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1" r:id="rId14"/>
    <p:sldId id="290" r:id="rId15"/>
    <p:sldId id="289" r:id="rId16"/>
    <p:sldId id="285" r:id="rId17"/>
    <p:sldId id="287" r:id="rId18"/>
    <p:sldId id="288" r:id="rId1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754" autoAdjust="0"/>
    <p:restoredTop sz="95057" autoAdjust="0"/>
  </p:normalViewPr>
  <p:slideViewPr>
    <p:cSldViewPr snapToGrid="0" snapToObjects="1">
      <p:cViewPr varScale="1">
        <p:scale>
          <a:sx n="81" d="100"/>
          <a:sy n="81" d="100"/>
        </p:scale>
        <p:origin x="122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4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2024-10-09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2024-10-09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levikul09/status/16768841070185512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n/2024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.uk/using-ai-tools/what-is-machine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cestor9/24_fall_Big-Data-Processing-coding-/blob/ma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5070470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/>
              <a:t>빅데이터 처리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2024.10.10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Fashion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pic>
        <p:nvPicPr>
          <p:cNvPr id="1028" name="Picture 4" descr="people fashion show on stage">
            <a:extLst>
              <a:ext uri="{FF2B5EF4-FFF2-40B4-BE49-F238E27FC236}">
                <a16:creationId xmlns:a16="http://schemas.microsoft.com/office/drawing/2014/main" id="{171CD5A3-FAB6-526F-715E-656B9AD1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3" y="938114"/>
            <a:ext cx="7457666" cy="49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8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11</a:t>
            </a:fld>
            <a:endParaRPr lang="ko-KR" altLang="en-US" sz="1200" b="1" dirty="0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CD993558-82CA-9891-0122-9EF55734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5" y="2110208"/>
            <a:ext cx="6203034" cy="34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2EB49-5C8A-15C2-AA66-D57C3AEFACD3}"/>
              </a:ext>
            </a:extLst>
          </p:cNvPr>
          <p:cNvSpPr txBox="1"/>
          <p:nvPr/>
        </p:nvSpPr>
        <p:spPr>
          <a:xfrm>
            <a:off x="910226" y="5692426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https://x.com/levikul09/status/1676884107018551296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/>
              <p:nvPr/>
            </p:nvSpPr>
            <p:spPr>
              <a:xfrm>
                <a:off x="7850421" y="2110208"/>
                <a:ext cx="2586798" cy="277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Data 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,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𝑦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Algorithm 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Model :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21" y="2110208"/>
                <a:ext cx="2586798" cy="2776979"/>
              </a:xfrm>
              <a:prstGeom prst="rect">
                <a:avLst/>
              </a:prstGeom>
              <a:blipFill>
                <a:blip r:embed="rId4"/>
                <a:stretch>
                  <a:fillRect l="-3774" r="-14387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44639F-662E-7DBB-3872-09C944502C04}"/>
              </a:ext>
            </a:extLst>
          </p:cNvPr>
          <p:cNvSpPr txBox="1"/>
          <p:nvPr/>
        </p:nvSpPr>
        <p:spPr>
          <a:xfrm>
            <a:off x="499620" y="1222602"/>
            <a:ext cx="795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유일한 데이터를 바탕으로 여러 가지 알고리즘으로 여러 가지 모델을 생성</a:t>
            </a:r>
          </a:p>
        </p:txBody>
      </p:sp>
    </p:spTree>
    <p:extLst>
      <p:ext uri="{BB962C8B-B14F-4D97-AF65-F5344CB8AC3E}">
        <p14:creationId xmlns:p14="http://schemas.microsoft.com/office/powerpoint/2010/main" val="34311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12</a:t>
            </a:fld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ECA-039E-7BC5-A5FD-159E2E408129}"/>
              </a:ext>
            </a:extLst>
          </p:cNvPr>
          <p:cNvSpPr txBox="1"/>
          <p:nvPr/>
        </p:nvSpPr>
        <p:spPr>
          <a:xfrm>
            <a:off x="4152779" y="2227791"/>
            <a:ext cx="31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학습</a:t>
            </a:r>
            <a:r>
              <a:rPr lang="en-US" altLang="ko-KR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(Learn/Fit/Training)</a:t>
            </a:r>
            <a:endParaRPr lang="ko-KR" altLang="en-US" sz="1600" dirty="0">
              <a:solidFill>
                <a:srgbClr val="FFC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500B18-95DB-1300-FA29-EE9BE82E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70" y="2470483"/>
            <a:ext cx="3322209" cy="17406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FA3248-95DD-D596-5BFE-5FF095B7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20" y="2659471"/>
            <a:ext cx="1611371" cy="13627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BBFB907-3721-0A64-F122-34568501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06" y="2768446"/>
            <a:ext cx="3928957" cy="8653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2A976C-E103-8CD0-D643-D14C8944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28" y="4711999"/>
            <a:ext cx="5554160" cy="1452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7C115F-3504-0058-AC09-3EB123CD9ABB}"/>
              </a:ext>
            </a:extLst>
          </p:cNvPr>
          <p:cNvSpPr txBox="1"/>
          <p:nvPr/>
        </p:nvSpPr>
        <p:spPr>
          <a:xfrm>
            <a:off x="7896707" y="4375002"/>
            <a:ext cx="1680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예측</a:t>
            </a:r>
            <a:r>
              <a:rPr lang="en-US" altLang="ko-KR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(Predict)</a:t>
            </a:r>
            <a:endParaRPr lang="ko-KR" altLang="en-US" sz="1600" dirty="0">
              <a:solidFill>
                <a:srgbClr val="FFFF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993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과거의 데이터에 숨겨진 패턴을 찾아내기 위해 컴퓨터에게 알고리즘을 학습시켜 목적을 달성</a:t>
            </a:r>
          </a:p>
        </p:txBody>
      </p:sp>
    </p:spTree>
    <p:extLst>
      <p:ext uri="{BB962C8B-B14F-4D97-AF65-F5344CB8AC3E}">
        <p14:creationId xmlns:p14="http://schemas.microsoft.com/office/powerpoint/2010/main" val="22429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13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https://playground.tensorflow.org/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7ECF8-F9D4-F648-12CB-439F56FB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4" y="968338"/>
            <a:ext cx="8021421" cy="52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14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102936" y="5972269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https://projector.tensorflow.org/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1CB968-BA6D-BE71-C4D0-44FAE322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1206990"/>
            <a:ext cx="10410334" cy="4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15</a:t>
            </a:fld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566B4-D09F-10B6-7136-3022096E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29423"/>
            <a:ext cx="9754445" cy="499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1C05A-D7AF-0063-83D4-0C1AA951351D}"/>
              </a:ext>
            </a:extLst>
          </p:cNvPr>
          <p:cNvSpPr txBox="1"/>
          <p:nvPr/>
        </p:nvSpPr>
        <p:spPr>
          <a:xfrm>
            <a:off x="1133574" y="601352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http://vision.stanford.edu/teaching/cs231n/2024/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2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5076"/>
            <a:ext cx="10131425" cy="89690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873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Python</a:t>
            </a:r>
            <a:r>
              <a:rPr lang="ko-KR" altLang="en-US" sz="2400" dirty="0"/>
              <a:t> </a:t>
            </a:r>
            <a:r>
              <a:rPr lang="en-US" altLang="ko-KR" sz="2400" dirty="0"/>
              <a:t>(Syntax, Module, Package, Class)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Data Wrangling Visualization (Pandas, Matplotlib, Seaborn)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Network &amp; Database (REST API, </a:t>
            </a:r>
            <a:r>
              <a:rPr lang="en-US" altLang="ko-KR" sz="2400" dirty="0" err="1"/>
              <a:t>Sqlite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Streamlit</a:t>
            </a:r>
            <a:r>
              <a:rPr lang="en-US" altLang="ko-KR" sz="2400" dirty="0"/>
              <a:t>/</a:t>
            </a:r>
            <a:r>
              <a:rPr lang="en-US" altLang="ko-KR" sz="2400" dirty="0" err="1"/>
              <a:t>Gradio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Machine Learning (Scikit-learn, </a:t>
            </a:r>
            <a:r>
              <a:rPr lang="en-US" altLang="ko-KR" sz="2400" dirty="0" err="1"/>
              <a:t>Pycaret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Deep Learning (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머신러닝</a:t>
            </a:r>
            <a:r>
              <a:rPr lang="ko-KR" altLang="en-US" sz="2800" b="1" dirty="0"/>
              <a:t> 절차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5A961-6A0A-A7EF-5FF5-FDB2B62A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4" y="1753522"/>
            <a:ext cx="9348757" cy="22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4903733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https://www.scribbr.co.uk/using-ai-tools/what-is-machine-learning/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3" name="내용 개체 틀 4">
            <a:extLst>
              <a:ext uri="{FF2B5EF4-FFF2-40B4-BE49-F238E27FC236}">
                <a16:creationId xmlns:a16="http://schemas.microsoft.com/office/drawing/2014/main" id="{E08CDAFF-B493-B1F2-F435-37A44B098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49365"/>
              </p:ext>
            </p:extLst>
          </p:nvPr>
        </p:nvGraphicFramePr>
        <p:xfrm>
          <a:off x="461913" y="1229360"/>
          <a:ext cx="11323688" cy="495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0922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7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Task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Single Value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Multiple Values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numpy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pandas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Presentation (value, variable)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int, float, string,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boolean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list, tuple, dictionary,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ndarray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Series,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DataFrame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 (algebra)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mutable operations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expressions, get, set, reshape, …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Control flow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if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for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  <a:cs typeface="+mn-cs"/>
                        </a:rPr>
                        <a:t>while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Use and reuse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Functions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Modules and Packages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Input and 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CSV, Excel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Network &amp; Database 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3" y="6280046"/>
            <a:ext cx="9999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https://github.com/ancestor9/24_fall_Big-Data-Processing-coding-/blob/main/</a:t>
            </a:r>
            <a:r>
              <a:rPr lang="ko-KR" altLang="en-US" sz="1400" dirty="0" err="1"/>
              <a:t>빅데이터처리</a:t>
            </a:r>
            <a:r>
              <a:rPr lang="en-US" altLang="ko-KR" sz="1400" dirty="0"/>
              <a:t>_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_DB_20241010.pptx 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D93C7-00DF-E919-88B4-08866279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3" y="1292244"/>
            <a:ext cx="6790338" cy="47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82862-5462-743F-D07D-8DD6EF00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5" y="1175791"/>
            <a:ext cx="6360469" cy="2580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FFD34-108D-330C-5982-68193F8B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47" y="3359166"/>
            <a:ext cx="5566380" cy="21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C308B-0CD1-D0AB-2011-C1F6A877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1" y="1401904"/>
            <a:ext cx="5928874" cy="202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6D791-947A-FD27-D3EA-4348165B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575712"/>
            <a:ext cx="655376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참고교재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pic>
        <p:nvPicPr>
          <p:cNvPr id="1026" name="Picture 2" descr="Python for Data Analysis: Data Wrangling with pandas, NumPy, and Jupyter">
            <a:extLst>
              <a:ext uri="{FF2B5EF4-FFF2-40B4-BE49-F238E27FC236}">
                <a16:creationId xmlns:a16="http://schemas.microsoft.com/office/drawing/2014/main" id="{5B495EC1-30D5-7AF0-3E57-6E4A7ADC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5" y="1416614"/>
            <a:ext cx="2300912" cy="34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Cover">
            <a:extLst>
              <a:ext uri="{FF2B5EF4-FFF2-40B4-BE49-F238E27FC236}">
                <a16:creationId xmlns:a16="http://schemas.microsoft.com/office/drawing/2014/main" id="{B1475355-9CC7-F719-12BC-40DAD0A7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78" y="1380148"/>
            <a:ext cx="2566091" cy="3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A new programming paradigm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2B70-E19A-78A0-C5FE-29DDE2EE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80740" y="1873917"/>
            <a:ext cx="6630519" cy="3452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296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1525</TotalTime>
  <Words>333</Words>
  <Application>Microsoft Office PowerPoint</Application>
  <PresentationFormat>와이드스크린</PresentationFormat>
  <Paragraphs>80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Yu Gothic UI</vt:lpstr>
      <vt:lpstr>맑은 고딕</vt:lpstr>
      <vt:lpstr>한컴 고딕</vt:lpstr>
      <vt:lpstr>Arial</vt:lpstr>
      <vt:lpstr>Cambria Math</vt:lpstr>
      <vt:lpstr>Cascadia Code SemiBold</vt:lpstr>
      <vt:lpstr>Cascadia Code SemiLight</vt:lpstr>
      <vt:lpstr>Wingdings</vt:lpstr>
      <vt:lpstr>천체</vt:lpstr>
      <vt:lpstr>빅데이터 처리 </vt:lpstr>
      <vt:lpstr>목차</vt:lpstr>
      <vt:lpstr>머신러닝 절차</vt:lpstr>
      <vt:lpstr>Python</vt:lpstr>
      <vt:lpstr>Network &amp; Database </vt:lpstr>
      <vt:lpstr>Machine Learning</vt:lpstr>
      <vt:lpstr>Machine Learning</vt:lpstr>
      <vt:lpstr>참고교재</vt:lpstr>
      <vt:lpstr>A new programming paradigm</vt:lpstr>
      <vt:lpstr>Fashion model</vt:lpstr>
      <vt:lpstr>Machine Learning model</vt:lpstr>
      <vt:lpstr>Machine Learning</vt:lpstr>
      <vt:lpstr>Deep Learning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Sanggoo Cho</cp:lastModifiedBy>
  <cp:revision>30</cp:revision>
  <dcterms:created xsi:type="dcterms:W3CDTF">2024-08-02T13:36:42Z</dcterms:created>
  <dcterms:modified xsi:type="dcterms:W3CDTF">2024-10-09T13:52:29Z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