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5" r:id="rId1"/>
  </p:sldMasterIdLst>
  <p:notesMasterIdLst>
    <p:notesMasterId r:id="rId204"/>
  </p:notesMasterIdLst>
  <p:handoutMasterIdLst>
    <p:handoutMasterId r:id="rId205"/>
  </p:handoutMasterIdLst>
  <p:sldIdLst>
    <p:sldId id="259" r:id="rId2"/>
    <p:sldId id="616" r:id="rId3"/>
    <p:sldId id="785" r:id="rId4"/>
    <p:sldId id="843" r:id="rId5"/>
    <p:sldId id="633" r:id="rId6"/>
    <p:sldId id="634" r:id="rId7"/>
    <p:sldId id="635" r:id="rId8"/>
    <p:sldId id="636" r:id="rId9"/>
    <p:sldId id="640" r:id="rId10"/>
    <p:sldId id="854" r:id="rId11"/>
    <p:sldId id="855" r:id="rId12"/>
    <p:sldId id="844" r:id="rId13"/>
    <p:sldId id="787" r:id="rId14"/>
    <p:sldId id="788" r:id="rId15"/>
    <p:sldId id="619" r:id="rId16"/>
    <p:sldId id="620" r:id="rId17"/>
    <p:sldId id="789" r:id="rId18"/>
    <p:sldId id="845" r:id="rId19"/>
    <p:sldId id="758" r:id="rId20"/>
    <p:sldId id="759" r:id="rId21"/>
    <p:sldId id="760" r:id="rId22"/>
    <p:sldId id="782" r:id="rId23"/>
    <p:sldId id="850" r:id="rId24"/>
    <p:sldId id="851" r:id="rId25"/>
    <p:sldId id="852" r:id="rId26"/>
    <p:sldId id="853" r:id="rId27"/>
    <p:sldId id="756" r:id="rId28"/>
    <p:sldId id="551" r:id="rId29"/>
    <p:sldId id="641" r:id="rId30"/>
    <p:sldId id="552" r:id="rId31"/>
    <p:sldId id="621" r:id="rId32"/>
    <p:sldId id="553" r:id="rId33"/>
    <p:sldId id="554" r:id="rId34"/>
    <p:sldId id="555" r:id="rId35"/>
    <p:sldId id="556" r:id="rId36"/>
    <p:sldId id="557" r:id="rId37"/>
    <p:sldId id="558" r:id="rId38"/>
    <p:sldId id="639" r:id="rId39"/>
    <p:sldId id="701" r:id="rId40"/>
    <p:sldId id="559" r:id="rId41"/>
    <p:sldId id="702" r:id="rId42"/>
    <p:sldId id="708" r:id="rId43"/>
    <p:sldId id="709" r:id="rId44"/>
    <p:sldId id="560" r:id="rId45"/>
    <p:sldId id="561" r:id="rId46"/>
    <p:sldId id="562" r:id="rId47"/>
    <p:sldId id="622" r:id="rId48"/>
    <p:sldId id="564" r:id="rId49"/>
    <p:sldId id="762" r:id="rId50"/>
    <p:sldId id="763" r:id="rId51"/>
    <p:sldId id="764" r:id="rId52"/>
    <p:sldId id="765" r:id="rId53"/>
    <p:sldId id="766" r:id="rId54"/>
    <p:sldId id="700" r:id="rId55"/>
    <p:sldId id="565" r:id="rId56"/>
    <p:sldId id="767" r:id="rId57"/>
    <p:sldId id="768" r:id="rId58"/>
    <p:sldId id="769" r:id="rId59"/>
    <p:sldId id="703" r:id="rId60"/>
    <p:sldId id="704" r:id="rId61"/>
    <p:sldId id="790" r:id="rId62"/>
    <p:sldId id="791" r:id="rId63"/>
    <p:sldId id="566" r:id="rId64"/>
    <p:sldId id="707" r:id="rId65"/>
    <p:sldId id="710" r:id="rId66"/>
    <p:sldId id="567" r:id="rId67"/>
    <p:sldId id="568" r:id="rId68"/>
    <p:sldId id="569" r:id="rId69"/>
    <p:sldId id="645" r:id="rId70"/>
    <p:sldId id="646" r:id="rId71"/>
    <p:sldId id="846" r:id="rId72"/>
    <p:sldId id="792" r:id="rId73"/>
    <p:sldId id="747" r:id="rId74"/>
    <p:sldId id="624" r:id="rId75"/>
    <p:sldId id="719" r:id="rId76"/>
    <p:sldId id="793" r:id="rId77"/>
    <p:sldId id="794" r:id="rId78"/>
    <p:sldId id="795" r:id="rId79"/>
    <p:sldId id="847" r:id="rId80"/>
    <p:sldId id="848" r:id="rId81"/>
    <p:sldId id="572" r:id="rId82"/>
    <p:sldId id="650" r:id="rId83"/>
    <p:sldId id="647" r:id="rId84"/>
    <p:sldId id="648" r:id="rId85"/>
    <p:sldId id="649" r:id="rId86"/>
    <p:sldId id="573" r:id="rId87"/>
    <p:sldId id="746" r:id="rId88"/>
    <p:sldId id="798" r:id="rId89"/>
    <p:sldId id="799" r:id="rId90"/>
    <p:sldId id="574" r:id="rId91"/>
    <p:sldId id="575" r:id="rId92"/>
    <p:sldId id="651" r:id="rId93"/>
    <p:sldId id="652" r:id="rId94"/>
    <p:sldId id="653" r:id="rId95"/>
    <p:sldId id="654" r:id="rId96"/>
    <p:sldId id="655" r:id="rId97"/>
    <p:sldId id="656" r:id="rId98"/>
    <p:sldId id="576" r:id="rId99"/>
    <p:sldId id="577" r:id="rId100"/>
    <p:sldId id="657" r:id="rId101"/>
    <p:sldId id="625" r:id="rId102"/>
    <p:sldId id="578" r:id="rId103"/>
    <p:sldId id="579" r:id="rId104"/>
    <p:sldId id="580" r:id="rId105"/>
    <p:sldId id="581" r:id="rId106"/>
    <p:sldId id="721" r:id="rId107"/>
    <p:sldId id="722" r:id="rId108"/>
    <p:sldId id="660" r:id="rId109"/>
    <p:sldId id="661" r:id="rId110"/>
    <p:sldId id="723" r:id="rId111"/>
    <p:sldId id="583" r:id="rId112"/>
    <p:sldId id="662" r:id="rId113"/>
    <p:sldId id="663" r:id="rId114"/>
    <p:sldId id="724" r:id="rId115"/>
    <p:sldId id="584" r:id="rId116"/>
    <p:sldId id="664" r:id="rId117"/>
    <p:sldId id="665" r:id="rId118"/>
    <p:sldId id="725" r:id="rId119"/>
    <p:sldId id="669" r:id="rId120"/>
    <p:sldId id="668" r:id="rId121"/>
    <p:sldId id="727" r:id="rId122"/>
    <p:sldId id="696" r:id="rId123"/>
    <p:sldId id="670" r:id="rId124"/>
    <p:sldId id="671" r:id="rId125"/>
    <p:sldId id="849" r:id="rId126"/>
    <p:sldId id="586" r:id="rId127"/>
    <p:sldId id="587" r:id="rId128"/>
    <p:sldId id="770" r:id="rId129"/>
    <p:sldId id="771" r:id="rId130"/>
    <p:sldId id="772" r:id="rId131"/>
    <p:sldId id="588" r:id="rId132"/>
    <p:sldId id="589" r:id="rId133"/>
    <p:sldId id="590" r:id="rId134"/>
    <p:sldId id="591" r:id="rId135"/>
    <p:sldId id="672" r:id="rId136"/>
    <p:sldId id="592" r:id="rId137"/>
    <p:sldId id="627" r:id="rId138"/>
    <p:sldId id="593" r:id="rId139"/>
    <p:sldId id="728" r:id="rId140"/>
    <p:sldId id="594" r:id="rId141"/>
    <p:sldId id="729" r:id="rId142"/>
    <p:sldId id="595" r:id="rId143"/>
    <p:sldId id="730" r:id="rId144"/>
    <p:sldId id="596" r:id="rId145"/>
    <p:sldId id="675" r:id="rId146"/>
    <p:sldId id="677" r:id="rId147"/>
    <p:sldId id="676" r:id="rId148"/>
    <p:sldId id="673" r:id="rId149"/>
    <p:sldId id="678" r:id="rId150"/>
    <p:sldId id="679" r:id="rId151"/>
    <p:sldId id="680" r:id="rId152"/>
    <p:sldId id="674" r:id="rId153"/>
    <p:sldId id="681" r:id="rId154"/>
    <p:sldId id="682" r:id="rId155"/>
    <p:sldId id="683" r:id="rId156"/>
    <p:sldId id="597" r:id="rId157"/>
    <p:sldId id="697" r:id="rId158"/>
    <p:sldId id="598" r:id="rId159"/>
    <p:sldId id="731" r:id="rId160"/>
    <p:sldId id="599" r:id="rId161"/>
    <p:sldId id="684" r:id="rId162"/>
    <p:sldId id="685" r:id="rId163"/>
    <p:sldId id="686" r:id="rId164"/>
    <p:sldId id="687" r:id="rId165"/>
    <p:sldId id="688" r:id="rId166"/>
    <p:sldId id="732" r:id="rId167"/>
    <p:sldId id="600" r:id="rId168"/>
    <p:sldId id="601" r:id="rId169"/>
    <p:sldId id="602" r:id="rId170"/>
    <p:sldId id="733" r:id="rId171"/>
    <p:sldId id="603" r:id="rId172"/>
    <p:sldId id="689" r:id="rId173"/>
    <p:sldId id="604" r:id="rId174"/>
    <p:sldId id="605" r:id="rId175"/>
    <p:sldId id="734" r:id="rId176"/>
    <p:sldId id="606" r:id="rId177"/>
    <p:sldId id="690" r:id="rId178"/>
    <p:sldId id="691" r:id="rId179"/>
    <p:sldId id="628" r:id="rId180"/>
    <p:sldId id="609" r:id="rId181"/>
    <p:sldId id="629" r:id="rId182"/>
    <p:sldId id="610" r:id="rId183"/>
    <p:sldId id="736" r:id="rId184"/>
    <p:sldId id="737" r:id="rId185"/>
    <p:sldId id="738" r:id="rId186"/>
    <p:sldId id="742" r:id="rId187"/>
    <p:sldId id="739" r:id="rId188"/>
    <p:sldId id="740" r:id="rId189"/>
    <p:sldId id="741" r:id="rId190"/>
    <p:sldId id="630" r:id="rId191"/>
    <p:sldId id="611" r:id="rId192"/>
    <p:sldId id="743" r:id="rId193"/>
    <p:sldId id="631" r:id="rId194"/>
    <p:sldId id="612" r:id="rId195"/>
    <p:sldId id="744" r:id="rId196"/>
    <p:sldId id="745" r:id="rId197"/>
    <p:sldId id="632" r:id="rId198"/>
    <p:sldId id="613" r:id="rId199"/>
    <p:sldId id="614" r:id="rId200"/>
    <p:sldId id="695" r:id="rId201"/>
    <p:sldId id="542" r:id="rId202"/>
    <p:sldId id="617" r:id="rId203"/>
  </p:sldIdLst>
  <p:sldSz cx="12192000" cy="6858000"/>
  <p:notesSz cx="6858000" cy="9144000"/>
  <p:defaultTextStyle>
    <a:defPPr rtl="0">
      <a:defRPr lang="ko-k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A147"/>
    <a:srgbClr val="B54C2D"/>
    <a:srgbClr val="B66952"/>
    <a:srgbClr val="B56D45"/>
    <a:srgbClr val="DF985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58"/>
      </p:cViewPr>
      <p:guideLst/>
    </p:cSldViewPr>
  </p:slideViewPr>
  <p:notesTextViewPr>
    <p:cViewPr>
      <p:scale>
        <a:sx n="3" d="2"/>
        <a:sy n="3" d="2"/>
      </p:scale>
      <p:origin x="0" y="0"/>
    </p:cViewPr>
  </p:notesTextViewPr>
  <p:sorterViewPr>
    <p:cViewPr varScale="1">
      <p:scale>
        <a:sx n="1" d="1"/>
        <a:sy n="1" d="1"/>
      </p:scale>
      <p:origin x="0" y="-514"/>
    </p:cViewPr>
  </p:sorterViewPr>
  <p:notesViewPr>
    <p:cSldViewPr snapToGrid="0">
      <p:cViewPr varScale="1">
        <p:scale>
          <a:sx n="100" d="100"/>
          <a:sy n="100" d="100"/>
        </p:scale>
        <p:origin x="3552" y="78"/>
      </p:cViewPr>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handoutMaster" Target="handoutMasters/handoutMaster1.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presProps" Target="presProps.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viewProps" Target="viewProps.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tableStyles" Target="tableStyles.xml"/><Relationship Id="rId190" Type="http://schemas.openxmlformats.org/officeDocument/2006/relationships/slide" Target="slides/slide189.xml"/><Relationship Id="rId204" Type="http://schemas.openxmlformats.org/officeDocument/2006/relationships/notesMaster" Target="notesMasters/notesMaster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날짜 개체 틀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82AE8BF5-CB93-44E5-9404-15AF760C38FD}" type="datetime1">
              <a:rPr lang="ko-KR" altLang="en-US" smtClean="0"/>
              <a:t>2024-05-19</a:t>
            </a:fld>
            <a:endParaRPr lang="en-US"/>
          </a:p>
        </p:txBody>
      </p:sp>
      <p:sp>
        <p:nvSpPr>
          <p:cNvPr id="4" name="바닥글 개체 틀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5" name="슬라이드 번호 개체 틀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51E602E8-7778-4840-9C52-CF866E2E76E6}" type="slidenum">
              <a:rPr lang="en-US" smtClean="0"/>
              <a:t>‹#›</a:t>
            </a:fld>
            <a:endParaRPr lang="en-US"/>
          </a:p>
        </p:txBody>
      </p:sp>
    </p:spTree>
    <p:extLst>
      <p:ext uri="{BB962C8B-B14F-4D97-AF65-F5344CB8AC3E}">
        <p14:creationId xmlns:p14="http://schemas.microsoft.com/office/powerpoint/2010/main" val="1330600392"/>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1420DF4F-28CD-42CA-8484-F6571F4C08CC}" type="datetime1">
              <a:rPr lang="ko-KR" altLang="en-US" smtClean="0"/>
              <a:t>2024-05-19</a:t>
            </a:fld>
            <a:endParaRPr 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ko"/>
              <a:t>마스터 텍스트 스타일을 편집하려면 클릭하세요.</a:t>
            </a:r>
            <a:endParaRPr lang="en-US"/>
          </a:p>
          <a:p>
            <a:pPr lvl="1" rtl="0"/>
            <a:r>
              <a:rPr lang="ko"/>
              <a:t>둘째 수준</a:t>
            </a:r>
          </a:p>
          <a:p>
            <a:pPr lvl="2" rtl="0"/>
            <a:r>
              <a:rPr lang="ko"/>
              <a:t>셋째 수준</a:t>
            </a:r>
          </a:p>
          <a:p>
            <a:pPr lvl="3" rtl="0"/>
            <a:r>
              <a:rPr lang="ko"/>
              <a:t>넷째 수준</a:t>
            </a:r>
          </a:p>
          <a:p>
            <a:pPr lvl="4" rtl="0"/>
            <a:r>
              <a:rPr lang="ko"/>
              <a:t>다섯째 수준</a:t>
            </a:r>
            <a:endParaRPr lang="en-US"/>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7E86D5CD-F53C-40AA-8F25-6C53AFF44ECB}" type="slidenum">
              <a:rPr lang="en-US" smtClean="0"/>
              <a:t>‹#›</a:t>
            </a:fld>
            <a:endParaRPr lang="en-US"/>
          </a:p>
        </p:txBody>
      </p:sp>
    </p:spTree>
    <p:extLst>
      <p:ext uri="{BB962C8B-B14F-4D97-AF65-F5344CB8AC3E}">
        <p14:creationId xmlns:p14="http://schemas.microsoft.com/office/powerpoint/2010/main" val="2891398133"/>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1370693" y="1769540"/>
            <a:ext cx="9440034" cy="1828801"/>
          </a:xfrm>
        </p:spPr>
        <p:txBody>
          <a:bodyPr rtlCol="0" anchor="b">
            <a:normAutofit/>
          </a:bodyPr>
          <a:lstStyle>
            <a:lvl1pPr algn="ctr">
              <a:defRPr sz="5400">
                <a:latin typeface="Batang" panose="02030600000101010101" pitchFamily="18" charset="-127"/>
                <a:ea typeface="Batang" panose="02030600000101010101" pitchFamily="18" charset="-127"/>
              </a:defRPr>
            </a:lvl1pPr>
          </a:lstStyle>
          <a:p>
            <a:pPr rtl="0"/>
            <a:r>
              <a:rPr lang="ko-KR" altLang="en-US"/>
              <a:t>마스터 제목 스타일 편집</a:t>
            </a:r>
            <a:endParaRPr lang="en-US" dirty="0"/>
          </a:p>
        </p:txBody>
      </p:sp>
      <p:sp>
        <p:nvSpPr>
          <p:cNvPr id="3" name="부제목 2"/>
          <p:cNvSpPr>
            <a:spLocks noGrp="1"/>
          </p:cNvSpPr>
          <p:nvPr>
            <p:ph type="subTitle" idx="1"/>
          </p:nvPr>
        </p:nvSpPr>
        <p:spPr>
          <a:xfrm>
            <a:off x="1370693" y="3773489"/>
            <a:ext cx="9440034" cy="1049867"/>
          </a:xfrm>
        </p:spPr>
        <p:txBody>
          <a:bodyPr rtlCol="0" anchor="t"/>
          <a:lstStyle>
            <a:lvl1pPr marL="0" indent="0" algn="ctr">
              <a:buNone/>
              <a:defRPr>
                <a:solidFill>
                  <a:schemeClr val="tx1"/>
                </a:solidFill>
                <a:latin typeface="Batang" panose="02030600000101010101" pitchFamily="18" charset="-127"/>
                <a:ea typeface="Batang" panose="02030600000101010101" pitchFamily="18" charset="-127"/>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ko-KR" altLang="en-US"/>
              <a:t>클릭하여 마스터 부제목 스타일 편집</a:t>
            </a:r>
            <a:endParaRPr lang="en-US" dirty="0"/>
          </a:p>
        </p:txBody>
      </p:sp>
      <p:sp>
        <p:nvSpPr>
          <p:cNvPr id="4" name="날짜 개체 틀 3"/>
          <p:cNvSpPr>
            <a:spLocks noGrp="1"/>
          </p:cNvSpPr>
          <p:nvPr>
            <p:ph type="dt" sz="half" idx="10"/>
          </p:nvPr>
        </p:nvSpPr>
        <p:spPr>
          <a:xfrm>
            <a:off x="7678736" y="6338113"/>
            <a:ext cx="2743200" cy="365125"/>
          </a:xfrm>
        </p:spPr>
        <p:txBody>
          <a:bodyPr rtlCol="0"/>
          <a:lstStyle>
            <a:lvl1pPr>
              <a:defRPr>
                <a:latin typeface="Batang" panose="02030600000101010101" pitchFamily="18" charset="-127"/>
                <a:ea typeface="Batang" panose="02030600000101010101" pitchFamily="18" charset="-127"/>
              </a:defRPr>
            </a:lvl1pPr>
          </a:lstStyle>
          <a:p>
            <a:fld id="{28A3BAFB-7A40-4072-A7FD-FB0EDC55F13F}" type="datetime1">
              <a:rPr lang="ko-KR" altLang="en-US" smtClean="0"/>
              <a:t>2024-05-19</a:t>
            </a:fld>
            <a:endParaRPr lang="en-US" dirty="0"/>
          </a:p>
        </p:txBody>
      </p:sp>
      <p:sp>
        <p:nvSpPr>
          <p:cNvPr id="5" name="바닥글 개체 틀 4"/>
          <p:cNvSpPr>
            <a:spLocks noGrp="1"/>
          </p:cNvSpPr>
          <p:nvPr>
            <p:ph type="ftr" sz="quarter" idx="11"/>
          </p:nvPr>
        </p:nvSpPr>
        <p:spPr>
          <a:xfrm>
            <a:off x="913795" y="6338113"/>
            <a:ext cx="6672865" cy="365125"/>
          </a:xfrm>
        </p:spPr>
        <p:txBody>
          <a:bodyPr rtlCol="0"/>
          <a:lstStyle>
            <a:lvl1pPr>
              <a:defRPr>
                <a:latin typeface="Batang" panose="02030600000101010101" pitchFamily="18" charset="-127"/>
                <a:ea typeface="Batang" panose="02030600000101010101" pitchFamily="18" charset="-127"/>
              </a:defRPr>
            </a:lvl1pPr>
          </a:lstStyle>
          <a:p>
            <a:endParaRPr lang="en-US" dirty="0"/>
          </a:p>
        </p:txBody>
      </p:sp>
      <p:sp>
        <p:nvSpPr>
          <p:cNvPr id="6" name="슬라이드 번호 개체 틀 5"/>
          <p:cNvSpPr>
            <a:spLocks noGrp="1"/>
          </p:cNvSpPr>
          <p:nvPr>
            <p:ph type="sldNum" sz="quarter" idx="12"/>
          </p:nvPr>
        </p:nvSpPr>
        <p:spPr>
          <a:xfrm>
            <a:off x="10514011" y="6338113"/>
            <a:ext cx="753545" cy="365125"/>
          </a:xfrm>
        </p:spPr>
        <p:txBody>
          <a:bodyPr rtlCol="0"/>
          <a:lstStyle>
            <a:lvl1pPr>
              <a:defRPr>
                <a:latin typeface="Batang" panose="02030600000101010101" pitchFamily="18" charset="-127"/>
                <a:ea typeface="Batang" panose="02030600000101010101" pitchFamily="18" charset="-127"/>
              </a:defRPr>
            </a:lvl1pPr>
          </a:lstStyle>
          <a:p>
            <a:fld id="{3A98EE3D-8CD1-4C3F-BD1C-C98C9596463C}" type="slidenum">
              <a:rPr lang="en-US" smtClean="0"/>
              <a:pPr/>
              <a:t>‹#›</a:t>
            </a:fld>
            <a:endParaRPr lang="en-US" dirty="0"/>
          </a:p>
        </p:txBody>
      </p:sp>
      <p:pic>
        <p:nvPicPr>
          <p:cNvPr id="7" name="그림 6">
            <a:extLst>
              <a:ext uri="{FF2B5EF4-FFF2-40B4-BE49-F238E27FC236}">
                <a16:creationId xmlns:a16="http://schemas.microsoft.com/office/drawing/2014/main" id="{7D489A88-0C1F-827F-FDE9-DFC7FEB07670}"/>
              </a:ext>
            </a:extLst>
          </p:cNvPr>
          <p:cNvPicPr>
            <a:picLocks noChangeAspect="1"/>
          </p:cNvPicPr>
          <p:nvPr userDrawn="1"/>
        </p:nvPicPr>
        <p:blipFill>
          <a:blip r:embed="rId2"/>
          <a:stretch>
            <a:fillRect/>
          </a:stretch>
        </p:blipFill>
        <p:spPr>
          <a:xfrm>
            <a:off x="105924" y="6365874"/>
            <a:ext cx="355393" cy="393576"/>
          </a:xfrm>
          <a:prstGeom prst="rect">
            <a:avLst/>
          </a:prstGeom>
        </p:spPr>
      </p:pic>
    </p:spTree>
    <p:extLst>
      <p:ext uri="{BB962C8B-B14F-4D97-AF65-F5344CB8AC3E}">
        <p14:creationId xmlns:p14="http://schemas.microsoft.com/office/powerpoint/2010/main" val="38525254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캡션 있는 파노라마 그림">
    <p:spTree>
      <p:nvGrpSpPr>
        <p:cNvPr id="1" name=""/>
        <p:cNvGrpSpPr/>
        <p:nvPr/>
      </p:nvGrpSpPr>
      <p:grpSpPr>
        <a:xfrm>
          <a:off x="0" y="0"/>
          <a:ext cx="0" cy="0"/>
          <a:chOff x="0" y="0"/>
          <a:chExt cx="0" cy="0"/>
        </a:xfrm>
      </p:grpSpPr>
      <p:pic>
        <p:nvPicPr>
          <p:cNvPr id="16" name="그림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제목 1"/>
          <p:cNvSpPr>
            <a:spLocks noGrp="1"/>
          </p:cNvSpPr>
          <p:nvPr>
            <p:ph type="title"/>
          </p:nvPr>
        </p:nvSpPr>
        <p:spPr>
          <a:xfrm>
            <a:off x="913806" y="4565255"/>
            <a:ext cx="10355326" cy="543472"/>
          </a:xfrm>
        </p:spPr>
        <p:txBody>
          <a:bodyPr rtlCol="0" anchor="b">
            <a:normAutofit/>
          </a:bodyPr>
          <a:lstStyle>
            <a:lvl1pPr algn="ctr">
              <a:defRPr sz="2800">
                <a:latin typeface="Batang" panose="02030600000101010101" pitchFamily="18" charset="-127"/>
                <a:ea typeface="Batang" panose="02030600000101010101" pitchFamily="18" charset="-127"/>
              </a:defRPr>
            </a:lvl1pPr>
          </a:lstStyle>
          <a:p>
            <a:pPr rtl="0"/>
            <a:r>
              <a:rPr lang="ko-KR" altLang="en-US"/>
              <a:t>마스터 제목 스타일 편집</a:t>
            </a:r>
            <a:endParaRPr lang="en-US" dirty="0"/>
          </a:p>
        </p:txBody>
      </p:sp>
      <p:sp>
        <p:nvSpPr>
          <p:cNvPr id="3" name="그림 개체 틀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rtlCol="0" anchor="t">
            <a:normAutofit/>
          </a:bodyPr>
          <a:lstStyle>
            <a:lvl1pPr marL="0" indent="0" algn="ctr">
              <a:buNone/>
              <a:defRPr sz="2000">
                <a:latin typeface="Batang" panose="02030600000101010101" pitchFamily="18" charset="-127"/>
                <a:ea typeface="Batang" panose="02030600000101010101" pitchFamily="18" charset="-127"/>
              </a:defRPr>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ko-KR" altLang="en-US"/>
              <a:t>그림을 추가하려면 아이콘을 클릭하십시오</a:t>
            </a:r>
            <a:endParaRPr lang="en-US" dirty="0"/>
          </a:p>
        </p:txBody>
      </p:sp>
      <p:sp>
        <p:nvSpPr>
          <p:cNvPr id="4" name="텍스트 개체 틀 3"/>
          <p:cNvSpPr>
            <a:spLocks noGrp="1"/>
          </p:cNvSpPr>
          <p:nvPr>
            <p:ph type="body" sz="half" idx="2"/>
          </p:nvPr>
        </p:nvSpPr>
        <p:spPr>
          <a:xfrm>
            <a:off x="913795" y="5247728"/>
            <a:ext cx="10353762" cy="543472"/>
          </a:xfrm>
        </p:spPr>
        <p:txBody>
          <a:bodyPr rtlCol="0" anchor="t"/>
          <a:lstStyle>
            <a:lvl1pPr marL="0" indent="0" algn="ctr">
              <a:buNone/>
              <a:defRPr sz="1600">
                <a:latin typeface="Batang" panose="02030600000101010101" pitchFamily="18" charset="-127"/>
                <a:ea typeface="Batang" panose="02030600000101010101" pitchFamily="18" charset="-127"/>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ko-KR" altLang="en-US"/>
              <a:t>마스터 텍스트 스타일을 편집하려면 클릭</a:t>
            </a:r>
          </a:p>
        </p:txBody>
      </p:sp>
      <p:sp>
        <p:nvSpPr>
          <p:cNvPr id="5" name="날짜 개체 틀 4"/>
          <p:cNvSpPr>
            <a:spLocks noGrp="1"/>
          </p:cNvSpPr>
          <p:nvPr>
            <p:ph type="dt" sz="half" idx="10"/>
          </p:nvPr>
        </p:nvSpPr>
        <p:spPr/>
        <p:txBody>
          <a:bodyPr rtlCol="0"/>
          <a:lstStyle>
            <a:lvl1pPr>
              <a:defRPr>
                <a:latin typeface="Batang" panose="02030600000101010101" pitchFamily="18" charset="-127"/>
                <a:ea typeface="Batang" panose="02030600000101010101" pitchFamily="18" charset="-127"/>
              </a:defRPr>
            </a:lvl1pPr>
          </a:lstStyle>
          <a:p>
            <a:fld id="{F12F07B2-E074-4649-9142-6F1D9AE0DBBB}" type="datetime1">
              <a:rPr lang="ko-KR" altLang="en-US" smtClean="0"/>
              <a:t>2024-05-19</a:t>
            </a:fld>
            <a:endParaRPr lang="en-US" dirty="0"/>
          </a:p>
        </p:txBody>
      </p:sp>
      <p:sp>
        <p:nvSpPr>
          <p:cNvPr id="6" name="바닥글 개체 틀 5"/>
          <p:cNvSpPr>
            <a:spLocks noGrp="1"/>
          </p:cNvSpPr>
          <p:nvPr>
            <p:ph type="ftr" sz="quarter" idx="11"/>
          </p:nvPr>
        </p:nvSpPr>
        <p:spPr/>
        <p:txBody>
          <a:bodyPr rtlCol="0"/>
          <a:lstStyle>
            <a:lvl1pPr>
              <a:defRPr>
                <a:latin typeface="Batang" panose="02030600000101010101" pitchFamily="18" charset="-127"/>
                <a:ea typeface="Batang" panose="02030600000101010101" pitchFamily="18" charset="-127"/>
              </a:defRPr>
            </a:lvl1pPr>
          </a:lstStyle>
          <a:p>
            <a:endParaRPr lang="en-US" dirty="0"/>
          </a:p>
        </p:txBody>
      </p:sp>
      <p:sp>
        <p:nvSpPr>
          <p:cNvPr id="7" name="슬라이드 번호 개체 틀 6"/>
          <p:cNvSpPr>
            <a:spLocks noGrp="1"/>
          </p:cNvSpPr>
          <p:nvPr>
            <p:ph type="sldNum" sz="quarter" idx="12"/>
          </p:nvPr>
        </p:nvSpPr>
        <p:spPr/>
        <p:txBody>
          <a:bodyPr rtlCol="0"/>
          <a:lstStyle>
            <a:lvl1pPr>
              <a:defRPr>
                <a:latin typeface="Batang" panose="02030600000101010101" pitchFamily="18" charset="-127"/>
                <a:ea typeface="Batang" panose="02030600000101010101" pitchFamily="18" charset="-127"/>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2146655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제목 및 캡션">
    <p:spTree>
      <p:nvGrpSpPr>
        <p:cNvPr id="1" name=""/>
        <p:cNvGrpSpPr/>
        <p:nvPr/>
      </p:nvGrpSpPr>
      <p:grpSpPr>
        <a:xfrm>
          <a:off x="0" y="0"/>
          <a:ext cx="0" cy="0"/>
          <a:chOff x="0" y="0"/>
          <a:chExt cx="0" cy="0"/>
        </a:xfrm>
      </p:grpSpPr>
      <p:sp>
        <p:nvSpPr>
          <p:cNvPr id="2" name="제목 1"/>
          <p:cNvSpPr>
            <a:spLocks noGrp="1"/>
          </p:cNvSpPr>
          <p:nvPr>
            <p:ph type="title"/>
          </p:nvPr>
        </p:nvSpPr>
        <p:spPr>
          <a:xfrm>
            <a:off x="913795" y="608437"/>
            <a:ext cx="10353762" cy="3534344"/>
          </a:xfrm>
        </p:spPr>
        <p:txBody>
          <a:bodyPr rtlCol="0" anchor="ctr">
            <a:normAutofit/>
          </a:bodyPr>
          <a:lstStyle>
            <a:lvl1pPr>
              <a:defRPr sz="4000">
                <a:latin typeface="Batang" panose="02030600000101010101" pitchFamily="18" charset="-127"/>
                <a:ea typeface="Batang" panose="02030600000101010101" pitchFamily="18" charset="-127"/>
              </a:defRPr>
            </a:lvl1pPr>
          </a:lstStyle>
          <a:p>
            <a:pPr rtl="0"/>
            <a:r>
              <a:rPr lang="ko-KR" altLang="en-US"/>
              <a:t>마스터 제목 스타일 편집</a:t>
            </a:r>
            <a:endParaRPr lang="en-US" dirty="0"/>
          </a:p>
        </p:txBody>
      </p:sp>
      <p:sp>
        <p:nvSpPr>
          <p:cNvPr id="4" name="텍스트 개체 틀 3"/>
          <p:cNvSpPr>
            <a:spLocks noGrp="1"/>
          </p:cNvSpPr>
          <p:nvPr>
            <p:ph type="body" sz="half" idx="2"/>
          </p:nvPr>
        </p:nvSpPr>
        <p:spPr>
          <a:xfrm>
            <a:off x="913794" y="4295180"/>
            <a:ext cx="10353763" cy="1501826"/>
          </a:xfrm>
        </p:spPr>
        <p:txBody>
          <a:bodyPr rtlCol="0" anchor="ctr"/>
          <a:lstStyle>
            <a:lvl1pPr marL="0" indent="0" algn="ctr">
              <a:buNone/>
              <a:defRPr sz="1600">
                <a:latin typeface="Batang" panose="02030600000101010101" pitchFamily="18" charset="-127"/>
                <a:ea typeface="Batang" panose="02030600000101010101" pitchFamily="18" charset="-127"/>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ko-KR" altLang="en-US"/>
              <a:t>마스터 텍스트 스타일을 편집하려면 클릭</a:t>
            </a:r>
          </a:p>
        </p:txBody>
      </p:sp>
      <p:sp>
        <p:nvSpPr>
          <p:cNvPr id="5" name="날짜 개체 틀 4"/>
          <p:cNvSpPr>
            <a:spLocks noGrp="1"/>
          </p:cNvSpPr>
          <p:nvPr>
            <p:ph type="dt" sz="half" idx="10"/>
          </p:nvPr>
        </p:nvSpPr>
        <p:spPr/>
        <p:txBody>
          <a:bodyPr rtlCol="0"/>
          <a:lstStyle>
            <a:lvl1pPr>
              <a:defRPr>
                <a:latin typeface="Batang" panose="02030600000101010101" pitchFamily="18" charset="-127"/>
                <a:ea typeface="Batang" panose="02030600000101010101" pitchFamily="18" charset="-127"/>
              </a:defRPr>
            </a:lvl1pPr>
          </a:lstStyle>
          <a:p>
            <a:fld id="{1B93F205-BE1D-41B6-903E-38A12CD6A70F}" type="datetime1">
              <a:rPr lang="ko-KR" altLang="en-US" smtClean="0"/>
              <a:t>2024-05-19</a:t>
            </a:fld>
            <a:endParaRPr lang="en-US" dirty="0"/>
          </a:p>
        </p:txBody>
      </p:sp>
      <p:sp>
        <p:nvSpPr>
          <p:cNvPr id="6" name="바닥글 개체 틀 5"/>
          <p:cNvSpPr>
            <a:spLocks noGrp="1"/>
          </p:cNvSpPr>
          <p:nvPr>
            <p:ph type="ftr" sz="quarter" idx="11"/>
          </p:nvPr>
        </p:nvSpPr>
        <p:spPr/>
        <p:txBody>
          <a:bodyPr rtlCol="0"/>
          <a:lstStyle>
            <a:lvl1pPr>
              <a:defRPr>
                <a:latin typeface="Batang" panose="02030600000101010101" pitchFamily="18" charset="-127"/>
                <a:ea typeface="Batang" panose="02030600000101010101" pitchFamily="18" charset="-127"/>
              </a:defRPr>
            </a:lvl1pPr>
          </a:lstStyle>
          <a:p>
            <a:endParaRPr lang="en-US" dirty="0"/>
          </a:p>
        </p:txBody>
      </p:sp>
      <p:sp>
        <p:nvSpPr>
          <p:cNvPr id="7" name="슬라이드 번호 개체 틀 6"/>
          <p:cNvSpPr>
            <a:spLocks noGrp="1"/>
          </p:cNvSpPr>
          <p:nvPr>
            <p:ph type="sldNum" sz="quarter" idx="12"/>
          </p:nvPr>
        </p:nvSpPr>
        <p:spPr/>
        <p:txBody>
          <a:bodyPr rtlCol="0"/>
          <a:lstStyle>
            <a:lvl1pPr>
              <a:defRPr>
                <a:latin typeface="Batang" panose="02030600000101010101" pitchFamily="18" charset="-127"/>
                <a:ea typeface="Batang" panose="02030600000101010101" pitchFamily="18" charset="-127"/>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5812055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캡션 있는 인용문">
    <p:spTree>
      <p:nvGrpSpPr>
        <p:cNvPr id="1" name=""/>
        <p:cNvGrpSpPr/>
        <p:nvPr/>
      </p:nvGrpSpPr>
      <p:grpSpPr>
        <a:xfrm>
          <a:off x="0" y="0"/>
          <a:ext cx="0" cy="0"/>
          <a:chOff x="0" y="0"/>
          <a:chExt cx="0" cy="0"/>
        </a:xfrm>
      </p:grpSpPr>
      <p:sp>
        <p:nvSpPr>
          <p:cNvPr id="2" name="제목 1"/>
          <p:cNvSpPr>
            <a:spLocks noGrp="1"/>
          </p:cNvSpPr>
          <p:nvPr>
            <p:ph type="title"/>
          </p:nvPr>
        </p:nvSpPr>
        <p:spPr>
          <a:xfrm>
            <a:off x="1446212" y="609600"/>
            <a:ext cx="9302752" cy="2992904"/>
          </a:xfrm>
        </p:spPr>
        <p:txBody>
          <a:bodyPr rtlCol="0" anchor="ctr">
            <a:normAutofit/>
          </a:bodyPr>
          <a:lstStyle>
            <a:lvl1pPr>
              <a:defRPr sz="3600">
                <a:latin typeface="Batang" panose="02030600000101010101" pitchFamily="18" charset="-127"/>
                <a:ea typeface="Batang" panose="02030600000101010101" pitchFamily="18" charset="-127"/>
              </a:defRPr>
            </a:lvl1pPr>
          </a:lstStyle>
          <a:p>
            <a:pPr rtl="0"/>
            <a:r>
              <a:rPr lang="ko-KR" altLang="en-US"/>
              <a:t>마스터 제목 스타일 편집</a:t>
            </a:r>
            <a:endParaRPr lang="en-US" dirty="0"/>
          </a:p>
        </p:txBody>
      </p:sp>
      <p:sp>
        <p:nvSpPr>
          <p:cNvPr id="12" name="텍스트 개체 틀 3"/>
          <p:cNvSpPr>
            <a:spLocks noGrp="1"/>
          </p:cNvSpPr>
          <p:nvPr>
            <p:ph type="body" sz="half" idx="13"/>
          </p:nvPr>
        </p:nvSpPr>
        <p:spPr>
          <a:xfrm>
            <a:off x="1720644" y="3610032"/>
            <a:ext cx="8752299" cy="532749"/>
          </a:xfrm>
        </p:spPr>
        <p:txBody>
          <a:bodyPr rtlCol="0" anchor="t">
            <a:normAutofit/>
          </a:bodyPr>
          <a:lstStyle>
            <a:lvl1pPr marL="0" indent="0" algn="r">
              <a:buNone/>
              <a:defRPr sz="1400">
                <a:latin typeface="Batang" panose="02030600000101010101" pitchFamily="18" charset="-127"/>
                <a:ea typeface="Batang" panose="02030600000101010101" pitchFamily="18" charset="-127"/>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ko-KR" altLang="en-US"/>
              <a:t>마스터 텍스트 스타일을 편집하려면 클릭</a:t>
            </a:r>
          </a:p>
        </p:txBody>
      </p:sp>
      <p:sp>
        <p:nvSpPr>
          <p:cNvPr id="4" name="텍스트 개체 틀 3"/>
          <p:cNvSpPr>
            <a:spLocks noGrp="1"/>
          </p:cNvSpPr>
          <p:nvPr>
            <p:ph type="body" sz="half" idx="2"/>
          </p:nvPr>
        </p:nvSpPr>
        <p:spPr>
          <a:xfrm>
            <a:off x="913794" y="4304353"/>
            <a:ext cx="10353763" cy="1489496"/>
          </a:xfrm>
        </p:spPr>
        <p:txBody>
          <a:bodyPr rtlCol="0" anchor="ctr">
            <a:normAutofit/>
          </a:bodyPr>
          <a:lstStyle>
            <a:lvl1pPr marL="0" indent="0" algn="ctr">
              <a:buNone/>
              <a:defRPr sz="1600">
                <a:latin typeface="Batang" panose="02030600000101010101" pitchFamily="18" charset="-127"/>
                <a:ea typeface="Batang" panose="02030600000101010101" pitchFamily="18" charset="-127"/>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ko-KR" altLang="en-US"/>
              <a:t>마스터 텍스트 스타일을 편집하려면 클릭</a:t>
            </a:r>
          </a:p>
        </p:txBody>
      </p:sp>
      <p:sp>
        <p:nvSpPr>
          <p:cNvPr id="5" name="날짜 개체 틀 4"/>
          <p:cNvSpPr>
            <a:spLocks noGrp="1"/>
          </p:cNvSpPr>
          <p:nvPr>
            <p:ph type="dt" sz="half" idx="10"/>
          </p:nvPr>
        </p:nvSpPr>
        <p:spPr/>
        <p:txBody>
          <a:bodyPr rtlCol="0"/>
          <a:lstStyle>
            <a:lvl1pPr>
              <a:defRPr>
                <a:latin typeface="Batang" panose="02030600000101010101" pitchFamily="18" charset="-127"/>
                <a:ea typeface="Batang" panose="02030600000101010101" pitchFamily="18" charset="-127"/>
              </a:defRPr>
            </a:lvl1pPr>
          </a:lstStyle>
          <a:p>
            <a:fld id="{88763DE7-7630-4C1C-B39F-731F1889F7F8}" type="datetime1">
              <a:rPr lang="ko-KR" altLang="en-US" smtClean="0"/>
              <a:t>2024-05-19</a:t>
            </a:fld>
            <a:endParaRPr lang="en-US" dirty="0"/>
          </a:p>
        </p:txBody>
      </p:sp>
      <p:sp>
        <p:nvSpPr>
          <p:cNvPr id="6" name="바닥글 개체 틀 5"/>
          <p:cNvSpPr>
            <a:spLocks noGrp="1"/>
          </p:cNvSpPr>
          <p:nvPr>
            <p:ph type="ftr" sz="quarter" idx="11"/>
          </p:nvPr>
        </p:nvSpPr>
        <p:spPr/>
        <p:txBody>
          <a:bodyPr rtlCol="0"/>
          <a:lstStyle>
            <a:lvl1pPr>
              <a:defRPr>
                <a:latin typeface="Batang" panose="02030600000101010101" pitchFamily="18" charset="-127"/>
                <a:ea typeface="Batang" panose="02030600000101010101" pitchFamily="18" charset="-127"/>
              </a:defRPr>
            </a:lvl1pPr>
          </a:lstStyle>
          <a:p>
            <a:endParaRPr lang="en-US" dirty="0"/>
          </a:p>
        </p:txBody>
      </p:sp>
      <p:sp>
        <p:nvSpPr>
          <p:cNvPr id="7" name="슬라이드 번호 개체 틀 6"/>
          <p:cNvSpPr>
            <a:spLocks noGrp="1"/>
          </p:cNvSpPr>
          <p:nvPr>
            <p:ph type="sldNum" sz="quarter" idx="12"/>
          </p:nvPr>
        </p:nvSpPr>
        <p:spPr/>
        <p:txBody>
          <a:bodyPr rtlCol="0"/>
          <a:lstStyle>
            <a:lvl1pPr>
              <a:defRPr>
                <a:latin typeface="Batang" panose="02030600000101010101" pitchFamily="18" charset="-127"/>
                <a:ea typeface="Batang" panose="02030600000101010101" pitchFamily="18" charset="-127"/>
              </a:defRPr>
            </a:lvl1pPr>
          </a:lstStyle>
          <a:p>
            <a:fld id="{3A98EE3D-8CD1-4C3F-BD1C-C98C9596463C}" type="slidenum">
              <a:rPr lang="en-US" smtClean="0"/>
              <a:pPr/>
              <a:t>‹#›</a:t>
            </a:fld>
            <a:endParaRPr lang="en-US" dirty="0"/>
          </a:p>
        </p:txBody>
      </p:sp>
      <p:sp>
        <p:nvSpPr>
          <p:cNvPr id="11" name="텍스트 상자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rtl="0"/>
            <a:r>
              <a:rPr lang="ko" sz="8000">
                <a:solidFill>
                  <a:schemeClr val="tx1"/>
                </a:solidFill>
                <a:effectLst/>
                <a:latin typeface="Batang" panose="02030600000101010101" pitchFamily="18" charset="-127"/>
                <a:ea typeface="Batang" panose="02030600000101010101" pitchFamily="18" charset="-127"/>
              </a:rPr>
              <a:t>“</a:t>
            </a:r>
          </a:p>
        </p:txBody>
      </p:sp>
      <p:sp>
        <p:nvSpPr>
          <p:cNvPr id="13" name="텍스트 상자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ko" sz="8000">
                <a:solidFill>
                  <a:schemeClr val="tx1"/>
                </a:solidFill>
                <a:effectLst/>
                <a:latin typeface="Batang" panose="02030600000101010101" pitchFamily="18" charset="-127"/>
                <a:ea typeface="Batang" panose="02030600000101010101" pitchFamily="18" charset="-127"/>
              </a:rPr>
              <a:t>”</a:t>
            </a:r>
          </a:p>
        </p:txBody>
      </p:sp>
    </p:spTree>
    <p:extLst>
      <p:ext uri="{BB962C8B-B14F-4D97-AF65-F5344CB8AC3E}">
        <p14:creationId xmlns:p14="http://schemas.microsoft.com/office/powerpoint/2010/main" val="14805943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명함">
    <p:spTree>
      <p:nvGrpSpPr>
        <p:cNvPr id="1" name=""/>
        <p:cNvGrpSpPr/>
        <p:nvPr/>
      </p:nvGrpSpPr>
      <p:grpSpPr>
        <a:xfrm>
          <a:off x="0" y="0"/>
          <a:ext cx="0" cy="0"/>
          <a:chOff x="0" y="0"/>
          <a:chExt cx="0" cy="0"/>
        </a:xfrm>
      </p:grpSpPr>
      <p:sp>
        <p:nvSpPr>
          <p:cNvPr id="2" name="제목 1"/>
          <p:cNvSpPr>
            <a:spLocks noGrp="1"/>
          </p:cNvSpPr>
          <p:nvPr>
            <p:ph type="title"/>
          </p:nvPr>
        </p:nvSpPr>
        <p:spPr>
          <a:xfrm>
            <a:off x="913794" y="2126942"/>
            <a:ext cx="10353763" cy="2511835"/>
          </a:xfrm>
        </p:spPr>
        <p:txBody>
          <a:bodyPr rtlCol="0" anchor="b"/>
          <a:lstStyle>
            <a:lvl1pPr>
              <a:defRPr sz="3200">
                <a:latin typeface="Batang" panose="02030600000101010101" pitchFamily="18" charset="-127"/>
                <a:ea typeface="Batang" panose="02030600000101010101" pitchFamily="18" charset="-127"/>
              </a:defRPr>
            </a:lvl1pPr>
          </a:lstStyle>
          <a:p>
            <a:pPr rtl="0"/>
            <a:r>
              <a:rPr lang="ko-KR" altLang="en-US"/>
              <a:t>마스터 제목 스타일 편집</a:t>
            </a:r>
            <a:endParaRPr lang="en-US" dirty="0"/>
          </a:p>
        </p:txBody>
      </p:sp>
      <p:sp>
        <p:nvSpPr>
          <p:cNvPr id="4" name="텍스트 개체 틀 3"/>
          <p:cNvSpPr>
            <a:spLocks noGrp="1"/>
          </p:cNvSpPr>
          <p:nvPr>
            <p:ph type="body" sz="half" idx="2"/>
          </p:nvPr>
        </p:nvSpPr>
        <p:spPr>
          <a:xfrm>
            <a:off x="913784" y="4650556"/>
            <a:ext cx="10352199" cy="1140644"/>
          </a:xfrm>
        </p:spPr>
        <p:txBody>
          <a:bodyPr rtlCol="0" anchor="t"/>
          <a:lstStyle>
            <a:lvl1pPr marL="0" indent="0" algn="ctr">
              <a:buNone/>
              <a:defRPr sz="1600">
                <a:latin typeface="Batang" panose="02030600000101010101" pitchFamily="18" charset="-127"/>
                <a:ea typeface="Batang" panose="02030600000101010101" pitchFamily="18" charset="-127"/>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ko-KR" altLang="en-US"/>
              <a:t>마스터 텍스트 스타일을 편집하려면 클릭</a:t>
            </a:r>
          </a:p>
        </p:txBody>
      </p:sp>
      <p:sp>
        <p:nvSpPr>
          <p:cNvPr id="5" name="날짜 개체 틀 4"/>
          <p:cNvSpPr>
            <a:spLocks noGrp="1"/>
          </p:cNvSpPr>
          <p:nvPr>
            <p:ph type="dt" sz="half" idx="10"/>
          </p:nvPr>
        </p:nvSpPr>
        <p:spPr/>
        <p:txBody>
          <a:bodyPr rtlCol="0"/>
          <a:lstStyle>
            <a:lvl1pPr>
              <a:defRPr>
                <a:latin typeface="Batang" panose="02030600000101010101" pitchFamily="18" charset="-127"/>
                <a:ea typeface="Batang" panose="02030600000101010101" pitchFamily="18" charset="-127"/>
              </a:defRPr>
            </a:lvl1pPr>
          </a:lstStyle>
          <a:p>
            <a:fld id="{4E29F7F6-2AF8-4123-80EB-C26BF25051CC}" type="datetime1">
              <a:rPr lang="ko-KR" altLang="en-US" smtClean="0"/>
              <a:t>2024-05-19</a:t>
            </a:fld>
            <a:endParaRPr lang="en-US" dirty="0"/>
          </a:p>
        </p:txBody>
      </p:sp>
      <p:sp>
        <p:nvSpPr>
          <p:cNvPr id="6" name="바닥글 개체 틀 5"/>
          <p:cNvSpPr>
            <a:spLocks noGrp="1"/>
          </p:cNvSpPr>
          <p:nvPr>
            <p:ph type="ftr" sz="quarter" idx="11"/>
          </p:nvPr>
        </p:nvSpPr>
        <p:spPr/>
        <p:txBody>
          <a:bodyPr rtlCol="0"/>
          <a:lstStyle>
            <a:lvl1pPr>
              <a:defRPr>
                <a:latin typeface="Batang" panose="02030600000101010101" pitchFamily="18" charset="-127"/>
                <a:ea typeface="Batang" panose="02030600000101010101" pitchFamily="18" charset="-127"/>
              </a:defRPr>
            </a:lvl1pPr>
          </a:lstStyle>
          <a:p>
            <a:endParaRPr lang="en-US" dirty="0"/>
          </a:p>
        </p:txBody>
      </p:sp>
      <p:sp>
        <p:nvSpPr>
          <p:cNvPr id="7" name="슬라이드 번호 개체 틀 6"/>
          <p:cNvSpPr>
            <a:spLocks noGrp="1"/>
          </p:cNvSpPr>
          <p:nvPr>
            <p:ph type="sldNum" sz="quarter" idx="12"/>
          </p:nvPr>
        </p:nvSpPr>
        <p:spPr/>
        <p:txBody>
          <a:bodyPr rtlCol="0"/>
          <a:lstStyle>
            <a:lvl1pPr>
              <a:defRPr>
                <a:latin typeface="Batang" panose="02030600000101010101" pitchFamily="18" charset="-127"/>
                <a:ea typeface="Batang" panose="02030600000101010101" pitchFamily="18" charset="-127"/>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1588362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열">
    <p:spTree>
      <p:nvGrpSpPr>
        <p:cNvPr id="1" name=""/>
        <p:cNvGrpSpPr/>
        <p:nvPr/>
      </p:nvGrpSpPr>
      <p:grpSpPr>
        <a:xfrm>
          <a:off x="0" y="0"/>
          <a:ext cx="0" cy="0"/>
          <a:chOff x="0" y="0"/>
          <a:chExt cx="0" cy="0"/>
        </a:xfrm>
      </p:grpSpPr>
      <p:sp>
        <p:nvSpPr>
          <p:cNvPr id="15" name="제목 1"/>
          <p:cNvSpPr>
            <a:spLocks noGrp="1"/>
          </p:cNvSpPr>
          <p:nvPr>
            <p:ph type="title"/>
          </p:nvPr>
        </p:nvSpPr>
        <p:spPr>
          <a:xfrm>
            <a:off x="913795" y="609600"/>
            <a:ext cx="10353762" cy="970450"/>
          </a:xfrm>
        </p:spPr>
        <p:txBody>
          <a:bodyPr rtlCol="0"/>
          <a:lstStyle>
            <a:lvl1pPr>
              <a:defRPr>
                <a:latin typeface="Batang" panose="02030600000101010101" pitchFamily="18" charset="-127"/>
                <a:ea typeface="Batang" panose="02030600000101010101" pitchFamily="18" charset="-127"/>
              </a:defRPr>
            </a:lvl1pPr>
          </a:lstStyle>
          <a:p>
            <a:pPr rtl="0"/>
            <a:r>
              <a:rPr lang="ko-KR" altLang="en-US"/>
              <a:t>마스터 제목 스타일 편집</a:t>
            </a:r>
            <a:endParaRPr lang="en-US" dirty="0"/>
          </a:p>
        </p:txBody>
      </p:sp>
      <p:sp>
        <p:nvSpPr>
          <p:cNvPr id="7" name="텍스트 개체 틀 2"/>
          <p:cNvSpPr>
            <a:spLocks noGrp="1"/>
          </p:cNvSpPr>
          <p:nvPr>
            <p:ph type="body" idx="1"/>
          </p:nvPr>
        </p:nvSpPr>
        <p:spPr>
          <a:xfrm>
            <a:off x="913795" y="1885950"/>
            <a:ext cx="3300984" cy="764782"/>
          </a:xfrm>
        </p:spPr>
        <p:txBody>
          <a:bodyPr rtlCol="0" anchor="b">
            <a:noAutofit/>
          </a:bodyPr>
          <a:lstStyle>
            <a:lvl1pPr marL="0" indent="0" algn="ctr">
              <a:buNone/>
              <a:defRPr sz="2200" b="0">
                <a:solidFill>
                  <a:schemeClr val="tx1"/>
                </a:solidFill>
                <a:latin typeface="Batang" panose="02030600000101010101" pitchFamily="18" charset="-127"/>
                <a:ea typeface="Batang" panose="02030600000101010101" pitchFamily="18" charset="-127"/>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ko-KR" altLang="en-US"/>
              <a:t>마스터 텍스트 스타일을 편집하려면 클릭</a:t>
            </a:r>
          </a:p>
        </p:txBody>
      </p:sp>
      <p:sp>
        <p:nvSpPr>
          <p:cNvPr id="8" name="텍스트 개체 틀 3"/>
          <p:cNvSpPr>
            <a:spLocks noGrp="1"/>
          </p:cNvSpPr>
          <p:nvPr>
            <p:ph type="body" sz="half" idx="15"/>
          </p:nvPr>
        </p:nvSpPr>
        <p:spPr>
          <a:xfrm>
            <a:off x="913795" y="2768112"/>
            <a:ext cx="3300984" cy="3023088"/>
          </a:xfrm>
        </p:spPr>
        <p:txBody>
          <a:bodyPr rtlCol="0" anchor="t">
            <a:normAutofit/>
          </a:bodyPr>
          <a:lstStyle>
            <a:lvl1pPr marL="0" indent="0" algn="ctr">
              <a:buNone/>
              <a:defRPr sz="1400">
                <a:latin typeface="Batang" panose="02030600000101010101" pitchFamily="18" charset="-127"/>
                <a:ea typeface="Batang" panose="02030600000101010101" pitchFamily="18" charset="-127"/>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ko-KR" altLang="en-US"/>
              <a:t>마스터 텍스트 스타일을 편집하려면 클릭</a:t>
            </a:r>
          </a:p>
        </p:txBody>
      </p:sp>
      <p:sp>
        <p:nvSpPr>
          <p:cNvPr id="9" name="텍스트 개체 틀 4"/>
          <p:cNvSpPr>
            <a:spLocks noGrp="1"/>
          </p:cNvSpPr>
          <p:nvPr>
            <p:ph type="body" sz="quarter" idx="3"/>
          </p:nvPr>
        </p:nvSpPr>
        <p:spPr>
          <a:xfrm>
            <a:off x="4446711" y="1885949"/>
            <a:ext cx="3300984" cy="764783"/>
          </a:xfrm>
        </p:spPr>
        <p:txBody>
          <a:bodyPr rtlCol="0" anchor="b">
            <a:noAutofit/>
          </a:bodyPr>
          <a:lstStyle>
            <a:lvl1pPr marL="0" indent="0" algn="ctr">
              <a:buNone/>
              <a:defRPr sz="2200" b="0">
                <a:solidFill>
                  <a:schemeClr val="tx1"/>
                </a:solidFill>
                <a:latin typeface="Batang" panose="02030600000101010101" pitchFamily="18" charset="-127"/>
                <a:ea typeface="Batang" panose="02030600000101010101" pitchFamily="18" charset="-127"/>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ko-KR" altLang="en-US"/>
              <a:t>마스터 텍스트 스타일을 편집하려면 클릭</a:t>
            </a:r>
          </a:p>
        </p:txBody>
      </p:sp>
      <p:sp>
        <p:nvSpPr>
          <p:cNvPr id="10" name="텍스트 개체 틀 3"/>
          <p:cNvSpPr>
            <a:spLocks noGrp="1"/>
          </p:cNvSpPr>
          <p:nvPr>
            <p:ph type="body" sz="half" idx="16"/>
          </p:nvPr>
        </p:nvSpPr>
        <p:spPr>
          <a:xfrm>
            <a:off x="4441435" y="2768112"/>
            <a:ext cx="3300984" cy="3023088"/>
          </a:xfrm>
        </p:spPr>
        <p:txBody>
          <a:bodyPr rtlCol="0" anchor="t">
            <a:normAutofit/>
          </a:bodyPr>
          <a:lstStyle>
            <a:lvl1pPr marL="0" indent="0" algn="ctr">
              <a:buNone/>
              <a:defRPr sz="1400">
                <a:latin typeface="Batang" panose="02030600000101010101" pitchFamily="18" charset="-127"/>
                <a:ea typeface="Batang" panose="02030600000101010101" pitchFamily="18" charset="-127"/>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ko-KR" altLang="en-US"/>
              <a:t>마스터 텍스트 스타일을 편집하려면 클릭</a:t>
            </a:r>
          </a:p>
        </p:txBody>
      </p:sp>
      <p:sp>
        <p:nvSpPr>
          <p:cNvPr id="11" name="텍스트 개체 틀 4"/>
          <p:cNvSpPr>
            <a:spLocks noGrp="1"/>
          </p:cNvSpPr>
          <p:nvPr>
            <p:ph type="body" sz="quarter" idx="13"/>
          </p:nvPr>
        </p:nvSpPr>
        <p:spPr>
          <a:xfrm>
            <a:off x="7966572" y="1885950"/>
            <a:ext cx="3300984" cy="764782"/>
          </a:xfrm>
        </p:spPr>
        <p:txBody>
          <a:bodyPr rtlCol="0" anchor="b">
            <a:noAutofit/>
          </a:bodyPr>
          <a:lstStyle>
            <a:lvl1pPr marL="0" indent="0" algn="ctr">
              <a:buNone/>
              <a:defRPr sz="2200" b="0">
                <a:solidFill>
                  <a:schemeClr val="tx1"/>
                </a:solidFill>
                <a:latin typeface="Batang" panose="02030600000101010101" pitchFamily="18" charset="-127"/>
                <a:ea typeface="Batang" panose="02030600000101010101" pitchFamily="18" charset="-127"/>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ko-KR" altLang="en-US"/>
              <a:t>마스터 텍스트 스타일을 편집하려면 클릭</a:t>
            </a:r>
          </a:p>
        </p:txBody>
      </p:sp>
      <p:sp>
        <p:nvSpPr>
          <p:cNvPr id="12" name="텍스트 개체 틀 3"/>
          <p:cNvSpPr>
            <a:spLocks noGrp="1"/>
          </p:cNvSpPr>
          <p:nvPr>
            <p:ph type="body" sz="half" idx="17"/>
          </p:nvPr>
        </p:nvSpPr>
        <p:spPr>
          <a:xfrm>
            <a:off x="7966572" y="2768110"/>
            <a:ext cx="3300984" cy="3023089"/>
          </a:xfrm>
        </p:spPr>
        <p:txBody>
          <a:bodyPr rtlCol="0" anchor="t">
            <a:normAutofit/>
          </a:bodyPr>
          <a:lstStyle>
            <a:lvl1pPr marL="0" indent="0" algn="ctr">
              <a:buNone/>
              <a:defRPr sz="1400">
                <a:latin typeface="Batang" panose="02030600000101010101" pitchFamily="18" charset="-127"/>
                <a:ea typeface="Batang" panose="02030600000101010101" pitchFamily="18" charset="-127"/>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ko-KR" altLang="en-US"/>
              <a:t>마스터 텍스트 스타일을 편집하려면 클릭</a:t>
            </a:r>
          </a:p>
        </p:txBody>
      </p:sp>
      <p:sp>
        <p:nvSpPr>
          <p:cNvPr id="3" name="날짜 개체 틀 2"/>
          <p:cNvSpPr>
            <a:spLocks noGrp="1"/>
          </p:cNvSpPr>
          <p:nvPr>
            <p:ph type="dt" sz="half" idx="10"/>
          </p:nvPr>
        </p:nvSpPr>
        <p:spPr/>
        <p:txBody>
          <a:bodyPr rtlCol="0"/>
          <a:lstStyle>
            <a:lvl1pPr>
              <a:defRPr>
                <a:latin typeface="Batang" panose="02030600000101010101" pitchFamily="18" charset="-127"/>
                <a:ea typeface="Batang" panose="02030600000101010101" pitchFamily="18" charset="-127"/>
              </a:defRPr>
            </a:lvl1pPr>
          </a:lstStyle>
          <a:p>
            <a:fld id="{2000F91A-87BC-4A65-9DD7-026C4653A996}" type="datetime1">
              <a:rPr lang="ko-KR" altLang="en-US" smtClean="0"/>
              <a:t>2024-05-19</a:t>
            </a:fld>
            <a:endParaRPr lang="en-US" dirty="0"/>
          </a:p>
        </p:txBody>
      </p:sp>
      <p:sp>
        <p:nvSpPr>
          <p:cNvPr id="4" name="바닥글 개체 틀 3"/>
          <p:cNvSpPr>
            <a:spLocks noGrp="1"/>
          </p:cNvSpPr>
          <p:nvPr>
            <p:ph type="ftr" sz="quarter" idx="11"/>
          </p:nvPr>
        </p:nvSpPr>
        <p:spPr/>
        <p:txBody>
          <a:bodyPr rtlCol="0"/>
          <a:lstStyle>
            <a:lvl1pPr>
              <a:defRPr>
                <a:latin typeface="Batang" panose="02030600000101010101" pitchFamily="18" charset="-127"/>
                <a:ea typeface="Batang" panose="02030600000101010101" pitchFamily="18" charset="-127"/>
              </a:defRPr>
            </a:lvl1pPr>
          </a:lstStyle>
          <a:p>
            <a:endParaRPr lang="en-US" dirty="0"/>
          </a:p>
        </p:txBody>
      </p:sp>
      <p:sp>
        <p:nvSpPr>
          <p:cNvPr id="5" name="슬라이드 번호 개체 틀 4"/>
          <p:cNvSpPr>
            <a:spLocks noGrp="1"/>
          </p:cNvSpPr>
          <p:nvPr>
            <p:ph type="sldNum" sz="quarter" idx="12"/>
          </p:nvPr>
        </p:nvSpPr>
        <p:spPr/>
        <p:txBody>
          <a:bodyPr rtlCol="0"/>
          <a:lstStyle>
            <a:lvl1pPr>
              <a:defRPr>
                <a:latin typeface="Batang" panose="02030600000101010101" pitchFamily="18" charset="-127"/>
                <a:ea typeface="Batang" panose="02030600000101010101" pitchFamily="18" charset="-127"/>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3874069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그림 열">
    <p:spTree>
      <p:nvGrpSpPr>
        <p:cNvPr id="1" name=""/>
        <p:cNvGrpSpPr/>
        <p:nvPr/>
      </p:nvGrpSpPr>
      <p:grpSpPr>
        <a:xfrm>
          <a:off x="0" y="0"/>
          <a:ext cx="0" cy="0"/>
          <a:chOff x="0" y="0"/>
          <a:chExt cx="0" cy="0"/>
        </a:xfrm>
      </p:grpSpPr>
      <p:pic>
        <p:nvPicPr>
          <p:cNvPr id="2" name="그림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그림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그림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제목 1"/>
          <p:cNvSpPr>
            <a:spLocks noGrp="1"/>
          </p:cNvSpPr>
          <p:nvPr>
            <p:ph type="title"/>
          </p:nvPr>
        </p:nvSpPr>
        <p:spPr>
          <a:xfrm>
            <a:off x="913794" y="609600"/>
            <a:ext cx="10353763" cy="970450"/>
          </a:xfrm>
        </p:spPr>
        <p:txBody>
          <a:bodyPr rtlCol="0"/>
          <a:lstStyle>
            <a:lvl1pPr>
              <a:defRPr>
                <a:latin typeface="Batang" panose="02030600000101010101" pitchFamily="18" charset="-127"/>
                <a:ea typeface="Batang" panose="02030600000101010101" pitchFamily="18" charset="-127"/>
              </a:defRPr>
            </a:lvl1pPr>
          </a:lstStyle>
          <a:p>
            <a:pPr rtl="0"/>
            <a:r>
              <a:rPr lang="ko-KR" altLang="en-US"/>
              <a:t>마스터 제목 스타일 편집</a:t>
            </a:r>
            <a:endParaRPr lang="en-US" dirty="0"/>
          </a:p>
        </p:txBody>
      </p:sp>
      <p:sp>
        <p:nvSpPr>
          <p:cNvPr id="19" name="텍스트 개체 틀 2"/>
          <p:cNvSpPr>
            <a:spLocks noGrp="1"/>
          </p:cNvSpPr>
          <p:nvPr>
            <p:ph type="body" idx="1"/>
          </p:nvPr>
        </p:nvSpPr>
        <p:spPr>
          <a:xfrm>
            <a:off x="913795" y="3904106"/>
            <a:ext cx="3300984" cy="576262"/>
          </a:xfrm>
        </p:spPr>
        <p:txBody>
          <a:bodyPr rtlCol="0" anchor="b">
            <a:noAutofit/>
          </a:bodyPr>
          <a:lstStyle>
            <a:lvl1pPr marL="0" indent="0" algn="ctr">
              <a:buNone/>
              <a:defRPr sz="1800" b="0">
                <a:solidFill>
                  <a:schemeClr val="tx1"/>
                </a:solidFill>
                <a:latin typeface="Batang" panose="02030600000101010101" pitchFamily="18" charset="-127"/>
                <a:ea typeface="Batang" panose="02030600000101010101" pitchFamily="18" charset="-127"/>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ko-KR" altLang="en-US"/>
              <a:t>마스터 텍스트 스타일을 편집하려면 클릭</a:t>
            </a:r>
          </a:p>
        </p:txBody>
      </p:sp>
      <p:sp>
        <p:nvSpPr>
          <p:cNvPr id="20" name="그림 개체 틀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rtlCol="0" anchor="t">
            <a:normAutofit/>
          </a:bodyPr>
          <a:lstStyle>
            <a:lvl1pPr marL="0" indent="0" algn="ctr">
              <a:buNone/>
              <a:defRPr sz="1600">
                <a:latin typeface="Batang" panose="02030600000101010101" pitchFamily="18" charset="-127"/>
                <a:ea typeface="Batang" panose="02030600000101010101" pitchFamily="18" charset="-127"/>
              </a:defRPr>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ko-KR" altLang="en-US"/>
              <a:t>그림을 추가하려면 아이콘을 클릭하십시오</a:t>
            </a:r>
            <a:endParaRPr lang="en-US" dirty="0"/>
          </a:p>
        </p:txBody>
      </p:sp>
      <p:sp>
        <p:nvSpPr>
          <p:cNvPr id="21" name="텍스트 개체 틀 3"/>
          <p:cNvSpPr>
            <a:spLocks noGrp="1"/>
          </p:cNvSpPr>
          <p:nvPr>
            <p:ph type="body" sz="half" idx="18"/>
          </p:nvPr>
        </p:nvSpPr>
        <p:spPr>
          <a:xfrm>
            <a:off x="913795" y="4572443"/>
            <a:ext cx="3300984" cy="1218758"/>
          </a:xfrm>
        </p:spPr>
        <p:txBody>
          <a:bodyPr rtlCol="0" anchor="t">
            <a:normAutofit/>
          </a:bodyPr>
          <a:lstStyle>
            <a:lvl1pPr marL="0" indent="0" algn="ctr">
              <a:buNone/>
              <a:defRPr sz="1400">
                <a:latin typeface="Batang" panose="02030600000101010101" pitchFamily="18" charset="-127"/>
                <a:ea typeface="Batang" panose="02030600000101010101" pitchFamily="18" charset="-127"/>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ko-KR" altLang="en-US"/>
              <a:t>마스터 텍스트 스타일을 편집하려면 클릭</a:t>
            </a:r>
          </a:p>
        </p:txBody>
      </p:sp>
      <p:sp>
        <p:nvSpPr>
          <p:cNvPr id="22" name="텍스트 개체 틀 4"/>
          <p:cNvSpPr>
            <a:spLocks noGrp="1"/>
          </p:cNvSpPr>
          <p:nvPr>
            <p:ph type="body" sz="quarter" idx="3"/>
          </p:nvPr>
        </p:nvSpPr>
        <p:spPr>
          <a:xfrm>
            <a:off x="4442788" y="3904106"/>
            <a:ext cx="3300984" cy="576262"/>
          </a:xfrm>
        </p:spPr>
        <p:txBody>
          <a:bodyPr rtlCol="0" anchor="b">
            <a:noAutofit/>
          </a:bodyPr>
          <a:lstStyle>
            <a:lvl1pPr marL="0" indent="0" algn="ctr">
              <a:buNone/>
              <a:defRPr sz="1800" b="0">
                <a:solidFill>
                  <a:schemeClr val="tx1"/>
                </a:solidFill>
                <a:latin typeface="Batang" panose="02030600000101010101" pitchFamily="18" charset="-127"/>
                <a:ea typeface="Batang" panose="02030600000101010101" pitchFamily="18" charset="-127"/>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ko-KR" altLang="en-US"/>
              <a:t>마스터 텍스트 스타일을 편집하려면 클릭</a:t>
            </a:r>
          </a:p>
        </p:txBody>
      </p:sp>
      <p:sp>
        <p:nvSpPr>
          <p:cNvPr id="23" name="그림 개체 틀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rtlCol="0" anchor="t">
            <a:normAutofit/>
          </a:bodyPr>
          <a:lstStyle>
            <a:lvl1pPr marL="0" indent="0" algn="ctr">
              <a:buNone/>
              <a:defRPr sz="1600">
                <a:latin typeface="Batang" panose="02030600000101010101" pitchFamily="18" charset="-127"/>
                <a:ea typeface="Batang" panose="02030600000101010101" pitchFamily="18" charset="-127"/>
              </a:defRPr>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ko-KR" altLang="en-US"/>
              <a:t>그림을 추가하려면 아이콘을 클릭하십시오</a:t>
            </a:r>
            <a:endParaRPr lang="en-US" dirty="0"/>
          </a:p>
        </p:txBody>
      </p:sp>
      <p:sp>
        <p:nvSpPr>
          <p:cNvPr id="24" name="텍스트 개체 틀 3"/>
          <p:cNvSpPr>
            <a:spLocks noGrp="1"/>
          </p:cNvSpPr>
          <p:nvPr>
            <p:ph type="body" sz="half" idx="19"/>
          </p:nvPr>
        </p:nvSpPr>
        <p:spPr>
          <a:xfrm>
            <a:off x="4441435" y="4572442"/>
            <a:ext cx="3300984" cy="1218758"/>
          </a:xfrm>
        </p:spPr>
        <p:txBody>
          <a:bodyPr rtlCol="0" anchor="t">
            <a:normAutofit/>
          </a:bodyPr>
          <a:lstStyle>
            <a:lvl1pPr marL="0" indent="0" algn="ctr">
              <a:buNone/>
              <a:defRPr sz="1400">
                <a:latin typeface="Batang" panose="02030600000101010101" pitchFamily="18" charset="-127"/>
                <a:ea typeface="Batang" panose="02030600000101010101" pitchFamily="18" charset="-127"/>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ko-KR" altLang="en-US"/>
              <a:t>마스터 텍스트 스타일을 편집하려면 클릭</a:t>
            </a:r>
          </a:p>
        </p:txBody>
      </p:sp>
      <p:sp>
        <p:nvSpPr>
          <p:cNvPr id="25" name="텍스트 개체 틀 4"/>
          <p:cNvSpPr>
            <a:spLocks noGrp="1"/>
          </p:cNvSpPr>
          <p:nvPr>
            <p:ph type="body" sz="quarter" idx="13"/>
          </p:nvPr>
        </p:nvSpPr>
        <p:spPr>
          <a:xfrm>
            <a:off x="7966697" y="3904106"/>
            <a:ext cx="3300984" cy="576262"/>
          </a:xfrm>
        </p:spPr>
        <p:txBody>
          <a:bodyPr rtlCol="0" anchor="b">
            <a:noAutofit/>
          </a:bodyPr>
          <a:lstStyle>
            <a:lvl1pPr marL="0" indent="0" algn="ctr">
              <a:buNone/>
              <a:defRPr sz="1800" b="0">
                <a:solidFill>
                  <a:schemeClr val="tx1"/>
                </a:solidFill>
                <a:latin typeface="Batang" panose="02030600000101010101" pitchFamily="18" charset="-127"/>
                <a:ea typeface="Batang" panose="02030600000101010101" pitchFamily="18" charset="-127"/>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ko-KR" altLang="en-US"/>
              <a:t>마스터 텍스트 스타일을 편집하려면 클릭</a:t>
            </a:r>
          </a:p>
        </p:txBody>
      </p:sp>
      <p:sp>
        <p:nvSpPr>
          <p:cNvPr id="26" name="그림 개체 틀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rtlCol="0" anchor="t">
            <a:normAutofit/>
          </a:bodyPr>
          <a:lstStyle>
            <a:lvl1pPr marL="0" indent="0" algn="ctr">
              <a:buNone/>
              <a:defRPr sz="1600">
                <a:latin typeface="Batang" panose="02030600000101010101" pitchFamily="18" charset="-127"/>
                <a:ea typeface="Batang" panose="02030600000101010101" pitchFamily="18" charset="-127"/>
              </a:defRPr>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ko-KR" altLang="en-US"/>
              <a:t>그림을 추가하려면 아이콘을 클릭하십시오</a:t>
            </a:r>
            <a:endParaRPr lang="en-US" dirty="0"/>
          </a:p>
        </p:txBody>
      </p:sp>
      <p:sp>
        <p:nvSpPr>
          <p:cNvPr id="27" name="텍스트 개체 틀 3"/>
          <p:cNvSpPr>
            <a:spLocks noGrp="1"/>
          </p:cNvSpPr>
          <p:nvPr>
            <p:ph type="body" sz="half" idx="20"/>
          </p:nvPr>
        </p:nvSpPr>
        <p:spPr>
          <a:xfrm>
            <a:off x="7966572" y="4572442"/>
            <a:ext cx="3300984" cy="1218758"/>
          </a:xfrm>
        </p:spPr>
        <p:txBody>
          <a:bodyPr rtlCol="0" anchor="t">
            <a:normAutofit/>
          </a:bodyPr>
          <a:lstStyle>
            <a:lvl1pPr marL="0" indent="0" algn="ctr">
              <a:buNone/>
              <a:defRPr sz="1400">
                <a:latin typeface="Batang" panose="02030600000101010101" pitchFamily="18" charset="-127"/>
                <a:ea typeface="Batang" panose="02030600000101010101" pitchFamily="18" charset="-127"/>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ko-KR" altLang="en-US"/>
              <a:t>마스터 텍스트 스타일을 편집하려면 클릭</a:t>
            </a:r>
          </a:p>
        </p:txBody>
      </p:sp>
      <p:sp>
        <p:nvSpPr>
          <p:cNvPr id="3" name="날짜 개체 틀 2"/>
          <p:cNvSpPr>
            <a:spLocks noGrp="1"/>
          </p:cNvSpPr>
          <p:nvPr>
            <p:ph type="dt" sz="half" idx="10"/>
          </p:nvPr>
        </p:nvSpPr>
        <p:spPr/>
        <p:txBody>
          <a:bodyPr rtlCol="0"/>
          <a:lstStyle>
            <a:lvl1pPr>
              <a:defRPr>
                <a:latin typeface="Batang" panose="02030600000101010101" pitchFamily="18" charset="-127"/>
                <a:ea typeface="Batang" panose="02030600000101010101" pitchFamily="18" charset="-127"/>
              </a:defRPr>
            </a:lvl1pPr>
          </a:lstStyle>
          <a:p>
            <a:fld id="{60EBF092-97E8-48BF-A63A-FD32F38B1B9F}" type="datetime1">
              <a:rPr lang="ko-KR" altLang="en-US" smtClean="0"/>
              <a:t>2024-05-19</a:t>
            </a:fld>
            <a:endParaRPr lang="en-US" dirty="0"/>
          </a:p>
        </p:txBody>
      </p:sp>
      <p:sp>
        <p:nvSpPr>
          <p:cNvPr id="4" name="바닥글 개체 틀 3"/>
          <p:cNvSpPr>
            <a:spLocks noGrp="1"/>
          </p:cNvSpPr>
          <p:nvPr>
            <p:ph type="ftr" sz="quarter" idx="11"/>
          </p:nvPr>
        </p:nvSpPr>
        <p:spPr/>
        <p:txBody>
          <a:bodyPr rtlCol="0"/>
          <a:lstStyle>
            <a:lvl1pPr>
              <a:defRPr>
                <a:latin typeface="Batang" panose="02030600000101010101" pitchFamily="18" charset="-127"/>
                <a:ea typeface="Batang" panose="02030600000101010101" pitchFamily="18" charset="-127"/>
              </a:defRPr>
            </a:lvl1pPr>
          </a:lstStyle>
          <a:p>
            <a:endParaRPr lang="en-US" dirty="0"/>
          </a:p>
        </p:txBody>
      </p:sp>
      <p:sp>
        <p:nvSpPr>
          <p:cNvPr id="5" name="슬라이드 번호 개체 틀 4"/>
          <p:cNvSpPr>
            <a:spLocks noGrp="1"/>
          </p:cNvSpPr>
          <p:nvPr>
            <p:ph type="sldNum" sz="quarter" idx="12"/>
          </p:nvPr>
        </p:nvSpPr>
        <p:spPr/>
        <p:txBody>
          <a:bodyPr rtlCol="0"/>
          <a:lstStyle>
            <a:lvl1pPr>
              <a:defRPr>
                <a:latin typeface="Batang" panose="02030600000101010101" pitchFamily="18" charset="-127"/>
                <a:ea typeface="Batang" panose="02030600000101010101" pitchFamily="18" charset="-127"/>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4623026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rtlCol="0"/>
          <a:lstStyle>
            <a:lvl1pPr>
              <a:defRPr>
                <a:latin typeface="Batang" panose="02030600000101010101" pitchFamily="18" charset="-127"/>
                <a:ea typeface="Batang" panose="02030600000101010101" pitchFamily="18" charset="-127"/>
              </a:defRPr>
            </a:lvl1pPr>
          </a:lstStyle>
          <a:p>
            <a:pPr rtl="0"/>
            <a:r>
              <a:rPr lang="ko-KR" altLang="en-US"/>
              <a:t>마스터 제목 스타일 편집</a:t>
            </a:r>
            <a:endParaRPr lang="en-US" dirty="0"/>
          </a:p>
        </p:txBody>
      </p:sp>
      <p:sp>
        <p:nvSpPr>
          <p:cNvPr id="3" name="세로 텍스트 개체 틀 2"/>
          <p:cNvSpPr>
            <a:spLocks noGrp="1"/>
          </p:cNvSpPr>
          <p:nvPr>
            <p:ph type="body" orient="vert" idx="1"/>
          </p:nvPr>
        </p:nvSpPr>
        <p:spPr/>
        <p:txBody>
          <a:bodyPr vert="eaVert" rtlCol="0" anchor="t"/>
          <a:lstStyle>
            <a:lvl1pPr>
              <a:defRPr>
                <a:latin typeface="Batang" panose="02030600000101010101" pitchFamily="18" charset="-127"/>
                <a:ea typeface="Batang" panose="02030600000101010101" pitchFamily="18" charset="-127"/>
              </a:defRPr>
            </a:lvl1pPr>
            <a:lvl2pPr>
              <a:defRPr>
                <a:latin typeface="Batang" panose="02030600000101010101" pitchFamily="18" charset="-127"/>
                <a:ea typeface="Batang" panose="02030600000101010101" pitchFamily="18" charset="-127"/>
              </a:defRPr>
            </a:lvl2pPr>
            <a:lvl3pPr>
              <a:defRPr>
                <a:latin typeface="Batang" panose="02030600000101010101" pitchFamily="18" charset="-127"/>
                <a:ea typeface="Batang" panose="02030600000101010101" pitchFamily="18" charset="-127"/>
              </a:defRPr>
            </a:lvl3pPr>
            <a:lvl4pPr>
              <a:defRPr>
                <a:latin typeface="Batang" panose="02030600000101010101" pitchFamily="18" charset="-127"/>
                <a:ea typeface="Batang" panose="02030600000101010101" pitchFamily="18" charset="-127"/>
              </a:defRPr>
            </a:lvl4pPr>
            <a:lvl5pPr>
              <a:defRPr>
                <a:latin typeface="Batang" panose="02030600000101010101" pitchFamily="18" charset="-127"/>
                <a:ea typeface="Batang" panose="02030600000101010101" pitchFamily="18" charset="-127"/>
              </a:defRPr>
            </a:lvl5pPr>
          </a:lstStyle>
          <a:p>
            <a:pPr lvl="0" rtl="0"/>
            <a:r>
              <a:rPr lang="ko-KR" altLang="en-US"/>
              <a:t>마스터 텍스트 스타일을 편집하려면 클릭</a:t>
            </a:r>
          </a:p>
          <a:p>
            <a:pPr lvl="1" rtl="0"/>
            <a:r>
              <a:rPr lang="ko-KR" altLang="en-US"/>
              <a:t>두 번째 수준</a:t>
            </a:r>
          </a:p>
          <a:p>
            <a:pPr lvl="2" rtl="0"/>
            <a:r>
              <a:rPr lang="ko-KR" altLang="en-US"/>
              <a:t>세 번째 수준</a:t>
            </a:r>
          </a:p>
          <a:p>
            <a:pPr lvl="3" rtl="0"/>
            <a:r>
              <a:rPr lang="ko-KR" altLang="en-US"/>
              <a:t>네 번째 수준</a:t>
            </a:r>
          </a:p>
          <a:p>
            <a:pPr lvl="4" rtl="0"/>
            <a:r>
              <a:rPr lang="ko-KR" altLang="en-US"/>
              <a:t>다섯 번째 수준</a:t>
            </a:r>
            <a:endParaRPr lang="en-US" dirty="0"/>
          </a:p>
        </p:txBody>
      </p:sp>
      <p:sp>
        <p:nvSpPr>
          <p:cNvPr id="4" name="날짜 개체 틀 3"/>
          <p:cNvSpPr>
            <a:spLocks noGrp="1"/>
          </p:cNvSpPr>
          <p:nvPr>
            <p:ph type="dt" sz="half" idx="10"/>
          </p:nvPr>
        </p:nvSpPr>
        <p:spPr/>
        <p:txBody>
          <a:bodyPr rtlCol="0"/>
          <a:lstStyle>
            <a:lvl1pPr>
              <a:defRPr>
                <a:latin typeface="Batang" panose="02030600000101010101" pitchFamily="18" charset="-127"/>
                <a:ea typeface="Batang" panose="02030600000101010101" pitchFamily="18" charset="-127"/>
              </a:defRPr>
            </a:lvl1pPr>
          </a:lstStyle>
          <a:p>
            <a:fld id="{FA74C2CD-135C-429A-BF2F-8941132EB275}" type="datetime1">
              <a:rPr lang="ko-KR" altLang="en-US" smtClean="0"/>
              <a:t>2024-05-19</a:t>
            </a:fld>
            <a:endParaRPr lang="en-US" dirty="0"/>
          </a:p>
        </p:txBody>
      </p:sp>
      <p:sp>
        <p:nvSpPr>
          <p:cNvPr id="5" name="바닥글 개체 틀 4"/>
          <p:cNvSpPr>
            <a:spLocks noGrp="1"/>
          </p:cNvSpPr>
          <p:nvPr>
            <p:ph type="ftr" sz="quarter" idx="11"/>
          </p:nvPr>
        </p:nvSpPr>
        <p:spPr/>
        <p:txBody>
          <a:bodyPr rtlCol="0"/>
          <a:lstStyle>
            <a:lvl1pPr>
              <a:defRPr>
                <a:latin typeface="Batang" panose="02030600000101010101" pitchFamily="18" charset="-127"/>
                <a:ea typeface="Batang" panose="02030600000101010101" pitchFamily="18" charset="-127"/>
              </a:defRPr>
            </a:lvl1pPr>
          </a:lstStyle>
          <a:p>
            <a:endParaRPr lang="en-US" dirty="0"/>
          </a:p>
        </p:txBody>
      </p:sp>
      <p:sp>
        <p:nvSpPr>
          <p:cNvPr id="6" name="슬라이드 번호 개체 틀 5"/>
          <p:cNvSpPr>
            <a:spLocks noGrp="1"/>
          </p:cNvSpPr>
          <p:nvPr>
            <p:ph type="sldNum" sz="quarter" idx="12"/>
          </p:nvPr>
        </p:nvSpPr>
        <p:spPr/>
        <p:txBody>
          <a:bodyPr rtlCol="0"/>
          <a:lstStyle>
            <a:lvl1pPr>
              <a:defRPr>
                <a:latin typeface="Batang" panose="02030600000101010101" pitchFamily="18" charset="-127"/>
                <a:ea typeface="Batang" panose="02030600000101010101" pitchFamily="18" charset="-127"/>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40941586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983068" y="609599"/>
            <a:ext cx="2284487" cy="5181601"/>
          </a:xfrm>
        </p:spPr>
        <p:txBody>
          <a:bodyPr vert="eaVert" rtlCol="0"/>
          <a:lstStyle>
            <a:lvl1pPr algn="l">
              <a:defRPr>
                <a:latin typeface="Batang" panose="02030600000101010101" pitchFamily="18" charset="-127"/>
                <a:ea typeface="Batang" panose="02030600000101010101" pitchFamily="18" charset="-127"/>
              </a:defRPr>
            </a:lvl1pPr>
          </a:lstStyle>
          <a:p>
            <a:pPr rtl="0"/>
            <a:r>
              <a:rPr lang="ko-KR" altLang="en-US"/>
              <a:t>마스터 제목 스타일 편집</a:t>
            </a:r>
            <a:endParaRPr lang="en-US" dirty="0"/>
          </a:p>
        </p:txBody>
      </p:sp>
      <p:sp>
        <p:nvSpPr>
          <p:cNvPr id="3" name="세로 텍스트 개체 틀 2"/>
          <p:cNvSpPr>
            <a:spLocks noGrp="1"/>
          </p:cNvSpPr>
          <p:nvPr>
            <p:ph type="body" orient="vert" idx="1"/>
          </p:nvPr>
        </p:nvSpPr>
        <p:spPr>
          <a:xfrm>
            <a:off x="913796" y="609599"/>
            <a:ext cx="7916872" cy="5181601"/>
          </a:xfrm>
        </p:spPr>
        <p:txBody>
          <a:bodyPr vert="eaVert" rtlCol="0" anchor="t"/>
          <a:lstStyle>
            <a:lvl1pPr>
              <a:defRPr>
                <a:latin typeface="Batang" panose="02030600000101010101" pitchFamily="18" charset="-127"/>
                <a:ea typeface="Batang" panose="02030600000101010101" pitchFamily="18" charset="-127"/>
              </a:defRPr>
            </a:lvl1pPr>
            <a:lvl2pPr>
              <a:defRPr>
                <a:latin typeface="Batang" panose="02030600000101010101" pitchFamily="18" charset="-127"/>
                <a:ea typeface="Batang" panose="02030600000101010101" pitchFamily="18" charset="-127"/>
              </a:defRPr>
            </a:lvl2pPr>
            <a:lvl3pPr>
              <a:defRPr>
                <a:latin typeface="Batang" panose="02030600000101010101" pitchFamily="18" charset="-127"/>
                <a:ea typeface="Batang" panose="02030600000101010101" pitchFamily="18" charset="-127"/>
              </a:defRPr>
            </a:lvl3pPr>
            <a:lvl4pPr>
              <a:defRPr>
                <a:latin typeface="Batang" panose="02030600000101010101" pitchFamily="18" charset="-127"/>
                <a:ea typeface="Batang" panose="02030600000101010101" pitchFamily="18" charset="-127"/>
              </a:defRPr>
            </a:lvl4pPr>
            <a:lvl5pPr>
              <a:defRPr>
                <a:latin typeface="Batang" panose="02030600000101010101" pitchFamily="18" charset="-127"/>
                <a:ea typeface="Batang" panose="02030600000101010101" pitchFamily="18" charset="-127"/>
              </a:defRPr>
            </a:lvl5pPr>
          </a:lstStyle>
          <a:p>
            <a:pPr lvl="0" rtl="0"/>
            <a:r>
              <a:rPr lang="ko-KR" altLang="en-US"/>
              <a:t>마스터 텍스트 스타일을 편집하려면 클릭</a:t>
            </a:r>
          </a:p>
          <a:p>
            <a:pPr lvl="1" rtl="0"/>
            <a:r>
              <a:rPr lang="ko-KR" altLang="en-US"/>
              <a:t>두 번째 수준</a:t>
            </a:r>
          </a:p>
          <a:p>
            <a:pPr lvl="2" rtl="0"/>
            <a:r>
              <a:rPr lang="ko-KR" altLang="en-US"/>
              <a:t>세 번째 수준</a:t>
            </a:r>
          </a:p>
          <a:p>
            <a:pPr lvl="3" rtl="0"/>
            <a:r>
              <a:rPr lang="ko-KR" altLang="en-US"/>
              <a:t>네 번째 수준</a:t>
            </a:r>
          </a:p>
          <a:p>
            <a:pPr lvl="4" rtl="0"/>
            <a:r>
              <a:rPr lang="ko-KR" altLang="en-US"/>
              <a:t>다섯 번째 수준</a:t>
            </a:r>
            <a:endParaRPr lang="en-US" dirty="0"/>
          </a:p>
        </p:txBody>
      </p:sp>
      <p:sp>
        <p:nvSpPr>
          <p:cNvPr id="4" name="날짜 개체 틀 3"/>
          <p:cNvSpPr>
            <a:spLocks noGrp="1"/>
          </p:cNvSpPr>
          <p:nvPr>
            <p:ph type="dt" sz="half" idx="10"/>
          </p:nvPr>
        </p:nvSpPr>
        <p:spPr/>
        <p:txBody>
          <a:bodyPr rtlCol="0"/>
          <a:lstStyle>
            <a:lvl1pPr>
              <a:defRPr>
                <a:latin typeface="Batang" panose="02030600000101010101" pitchFamily="18" charset="-127"/>
                <a:ea typeface="Batang" panose="02030600000101010101" pitchFamily="18" charset="-127"/>
              </a:defRPr>
            </a:lvl1pPr>
          </a:lstStyle>
          <a:p>
            <a:fld id="{409A2853-D5CB-4085-8B68-FA9665D9382A}" type="datetime1">
              <a:rPr lang="ko-KR" altLang="en-US" smtClean="0"/>
              <a:t>2024-05-19</a:t>
            </a:fld>
            <a:endParaRPr lang="en-US" dirty="0"/>
          </a:p>
        </p:txBody>
      </p:sp>
      <p:sp>
        <p:nvSpPr>
          <p:cNvPr id="5" name="바닥글 개체 틀 4"/>
          <p:cNvSpPr>
            <a:spLocks noGrp="1"/>
          </p:cNvSpPr>
          <p:nvPr>
            <p:ph type="ftr" sz="quarter" idx="11"/>
          </p:nvPr>
        </p:nvSpPr>
        <p:spPr/>
        <p:txBody>
          <a:bodyPr rtlCol="0"/>
          <a:lstStyle>
            <a:lvl1pPr>
              <a:defRPr>
                <a:latin typeface="Batang" panose="02030600000101010101" pitchFamily="18" charset="-127"/>
                <a:ea typeface="Batang" panose="02030600000101010101" pitchFamily="18" charset="-127"/>
              </a:defRPr>
            </a:lvl1pPr>
          </a:lstStyle>
          <a:p>
            <a:endParaRPr lang="en-US" dirty="0"/>
          </a:p>
        </p:txBody>
      </p:sp>
      <p:sp>
        <p:nvSpPr>
          <p:cNvPr id="6" name="슬라이드 번호 개체 틀 5"/>
          <p:cNvSpPr>
            <a:spLocks noGrp="1"/>
          </p:cNvSpPr>
          <p:nvPr>
            <p:ph type="sldNum" sz="quarter" idx="12"/>
          </p:nvPr>
        </p:nvSpPr>
        <p:spPr/>
        <p:txBody>
          <a:bodyPr rtlCol="0"/>
          <a:lstStyle>
            <a:lvl1pPr>
              <a:defRPr>
                <a:latin typeface="Batang" panose="02030600000101010101" pitchFamily="18" charset="-127"/>
                <a:ea typeface="Batang" panose="02030600000101010101" pitchFamily="18" charset="-127"/>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5345277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a:xfrm>
            <a:off x="913795" y="139083"/>
            <a:ext cx="10353762" cy="766439"/>
          </a:xfrm>
        </p:spPr>
        <p:txBody>
          <a:bodyPr rtlCol="0">
            <a:normAutofit/>
          </a:bodyPr>
          <a:lstStyle>
            <a:lvl1pPr>
              <a:defRPr sz="3200">
                <a:latin typeface="Batang" panose="02030600000101010101" pitchFamily="18" charset="-127"/>
                <a:ea typeface="Batang" panose="02030600000101010101" pitchFamily="18" charset="-127"/>
              </a:defRPr>
            </a:lvl1pPr>
          </a:lstStyle>
          <a:p>
            <a:pPr rtl="0"/>
            <a:r>
              <a:rPr lang="ko-KR" altLang="en-US"/>
              <a:t>마스터 제목 스타일 편집</a:t>
            </a:r>
            <a:endParaRPr lang="en-US" dirty="0"/>
          </a:p>
        </p:txBody>
      </p:sp>
      <p:sp>
        <p:nvSpPr>
          <p:cNvPr id="3" name="내용 개체 틀 2"/>
          <p:cNvSpPr>
            <a:spLocks noGrp="1"/>
          </p:cNvSpPr>
          <p:nvPr>
            <p:ph idx="1"/>
          </p:nvPr>
        </p:nvSpPr>
        <p:spPr>
          <a:xfrm>
            <a:off x="913795" y="1127464"/>
            <a:ext cx="10353762" cy="4663735"/>
          </a:xfrm>
        </p:spPr>
        <p:txBody>
          <a:bodyPr rtlCol="0"/>
          <a:lstStyle>
            <a:lvl1pPr>
              <a:defRPr>
                <a:latin typeface="Batang" panose="02030600000101010101" pitchFamily="18" charset="-127"/>
                <a:ea typeface="Batang" panose="02030600000101010101" pitchFamily="18" charset="-127"/>
              </a:defRPr>
            </a:lvl1pPr>
            <a:lvl2pPr>
              <a:defRPr>
                <a:latin typeface="Batang" panose="02030600000101010101" pitchFamily="18" charset="-127"/>
                <a:ea typeface="Batang" panose="02030600000101010101" pitchFamily="18" charset="-127"/>
              </a:defRPr>
            </a:lvl2pPr>
            <a:lvl3pPr>
              <a:defRPr>
                <a:latin typeface="Batang" panose="02030600000101010101" pitchFamily="18" charset="-127"/>
                <a:ea typeface="Batang" panose="02030600000101010101" pitchFamily="18" charset="-127"/>
              </a:defRPr>
            </a:lvl3pPr>
            <a:lvl4pPr>
              <a:defRPr>
                <a:latin typeface="Batang" panose="02030600000101010101" pitchFamily="18" charset="-127"/>
                <a:ea typeface="Batang" panose="02030600000101010101" pitchFamily="18" charset="-127"/>
              </a:defRPr>
            </a:lvl4pPr>
            <a:lvl5pPr>
              <a:defRPr>
                <a:latin typeface="Batang" panose="02030600000101010101" pitchFamily="18" charset="-127"/>
                <a:ea typeface="Batang" panose="02030600000101010101" pitchFamily="18" charset="-127"/>
              </a:defRPr>
            </a:lvl5pPr>
          </a:lstStyle>
          <a:p>
            <a:pPr lvl="0" rtl="0"/>
            <a:r>
              <a:rPr lang="ko-KR" altLang="en-US" dirty="0"/>
              <a:t>마스터 텍스트 스타일을 편집하려면 클릭</a:t>
            </a:r>
          </a:p>
          <a:p>
            <a:pPr lvl="1" rtl="0"/>
            <a:r>
              <a:rPr lang="ko-KR" altLang="en-US" dirty="0"/>
              <a:t>두 번째 수준</a:t>
            </a:r>
          </a:p>
          <a:p>
            <a:pPr lvl="2" rtl="0"/>
            <a:r>
              <a:rPr lang="ko-KR" altLang="en-US" dirty="0"/>
              <a:t>세 번째 수준</a:t>
            </a:r>
          </a:p>
          <a:p>
            <a:pPr lvl="3" rtl="0"/>
            <a:r>
              <a:rPr lang="ko-KR" altLang="en-US" dirty="0"/>
              <a:t>네 번째 수준</a:t>
            </a:r>
          </a:p>
          <a:p>
            <a:pPr lvl="4" rtl="0"/>
            <a:r>
              <a:rPr lang="ko-KR" altLang="en-US" dirty="0"/>
              <a:t>다섯 번째 수준</a:t>
            </a:r>
            <a:endParaRPr lang="en-US" dirty="0"/>
          </a:p>
        </p:txBody>
      </p:sp>
      <p:pic>
        <p:nvPicPr>
          <p:cNvPr id="11" name="그림 10">
            <a:extLst>
              <a:ext uri="{FF2B5EF4-FFF2-40B4-BE49-F238E27FC236}">
                <a16:creationId xmlns:a16="http://schemas.microsoft.com/office/drawing/2014/main" id="{B4745536-17E2-EEF7-D107-B4146DE21417}"/>
              </a:ext>
            </a:extLst>
          </p:cNvPr>
          <p:cNvPicPr>
            <a:picLocks noChangeAspect="1"/>
          </p:cNvPicPr>
          <p:nvPr userDrawn="1"/>
        </p:nvPicPr>
        <p:blipFill>
          <a:blip r:embed="rId2"/>
          <a:stretch>
            <a:fillRect/>
          </a:stretch>
        </p:blipFill>
        <p:spPr>
          <a:xfrm>
            <a:off x="105924" y="6365874"/>
            <a:ext cx="355393" cy="393576"/>
          </a:xfrm>
          <a:prstGeom prst="rect">
            <a:avLst/>
          </a:prstGeom>
        </p:spPr>
      </p:pic>
      <p:sp>
        <p:nvSpPr>
          <p:cNvPr id="12" name="날짜 개체 틀 3">
            <a:extLst>
              <a:ext uri="{FF2B5EF4-FFF2-40B4-BE49-F238E27FC236}">
                <a16:creationId xmlns:a16="http://schemas.microsoft.com/office/drawing/2014/main" id="{E02622F7-B412-D3AE-34CC-44CC99AE3EDA}"/>
              </a:ext>
            </a:extLst>
          </p:cNvPr>
          <p:cNvSpPr>
            <a:spLocks noGrp="1"/>
          </p:cNvSpPr>
          <p:nvPr>
            <p:ph type="dt" sz="half" idx="10"/>
          </p:nvPr>
        </p:nvSpPr>
        <p:spPr>
          <a:xfrm>
            <a:off x="7678736" y="6338113"/>
            <a:ext cx="2743200" cy="365125"/>
          </a:xfrm>
        </p:spPr>
        <p:txBody>
          <a:bodyPr rtlCol="0"/>
          <a:lstStyle>
            <a:lvl1pPr>
              <a:defRPr>
                <a:latin typeface="Batang" panose="02030600000101010101" pitchFamily="18" charset="-127"/>
                <a:ea typeface="Batang" panose="02030600000101010101" pitchFamily="18" charset="-127"/>
              </a:defRPr>
            </a:lvl1pPr>
          </a:lstStyle>
          <a:p>
            <a:fld id="{28A3BAFB-7A40-4072-A7FD-FB0EDC55F13F}" type="datetime1">
              <a:rPr lang="ko-KR" altLang="en-US" smtClean="0"/>
              <a:t>2024-05-19</a:t>
            </a:fld>
            <a:endParaRPr lang="en-US" dirty="0"/>
          </a:p>
        </p:txBody>
      </p:sp>
      <p:sp>
        <p:nvSpPr>
          <p:cNvPr id="13" name="바닥글 개체 틀 4">
            <a:extLst>
              <a:ext uri="{FF2B5EF4-FFF2-40B4-BE49-F238E27FC236}">
                <a16:creationId xmlns:a16="http://schemas.microsoft.com/office/drawing/2014/main" id="{21086B2D-0BBF-7448-422F-0EAD78082A66}"/>
              </a:ext>
            </a:extLst>
          </p:cNvPr>
          <p:cNvSpPr>
            <a:spLocks noGrp="1"/>
          </p:cNvSpPr>
          <p:nvPr>
            <p:ph type="ftr" sz="quarter" idx="11"/>
          </p:nvPr>
        </p:nvSpPr>
        <p:spPr>
          <a:xfrm>
            <a:off x="913795" y="6338113"/>
            <a:ext cx="6672865" cy="365125"/>
          </a:xfrm>
        </p:spPr>
        <p:txBody>
          <a:bodyPr rtlCol="0"/>
          <a:lstStyle>
            <a:lvl1pPr>
              <a:defRPr>
                <a:latin typeface="Batang" panose="02030600000101010101" pitchFamily="18" charset="-127"/>
                <a:ea typeface="Batang" panose="02030600000101010101" pitchFamily="18" charset="-127"/>
              </a:defRPr>
            </a:lvl1pPr>
          </a:lstStyle>
          <a:p>
            <a:endParaRPr lang="en-US" dirty="0"/>
          </a:p>
        </p:txBody>
      </p:sp>
      <p:sp>
        <p:nvSpPr>
          <p:cNvPr id="14" name="슬라이드 번호 개체 틀 5">
            <a:extLst>
              <a:ext uri="{FF2B5EF4-FFF2-40B4-BE49-F238E27FC236}">
                <a16:creationId xmlns:a16="http://schemas.microsoft.com/office/drawing/2014/main" id="{F2F60889-8102-9290-1B7C-A4994E8FC035}"/>
              </a:ext>
            </a:extLst>
          </p:cNvPr>
          <p:cNvSpPr>
            <a:spLocks noGrp="1"/>
          </p:cNvSpPr>
          <p:nvPr>
            <p:ph type="sldNum" sz="quarter" idx="12"/>
          </p:nvPr>
        </p:nvSpPr>
        <p:spPr>
          <a:xfrm>
            <a:off x="10514011" y="6338113"/>
            <a:ext cx="753545" cy="365125"/>
          </a:xfrm>
        </p:spPr>
        <p:txBody>
          <a:bodyPr rtlCol="0"/>
          <a:lstStyle>
            <a:lvl1pPr>
              <a:defRPr>
                <a:latin typeface="Batang" panose="02030600000101010101" pitchFamily="18" charset="-127"/>
                <a:ea typeface="Batang" panose="02030600000101010101" pitchFamily="18" charset="-127"/>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7858651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1295401" y="1761067"/>
            <a:ext cx="9590550" cy="1828813"/>
          </a:xfrm>
        </p:spPr>
        <p:txBody>
          <a:bodyPr rtlCol="0" anchor="b"/>
          <a:lstStyle>
            <a:lvl1pPr algn="ctr">
              <a:defRPr sz="4000" b="0" cap="none">
                <a:latin typeface="Batang" panose="02030600000101010101" pitchFamily="18" charset="-127"/>
                <a:ea typeface="Batang" panose="02030600000101010101" pitchFamily="18" charset="-127"/>
              </a:defRPr>
            </a:lvl1pPr>
          </a:lstStyle>
          <a:p>
            <a:pPr rtl="0"/>
            <a:r>
              <a:rPr lang="ko-KR" altLang="en-US"/>
              <a:t>마스터 제목 스타일 편집</a:t>
            </a:r>
            <a:endParaRPr lang="en-US" dirty="0"/>
          </a:p>
        </p:txBody>
      </p:sp>
      <p:sp>
        <p:nvSpPr>
          <p:cNvPr id="3" name="텍스트 개체 틀 2"/>
          <p:cNvSpPr>
            <a:spLocks noGrp="1"/>
          </p:cNvSpPr>
          <p:nvPr>
            <p:ph type="body" idx="1"/>
          </p:nvPr>
        </p:nvSpPr>
        <p:spPr>
          <a:xfrm>
            <a:off x="1295401" y="3763439"/>
            <a:ext cx="9590550" cy="1333494"/>
          </a:xfrm>
        </p:spPr>
        <p:txBody>
          <a:bodyPr rtlCol="0" anchor="t"/>
          <a:lstStyle>
            <a:lvl1pPr marL="0" indent="0" algn="ctr">
              <a:buNone/>
              <a:defRPr sz="2000">
                <a:solidFill>
                  <a:schemeClr val="tx1"/>
                </a:solidFill>
                <a:latin typeface="Batang" panose="02030600000101010101" pitchFamily="18" charset="-127"/>
                <a:ea typeface="Batang" panose="02030600000101010101" pitchFamily="18" charset="-127"/>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ko-KR" altLang="en-US"/>
              <a:t>마스터 텍스트 스타일을 편집하려면 클릭</a:t>
            </a:r>
          </a:p>
        </p:txBody>
      </p:sp>
      <p:pic>
        <p:nvPicPr>
          <p:cNvPr id="9" name="그림 8">
            <a:extLst>
              <a:ext uri="{FF2B5EF4-FFF2-40B4-BE49-F238E27FC236}">
                <a16:creationId xmlns:a16="http://schemas.microsoft.com/office/drawing/2014/main" id="{9C9C878A-8D12-4579-1F87-ABD48B7F6E2A}"/>
              </a:ext>
            </a:extLst>
          </p:cNvPr>
          <p:cNvPicPr>
            <a:picLocks noChangeAspect="1"/>
          </p:cNvPicPr>
          <p:nvPr userDrawn="1"/>
        </p:nvPicPr>
        <p:blipFill>
          <a:blip r:embed="rId2"/>
          <a:stretch>
            <a:fillRect/>
          </a:stretch>
        </p:blipFill>
        <p:spPr>
          <a:xfrm>
            <a:off x="105924" y="6365874"/>
            <a:ext cx="355393" cy="393576"/>
          </a:xfrm>
          <a:prstGeom prst="rect">
            <a:avLst/>
          </a:prstGeom>
        </p:spPr>
      </p:pic>
      <p:sp>
        <p:nvSpPr>
          <p:cNvPr id="10" name="날짜 개체 틀 3">
            <a:extLst>
              <a:ext uri="{FF2B5EF4-FFF2-40B4-BE49-F238E27FC236}">
                <a16:creationId xmlns:a16="http://schemas.microsoft.com/office/drawing/2014/main" id="{9D6EA7CE-94D3-3119-797F-9A59AD33A99B}"/>
              </a:ext>
            </a:extLst>
          </p:cNvPr>
          <p:cNvSpPr>
            <a:spLocks noGrp="1"/>
          </p:cNvSpPr>
          <p:nvPr>
            <p:ph type="dt" sz="half" idx="10"/>
          </p:nvPr>
        </p:nvSpPr>
        <p:spPr>
          <a:xfrm>
            <a:off x="7678736" y="6338113"/>
            <a:ext cx="2743200" cy="365125"/>
          </a:xfrm>
        </p:spPr>
        <p:txBody>
          <a:bodyPr rtlCol="0"/>
          <a:lstStyle>
            <a:lvl1pPr>
              <a:defRPr>
                <a:latin typeface="Batang" panose="02030600000101010101" pitchFamily="18" charset="-127"/>
                <a:ea typeface="Batang" panose="02030600000101010101" pitchFamily="18" charset="-127"/>
              </a:defRPr>
            </a:lvl1pPr>
          </a:lstStyle>
          <a:p>
            <a:fld id="{28A3BAFB-7A40-4072-A7FD-FB0EDC55F13F}" type="datetime1">
              <a:rPr lang="ko-KR" altLang="en-US" smtClean="0"/>
              <a:t>2024-05-19</a:t>
            </a:fld>
            <a:endParaRPr lang="en-US" dirty="0"/>
          </a:p>
        </p:txBody>
      </p:sp>
      <p:sp>
        <p:nvSpPr>
          <p:cNvPr id="11" name="바닥글 개체 틀 4">
            <a:extLst>
              <a:ext uri="{FF2B5EF4-FFF2-40B4-BE49-F238E27FC236}">
                <a16:creationId xmlns:a16="http://schemas.microsoft.com/office/drawing/2014/main" id="{755ADAC4-EF92-EA0A-B152-7948C9967A48}"/>
              </a:ext>
            </a:extLst>
          </p:cNvPr>
          <p:cNvSpPr>
            <a:spLocks noGrp="1"/>
          </p:cNvSpPr>
          <p:nvPr>
            <p:ph type="ftr" sz="quarter" idx="11"/>
          </p:nvPr>
        </p:nvSpPr>
        <p:spPr>
          <a:xfrm>
            <a:off x="913795" y="6338113"/>
            <a:ext cx="6672865" cy="365125"/>
          </a:xfrm>
        </p:spPr>
        <p:txBody>
          <a:bodyPr rtlCol="0"/>
          <a:lstStyle>
            <a:lvl1pPr>
              <a:defRPr>
                <a:latin typeface="Batang" panose="02030600000101010101" pitchFamily="18" charset="-127"/>
                <a:ea typeface="Batang" panose="02030600000101010101" pitchFamily="18" charset="-127"/>
              </a:defRPr>
            </a:lvl1pPr>
          </a:lstStyle>
          <a:p>
            <a:endParaRPr lang="en-US" dirty="0"/>
          </a:p>
        </p:txBody>
      </p:sp>
      <p:sp>
        <p:nvSpPr>
          <p:cNvPr id="12" name="슬라이드 번호 개체 틀 5">
            <a:extLst>
              <a:ext uri="{FF2B5EF4-FFF2-40B4-BE49-F238E27FC236}">
                <a16:creationId xmlns:a16="http://schemas.microsoft.com/office/drawing/2014/main" id="{674D633B-B98D-555C-C9BC-394409CED6E1}"/>
              </a:ext>
            </a:extLst>
          </p:cNvPr>
          <p:cNvSpPr>
            <a:spLocks noGrp="1"/>
          </p:cNvSpPr>
          <p:nvPr>
            <p:ph type="sldNum" sz="quarter" idx="12"/>
          </p:nvPr>
        </p:nvSpPr>
        <p:spPr>
          <a:xfrm>
            <a:off x="10514011" y="6338113"/>
            <a:ext cx="753545" cy="365125"/>
          </a:xfrm>
        </p:spPr>
        <p:txBody>
          <a:bodyPr rtlCol="0"/>
          <a:lstStyle>
            <a:lvl1pPr>
              <a:defRPr>
                <a:latin typeface="Batang" panose="02030600000101010101" pitchFamily="18" charset="-127"/>
                <a:ea typeface="Batang" panose="02030600000101010101" pitchFamily="18" charset="-127"/>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26486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내용 2개">
    <p:spTree>
      <p:nvGrpSpPr>
        <p:cNvPr id="1" name=""/>
        <p:cNvGrpSpPr/>
        <p:nvPr/>
      </p:nvGrpSpPr>
      <p:grpSpPr>
        <a:xfrm>
          <a:off x="0" y="0"/>
          <a:ext cx="0" cy="0"/>
          <a:chOff x="0" y="0"/>
          <a:chExt cx="0" cy="0"/>
        </a:xfrm>
      </p:grpSpPr>
      <p:sp>
        <p:nvSpPr>
          <p:cNvPr id="2" name="제목 1"/>
          <p:cNvSpPr>
            <a:spLocks noGrp="1"/>
          </p:cNvSpPr>
          <p:nvPr>
            <p:ph type="title"/>
          </p:nvPr>
        </p:nvSpPr>
        <p:spPr>
          <a:xfrm>
            <a:off x="913795" y="609600"/>
            <a:ext cx="10353762" cy="1261872"/>
          </a:xfrm>
        </p:spPr>
        <p:txBody>
          <a:bodyPr rtlCol="0"/>
          <a:lstStyle>
            <a:lvl1pPr>
              <a:defRPr>
                <a:latin typeface="Batang" panose="02030600000101010101" pitchFamily="18" charset="-127"/>
                <a:ea typeface="Batang" panose="02030600000101010101" pitchFamily="18" charset="-127"/>
              </a:defRPr>
            </a:lvl1pPr>
          </a:lstStyle>
          <a:p>
            <a:pPr rtl="0"/>
            <a:r>
              <a:rPr lang="ko-KR" altLang="en-US"/>
              <a:t>마스터 제목 스타일 편집</a:t>
            </a:r>
            <a:endParaRPr lang="en-US" dirty="0"/>
          </a:p>
        </p:txBody>
      </p:sp>
      <p:sp>
        <p:nvSpPr>
          <p:cNvPr id="3" name="내용 개체 틀 2"/>
          <p:cNvSpPr>
            <a:spLocks noGrp="1"/>
          </p:cNvSpPr>
          <p:nvPr>
            <p:ph sz="half" idx="1"/>
          </p:nvPr>
        </p:nvSpPr>
        <p:spPr>
          <a:xfrm>
            <a:off x="913795" y="2076450"/>
            <a:ext cx="4856841" cy="3622671"/>
          </a:xfrm>
        </p:spPr>
        <p:txBody>
          <a:bodyPr rtlCol="0" anchor="t">
            <a:normAutofit/>
          </a:bodyPr>
          <a:lstStyle>
            <a:lvl1pPr>
              <a:defRPr>
                <a:latin typeface="Batang" panose="02030600000101010101" pitchFamily="18" charset="-127"/>
                <a:ea typeface="Batang" panose="02030600000101010101" pitchFamily="18" charset="-127"/>
              </a:defRPr>
            </a:lvl1pPr>
            <a:lvl2pPr>
              <a:defRPr>
                <a:latin typeface="Batang" panose="02030600000101010101" pitchFamily="18" charset="-127"/>
                <a:ea typeface="Batang" panose="02030600000101010101" pitchFamily="18" charset="-127"/>
              </a:defRPr>
            </a:lvl2pPr>
            <a:lvl3pPr>
              <a:defRPr>
                <a:latin typeface="Batang" panose="02030600000101010101" pitchFamily="18" charset="-127"/>
                <a:ea typeface="Batang" panose="02030600000101010101" pitchFamily="18" charset="-127"/>
              </a:defRPr>
            </a:lvl3pPr>
            <a:lvl4pPr>
              <a:defRPr>
                <a:latin typeface="Batang" panose="02030600000101010101" pitchFamily="18" charset="-127"/>
                <a:ea typeface="Batang" panose="02030600000101010101" pitchFamily="18" charset="-127"/>
              </a:defRPr>
            </a:lvl4pPr>
            <a:lvl5pPr>
              <a:defRPr>
                <a:latin typeface="Batang" panose="02030600000101010101" pitchFamily="18" charset="-127"/>
                <a:ea typeface="Batang" panose="02030600000101010101" pitchFamily="18" charset="-127"/>
              </a:defRPr>
            </a:lvl5pPr>
          </a:lstStyle>
          <a:p>
            <a:pPr lvl="0" rtl="0"/>
            <a:r>
              <a:rPr lang="ko-KR" altLang="en-US"/>
              <a:t>마스터 텍스트 스타일을 편집하려면 클릭</a:t>
            </a:r>
          </a:p>
          <a:p>
            <a:pPr lvl="1" rtl="0"/>
            <a:r>
              <a:rPr lang="ko-KR" altLang="en-US"/>
              <a:t>두 번째 수준</a:t>
            </a:r>
          </a:p>
          <a:p>
            <a:pPr lvl="2" rtl="0"/>
            <a:r>
              <a:rPr lang="ko-KR" altLang="en-US"/>
              <a:t>세 번째 수준</a:t>
            </a:r>
          </a:p>
          <a:p>
            <a:pPr lvl="3" rtl="0"/>
            <a:r>
              <a:rPr lang="ko-KR" altLang="en-US"/>
              <a:t>네 번째 수준</a:t>
            </a:r>
          </a:p>
          <a:p>
            <a:pPr lvl="4" rtl="0"/>
            <a:r>
              <a:rPr lang="ko-KR" altLang="en-US"/>
              <a:t>다섯 번째 수준</a:t>
            </a:r>
            <a:endParaRPr lang="en-US" dirty="0"/>
          </a:p>
        </p:txBody>
      </p:sp>
      <p:sp>
        <p:nvSpPr>
          <p:cNvPr id="4" name="내용 개체 틀 3"/>
          <p:cNvSpPr>
            <a:spLocks noGrp="1"/>
          </p:cNvSpPr>
          <p:nvPr>
            <p:ph sz="half" idx="2"/>
          </p:nvPr>
        </p:nvSpPr>
        <p:spPr>
          <a:xfrm>
            <a:off x="6410716" y="2076451"/>
            <a:ext cx="4856841" cy="3622672"/>
          </a:xfrm>
        </p:spPr>
        <p:txBody>
          <a:bodyPr rtlCol="0" anchor="t">
            <a:normAutofit/>
          </a:bodyPr>
          <a:lstStyle>
            <a:lvl1pPr>
              <a:defRPr>
                <a:latin typeface="Batang" panose="02030600000101010101" pitchFamily="18" charset="-127"/>
                <a:ea typeface="Batang" panose="02030600000101010101" pitchFamily="18" charset="-127"/>
              </a:defRPr>
            </a:lvl1pPr>
            <a:lvl2pPr>
              <a:defRPr>
                <a:latin typeface="Batang" panose="02030600000101010101" pitchFamily="18" charset="-127"/>
                <a:ea typeface="Batang" panose="02030600000101010101" pitchFamily="18" charset="-127"/>
              </a:defRPr>
            </a:lvl2pPr>
            <a:lvl3pPr>
              <a:defRPr>
                <a:latin typeface="Batang" panose="02030600000101010101" pitchFamily="18" charset="-127"/>
                <a:ea typeface="Batang" panose="02030600000101010101" pitchFamily="18" charset="-127"/>
              </a:defRPr>
            </a:lvl3pPr>
            <a:lvl4pPr>
              <a:defRPr>
                <a:latin typeface="Batang" panose="02030600000101010101" pitchFamily="18" charset="-127"/>
                <a:ea typeface="Batang" panose="02030600000101010101" pitchFamily="18" charset="-127"/>
              </a:defRPr>
            </a:lvl4pPr>
            <a:lvl5pPr>
              <a:defRPr>
                <a:latin typeface="Batang" panose="02030600000101010101" pitchFamily="18" charset="-127"/>
                <a:ea typeface="Batang" panose="02030600000101010101" pitchFamily="18" charset="-127"/>
              </a:defRPr>
            </a:lvl5pPr>
          </a:lstStyle>
          <a:p>
            <a:pPr lvl="0" rtl="0"/>
            <a:r>
              <a:rPr lang="ko-KR" altLang="en-US"/>
              <a:t>마스터 텍스트 스타일을 편집하려면 클릭</a:t>
            </a:r>
          </a:p>
          <a:p>
            <a:pPr lvl="1" rtl="0"/>
            <a:r>
              <a:rPr lang="ko-KR" altLang="en-US"/>
              <a:t>두 번째 수준</a:t>
            </a:r>
          </a:p>
          <a:p>
            <a:pPr lvl="2" rtl="0"/>
            <a:r>
              <a:rPr lang="ko-KR" altLang="en-US"/>
              <a:t>세 번째 수준</a:t>
            </a:r>
          </a:p>
          <a:p>
            <a:pPr lvl="3" rtl="0"/>
            <a:r>
              <a:rPr lang="ko-KR" altLang="en-US"/>
              <a:t>네 번째 수준</a:t>
            </a:r>
          </a:p>
          <a:p>
            <a:pPr lvl="4" rtl="0"/>
            <a:r>
              <a:rPr lang="ko-KR" altLang="en-US"/>
              <a:t>다섯 번째 수준</a:t>
            </a:r>
            <a:endParaRPr lang="en-US" dirty="0"/>
          </a:p>
        </p:txBody>
      </p:sp>
      <p:pic>
        <p:nvPicPr>
          <p:cNvPr id="9" name="그림 8">
            <a:extLst>
              <a:ext uri="{FF2B5EF4-FFF2-40B4-BE49-F238E27FC236}">
                <a16:creationId xmlns:a16="http://schemas.microsoft.com/office/drawing/2014/main" id="{F9ECE708-CABE-5A15-E18D-0D30F1AB2599}"/>
              </a:ext>
            </a:extLst>
          </p:cNvPr>
          <p:cNvPicPr>
            <a:picLocks noChangeAspect="1"/>
          </p:cNvPicPr>
          <p:nvPr userDrawn="1"/>
        </p:nvPicPr>
        <p:blipFill>
          <a:blip r:embed="rId2"/>
          <a:stretch>
            <a:fillRect/>
          </a:stretch>
        </p:blipFill>
        <p:spPr>
          <a:xfrm>
            <a:off x="105924" y="6365874"/>
            <a:ext cx="355393" cy="393576"/>
          </a:xfrm>
          <a:prstGeom prst="rect">
            <a:avLst/>
          </a:prstGeom>
        </p:spPr>
      </p:pic>
      <p:sp>
        <p:nvSpPr>
          <p:cNvPr id="10" name="날짜 개체 틀 3">
            <a:extLst>
              <a:ext uri="{FF2B5EF4-FFF2-40B4-BE49-F238E27FC236}">
                <a16:creationId xmlns:a16="http://schemas.microsoft.com/office/drawing/2014/main" id="{244F2F0A-DF9E-5205-4FA2-D0594923C66B}"/>
              </a:ext>
            </a:extLst>
          </p:cNvPr>
          <p:cNvSpPr>
            <a:spLocks noGrp="1"/>
          </p:cNvSpPr>
          <p:nvPr>
            <p:ph type="dt" sz="half" idx="10"/>
          </p:nvPr>
        </p:nvSpPr>
        <p:spPr>
          <a:xfrm>
            <a:off x="7678736" y="6338113"/>
            <a:ext cx="2743200" cy="365125"/>
          </a:xfrm>
        </p:spPr>
        <p:txBody>
          <a:bodyPr rtlCol="0"/>
          <a:lstStyle>
            <a:lvl1pPr>
              <a:defRPr>
                <a:latin typeface="Batang" panose="02030600000101010101" pitchFamily="18" charset="-127"/>
                <a:ea typeface="Batang" panose="02030600000101010101" pitchFamily="18" charset="-127"/>
              </a:defRPr>
            </a:lvl1pPr>
          </a:lstStyle>
          <a:p>
            <a:fld id="{28A3BAFB-7A40-4072-A7FD-FB0EDC55F13F}" type="datetime1">
              <a:rPr lang="ko-KR" altLang="en-US" smtClean="0"/>
              <a:t>2024-05-19</a:t>
            </a:fld>
            <a:endParaRPr lang="en-US" dirty="0"/>
          </a:p>
        </p:txBody>
      </p:sp>
      <p:sp>
        <p:nvSpPr>
          <p:cNvPr id="11" name="바닥글 개체 틀 4">
            <a:extLst>
              <a:ext uri="{FF2B5EF4-FFF2-40B4-BE49-F238E27FC236}">
                <a16:creationId xmlns:a16="http://schemas.microsoft.com/office/drawing/2014/main" id="{2E5C1F5A-37D2-AE7D-D82F-D1EE9D44A807}"/>
              </a:ext>
            </a:extLst>
          </p:cNvPr>
          <p:cNvSpPr>
            <a:spLocks noGrp="1"/>
          </p:cNvSpPr>
          <p:nvPr>
            <p:ph type="ftr" sz="quarter" idx="11"/>
          </p:nvPr>
        </p:nvSpPr>
        <p:spPr>
          <a:xfrm>
            <a:off x="913795" y="6338113"/>
            <a:ext cx="6672865" cy="365125"/>
          </a:xfrm>
        </p:spPr>
        <p:txBody>
          <a:bodyPr rtlCol="0"/>
          <a:lstStyle>
            <a:lvl1pPr>
              <a:defRPr>
                <a:latin typeface="Batang" panose="02030600000101010101" pitchFamily="18" charset="-127"/>
                <a:ea typeface="Batang" panose="02030600000101010101" pitchFamily="18" charset="-127"/>
              </a:defRPr>
            </a:lvl1pPr>
          </a:lstStyle>
          <a:p>
            <a:endParaRPr lang="en-US" dirty="0"/>
          </a:p>
        </p:txBody>
      </p:sp>
      <p:sp>
        <p:nvSpPr>
          <p:cNvPr id="12" name="슬라이드 번호 개체 틀 5">
            <a:extLst>
              <a:ext uri="{FF2B5EF4-FFF2-40B4-BE49-F238E27FC236}">
                <a16:creationId xmlns:a16="http://schemas.microsoft.com/office/drawing/2014/main" id="{2E1DB7B6-E84B-345B-922F-C2D4D0D5854B}"/>
              </a:ext>
            </a:extLst>
          </p:cNvPr>
          <p:cNvSpPr>
            <a:spLocks noGrp="1"/>
          </p:cNvSpPr>
          <p:nvPr>
            <p:ph type="sldNum" sz="quarter" idx="12"/>
          </p:nvPr>
        </p:nvSpPr>
        <p:spPr>
          <a:xfrm>
            <a:off x="10514011" y="6338113"/>
            <a:ext cx="753545" cy="365125"/>
          </a:xfrm>
        </p:spPr>
        <p:txBody>
          <a:bodyPr rtlCol="0"/>
          <a:lstStyle>
            <a:lvl1pPr>
              <a:defRPr>
                <a:latin typeface="Batang" panose="02030600000101010101" pitchFamily="18" charset="-127"/>
                <a:ea typeface="Batang" panose="02030600000101010101" pitchFamily="18" charset="-127"/>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1751756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pic>
        <p:nvPicPr>
          <p:cNvPr id="20" name="그림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그림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제목 1"/>
          <p:cNvSpPr>
            <a:spLocks noGrp="1"/>
          </p:cNvSpPr>
          <p:nvPr>
            <p:ph type="title"/>
          </p:nvPr>
        </p:nvSpPr>
        <p:spPr>
          <a:xfrm>
            <a:off x="913795" y="609600"/>
            <a:ext cx="10353762" cy="970450"/>
          </a:xfrm>
        </p:spPr>
        <p:txBody>
          <a:bodyPr rtlCol="0"/>
          <a:lstStyle>
            <a:lvl1pPr>
              <a:defRPr>
                <a:latin typeface="Batang" panose="02030600000101010101" pitchFamily="18" charset="-127"/>
                <a:ea typeface="Batang" panose="02030600000101010101" pitchFamily="18" charset="-127"/>
              </a:defRPr>
            </a:lvl1pPr>
          </a:lstStyle>
          <a:p>
            <a:pPr rtl="0"/>
            <a:r>
              <a:rPr lang="ko-KR" altLang="en-US"/>
              <a:t>마스터 제목 스타일 편집</a:t>
            </a:r>
            <a:endParaRPr lang="en-US" dirty="0"/>
          </a:p>
        </p:txBody>
      </p:sp>
      <p:sp>
        <p:nvSpPr>
          <p:cNvPr id="3" name="텍스트 개체 틀 2"/>
          <p:cNvSpPr>
            <a:spLocks noGrp="1"/>
          </p:cNvSpPr>
          <p:nvPr>
            <p:ph type="body" idx="1"/>
          </p:nvPr>
        </p:nvSpPr>
        <p:spPr>
          <a:xfrm>
            <a:off x="1046013" y="1855153"/>
            <a:ext cx="4764764" cy="692494"/>
          </a:xfrm>
        </p:spPr>
        <p:txBody>
          <a:bodyPr rtlCol="0" anchor="b">
            <a:noAutofit/>
          </a:bodyPr>
          <a:lstStyle>
            <a:lvl1pPr marL="0" indent="0" algn="ctr">
              <a:buNone/>
              <a:defRPr sz="2400" b="0">
                <a:latin typeface="Batang" panose="02030600000101010101" pitchFamily="18" charset="-127"/>
                <a:ea typeface="Batang" panose="02030600000101010101" pitchFamily="18" charset="-127"/>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ko-KR" altLang="en-US"/>
              <a:t>마스터 텍스트 스타일을 편집하려면 클릭</a:t>
            </a:r>
          </a:p>
        </p:txBody>
      </p:sp>
      <p:sp>
        <p:nvSpPr>
          <p:cNvPr id="4" name="내용 개체 틀 3"/>
          <p:cNvSpPr>
            <a:spLocks noGrp="1"/>
          </p:cNvSpPr>
          <p:nvPr>
            <p:ph sz="half" idx="2"/>
          </p:nvPr>
        </p:nvSpPr>
        <p:spPr>
          <a:xfrm>
            <a:off x="1046013" y="2702103"/>
            <a:ext cx="4764764" cy="3043533"/>
          </a:xfrm>
        </p:spPr>
        <p:txBody>
          <a:bodyPr rtlCol="0" anchor="t">
            <a:normAutofit/>
          </a:bodyPr>
          <a:lstStyle>
            <a:lvl1pPr>
              <a:defRPr sz="1800">
                <a:latin typeface="Batang" panose="02030600000101010101" pitchFamily="18" charset="-127"/>
                <a:ea typeface="Batang" panose="02030600000101010101" pitchFamily="18" charset="-127"/>
              </a:defRPr>
            </a:lvl1pPr>
            <a:lvl2pPr>
              <a:defRPr sz="1600">
                <a:latin typeface="Batang" panose="02030600000101010101" pitchFamily="18" charset="-127"/>
                <a:ea typeface="Batang" panose="02030600000101010101" pitchFamily="18" charset="-127"/>
              </a:defRPr>
            </a:lvl2pPr>
            <a:lvl3pPr>
              <a:defRPr sz="1400">
                <a:latin typeface="Batang" panose="02030600000101010101" pitchFamily="18" charset="-127"/>
                <a:ea typeface="Batang" panose="02030600000101010101" pitchFamily="18" charset="-127"/>
              </a:defRPr>
            </a:lvl3pPr>
            <a:lvl4pPr>
              <a:defRPr sz="1200">
                <a:latin typeface="Batang" panose="02030600000101010101" pitchFamily="18" charset="-127"/>
                <a:ea typeface="Batang" panose="02030600000101010101" pitchFamily="18" charset="-127"/>
              </a:defRPr>
            </a:lvl4pPr>
            <a:lvl5pPr>
              <a:defRPr sz="1200">
                <a:latin typeface="Batang" panose="02030600000101010101" pitchFamily="18" charset="-127"/>
                <a:ea typeface="Batang" panose="02030600000101010101" pitchFamily="18" charset="-127"/>
              </a:defRPr>
            </a:lvl5pPr>
          </a:lstStyle>
          <a:p>
            <a:pPr lvl="0" rtl="0"/>
            <a:r>
              <a:rPr lang="ko-KR" altLang="en-US"/>
              <a:t>마스터 텍스트 스타일을 편집하려면 클릭</a:t>
            </a:r>
          </a:p>
          <a:p>
            <a:pPr lvl="1" rtl="0"/>
            <a:r>
              <a:rPr lang="ko-KR" altLang="en-US"/>
              <a:t>두 번째 수준</a:t>
            </a:r>
          </a:p>
          <a:p>
            <a:pPr lvl="2" rtl="0"/>
            <a:r>
              <a:rPr lang="ko-KR" altLang="en-US"/>
              <a:t>세 번째 수준</a:t>
            </a:r>
          </a:p>
          <a:p>
            <a:pPr lvl="3" rtl="0"/>
            <a:r>
              <a:rPr lang="ko-KR" altLang="en-US"/>
              <a:t>네 번째 수준</a:t>
            </a:r>
          </a:p>
          <a:p>
            <a:pPr lvl="4" rtl="0"/>
            <a:r>
              <a:rPr lang="ko-KR" altLang="en-US"/>
              <a:t>다섯 번째 수준</a:t>
            </a:r>
            <a:endParaRPr lang="ko"/>
          </a:p>
        </p:txBody>
      </p:sp>
      <p:sp>
        <p:nvSpPr>
          <p:cNvPr id="5" name="텍스트 개체 틀 4"/>
          <p:cNvSpPr>
            <a:spLocks noGrp="1"/>
          </p:cNvSpPr>
          <p:nvPr>
            <p:ph type="body" sz="quarter" idx="3"/>
          </p:nvPr>
        </p:nvSpPr>
        <p:spPr>
          <a:xfrm>
            <a:off x="6363166" y="1855152"/>
            <a:ext cx="4779582" cy="692495"/>
          </a:xfrm>
        </p:spPr>
        <p:txBody>
          <a:bodyPr rtlCol="0" anchor="b">
            <a:noAutofit/>
          </a:bodyPr>
          <a:lstStyle>
            <a:lvl1pPr marL="0" indent="0" algn="ctr">
              <a:buNone/>
              <a:defRPr sz="2400" b="0">
                <a:latin typeface="Batang" panose="02030600000101010101" pitchFamily="18" charset="-127"/>
                <a:ea typeface="Batang" panose="02030600000101010101" pitchFamily="18" charset="-127"/>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ko-KR" altLang="en-US"/>
              <a:t>마스터 텍스트 스타일을 편집하려면 클릭</a:t>
            </a:r>
          </a:p>
        </p:txBody>
      </p:sp>
      <p:sp>
        <p:nvSpPr>
          <p:cNvPr id="6" name="내용 개체 틀 5"/>
          <p:cNvSpPr>
            <a:spLocks noGrp="1"/>
          </p:cNvSpPr>
          <p:nvPr>
            <p:ph sz="quarter" idx="4"/>
          </p:nvPr>
        </p:nvSpPr>
        <p:spPr>
          <a:xfrm>
            <a:off x="6363167" y="2702103"/>
            <a:ext cx="4779581" cy="3043533"/>
          </a:xfrm>
        </p:spPr>
        <p:txBody>
          <a:bodyPr rtlCol="0" anchor="t">
            <a:normAutofit/>
          </a:bodyPr>
          <a:lstStyle>
            <a:lvl1pPr>
              <a:defRPr sz="1800">
                <a:latin typeface="Batang" panose="02030600000101010101" pitchFamily="18" charset="-127"/>
                <a:ea typeface="Batang" panose="02030600000101010101" pitchFamily="18" charset="-127"/>
              </a:defRPr>
            </a:lvl1pPr>
            <a:lvl2pPr>
              <a:defRPr sz="1600">
                <a:latin typeface="Batang" panose="02030600000101010101" pitchFamily="18" charset="-127"/>
                <a:ea typeface="Batang" panose="02030600000101010101" pitchFamily="18" charset="-127"/>
              </a:defRPr>
            </a:lvl2pPr>
            <a:lvl3pPr>
              <a:defRPr sz="1400">
                <a:latin typeface="Batang" panose="02030600000101010101" pitchFamily="18" charset="-127"/>
                <a:ea typeface="Batang" panose="02030600000101010101" pitchFamily="18" charset="-127"/>
              </a:defRPr>
            </a:lvl3pPr>
            <a:lvl4pPr>
              <a:defRPr sz="1200">
                <a:latin typeface="Batang" panose="02030600000101010101" pitchFamily="18" charset="-127"/>
                <a:ea typeface="Batang" panose="02030600000101010101" pitchFamily="18" charset="-127"/>
              </a:defRPr>
            </a:lvl4pPr>
            <a:lvl5pPr>
              <a:defRPr sz="1200">
                <a:latin typeface="Batang" panose="02030600000101010101" pitchFamily="18" charset="-127"/>
                <a:ea typeface="Batang" panose="02030600000101010101" pitchFamily="18" charset="-127"/>
              </a:defRPr>
            </a:lvl5pPr>
          </a:lstStyle>
          <a:p>
            <a:pPr lvl="0" rtl="0"/>
            <a:r>
              <a:rPr lang="ko-KR" altLang="en-US"/>
              <a:t>마스터 텍스트 스타일을 편집하려면 클릭</a:t>
            </a:r>
          </a:p>
          <a:p>
            <a:pPr lvl="1" rtl="0"/>
            <a:r>
              <a:rPr lang="ko-KR" altLang="en-US"/>
              <a:t>두 번째 수준</a:t>
            </a:r>
          </a:p>
          <a:p>
            <a:pPr lvl="2" rtl="0"/>
            <a:r>
              <a:rPr lang="ko-KR" altLang="en-US"/>
              <a:t>세 번째 수준</a:t>
            </a:r>
          </a:p>
          <a:p>
            <a:pPr lvl="3" rtl="0"/>
            <a:r>
              <a:rPr lang="ko-KR" altLang="en-US"/>
              <a:t>네 번째 수준</a:t>
            </a:r>
          </a:p>
          <a:p>
            <a:pPr lvl="4" rtl="0"/>
            <a:r>
              <a:rPr lang="ko-KR" altLang="en-US"/>
              <a:t>다섯 번째 수준</a:t>
            </a:r>
            <a:endParaRPr lang="ko"/>
          </a:p>
        </p:txBody>
      </p:sp>
      <p:pic>
        <p:nvPicPr>
          <p:cNvPr id="11" name="그림 10">
            <a:extLst>
              <a:ext uri="{FF2B5EF4-FFF2-40B4-BE49-F238E27FC236}">
                <a16:creationId xmlns:a16="http://schemas.microsoft.com/office/drawing/2014/main" id="{C929344A-48D0-3054-21E4-FB558AC36135}"/>
              </a:ext>
            </a:extLst>
          </p:cNvPr>
          <p:cNvPicPr>
            <a:picLocks noChangeAspect="1"/>
          </p:cNvPicPr>
          <p:nvPr userDrawn="1"/>
        </p:nvPicPr>
        <p:blipFill>
          <a:blip r:embed="rId3"/>
          <a:stretch>
            <a:fillRect/>
          </a:stretch>
        </p:blipFill>
        <p:spPr>
          <a:xfrm>
            <a:off x="105924" y="6365874"/>
            <a:ext cx="355393" cy="393576"/>
          </a:xfrm>
          <a:prstGeom prst="rect">
            <a:avLst/>
          </a:prstGeom>
        </p:spPr>
      </p:pic>
      <p:sp>
        <p:nvSpPr>
          <p:cNvPr id="12" name="날짜 개체 틀 3">
            <a:extLst>
              <a:ext uri="{FF2B5EF4-FFF2-40B4-BE49-F238E27FC236}">
                <a16:creationId xmlns:a16="http://schemas.microsoft.com/office/drawing/2014/main" id="{987AC108-5420-6BFB-6865-4BDBFC95C884}"/>
              </a:ext>
            </a:extLst>
          </p:cNvPr>
          <p:cNvSpPr>
            <a:spLocks noGrp="1"/>
          </p:cNvSpPr>
          <p:nvPr>
            <p:ph type="dt" sz="half" idx="10"/>
          </p:nvPr>
        </p:nvSpPr>
        <p:spPr>
          <a:xfrm>
            <a:off x="7678736" y="6338113"/>
            <a:ext cx="2743200" cy="365125"/>
          </a:xfrm>
        </p:spPr>
        <p:txBody>
          <a:bodyPr rtlCol="0"/>
          <a:lstStyle>
            <a:lvl1pPr>
              <a:defRPr>
                <a:latin typeface="Batang" panose="02030600000101010101" pitchFamily="18" charset="-127"/>
                <a:ea typeface="Batang" panose="02030600000101010101" pitchFamily="18" charset="-127"/>
              </a:defRPr>
            </a:lvl1pPr>
          </a:lstStyle>
          <a:p>
            <a:fld id="{28A3BAFB-7A40-4072-A7FD-FB0EDC55F13F}" type="datetime1">
              <a:rPr lang="ko-KR" altLang="en-US" smtClean="0"/>
              <a:t>2024-05-19</a:t>
            </a:fld>
            <a:endParaRPr lang="en-US" dirty="0"/>
          </a:p>
        </p:txBody>
      </p:sp>
      <p:sp>
        <p:nvSpPr>
          <p:cNvPr id="13" name="바닥글 개체 틀 4">
            <a:extLst>
              <a:ext uri="{FF2B5EF4-FFF2-40B4-BE49-F238E27FC236}">
                <a16:creationId xmlns:a16="http://schemas.microsoft.com/office/drawing/2014/main" id="{F70122F8-8A1A-8732-4EE3-A880083C65C3}"/>
              </a:ext>
            </a:extLst>
          </p:cNvPr>
          <p:cNvSpPr>
            <a:spLocks noGrp="1"/>
          </p:cNvSpPr>
          <p:nvPr>
            <p:ph type="ftr" sz="quarter" idx="11"/>
          </p:nvPr>
        </p:nvSpPr>
        <p:spPr>
          <a:xfrm>
            <a:off x="913795" y="6338113"/>
            <a:ext cx="6672865" cy="365125"/>
          </a:xfrm>
        </p:spPr>
        <p:txBody>
          <a:bodyPr rtlCol="0"/>
          <a:lstStyle>
            <a:lvl1pPr>
              <a:defRPr>
                <a:latin typeface="Batang" panose="02030600000101010101" pitchFamily="18" charset="-127"/>
                <a:ea typeface="Batang" panose="02030600000101010101" pitchFamily="18" charset="-127"/>
              </a:defRPr>
            </a:lvl1pPr>
          </a:lstStyle>
          <a:p>
            <a:endParaRPr lang="en-US" dirty="0"/>
          </a:p>
        </p:txBody>
      </p:sp>
      <p:sp>
        <p:nvSpPr>
          <p:cNvPr id="14" name="슬라이드 번호 개체 틀 5">
            <a:extLst>
              <a:ext uri="{FF2B5EF4-FFF2-40B4-BE49-F238E27FC236}">
                <a16:creationId xmlns:a16="http://schemas.microsoft.com/office/drawing/2014/main" id="{65B190B1-64F4-F049-4C88-31887B22F611}"/>
              </a:ext>
            </a:extLst>
          </p:cNvPr>
          <p:cNvSpPr>
            <a:spLocks noGrp="1"/>
          </p:cNvSpPr>
          <p:nvPr>
            <p:ph type="sldNum" sz="quarter" idx="12"/>
          </p:nvPr>
        </p:nvSpPr>
        <p:spPr>
          <a:xfrm>
            <a:off x="10514011" y="6338113"/>
            <a:ext cx="753545" cy="365125"/>
          </a:xfrm>
        </p:spPr>
        <p:txBody>
          <a:bodyPr rtlCol="0"/>
          <a:lstStyle>
            <a:lvl1pPr>
              <a:defRPr>
                <a:latin typeface="Batang" panose="02030600000101010101" pitchFamily="18" charset="-127"/>
                <a:ea typeface="Batang" panose="02030600000101010101" pitchFamily="18" charset="-127"/>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6088870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rtlCol="0"/>
          <a:lstStyle>
            <a:lvl1pPr>
              <a:defRPr>
                <a:latin typeface="Batang" panose="02030600000101010101" pitchFamily="18" charset="-127"/>
                <a:ea typeface="Batang" panose="02030600000101010101" pitchFamily="18" charset="-127"/>
              </a:defRPr>
            </a:lvl1pPr>
          </a:lstStyle>
          <a:p>
            <a:pPr rtl="0"/>
            <a:r>
              <a:rPr lang="ko-KR" altLang="en-US"/>
              <a:t>마스터 제목 스타일 편집</a:t>
            </a:r>
            <a:endParaRPr lang="en-US" dirty="0"/>
          </a:p>
        </p:txBody>
      </p:sp>
      <p:pic>
        <p:nvPicPr>
          <p:cNvPr id="7" name="그림 6">
            <a:extLst>
              <a:ext uri="{FF2B5EF4-FFF2-40B4-BE49-F238E27FC236}">
                <a16:creationId xmlns:a16="http://schemas.microsoft.com/office/drawing/2014/main" id="{549D37BC-49C9-F25A-39C4-1D79ABF16057}"/>
              </a:ext>
            </a:extLst>
          </p:cNvPr>
          <p:cNvPicPr>
            <a:picLocks noChangeAspect="1"/>
          </p:cNvPicPr>
          <p:nvPr userDrawn="1"/>
        </p:nvPicPr>
        <p:blipFill>
          <a:blip r:embed="rId2"/>
          <a:stretch>
            <a:fillRect/>
          </a:stretch>
        </p:blipFill>
        <p:spPr>
          <a:xfrm>
            <a:off x="105924" y="6365874"/>
            <a:ext cx="355393" cy="393576"/>
          </a:xfrm>
          <a:prstGeom prst="rect">
            <a:avLst/>
          </a:prstGeom>
        </p:spPr>
      </p:pic>
      <p:sp>
        <p:nvSpPr>
          <p:cNvPr id="8" name="날짜 개체 틀 3">
            <a:extLst>
              <a:ext uri="{FF2B5EF4-FFF2-40B4-BE49-F238E27FC236}">
                <a16:creationId xmlns:a16="http://schemas.microsoft.com/office/drawing/2014/main" id="{B1B4846B-DB95-07D7-43D1-116EC3EF7341}"/>
              </a:ext>
            </a:extLst>
          </p:cNvPr>
          <p:cNvSpPr>
            <a:spLocks noGrp="1"/>
          </p:cNvSpPr>
          <p:nvPr>
            <p:ph type="dt" sz="half" idx="10"/>
          </p:nvPr>
        </p:nvSpPr>
        <p:spPr>
          <a:xfrm>
            <a:off x="7678736" y="6338113"/>
            <a:ext cx="2743200" cy="365125"/>
          </a:xfrm>
        </p:spPr>
        <p:txBody>
          <a:bodyPr rtlCol="0"/>
          <a:lstStyle>
            <a:lvl1pPr>
              <a:defRPr>
                <a:latin typeface="Batang" panose="02030600000101010101" pitchFamily="18" charset="-127"/>
                <a:ea typeface="Batang" panose="02030600000101010101" pitchFamily="18" charset="-127"/>
              </a:defRPr>
            </a:lvl1pPr>
          </a:lstStyle>
          <a:p>
            <a:fld id="{28A3BAFB-7A40-4072-A7FD-FB0EDC55F13F}" type="datetime1">
              <a:rPr lang="ko-KR" altLang="en-US" smtClean="0"/>
              <a:t>2024-05-19</a:t>
            </a:fld>
            <a:endParaRPr lang="en-US" dirty="0"/>
          </a:p>
        </p:txBody>
      </p:sp>
      <p:sp>
        <p:nvSpPr>
          <p:cNvPr id="9" name="바닥글 개체 틀 4">
            <a:extLst>
              <a:ext uri="{FF2B5EF4-FFF2-40B4-BE49-F238E27FC236}">
                <a16:creationId xmlns:a16="http://schemas.microsoft.com/office/drawing/2014/main" id="{93785E4A-6771-C69D-0FCD-A16BA8E69BAE}"/>
              </a:ext>
            </a:extLst>
          </p:cNvPr>
          <p:cNvSpPr>
            <a:spLocks noGrp="1"/>
          </p:cNvSpPr>
          <p:nvPr>
            <p:ph type="ftr" sz="quarter" idx="11"/>
          </p:nvPr>
        </p:nvSpPr>
        <p:spPr>
          <a:xfrm>
            <a:off x="913795" y="6338113"/>
            <a:ext cx="6672865" cy="365125"/>
          </a:xfrm>
        </p:spPr>
        <p:txBody>
          <a:bodyPr rtlCol="0"/>
          <a:lstStyle>
            <a:lvl1pPr>
              <a:defRPr>
                <a:latin typeface="Batang" panose="02030600000101010101" pitchFamily="18" charset="-127"/>
                <a:ea typeface="Batang" panose="02030600000101010101" pitchFamily="18" charset="-127"/>
              </a:defRPr>
            </a:lvl1pPr>
          </a:lstStyle>
          <a:p>
            <a:endParaRPr lang="en-US" dirty="0"/>
          </a:p>
        </p:txBody>
      </p:sp>
      <p:sp>
        <p:nvSpPr>
          <p:cNvPr id="10" name="슬라이드 번호 개체 틀 5">
            <a:extLst>
              <a:ext uri="{FF2B5EF4-FFF2-40B4-BE49-F238E27FC236}">
                <a16:creationId xmlns:a16="http://schemas.microsoft.com/office/drawing/2014/main" id="{3B615913-817A-B5DD-09A5-A12DBD33FE85}"/>
              </a:ext>
            </a:extLst>
          </p:cNvPr>
          <p:cNvSpPr>
            <a:spLocks noGrp="1"/>
          </p:cNvSpPr>
          <p:nvPr>
            <p:ph type="sldNum" sz="quarter" idx="12"/>
          </p:nvPr>
        </p:nvSpPr>
        <p:spPr>
          <a:xfrm>
            <a:off x="10514011" y="6338113"/>
            <a:ext cx="753545" cy="365125"/>
          </a:xfrm>
        </p:spPr>
        <p:txBody>
          <a:bodyPr rtlCol="0"/>
          <a:lstStyle>
            <a:lvl1pPr>
              <a:defRPr>
                <a:latin typeface="Batang" panose="02030600000101010101" pitchFamily="18" charset="-127"/>
                <a:ea typeface="Batang" panose="02030600000101010101" pitchFamily="18" charset="-127"/>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64888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비어 있음">
    <p:spTree>
      <p:nvGrpSpPr>
        <p:cNvPr id="1" name=""/>
        <p:cNvGrpSpPr/>
        <p:nvPr/>
      </p:nvGrpSpPr>
      <p:grpSpPr>
        <a:xfrm>
          <a:off x="0" y="0"/>
          <a:ext cx="0" cy="0"/>
          <a:chOff x="0" y="0"/>
          <a:chExt cx="0" cy="0"/>
        </a:xfrm>
      </p:grpSpPr>
      <p:pic>
        <p:nvPicPr>
          <p:cNvPr id="5" name="그림 4">
            <a:extLst>
              <a:ext uri="{FF2B5EF4-FFF2-40B4-BE49-F238E27FC236}">
                <a16:creationId xmlns:a16="http://schemas.microsoft.com/office/drawing/2014/main" id="{8AC42F3C-00E3-1C40-4559-2CB37F929540}"/>
              </a:ext>
            </a:extLst>
          </p:cNvPr>
          <p:cNvPicPr>
            <a:picLocks noChangeAspect="1"/>
          </p:cNvPicPr>
          <p:nvPr userDrawn="1"/>
        </p:nvPicPr>
        <p:blipFill>
          <a:blip r:embed="rId2"/>
          <a:stretch>
            <a:fillRect/>
          </a:stretch>
        </p:blipFill>
        <p:spPr>
          <a:xfrm>
            <a:off x="105924" y="6365874"/>
            <a:ext cx="355393" cy="393576"/>
          </a:xfrm>
          <a:prstGeom prst="rect">
            <a:avLst/>
          </a:prstGeom>
        </p:spPr>
      </p:pic>
      <p:sp>
        <p:nvSpPr>
          <p:cNvPr id="6" name="날짜 개체 틀 3">
            <a:extLst>
              <a:ext uri="{FF2B5EF4-FFF2-40B4-BE49-F238E27FC236}">
                <a16:creationId xmlns:a16="http://schemas.microsoft.com/office/drawing/2014/main" id="{97B7D79C-0ECC-0C67-0AF5-B71F54A7239B}"/>
              </a:ext>
            </a:extLst>
          </p:cNvPr>
          <p:cNvSpPr>
            <a:spLocks noGrp="1"/>
          </p:cNvSpPr>
          <p:nvPr>
            <p:ph type="dt" sz="half" idx="10"/>
          </p:nvPr>
        </p:nvSpPr>
        <p:spPr>
          <a:xfrm>
            <a:off x="7678736" y="6338113"/>
            <a:ext cx="2743200" cy="365125"/>
          </a:xfrm>
        </p:spPr>
        <p:txBody>
          <a:bodyPr rtlCol="0"/>
          <a:lstStyle>
            <a:lvl1pPr>
              <a:defRPr>
                <a:latin typeface="Batang" panose="02030600000101010101" pitchFamily="18" charset="-127"/>
                <a:ea typeface="Batang" panose="02030600000101010101" pitchFamily="18" charset="-127"/>
              </a:defRPr>
            </a:lvl1pPr>
          </a:lstStyle>
          <a:p>
            <a:fld id="{28A3BAFB-7A40-4072-A7FD-FB0EDC55F13F}" type="datetime1">
              <a:rPr lang="ko-KR" altLang="en-US" smtClean="0"/>
              <a:t>2024-05-19</a:t>
            </a:fld>
            <a:endParaRPr lang="en-US" dirty="0"/>
          </a:p>
        </p:txBody>
      </p:sp>
      <p:sp>
        <p:nvSpPr>
          <p:cNvPr id="7" name="바닥글 개체 틀 4">
            <a:extLst>
              <a:ext uri="{FF2B5EF4-FFF2-40B4-BE49-F238E27FC236}">
                <a16:creationId xmlns:a16="http://schemas.microsoft.com/office/drawing/2014/main" id="{3A33EA81-58FE-463F-7BBB-2884D27B8B01}"/>
              </a:ext>
            </a:extLst>
          </p:cNvPr>
          <p:cNvSpPr>
            <a:spLocks noGrp="1"/>
          </p:cNvSpPr>
          <p:nvPr>
            <p:ph type="ftr" sz="quarter" idx="11"/>
          </p:nvPr>
        </p:nvSpPr>
        <p:spPr>
          <a:xfrm>
            <a:off x="913795" y="6338113"/>
            <a:ext cx="6672865" cy="365125"/>
          </a:xfrm>
        </p:spPr>
        <p:txBody>
          <a:bodyPr rtlCol="0"/>
          <a:lstStyle>
            <a:lvl1pPr>
              <a:defRPr>
                <a:latin typeface="Batang" panose="02030600000101010101" pitchFamily="18" charset="-127"/>
                <a:ea typeface="Batang" panose="02030600000101010101" pitchFamily="18" charset="-127"/>
              </a:defRPr>
            </a:lvl1pPr>
          </a:lstStyle>
          <a:p>
            <a:endParaRPr lang="en-US" dirty="0"/>
          </a:p>
        </p:txBody>
      </p:sp>
      <p:sp>
        <p:nvSpPr>
          <p:cNvPr id="8" name="슬라이드 번호 개체 틀 5">
            <a:extLst>
              <a:ext uri="{FF2B5EF4-FFF2-40B4-BE49-F238E27FC236}">
                <a16:creationId xmlns:a16="http://schemas.microsoft.com/office/drawing/2014/main" id="{D1F9B170-6867-72F2-D4FE-03BADFAE829F}"/>
              </a:ext>
            </a:extLst>
          </p:cNvPr>
          <p:cNvSpPr>
            <a:spLocks noGrp="1"/>
          </p:cNvSpPr>
          <p:nvPr>
            <p:ph type="sldNum" sz="quarter" idx="12"/>
          </p:nvPr>
        </p:nvSpPr>
        <p:spPr>
          <a:xfrm>
            <a:off x="10514011" y="6338113"/>
            <a:ext cx="753545" cy="365125"/>
          </a:xfrm>
        </p:spPr>
        <p:txBody>
          <a:bodyPr rtlCol="0"/>
          <a:lstStyle>
            <a:lvl1pPr>
              <a:defRPr>
                <a:latin typeface="Batang" panose="02030600000101010101" pitchFamily="18" charset="-127"/>
                <a:ea typeface="Batang" panose="02030600000101010101" pitchFamily="18" charset="-127"/>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65916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913795" y="609600"/>
            <a:ext cx="3706889" cy="1821918"/>
          </a:xfrm>
        </p:spPr>
        <p:txBody>
          <a:bodyPr rtlCol="0" anchor="b">
            <a:normAutofit/>
          </a:bodyPr>
          <a:lstStyle>
            <a:lvl1pPr algn="ctr">
              <a:defRPr sz="2800" b="0">
                <a:latin typeface="Batang" panose="02030600000101010101" pitchFamily="18" charset="-127"/>
                <a:ea typeface="Batang" panose="02030600000101010101" pitchFamily="18" charset="-127"/>
              </a:defRPr>
            </a:lvl1pPr>
          </a:lstStyle>
          <a:p>
            <a:pPr rtl="0"/>
            <a:r>
              <a:rPr lang="ko-KR" altLang="en-US"/>
              <a:t>마스터 제목 스타일 편집</a:t>
            </a:r>
            <a:endParaRPr lang="en-US" dirty="0"/>
          </a:p>
        </p:txBody>
      </p:sp>
      <p:sp>
        <p:nvSpPr>
          <p:cNvPr id="3" name="내용 개체 틀 2"/>
          <p:cNvSpPr>
            <a:spLocks noGrp="1"/>
          </p:cNvSpPr>
          <p:nvPr>
            <p:ph idx="1"/>
          </p:nvPr>
        </p:nvSpPr>
        <p:spPr>
          <a:xfrm>
            <a:off x="4855633" y="609600"/>
            <a:ext cx="6411924" cy="5080001"/>
          </a:xfrm>
        </p:spPr>
        <p:txBody>
          <a:bodyPr rtlCol="0">
            <a:normAutofit/>
          </a:bodyPr>
          <a:lstStyle>
            <a:lvl1pPr>
              <a:defRPr>
                <a:latin typeface="Batang" panose="02030600000101010101" pitchFamily="18" charset="-127"/>
                <a:ea typeface="Batang" panose="02030600000101010101" pitchFamily="18" charset="-127"/>
              </a:defRPr>
            </a:lvl1pPr>
            <a:lvl2pPr>
              <a:defRPr>
                <a:latin typeface="Batang" panose="02030600000101010101" pitchFamily="18" charset="-127"/>
                <a:ea typeface="Batang" panose="02030600000101010101" pitchFamily="18" charset="-127"/>
              </a:defRPr>
            </a:lvl2pPr>
            <a:lvl3pPr>
              <a:defRPr>
                <a:latin typeface="Batang" panose="02030600000101010101" pitchFamily="18" charset="-127"/>
                <a:ea typeface="Batang" panose="02030600000101010101" pitchFamily="18" charset="-127"/>
              </a:defRPr>
            </a:lvl3pPr>
            <a:lvl4pPr>
              <a:defRPr>
                <a:latin typeface="Batang" panose="02030600000101010101" pitchFamily="18" charset="-127"/>
                <a:ea typeface="Batang" panose="02030600000101010101" pitchFamily="18" charset="-127"/>
              </a:defRPr>
            </a:lvl4pPr>
            <a:lvl5pPr>
              <a:defRPr>
                <a:latin typeface="Batang" panose="02030600000101010101" pitchFamily="18" charset="-127"/>
                <a:ea typeface="Batang" panose="02030600000101010101" pitchFamily="18" charset="-127"/>
              </a:defRPr>
            </a:lvl5pPr>
          </a:lstStyle>
          <a:p>
            <a:pPr lvl="0" rtl="0"/>
            <a:r>
              <a:rPr lang="ko-KR" altLang="en-US"/>
              <a:t>마스터 텍스트 스타일을 편집하려면 클릭</a:t>
            </a:r>
          </a:p>
          <a:p>
            <a:pPr lvl="1" rtl="0"/>
            <a:r>
              <a:rPr lang="ko-KR" altLang="en-US"/>
              <a:t>두 번째 수준</a:t>
            </a:r>
          </a:p>
          <a:p>
            <a:pPr lvl="2" rtl="0"/>
            <a:r>
              <a:rPr lang="ko-KR" altLang="en-US"/>
              <a:t>세 번째 수준</a:t>
            </a:r>
          </a:p>
          <a:p>
            <a:pPr lvl="3" rtl="0"/>
            <a:r>
              <a:rPr lang="ko-KR" altLang="en-US"/>
              <a:t>네 번째 수준</a:t>
            </a:r>
          </a:p>
          <a:p>
            <a:pPr lvl="4" rtl="0"/>
            <a:r>
              <a:rPr lang="ko-KR" altLang="en-US"/>
              <a:t>다섯 번째 수준</a:t>
            </a:r>
            <a:endParaRPr lang="en-US" dirty="0"/>
          </a:p>
        </p:txBody>
      </p:sp>
      <p:sp>
        <p:nvSpPr>
          <p:cNvPr id="4" name="텍스트 개체 틀 3"/>
          <p:cNvSpPr>
            <a:spLocks noGrp="1"/>
          </p:cNvSpPr>
          <p:nvPr>
            <p:ph type="body" sz="half" idx="2"/>
          </p:nvPr>
        </p:nvSpPr>
        <p:spPr>
          <a:xfrm>
            <a:off x="913795" y="2673351"/>
            <a:ext cx="3706889" cy="3016250"/>
          </a:xfrm>
        </p:spPr>
        <p:txBody>
          <a:bodyPr rtlCol="0" anchor="t">
            <a:normAutofit/>
          </a:bodyPr>
          <a:lstStyle>
            <a:lvl1pPr marL="0" indent="0" algn="ctr">
              <a:buNone/>
              <a:defRPr sz="1600">
                <a:latin typeface="Batang" panose="02030600000101010101" pitchFamily="18" charset="-127"/>
                <a:ea typeface="Batang" panose="02030600000101010101" pitchFamily="18" charset="-127"/>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ko-KR" altLang="en-US"/>
              <a:t>마스터 텍스트 스타일을 편집하려면 클릭</a:t>
            </a:r>
          </a:p>
        </p:txBody>
      </p:sp>
      <p:sp>
        <p:nvSpPr>
          <p:cNvPr id="5" name="날짜 개체 틀 4"/>
          <p:cNvSpPr>
            <a:spLocks noGrp="1"/>
          </p:cNvSpPr>
          <p:nvPr>
            <p:ph type="dt" sz="half" idx="10"/>
          </p:nvPr>
        </p:nvSpPr>
        <p:spPr/>
        <p:txBody>
          <a:bodyPr rtlCol="0"/>
          <a:lstStyle>
            <a:lvl1pPr>
              <a:defRPr>
                <a:latin typeface="Batang" panose="02030600000101010101" pitchFamily="18" charset="-127"/>
                <a:ea typeface="Batang" panose="02030600000101010101" pitchFamily="18" charset="-127"/>
              </a:defRPr>
            </a:lvl1pPr>
          </a:lstStyle>
          <a:p>
            <a:fld id="{43748954-E065-4054-8C66-392B4F063747}" type="datetime1">
              <a:rPr lang="ko-KR" altLang="en-US" smtClean="0"/>
              <a:t>2024-05-19</a:t>
            </a:fld>
            <a:endParaRPr lang="en-US" dirty="0"/>
          </a:p>
        </p:txBody>
      </p:sp>
      <p:sp>
        <p:nvSpPr>
          <p:cNvPr id="6" name="바닥글 개체 틀 5"/>
          <p:cNvSpPr>
            <a:spLocks noGrp="1"/>
          </p:cNvSpPr>
          <p:nvPr>
            <p:ph type="ftr" sz="quarter" idx="11"/>
          </p:nvPr>
        </p:nvSpPr>
        <p:spPr/>
        <p:txBody>
          <a:bodyPr rtlCol="0"/>
          <a:lstStyle>
            <a:lvl1pPr>
              <a:defRPr>
                <a:latin typeface="Batang" panose="02030600000101010101" pitchFamily="18" charset="-127"/>
                <a:ea typeface="Batang" panose="02030600000101010101" pitchFamily="18" charset="-127"/>
              </a:defRPr>
            </a:lvl1pPr>
          </a:lstStyle>
          <a:p>
            <a:endParaRPr lang="en-US" dirty="0"/>
          </a:p>
        </p:txBody>
      </p:sp>
      <p:sp>
        <p:nvSpPr>
          <p:cNvPr id="7" name="슬라이드 번호 개체 틀 6"/>
          <p:cNvSpPr>
            <a:spLocks noGrp="1"/>
          </p:cNvSpPr>
          <p:nvPr>
            <p:ph type="sldNum" sz="quarter" idx="12"/>
          </p:nvPr>
        </p:nvSpPr>
        <p:spPr/>
        <p:txBody>
          <a:bodyPr rtlCol="0"/>
          <a:lstStyle>
            <a:lvl1pPr>
              <a:defRPr>
                <a:latin typeface="Batang" panose="02030600000101010101" pitchFamily="18" charset="-127"/>
                <a:ea typeface="Batang" panose="02030600000101010101" pitchFamily="18" charset="-127"/>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5964791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pic>
        <p:nvPicPr>
          <p:cNvPr id="22" name="그림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제목 1"/>
          <p:cNvSpPr>
            <a:spLocks noGrp="1"/>
          </p:cNvSpPr>
          <p:nvPr>
            <p:ph type="title"/>
          </p:nvPr>
        </p:nvSpPr>
        <p:spPr>
          <a:xfrm>
            <a:off x="913795" y="763701"/>
            <a:ext cx="5707899" cy="1675559"/>
          </a:xfrm>
        </p:spPr>
        <p:txBody>
          <a:bodyPr rtlCol="0" anchor="b">
            <a:noAutofit/>
          </a:bodyPr>
          <a:lstStyle>
            <a:lvl1pPr algn="ctr">
              <a:defRPr sz="3200" b="0">
                <a:latin typeface="Batang" panose="02030600000101010101" pitchFamily="18" charset="-127"/>
                <a:ea typeface="Batang" panose="02030600000101010101" pitchFamily="18" charset="-127"/>
              </a:defRPr>
            </a:lvl1pPr>
          </a:lstStyle>
          <a:p>
            <a:pPr rtl="0"/>
            <a:r>
              <a:rPr lang="ko-KR" altLang="en-US"/>
              <a:t>마스터 제목 스타일 편집</a:t>
            </a:r>
            <a:endParaRPr lang="en-US" dirty="0"/>
          </a:p>
        </p:txBody>
      </p:sp>
      <p:sp>
        <p:nvSpPr>
          <p:cNvPr id="3" name="그림 개체 틀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rtlCol="0" anchor="t">
            <a:normAutofit/>
          </a:bodyPr>
          <a:lstStyle>
            <a:lvl1pPr marL="0" indent="0" algn="ctr">
              <a:buNone/>
              <a:defRPr sz="1600">
                <a:latin typeface="Batang" panose="02030600000101010101" pitchFamily="18" charset="-127"/>
                <a:ea typeface="Batang" panose="02030600000101010101" pitchFamily="18" charset="-127"/>
              </a:defRPr>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ko-KR" altLang="en-US"/>
              <a:t>그림을 추가하려면 아이콘을 클릭하십시오</a:t>
            </a:r>
            <a:endParaRPr lang="en-US" dirty="0"/>
          </a:p>
        </p:txBody>
      </p:sp>
      <p:sp>
        <p:nvSpPr>
          <p:cNvPr id="4" name="텍스트 개체 틀 3"/>
          <p:cNvSpPr>
            <a:spLocks noGrp="1"/>
          </p:cNvSpPr>
          <p:nvPr>
            <p:ph type="body" sz="half" idx="2"/>
          </p:nvPr>
        </p:nvSpPr>
        <p:spPr>
          <a:xfrm>
            <a:off x="1473698" y="2679699"/>
            <a:ext cx="4588094" cy="3135695"/>
          </a:xfrm>
        </p:spPr>
        <p:txBody>
          <a:bodyPr rtlCol="0" anchor="t">
            <a:normAutofit/>
          </a:bodyPr>
          <a:lstStyle>
            <a:lvl1pPr marL="0" indent="0" algn="ctr">
              <a:buNone/>
              <a:defRPr sz="1600">
                <a:latin typeface="Batang" panose="02030600000101010101" pitchFamily="18" charset="-127"/>
                <a:ea typeface="Batang" panose="02030600000101010101" pitchFamily="18" charset="-127"/>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ko-KR" altLang="en-US"/>
              <a:t>마스터 텍스트 스타일을 편집하려면 클릭</a:t>
            </a:r>
          </a:p>
        </p:txBody>
      </p:sp>
      <p:sp>
        <p:nvSpPr>
          <p:cNvPr id="5" name="날짜 개체 틀 4"/>
          <p:cNvSpPr>
            <a:spLocks noGrp="1"/>
          </p:cNvSpPr>
          <p:nvPr>
            <p:ph type="dt" sz="half" idx="10"/>
          </p:nvPr>
        </p:nvSpPr>
        <p:spPr/>
        <p:txBody>
          <a:bodyPr rtlCol="0"/>
          <a:lstStyle>
            <a:lvl1pPr>
              <a:defRPr>
                <a:latin typeface="Batang" panose="02030600000101010101" pitchFamily="18" charset="-127"/>
                <a:ea typeface="Batang" panose="02030600000101010101" pitchFamily="18" charset="-127"/>
              </a:defRPr>
            </a:lvl1pPr>
          </a:lstStyle>
          <a:p>
            <a:fld id="{5A58C4A3-D82D-41C7-A18D-6414DD58B953}" type="datetime1">
              <a:rPr lang="ko-KR" altLang="en-US" smtClean="0"/>
              <a:t>2024-05-19</a:t>
            </a:fld>
            <a:endParaRPr lang="en-US" dirty="0"/>
          </a:p>
        </p:txBody>
      </p:sp>
      <p:sp>
        <p:nvSpPr>
          <p:cNvPr id="6" name="바닥글 개체 틀 5"/>
          <p:cNvSpPr>
            <a:spLocks noGrp="1"/>
          </p:cNvSpPr>
          <p:nvPr>
            <p:ph type="ftr" sz="quarter" idx="11"/>
          </p:nvPr>
        </p:nvSpPr>
        <p:spPr/>
        <p:txBody>
          <a:bodyPr rtlCol="0"/>
          <a:lstStyle>
            <a:lvl1pPr>
              <a:defRPr>
                <a:latin typeface="Batang" panose="02030600000101010101" pitchFamily="18" charset="-127"/>
                <a:ea typeface="Batang" panose="02030600000101010101" pitchFamily="18" charset="-127"/>
              </a:defRPr>
            </a:lvl1pPr>
          </a:lstStyle>
          <a:p>
            <a:endParaRPr lang="en-US" dirty="0"/>
          </a:p>
        </p:txBody>
      </p:sp>
      <p:sp>
        <p:nvSpPr>
          <p:cNvPr id="7" name="슬라이드 번호 개체 틀 6"/>
          <p:cNvSpPr>
            <a:spLocks noGrp="1"/>
          </p:cNvSpPr>
          <p:nvPr>
            <p:ph type="sldNum" sz="quarter" idx="12"/>
          </p:nvPr>
        </p:nvSpPr>
        <p:spPr/>
        <p:txBody>
          <a:bodyPr rtlCol="0"/>
          <a:lstStyle>
            <a:lvl1pPr>
              <a:defRPr>
                <a:latin typeface="Batang" panose="02030600000101010101" pitchFamily="18" charset="-127"/>
                <a:ea typeface="Batang" panose="02030600000101010101" pitchFamily="18" charset="-127"/>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4263787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pPr rtl="0"/>
            <a:r>
              <a:rPr lang="ko"/>
              <a:t>마스터 제목 스타일 편집</a:t>
            </a:r>
            <a:endParaRPr lang="en-US" dirty="0"/>
          </a:p>
        </p:txBody>
      </p:sp>
      <p:sp>
        <p:nvSpPr>
          <p:cNvPr id="3" name="텍스트 개체 틀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rtl="0"/>
            <a:r>
              <a:rPr lang="ko"/>
              <a:t>마스터 텍스트 스타일을 편집하려면 클릭하세요.</a:t>
            </a:r>
          </a:p>
          <a:p>
            <a:pPr lvl="1" rtl="0"/>
            <a:r>
              <a:rPr lang="ko"/>
              <a:t>둘째 수준</a:t>
            </a:r>
          </a:p>
          <a:p>
            <a:pPr lvl="2" rtl="0"/>
            <a:r>
              <a:rPr lang="ko"/>
              <a:t>셋째 수준</a:t>
            </a:r>
          </a:p>
          <a:p>
            <a:pPr lvl="3" rtl="0"/>
            <a:r>
              <a:rPr lang="ko"/>
              <a:t>넷째 수준</a:t>
            </a:r>
          </a:p>
          <a:p>
            <a:pPr lvl="4" rtl="0"/>
            <a:r>
              <a:rPr lang="ko"/>
              <a:t>다섯째 수준</a:t>
            </a:r>
            <a:endParaRPr lang="en-US" dirty="0"/>
          </a:p>
        </p:txBody>
      </p:sp>
      <p:sp>
        <p:nvSpPr>
          <p:cNvPr id="4" name="날짜 개체 틀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latin typeface="Batang" panose="02030600000101010101" pitchFamily="18" charset="-127"/>
                <a:ea typeface="Batang" panose="02030600000101010101" pitchFamily="18" charset="-127"/>
              </a:defRPr>
            </a:lvl1pPr>
          </a:lstStyle>
          <a:p>
            <a:fld id="{D41097D8-A3FF-4F04-9CFF-0B8EA7C26038}" type="datetime1">
              <a:rPr lang="ko-KR" altLang="en-US" smtClean="0"/>
              <a:t>2024-05-19</a:t>
            </a:fld>
            <a:endParaRPr lang="en-US" dirty="0"/>
          </a:p>
        </p:txBody>
      </p:sp>
      <p:sp>
        <p:nvSpPr>
          <p:cNvPr id="5" name="바닥글 개체 틀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latin typeface="Batang" panose="02030600000101010101" pitchFamily="18" charset="-127"/>
                <a:ea typeface="Batang" panose="02030600000101010101" pitchFamily="18" charset="-127"/>
              </a:defRPr>
            </a:lvl1pPr>
          </a:lstStyle>
          <a:p>
            <a:endParaRPr lang="en-US" dirty="0"/>
          </a:p>
        </p:txBody>
      </p:sp>
      <p:sp>
        <p:nvSpPr>
          <p:cNvPr id="6" name="슬라이드 번호 개체 틀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latin typeface="Batang" panose="02030600000101010101" pitchFamily="18" charset="-127"/>
                <a:ea typeface="Batang" panose="02030600000101010101" pitchFamily="18" charset="-127"/>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069802776"/>
      </p:ext>
    </p:extLst>
  </p:cSld>
  <p:clrMap bg1="dk1" tx1="lt1" bg2="dk2" tx2="lt2" accent1="accent1" accent2="accent2" accent3="accent3" accent4="accent4" accent5="accent5" accent6="accent6" hlink="hlink" folHlink="folHlink"/>
  <p:sldLayoutIdLst>
    <p:sldLayoutId id="2147483713" r:id="rId1"/>
    <p:sldLayoutId id="2147483715" r:id="rId2"/>
    <p:sldLayoutId id="2147483716" r:id="rId3"/>
    <p:sldLayoutId id="2147483714" r:id="rId4"/>
    <p:sldLayoutId id="2147483710" r:id="rId5"/>
    <p:sldLayoutId id="2147483694" r:id="rId6"/>
    <p:sldLayoutId id="2147483695" r:id="rId7"/>
    <p:sldLayoutId id="2147483696" r:id="rId8"/>
    <p:sldLayoutId id="2147483697" r:id="rId9"/>
    <p:sldLayoutId id="2147483699" r:id="rId10"/>
    <p:sldLayoutId id="2147483693" r:id="rId11"/>
    <p:sldLayoutId id="2147483700" r:id="rId12"/>
    <p:sldLayoutId id="2147483701" r:id="rId13"/>
    <p:sldLayoutId id="2147483703" r:id="rId14"/>
    <p:sldLayoutId id="2147483704" r:id="rId15"/>
    <p:sldLayoutId id="2147483702" r:id="rId16"/>
    <p:sldLayoutId id="2147483698" r:id="rId17"/>
  </p:sldLayoutIdLst>
  <p:hf sldNum="0" hdr="0" ftr="0"/>
  <p:txStyles>
    <p:titleStyle>
      <a:lvl1pPr algn="ctr" defTabSz="457200" rtl="0" eaLnBrk="1" latinLnBrk="1"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Batang" panose="02030600000101010101" pitchFamily="18" charset="-127"/>
          <a:ea typeface="Batang" panose="02030600000101010101" pitchFamily="18" charset="-127"/>
          <a:cs typeface="Batang" panose="02030600000101010101" pitchFamily="18" charset="-127"/>
        </a:defRPr>
      </a:lvl1pPr>
      <a:lvl2pPr eaLnBrk="1" latinLnBrk="1" hangingPunct="1">
        <a:defRPr>
          <a:solidFill>
            <a:schemeClr val="tx2"/>
          </a:solidFill>
        </a:defRPr>
      </a:lvl2pPr>
      <a:lvl3pPr eaLnBrk="1" latinLnBrk="1" hangingPunct="1">
        <a:defRPr>
          <a:solidFill>
            <a:schemeClr val="tx2"/>
          </a:solidFill>
        </a:defRPr>
      </a:lvl3pPr>
      <a:lvl4pPr eaLnBrk="1" latinLnBrk="1" hangingPunct="1">
        <a:defRPr>
          <a:solidFill>
            <a:schemeClr val="tx2"/>
          </a:solidFill>
        </a:defRPr>
      </a:lvl4pPr>
      <a:lvl5pPr eaLnBrk="1" latinLnBrk="1" hangingPunct="1">
        <a:defRPr>
          <a:solidFill>
            <a:schemeClr val="tx2"/>
          </a:solidFill>
        </a:defRPr>
      </a:lvl5pPr>
      <a:lvl6pPr eaLnBrk="1" latinLnBrk="1" hangingPunct="1">
        <a:defRPr>
          <a:solidFill>
            <a:schemeClr val="tx2"/>
          </a:solidFill>
        </a:defRPr>
      </a:lvl6pPr>
      <a:lvl7pPr eaLnBrk="1" latinLnBrk="1" hangingPunct="1">
        <a:defRPr>
          <a:solidFill>
            <a:schemeClr val="tx2"/>
          </a:solidFill>
        </a:defRPr>
      </a:lvl7pPr>
      <a:lvl8pPr eaLnBrk="1" latinLnBrk="1" hangingPunct="1">
        <a:defRPr>
          <a:solidFill>
            <a:schemeClr val="tx2"/>
          </a:solidFill>
        </a:defRPr>
      </a:lvl8pPr>
      <a:lvl9pPr eaLnBrk="1" latinLnBrk="1" hangingPunct="1">
        <a:defRPr>
          <a:solidFill>
            <a:schemeClr val="tx2"/>
          </a:solidFill>
        </a:defRPr>
      </a:lvl9pPr>
    </p:titleStyle>
    <p:bodyStyle>
      <a:lvl1pPr marL="342900" indent="-306000" algn="l" defTabSz="457200" rtl="0" eaLnBrk="1" latinLnBrk="1"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Batang" panose="02030600000101010101" pitchFamily="18" charset="-127"/>
          <a:ea typeface="Batang" panose="02030600000101010101" pitchFamily="18" charset="-127"/>
          <a:cs typeface="+mn-cs"/>
        </a:defRPr>
      </a:lvl1pPr>
      <a:lvl2pPr marL="720000" indent="-270000" algn="l" defTabSz="457200" rtl="0" eaLnBrk="1" latinLnBrk="1"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Batang" panose="02030600000101010101" pitchFamily="18" charset="-127"/>
          <a:ea typeface="Batang" panose="02030600000101010101" pitchFamily="18" charset="-127"/>
          <a:cs typeface="+mn-cs"/>
        </a:defRPr>
      </a:lvl2pPr>
      <a:lvl3pPr marL="1026000" indent="-216000" algn="l" defTabSz="457200" rtl="0" eaLnBrk="1" latinLnBrk="1"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Batang" panose="02030600000101010101" pitchFamily="18" charset="-127"/>
          <a:ea typeface="Batang" panose="02030600000101010101" pitchFamily="18" charset="-127"/>
          <a:cs typeface="+mn-cs"/>
        </a:defRPr>
      </a:lvl3pPr>
      <a:lvl4pPr marL="1386000" indent="-216000" algn="l" defTabSz="457200" rtl="0" eaLnBrk="1" latinLnBrk="1"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Batang" panose="02030600000101010101" pitchFamily="18" charset="-127"/>
          <a:ea typeface="Batang" panose="02030600000101010101" pitchFamily="18" charset="-127"/>
          <a:cs typeface="+mn-cs"/>
        </a:defRPr>
      </a:lvl4pPr>
      <a:lvl5pPr marL="1674000" indent="-216000" algn="l" defTabSz="457200" rtl="0" eaLnBrk="1" latinLnBrk="1"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Batang" panose="02030600000101010101" pitchFamily="18" charset="-127"/>
          <a:ea typeface="Batang" panose="02030600000101010101" pitchFamily="18" charset="-127"/>
          <a:cs typeface="+mn-cs"/>
        </a:defRPr>
      </a:lvl5pPr>
      <a:lvl6pPr marL="2014600" indent="-228600" algn="l" defTabSz="457200" rtl="0" eaLnBrk="1" latinLnBrk="1"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1"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1"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1"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1" hangingPunct="1">
        <a:defRPr sz="1800" kern="1200">
          <a:solidFill>
            <a:schemeClr val="tx1"/>
          </a:solidFill>
          <a:latin typeface="+mn-lt"/>
          <a:ea typeface="+mn-ea"/>
          <a:cs typeface="+mn-cs"/>
        </a:defRPr>
      </a:lvl1pPr>
      <a:lvl2pPr marL="457200" algn="l" defTabSz="457200" rtl="0" eaLnBrk="1" latinLnBrk="1" hangingPunct="1">
        <a:defRPr sz="1800" kern="1200">
          <a:solidFill>
            <a:schemeClr val="tx1"/>
          </a:solidFill>
          <a:latin typeface="+mn-lt"/>
          <a:ea typeface="+mn-ea"/>
          <a:cs typeface="+mn-cs"/>
        </a:defRPr>
      </a:lvl2pPr>
      <a:lvl3pPr marL="914400" algn="l" defTabSz="457200" rtl="0" eaLnBrk="1" latinLnBrk="1" hangingPunct="1">
        <a:defRPr sz="1800" kern="1200">
          <a:solidFill>
            <a:schemeClr val="tx1"/>
          </a:solidFill>
          <a:latin typeface="+mn-lt"/>
          <a:ea typeface="+mn-ea"/>
          <a:cs typeface="+mn-cs"/>
        </a:defRPr>
      </a:lvl3pPr>
      <a:lvl4pPr marL="1371600" algn="l" defTabSz="457200" rtl="0" eaLnBrk="1" latinLnBrk="1" hangingPunct="1">
        <a:defRPr sz="1800" kern="1200">
          <a:solidFill>
            <a:schemeClr val="tx1"/>
          </a:solidFill>
          <a:latin typeface="+mn-lt"/>
          <a:ea typeface="+mn-ea"/>
          <a:cs typeface="+mn-cs"/>
        </a:defRPr>
      </a:lvl4pPr>
      <a:lvl5pPr marL="1828800" algn="l" defTabSz="457200" rtl="0" eaLnBrk="1" latinLnBrk="1" hangingPunct="1">
        <a:defRPr sz="1800" kern="1200">
          <a:solidFill>
            <a:schemeClr val="tx1"/>
          </a:solidFill>
          <a:latin typeface="+mn-lt"/>
          <a:ea typeface="+mn-ea"/>
          <a:cs typeface="+mn-cs"/>
        </a:defRPr>
      </a:lvl5pPr>
      <a:lvl6pPr marL="2286000" algn="l" defTabSz="457200" rtl="0" eaLnBrk="1" latinLnBrk="1" hangingPunct="1">
        <a:defRPr sz="1800" kern="1200">
          <a:solidFill>
            <a:schemeClr val="tx1"/>
          </a:solidFill>
          <a:latin typeface="+mn-lt"/>
          <a:ea typeface="+mn-ea"/>
          <a:cs typeface="+mn-cs"/>
        </a:defRPr>
      </a:lvl6pPr>
      <a:lvl7pPr marL="2743200" algn="l" defTabSz="457200" rtl="0" eaLnBrk="1" latinLnBrk="1" hangingPunct="1">
        <a:defRPr sz="1800" kern="1200">
          <a:solidFill>
            <a:schemeClr val="tx1"/>
          </a:solidFill>
          <a:latin typeface="+mn-lt"/>
          <a:ea typeface="+mn-ea"/>
          <a:cs typeface="+mn-cs"/>
        </a:defRPr>
      </a:lvl7pPr>
      <a:lvl8pPr marL="3200400" algn="l" defTabSz="457200" rtl="0" eaLnBrk="1" latinLnBrk="1" hangingPunct="1">
        <a:defRPr sz="1800" kern="1200">
          <a:solidFill>
            <a:schemeClr val="tx1"/>
          </a:solidFill>
          <a:latin typeface="+mn-lt"/>
          <a:ea typeface="+mn-ea"/>
          <a:cs typeface="+mn-cs"/>
        </a:defRPr>
      </a:lvl8pPr>
      <a:lvl9pPr marL="3657600" algn="l" defTabSz="4572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youtube.com/watch?v=-P28LKWTzrI" TargetMode="External"/><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5.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numpy.org/numpy-tutorials/_images/f482a732f7291f56d444a98fdbfb2f31519b33a74e6c4cdbde616dc72f1b9054.png" TargetMode="Externa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그림 4" descr="컵, 커피, 음식, 음료 그림&#10;&#10;자동 생성되는 설명">
            <a:extLst>
              <a:ext uri="{FF2B5EF4-FFF2-40B4-BE49-F238E27FC236}">
                <a16:creationId xmlns:a16="http://schemas.microsoft.com/office/drawing/2014/main" id="{91BC5572-FC33-4C1C-8DEE-C2CF75A75641}"/>
              </a:ext>
            </a:extLst>
          </p:cNvPr>
          <p:cNvPicPr>
            <a:picLocks noChangeAspect="1"/>
          </p:cNvPicPr>
          <p:nvPr/>
        </p:nvPicPr>
        <p:blipFill rotWithShape="1">
          <a:blip r:embed="rId3">
            <a:alphaModFix amt="35000"/>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2" name="제목 1">
            <a:extLst>
              <a:ext uri="{FF2B5EF4-FFF2-40B4-BE49-F238E27FC236}">
                <a16:creationId xmlns:a16="http://schemas.microsoft.com/office/drawing/2014/main" id="{0D1F047C-C727-42A7-85C5-68C5AA1B1A93}"/>
              </a:ext>
            </a:extLst>
          </p:cNvPr>
          <p:cNvSpPr>
            <a:spLocks noGrp="1"/>
          </p:cNvSpPr>
          <p:nvPr>
            <p:ph type="ctrTitle"/>
          </p:nvPr>
        </p:nvSpPr>
        <p:spPr>
          <a:xfrm>
            <a:off x="1370693" y="1087120"/>
            <a:ext cx="9440034" cy="2648381"/>
          </a:xfrm>
        </p:spPr>
        <p:txBody>
          <a:bodyPr rtlCol="0">
            <a:normAutofit/>
          </a:bodyPr>
          <a:lstStyle/>
          <a:p>
            <a:pPr rtl="0"/>
            <a:r>
              <a:rPr lang="en-US" altLang="ko" sz="7200" b="1" dirty="0" err="1">
                <a:latin typeface="Batang" panose="02030600000101010101" pitchFamily="18" charset="-127"/>
                <a:ea typeface="Batang" panose="02030600000101010101" pitchFamily="18" charset="-127"/>
              </a:rPr>
              <a:t>Numpy</a:t>
            </a:r>
            <a:endParaRPr lang="ko" sz="7200" b="1" dirty="0">
              <a:latin typeface="Batang" panose="02030600000101010101" pitchFamily="18" charset="-127"/>
              <a:ea typeface="Batang" panose="02030600000101010101" pitchFamily="18" charset="-127"/>
            </a:endParaRPr>
          </a:p>
        </p:txBody>
      </p:sp>
      <p:sp>
        <p:nvSpPr>
          <p:cNvPr id="3" name="부제목 2">
            <a:extLst>
              <a:ext uri="{FF2B5EF4-FFF2-40B4-BE49-F238E27FC236}">
                <a16:creationId xmlns:a16="http://schemas.microsoft.com/office/drawing/2014/main" id="{DB93FB3F-A8D4-46D3-A1C6-C79C64563729}"/>
              </a:ext>
            </a:extLst>
          </p:cNvPr>
          <p:cNvSpPr>
            <a:spLocks noGrp="1"/>
          </p:cNvSpPr>
          <p:nvPr>
            <p:ph type="subTitle" idx="1"/>
          </p:nvPr>
        </p:nvSpPr>
        <p:spPr>
          <a:xfrm>
            <a:off x="1370693" y="3910649"/>
            <a:ext cx="9440034" cy="1397951"/>
          </a:xfrm>
        </p:spPr>
        <p:txBody>
          <a:bodyPr rtlCol="0">
            <a:normAutofit/>
          </a:bodyPr>
          <a:lstStyle/>
          <a:p>
            <a:pPr rtl="0"/>
            <a:r>
              <a:rPr lang="en-US" altLang="ko" sz="2800" b="1" dirty="0">
                <a:latin typeface="Batang" panose="02030600000101010101" pitchFamily="18" charset="-127"/>
                <a:ea typeface="Batang" panose="02030600000101010101" pitchFamily="18" charset="-127"/>
              </a:rPr>
              <a:t>week 10 ~ week 11 (</a:t>
            </a:r>
            <a:r>
              <a:rPr lang="en-US" altLang="ko" sz="2800" b="1" dirty="0"/>
              <a:t>6</a:t>
            </a:r>
            <a:r>
              <a:rPr lang="en-US" altLang="ko" sz="2800" b="1" dirty="0">
                <a:latin typeface="Batang" panose="02030600000101010101" pitchFamily="18" charset="-127"/>
                <a:ea typeface="Batang" panose="02030600000101010101" pitchFamily="18" charset="-127"/>
              </a:rPr>
              <a:t> </a:t>
            </a:r>
            <a:r>
              <a:rPr lang="en-US" altLang="ko-KR" sz="2800" b="1" dirty="0">
                <a:latin typeface="Batang" panose="02030600000101010101" pitchFamily="18" charset="-127"/>
                <a:ea typeface="Batang" panose="02030600000101010101" pitchFamily="18" charset="-127"/>
              </a:rPr>
              <a:t>hours)</a:t>
            </a:r>
            <a:endParaRPr lang="ko" sz="2800" b="1" dirty="0">
              <a:latin typeface="Batang" panose="02030600000101010101" pitchFamily="18" charset="-127"/>
              <a:ea typeface="Batang" panose="02030600000101010101" pitchFamily="18" charset="-127"/>
            </a:endParaRPr>
          </a:p>
        </p:txBody>
      </p:sp>
    </p:spTree>
    <p:extLst>
      <p:ext uri="{BB962C8B-B14F-4D97-AF65-F5344CB8AC3E}">
        <p14:creationId xmlns:p14="http://schemas.microsoft.com/office/powerpoint/2010/main" val="6337383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824148" y="233083"/>
            <a:ext cx="10353762" cy="549277"/>
          </a:xfrm>
        </p:spPr>
        <p:txBody>
          <a:bodyPr>
            <a:normAutofit fontScale="90000"/>
          </a:bodyPr>
          <a:lstStyle/>
          <a:p>
            <a:r>
              <a:rPr lang="en-US" altLang="ko-KR" dirty="0"/>
              <a:t>CPU vs GPU</a:t>
            </a:r>
            <a:endParaRPr lang="ko-KR" altLang="en-US" dirty="0"/>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10</a:t>
            </a:fld>
            <a:endParaRPr lang="en-US" dirty="0"/>
          </a:p>
        </p:txBody>
      </p:sp>
      <p:graphicFrame>
        <p:nvGraphicFramePr>
          <p:cNvPr id="10" name="표 9">
            <a:extLst>
              <a:ext uri="{FF2B5EF4-FFF2-40B4-BE49-F238E27FC236}">
                <a16:creationId xmlns:a16="http://schemas.microsoft.com/office/drawing/2014/main" id="{BCDDEDA4-A678-25EF-16BA-ADF75D09C539}"/>
              </a:ext>
            </a:extLst>
          </p:cNvPr>
          <p:cNvGraphicFramePr>
            <a:graphicFrameLocks noGrp="1"/>
          </p:cNvGraphicFramePr>
          <p:nvPr>
            <p:extLst>
              <p:ext uri="{D42A27DB-BD31-4B8C-83A1-F6EECF244321}">
                <p14:modId xmlns:p14="http://schemas.microsoft.com/office/powerpoint/2010/main" val="4154913811"/>
              </p:ext>
            </p:extLst>
          </p:nvPr>
        </p:nvGraphicFramePr>
        <p:xfrm>
          <a:off x="1616540" y="3429000"/>
          <a:ext cx="2692400" cy="2164080"/>
        </p:xfrm>
        <a:graphic>
          <a:graphicData uri="http://schemas.openxmlformats.org/drawingml/2006/table">
            <a:tbl>
              <a:tblPr>
                <a:tableStyleId>{5C22544A-7EE6-4342-B048-85BDC9FD1C3A}</a:tableStyleId>
              </a:tblPr>
              <a:tblGrid>
                <a:gridCol w="673100">
                  <a:extLst>
                    <a:ext uri="{9D8B030D-6E8A-4147-A177-3AD203B41FA5}">
                      <a16:colId xmlns:a16="http://schemas.microsoft.com/office/drawing/2014/main" val="2891292865"/>
                    </a:ext>
                  </a:extLst>
                </a:gridCol>
                <a:gridCol w="673100">
                  <a:extLst>
                    <a:ext uri="{9D8B030D-6E8A-4147-A177-3AD203B41FA5}">
                      <a16:colId xmlns:a16="http://schemas.microsoft.com/office/drawing/2014/main" val="974422454"/>
                    </a:ext>
                  </a:extLst>
                </a:gridCol>
                <a:gridCol w="673100">
                  <a:extLst>
                    <a:ext uri="{9D8B030D-6E8A-4147-A177-3AD203B41FA5}">
                      <a16:colId xmlns:a16="http://schemas.microsoft.com/office/drawing/2014/main" val="428646000"/>
                    </a:ext>
                  </a:extLst>
                </a:gridCol>
                <a:gridCol w="673100">
                  <a:extLst>
                    <a:ext uri="{9D8B030D-6E8A-4147-A177-3AD203B41FA5}">
                      <a16:colId xmlns:a16="http://schemas.microsoft.com/office/drawing/2014/main" val="3538671581"/>
                    </a:ext>
                  </a:extLst>
                </a:gridCol>
              </a:tblGrid>
              <a:tr h="541020">
                <a:tc>
                  <a:txBody>
                    <a:bodyPr/>
                    <a:lstStyle/>
                    <a:p>
                      <a:pPr algn="ctr" fontAlgn="ctr"/>
                      <a:r>
                        <a:rPr lang="en-US" altLang="ko-KR" sz="2000" b="1" u="none" strike="noStrike">
                          <a:effectLst/>
                          <a:highlight>
                            <a:srgbClr val="D9E1F2"/>
                          </a:highlight>
                        </a:rPr>
                        <a:t>1</a:t>
                      </a:r>
                      <a:endParaRPr lang="en-US" altLang="ko-KR" sz="2000" b="1" i="0" u="none" strike="noStrike">
                        <a:solidFill>
                          <a:srgbClr val="000000"/>
                        </a:solidFill>
                        <a:effectLst/>
                        <a:highlight>
                          <a:srgbClr val="D9E1F2"/>
                        </a:highlight>
                        <a:latin typeface="맑은 고딕" panose="020B0503020000020004" pitchFamily="50" charset="-127"/>
                        <a:ea typeface="맑은 고딕" panose="020B0503020000020004" pitchFamily="50" charset="-127"/>
                      </a:endParaRPr>
                    </a:p>
                  </a:txBody>
                  <a:tcPr marL="7620" marR="7620" marT="7620" marB="0" anchor="ctr"/>
                </a:tc>
                <a:tc>
                  <a:txBody>
                    <a:bodyPr/>
                    <a:lstStyle/>
                    <a:p>
                      <a:pPr algn="ctr" fontAlgn="ctr"/>
                      <a:r>
                        <a:rPr lang="en-US" altLang="ko-KR" sz="2000" b="1" u="none" strike="noStrike">
                          <a:effectLst/>
                          <a:highlight>
                            <a:srgbClr val="D9E1F2"/>
                          </a:highlight>
                        </a:rPr>
                        <a:t>2</a:t>
                      </a:r>
                      <a:endParaRPr lang="en-US" altLang="ko-KR" sz="2000" b="1" i="0" u="none" strike="noStrike">
                        <a:solidFill>
                          <a:srgbClr val="000000"/>
                        </a:solidFill>
                        <a:effectLst/>
                        <a:highlight>
                          <a:srgbClr val="D9E1F2"/>
                        </a:highlight>
                        <a:latin typeface="맑은 고딕" panose="020B0503020000020004" pitchFamily="50" charset="-127"/>
                        <a:ea typeface="맑은 고딕" panose="020B0503020000020004" pitchFamily="50" charset="-127"/>
                      </a:endParaRPr>
                    </a:p>
                  </a:txBody>
                  <a:tcPr marL="7620" marR="7620" marT="7620" marB="0" anchor="ctr"/>
                </a:tc>
                <a:tc>
                  <a:txBody>
                    <a:bodyPr/>
                    <a:lstStyle/>
                    <a:p>
                      <a:pPr algn="ctr" fontAlgn="ctr"/>
                      <a:r>
                        <a:rPr lang="en-US" altLang="ko-KR" sz="2000" b="1" u="none" strike="noStrike">
                          <a:effectLst/>
                          <a:highlight>
                            <a:srgbClr val="D9E1F2"/>
                          </a:highlight>
                        </a:rPr>
                        <a:t>3</a:t>
                      </a:r>
                      <a:endParaRPr lang="en-US" altLang="ko-KR" sz="2000" b="1" i="0" u="none" strike="noStrike">
                        <a:solidFill>
                          <a:srgbClr val="000000"/>
                        </a:solidFill>
                        <a:effectLst/>
                        <a:highlight>
                          <a:srgbClr val="D9E1F2"/>
                        </a:highlight>
                        <a:latin typeface="맑은 고딕" panose="020B0503020000020004" pitchFamily="50" charset="-127"/>
                        <a:ea typeface="맑은 고딕" panose="020B0503020000020004" pitchFamily="50" charset="-127"/>
                      </a:endParaRPr>
                    </a:p>
                  </a:txBody>
                  <a:tcPr marL="7620" marR="7620" marT="7620" marB="0" anchor="ctr"/>
                </a:tc>
                <a:tc>
                  <a:txBody>
                    <a:bodyPr/>
                    <a:lstStyle/>
                    <a:p>
                      <a:pPr algn="ctr" fontAlgn="ctr"/>
                      <a:r>
                        <a:rPr lang="en-US" altLang="ko-KR" sz="2000" b="1" u="none" strike="noStrike">
                          <a:effectLst/>
                          <a:highlight>
                            <a:srgbClr val="D9E1F2"/>
                          </a:highlight>
                        </a:rPr>
                        <a:t>4</a:t>
                      </a:r>
                      <a:endParaRPr lang="en-US" altLang="ko-KR" sz="2000" b="1" i="0" u="none" strike="noStrike">
                        <a:solidFill>
                          <a:srgbClr val="000000"/>
                        </a:solidFill>
                        <a:effectLst/>
                        <a:highlight>
                          <a:srgbClr val="D9E1F2"/>
                        </a:highlight>
                        <a:latin typeface="맑은 고딕" panose="020B0503020000020004" pitchFamily="50" charset="-127"/>
                        <a:ea typeface="맑은 고딕" panose="020B0503020000020004" pitchFamily="50" charset="-127"/>
                      </a:endParaRPr>
                    </a:p>
                  </a:txBody>
                  <a:tcPr marL="7620" marR="7620" marT="7620" marB="0" anchor="ctr"/>
                </a:tc>
                <a:extLst>
                  <a:ext uri="{0D108BD9-81ED-4DB2-BD59-A6C34878D82A}">
                    <a16:rowId xmlns:a16="http://schemas.microsoft.com/office/drawing/2014/main" val="2998682483"/>
                  </a:ext>
                </a:extLst>
              </a:tr>
              <a:tr h="541020">
                <a:tc>
                  <a:txBody>
                    <a:bodyPr/>
                    <a:lstStyle/>
                    <a:p>
                      <a:pPr algn="ctr" fontAlgn="ctr"/>
                      <a:r>
                        <a:rPr lang="en-US" altLang="ko-KR" sz="2000" b="1" u="none" strike="noStrike">
                          <a:effectLst/>
                        </a:rPr>
                        <a:t>1</a:t>
                      </a:r>
                      <a:endParaRPr lang="en-US" altLang="ko-KR" sz="2000" b="1" i="0" u="none" strike="noStrike">
                        <a:solidFill>
                          <a:srgbClr val="000000"/>
                        </a:solidFill>
                        <a:effectLst/>
                        <a:latin typeface="맑은 고딕" panose="020B0503020000020004" pitchFamily="50" charset="-127"/>
                        <a:ea typeface="맑은 고딕" panose="020B0503020000020004" pitchFamily="50" charset="-127"/>
                      </a:endParaRPr>
                    </a:p>
                  </a:txBody>
                  <a:tcPr marL="7620" marR="7620" marT="7620" marB="0" anchor="ctr"/>
                </a:tc>
                <a:tc>
                  <a:txBody>
                    <a:bodyPr/>
                    <a:lstStyle/>
                    <a:p>
                      <a:pPr algn="ctr" fontAlgn="ctr"/>
                      <a:r>
                        <a:rPr lang="en-US" altLang="ko-KR" sz="2000" b="1" u="none" strike="noStrike">
                          <a:effectLst/>
                        </a:rPr>
                        <a:t>2</a:t>
                      </a:r>
                      <a:endParaRPr lang="en-US" altLang="ko-KR" sz="2000" b="1" i="0" u="none" strike="noStrike">
                        <a:solidFill>
                          <a:srgbClr val="000000"/>
                        </a:solidFill>
                        <a:effectLst/>
                        <a:latin typeface="맑은 고딕" panose="020B0503020000020004" pitchFamily="50" charset="-127"/>
                        <a:ea typeface="맑은 고딕" panose="020B0503020000020004" pitchFamily="50" charset="-127"/>
                      </a:endParaRPr>
                    </a:p>
                  </a:txBody>
                  <a:tcPr marL="7620" marR="7620" marT="7620" marB="0" anchor="ctr"/>
                </a:tc>
                <a:tc>
                  <a:txBody>
                    <a:bodyPr/>
                    <a:lstStyle/>
                    <a:p>
                      <a:pPr algn="ctr" fontAlgn="ctr"/>
                      <a:r>
                        <a:rPr lang="en-US" altLang="ko-KR" sz="2000" b="1" u="none" strike="noStrike">
                          <a:effectLst/>
                        </a:rPr>
                        <a:t>3</a:t>
                      </a:r>
                      <a:endParaRPr lang="en-US" altLang="ko-KR" sz="2000" b="1" i="0" u="none" strike="noStrike">
                        <a:solidFill>
                          <a:srgbClr val="000000"/>
                        </a:solidFill>
                        <a:effectLst/>
                        <a:latin typeface="맑은 고딕" panose="020B0503020000020004" pitchFamily="50" charset="-127"/>
                        <a:ea typeface="맑은 고딕" panose="020B0503020000020004" pitchFamily="50" charset="-127"/>
                      </a:endParaRPr>
                    </a:p>
                  </a:txBody>
                  <a:tcPr marL="7620" marR="7620" marT="7620" marB="0" anchor="ctr"/>
                </a:tc>
                <a:tc>
                  <a:txBody>
                    <a:bodyPr/>
                    <a:lstStyle/>
                    <a:p>
                      <a:pPr algn="ctr" fontAlgn="ctr"/>
                      <a:r>
                        <a:rPr lang="en-US" altLang="ko-KR" sz="2000" b="1" u="none" strike="noStrike">
                          <a:effectLst/>
                        </a:rPr>
                        <a:t>4</a:t>
                      </a:r>
                      <a:endParaRPr lang="en-US" altLang="ko-KR" sz="2000" b="1" i="0" u="none" strike="noStrike">
                        <a:solidFill>
                          <a:srgbClr val="000000"/>
                        </a:solidFill>
                        <a:effectLst/>
                        <a:latin typeface="맑은 고딕" panose="020B0503020000020004" pitchFamily="50" charset="-127"/>
                        <a:ea typeface="맑은 고딕" panose="020B0503020000020004" pitchFamily="50" charset="-127"/>
                      </a:endParaRPr>
                    </a:p>
                  </a:txBody>
                  <a:tcPr marL="7620" marR="7620" marT="7620" marB="0" anchor="ctr"/>
                </a:tc>
                <a:extLst>
                  <a:ext uri="{0D108BD9-81ED-4DB2-BD59-A6C34878D82A}">
                    <a16:rowId xmlns:a16="http://schemas.microsoft.com/office/drawing/2014/main" val="3541638333"/>
                  </a:ext>
                </a:extLst>
              </a:tr>
              <a:tr h="541020">
                <a:tc>
                  <a:txBody>
                    <a:bodyPr/>
                    <a:lstStyle/>
                    <a:p>
                      <a:pPr algn="ctr" fontAlgn="ctr"/>
                      <a:r>
                        <a:rPr lang="en-US" altLang="ko-KR" sz="2000" b="1" u="none" strike="noStrike">
                          <a:effectLst/>
                          <a:highlight>
                            <a:srgbClr val="D9E1F2"/>
                          </a:highlight>
                        </a:rPr>
                        <a:t>1</a:t>
                      </a:r>
                      <a:endParaRPr lang="en-US" altLang="ko-KR" sz="2000" b="1" i="0" u="none" strike="noStrike">
                        <a:solidFill>
                          <a:srgbClr val="000000"/>
                        </a:solidFill>
                        <a:effectLst/>
                        <a:highlight>
                          <a:srgbClr val="D9E1F2"/>
                        </a:highlight>
                        <a:latin typeface="맑은 고딕" panose="020B0503020000020004" pitchFamily="50" charset="-127"/>
                        <a:ea typeface="맑은 고딕" panose="020B0503020000020004" pitchFamily="50" charset="-127"/>
                      </a:endParaRPr>
                    </a:p>
                  </a:txBody>
                  <a:tcPr marL="7620" marR="7620" marT="7620" marB="0" anchor="ctr"/>
                </a:tc>
                <a:tc>
                  <a:txBody>
                    <a:bodyPr/>
                    <a:lstStyle/>
                    <a:p>
                      <a:pPr algn="ctr" fontAlgn="ctr"/>
                      <a:r>
                        <a:rPr lang="en-US" altLang="ko-KR" sz="2000" b="1" u="none" strike="noStrike">
                          <a:effectLst/>
                          <a:highlight>
                            <a:srgbClr val="D9E1F2"/>
                          </a:highlight>
                        </a:rPr>
                        <a:t>2</a:t>
                      </a:r>
                      <a:endParaRPr lang="en-US" altLang="ko-KR" sz="2000" b="1" i="0" u="none" strike="noStrike">
                        <a:solidFill>
                          <a:srgbClr val="000000"/>
                        </a:solidFill>
                        <a:effectLst/>
                        <a:highlight>
                          <a:srgbClr val="D9E1F2"/>
                        </a:highlight>
                        <a:latin typeface="맑은 고딕" panose="020B0503020000020004" pitchFamily="50" charset="-127"/>
                        <a:ea typeface="맑은 고딕" panose="020B0503020000020004" pitchFamily="50" charset="-127"/>
                      </a:endParaRPr>
                    </a:p>
                  </a:txBody>
                  <a:tcPr marL="7620" marR="7620" marT="7620" marB="0" anchor="ctr"/>
                </a:tc>
                <a:tc>
                  <a:txBody>
                    <a:bodyPr/>
                    <a:lstStyle/>
                    <a:p>
                      <a:pPr algn="ctr" fontAlgn="ctr"/>
                      <a:r>
                        <a:rPr lang="en-US" altLang="ko-KR" sz="2000" b="1" u="none" strike="noStrike" dirty="0">
                          <a:effectLst/>
                          <a:highlight>
                            <a:srgbClr val="D9E1F2"/>
                          </a:highlight>
                        </a:rPr>
                        <a:t>3</a:t>
                      </a:r>
                      <a:endParaRPr lang="en-US" altLang="ko-KR" sz="2000" b="1" i="0" u="none" strike="noStrike" dirty="0">
                        <a:solidFill>
                          <a:srgbClr val="000000"/>
                        </a:solidFill>
                        <a:effectLst/>
                        <a:highlight>
                          <a:srgbClr val="D9E1F2"/>
                        </a:highlight>
                        <a:latin typeface="맑은 고딕" panose="020B0503020000020004" pitchFamily="50" charset="-127"/>
                        <a:ea typeface="맑은 고딕" panose="020B0503020000020004" pitchFamily="50" charset="-127"/>
                      </a:endParaRPr>
                    </a:p>
                  </a:txBody>
                  <a:tcPr marL="7620" marR="7620" marT="7620" marB="0" anchor="ctr"/>
                </a:tc>
                <a:tc>
                  <a:txBody>
                    <a:bodyPr/>
                    <a:lstStyle/>
                    <a:p>
                      <a:pPr algn="ctr" fontAlgn="ctr"/>
                      <a:r>
                        <a:rPr lang="en-US" altLang="ko-KR" sz="2000" b="1" u="none" strike="noStrike">
                          <a:effectLst/>
                          <a:highlight>
                            <a:srgbClr val="D9E1F2"/>
                          </a:highlight>
                        </a:rPr>
                        <a:t>4</a:t>
                      </a:r>
                      <a:endParaRPr lang="en-US" altLang="ko-KR" sz="2000" b="1" i="0" u="none" strike="noStrike">
                        <a:solidFill>
                          <a:srgbClr val="000000"/>
                        </a:solidFill>
                        <a:effectLst/>
                        <a:highlight>
                          <a:srgbClr val="D9E1F2"/>
                        </a:highlight>
                        <a:latin typeface="맑은 고딕" panose="020B0503020000020004" pitchFamily="50" charset="-127"/>
                        <a:ea typeface="맑은 고딕" panose="020B0503020000020004" pitchFamily="50" charset="-127"/>
                      </a:endParaRPr>
                    </a:p>
                  </a:txBody>
                  <a:tcPr marL="7620" marR="7620" marT="7620" marB="0" anchor="ctr"/>
                </a:tc>
                <a:extLst>
                  <a:ext uri="{0D108BD9-81ED-4DB2-BD59-A6C34878D82A}">
                    <a16:rowId xmlns:a16="http://schemas.microsoft.com/office/drawing/2014/main" val="2027822792"/>
                  </a:ext>
                </a:extLst>
              </a:tr>
              <a:tr h="541020">
                <a:tc>
                  <a:txBody>
                    <a:bodyPr/>
                    <a:lstStyle/>
                    <a:p>
                      <a:pPr algn="ctr" fontAlgn="ctr"/>
                      <a:r>
                        <a:rPr lang="en-US" altLang="ko-KR" sz="2000" b="1" u="none" strike="noStrike">
                          <a:effectLst/>
                        </a:rPr>
                        <a:t>1</a:t>
                      </a:r>
                      <a:endParaRPr lang="en-US" altLang="ko-KR" sz="2000" b="1" i="0" u="none" strike="noStrike">
                        <a:solidFill>
                          <a:srgbClr val="000000"/>
                        </a:solidFill>
                        <a:effectLst/>
                        <a:latin typeface="맑은 고딕" panose="020B0503020000020004" pitchFamily="50" charset="-127"/>
                        <a:ea typeface="맑은 고딕" panose="020B0503020000020004" pitchFamily="50" charset="-127"/>
                      </a:endParaRPr>
                    </a:p>
                  </a:txBody>
                  <a:tcPr marL="7620" marR="7620" marT="7620" marB="0" anchor="ctr"/>
                </a:tc>
                <a:tc>
                  <a:txBody>
                    <a:bodyPr/>
                    <a:lstStyle/>
                    <a:p>
                      <a:pPr algn="ctr" fontAlgn="ctr"/>
                      <a:r>
                        <a:rPr lang="en-US" altLang="ko-KR" sz="2000" b="1" u="none" strike="noStrike">
                          <a:effectLst/>
                        </a:rPr>
                        <a:t>2</a:t>
                      </a:r>
                      <a:endParaRPr lang="en-US" altLang="ko-KR" sz="2000" b="1" i="0" u="none" strike="noStrike">
                        <a:solidFill>
                          <a:srgbClr val="000000"/>
                        </a:solidFill>
                        <a:effectLst/>
                        <a:latin typeface="맑은 고딕" panose="020B0503020000020004" pitchFamily="50" charset="-127"/>
                        <a:ea typeface="맑은 고딕" panose="020B0503020000020004" pitchFamily="50" charset="-127"/>
                      </a:endParaRPr>
                    </a:p>
                  </a:txBody>
                  <a:tcPr marL="7620" marR="7620" marT="7620" marB="0" anchor="ctr"/>
                </a:tc>
                <a:tc>
                  <a:txBody>
                    <a:bodyPr/>
                    <a:lstStyle/>
                    <a:p>
                      <a:pPr algn="ctr" fontAlgn="ctr"/>
                      <a:r>
                        <a:rPr lang="en-US" altLang="ko-KR" sz="2000" b="1" u="none" strike="noStrike">
                          <a:effectLst/>
                        </a:rPr>
                        <a:t>3</a:t>
                      </a:r>
                      <a:endParaRPr lang="en-US" altLang="ko-KR" sz="2000" b="1" i="0" u="none" strike="noStrike">
                        <a:solidFill>
                          <a:srgbClr val="000000"/>
                        </a:solidFill>
                        <a:effectLst/>
                        <a:latin typeface="맑은 고딕" panose="020B0503020000020004" pitchFamily="50" charset="-127"/>
                        <a:ea typeface="맑은 고딕" panose="020B0503020000020004" pitchFamily="50" charset="-127"/>
                      </a:endParaRPr>
                    </a:p>
                  </a:txBody>
                  <a:tcPr marL="7620" marR="7620" marT="7620" marB="0" anchor="ctr"/>
                </a:tc>
                <a:tc>
                  <a:txBody>
                    <a:bodyPr/>
                    <a:lstStyle/>
                    <a:p>
                      <a:pPr algn="ctr" fontAlgn="ctr"/>
                      <a:r>
                        <a:rPr lang="en-US" altLang="ko-KR" sz="2000" b="1" u="none" strike="noStrike" dirty="0">
                          <a:effectLst/>
                        </a:rPr>
                        <a:t>4</a:t>
                      </a:r>
                      <a:endParaRPr lang="en-US" altLang="ko-KR" sz="2000" b="1" i="0" u="none" strike="noStrike" dirty="0">
                        <a:solidFill>
                          <a:srgbClr val="000000"/>
                        </a:solidFill>
                        <a:effectLst/>
                        <a:latin typeface="맑은 고딕" panose="020B0503020000020004" pitchFamily="50" charset="-127"/>
                        <a:ea typeface="맑은 고딕" panose="020B0503020000020004" pitchFamily="50" charset="-127"/>
                      </a:endParaRPr>
                    </a:p>
                  </a:txBody>
                  <a:tcPr marL="7620" marR="7620" marT="7620" marB="0" anchor="ctr"/>
                </a:tc>
                <a:extLst>
                  <a:ext uri="{0D108BD9-81ED-4DB2-BD59-A6C34878D82A}">
                    <a16:rowId xmlns:a16="http://schemas.microsoft.com/office/drawing/2014/main" val="496539019"/>
                  </a:ext>
                </a:extLst>
              </a:tr>
            </a:tbl>
          </a:graphicData>
        </a:graphic>
      </p:graphicFrame>
      <p:graphicFrame>
        <p:nvGraphicFramePr>
          <p:cNvPr id="11" name="표 10">
            <a:extLst>
              <a:ext uri="{FF2B5EF4-FFF2-40B4-BE49-F238E27FC236}">
                <a16:creationId xmlns:a16="http://schemas.microsoft.com/office/drawing/2014/main" id="{6BA8CA2B-3632-1399-3E62-9C8EE2B4F69B}"/>
              </a:ext>
            </a:extLst>
          </p:cNvPr>
          <p:cNvGraphicFramePr>
            <a:graphicFrameLocks noGrp="1"/>
          </p:cNvGraphicFramePr>
          <p:nvPr>
            <p:extLst>
              <p:ext uri="{D42A27DB-BD31-4B8C-83A1-F6EECF244321}">
                <p14:modId xmlns:p14="http://schemas.microsoft.com/office/powerpoint/2010/main" val="2860288900"/>
              </p:ext>
            </p:extLst>
          </p:nvPr>
        </p:nvGraphicFramePr>
        <p:xfrm>
          <a:off x="7821610" y="3429000"/>
          <a:ext cx="2692400" cy="2164080"/>
        </p:xfrm>
        <a:graphic>
          <a:graphicData uri="http://schemas.openxmlformats.org/drawingml/2006/table">
            <a:tbl>
              <a:tblPr>
                <a:tableStyleId>{5C22544A-7EE6-4342-B048-85BDC9FD1C3A}</a:tableStyleId>
              </a:tblPr>
              <a:tblGrid>
                <a:gridCol w="673100">
                  <a:extLst>
                    <a:ext uri="{9D8B030D-6E8A-4147-A177-3AD203B41FA5}">
                      <a16:colId xmlns:a16="http://schemas.microsoft.com/office/drawing/2014/main" val="3666234476"/>
                    </a:ext>
                  </a:extLst>
                </a:gridCol>
                <a:gridCol w="673100">
                  <a:extLst>
                    <a:ext uri="{9D8B030D-6E8A-4147-A177-3AD203B41FA5}">
                      <a16:colId xmlns:a16="http://schemas.microsoft.com/office/drawing/2014/main" val="2377198726"/>
                    </a:ext>
                  </a:extLst>
                </a:gridCol>
                <a:gridCol w="673100">
                  <a:extLst>
                    <a:ext uri="{9D8B030D-6E8A-4147-A177-3AD203B41FA5}">
                      <a16:colId xmlns:a16="http://schemas.microsoft.com/office/drawing/2014/main" val="2053088280"/>
                    </a:ext>
                  </a:extLst>
                </a:gridCol>
                <a:gridCol w="673100">
                  <a:extLst>
                    <a:ext uri="{9D8B030D-6E8A-4147-A177-3AD203B41FA5}">
                      <a16:colId xmlns:a16="http://schemas.microsoft.com/office/drawing/2014/main" val="2834883449"/>
                    </a:ext>
                  </a:extLst>
                </a:gridCol>
              </a:tblGrid>
              <a:tr h="541020">
                <a:tc>
                  <a:txBody>
                    <a:bodyPr/>
                    <a:lstStyle/>
                    <a:p>
                      <a:pPr algn="ctr" fontAlgn="ctr"/>
                      <a:r>
                        <a:rPr lang="en-US" altLang="ko-KR" sz="2000" b="1" u="none" strike="noStrike">
                          <a:effectLst/>
                          <a:highlight>
                            <a:srgbClr val="D9E1F2"/>
                          </a:highlight>
                        </a:rPr>
                        <a:t>2</a:t>
                      </a:r>
                      <a:endParaRPr lang="en-US" altLang="ko-KR" sz="2000" b="1" i="0" u="none" strike="noStrike">
                        <a:solidFill>
                          <a:srgbClr val="000000"/>
                        </a:solidFill>
                        <a:effectLst/>
                        <a:highlight>
                          <a:srgbClr val="D9E1F2"/>
                        </a:highlight>
                        <a:latin typeface="맑은 고딕" panose="020B0503020000020004" pitchFamily="50" charset="-127"/>
                        <a:ea typeface="맑은 고딕" panose="020B0503020000020004" pitchFamily="50" charset="-127"/>
                      </a:endParaRPr>
                    </a:p>
                  </a:txBody>
                  <a:tcPr marL="7620" marR="7620" marT="7620" marB="0" anchor="ctr"/>
                </a:tc>
                <a:tc>
                  <a:txBody>
                    <a:bodyPr/>
                    <a:lstStyle/>
                    <a:p>
                      <a:pPr algn="ctr" fontAlgn="ctr"/>
                      <a:r>
                        <a:rPr lang="en-US" altLang="ko-KR" sz="2000" b="1" u="none" strike="noStrike">
                          <a:effectLst/>
                          <a:highlight>
                            <a:srgbClr val="D9E1F2"/>
                          </a:highlight>
                        </a:rPr>
                        <a:t>3</a:t>
                      </a:r>
                      <a:endParaRPr lang="en-US" altLang="ko-KR" sz="2000" b="1" i="0" u="none" strike="noStrike">
                        <a:solidFill>
                          <a:srgbClr val="000000"/>
                        </a:solidFill>
                        <a:effectLst/>
                        <a:highlight>
                          <a:srgbClr val="D9E1F2"/>
                        </a:highlight>
                        <a:latin typeface="맑은 고딕" panose="020B0503020000020004" pitchFamily="50" charset="-127"/>
                        <a:ea typeface="맑은 고딕" panose="020B0503020000020004" pitchFamily="50" charset="-127"/>
                      </a:endParaRPr>
                    </a:p>
                  </a:txBody>
                  <a:tcPr marL="7620" marR="7620" marT="7620" marB="0" anchor="ctr"/>
                </a:tc>
                <a:tc>
                  <a:txBody>
                    <a:bodyPr/>
                    <a:lstStyle/>
                    <a:p>
                      <a:pPr algn="ctr" fontAlgn="ctr"/>
                      <a:r>
                        <a:rPr lang="en-US" altLang="ko-KR" sz="2000" b="1" u="none" strike="noStrike">
                          <a:effectLst/>
                          <a:highlight>
                            <a:srgbClr val="D9E1F2"/>
                          </a:highlight>
                        </a:rPr>
                        <a:t>4</a:t>
                      </a:r>
                      <a:endParaRPr lang="en-US" altLang="ko-KR" sz="2000" b="1" i="0" u="none" strike="noStrike">
                        <a:solidFill>
                          <a:srgbClr val="000000"/>
                        </a:solidFill>
                        <a:effectLst/>
                        <a:highlight>
                          <a:srgbClr val="D9E1F2"/>
                        </a:highlight>
                        <a:latin typeface="맑은 고딕" panose="020B0503020000020004" pitchFamily="50" charset="-127"/>
                        <a:ea typeface="맑은 고딕" panose="020B0503020000020004" pitchFamily="50" charset="-127"/>
                      </a:endParaRPr>
                    </a:p>
                  </a:txBody>
                  <a:tcPr marL="7620" marR="7620" marT="7620" marB="0" anchor="ctr"/>
                </a:tc>
                <a:tc>
                  <a:txBody>
                    <a:bodyPr/>
                    <a:lstStyle/>
                    <a:p>
                      <a:pPr algn="ctr" fontAlgn="ctr"/>
                      <a:r>
                        <a:rPr lang="en-US" altLang="ko-KR" sz="2000" b="1" u="none" strike="noStrike">
                          <a:effectLst/>
                          <a:highlight>
                            <a:srgbClr val="D9E1F2"/>
                          </a:highlight>
                        </a:rPr>
                        <a:t>5</a:t>
                      </a:r>
                      <a:endParaRPr lang="en-US" altLang="ko-KR" sz="2000" b="1" i="0" u="none" strike="noStrike">
                        <a:solidFill>
                          <a:srgbClr val="000000"/>
                        </a:solidFill>
                        <a:effectLst/>
                        <a:highlight>
                          <a:srgbClr val="D9E1F2"/>
                        </a:highlight>
                        <a:latin typeface="맑은 고딕" panose="020B0503020000020004" pitchFamily="50" charset="-127"/>
                        <a:ea typeface="맑은 고딕" panose="020B0503020000020004" pitchFamily="50" charset="-127"/>
                      </a:endParaRPr>
                    </a:p>
                  </a:txBody>
                  <a:tcPr marL="7620" marR="7620" marT="7620" marB="0" anchor="ctr"/>
                </a:tc>
                <a:extLst>
                  <a:ext uri="{0D108BD9-81ED-4DB2-BD59-A6C34878D82A}">
                    <a16:rowId xmlns:a16="http://schemas.microsoft.com/office/drawing/2014/main" val="2487322436"/>
                  </a:ext>
                </a:extLst>
              </a:tr>
              <a:tr h="541020">
                <a:tc>
                  <a:txBody>
                    <a:bodyPr/>
                    <a:lstStyle/>
                    <a:p>
                      <a:pPr algn="ctr" fontAlgn="ctr"/>
                      <a:r>
                        <a:rPr lang="en-US" altLang="ko-KR" sz="2000" b="1" u="none" strike="noStrike">
                          <a:effectLst/>
                        </a:rPr>
                        <a:t>2</a:t>
                      </a:r>
                      <a:endParaRPr lang="en-US" altLang="ko-KR" sz="2000" b="1" i="0" u="none" strike="noStrike">
                        <a:solidFill>
                          <a:srgbClr val="000000"/>
                        </a:solidFill>
                        <a:effectLst/>
                        <a:latin typeface="맑은 고딕" panose="020B0503020000020004" pitchFamily="50" charset="-127"/>
                        <a:ea typeface="맑은 고딕" panose="020B0503020000020004" pitchFamily="50" charset="-127"/>
                      </a:endParaRPr>
                    </a:p>
                  </a:txBody>
                  <a:tcPr marL="7620" marR="7620" marT="7620" marB="0" anchor="ctr"/>
                </a:tc>
                <a:tc>
                  <a:txBody>
                    <a:bodyPr/>
                    <a:lstStyle/>
                    <a:p>
                      <a:pPr algn="ctr" fontAlgn="ctr"/>
                      <a:r>
                        <a:rPr lang="en-US" altLang="ko-KR" sz="2000" b="1" u="none" strike="noStrike">
                          <a:effectLst/>
                        </a:rPr>
                        <a:t>3</a:t>
                      </a:r>
                      <a:endParaRPr lang="en-US" altLang="ko-KR" sz="2000" b="1" i="0" u="none" strike="noStrike">
                        <a:solidFill>
                          <a:srgbClr val="000000"/>
                        </a:solidFill>
                        <a:effectLst/>
                        <a:latin typeface="맑은 고딕" panose="020B0503020000020004" pitchFamily="50" charset="-127"/>
                        <a:ea typeface="맑은 고딕" panose="020B0503020000020004" pitchFamily="50" charset="-127"/>
                      </a:endParaRPr>
                    </a:p>
                  </a:txBody>
                  <a:tcPr marL="7620" marR="7620" marT="7620" marB="0" anchor="ctr"/>
                </a:tc>
                <a:tc>
                  <a:txBody>
                    <a:bodyPr/>
                    <a:lstStyle/>
                    <a:p>
                      <a:pPr algn="ctr" fontAlgn="ctr"/>
                      <a:r>
                        <a:rPr lang="en-US" altLang="ko-KR" sz="2000" b="1" u="none" strike="noStrike">
                          <a:effectLst/>
                        </a:rPr>
                        <a:t>4</a:t>
                      </a:r>
                      <a:endParaRPr lang="en-US" altLang="ko-KR" sz="2000" b="1" i="0" u="none" strike="noStrike">
                        <a:solidFill>
                          <a:srgbClr val="000000"/>
                        </a:solidFill>
                        <a:effectLst/>
                        <a:latin typeface="맑은 고딕" panose="020B0503020000020004" pitchFamily="50" charset="-127"/>
                        <a:ea typeface="맑은 고딕" panose="020B0503020000020004" pitchFamily="50" charset="-127"/>
                      </a:endParaRPr>
                    </a:p>
                  </a:txBody>
                  <a:tcPr marL="7620" marR="7620" marT="7620" marB="0" anchor="ctr"/>
                </a:tc>
                <a:tc>
                  <a:txBody>
                    <a:bodyPr/>
                    <a:lstStyle/>
                    <a:p>
                      <a:pPr algn="ctr" fontAlgn="ctr"/>
                      <a:r>
                        <a:rPr lang="en-US" altLang="ko-KR" sz="2000" b="1" u="none" strike="noStrike">
                          <a:effectLst/>
                        </a:rPr>
                        <a:t>5</a:t>
                      </a:r>
                      <a:endParaRPr lang="en-US" altLang="ko-KR" sz="2000" b="1" i="0" u="none" strike="noStrike">
                        <a:solidFill>
                          <a:srgbClr val="000000"/>
                        </a:solidFill>
                        <a:effectLst/>
                        <a:latin typeface="맑은 고딕" panose="020B0503020000020004" pitchFamily="50" charset="-127"/>
                        <a:ea typeface="맑은 고딕" panose="020B0503020000020004" pitchFamily="50" charset="-127"/>
                      </a:endParaRPr>
                    </a:p>
                  </a:txBody>
                  <a:tcPr marL="7620" marR="7620" marT="7620" marB="0" anchor="ctr"/>
                </a:tc>
                <a:extLst>
                  <a:ext uri="{0D108BD9-81ED-4DB2-BD59-A6C34878D82A}">
                    <a16:rowId xmlns:a16="http://schemas.microsoft.com/office/drawing/2014/main" val="4158774376"/>
                  </a:ext>
                </a:extLst>
              </a:tr>
              <a:tr h="541020">
                <a:tc>
                  <a:txBody>
                    <a:bodyPr/>
                    <a:lstStyle/>
                    <a:p>
                      <a:pPr algn="ctr" fontAlgn="ctr"/>
                      <a:r>
                        <a:rPr lang="en-US" altLang="ko-KR" sz="2000" b="1" u="none" strike="noStrike">
                          <a:effectLst/>
                          <a:highlight>
                            <a:srgbClr val="D9E1F2"/>
                          </a:highlight>
                        </a:rPr>
                        <a:t>2</a:t>
                      </a:r>
                      <a:endParaRPr lang="en-US" altLang="ko-KR" sz="2000" b="1" i="0" u="none" strike="noStrike">
                        <a:solidFill>
                          <a:srgbClr val="000000"/>
                        </a:solidFill>
                        <a:effectLst/>
                        <a:highlight>
                          <a:srgbClr val="D9E1F2"/>
                        </a:highlight>
                        <a:latin typeface="맑은 고딕" panose="020B0503020000020004" pitchFamily="50" charset="-127"/>
                        <a:ea typeface="맑은 고딕" panose="020B0503020000020004" pitchFamily="50" charset="-127"/>
                      </a:endParaRPr>
                    </a:p>
                  </a:txBody>
                  <a:tcPr marL="7620" marR="7620" marT="7620" marB="0" anchor="ctr"/>
                </a:tc>
                <a:tc>
                  <a:txBody>
                    <a:bodyPr/>
                    <a:lstStyle/>
                    <a:p>
                      <a:pPr algn="ctr" fontAlgn="ctr"/>
                      <a:r>
                        <a:rPr lang="en-US" altLang="ko-KR" sz="2000" b="1" u="none" strike="noStrike">
                          <a:effectLst/>
                          <a:highlight>
                            <a:srgbClr val="D9E1F2"/>
                          </a:highlight>
                        </a:rPr>
                        <a:t>3</a:t>
                      </a:r>
                      <a:endParaRPr lang="en-US" altLang="ko-KR" sz="2000" b="1" i="0" u="none" strike="noStrike">
                        <a:solidFill>
                          <a:srgbClr val="000000"/>
                        </a:solidFill>
                        <a:effectLst/>
                        <a:highlight>
                          <a:srgbClr val="D9E1F2"/>
                        </a:highlight>
                        <a:latin typeface="맑은 고딕" panose="020B0503020000020004" pitchFamily="50" charset="-127"/>
                        <a:ea typeface="맑은 고딕" panose="020B0503020000020004" pitchFamily="50" charset="-127"/>
                      </a:endParaRPr>
                    </a:p>
                  </a:txBody>
                  <a:tcPr marL="7620" marR="7620" marT="7620" marB="0" anchor="ctr"/>
                </a:tc>
                <a:tc>
                  <a:txBody>
                    <a:bodyPr/>
                    <a:lstStyle/>
                    <a:p>
                      <a:pPr algn="ctr" fontAlgn="ctr"/>
                      <a:r>
                        <a:rPr lang="en-US" altLang="ko-KR" sz="2000" b="1" u="none" strike="noStrike">
                          <a:effectLst/>
                          <a:highlight>
                            <a:srgbClr val="D9E1F2"/>
                          </a:highlight>
                        </a:rPr>
                        <a:t>4</a:t>
                      </a:r>
                      <a:endParaRPr lang="en-US" altLang="ko-KR" sz="2000" b="1" i="0" u="none" strike="noStrike">
                        <a:solidFill>
                          <a:srgbClr val="000000"/>
                        </a:solidFill>
                        <a:effectLst/>
                        <a:highlight>
                          <a:srgbClr val="D9E1F2"/>
                        </a:highlight>
                        <a:latin typeface="맑은 고딕" panose="020B0503020000020004" pitchFamily="50" charset="-127"/>
                        <a:ea typeface="맑은 고딕" panose="020B0503020000020004" pitchFamily="50" charset="-127"/>
                      </a:endParaRPr>
                    </a:p>
                  </a:txBody>
                  <a:tcPr marL="7620" marR="7620" marT="7620" marB="0" anchor="ctr"/>
                </a:tc>
                <a:tc>
                  <a:txBody>
                    <a:bodyPr/>
                    <a:lstStyle/>
                    <a:p>
                      <a:pPr algn="ctr" fontAlgn="ctr"/>
                      <a:r>
                        <a:rPr lang="en-US" altLang="ko-KR" sz="2000" b="1" u="none" strike="noStrike">
                          <a:effectLst/>
                          <a:highlight>
                            <a:srgbClr val="D9E1F2"/>
                          </a:highlight>
                        </a:rPr>
                        <a:t>5</a:t>
                      </a:r>
                      <a:endParaRPr lang="en-US" altLang="ko-KR" sz="2000" b="1" i="0" u="none" strike="noStrike">
                        <a:solidFill>
                          <a:srgbClr val="000000"/>
                        </a:solidFill>
                        <a:effectLst/>
                        <a:highlight>
                          <a:srgbClr val="D9E1F2"/>
                        </a:highlight>
                        <a:latin typeface="맑은 고딕" panose="020B0503020000020004" pitchFamily="50" charset="-127"/>
                        <a:ea typeface="맑은 고딕" panose="020B0503020000020004" pitchFamily="50" charset="-127"/>
                      </a:endParaRPr>
                    </a:p>
                  </a:txBody>
                  <a:tcPr marL="7620" marR="7620" marT="7620" marB="0" anchor="ctr"/>
                </a:tc>
                <a:extLst>
                  <a:ext uri="{0D108BD9-81ED-4DB2-BD59-A6C34878D82A}">
                    <a16:rowId xmlns:a16="http://schemas.microsoft.com/office/drawing/2014/main" val="3920447125"/>
                  </a:ext>
                </a:extLst>
              </a:tr>
              <a:tr h="541020">
                <a:tc>
                  <a:txBody>
                    <a:bodyPr/>
                    <a:lstStyle/>
                    <a:p>
                      <a:pPr algn="ctr" fontAlgn="ctr"/>
                      <a:r>
                        <a:rPr lang="en-US" altLang="ko-KR" sz="2000" b="1" u="none" strike="noStrike">
                          <a:effectLst/>
                        </a:rPr>
                        <a:t>2</a:t>
                      </a:r>
                      <a:endParaRPr lang="en-US" altLang="ko-KR" sz="2000" b="1" i="0" u="none" strike="noStrike">
                        <a:solidFill>
                          <a:srgbClr val="000000"/>
                        </a:solidFill>
                        <a:effectLst/>
                        <a:latin typeface="맑은 고딕" panose="020B0503020000020004" pitchFamily="50" charset="-127"/>
                        <a:ea typeface="맑은 고딕" panose="020B0503020000020004" pitchFamily="50" charset="-127"/>
                      </a:endParaRPr>
                    </a:p>
                  </a:txBody>
                  <a:tcPr marL="7620" marR="7620" marT="7620" marB="0" anchor="ctr"/>
                </a:tc>
                <a:tc>
                  <a:txBody>
                    <a:bodyPr/>
                    <a:lstStyle/>
                    <a:p>
                      <a:pPr algn="ctr" fontAlgn="ctr"/>
                      <a:r>
                        <a:rPr lang="en-US" altLang="ko-KR" sz="2000" b="1" u="none" strike="noStrike">
                          <a:effectLst/>
                        </a:rPr>
                        <a:t>3</a:t>
                      </a:r>
                      <a:endParaRPr lang="en-US" altLang="ko-KR" sz="2000" b="1" i="0" u="none" strike="noStrike">
                        <a:solidFill>
                          <a:srgbClr val="000000"/>
                        </a:solidFill>
                        <a:effectLst/>
                        <a:latin typeface="맑은 고딕" panose="020B0503020000020004" pitchFamily="50" charset="-127"/>
                        <a:ea typeface="맑은 고딕" panose="020B0503020000020004" pitchFamily="50" charset="-127"/>
                      </a:endParaRPr>
                    </a:p>
                  </a:txBody>
                  <a:tcPr marL="7620" marR="7620" marT="7620" marB="0" anchor="ctr"/>
                </a:tc>
                <a:tc>
                  <a:txBody>
                    <a:bodyPr/>
                    <a:lstStyle/>
                    <a:p>
                      <a:pPr algn="ctr" fontAlgn="ctr"/>
                      <a:r>
                        <a:rPr lang="en-US" altLang="ko-KR" sz="2000" b="1" u="none" strike="noStrike" dirty="0">
                          <a:effectLst/>
                        </a:rPr>
                        <a:t>4</a:t>
                      </a:r>
                      <a:endParaRPr lang="en-US" altLang="ko-KR" sz="2000" b="1" i="0" u="none" strike="noStrike" dirty="0">
                        <a:solidFill>
                          <a:srgbClr val="000000"/>
                        </a:solidFill>
                        <a:effectLst/>
                        <a:latin typeface="맑은 고딕" panose="020B0503020000020004" pitchFamily="50" charset="-127"/>
                        <a:ea typeface="맑은 고딕" panose="020B0503020000020004" pitchFamily="50" charset="-127"/>
                      </a:endParaRPr>
                    </a:p>
                  </a:txBody>
                  <a:tcPr marL="7620" marR="7620" marT="7620" marB="0" anchor="ctr"/>
                </a:tc>
                <a:tc>
                  <a:txBody>
                    <a:bodyPr/>
                    <a:lstStyle/>
                    <a:p>
                      <a:pPr algn="ctr" fontAlgn="ctr"/>
                      <a:r>
                        <a:rPr lang="en-US" altLang="ko-KR" sz="2000" b="1" u="none" strike="noStrike" dirty="0">
                          <a:effectLst/>
                        </a:rPr>
                        <a:t>5</a:t>
                      </a:r>
                      <a:endParaRPr lang="en-US" altLang="ko-KR" sz="2000" b="1" i="0" u="none" strike="noStrike" dirty="0">
                        <a:solidFill>
                          <a:srgbClr val="000000"/>
                        </a:solidFill>
                        <a:effectLst/>
                        <a:latin typeface="맑은 고딕" panose="020B0503020000020004" pitchFamily="50" charset="-127"/>
                        <a:ea typeface="맑은 고딕" panose="020B0503020000020004" pitchFamily="50" charset="-127"/>
                      </a:endParaRPr>
                    </a:p>
                  </a:txBody>
                  <a:tcPr marL="7620" marR="7620" marT="7620" marB="0" anchor="ctr"/>
                </a:tc>
                <a:extLst>
                  <a:ext uri="{0D108BD9-81ED-4DB2-BD59-A6C34878D82A}">
                    <a16:rowId xmlns:a16="http://schemas.microsoft.com/office/drawing/2014/main" val="2936970156"/>
                  </a:ext>
                </a:extLst>
              </a:tr>
            </a:tbl>
          </a:graphicData>
        </a:graphic>
      </p:graphicFrame>
      <p:cxnSp>
        <p:nvCxnSpPr>
          <p:cNvPr id="13" name="직선 화살표 연결선 12">
            <a:extLst>
              <a:ext uri="{FF2B5EF4-FFF2-40B4-BE49-F238E27FC236}">
                <a16:creationId xmlns:a16="http://schemas.microsoft.com/office/drawing/2014/main" id="{CF796A56-A806-B849-70D8-A5B0E5B57430}"/>
              </a:ext>
            </a:extLst>
          </p:cNvPr>
          <p:cNvCxnSpPr/>
          <p:nvPr/>
        </p:nvCxnSpPr>
        <p:spPr>
          <a:xfrm>
            <a:off x="5241269" y="4462368"/>
            <a:ext cx="143435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8A83AF56-C6E9-9898-330D-53BEAB9F7127}"/>
              </a:ext>
            </a:extLst>
          </p:cNvPr>
          <p:cNvSpPr txBox="1"/>
          <p:nvPr/>
        </p:nvSpPr>
        <p:spPr>
          <a:xfrm>
            <a:off x="1165411" y="1176757"/>
            <a:ext cx="9348599" cy="1797928"/>
          </a:xfrm>
          <a:prstGeom prst="rect">
            <a:avLst/>
          </a:prstGeom>
          <a:noFill/>
        </p:spPr>
        <p:txBody>
          <a:bodyPr wrap="square">
            <a:spAutoFit/>
          </a:bodyPr>
          <a:lstStyle/>
          <a:p>
            <a:pPr marL="285750" indent="-285750">
              <a:lnSpc>
                <a:spcPct val="150000"/>
              </a:lnSpc>
              <a:buFont typeface="Wingdings" panose="05000000000000000000" pitchFamily="2" charset="2"/>
              <a:buChar char="v"/>
            </a:pPr>
            <a:r>
              <a:rPr lang="en-US" altLang="ko-KR" sz="2000" dirty="0"/>
              <a:t>CPU</a:t>
            </a:r>
            <a:r>
              <a:rPr lang="ko-KR" altLang="en-US" sz="2000" dirty="0"/>
              <a:t>가 </a:t>
            </a:r>
            <a:r>
              <a:rPr lang="en-US" altLang="ko-KR" sz="2000" dirty="0"/>
              <a:t>GPU </a:t>
            </a:r>
            <a:r>
              <a:rPr lang="ko-KR" altLang="en-US" sz="2000" dirty="0"/>
              <a:t>보다 </a:t>
            </a:r>
            <a:r>
              <a:rPr lang="en-US" altLang="ko-KR" sz="2000" dirty="0"/>
              <a:t>4</a:t>
            </a:r>
            <a:r>
              <a:rPr lang="ko-KR" altLang="en-US" sz="2000" dirty="0"/>
              <a:t>배 빠르다</a:t>
            </a:r>
            <a:r>
              <a:rPr lang="en-US" altLang="ko-KR" sz="2000" dirty="0"/>
              <a:t>(</a:t>
            </a:r>
            <a:r>
              <a:rPr lang="ko-KR" altLang="en-US" sz="2000" dirty="0"/>
              <a:t>연산</a:t>
            </a:r>
            <a:r>
              <a:rPr lang="en-US" altLang="ko-KR" sz="2000" dirty="0"/>
              <a:t>1</a:t>
            </a:r>
            <a:r>
              <a:rPr lang="ko-KR" altLang="en-US" sz="2000" dirty="0"/>
              <a:t>회 속도는 </a:t>
            </a:r>
            <a:r>
              <a:rPr lang="en-US" altLang="ko-KR" sz="2000" dirty="0"/>
              <a:t>CPU</a:t>
            </a:r>
            <a:r>
              <a:rPr lang="ko-KR" altLang="en-US" sz="2000" dirty="0"/>
              <a:t>는 </a:t>
            </a:r>
            <a:r>
              <a:rPr lang="en-US" altLang="ko-KR" sz="2000" dirty="0"/>
              <a:t>0.25, GPU</a:t>
            </a:r>
            <a:r>
              <a:rPr lang="ko-KR" altLang="en-US" sz="2000" dirty="0"/>
              <a:t>는 </a:t>
            </a:r>
            <a:r>
              <a:rPr lang="en-US" altLang="ko-KR" sz="2000" dirty="0"/>
              <a:t>1</a:t>
            </a:r>
            <a:r>
              <a:rPr lang="ko-KR" altLang="en-US" sz="2000" dirty="0"/>
              <a:t>시간</a:t>
            </a:r>
            <a:r>
              <a:rPr lang="en-US" altLang="ko-KR" sz="2000" dirty="0"/>
              <a:t>)</a:t>
            </a:r>
          </a:p>
          <a:p>
            <a:pPr marL="285750" indent="-285750">
              <a:lnSpc>
                <a:spcPct val="150000"/>
              </a:lnSpc>
              <a:buFont typeface="Wingdings" panose="05000000000000000000" pitchFamily="2" charset="2"/>
              <a:buChar char="v"/>
            </a:pPr>
            <a:r>
              <a:rPr lang="en-US" altLang="ko-KR" sz="2000" dirty="0"/>
              <a:t>4 by 4 </a:t>
            </a:r>
            <a:r>
              <a:rPr lang="ko-KR" altLang="en-US" sz="2000" dirty="0"/>
              <a:t>행렬에 모두 </a:t>
            </a:r>
            <a:r>
              <a:rPr lang="en-US" altLang="ko-KR" sz="2000" dirty="0"/>
              <a:t>1</a:t>
            </a:r>
            <a:r>
              <a:rPr lang="ko-KR" altLang="en-US" sz="2000" dirty="0"/>
              <a:t>을 더하는 계산 방식 </a:t>
            </a:r>
            <a:r>
              <a:rPr lang="en-US" altLang="ko-KR" sz="2000" dirty="0"/>
              <a:t>Benchmarking</a:t>
            </a:r>
          </a:p>
          <a:p>
            <a:pPr marL="742950" lvl="1" indent="-285750">
              <a:lnSpc>
                <a:spcPct val="150000"/>
              </a:lnSpc>
              <a:buFont typeface="Wingdings" panose="05000000000000000000" pitchFamily="2" charset="2"/>
              <a:buChar char="v"/>
            </a:pPr>
            <a:r>
              <a:rPr lang="en-US" altLang="ko-KR" dirty="0"/>
              <a:t>CPU</a:t>
            </a:r>
            <a:r>
              <a:rPr lang="ko-KR" altLang="en-US" dirty="0"/>
              <a:t>는 직렬로 </a:t>
            </a:r>
            <a:r>
              <a:rPr lang="en-US" altLang="ko-KR" dirty="0"/>
              <a:t>16</a:t>
            </a:r>
            <a:r>
              <a:rPr lang="ko-KR" altLang="en-US" dirty="0"/>
              <a:t>번 수행 </a:t>
            </a:r>
            <a:r>
              <a:rPr lang="en-US" altLang="ko-KR" dirty="0">
                <a:sym typeface="Wingdings" panose="05000000000000000000" pitchFamily="2" charset="2"/>
              </a:rPr>
              <a:t> 16 * 0.25 = 4 </a:t>
            </a:r>
            <a:r>
              <a:rPr lang="ko-KR" altLang="en-US" dirty="0">
                <a:sym typeface="Wingdings" panose="05000000000000000000" pitchFamily="2" charset="2"/>
              </a:rPr>
              <a:t>시간</a:t>
            </a:r>
            <a:endParaRPr lang="en-US" altLang="ko-KR" dirty="0">
              <a:sym typeface="Wingdings" panose="05000000000000000000" pitchFamily="2" charset="2"/>
            </a:endParaRPr>
          </a:p>
          <a:p>
            <a:pPr marL="742950" lvl="1" indent="-285750">
              <a:lnSpc>
                <a:spcPct val="150000"/>
              </a:lnSpc>
              <a:buFont typeface="Wingdings" panose="05000000000000000000" pitchFamily="2" charset="2"/>
              <a:buChar char="v"/>
            </a:pPr>
            <a:r>
              <a:rPr lang="en-US" altLang="ko-KR" dirty="0">
                <a:sym typeface="Wingdings" panose="05000000000000000000" pitchFamily="2" charset="2"/>
              </a:rPr>
              <a:t>GPU</a:t>
            </a:r>
            <a:r>
              <a:rPr lang="ko-KR" altLang="en-US" dirty="0">
                <a:sym typeface="Wingdings" panose="05000000000000000000" pitchFamily="2" charset="2"/>
              </a:rPr>
              <a:t>는 병렬로 </a:t>
            </a:r>
            <a:r>
              <a:rPr lang="en-US" altLang="ko-KR" dirty="0">
                <a:sym typeface="Wingdings" panose="05000000000000000000" pitchFamily="2" charset="2"/>
              </a:rPr>
              <a:t>16</a:t>
            </a:r>
            <a:r>
              <a:rPr lang="ko-KR" altLang="en-US" dirty="0">
                <a:sym typeface="Wingdings" panose="05000000000000000000" pitchFamily="2" charset="2"/>
              </a:rPr>
              <a:t>번 수행 </a:t>
            </a:r>
            <a:r>
              <a:rPr lang="en-US" altLang="ko-KR" dirty="0">
                <a:sym typeface="Wingdings" panose="05000000000000000000" pitchFamily="2" charset="2"/>
              </a:rPr>
              <a:t> (16 * 1) / 16 = 1 </a:t>
            </a:r>
            <a:r>
              <a:rPr lang="ko-KR" altLang="en-US" dirty="0">
                <a:sym typeface="Wingdings" panose="05000000000000000000" pitchFamily="2" charset="2"/>
              </a:rPr>
              <a:t>시간</a:t>
            </a:r>
            <a:endParaRPr lang="ko-KR" altLang="en-US" dirty="0"/>
          </a:p>
        </p:txBody>
      </p:sp>
    </p:spTree>
    <p:extLst>
      <p:ext uri="{BB962C8B-B14F-4D97-AF65-F5344CB8AC3E}">
        <p14:creationId xmlns:p14="http://schemas.microsoft.com/office/powerpoint/2010/main" val="1734080663"/>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제목 5"/>
          <p:cNvSpPr>
            <a:spLocks noGrp="1"/>
          </p:cNvSpPr>
          <p:nvPr>
            <p:ph type="title"/>
          </p:nvPr>
        </p:nvSpPr>
        <p:spPr>
          <a:xfrm>
            <a:off x="913794" y="157192"/>
            <a:ext cx="10353762" cy="549277"/>
          </a:xfrm>
        </p:spPr>
        <p:txBody>
          <a:bodyPr>
            <a:normAutofit fontScale="90000"/>
          </a:bodyPr>
          <a:lstStyle/>
          <a:p>
            <a:r>
              <a:rPr lang="en-US" altLang="ko-KR"/>
              <a:t>Indexing, Slicing and Iterating</a:t>
            </a:r>
            <a:endParaRPr lang="ko-KR" altLang="en-US" dirty="0"/>
          </a:p>
        </p:txBody>
      </p:sp>
      <p:sp>
        <p:nvSpPr>
          <p:cNvPr id="3" name="내용 개체 틀 2"/>
          <p:cNvSpPr>
            <a:spLocks noGrp="1"/>
          </p:cNvSpPr>
          <p:nvPr>
            <p:ph sz="half" idx="1"/>
          </p:nvPr>
        </p:nvSpPr>
        <p:spPr>
          <a:xfrm>
            <a:off x="913795" y="1093694"/>
            <a:ext cx="5020840" cy="4605427"/>
          </a:xfrm>
        </p:spPr>
        <p:txBody>
          <a:bodyPr>
            <a:normAutofit fontScale="62500" lnSpcReduction="20000"/>
          </a:bodyPr>
          <a:lstStyle/>
          <a:p>
            <a:pPr marL="0" indent="0">
              <a:lnSpc>
                <a:spcPct val="120000"/>
              </a:lnSpc>
              <a:spcAft>
                <a:spcPts val="0"/>
              </a:spcAft>
              <a:buNone/>
            </a:pPr>
            <a:r>
              <a:rPr lang="en-US" altLang="ko-KR" dirty="0"/>
              <a:t>import </a:t>
            </a:r>
            <a:r>
              <a:rPr lang="en-US" altLang="ko-KR" dirty="0" err="1"/>
              <a:t>numpy</a:t>
            </a:r>
            <a:endParaRPr lang="en-US" altLang="ko-KR" dirty="0"/>
          </a:p>
          <a:p>
            <a:pPr marL="0" indent="0">
              <a:lnSpc>
                <a:spcPct val="120000"/>
              </a:lnSpc>
              <a:spcAft>
                <a:spcPts val="0"/>
              </a:spcAft>
              <a:buNone/>
            </a:pPr>
            <a:endParaRPr lang="en-US" altLang="ko-KR" dirty="0"/>
          </a:p>
          <a:p>
            <a:pPr marL="0" indent="0">
              <a:lnSpc>
                <a:spcPct val="120000"/>
              </a:lnSpc>
              <a:spcAft>
                <a:spcPts val="0"/>
              </a:spcAft>
              <a:buNone/>
            </a:pPr>
            <a:r>
              <a:rPr lang="en-US" altLang="ko-KR" dirty="0" err="1"/>
              <a:t>def</a:t>
            </a:r>
            <a:r>
              <a:rPr lang="en-US" altLang="ko-KR" dirty="0"/>
              <a:t> f(x, y):</a:t>
            </a:r>
          </a:p>
          <a:p>
            <a:pPr marL="0" indent="0">
              <a:lnSpc>
                <a:spcPct val="120000"/>
              </a:lnSpc>
              <a:spcAft>
                <a:spcPts val="0"/>
              </a:spcAft>
              <a:buNone/>
            </a:pPr>
            <a:r>
              <a:rPr lang="en-US" altLang="ko-KR" dirty="0"/>
              <a:t>    return 10 * x + y</a:t>
            </a:r>
          </a:p>
          <a:p>
            <a:pPr marL="0" indent="0">
              <a:lnSpc>
                <a:spcPct val="120000"/>
              </a:lnSpc>
              <a:spcAft>
                <a:spcPts val="0"/>
              </a:spcAft>
              <a:buNone/>
            </a:pPr>
            <a:endParaRPr lang="en-US" altLang="ko-KR" dirty="0"/>
          </a:p>
          <a:p>
            <a:pPr marL="0" indent="0">
              <a:lnSpc>
                <a:spcPct val="120000"/>
              </a:lnSpc>
              <a:spcAft>
                <a:spcPts val="0"/>
              </a:spcAft>
              <a:buNone/>
            </a:pPr>
            <a:r>
              <a:rPr lang="en-US" altLang="ko-KR" dirty="0"/>
              <a:t>b = </a:t>
            </a:r>
            <a:r>
              <a:rPr lang="en-US" altLang="ko-KR" dirty="0" err="1"/>
              <a:t>numpy.fromfunction</a:t>
            </a:r>
            <a:r>
              <a:rPr lang="en-US" altLang="ko-KR" dirty="0"/>
              <a:t>(f, (5, 4), </a:t>
            </a:r>
            <a:r>
              <a:rPr lang="en-US" altLang="ko-KR" dirty="0" err="1"/>
              <a:t>dtype</a:t>
            </a:r>
            <a:r>
              <a:rPr lang="en-US" altLang="ko-KR" dirty="0"/>
              <a:t>=</a:t>
            </a:r>
            <a:r>
              <a:rPr lang="en-US" altLang="ko-KR" dirty="0" err="1"/>
              <a:t>int</a:t>
            </a:r>
            <a:r>
              <a:rPr lang="en-US" altLang="ko-KR" dirty="0"/>
              <a:t>)</a:t>
            </a:r>
          </a:p>
          <a:p>
            <a:pPr marL="0" indent="0">
              <a:lnSpc>
                <a:spcPct val="120000"/>
              </a:lnSpc>
              <a:spcAft>
                <a:spcPts val="0"/>
              </a:spcAft>
              <a:buNone/>
            </a:pPr>
            <a:r>
              <a:rPr lang="en-US" altLang="ko-KR" dirty="0"/>
              <a:t>print(b)		# [[ 0  1  2  3]</a:t>
            </a:r>
          </a:p>
          <a:p>
            <a:pPr marL="0" indent="0">
              <a:lnSpc>
                <a:spcPct val="120000"/>
              </a:lnSpc>
              <a:spcAft>
                <a:spcPts val="0"/>
              </a:spcAft>
              <a:buNone/>
            </a:pPr>
            <a:r>
              <a:rPr lang="en-US" altLang="ko-KR" dirty="0"/>
              <a:t>			#  [10 11 12 13]</a:t>
            </a:r>
          </a:p>
          <a:p>
            <a:pPr marL="0" indent="0">
              <a:lnSpc>
                <a:spcPct val="120000"/>
              </a:lnSpc>
              <a:spcAft>
                <a:spcPts val="0"/>
              </a:spcAft>
              <a:buNone/>
            </a:pPr>
            <a:r>
              <a:rPr lang="en-US" altLang="ko-KR" dirty="0"/>
              <a:t>			#  [20 21 22 23]</a:t>
            </a:r>
          </a:p>
          <a:p>
            <a:pPr marL="0" indent="0">
              <a:lnSpc>
                <a:spcPct val="120000"/>
              </a:lnSpc>
              <a:spcAft>
                <a:spcPts val="0"/>
              </a:spcAft>
              <a:buNone/>
            </a:pPr>
            <a:r>
              <a:rPr lang="en-US" altLang="ko-KR" dirty="0"/>
              <a:t>			#  [30 31 32 33]</a:t>
            </a:r>
          </a:p>
          <a:p>
            <a:pPr marL="0" indent="0">
              <a:lnSpc>
                <a:spcPct val="120000"/>
              </a:lnSpc>
              <a:spcAft>
                <a:spcPts val="0"/>
              </a:spcAft>
              <a:buNone/>
            </a:pPr>
            <a:r>
              <a:rPr lang="en-US" altLang="ko-KR" dirty="0"/>
              <a:t>			#  [40 41 42 43]]</a:t>
            </a:r>
          </a:p>
          <a:p>
            <a:pPr marL="0" indent="0">
              <a:lnSpc>
                <a:spcPct val="120000"/>
              </a:lnSpc>
              <a:spcAft>
                <a:spcPts val="0"/>
              </a:spcAft>
              <a:buNone/>
            </a:pPr>
            <a:r>
              <a:rPr lang="en-US" altLang="ko-KR" dirty="0"/>
              <a:t>for row in </a:t>
            </a:r>
            <a:r>
              <a:rPr lang="en-US" altLang="ko-KR" b="1" dirty="0">
                <a:solidFill>
                  <a:srgbClr val="FF0000"/>
                </a:solidFill>
              </a:rPr>
              <a:t>b</a:t>
            </a:r>
            <a:r>
              <a:rPr lang="en-US" altLang="ko-KR" dirty="0"/>
              <a:t>:</a:t>
            </a:r>
          </a:p>
          <a:p>
            <a:pPr marL="0" indent="0">
              <a:lnSpc>
                <a:spcPct val="120000"/>
              </a:lnSpc>
              <a:spcAft>
                <a:spcPts val="0"/>
              </a:spcAft>
              <a:buNone/>
            </a:pPr>
            <a:r>
              <a:rPr lang="en-US" altLang="ko-KR" dirty="0"/>
              <a:t>    print(row)		# </a:t>
            </a:r>
            <a:r>
              <a:rPr lang="en-US" altLang="ko-KR" b="1" dirty="0">
                <a:solidFill>
                  <a:srgbClr val="FF0000"/>
                </a:solidFill>
              </a:rPr>
              <a:t>[0 1 2 3]</a:t>
            </a:r>
          </a:p>
          <a:p>
            <a:pPr marL="0" indent="0">
              <a:lnSpc>
                <a:spcPct val="120000"/>
              </a:lnSpc>
              <a:spcAft>
                <a:spcPts val="0"/>
              </a:spcAft>
              <a:buNone/>
            </a:pPr>
            <a:r>
              <a:rPr lang="en-US" altLang="ko-KR" dirty="0"/>
              <a:t>			# </a:t>
            </a:r>
            <a:r>
              <a:rPr lang="en-US" altLang="ko-KR" b="1" dirty="0">
                <a:solidFill>
                  <a:srgbClr val="FF0000"/>
                </a:solidFill>
              </a:rPr>
              <a:t>[10 11 12 13]</a:t>
            </a:r>
          </a:p>
          <a:p>
            <a:pPr marL="0" indent="0">
              <a:lnSpc>
                <a:spcPct val="120000"/>
              </a:lnSpc>
              <a:spcAft>
                <a:spcPts val="0"/>
              </a:spcAft>
              <a:buNone/>
            </a:pPr>
            <a:r>
              <a:rPr lang="en-US" altLang="ko-KR" dirty="0"/>
              <a:t>			# </a:t>
            </a:r>
            <a:r>
              <a:rPr lang="en-US" altLang="ko-KR" b="1" dirty="0">
                <a:solidFill>
                  <a:srgbClr val="FF0000"/>
                </a:solidFill>
              </a:rPr>
              <a:t>[20 21 22 23]</a:t>
            </a:r>
          </a:p>
          <a:p>
            <a:pPr marL="0" indent="0">
              <a:lnSpc>
                <a:spcPct val="120000"/>
              </a:lnSpc>
              <a:spcAft>
                <a:spcPts val="0"/>
              </a:spcAft>
              <a:buNone/>
            </a:pPr>
            <a:r>
              <a:rPr lang="en-US" altLang="ko-KR" dirty="0"/>
              <a:t>			# </a:t>
            </a:r>
            <a:r>
              <a:rPr lang="en-US" altLang="ko-KR" b="1" dirty="0">
                <a:solidFill>
                  <a:srgbClr val="FF0000"/>
                </a:solidFill>
              </a:rPr>
              <a:t>[30 31 32 33]</a:t>
            </a:r>
          </a:p>
          <a:p>
            <a:pPr marL="0" indent="0">
              <a:lnSpc>
                <a:spcPct val="120000"/>
              </a:lnSpc>
              <a:spcAft>
                <a:spcPts val="0"/>
              </a:spcAft>
              <a:buNone/>
            </a:pPr>
            <a:r>
              <a:rPr lang="en-US" altLang="ko-KR" dirty="0"/>
              <a:t>			# </a:t>
            </a:r>
            <a:r>
              <a:rPr lang="en-US" altLang="ko-KR" b="1" dirty="0">
                <a:solidFill>
                  <a:srgbClr val="FF0000"/>
                </a:solidFill>
              </a:rPr>
              <a:t>[40 41 42 43]</a:t>
            </a:r>
          </a:p>
        </p:txBody>
      </p:sp>
      <p:sp>
        <p:nvSpPr>
          <p:cNvPr id="8" name="내용 개체 틀 7"/>
          <p:cNvSpPr>
            <a:spLocks noGrp="1"/>
          </p:cNvSpPr>
          <p:nvPr>
            <p:ph sz="half" idx="2"/>
          </p:nvPr>
        </p:nvSpPr>
        <p:spPr>
          <a:xfrm>
            <a:off x="6410716" y="1093695"/>
            <a:ext cx="5020840" cy="4605428"/>
          </a:xfrm>
        </p:spPr>
        <p:txBody>
          <a:bodyPr>
            <a:normAutofit fontScale="62500" lnSpcReduction="20000"/>
          </a:bodyPr>
          <a:lstStyle/>
          <a:p>
            <a:pPr marL="0" indent="0">
              <a:lnSpc>
                <a:spcPct val="120000"/>
              </a:lnSpc>
              <a:spcAft>
                <a:spcPts val="0"/>
              </a:spcAft>
              <a:buNone/>
            </a:pPr>
            <a:r>
              <a:rPr lang="en-US" altLang="ko-KR" dirty="0"/>
              <a:t>import </a:t>
            </a:r>
            <a:r>
              <a:rPr lang="en-US" altLang="ko-KR" dirty="0" err="1"/>
              <a:t>numpy</a:t>
            </a:r>
            <a:endParaRPr lang="en-US" altLang="ko-KR" dirty="0"/>
          </a:p>
          <a:p>
            <a:pPr marL="0" indent="0">
              <a:lnSpc>
                <a:spcPct val="120000"/>
              </a:lnSpc>
              <a:spcAft>
                <a:spcPts val="0"/>
              </a:spcAft>
              <a:buNone/>
            </a:pPr>
            <a:endParaRPr lang="en-US" altLang="ko-KR" dirty="0"/>
          </a:p>
          <a:p>
            <a:pPr marL="0" indent="0">
              <a:lnSpc>
                <a:spcPct val="120000"/>
              </a:lnSpc>
              <a:spcAft>
                <a:spcPts val="0"/>
              </a:spcAft>
              <a:buNone/>
            </a:pPr>
            <a:r>
              <a:rPr lang="en-US" altLang="ko-KR" dirty="0" err="1"/>
              <a:t>def</a:t>
            </a:r>
            <a:r>
              <a:rPr lang="en-US" altLang="ko-KR" dirty="0"/>
              <a:t> f(x, y):</a:t>
            </a:r>
          </a:p>
          <a:p>
            <a:pPr marL="0" indent="0">
              <a:lnSpc>
                <a:spcPct val="120000"/>
              </a:lnSpc>
              <a:spcAft>
                <a:spcPts val="0"/>
              </a:spcAft>
              <a:buNone/>
            </a:pPr>
            <a:r>
              <a:rPr lang="en-US" altLang="ko-KR" dirty="0"/>
              <a:t>    return 10 * x + y</a:t>
            </a:r>
          </a:p>
          <a:p>
            <a:pPr marL="0" indent="0">
              <a:lnSpc>
                <a:spcPct val="120000"/>
              </a:lnSpc>
              <a:spcAft>
                <a:spcPts val="0"/>
              </a:spcAft>
              <a:buNone/>
            </a:pPr>
            <a:endParaRPr lang="en-US" altLang="ko-KR" dirty="0"/>
          </a:p>
          <a:p>
            <a:pPr marL="0" indent="0">
              <a:lnSpc>
                <a:spcPct val="120000"/>
              </a:lnSpc>
              <a:spcAft>
                <a:spcPts val="0"/>
              </a:spcAft>
              <a:buNone/>
            </a:pPr>
            <a:r>
              <a:rPr lang="en-US" altLang="ko-KR" dirty="0"/>
              <a:t>b = </a:t>
            </a:r>
            <a:r>
              <a:rPr lang="en-US" altLang="ko-KR" dirty="0" err="1"/>
              <a:t>numpy.fromfunction</a:t>
            </a:r>
            <a:r>
              <a:rPr lang="en-US" altLang="ko-KR" dirty="0"/>
              <a:t>(f, (5, 4), </a:t>
            </a:r>
            <a:r>
              <a:rPr lang="en-US" altLang="ko-KR" dirty="0" err="1"/>
              <a:t>dtype</a:t>
            </a:r>
            <a:r>
              <a:rPr lang="en-US" altLang="ko-KR" dirty="0"/>
              <a:t>=</a:t>
            </a:r>
            <a:r>
              <a:rPr lang="en-US" altLang="ko-KR" dirty="0" err="1"/>
              <a:t>int</a:t>
            </a:r>
            <a:r>
              <a:rPr lang="en-US" altLang="ko-KR" dirty="0"/>
              <a:t>)</a:t>
            </a:r>
          </a:p>
          <a:p>
            <a:pPr marL="0" indent="0">
              <a:lnSpc>
                <a:spcPct val="120000"/>
              </a:lnSpc>
              <a:spcAft>
                <a:spcPts val="0"/>
              </a:spcAft>
              <a:buNone/>
            </a:pPr>
            <a:r>
              <a:rPr lang="en-US" altLang="ko-KR" dirty="0"/>
              <a:t>print(b)		# [[ 0  1  2  3]</a:t>
            </a:r>
          </a:p>
          <a:p>
            <a:pPr marL="0" indent="0">
              <a:lnSpc>
                <a:spcPct val="120000"/>
              </a:lnSpc>
              <a:spcAft>
                <a:spcPts val="0"/>
              </a:spcAft>
              <a:buNone/>
            </a:pPr>
            <a:r>
              <a:rPr lang="en-US" altLang="ko-KR" dirty="0"/>
              <a:t>			#  [10 11 12 13]</a:t>
            </a:r>
          </a:p>
          <a:p>
            <a:pPr marL="0" indent="0">
              <a:lnSpc>
                <a:spcPct val="120000"/>
              </a:lnSpc>
              <a:spcAft>
                <a:spcPts val="0"/>
              </a:spcAft>
              <a:buNone/>
            </a:pPr>
            <a:r>
              <a:rPr lang="en-US" altLang="ko-KR" dirty="0"/>
              <a:t>			#  [20 21 22 23]</a:t>
            </a:r>
          </a:p>
          <a:p>
            <a:pPr marL="0" indent="0">
              <a:lnSpc>
                <a:spcPct val="120000"/>
              </a:lnSpc>
              <a:spcAft>
                <a:spcPts val="0"/>
              </a:spcAft>
              <a:buNone/>
            </a:pPr>
            <a:r>
              <a:rPr lang="en-US" altLang="ko-KR" dirty="0"/>
              <a:t>			#  [30 31 32 33]</a:t>
            </a:r>
          </a:p>
          <a:p>
            <a:pPr marL="0" indent="0">
              <a:lnSpc>
                <a:spcPct val="120000"/>
              </a:lnSpc>
              <a:spcAft>
                <a:spcPts val="0"/>
              </a:spcAft>
              <a:buNone/>
            </a:pPr>
            <a:r>
              <a:rPr lang="en-US" altLang="ko-KR" dirty="0"/>
              <a:t>			#  [40 41 42 43]]</a:t>
            </a:r>
          </a:p>
          <a:p>
            <a:pPr marL="0" indent="0">
              <a:lnSpc>
                <a:spcPct val="120000"/>
              </a:lnSpc>
              <a:spcAft>
                <a:spcPts val="0"/>
              </a:spcAft>
              <a:buNone/>
            </a:pPr>
            <a:r>
              <a:rPr lang="en-US" altLang="ko-KR" dirty="0"/>
              <a:t>for element in </a:t>
            </a:r>
            <a:r>
              <a:rPr lang="en-US" altLang="ko-KR" b="1" dirty="0" err="1">
                <a:solidFill>
                  <a:srgbClr val="FF0000"/>
                </a:solidFill>
              </a:rPr>
              <a:t>b.flat</a:t>
            </a:r>
            <a:r>
              <a:rPr lang="en-US" altLang="ko-KR" dirty="0"/>
              <a:t>:</a:t>
            </a:r>
          </a:p>
          <a:p>
            <a:pPr marL="0" indent="0">
              <a:lnSpc>
                <a:spcPct val="120000"/>
              </a:lnSpc>
              <a:spcAft>
                <a:spcPts val="0"/>
              </a:spcAft>
              <a:buNone/>
            </a:pPr>
            <a:r>
              <a:rPr lang="en-US" altLang="ko-KR" dirty="0"/>
              <a:t>    print(element)	# </a:t>
            </a:r>
            <a:r>
              <a:rPr lang="en-US" altLang="ko-KR" b="1" dirty="0">
                <a:solidFill>
                  <a:srgbClr val="FF0000"/>
                </a:solidFill>
              </a:rPr>
              <a:t>0</a:t>
            </a:r>
          </a:p>
          <a:p>
            <a:pPr marL="0" indent="0">
              <a:lnSpc>
                <a:spcPct val="120000"/>
              </a:lnSpc>
              <a:spcAft>
                <a:spcPts val="0"/>
              </a:spcAft>
              <a:buNone/>
            </a:pPr>
            <a:r>
              <a:rPr lang="en-US" altLang="ko-KR" dirty="0"/>
              <a:t>			# </a:t>
            </a:r>
            <a:r>
              <a:rPr lang="en-US" altLang="ko-KR" b="1" dirty="0">
                <a:solidFill>
                  <a:srgbClr val="FF0000"/>
                </a:solidFill>
              </a:rPr>
              <a:t>1</a:t>
            </a:r>
          </a:p>
          <a:p>
            <a:pPr marL="0" indent="0">
              <a:lnSpc>
                <a:spcPct val="120000"/>
              </a:lnSpc>
              <a:spcAft>
                <a:spcPts val="0"/>
              </a:spcAft>
              <a:buNone/>
            </a:pPr>
            <a:r>
              <a:rPr lang="en-US" altLang="ko-KR" dirty="0"/>
              <a:t>			# </a:t>
            </a:r>
            <a:r>
              <a:rPr lang="en-US" altLang="ko-KR" b="1" dirty="0">
                <a:solidFill>
                  <a:srgbClr val="FF0000"/>
                </a:solidFill>
              </a:rPr>
              <a:t>2</a:t>
            </a:r>
          </a:p>
          <a:p>
            <a:pPr marL="0" indent="0">
              <a:lnSpc>
                <a:spcPct val="120000"/>
              </a:lnSpc>
              <a:spcAft>
                <a:spcPts val="0"/>
              </a:spcAft>
              <a:buNone/>
            </a:pPr>
            <a:r>
              <a:rPr lang="en-US" altLang="ko-KR" dirty="0"/>
              <a:t>			# …</a:t>
            </a:r>
          </a:p>
          <a:p>
            <a:pPr marL="0" indent="0">
              <a:lnSpc>
                <a:spcPct val="120000"/>
              </a:lnSpc>
              <a:spcAft>
                <a:spcPts val="0"/>
              </a:spcAft>
              <a:buNone/>
            </a:pPr>
            <a:r>
              <a:rPr lang="en-US" altLang="ko-KR" dirty="0"/>
              <a:t>			# </a:t>
            </a:r>
            <a:r>
              <a:rPr lang="en-US" altLang="ko-KR" b="1" dirty="0">
                <a:solidFill>
                  <a:srgbClr val="FF0000"/>
                </a:solidFill>
              </a:rPr>
              <a:t>43</a:t>
            </a:r>
            <a:endParaRPr lang="ko-KR" altLang="en-US" b="1" dirty="0">
              <a:solidFill>
                <a:srgbClr val="FF0000"/>
              </a:solidFill>
            </a:endParaRPr>
          </a:p>
        </p:txBody>
      </p:sp>
      <p:sp>
        <p:nvSpPr>
          <p:cNvPr id="2" name="슬라이드 번호 개체 틀 1"/>
          <p:cNvSpPr>
            <a:spLocks noGrp="1"/>
          </p:cNvSpPr>
          <p:nvPr>
            <p:ph type="sldNum" sz="quarter" idx="12"/>
          </p:nvPr>
        </p:nvSpPr>
        <p:spPr/>
        <p:txBody>
          <a:bodyPr/>
          <a:lstStyle/>
          <a:p>
            <a:fld id="{D57F1E4F-1CFF-5643-939E-217C01CDF565}" type="slidenum">
              <a:rPr lang="en-US" smtClean="0"/>
              <a:pPr/>
              <a:t>100</a:t>
            </a:fld>
            <a:endParaRPr lang="en-US" dirty="0"/>
          </a:p>
        </p:txBody>
      </p:sp>
    </p:spTree>
    <p:extLst>
      <p:ext uri="{BB962C8B-B14F-4D97-AF65-F5344CB8AC3E}">
        <p14:creationId xmlns:p14="http://schemas.microsoft.com/office/powerpoint/2010/main" val="2229339435"/>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p:cNvSpPr>
            <a:spLocks noGrp="1"/>
          </p:cNvSpPr>
          <p:nvPr>
            <p:ph type="title"/>
          </p:nvPr>
        </p:nvSpPr>
        <p:spPr/>
        <p:txBody>
          <a:bodyPr/>
          <a:lstStyle/>
          <a:p>
            <a:r>
              <a:rPr lang="en-GB" altLang="ko-KR"/>
              <a:t>Learning Objectives</a:t>
            </a:r>
            <a:endParaRPr lang="ko-KR" altLang="en-US" dirty="0"/>
          </a:p>
        </p:txBody>
      </p:sp>
      <p:sp>
        <p:nvSpPr>
          <p:cNvPr id="6" name="내용 개체 틀 5"/>
          <p:cNvSpPr>
            <a:spLocks noGrp="1"/>
          </p:cNvSpPr>
          <p:nvPr>
            <p:ph idx="1"/>
          </p:nvPr>
        </p:nvSpPr>
        <p:spPr/>
        <p:txBody>
          <a:bodyPr>
            <a:normAutofit fontScale="47500" lnSpcReduction="20000"/>
          </a:bodyPr>
          <a:lstStyle/>
          <a:p>
            <a:r>
              <a:rPr lang="en-US" altLang="ko-KR" dirty="0"/>
              <a:t>What is </a:t>
            </a:r>
            <a:r>
              <a:rPr lang="en-US" altLang="ko-KR" dirty="0" err="1"/>
              <a:t>NumPy</a:t>
            </a:r>
            <a:endParaRPr lang="en-US" altLang="ko-KR" dirty="0"/>
          </a:p>
          <a:p>
            <a:r>
              <a:rPr lang="en-US" altLang="ko-KR" dirty="0"/>
              <a:t>Installing Package</a:t>
            </a:r>
          </a:p>
          <a:p>
            <a:r>
              <a:rPr lang="en-US" altLang="ko-KR" dirty="0"/>
              <a:t>Core</a:t>
            </a:r>
          </a:p>
          <a:p>
            <a:r>
              <a:rPr lang="en-US" altLang="ko-KR" dirty="0"/>
              <a:t>Basics</a:t>
            </a:r>
          </a:p>
          <a:p>
            <a:r>
              <a:rPr lang="en-US" altLang="ko-KR" dirty="0"/>
              <a:t>Arrays</a:t>
            </a:r>
          </a:p>
          <a:p>
            <a:r>
              <a:rPr lang="en-US" altLang="ko-KR" dirty="0"/>
              <a:t>Basic Operations</a:t>
            </a:r>
          </a:p>
          <a:p>
            <a:r>
              <a:rPr lang="en-US" altLang="ko-KR" dirty="0"/>
              <a:t>Universal Functions</a:t>
            </a:r>
          </a:p>
          <a:p>
            <a:r>
              <a:rPr lang="en-US" altLang="ko-KR" dirty="0"/>
              <a:t>Indexing, Slicing and Iterating</a:t>
            </a:r>
          </a:p>
          <a:p>
            <a:r>
              <a:rPr lang="en-US" altLang="ko-KR" b="1" u="sng" dirty="0"/>
              <a:t>Shape Manipulation</a:t>
            </a:r>
          </a:p>
          <a:p>
            <a:r>
              <a:rPr lang="en-US" altLang="ko-KR" dirty="0"/>
              <a:t>Copies and Views</a:t>
            </a:r>
          </a:p>
          <a:p>
            <a:r>
              <a:rPr lang="en-US" altLang="ko-KR" dirty="0"/>
              <a:t>Fancy indexing and index tricks</a:t>
            </a:r>
          </a:p>
          <a:p>
            <a:r>
              <a:rPr lang="en-US" altLang="ko-KR" dirty="0"/>
              <a:t>Broadcasting rules</a:t>
            </a:r>
          </a:p>
          <a:p>
            <a:r>
              <a:rPr lang="en-US" altLang="ko-KR" dirty="0"/>
              <a:t>Linear Algebra: Simple Array Operations</a:t>
            </a:r>
          </a:p>
          <a:p>
            <a:r>
              <a:rPr lang="en-US" altLang="ko-KR" dirty="0"/>
              <a:t>“Automatic” Reshaping</a:t>
            </a:r>
          </a:p>
          <a:p>
            <a:r>
              <a:rPr lang="en-US" altLang="ko-KR" dirty="0"/>
              <a:t>Vector Stacking</a:t>
            </a:r>
          </a:p>
          <a:p>
            <a:r>
              <a:rPr lang="en-US" altLang="ko-KR" dirty="0"/>
              <a:t>Histograms</a:t>
            </a:r>
            <a:endParaRPr lang="ko-KR" altLang="en-US" dirty="0"/>
          </a:p>
        </p:txBody>
      </p:sp>
      <p:sp>
        <p:nvSpPr>
          <p:cNvPr id="2" name="슬라이드 번호 개체 틀 1"/>
          <p:cNvSpPr>
            <a:spLocks noGrp="1"/>
          </p:cNvSpPr>
          <p:nvPr>
            <p:ph type="sldNum" sz="quarter" idx="12"/>
          </p:nvPr>
        </p:nvSpPr>
        <p:spPr/>
        <p:txBody>
          <a:bodyPr/>
          <a:lstStyle/>
          <a:p>
            <a:fld id="{D57F1E4F-1CFF-5643-939E-217C01CDF565}" type="slidenum">
              <a:rPr lang="en-US" smtClean="0"/>
              <a:pPr/>
              <a:t>101</a:t>
            </a:fld>
            <a:endParaRPr lang="en-US" dirty="0"/>
          </a:p>
        </p:txBody>
      </p:sp>
    </p:spTree>
    <p:extLst>
      <p:ext uri="{BB962C8B-B14F-4D97-AF65-F5344CB8AC3E}">
        <p14:creationId xmlns:p14="http://schemas.microsoft.com/office/powerpoint/2010/main" val="220880269"/>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a:t>Shape Manipulation: Changing the shape of an array</a:t>
            </a:r>
            <a:endParaRPr lang="ko-KR" altLang="en-US" dirty="0"/>
          </a:p>
        </p:txBody>
      </p:sp>
      <p:sp>
        <p:nvSpPr>
          <p:cNvPr id="5" name="내용 개체 틀 4"/>
          <p:cNvSpPr>
            <a:spLocks noGrp="1"/>
          </p:cNvSpPr>
          <p:nvPr>
            <p:ph idx="1"/>
          </p:nvPr>
        </p:nvSpPr>
        <p:spPr/>
        <p:txBody>
          <a:bodyPr>
            <a:normAutofit/>
          </a:bodyPr>
          <a:lstStyle/>
          <a:p>
            <a:r>
              <a:rPr lang="en-US" altLang="ko-KR" dirty="0"/>
              <a:t>An array has a shape given by the number of elements along each axis.</a:t>
            </a:r>
          </a:p>
          <a:p>
            <a:endParaRPr lang="en-US" altLang="ko-KR" dirty="0"/>
          </a:p>
          <a:p>
            <a:pPr marL="320040" lvl="1" indent="0">
              <a:buNone/>
            </a:pPr>
            <a:r>
              <a:rPr lang="en-US" altLang="ko-KR" dirty="0"/>
              <a:t>import </a:t>
            </a:r>
            <a:r>
              <a:rPr lang="en-US" altLang="ko-KR" dirty="0" err="1"/>
              <a:t>numpy</a:t>
            </a:r>
            <a:endParaRPr lang="en-US" altLang="ko-KR" dirty="0"/>
          </a:p>
          <a:p>
            <a:pPr marL="320040" lvl="1" indent="0">
              <a:buNone/>
            </a:pPr>
            <a:endParaRPr lang="en-US" altLang="ko-KR" dirty="0"/>
          </a:p>
          <a:p>
            <a:pPr marL="320040" lvl="1" indent="0">
              <a:buNone/>
            </a:pPr>
            <a:r>
              <a:rPr lang="en-US" altLang="ko-KR" dirty="0"/>
              <a:t>a = </a:t>
            </a:r>
            <a:r>
              <a:rPr lang="en-US" altLang="ko-KR" dirty="0" err="1"/>
              <a:t>numpy.random.random</a:t>
            </a:r>
            <a:r>
              <a:rPr lang="en-US" altLang="ko-KR" dirty="0"/>
              <a:t>((3, 4))</a:t>
            </a:r>
          </a:p>
          <a:p>
            <a:pPr marL="320040" lvl="1" indent="0">
              <a:buNone/>
            </a:pPr>
            <a:r>
              <a:rPr lang="en-US" altLang="ko-KR" dirty="0"/>
              <a:t>print(a)		# [[0.9903511  0.64396445 0.48609435 0.0791688 ]</a:t>
            </a:r>
          </a:p>
          <a:p>
            <a:pPr marL="320040" lvl="1" indent="0">
              <a:buNone/>
            </a:pPr>
            <a:r>
              <a:rPr lang="en-US" altLang="ko-KR" dirty="0"/>
              <a:t>				#  [0.73072188 0.91415106 0.23965438 0.11425333]</a:t>
            </a:r>
          </a:p>
          <a:p>
            <a:pPr marL="320040" lvl="1" indent="0">
              <a:buNone/>
            </a:pPr>
            <a:r>
              <a:rPr lang="en-US" altLang="ko-KR" dirty="0"/>
              <a:t>				#  [0.24977503 0.27753381 0.1340541  0.1366504 ]]</a:t>
            </a:r>
          </a:p>
          <a:p>
            <a:pPr marL="320040" lvl="1" indent="0">
              <a:buNone/>
            </a:pPr>
            <a:r>
              <a:rPr lang="en-US" altLang="ko-KR" dirty="0"/>
              <a:t>print(</a:t>
            </a:r>
            <a:r>
              <a:rPr lang="en-US" altLang="ko-KR" dirty="0" err="1"/>
              <a:t>a.</a:t>
            </a:r>
            <a:r>
              <a:rPr lang="en-US" altLang="ko-KR" b="1" dirty="0" err="1">
                <a:solidFill>
                  <a:srgbClr val="FF0000"/>
                </a:solidFill>
              </a:rPr>
              <a:t>shape</a:t>
            </a:r>
            <a:r>
              <a:rPr lang="en-US" altLang="ko-KR" dirty="0"/>
              <a:t>)	# (3, 4)</a:t>
            </a:r>
            <a:endParaRPr lang="ko-KR" altLang="en-US" dirty="0"/>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102</a:t>
            </a:fld>
            <a:endParaRPr lang="en-US" dirty="0"/>
          </a:p>
        </p:txBody>
      </p:sp>
    </p:spTree>
    <p:extLst>
      <p:ext uri="{BB962C8B-B14F-4D97-AF65-F5344CB8AC3E}">
        <p14:creationId xmlns:p14="http://schemas.microsoft.com/office/powerpoint/2010/main" val="3091372407"/>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제목 9"/>
          <p:cNvSpPr>
            <a:spLocks noGrp="1"/>
          </p:cNvSpPr>
          <p:nvPr>
            <p:ph type="title"/>
          </p:nvPr>
        </p:nvSpPr>
        <p:spPr/>
        <p:txBody>
          <a:bodyPr>
            <a:normAutofit/>
          </a:bodyPr>
          <a:lstStyle/>
          <a:p>
            <a:r>
              <a:rPr lang="en-US" altLang="ko-KR"/>
              <a:t>Shape Manipulation: Changing the shape of an array</a:t>
            </a:r>
            <a:endParaRPr lang="ko-KR" altLang="en-US" dirty="0"/>
          </a:p>
        </p:txBody>
      </p:sp>
      <p:sp>
        <p:nvSpPr>
          <p:cNvPr id="3" name="내용 개체 틀 2"/>
          <p:cNvSpPr>
            <a:spLocks noGrp="1"/>
          </p:cNvSpPr>
          <p:nvPr>
            <p:ph idx="1"/>
          </p:nvPr>
        </p:nvSpPr>
        <p:spPr>
          <a:xfrm>
            <a:off x="913796" y="833931"/>
            <a:ext cx="10829970" cy="5884986"/>
          </a:xfrm>
        </p:spPr>
        <p:txBody>
          <a:bodyPr>
            <a:normAutofit fontScale="62500" lnSpcReduction="20000"/>
          </a:bodyPr>
          <a:lstStyle/>
          <a:p>
            <a:pPr>
              <a:lnSpc>
                <a:spcPct val="120000"/>
              </a:lnSpc>
              <a:spcBef>
                <a:spcPts val="0"/>
              </a:spcBef>
              <a:spcAft>
                <a:spcPts val="0"/>
              </a:spcAft>
            </a:pPr>
            <a:r>
              <a:rPr lang="en-US" altLang="ko-KR" dirty="0"/>
              <a:t>The shape of an array can be changed with various commands.</a:t>
            </a:r>
          </a:p>
          <a:p>
            <a:pPr>
              <a:lnSpc>
                <a:spcPct val="120000"/>
              </a:lnSpc>
              <a:spcBef>
                <a:spcPts val="0"/>
              </a:spcBef>
              <a:spcAft>
                <a:spcPts val="0"/>
              </a:spcAft>
            </a:pPr>
            <a:r>
              <a:rPr lang="en-US" altLang="ko-KR" dirty="0"/>
              <a:t>Note that the following three commands all return a modified array, but do not change the original array.</a:t>
            </a:r>
          </a:p>
          <a:p>
            <a:pPr>
              <a:lnSpc>
                <a:spcPct val="120000"/>
              </a:lnSpc>
              <a:spcBef>
                <a:spcPts val="0"/>
              </a:spcBef>
              <a:spcAft>
                <a:spcPts val="0"/>
              </a:spcAft>
            </a:pPr>
            <a:endParaRPr lang="en-US" altLang="ko-KR" dirty="0"/>
          </a:p>
          <a:p>
            <a:pPr marL="320040" lvl="1" indent="0">
              <a:lnSpc>
                <a:spcPct val="120000"/>
              </a:lnSpc>
              <a:spcBef>
                <a:spcPts val="0"/>
              </a:spcBef>
              <a:spcAft>
                <a:spcPts val="0"/>
              </a:spcAft>
              <a:buNone/>
            </a:pPr>
            <a:r>
              <a:rPr lang="en-US" altLang="ko-KR" dirty="0"/>
              <a:t>import </a:t>
            </a:r>
            <a:r>
              <a:rPr lang="en-US" altLang="ko-KR" dirty="0" err="1"/>
              <a:t>numpy</a:t>
            </a:r>
            <a:endParaRPr lang="en-US" altLang="ko-KR" dirty="0"/>
          </a:p>
          <a:p>
            <a:pPr marL="320040" lvl="1" indent="0">
              <a:lnSpc>
                <a:spcPct val="120000"/>
              </a:lnSpc>
              <a:spcBef>
                <a:spcPts val="0"/>
              </a:spcBef>
              <a:spcAft>
                <a:spcPts val="0"/>
              </a:spcAft>
              <a:buNone/>
            </a:pPr>
            <a:endParaRPr lang="en-US" altLang="ko-KR" dirty="0"/>
          </a:p>
          <a:p>
            <a:pPr marL="320040" lvl="1" indent="0">
              <a:lnSpc>
                <a:spcPct val="120000"/>
              </a:lnSpc>
              <a:spcBef>
                <a:spcPts val="0"/>
              </a:spcBef>
              <a:spcAft>
                <a:spcPts val="0"/>
              </a:spcAft>
              <a:buNone/>
            </a:pPr>
            <a:r>
              <a:rPr lang="en-US" altLang="ko-KR" dirty="0"/>
              <a:t>a = </a:t>
            </a:r>
            <a:r>
              <a:rPr lang="en-US" altLang="ko-KR" dirty="0" err="1"/>
              <a:t>numpy.floor</a:t>
            </a:r>
            <a:r>
              <a:rPr lang="en-US" altLang="ko-KR" dirty="0"/>
              <a:t>(10 * </a:t>
            </a:r>
            <a:r>
              <a:rPr lang="en-US" altLang="ko-KR" dirty="0" err="1"/>
              <a:t>numpy.random.random</a:t>
            </a:r>
            <a:r>
              <a:rPr lang="en-US" altLang="ko-KR" dirty="0"/>
              <a:t>((3, 4)))</a:t>
            </a:r>
          </a:p>
          <a:p>
            <a:pPr marL="320040" lvl="1" indent="0">
              <a:lnSpc>
                <a:spcPct val="120000"/>
              </a:lnSpc>
              <a:spcBef>
                <a:spcPts val="0"/>
              </a:spcBef>
              <a:spcAft>
                <a:spcPts val="0"/>
              </a:spcAft>
              <a:buNone/>
            </a:pPr>
            <a:r>
              <a:rPr lang="en-US" altLang="ko-KR" dirty="0"/>
              <a:t>print(a)		# [[0. 2. 7. 1.]</a:t>
            </a:r>
          </a:p>
          <a:p>
            <a:pPr marL="320040" lvl="1" indent="0">
              <a:lnSpc>
                <a:spcPct val="120000"/>
              </a:lnSpc>
              <a:spcBef>
                <a:spcPts val="0"/>
              </a:spcBef>
              <a:spcAft>
                <a:spcPts val="0"/>
              </a:spcAft>
              <a:buNone/>
            </a:pPr>
            <a:r>
              <a:rPr lang="en-US" altLang="ko-KR" dirty="0"/>
              <a:t>			#  [9. 5. 1. 0.]</a:t>
            </a:r>
          </a:p>
          <a:p>
            <a:pPr marL="320040" lvl="1" indent="0">
              <a:lnSpc>
                <a:spcPct val="120000"/>
              </a:lnSpc>
              <a:spcBef>
                <a:spcPts val="0"/>
              </a:spcBef>
              <a:spcAft>
                <a:spcPts val="0"/>
              </a:spcAft>
              <a:buNone/>
            </a:pPr>
            <a:r>
              <a:rPr lang="en-US" altLang="ko-KR" dirty="0"/>
              <a:t>			#  [2. 1. 7. 9.]]</a:t>
            </a:r>
          </a:p>
          <a:p>
            <a:pPr marL="320040" lvl="1" indent="0">
              <a:lnSpc>
                <a:spcPct val="120000"/>
              </a:lnSpc>
              <a:spcBef>
                <a:spcPts val="0"/>
              </a:spcBef>
              <a:spcAft>
                <a:spcPts val="0"/>
              </a:spcAft>
              <a:buNone/>
            </a:pPr>
            <a:r>
              <a:rPr lang="en-US" altLang="ko-KR" dirty="0"/>
              <a:t>print(</a:t>
            </a:r>
            <a:r>
              <a:rPr lang="en-US" altLang="ko-KR" dirty="0" err="1"/>
              <a:t>a.shape</a:t>
            </a:r>
            <a:r>
              <a:rPr lang="en-US" altLang="ko-KR" dirty="0"/>
              <a:t>)		# (3, 4)</a:t>
            </a:r>
          </a:p>
          <a:p>
            <a:pPr marL="320040" lvl="1" indent="0">
              <a:lnSpc>
                <a:spcPct val="120000"/>
              </a:lnSpc>
              <a:spcBef>
                <a:spcPts val="0"/>
              </a:spcBef>
              <a:spcAft>
                <a:spcPts val="0"/>
              </a:spcAft>
              <a:buNone/>
            </a:pPr>
            <a:r>
              <a:rPr lang="en-US" altLang="ko-KR" dirty="0"/>
              <a:t>print(</a:t>
            </a:r>
            <a:r>
              <a:rPr lang="en-US" altLang="ko-KR" dirty="0" err="1"/>
              <a:t>a.ravel</a:t>
            </a:r>
            <a:r>
              <a:rPr lang="en-US" altLang="ko-KR" dirty="0"/>
              <a:t>())		# returns the array, flattened</a:t>
            </a:r>
          </a:p>
          <a:p>
            <a:pPr marL="320040" lvl="1" indent="0">
              <a:lnSpc>
                <a:spcPct val="120000"/>
              </a:lnSpc>
              <a:spcBef>
                <a:spcPts val="0"/>
              </a:spcBef>
              <a:spcAft>
                <a:spcPts val="0"/>
              </a:spcAft>
              <a:buNone/>
            </a:pPr>
            <a:r>
              <a:rPr lang="en-US" altLang="ko-KR" dirty="0"/>
              <a:t>			# [0. 2. 7. 1. 9. 5. 1. 0. 2. 1. 7. 9.]</a:t>
            </a:r>
          </a:p>
          <a:p>
            <a:pPr marL="320040" lvl="1" indent="0">
              <a:lnSpc>
                <a:spcPct val="120000"/>
              </a:lnSpc>
              <a:spcBef>
                <a:spcPts val="0"/>
              </a:spcBef>
              <a:spcAft>
                <a:spcPts val="0"/>
              </a:spcAft>
              <a:buNone/>
            </a:pPr>
            <a:r>
              <a:rPr lang="en-US" altLang="ko-KR" dirty="0"/>
              <a:t>print(</a:t>
            </a:r>
            <a:r>
              <a:rPr lang="en-US" altLang="ko-KR" dirty="0" err="1"/>
              <a:t>a.ravel</a:t>
            </a:r>
            <a:r>
              <a:rPr lang="en-US" altLang="ko-KR" dirty="0"/>
              <a:t>().shape)	# (12,)</a:t>
            </a:r>
          </a:p>
          <a:p>
            <a:pPr marL="320040" lvl="1" indent="0">
              <a:lnSpc>
                <a:spcPct val="120000"/>
              </a:lnSpc>
              <a:spcBef>
                <a:spcPts val="0"/>
              </a:spcBef>
              <a:spcAft>
                <a:spcPts val="0"/>
              </a:spcAft>
              <a:buNone/>
            </a:pPr>
            <a:r>
              <a:rPr lang="en-US" altLang="ko-KR" dirty="0"/>
              <a:t>print(</a:t>
            </a:r>
            <a:r>
              <a:rPr lang="en-US" altLang="ko-KR" dirty="0" err="1"/>
              <a:t>a.reshape</a:t>
            </a:r>
            <a:r>
              <a:rPr lang="en-US" altLang="ko-KR" dirty="0"/>
              <a:t>(6, 2))	# returns the array with a modified shape</a:t>
            </a:r>
          </a:p>
          <a:p>
            <a:pPr marL="320040" lvl="1" indent="0">
              <a:lnSpc>
                <a:spcPct val="120000"/>
              </a:lnSpc>
              <a:spcBef>
                <a:spcPts val="0"/>
              </a:spcBef>
              <a:spcAft>
                <a:spcPts val="0"/>
              </a:spcAft>
              <a:buNone/>
            </a:pPr>
            <a:r>
              <a:rPr lang="en-US" altLang="ko-KR" dirty="0"/>
              <a:t>			# [[0. 2.]</a:t>
            </a:r>
          </a:p>
          <a:p>
            <a:pPr marL="320040" lvl="1" indent="0">
              <a:lnSpc>
                <a:spcPct val="120000"/>
              </a:lnSpc>
              <a:spcBef>
                <a:spcPts val="0"/>
              </a:spcBef>
              <a:spcAft>
                <a:spcPts val="0"/>
              </a:spcAft>
              <a:buNone/>
            </a:pPr>
            <a:r>
              <a:rPr lang="en-US" altLang="ko-KR" dirty="0"/>
              <a:t>			#  [7. 1.]</a:t>
            </a:r>
          </a:p>
          <a:p>
            <a:pPr marL="320040" lvl="1" indent="0">
              <a:lnSpc>
                <a:spcPct val="120000"/>
              </a:lnSpc>
              <a:spcBef>
                <a:spcPts val="0"/>
              </a:spcBef>
              <a:spcAft>
                <a:spcPts val="0"/>
              </a:spcAft>
              <a:buNone/>
            </a:pPr>
            <a:r>
              <a:rPr lang="en-US" altLang="ko-KR" dirty="0"/>
              <a:t>			#  [9. 5.]</a:t>
            </a:r>
          </a:p>
          <a:p>
            <a:pPr marL="320040" lvl="1" indent="0">
              <a:lnSpc>
                <a:spcPct val="120000"/>
              </a:lnSpc>
              <a:spcBef>
                <a:spcPts val="0"/>
              </a:spcBef>
              <a:spcAft>
                <a:spcPts val="0"/>
              </a:spcAft>
              <a:buNone/>
            </a:pPr>
            <a:r>
              <a:rPr lang="en-US" altLang="ko-KR" dirty="0"/>
              <a:t>			#  [1. 0.]</a:t>
            </a:r>
          </a:p>
          <a:p>
            <a:pPr marL="320040" lvl="1" indent="0">
              <a:lnSpc>
                <a:spcPct val="120000"/>
              </a:lnSpc>
              <a:spcBef>
                <a:spcPts val="0"/>
              </a:spcBef>
              <a:spcAft>
                <a:spcPts val="0"/>
              </a:spcAft>
              <a:buNone/>
            </a:pPr>
            <a:r>
              <a:rPr lang="en-US" altLang="ko-KR" dirty="0"/>
              <a:t>			#  [2. 1.]</a:t>
            </a:r>
          </a:p>
          <a:p>
            <a:pPr marL="320040" lvl="1" indent="0">
              <a:lnSpc>
                <a:spcPct val="120000"/>
              </a:lnSpc>
              <a:spcBef>
                <a:spcPts val="0"/>
              </a:spcBef>
              <a:spcAft>
                <a:spcPts val="0"/>
              </a:spcAft>
              <a:buNone/>
            </a:pPr>
            <a:r>
              <a:rPr lang="en-US" altLang="ko-KR" dirty="0"/>
              <a:t>			#  [7. 9.]]</a:t>
            </a:r>
          </a:p>
          <a:p>
            <a:pPr marL="320040" lvl="1" indent="0">
              <a:lnSpc>
                <a:spcPct val="120000"/>
              </a:lnSpc>
              <a:spcBef>
                <a:spcPts val="0"/>
              </a:spcBef>
              <a:spcAft>
                <a:spcPts val="0"/>
              </a:spcAft>
              <a:buNone/>
            </a:pPr>
            <a:r>
              <a:rPr lang="en-US" altLang="ko-KR" dirty="0"/>
              <a:t>print(</a:t>
            </a:r>
            <a:r>
              <a:rPr lang="en-US" altLang="ko-KR" dirty="0" err="1"/>
              <a:t>a.reshape</a:t>
            </a:r>
            <a:r>
              <a:rPr lang="en-US" altLang="ko-KR" dirty="0"/>
              <a:t>(6, 2).shape)	# (6, 2)</a:t>
            </a:r>
          </a:p>
          <a:p>
            <a:pPr marL="320040" lvl="1" indent="0">
              <a:lnSpc>
                <a:spcPct val="120000"/>
              </a:lnSpc>
              <a:spcBef>
                <a:spcPts val="0"/>
              </a:spcBef>
              <a:spcAft>
                <a:spcPts val="0"/>
              </a:spcAft>
              <a:buNone/>
            </a:pPr>
            <a:r>
              <a:rPr lang="en-US" altLang="ko-KR" dirty="0"/>
              <a:t>print(</a:t>
            </a:r>
            <a:r>
              <a:rPr lang="en-US" altLang="ko-KR" dirty="0" err="1"/>
              <a:t>a.T</a:t>
            </a:r>
            <a:r>
              <a:rPr lang="en-US" altLang="ko-KR" dirty="0"/>
              <a:t>)		# returns the array, transposed</a:t>
            </a:r>
          </a:p>
          <a:p>
            <a:pPr marL="320040" lvl="1" indent="0">
              <a:lnSpc>
                <a:spcPct val="120000"/>
              </a:lnSpc>
              <a:spcBef>
                <a:spcPts val="0"/>
              </a:spcBef>
              <a:spcAft>
                <a:spcPts val="0"/>
              </a:spcAft>
              <a:buNone/>
            </a:pPr>
            <a:r>
              <a:rPr lang="en-US" altLang="ko-KR" dirty="0"/>
              <a:t>			# [[0. 9. 2.]</a:t>
            </a:r>
          </a:p>
          <a:p>
            <a:pPr marL="320040" lvl="1" indent="0">
              <a:lnSpc>
                <a:spcPct val="120000"/>
              </a:lnSpc>
              <a:spcBef>
                <a:spcPts val="0"/>
              </a:spcBef>
              <a:spcAft>
                <a:spcPts val="0"/>
              </a:spcAft>
              <a:buNone/>
            </a:pPr>
            <a:r>
              <a:rPr lang="en-US" altLang="ko-KR" dirty="0"/>
              <a:t>			#  [2. 5. 1.]</a:t>
            </a:r>
          </a:p>
          <a:p>
            <a:pPr marL="320040" lvl="1" indent="0">
              <a:lnSpc>
                <a:spcPct val="120000"/>
              </a:lnSpc>
              <a:spcBef>
                <a:spcPts val="0"/>
              </a:spcBef>
              <a:spcAft>
                <a:spcPts val="0"/>
              </a:spcAft>
              <a:buNone/>
            </a:pPr>
            <a:r>
              <a:rPr lang="en-US" altLang="ko-KR" dirty="0"/>
              <a:t>			#  [7. 1. 7.]</a:t>
            </a:r>
          </a:p>
          <a:p>
            <a:pPr marL="320040" lvl="1" indent="0">
              <a:lnSpc>
                <a:spcPct val="120000"/>
              </a:lnSpc>
              <a:spcBef>
                <a:spcPts val="0"/>
              </a:spcBef>
              <a:spcAft>
                <a:spcPts val="0"/>
              </a:spcAft>
              <a:buNone/>
            </a:pPr>
            <a:r>
              <a:rPr lang="en-US" altLang="ko-KR" dirty="0"/>
              <a:t>			#  [1. 0. 9.]]</a:t>
            </a:r>
          </a:p>
          <a:p>
            <a:pPr marL="320040" lvl="1" indent="0">
              <a:lnSpc>
                <a:spcPct val="120000"/>
              </a:lnSpc>
              <a:spcBef>
                <a:spcPts val="0"/>
              </a:spcBef>
              <a:spcAft>
                <a:spcPts val="0"/>
              </a:spcAft>
              <a:buNone/>
            </a:pPr>
            <a:r>
              <a:rPr lang="en-US" altLang="ko-KR" dirty="0"/>
              <a:t>print(</a:t>
            </a:r>
            <a:r>
              <a:rPr lang="en-US" altLang="ko-KR" dirty="0" err="1"/>
              <a:t>a.T.shape</a:t>
            </a:r>
            <a:r>
              <a:rPr lang="en-US" altLang="ko-KR" dirty="0"/>
              <a:t>)		# (4, 3)</a:t>
            </a:r>
          </a:p>
        </p:txBody>
      </p:sp>
      <p:sp>
        <p:nvSpPr>
          <p:cNvPr id="2" name="슬라이드 번호 개체 틀 1"/>
          <p:cNvSpPr>
            <a:spLocks noGrp="1"/>
          </p:cNvSpPr>
          <p:nvPr>
            <p:ph type="sldNum" sz="quarter" idx="12"/>
          </p:nvPr>
        </p:nvSpPr>
        <p:spPr/>
        <p:txBody>
          <a:bodyPr/>
          <a:lstStyle/>
          <a:p>
            <a:fld id="{D57F1E4F-1CFF-5643-939E-217C01CDF565}" type="slidenum">
              <a:rPr lang="en-US" smtClean="0"/>
              <a:pPr/>
              <a:t>103</a:t>
            </a:fld>
            <a:endParaRPr lang="en-US" dirty="0"/>
          </a:p>
        </p:txBody>
      </p:sp>
    </p:spTree>
    <p:extLst>
      <p:ext uri="{BB962C8B-B14F-4D97-AF65-F5344CB8AC3E}">
        <p14:creationId xmlns:p14="http://schemas.microsoft.com/office/powerpoint/2010/main" val="3347330683"/>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제목 7"/>
          <p:cNvSpPr>
            <a:spLocks noGrp="1"/>
          </p:cNvSpPr>
          <p:nvPr>
            <p:ph type="title"/>
          </p:nvPr>
        </p:nvSpPr>
        <p:spPr/>
        <p:txBody>
          <a:bodyPr>
            <a:normAutofit/>
          </a:bodyPr>
          <a:lstStyle/>
          <a:p>
            <a:r>
              <a:rPr lang="en-US" altLang="ko-KR" dirty="0"/>
              <a:t>Shape Manipulation: Changing the shape of an array</a:t>
            </a:r>
            <a:endParaRPr lang="ko-KR" altLang="en-US" dirty="0"/>
          </a:p>
        </p:txBody>
      </p:sp>
      <p:sp>
        <p:nvSpPr>
          <p:cNvPr id="6" name="내용 개체 틀 5"/>
          <p:cNvSpPr>
            <a:spLocks noGrp="1"/>
          </p:cNvSpPr>
          <p:nvPr>
            <p:ph idx="1"/>
          </p:nvPr>
        </p:nvSpPr>
        <p:spPr/>
        <p:txBody>
          <a:bodyPr>
            <a:normAutofit fontScale="92500" lnSpcReduction="20000"/>
          </a:bodyPr>
          <a:lstStyle/>
          <a:p>
            <a:r>
              <a:rPr lang="en-US" altLang="ko-KR" dirty="0"/>
              <a:t>The </a:t>
            </a:r>
            <a:r>
              <a:rPr lang="en-US" altLang="ko-KR" dirty="0">
                <a:solidFill>
                  <a:schemeClr val="tx1">
                    <a:lumMod val="50000"/>
                    <a:lumOff val="50000"/>
                  </a:schemeClr>
                </a:solidFill>
              </a:rPr>
              <a:t>reshape</a:t>
            </a:r>
            <a:r>
              <a:rPr lang="en-US" altLang="ko-KR" dirty="0"/>
              <a:t> function returns its argument with a modified shape, whereas the </a:t>
            </a:r>
            <a:r>
              <a:rPr lang="en-US" altLang="ko-KR" dirty="0" err="1">
                <a:solidFill>
                  <a:schemeClr val="tx1">
                    <a:lumMod val="50000"/>
                    <a:lumOff val="50000"/>
                  </a:schemeClr>
                </a:solidFill>
              </a:rPr>
              <a:t>ndarray.resize</a:t>
            </a:r>
            <a:r>
              <a:rPr lang="en-US" altLang="ko-KR" dirty="0"/>
              <a:t> method modifies the array itself.</a:t>
            </a:r>
          </a:p>
          <a:p>
            <a:endParaRPr lang="en-US" altLang="ko-KR" dirty="0"/>
          </a:p>
          <a:p>
            <a:pPr marL="320040" lvl="1" indent="0">
              <a:buNone/>
            </a:pPr>
            <a:r>
              <a:rPr lang="en-US" altLang="ko-KR" dirty="0"/>
              <a:t>import </a:t>
            </a:r>
            <a:r>
              <a:rPr lang="en-US" altLang="ko-KR" dirty="0" err="1"/>
              <a:t>numpy</a:t>
            </a:r>
            <a:endParaRPr lang="en-US" altLang="ko-KR" dirty="0"/>
          </a:p>
          <a:p>
            <a:pPr marL="320040" lvl="1" indent="0">
              <a:buNone/>
            </a:pPr>
            <a:endParaRPr lang="en-US" altLang="ko-KR" dirty="0"/>
          </a:p>
          <a:p>
            <a:pPr marL="320040" lvl="1" indent="0">
              <a:buNone/>
            </a:pPr>
            <a:r>
              <a:rPr lang="en-US" altLang="ko-KR" dirty="0"/>
              <a:t>a = </a:t>
            </a:r>
            <a:r>
              <a:rPr lang="en-US" altLang="ko-KR" dirty="0" err="1"/>
              <a:t>numpy.floor</a:t>
            </a:r>
            <a:r>
              <a:rPr lang="en-US" altLang="ko-KR" dirty="0"/>
              <a:t>(10 * </a:t>
            </a:r>
            <a:r>
              <a:rPr lang="en-US" altLang="ko-KR" dirty="0" err="1"/>
              <a:t>numpy.random.random</a:t>
            </a:r>
            <a:r>
              <a:rPr lang="en-US" altLang="ko-KR" dirty="0"/>
              <a:t>((3, 4)))</a:t>
            </a:r>
          </a:p>
          <a:p>
            <a:pPr marL="320040" lvl="1" indent="0">
              <a:buNone/>
            </a:pPr>
            <a:r>
              <a:rPr lang="en-US" altLang="ko-KR" dirty="0"/>
              <a:t>print(a)			# </a:t>
            </a:r>
            <a:r>
              <a:rPr lang="en-US" altLang="ko-KR" b="1" dirty="0">
                <a:solidFill>
                  <a:srgbClr val="FF0000"/>
                </a:solidFill>
              </a:rPr>
              <a:t>[[1. 0. 0. 8.]</a:t>
            </a:r>
          </a:p>
          <a:p>
            <a:pPr marL="320040" lvl="1" indent="0">
              <a:buNone/>
            </a:pPr>
            <a:r>
              <a:rPr lang="en-US" altLang="ko-KR" dirty="0"/>
              <a:t>					#  </a:t>
            </a:r>
            <a:r>
              <a:rPr lang="en-US" altLang="ko-KR" b="1" dirty="0">
                <a:solidFill>
                  <a:srgbClr val="FF0000"/>
                </a:solidFill>
              </a:rPr>
              <a:t>[6. 6. 8. 9.]</a:t>
            </a:r>
          </a:p>
          <a:p>
            <a:pPr marL="320040" lvl="1" indent="0">
              <a:buNone/>
            </a:pPr>
            <a:r>
              <a:rPr lang="en-US" altLang="ko-KR" dirty="0"/>
              <a:t>					#  </a:t>
            </a:r>
            <a:r>
              <a:rPr lang="en-US" altLang="ko-KR" b="1" dirty="0">
                <a:solidFill>
                  <a:srgbClr val="FF0000"/>
                </a:solidFill>
              </a:rPr>
              <a:t>[7. 2. 0. 6.]]</a:t>
            </a:r>
          </a:p>
          <a:p>
            <a:pPr marL="320040" lvl="1" indent="0">
              <a:buNone/>
            </a:pPr>
            <a:r>
              <a:rPr lang="en-US" altLang="ko-KR" dirty="0" err="1"/>
              <a:t>a.</a:t>
            </a:r>
            <a:r>
              <a:rPr lang="en-US" altLang="ko-KR" b="1" dirty="0" err="1">
                <a:solidFill>
                  <a:srgbClr val="FF0000"/>
                </a:solidFill>
              </a:rPr>
              <a:t>resize</a:t>
            </a:r>
            <a:r>
              <a:rPr lang="en-US" altLang="ko-KR" dirty="0"/>
              <a:t>((2, 6))</a:t>
            </a:r>
          </a:p>
          <a:p>
            <a:pPr marL="320040" lvl="1" indent="0">
              <a:buNone/>
            </a:pPr>
            <a:r>
              <a:rPr lang="en-US" altLang="ko-KR" dirty="0"/>
              <a:t>print(a)			# </a:t>
            </a:r>
            <a:r>
              <a:rPr lang="en-US" altLang="ko-KR" b="1" dirty="0">
                <a:solidFill>
                  <a:srgbClr val="FF0000"/>
                </a:solidFill>
              </a:rPr>
              <a:t>[[1. 0. 0. 8. 6. 6.]</a:t>
            </a:r>
          </a:p>
          <a:p>
            <a:pPr marL="320040" lvl="1" indent="0">
              <a:buNone/>
            </a:pPr>
            <a:r>
              <a:rPr lang="en-US" altLang="ko-KR" dirty="0"/>
              <a:t>					# </a:t>
            </a:r>
            <a:r>
              <a:rPr lang="en-US" altLang="ko-KR" b="1" dirty="0">
                <a:solidFill>
                  <a:srgbClr val="FF0000"/>
                </a:solidFill>
              </a:rPr>
              <a:t> [8. 9. 7. 2. 0. 6.]]</a:t>
            </a:r>
          </a:p>
        </p:txBody>
      </p:sp>
      <p:sp>
        <p:nvSpPr>
          <p:cNvPr id="2" name="슬라이드 번호 개체 틀 1"/>
          <p:cNvSpPr>
            <a:spLocks noGrp="1"/>
          </p:cNvSpPr>
          <p:nvPr>
            <p:ph type="sldNum" sz="quarter" idx="12"/>
          </p:nvPr>
        </p:nvSpPr>
        <p:spPr/>
        <p:txBody>
          <a:bodyPr/>
          <a:lstStyle/>
          <a:p>
            <a:fld id="{D57F1E4F-1CFF-5643-939E-217C01CDF565}" type="slidenum">
              <a:rPr lang="en-US" smtClean="0"/>
              <a:pPr/>
              <a:t>104</a:t>
            </a:fld>
            <a:endParaRPr lang="en-US" dirty="0"/>
          </a:p>
        </p:txBody>
      </p:sp>
    </p:spTree>
    <p:extLst>
      <p:ext uri="{BB962C8B-B14F-4D97-AF65-F5344CB8AC3E}">
        <p14:creationId xmlns:p14="http://schemas.microsoft.com/office/powerpoint/2010/main" val="318475568"/>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p:cNvSpPr>
            <a:spLocks noGrp="1"/>
          </p:cNvSpPr>
          <p:nvPr>
            <p:ph type="title"/>
          </p:nvPr>
        </p:nvSpPr>
        <p:spPr/>
        <p:txBody>
          <a:bodyPr>
            <a:normAutofit/>
          </a:bodyPr>
          <a:lstStyle/>
          <a:p>
            <a:r>
              <a:rPr lang="en-US" altLang="ko-KR" dirty="0"/>
              <a:t>Shape Manipulation: Changing the shape of an array</a:t>
            </a:r>
            <a:endParaRPr lang="ko-KR" altLang="en-US" dirty="0"/>
          </a:p>
        </p:txBody>
      </p:sp>
      <p:sp>
        <p:nvSpPr>
          <p:cNvPr id="3" name="내용 개체 틀 2"/>
          <p:cNvSpPr>
            <a:spLocks noGrp="1"/>
          </p:cNvSpPr>
          <p:nvPr>
            <p:ph idx="1"/>
          </p:nvPr>
        </p:nvSpPr>
        <p:spPr/>
        <p:txBody>
          <a:bodyPr>
            <a:normAutofit fontScale="92500" lnSpcReduction="10000"/>
          </a:bodyPr>
          <a:lstStyle/>
          <a:p>
            <a:r>
              <a:rPr lang="en-US" altLang="ko-KR" dirty="0"/>
              <a:t>If a dimension is given as </a:t>
            </a:r>
            <a:r>
              <a:rPr lang="en-US" altLang="ko-KR" b="1" dirty="0"/>
              <a:t>-1</a:t>
            </a:r>
            <a:r>
              <a:rPr lang="en-US" altLang="ko-KR" dirty="0"/>
              <a:t> in a reshaping operation, the other dimensions are </a:t>
            </a:r>
            <a:r>
              <a:rPr lang="en-US" altLang="ko-KR" b="1" dirty="0"/>
              <a:t>automatically</a:t>
            </a:r>
            <a:r>
              <a:rPr lang="en-US" altLang="ko-KR" dirty="0"/>
              <a:t> calculated.</a:t>
            </a:r>
          </a:p>
          <a:p>
            <a:endParaRPr lang="en-US" altLang="ko-KR" dirty="0"/>
          </a:p>
          <a:p>
            <a:pPr marL="320040" lvl="1" indent="0">
              <a:buNone/>
            </a:pPr>
            <a:r>
              <a:rPr lang="en-US" altLang="ko-KR" dirty="0"/>
              <a:t>import </a:t>
            </a:r>
            <a:r>
              <a:rPr lang="en-US" altLang="ko-KR" dirty="0" err="1"/>
              <a:t>numpy</a:t>
            </a:r>
            <a:endParaRPr lang="en-US" altLang="ko-KR" dirty="0"/>
          </a:p>
          <a:p>
            <a:pPr marL="320040" lvl="1" indent="0">
              <a:buNone/>
            </a:pPr>
            <a:endParaRPr lang="en-US" altLang="ko-KR" dirty="0"/>
          </a:p>
          <a:p>
            <a:pPr marL="320040" lvl="1" indent="0">
              <a:buNone/>
            </a:pPr>
            <a:r>
              <a:rPr lang="en-US" altLang="ko-KR" dirty="0"/>
              <a:t>a = </a:t>
            </a:r>
            <a:r>
              <a:rPr lang="en-US" altLang="ko-KR" dirty="0" err="1"/>
              <a:t>numpy.floor</a:t>
            </a:r>
            <a:r>
              <a:rPr lang="en-US" altLang="ko-KR" dirty="0"/>
              <a:t>(10 * </a:t>
            </a:r>
            <a:r>
              <a:rPr lang="en-US" altLang="ko-KR" dirty="0" err="1"/>
              <a:t>numpy.random.random</a:t>
            </a:r>
            <a:r>
              <a:rPr lang="en-US" altLang="ko-KR" dirty="0"/>
              <a:t>((3, 4)))</a:t>
            </a:r>
          </a:p>
          <a:p>
            <a:pPr marL="320040" lvl="1" indent="0">
              <a:buNone/>
            </a:pPr>
            <a:r>
              <a:rPr lang="en-US" altLang="ko-KR" dirty="0"/>
              <a:t>print(a)				# </a:t>
            </a:r>
            <a:r>
              <a:rPr lang="en-US" altLang="ko-KR" b="1" dirty="0">
                <a:solidFill>
                  <a:srgbClr val="FF0000"/>
                </a:solidFill>
              </a:rPr>
              <a:t>[[0. 1. 3. 9.]</a:t>
            </a:r>
          </a:p>
          <a:p>
            <a:pPr marL="320040" lvl="1" indent="0">
              <a:buNone/>
            </a:pPr>
            <a:r>
              <a:rPr lang="en-US" altLang="ko-KR" dirty="0"/>
              <a:t>						#  </a:t>
            </a:r>
            <a:r>
              <a:rPr lang="en-US" altLang="ko-KR" b="1" dirty="0">
                <a:solidFill>
                  <a:srgbClr val="FF0000"/>
                </a:solidFill>
              </a:rPr>
              <a:t>[2. 3. 8. 9.]</a:t>
            </a:r>
          </a:p>
          <a:p>
            <a:pPr marL="320040" lvl="1" indent="0">
              <a:buNone/>
            </a:pPr>
            <a:r>
              <a:rPr lang="en-US" altLang="ko-KR" dirty="0"/>
              <a:t>						#  </a:t>
            </a:r>
            <a:r>
              <a:rPr lang="en-US" altLang="ko-KR" b="1" dirty="0">
                <a:solidFill>
                  <a:srgbClr val="FF0000"/>
                </a:solidFill>
              </a:rPr>
              <a:t>[4. 3. 9. 0.]]</a:t>
            </a:r>
          </a:p>
          <a:p>
            <a:pPr marL="320040" lvl="1" indent="0">
              <a:buNone/>
            </a:pPr>
            <a:r>
              <a:rPr lang="en-US" altLang="ko-KR" dirty="0"/>
              <a:t>print(</a:t>
            </a:r>
            <a:r>
              <a:rPr lang="en-US" altLang="ko-KR" dirty="0" err="1"/>
              <a:t>a.</a:t>
            </a:r>
            <a:r>
              <a:rPr lang="en-US" altLang="ko-KR" b="1" dirty="0" err="1">
                <a:solidFill>
                  <a:srgbClr val="FF0000"/>
                </a:solidFill>
              </a:rPr>
              <a:t>reshape</a:t>
            </a:r>
            <a:r>
              <a:rPr lang="en-US" altLang="ko-KR" b="1" dirty="0">
                <a:solidFill>
                  <a:srgbClr val="FF0000"/>
                </a:solidFill>
              </a:rPr>
              <a:t>(2, -1)</a:t>
            </a:r>
            <a:r>
              <a:rPr lang="en-US" altLang="ko-KR" dirty="0"/>
              <a:t>)	# </a:t>
            </a:r>
            <a:r>
              <a:rPr lang="en-US" altLang="ko-KR" b="1" dirty="0">
                <a:solidFill>
                  <a:srgbClr val="FF0000"/>
                </a:solidFill>
              </a:rPr>
              <a:t>[[2. 1. 7. 0. 8. 6.]</a:t>
            </a:r>
          </a:p>
          <a:p>
            <a:pPr marL="320040" lvl="1" indent="0">
              <a:buNone/>
            </a:pPr>
            <a:r>
              <a:rPr lang="en-US" altLang="ko-KR" dirty="0"/>
              <a:t>						#  </a:t>
            </a:r>
            <a:r>
              <a:rPr lang="en-US" altLang="ko-KR" b="1" dirty="0">
                <a:solidFill>
                  <a:srgbClr val="FF0000"/>
                </a:solidFill>
              </a:rPr>
              <a:t>[1. 7. 1. 5. 3. 4.]]</a:t>
            </a:r>
          </a:p>
        </p:txBody>
      </p:sp>
      <p:sp>
        <p:nvSpPr>
          <p:cNvPr id="2" name="슬라이드 번호 개체 틀 1"/>
          <p:cNvSpPr>
            <a:spLocks noGrp="1"/>
          </p:cNvSpPr>
          <p:nvPr>
            <p:ph type="sldNum" sz="quarter" idx="12"/>
          </p:nvPr>
        </p:nvSpPr>
        <p:spPr/>
        <p:txBody>
          <a:bodyPr/>
          <a:lstStyle/>
          <a:p>
            <a:fld id="{D57F1E4F-1CFF-5643-939E-217C01CDF565}" type="slidenum">
              <a:rPr lang="en-US" smtClean="0"/>
              <a:pPr/>
              <a:t>105</a:t>
            </a:fld>
            <a:endParaRPr lang="en-US" dirty="0"/>
          </a:p>
        </p:txBody>
      </p:sp>
    </p:spTree>
    <p:extLst>
      <p:ext uri="{BB962C8B-B14F-4D97-AF65-F5344CB8AC3E}">
        <p14:creationId xmlns:p14="http://schemas.microsoft.com/office/powerpoint/2010/main" val="3593410552"/>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p:cNvSpPr>
            <a:spLocks noGrp="1"/>
          </p:cNvSpPr>
          <p:nvPr>
            <p:ph type="title"/>
          </p:nvPr>
        </p:nvSpPr>
        <p:spPr/>
        <p:txBody>
          <a:bodyPr>
            <a:normAutofit/>
          </a:bodyPr>
          <a:lstStyle/>
          <a:p>
            <a:r>
              <a:rPr lang="en-US" altLang="ko-KR" dirty="0"/>
              <a:t>Shape Manipulation: Changing the shape of an array</a:t>
            </a:r>
            <a:endParaRPr lang="ko-KR" altLang="en-US" dirty="0"/>
          </a:p>
        </p:txBody>
      </p:sp>
      <p:sp>
        <p:nvSpPr>
          <p:cNvPr id="3" name="내용 개체 틀 2"/>
          <p:cNvSpPr>
            <a:spLocks noGrp="1"/>
          </p:cNvSpPr>
          <p:nvPr>
            <p:ph idx="1"/>
          </p:nvPr>
        </p:nvSpPr>
        <p:spPr/>
        <p:txBody>
          <a:bodyPr>
            <a:normAutofit/>
          </a:bodyPr>
          <a:lstStyle/>
          <a:p>
            <a:r>
              <a:rPr lang="en-US" altLang="ko-KR" dirty="0"/>
              <a:t>If a dimension is given as </a:t>
            </a:r>
            <a:r>
              <a:rPr lang="en-US" altLang="ko-KR" b="1" dirty="0"/>
              <a:t>-1</a:t>
            </a:r>
            <a:r>
              <a:rPr lang="en-US" altLang="ko-KR" dirty="0"/>
              <a:t> in a reshaping operation, the other dimensions are </a:t>
            </a:r>
            <a:r>
              <a:rPr lang="en-US" altLang="ko-KR" b="1" dirty="0"/>
              <a:t>automatically</a:t>
            </a:r>
            <a:r>
              <a:rPr lang="en-US" altLang="ko-KR" dirty="0"/>
              <a:t> calculated.</a:t>
            </a:r>
          </a:p>
          <a:p>
            <a:endParaRPr lang="en-US" altLang="ko-KR" dirty="0"/>
          </a:p>
          <a:p>
            <a:pPr marL="320040" lvl="1" indent="0">
              <a:buNone/>
            </a:pPr>
            <a:r>
              <a:rPr lang="en-US" altLang="ko-KR" dirty="0"/>
              <a:t>import </a:t>
            </a:r>
            <a:r>
              <a:rPr lang="en-US" altLang="ko-KR" dirty="0" err="1"/>
              <a:t>numpy</a:t>
            </a:r>
            <a:endParaRPr lang="en-US" altLang="ko-KR" dirty="0"/>
          </a:p>
          <a:p>
            <a:pPr marL="320040" lvl="1" indent="0">
              <a:buNone/>
            </a:pPr>
            <a:endParaRPr lang="en-US" altLang="ko-KR" dirty="0"/>
          </a:p>
          <a:p>
            <a:pPr marL="320040" lvl="1" indent="0">
              <a:buNone/>
            </a:pPr>
            <a:r>
              <a:rPr lang="en-US" altLang="ko-KR" dirty="0"/>
              <a:t>a = </a:t>
            </a:r>
            <a:r>
              <a:rPr lang="en-US" altLang="ko-KR" dirty="0" err="1"/>
              <a:t>numpy.floor</a:t>
            </a:r>
            <a:r>
              <a:rPr lang="en-US" altLang="ko-KR" dirty="0"/>
              <a:t>(10 * </a:t>
            </a:r>
            <a:r>
              <a:rPr lang="en-US" altLang="ko-KR" dirty="0" err="1"/>
              <a:t>numpy.random.random</a:t>
            </a:r>
            <a:r>
              <a:rPr lang="en-US" altLang="ko-KR" dirty="0"/>
              <a:t>((3, 5)))</a:t>
            </a:r>
          </a:p>
          <a:p>
            <a:pPr marL="320040" lvl="1" indent="0">
              <a:buNone/>
            </a:pPr>
            <a:r>
              <a:rPr lang="en-US" altLang="ko-KR" dirty="0"/>
              <a:t>print(</a:t>
            </a:r>
            <a:r>
              <a:rPr lang="en-US" altLang="ko-KR" dirty="0" err="1"/>
              <a:t>a.</a:t>
            </a:r>
            <a:r>
              <a:rPr lang="en-US" altLang="ko-KR" b="1" dirty="0" err="1">
                <a:solidFill>
                  <a:srgbClr val="FF0000"/>
                </a:solidFill>
              </a:rPr>
              <a:t>reshape</a:t>
            </a:r>
            <a:r>
              <a:rPr lang="en-US" altLang="ko-KR" b="1" dirty="0">
                <a:solidFill>
                  <a:srgbClr val="FF0000"/>
                </a:solidFill>
              </a:rPr>
              <a:t>(2, -1)</a:t>
            </a:r>
            <a:r>
              <a:rPr lang="en-US" altLang="ko-KR" dirty="0"/>
              <a:t>)	# ERROR</a:t>
            </a:r>
            <a:endParaRPr lang="en-US" altLang="ko-KR" b="1" dirty="0">
              <a:solidFill>
                <a:srgbClr val="FF0000"/>
              </a:solidFill>
            </a:endParaRPr>
          </a:p>
        </p:txBody>
      </p:sp>
      <p:sp>
        <p:nvSpPr>
          <p:cNvPr id="2" name="슬라이드 번호 개체 틀 1"/>
          <p:cNvSpPr>
            <a:spLocks noGrp="1"/>
          </p:cNvSpPr>
          <p:nvPr>
            <p:ph type="sldNum" sz="quarter" idx="12"/>
          </p:nvPr>
        </p:nvSpPr>
        <p:spPr/>
        <p:txBody>
          <a:bodyPr/>
          <a:lstStyle/>
          <a:p>
            <a:fld id="{D57F1E4F-1CFF-5643-939E-217C01CDF565}" type="slidenum">
              <a:rPr lang="en-US" smtClean="0"/>
              <a:pPr/>
              <a:t>106</a:t>
            </a:fld>
            <a:endParaRPr lang="en-US" dirty="0"/>
          </a:p>
        </p:txBody>
      </p:sp>
    </p:spTree>
    <p:extLst>
      <p:ext uri="{BB962C8B-B14F-4D97-AF65-F5344CB8AC3E}">
        <p14:creationId xmlns:p14="http://schemas.microsoft.com/office/powerpoint/2010/main" val="1533314636"/>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a:t>Shape Manipulation: Stacking together different arrays</a:t>
            </a:r>
            <a:endParaRPr lang="ko-KR" altLang="en-US" dirty="0"/>
          </a:p>
        </p:txBody>
      </p:sp>
      <p:sp>
        <p:nvSpPr>
          <p:cNvPr id="3" name="내용 개체 틀 2"/>
          <p:cNvSpPr>
            <a:spLocks noGrp="1"/>
          </p:cNvSpPr>
          <p:nvPr>
            <p:ph idx="1"/>
          </p:nvPr>
        </p:nvSpPr>
        <p:spPr/>
        <p:txBody>
          <a:bodyPr>
            <a:normAutofit fontScale="62500" lnSpcReduction="20000"/>
          </a:bodyPr>
          <a:lstStyle/>
          <a:p>
            <a:r>
              <a:rPr lang="en-US" altLang="ko-KR" dirty="0"/>
              <a:t>Several arrays can be stacked together along different axes.</a:t>
            </a:r>
          </a:p>
          <a:p>
            <a:endParaRPr lang="en-US" altLang="ko-KR" dirty="0"/>
          </a:p>
          <a:p>
            <a:pPr marL="320040" lvl="1" indent="0">
              <a:buNone/>
            </a:pPr>
            <a:r>
              <a:rPr lang="en-US" altLang="ko-KR" dirty="0"/>
              <a:t>import </a:t>
            </a:r>
            <a:r>
              <a:rPr lang="en-US" altLang="ko-KR" dirty="0" err="1"/>
              <a:t>numpy</a:t>
            </a:r>
            <a:endParaRPr lang="en-US" altLang="ko-KR" dirty="0"/>
          </a:p>
          <a:p>
            <a:pPr marL="320040" lvl="1" indent="0">
              <a:buNone/>
            </a:pPr>
            <a:endParaRPr lang="en-US" altLang="ko-KR" dirty="0"/>
          </a:p>
          <a:p>
            <a:pPr marL="320040" lvl="1" indent="0">
              <a:buNone/>
            </a:pPr>
            <a:r>
              <a:rPr lang="en-US" altLang="ko-KR" dirty="0"/>
              <a:t>a = </a:t>
            </a:r>
            <a:r>
              <a:rPr lang="en-US" altLang="ko-KR" dirty="0" err="1"/>
              <a:t>numpy.floor</a:t>
            </a:r>
            <a:r>
              <a:rPr lang="en-US" altLang="ko-KR" dirty="0"/>
              <a:t>(10 * </a:t>
            </a:r>
            <a:r>
              <a:rPr lang="en-US" altLang="ko-KR" dirty="0" err="1"/>
              <a:t>numpy.random.random</a:t>
            </a:r>
            <a:r>
              <a:rPr lang="en-US" altLang="ko-KR" dirty="0"/>
              <a:t>((2, 2)))</a:t>
            </a:r>
          </a:p>
          <a:p>
            <a:pPr marL="320040" lvl="1" indent="0">
              <a:buNone/>
            </a:pPr>
            <a:r>
              <a:rPr lang="en-US" altLang="ko-KR" dirty="0"/>
              <a:t>print(a)				# [[0. 9.]</a:t>
            </a:r>
          </a:p>
          <a:p>
            <a:pPr marL="320040" lvl="1" indent="0">
              <a:buNone/>
            </a:pPr>
            <a:r>
              <a:rPr lang="en-US" altLang="ko-KR" dirty="0"/>
              <a:t>					#  [0. 4.]]</a:t>
            </a:r>
          </a:p>
          <a:p>
            <a:pPr marL="320040" lvl="1" indent="0">
              <a:buNone/>
            </a:pPr>
            <a:r>
              <a:rPr lang="en-US" altLang="ko-KR" dirty="0"/>
              <a:t>b = </a:t>
            </a:r>
            <a:r>
              <a:rPr lang="en-US" altLang="ko-KR" dirty="0" err="1"/>
              <a:t>numpy.floor</a:t>
            </a:r>
            <a:r>
              <a:rPr lang="en-US" altLang="ko-KR" dirty="0"/>
              <a:t>(10 * </a:t>
            </a:r>
            <a:r>
              <a:rPr lang="en-US" altLang="ko-KR" dirty="0" err="1"/>
              <a:t>numpy.random.random</a:t>
            </a:r>
            <a:r>
              <a:rPr lang="en-US" altLang="ko-KR" dirty="0"/>
              <a:t>((2, 2)))</a:t>
            </a:r>
          </a:p>
          <a:p>
            <a:pPr marL="320040" lvl="1" indent="0">
              <a:buNone/>
            </a:pPr>
            <a:r>
              <a:rPr lang="en-US" altLang="ko-KR" dirty="0"/>
              <a:t>print(b)				# [[7. 6.]</a:t>
            </a:r>
          </a:p>
          <a:p>
            <a:pPr marL="320040" lvl="1" indent="0">
              <a:buNone/>
            </a:pPr>
            <a:r>
              <a:rPr lang="en-US" altLang="ko-KR" dirty="0"/>
              <a:t>					#  [5. 8.]]</a:t>
            </a:r>
          </a:p>
          <a:p>
            <a:pPr marL="320040" lvl="1" indent="0">
              <a:buNone/>
            </a:pPr>
            <a:r>
              <a:rPr lang="en-US" altLang="ko-KR" dirty="0"/>
              <a:t>print(</a:t>
            </a:r>
            <a:r>
              <a:rPr lang="en-US" altLang="ko-KR" dirty="0" err="1"/>
              <a:t>numpy.vstack</a:t>
            </a:r>
            <a:r>
              <a:rPr lang="en-US" altLang="ko-KR" dirty="0"/>
              <a:t>((a, b)))	# [[0. 9.]</a:t>
            </a:r>
          </a:p>
          <a:p>
            <a:pPr marL="320040" lvl="1" indent="0">
              <a:buNone/>
            </a:pPr>
            <a:r>
              <a:rPr lang="en-US" altLang="ko-KR" dirty="0"/>
              <a:t>					#  [0. 4.]</a:t>
            </a:r>
          </a:p>
          <a:p>
            <a:pPr marL="320040" lvl="1" indent="0">
              <a:buNone/>
            </a:pPr>
            <a:r>
              <a:rPr lang="en-US" altLang="ko-KR" dirty="0"/>
              <a:t>					#  [7. 6.]</a:t>
            </a:r>
          </a:p>
          <a:p>
            <a:pPr marL="320040" lvl="1" indent="0">
              <a:buNone/>
            </a:pPr>
            <a:r>
              <a:rPr lang="en-US" altLang="ko-KR" dirty="0"/>
              <a:t>					#  [5. 8.]]</a:t>
            </a:r>
          </a:p>
          <a:p>
            <a:pPr marL="320040" lvl="1" indent="0">
              <a:buNone/>
            </a:pPr>
            <a:r>
              <a:rPr lang="en-US" altLang="ko-KR" dirty="0"/>
              <a:t>print(</a:t>
            </a:r>
            <a:r>
              <a:rPr lang="en-US" altLang="ko-KR" dirty="0" err="1"/>
              <a:t>numpy.hstack</a:t>
            </a:r>
            <a:r>
              <a:rPr lang="en-US" altLang="ko-KR" dirty="0"/>
              <a:t>((a, b)))	# [[0. 9. 7. 6.]</a:t>
            </a:r>
          </a:p>
          <a:p>
            <a:pPr marL="320040" lvl="1" indent="0">
              <a:buNone/>
            </a:pPr>
            <a:r>
              <a:rPr lang="en-US" altLang="ko-KR" dirty="0"/>
              <a:t>					#  [0. 4. 5. 8.]]</a:t>
            </a:r>
          </a:p>
        </p:txBody>
      </p:sp>
      <p:sp>
        <p:nvSpPr>
          <p:cNvPr id="4" name="슬라이드 번호 개체 틀 3"/>
          <p:cNvSpPr>
            <a:spLocks noGrp="1"/>
          </p:cNvSpPr>
          <p:nvPr>
            <p:ph type="sldNum" sz="quarter" idx="12"/>
          </p:nvPr>
        </p:nvSpPr>
        <p:spPr/>
        <p:txBody>
          <a:bodyPr/>
          <a:lstStyle/>
          <a:p>
            <a:fld id="{D57F1E4F-1CFF-5643-939E-217C01CDF565}" type="slidenum">
              <a:rPr lang="en-US" smtClean="0"/>
              <a:pPr/>
              <a:t>107</a:t>
            </a:fld>
            <a:endParaRPr lang="en-US" dirty="0"/>
          </a:p>
        </p:txBody>
      </p:sp>
    </p:spTree>
    <p:extLst>
      <p:ext uri="{BB962C8B-B14F-4D97-AF65-F5344CB8AC3E}">
        <p14:creationId xmlns:p14="http://schemas.microsoft.com/office/powerpoint/2010/main" val="3065939567"/>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a:t>Shape Manipulation: Stacking together different arrays</a:t>
            </a:r>
            <a:endParaRPr lang="ko-KR" altLang="en-US" dirty="0"/>
          </a:p>
        </p:txBody>
      </p:sp>
      <p:sp>
        <p:nvSpPr>
          <p:cNvPr id="3" name="내용 개체 틀 2"/>
          <p:cNvSpPr>
            <a:spLocks noGrp="1"/>
          </p:cNvSpPr>
          <p:nvPr>
            <p:ph idx="1"/>
          </p:nvPr>
        </p:nvSpPr>
        <p:spPr/>
        <p:txBody>
          <a:bodyPr>
            <a:normAutofit fontScale="62500" lnSpcReduction="20000"/>
          </a:bodyPr>
          <a:lstStyle/>
          <a:p>
            <a:r>
              <a:rPr lang="en-US" altLang="ko-KR" dirty="0"/>
              <a:t>Several arrays can be stacked together along different axes.</a:t>
            </a:r>
          </a:p>
          <a:p>
            <a:endParaRPr lang="en-US" altLang="ko-KR" dirty="0"/>
          </a:p>
          <a:p>
            <a:pPr marL="320040" lvl="1" indent="0">
              <a:buNone/>
            </a:pPr>
            <a:r>
              <a:rPr lang="en-US" altLang="ko-KR" dirty="0"/>
              <a:t>import </a:t>
            </a:r>
            <a:r>
              <a:rPr lang="en-US" altLang="ko-KR" dirty="0" err="1"/>
              <a:t>numpy</a:t>
            </a:r>
            <a:endParaRPr lang="en-US" altLang="ko-KR" dirty="0"/>
          </a:p>
          <a:p>
            <a:pPr marL="320040" lvl="1" indent="0">
              <a:buNone/>
            </a:pPr>
            <a:endParaRPr lang="en-US" altLang="ko-KR" dirty="0"/>
          </a:p>
          <a:p>
            <a:pPr marL="320040" lvl="1" indent="0">
              <a:buNone/>
            </a:pPr>
            <a:r>
              <a:rPr lang="en-US" altLang="ko-KR" dirty="0"/>
              <a:t>a = </a:t>
            </a:r>
            <a:r>
              <a:rPr lang="en-US" altLang="ko-KR" dirty="0" err="1"/>
              <a:t>numpy.floor</a:t>
            </a:r>
            <a:r>
              <a:rPr lang="en-US" altLang="ko-KR" dirty="0"/>
              <a:t>(10 * </a:t>
            </a:r>
            <a:r>
              <a:rPr lang="en-US" altLang="ko-KR" dirty="0" err="1"/>
              <a:t>numpy.random.random</a:t>
            </a:r>
            <a:r>
              <a:rPr lang="en-US" altLang="ko-KR" dirty="0"/>
              <a:t>((2, 2)))</a:t>
            </a:r>
          </a:p>
          <a:p>
            <a:pPr marL="320040" lvl="1" indent="0">
              <a:buNone/>
            </a:pPr>
            <a:r>
              <a:rPr lang="en-US" altLang="ko-KR" dirty="0"/>
              <a:t>print(a)				# [</a:t>
            </a:r>
            <a:r>
              <a:rPr lang="en-US" altLang="ko-KR" b="1" dirty="0">
                <a:solidFill>
                  <a:srgbClr val="7030A0"/>
                </a:solidFill>
              </a:rPr>
              <a:t>[0. 9.]</a:t>
            </a:r>
          </a:p>
          <a:p>
            <a:pPr marL="320040" lvl="1" indent="0">
              <a:buNone/>
            </a:pPr>
            <a:r>
              <a:rPr lang="en-US" altLang="ko-KR" dirty="0"/>
              <a:t>					#  </a:t>
            </a:r>
            <a:r>
              <a:rPr lang="en-US" altLang="ko-KR" b="1" dirty="0">
                <a:solidFill>
                  <a:srgbClr val="7030A0"/>
                </a:solidFill>
              </a:rPr>
              <a:t>[0. 4.]</a:t>
            </a:r>
            <a:r>
              <a:rPr lang="en-US" altLang="ko-KR" dirty="0"/>
              <a:t>]</a:t>
            </a:r>
          </a:p>
          <a:p>
            <a:pPr marL="320040" lvl="1" indent="0">
              <a:buNone/>
            </a:pPr>
            <a:r>
              <a:rPr lang="en-US" altLang="ko-KR" dirty="0"/>
              <a:t>b = </a:t>
            </a:r>
            <a:r>
              <a:rPr lang="en-US" altLang="ko-KR" dirty="0" err="1"/>
              <a:t>numpy.floor</a:t>
            </a:r>
            <a:r>
              <a:rPr lang="en-US" altLang="ko-KR" dirty="0"/>
              <a:t>(10 * </a:t>
            </a:r>
            <a:r>
              <a:rPr lang="en-US" altLang="ko-KR" dirty="0" err="1"/>
              <a:t>numpy.random.random</a:t>
            </a:r>
            <a:r>
              <a:rPr lang="en-US" altLang="ko-KR" dirty="0"/>
              <a:t>((2, 2)))</a:t>
            </a:r>
          </a:p>
          <a:p>
            <a:pPr marL="320040" lvl="1" indent="0">
              <a:buNone/>
            </a:pPr>
            <a:r>
              <a:rPr lang="en-US" altLang="ko-KR" dirty="0"/>
              <a:t>print(b)				# [</a:t>
            </a:r>
            <a:r>
              <a:rPr lang="en-US" altLang="ko-KR" b="1" dirty="0">
                <a:solidFill>
                  <a:srgbClr val="00B0F0"/>
                </a:solidFill>
              </a:rPr>
              <a:t>[7. 6.]</a:t>
            </a:r>
          </a:p>
          <a:p>
            <a:pPr marL="320040" lvl="1" indent="0">
              <a:buNone/>
            </a:pPr>
            <a:r>
              <a:rPr lang="en-US" altLang="ko-KR" dirty="0"/>
              <a:t>					#  </a:t>
            </a:r>
            <a:r>
              <a:rPr lang="en-US" altLang="ko-KR" b="1" dirty="0">
                <a:solidFill>
                  <a:srgbClr val="00B0F0"/>
                </a:solidFill>
              </a:rPr>
              <a:t>[5. 8.]</a:t>
            </a:r>
            <a:r>
              <a:rPr lang="en-US" altLang="ko-KR" dirty="0"/>
              <a:t>]</a:t>
            </a:r>
          </a:p>
          <a:p>
            <a:pPr marL="320040" lvl="1" indent="0">
              <a:buNone/>
            </a:pPr>
            <a:r>
              <a:rPr lang="en-US" altLang="ko-KR" dirty="0"/>
              <a:t>print(</a:t>
            </a:r>
            <a:r>
              <a:rPr lang="en-US" altLang="ko-KR" dirty="0" err="1"/>
              <a:t>numpy.</a:t>
            </a:r>
            <a:r>
              <a:rPr lang="en-US" altLang="ko-KR" b="1" dirty="0" err="1">
                <a:solidFill>
                  <a:srgbClr val="FF0000"/>
                </a:solidFill>
              </a:rPr>
              <a:t>vstack</a:t>
            </a:r>
            <a:r>
              <a:rPr lang="en-US" altLang="ko-KR" dirty="0"/>
              <a:t>((a, b)))	# [</a:t>
            </a:r>
            <a:r>
              <a:rPr lang="en-US" altLang="ko-KR" b="1" dirty="0">
                <a:solidFill>
                  <a:srgbClr val="7030A0"/>
                </a:solidFill>
              </a:rPr>
              <a:t>[0. 9.]</a:t>
            </a:r>
          </a:p>
          <a:p>
            <a:pPr marL="320040" lvl="1" indent="0">
              <a:buNone/>
            </a:pPr>
            <a:r>
              <a:rPr lang="en-US" altLang="ko-KR" dirty="0"/>
              <a:t>					#  </a:t>
            </a:r>
            <a:r>
              <a:rPr lang="en-US" altLang="ko-KR" b="1" dirty="0">
                <a:solidFill>
                  <a:srgbClr val="7030A0"/>
                </a:solidFill>
              </a:rPr>
              <a:t>[0. 4.]</a:t>
            </a:r>
          </a:p>
          <a:p>
            <a:pPr marL="320040" lvl="1" indent="0">
              <a:buNone/>
            </a:pPr>
            <a:r>
              <a:rPr lang="en-US" altLang="ko-KR" dirty="0"/>
              <a:t>					#  </a:t>
            </a:r>
            <a:r>
              <a:rPr lang="en-US" altLang="ko-KR" b="1" dirty="0">
                <a:solidFill>
                  <a:srgbClr val="00B0F0"/>
                </a:solidFill>
              </a:rPr>
              <a:t>[7. 6.]</a:t>
            </a:r>
          </a:p>
          <a:p>
            <a:pPr marL="320040" lvl="1" indent="0">
              <a:buNone/>
            </a:pPr>
            <a:r>
              <a:rPr lang="en-US" altLang="ko-KR" dirty="0"/>
              <a:t>					#  </a:t>
            </a:r>
            <a:r>
              <a:rPr lang="en-US" altLang="ko-KR" b="1" dirty="0">
                <a:solidFill>
                  <a:srgbClr val="00B0F0"/>
                </a:solidFill>
              </a:rPr>
              <a:t>[5. 8.]</a:t>
            </a:r>
            <a:r>
              <a:rPr lang="en-US" altLang="ko-KR" dirty="0"/>
              <a:t>]</a:t>
            </a:r>
          </a:p>
          <a:p>
            <a:pPr marL="320040" lvl="1" indent="0">
              <a:buNone/>
            </a:pPr>
            <a:r>
              <a:rPr lang="en-US" altLang="ko-KR" dirty="0"/>
              <a:t>print(</a:t>
            </a:r>
            <a:r>
              <a:rPr lang="en-US" altLang="ko-KR" dirty="0" err="1"/>
              <a:t>numpy.hstack</a:t>
            </a:r>
            <a:r>
              <a:rPr lang="en-US" altLang="ko-KR" dirty="0"/>
              <a:t>((a, b)))	# [[0. 9. 7. 6.]</a:t>
            </a:r>
          </a:p>
          <a:p>
            <a:pPr marL="320040" lvl="1" indent="0">
              <a:buNone/>
            </a:pPr>
            <a:r>
              <a:rPr lang="en-US" altLang="ko-KR" dirty="0"/>
              <a:t>					#  [0. 4. 5. 8.]]</a:t>
            </a:r>
          </a:p>
        </p:txBody>
      </p:sp>
      <p:sp>
        <p:nvSpPr>
          <p:cNvPr id="4" name="슬라이드 번호 개체 틀 3"/>
          <p:cNvSpPr>
            <a:spLocks noGrp="1"/>
          </p:cNvSpPr>
          <p:nvPr>
            <p:ph type="sldNum" sz="quarter" idx="12"/>
          </p:nvPr>
        </p:nvSpPr>
        <p:spPr/>
        <p:txBody>
          <a:bodyPr/>
          <a:lstStyle/>
          <a:p>
            <a:fld id="{D57F1E4F-1CFF-5643-939E-217C01CDF565}" type="slidenum">
              <a:rPr lang="en-US" smtClean="0"/>
              <a:pPr/>
              <a:t>108</a:t>
            </a:fld>
            <a:endParaRPr lang="en-US" dirty="0"/>
          </a:p>
        </p:txBody>
      </p:sp>
    </p:spTree>
    <p:extLst>
      <p:ext uri="{BB962C8B-B14F-4D97-AF65-F5344CB8AC3E}">
        <p14:creationId xmlns:p14="http://schemas.microsoft.com/office/powerpoint/2010/main" val="2989859825"/>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a:t>Shape Manipulation: Stacking together different arrays</a:t>
            </a:r>
            <a:endParaRPr lang="ko-KR" altLang="en-US" dirty="0"/>
          </a:p>
        </p:txBody>
      </p:sp>
      <p:sp>
        <p:nvSpPr>
          <p:cNvPr id="3" name="내용 개체 틀 2"/>
          <p:cNvSpPr>
            <a:spLocks noGrp="1"/>
          </p:cNvSpPr>
          <p:nvPr>
            <p:ph idx="1"/>
          </p:nvPr>
        </p:nvSpPr>
        <p:spPr/>
        <p:txBody>
          <a:bodyPr>
            <a:normAutofit fontScale="62500" lnSpcReduction="20000"/>
          </a:bodyPr>
          <a:lstStyle/>
          <a:p>
            <a:r>
              <a:rPr lang="en-US" altLang="ko-KR" dirty="0"/>
              <a:t>Several arrays can be stacked together along different axes.</a:t>
            </a:r>
          </a:p>
          <a:p>
            <a:endParaRPr lang="en-US" altLang="ko-KR" dirty="0"/>
          </a:p>
          <a:p>
            <a:pPr marL="320040" lvl="1" indent="0">
              <a:buNone/>
            </a:pPr>
            <a:r>
              <a:rPr lang="en-US" altLang="ko-KR" dirty="0"/>
              <a:t>import </a:t>
            </a:r>
            <a:r>
              <a:rPr lang="en-US" altLang="ko-KR" dirty="0" err="1"/>
              <a:t>numpy</a:t>
            </a:r>
            <a:endParaRPr lang="en-US" altLang="ko-KR" dirty="0"/>
          </a:p>
          <a:p>
            <a:pPr marL="320040" lvl="1" indent="0">
              <a:buNone/>
            </a:pPr>
            <a:endParaRPr lang="en-US" altLang="ko-KR" dirty="0"/>
          </a:p>
          <a:p>
            <a:pPr marL="320040" lvl="1" indent="0">
              <a:buNone/>
            </a:pPr>
            <a:r>
              <a:rPr lang="en-US" altLang="ko-KR" dirty="0"/>
              <a:t>a = </a:t>
            </a:r>
            <a:r>
              <a:rPr lang="en-US" altLang="ko-KR" dirty="0" err="1"/>
              <a:t>numpy.floor</a:t>
            </a:r>
            <a:r>
              <a:rPr lang="en-US" altLang="ko-KR" dirty="0"/>
              <a:t>(10 * </a:t>
            </a:r>
            <a:r>
              <a:rPr lang="en-US" altLang="ko-KR" dirty="0" err="1"/>
              <a:t>numpy.random.random</a:t>
            </a:r>
            <a:r>
              <a:rPr lang="en-US" altLang="ko-KR" dirty="0"/>
              <a:t>((2, 2)))</a:t>
            </a:r>
          </a:p>
          <a:p>
            <a:pPr marL="320040" lvl="1" indent="0">
              <a:buNone/>
            </a:pPr>
            <a:r>
              <a:rPr lang="en-US" altLang="ko-KR" dirty="0"/>
              <a:t>print(a)				# [</a:t>
            </a:r>
            <a:r>
              <a:rPr lang="en-US" altLang="ko-KR" b="1" dirty="0">
                <a:solidFill>
                  <a:srgbClr val="7030A0"/>
                </a:solidFill>
              </a:rPr>
              <a:t>[0. 9.]</a:t>
            </a:r>
          </a:p>
          <a:p>
            <a:pPr marL="320040" lvl="1" indent="0">
              <a:buNone/>
            </a:pPr>
            <a:r>
              <a:rPr lang="en-US" altLang="ko-KR" dirty="0"/>
              <a:t>					#  </a:t>
            </a:r>
            <a:r>
              <a:rPr lang="en-US" altLang="ko-KR" b="1" dirty="0">
                <a:solidFill>
                  <a:srgbClr val="7030A0"/>
                </a:solidFill>
              </a:rPr>
              <a:t>[0. 4.]</a:t>
            </a:r>
            <a:r>
              <a:rPr lang="en-US" altLang="ko-KR" dirty="0"/>
              <a:t>]</a:t>
            </a:r>
          </a:p>
          <a:p>
            <a:pPr marL="320040" lvl="1" indent="0">
              <a:buNone/>
            </a:pPr>
            <a:r>
              <a:rPr lang="en-US" altLang="ko-KR" dirty="0"/>
              <a:t>b = </a:t>
            </a:r>
            <a:r>
              <a:rPr lang="en-US" altLang="ko-KR" dirty="0" err="1"/>
              <a:t>numpy.floor</a:t>
            </a:r>
            <a:r>
              <a:rPr lang="en-US" altLang="ko-KR" dirty="0"/>
              <a:t>(10 * </a:t>
            </a:r>
            <a:r>
              <a:rPr lang="en-US" altLang="ko-KR" dirty="0" err="1"/>
              <a:t>numpy.random.random</a:t>
            </a:r>
            <a:r>
              <a:rPr lang="en-US" altLang="ko-KR" dirty="0"/>
              <a:t>((2, 2)))</a:t>
            </a:r>
          </a:p>
          <a:p>
            <a:pPr marL="320040" lvl="1" indent="0">
              <a:buNone/>
            </a:pPr>
            <a:r>
              <a:rPr lang="en-US" altLang="ko-KR" dirty="0"/>
              <a:t>print(b)				# [</a:t>
            </a:r>
            <a:r>
              <a:rPr lang="en-US" altLang="ko-KR" b="1" dirty="0">
                <a:solidFill>
                  <a:srgbClr val="00B0F0"/>
                </a:solidFill>
              </a:rPr>
              <a:t>[7. 6.]</a:t>
            </a:r>
          </a:p>
          <a:p>
            <a:pPr marL="320040" lvl="1" indent="0">
              <a:buNone/>
            </a:pPr>
            <a:r>
              <a:rPr lang="en-US" altLang="ko-KR" dirty="0"/>
              <a:t>					#  </a:t>
            </a:r>
            <a:r>
              <a:rPr lang="en-US" altLang="ko-KR" b="1" dirty="0">
                <a:solidFill>
                  <a:srgbClr val="00B0F0"/>
                </a:solidFill>
              </a:rPr>
              <a:t>[5. 8.]</a:t>
            </a:r>
            <a:r>
              <a:rPr lang="en-US" altLang="ko-KR" dirty="0"/>
              <a:t>]</a:t>
            </a:r>
          </a:p>
          <a:p>
            <a:pPr marL="320040" lvl="1" indent="0">
              <a:buNone/>
            </a:pPr>
            <a:r>
              <a:rPr lang="en-US" altLang="ko-KR" dirty="0"/>
              <a:t>print(</a:t>
            </a:r>
            <a:r>
              <a:rPr lang="en-US" altLang="ko-KR" dirty="0" err="1"/>
              <a:t>numpy.vstack</a:t>
            </a:r>
            <a:r>
              <a:rPr lang="en-US" altLang="ko-KR" dirty="0"/>
              <a:t>((a, b)))	# [[0. 9.]</a:t>
            </a:r>
          </a:p>
          <a:p>
            <a:pPr marL="320040" lvl="1" indent="0">
              <a:buNone/>
            </a:pPr>
            <a:r>
              <a:rPr lang="en-US" altLang="ko-KR" dirty="0"/>
              <a:t>					#  [0. 4.]</a:t>
            </a:r>
          </a:p>
          <a:p>
            <a:pPr marL="320040" lvl="1" indent="0">
              <a:buNone/>
            </a:pPr>
            <a:r>
              <a:rPr lang="en-US" altLang="ko-KR" dirty="0"/>
              <a:t>					#  [7. 6.]</a:t>
            </a:r>
          </a:p>
          <a:p>
            <a:pPr marL="320040" lvl="1" indent="0">
              <a:buNone/>
            </a:pPr>
            <a:r>
              <a:rPr lang="en-US" altLang="ko-KR" dirty="0"/>
              <a:t>					#  [5. 8.]]</a:t>
            </a:r>
          </a:p>
          <a:p>
            <a:pPr marL="320040" lvl="1" indent="0">
              <a:buNone/>
            </a:pPr>
            <a:r>
              <a:rPr lang="en-US" altLang="ko-KR" dirty="0"/>
              <a:t>print(</a:t>
            </a:r>
            <a:r>
              <a:rPr lang="en-US" altLang="ko-KR" dirty="0" err="1"/>
              <a:t>numpy.</a:t>
            </a:r>
            <a:r>
              <a:rPr lang="en-US" altLang="ko-KR" b="1" dirty="0" err="1">
                <a:solidFill>
                  <a:srgbClr val="FF0000"/>
                </a:solidFill>
              </a:rPr>
              <a:t>hstack</a:t>
            </a:r>
            <a:r>
              <a:rPr lang="en-US" altLang="ko-KR" dirty="0"/>
              <a:t>((a, b)))	# [[</a:t>
            </a:r>
            <a:r>
              <a:rPr lang="en-US" altLang="ko-KR" b="1" dirty="0">
                <a:solidFill>
                  <a:srgbClr val="7030A0"/>
                </a:solidFill>
              </a:rPr>
              <a:t>0. 9.</a:t>
            </a:r>
            <a:r>
              <a:rPr lang="en-US" altLang="ko-KR" dirty="0"/>
              <a:t> </a:t>
            </a:r>
            <a:r>
              <a:rPr lang="en-US" altLang="ko-KR" b="1" dirty="0">
                <a:solidFill>
                  <a:srgbClr val="00B0F0"/>
                </a:solidFill>
              </a:rPr>
              <a:t>7. 6.</a:t>
            </a:r>
            <a:r>
              <a:rPr lang="en-US" altLang="ko-KR" dirty="0"/>
              <a:t>]</a:t>
            </a:r>
          </a:p>
          <a:p>
            <a:pPr marL="320040" lvl="1" indent="0">
              <a:buNone/>
            </a:pPr>
            <a:r>
              <a:rPr lang="en-US" altLang="ko-KR" dirty="0"/>
              <a:t>					#  [</a:t>
            </a:r>
            <a:r>
              <a:rPr lang="en-US" altLang="ko-KR" b="1" dirty="0">
                <a:solidFill>
                  <a:srgbClr val="7030A0"/>
                </a:solidFill>
              </a:rPr>
              <a:t>0. 4.</a:t>
            </a:r>
            <a:r>
              <a:rPr lang="en-US" altLang="ko-KR" dirty="0"/>
              <a:t> </a:t>
            </a:r>
            <a:r>
              <a:rPr lang="en-US" altLang="ko-KR" b="1" dirty="0">
                <a:solidFill>
                  <a:srgbClr val="00B0F0"/>
                </a:solidFill>
              </a:rPr>
              <a:t>5. 8.</a:t>
            </a:r>
            <a:r>
              <a:rPr lang="en-US" altLang="ko-KR" dirty="0"/>
              <a:t>]]</a:t>
            </a:r>
          </a:p>
        </p:txBody>
      </p:sp>
      <p:sp>
        <p:nvSpPr>
          <p:cNvPr id="4" name="슬라이드 번호 개체 틀 3"/>
          <p:cNvSpPr>
            <a:spLocks noGrp="1"/>
          </p:cNvSpPr>
          <p:nvPr>
            <p:ph type="sldNum" sz="quarter" idx="12"/>
          </p:nvPr>
        </p:nvSpPr>
        <p:spPr/>
        <p:txBody>
          <a:bodyPr/>
          <a:lstStyle/>
          <a:p>
            <a:fld id="{D57F1E4F-1CFF-5643-939E-217C01CDF565}" type="slidenum">
              <a:rPr lang="en-US" smtClean="0"/>
              <a:pPr/>
              <a:t>109</a:t>
            </a:fld>
            <a:endParaRPr lang="en-US" dirty="0"/>
          </a:p>
        </p:txBody>
      </p:sp>
    </p:spTree>
    <p:extLst>
      <p:ext uri="{BB962C8B-B14F-4D97-AF65-F5344CB8AC3E}">
        <p14:creationId xmlns:p14="http://schemas.microsoft.com/office/powerpoint/2010/main" val="21349922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그림 6">
            <a:extLst>
              <a:ext uri="{FF2B5EF4-FFF2-40B4-BE49-F238E27FC236}">
                <a16:creationId xmlns:a16="http://schemas.microsoft.com/office/drawing/2014/main" id="{AC422353-CBD2-A334-27DF-A2C95FE80BF8}"/>
              </a:ext>
            </a:extLst>
          </p:cNvPr>
          <p:cNvPicPr>
            <a:picLocks noChangeAspect="1"/>
          </p:cNvPicPr>
          <p:nvPr/>
        </p:nvPicPr>
        <p:blipFill>
          <a:blip r:embed="rId2"/>
          <a:stretch>
            <a:fillRect/>
          </a:stretch>
        </p:blipFill>
        <p:spPr>
          <a:xfrm>
            <a:off x="4882145" y="1764488"/>
            <a:ext cx="6510407" cy="3635949"/>
          </a:xfrm>
          <a:prstGeom prst="rect">
            <a:avLst/>
          </a:prstGeom>
        </p:spPr>
      </p:pic>
      <p:sp>
        <p:nvSpPr>
          <p:cNvPr id="2" name="제목 1"/>
          <p:cNvSpPr>
            <a:spLocks noGrp="1"/>
          </p:cNvSpPr>
          <p:nvPr>
            <p:ph type="title"/>
          </p:nvPr>
        </p:nvSpPr>
        <p:spPr>
          <a:xfrm>
            <a:off x="824148" y="233083"/>
            <a:ext cx="10353762" cy="549277"/>
          </a:xfrm>
        </p:spPr>
        <p:txBody>
          <a:bodyPr>
            <a:normAutofit fontScale="90000"/>
          </a:bodyPr>
          <a:lstStyle/>
          <a:p>
            <a:r>
              <a:rPr lang="en-US" altLang="ko-KR" dirty="0" err="1"/>
              <a:t>Mythbusters</a:t>
            </a:r>
            <a:r>
              <a:rPr lang="en-US" altLang="ko-KR" dirty="0"/>
              <a:t> Demo GPU versus CPU</a:t>
            </a:r>
            <a:endParaRPr lang="ko-KR" altLang="en-US" dirty="0"/>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11</a:t>
            </a:fld>
            <a:endParaRPr lang="en-US" dirty="0"/>
          </a:p>
        </p:txBody>
      </p:sp>
      <p:sp>
        <p:nvSpPr>
          <p:cNvPr id="15" name="TextBox 14">
            <a:extLst>
              <a:ext uri="{FF2B5EF4-FFF2-40B4-BE49-F238E27FC236}">
                <a16:creationId xmlns:a16="http://schemas.microsoft.com/office/drawing/2014/main" id="{8A83AF56-C6E9-9898-330D-53BEAB9F7127}"/>
              </a:ext>
            </a:extLst>
          </p:cNvPr>
          <p:cNvSpPr txBox="1"/>
          <p:nvPr/>
        </p:nvSpPr>
        <p:spPr>
          <a:xfrm>
            <a:off x="941294" y="1483684"/>
            <a:ext cx="3720354" cy="4197559"/>
          </a:xfrm>
          <a:prstGeom prst="rect">
            <a:avLst/>
          </a:prstGeom>
          <a:noFill/>
        </p:spPr>
        <p:txBody>
          <a:bodyPr wrap="square">
            <a:spAutoFit/>
          </a:bodyPr>
          <a:lstStyle/>
          <a:p>
            <a:pPr marL="285750" lvl="1" indent="-285750">
              <a:lnSpc>
                <a:spcPct val="150000"/>
              </a:lnSpc>
              <a:buFont typeface="Wingdings" panose="05000000000000000000" pitchFamily="2" charset="2"/>
              <a:buChar char="v"/>
            </a:pPr>
            <a:r>
              <a:rPr lang="en-US" altLang="ko-KR" sz="1600" dirty="0"/>
              <a:t>CUDA (Computed Unified Device Architecture)</a:t>
            </a:r>
            <a:r>
              <a:rPr lang="ko-KR" altLang="en-US" sz="1600" dirty="0"/>
              <a:t>는 </a:t>
            </a:r>
            <a:r>
              <a:rPr lang="en-US" altLang="ko-KR" sz="1600" dirty="0"/>
              <a:t>NVIDIA</a:t>
            </a:r>
            <a:r>
              <a:rPr lang="ko-KR" altLang="en-US" sz="1600" dirty="0"/>
              <a:t>에서 개발한 </a:t>
            </a:r>
            <a:r>
              <a:rPr lang="en-US" altLang="ko-KR" sz="1600" dirty="0"/>
              <a:t>GPU </a:t>
            </a:r>
            <a:r>
              <a:rPr lang="ko-KR" altLang="en-US" sz="1600" dirty="0"/>
              <a:t>개발 툴</a:t>
            </a:r>
            <a:endParaRPr lang="en-US" altLang="ko-KR" sz="1600" dirty="0"/>
          </a:p>
          <a:p>
            <a:pPr marL="285750" lvl="1" indent="-285750">
              <a:lnSpc>
                <a:spcPct val="150000"/>
              </a:lnSpc>
              <a:buFont typeface="Wingdings" panose="05000000000000000000" pitchFamily="2" charset="2"/>
              <a:buChar char="v"/>
            </a:pPr>
            <a:r>
              <a:rPr lang="en-US" altLang="ko-KR" sz="1600" dirty="0"/>
              <a:t>CUDA</a:t>
            </a:r>
            <a:r>
              <a:rPr lang="ko-KR" altLang="en-US" sz="1600" dirty="0"/>
              <a:t>는 </a:t>
            </a:r>
            <a:r>
              <a:rPr lang="en-US" altLang="ko-KR" sz="1600" dirty="0"/>
              <a:t>c, </a:t>
            </a:r>
            <a:r>
              <a:rPr lang="en-US" altLang="ko-KR" sz="1600" dirty="0" err="1"/>
              <a:t>c++</a:t>
            </a:r>
            <a:r>
              <a:rPr lang="ko-KR" altLang="en-US" sz="1600" dirty="0"/>
              <a:t>기반으로 짜여진 완전 기초적 </a:t>
            </a:r>
            <a:r>
              <a:rPr lang="en-US" altLang="ko-KR" sz="1600" dirty="0"/>
              <a:t>H/W </a:t>
            </a:r>
            <a:r>
              <a:rPr lang="ko-KR" altLang="en-US" sz="1600" dirty="0"/>
              <a:t>접근을 해야 하는데</a:t>
            </a:r>
            <a:r>
              <a:rPr lang="en-US" altLang="ko-KR" sz="1600" dirty="0"/>
              <a:t>, </a:t>
            </a:r>
            <a:r>
              <a:rPr lang="ko-KR" altLang="en-US" sz="1600" dirty="0"/>
              <a:t>많은 연구자들이 </a:t>
            </a:r>
            <a:r>
              <a:rPr lang="en-US" altLang="ko-KR" sz="1600" dirty="0"/>
              <a:t>deep</a:t>
            </a:r>
            <a:r>
              <a:rPr lang="ko-KR" altLang="en-US" sz="1600" dirty="0"/>
              <a:t> </a:t>
            </a:r>
            <a:r>
              <a:rPr lang="en-US" altLang="ko-KR" sz="1600" dirty="0"/>
              <a:t>learning</a:t>
            </a:r>
            <a:r>
              <a:rPr lang="ko-KR" altLang="en-US" sz="1600" dirty="0"/>
              <a:t>에 사용할 수 있도록</a:t>
            </a:r>
            <a:r>
              <a:rPr lang="en-US" altLang="ko-KR" sz="1600" dirty="0"/>
              <a:t>, </a:t>
            </a:r>
            <a:r>
              <a:rPr lang="ko-KR" altLang="en-US" sz="1600" dirty="0"/>
              <a:t>쉽게 설치할 수 있도록 오픈</a:t>
            </a:r>
            <a:endParaRPr lang="en-US" altLang="ko-KR" sz="1600" dirty="0"/>
          </a:p>
          <a:p>
            <a:pPr marL="285750" lvl="1" indent="-285750">
              <a:lnSpc>
                <a:spcPct val="150000"/>
              </a:lnSpc>
              <a:buFont typeface="Wingdings" panose="05000000000000000000" pitchFamily="2" charset="2"/>
              <a:buChar char="v"/>
            </a:pPr>
            <a:r>
              <a:rPr lang="en-US" altLang="ko-KR" sz="1600" dirty="0" err="1"/>
              <a:t>nvidia</a:t>
            </a:r>
            <a:r>
              <a:rPr lang="en-US" altLang="ko-KR" sz="1600" dirty="0"/>
              <a:t>-driver, CUDA, CUDNN</a:t>
            </a:r>
            <a:r>
              <a:rPr lang="ko-KR" altLang="en-US" sz="1600" dirty="0"/>
              <a:t>만 설치하면 </a:t>
            </a:r>
            <a:r>
              <a:rPr lang="ko-KR" altLang="en-US" sz="1600" dirty="0" err="1"/>
              <a:t>딥러닝을</a:t>
            </a:r>
            <a:r>
              <a:rPr lang="ko-KR" altLang="en-US" sz="1600" dirty="0"/>
              <a:t> 쉽게 </a:t>
            </a:r>
            <a:r>
              <a:rPr lang="ko-KR" altLang="en-US" sz="1400" dirty="0"/>
              <a:t>사용</a:t>
            </a:r>
            <a:endParaRPr lang="en-US" altLang="ko-KR" sz="1400" dirty="0"/>
          </a:p>
          <a:p>
            <a:pPr marL="285750" indent="-285750">
              <a:lnSpc>
                <a:spcPct val="150000"/>
              </a:lnSpc>
              <a:buFont typeface="Wingdings" panose="05000000000000000000" pitchFamily="2" charset="2"/>
              <a:buChar char="v"/>
            </a:pPr>
            <a:r>
              <a:rPr lang="en-US" altLang="ko-KR" dirty="0"/>
              <a:t>lightning ai (</a:t>
            </a:r>
            <a:r>
              <a:rPr lang="en-US" altLang="ko-KR" dirty="0" err="1"/>
              <a:t>Pytorch</a:t>
            </a:r>
            <a:r>
              <a:rPr lang="en-US" altLang="ko-KR" dirty="0"/>
              <a:t> Lighting)</a:t>
            </a:r>
            <a:endParaRPr lang="ko-KR" altLang="en-US" sz="1600" dirty="0"/>
          </a:p>
        </p:txBody>
      </p:sp>
      <p:sp>
        <p:nvSpPr>
          <p:cNvPr id="5" name="TextBox 4">
            <a:extLst>
              <a:ext uri="{FF2B5EF4-FFF2-40B4-BE49-F238E27FC236}">
                <a16:creationId xmlns:a16="http://schemas.microsoft.com/office/drawing/2014/main" id="{C747088E-3107-200E-2EFF-B719E214F255}"/>
              </a:ext>
            </a:extLst>
          </p:cNvPr>
          <p:cNvSpPr txBox="1"/>
          <p:nvPr/>
        </p:nvSpPr>
        <p:spPr>
          <a:xfrm>
            <a:off x="4794783" y="5706307"/>
            <a:ext cx="6096000" cy="369332"/>
          </a:xfrm>
          <a:prstGeom prst="rect">
            <a:avLst/>
          </a:prstGeom>
          <a:noFill/>
        </p:spPr>
        <p:txBody>
          <a:bodyPr wrap="square">
            <a:spAutoFit/>
          </a:bodyPr>
          <a:lstStyle/>
          <a:p>
            <a:r>
              <a:rPr lang="ko-KR" altLang="en-US" dirty="0">
                <a:hlinkClick r:id="rId3">
                  <a:extLst>
                    <a:ext uri="{A12FA001-AC4F-418D-AE19-62706E023703}">
                      <ahyp:hlinkClr xmlns:ahyp="http://schemas.microsoft.com/office/drawing/2018/hyperlinkcolor" val="tx"/>
                    </a:ext>
                  </a:extLst>
                </a:hlinkClick>
              </a:rPr>
              <a:t>https://www.youtube.com/watch?v=-P28LKWTzrI</a:t>
            </a:r>
            <a:r>
              <a:rPr lang="ko-KR" altLang="en-US" dirty="0"/>
              <a:t> </a:t>
            </a:r>
          </a:p>
        </p:txBody>
      </p:sp>
    </p:spTree>
    <p:extLst>
      <p:ext uri="{BB962C8B-B14F-4D97-AF65-F5344CB8AC3E}">
        <p14:creationId xmlns:p14="http://schemas.microsoft.com/office/powerpoint/2010/main" val="2154015829"/>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제목 8"/>
          <p:cNvSpPr>
            <a:spLocks noGrp="1"/>
          </p:cNvSpPr>
          <p:nvPr>
            <p:ph type="title"/>
          </p:nvPr>
        </p:nvSpPr>
        <p:spPr/>
        <p:txBody>
          <a:bodyPr>
            <a:normAutofit fontScale="90000"/>
          </a:bodyPr>
          <a:lstStyle/>
          <a:p>
            <a:r>
              <a:rPr lang="en-US" altLang="ko-KR" dirty="0"/>
              <a:t>Shape Manipulation: Stacking together different arrays</a:t>
            </a:r>
            <a:endParaRPr lang="ko-KR" altLang="en-US" dirty="0"/>
          </a:p>
        </p:txBody>
      </p:sp>
      <p:sp>
        <p:nvSpPr>
          <p:cNvPr id="6" name="내용 개체 틀 5"/>
          <p:cNvSpPr>
            <a:spLocks noGrp="1"/>
          </p:cNvSpPr>
          <p:nvPr>
            <p:ph idx="1"/>
          </p:nvPr>
        </p:nvSpPr>
        <p:spPr/>
        <p:txBody>
          <a:bodyPr>
            <a:normAutofit fontScale="62500" lnSpcReduction="20000"/>
          </a:bodyPr>
          <a:lstStyle/>
          <a:p>
            <a:r>
              <a:rPr lang="en-US" altLang="ko-KR" dirty="0"/>
              <a:t>The function </a:t>
            </a:r>
            <a:r>
              <a:rPr lang="en-US" altLang="ko-KR" dirty="0" err="1">
                <a:solidFill>
                  <a:schemeClr val="tx1">
                    <a:lumMod val="50000"/>
                    <a:lumOff val="50000"/>
                  </a:schemeClr>
                </a:solidFill>
              </a:rPr>
              <a:t>column_stack</a:t>
            </a:r>
            <a:r>
              <a:rPr lang="en-US" altLang="ko-KR" dirty="0"/>
              <a:t> stacks 1D arrays as columns into a 2D array.</a:t>
            </a:r>
          </a:p>
          <a:p>
            <a:r>
              <a:rPr lang="en-US" altLang="ko-KR" dirty="0"/>
              <a:t>It is equivalent to </a:t>
            </a:r>
            <a:r>
              <a:rPr lang="en-US" altLang="ko-KR" dirty="0" err="1">
                <a:solidFill>
                  <a:schemeClr val="tx1">
                    <a:lumMod val="50000"/>
                    <a:lumOff val="50000"/>
                  </a:schemeClr>
                </a:solidFill>
              </a:rPr>
              <a:t>hstack</a:t>
            </a:r>
            <a:r>
              <a:rPr lang="en-US" altLang="ko-KR" dirty="0"/>
              <a:t> only for 2D arrays.</a:t>
            </a:r>
          </a:p>
          <a:p>
            <a:endParaRPr lang="en-US" altLang="ko-KR" dirty="0"/>
          </a:p>
          <a:p>
            <a:pPr marL="320040" lvl="1" indent="0">
              <a:buNone/>
            </a:pPr>
            <a:r>
              <a:rPr lang="en-US" altLang="ko-KR" dirty="0"/>
              <a:t>import </a:t>
            </a:r>
            <a:r>
              <a:rPr lang="en-US" altLang="ko-KR" dirty="0" err="1"/>
              <a:t>numpy</a:t>
            </a:r>
            <a:endParaRPr lang="en-US" altLang="ko-KR" dirty="0"/>
          </a:p>
          <a:p>
            <a:pPr marL="320040" lvl="1" indent="0">
              <a:buNone/>
            </a:pPr>
            <a:endParaRPr lang="en-US" altLang="ko-KR" dirty="0"/>
          </a:p>
          <a:p>
            <a:pPr marL="320040" lvl="1" indent="0">
              <a:buNone/>
            </a:pPr>
            <a:r>
              <a:rPr lang="en-US" altLang="ko-KR" dirty="0"/>
              <a:t>a = </a:t>
            </a:r>
            <a:r>
              <a:rPr lang="en-US" altLang="ko-KR" dirty="0" err="1"/>
              <a:t>numpy.array</a:t>
            </a:r>
            <a:r>
              <a:rPr lang="en-US" altLang="ko-KR" dirty="0"/>
              <a:t>([[3., 6.], [6., 8.]])</a:t>
            </a:r>
          </a:p>
          <a:p>
            <a:pPr marL="320040" lvl="1" indent="0">
              <a:buNone/>
            </a:pPr>
            <a:r>
              <a:rPr lang="en-US" altLang="ko-KR" dirty="0"/>
              <a:t>b = </a:t>
            </a:r>
            <a:r>
              <a:rPr lang="en-US" altLang="ko-KR" dirty="0" err="1"/>
              <a:t>numpy.array</a:t>
            </a:r>
            <a:r>
              <a:rPr lang="en-US" altLang="ko-KR" dirty="0"/>
              <a:t>([[5., 6.], [7., 3.]])</a:t>
            </a:r>
          </a:p>
          <a:p>
            <a:pPr marL="320040" lvl="1" indent="0">
              <a:buNone/>
            </a:pPr>
            <a:r>
              <a:rPr lang="en-US" altLang="ko-KR" dirty="0"/>
              <a:t>print(</a:t>
            </a:r>
            <a:r>
              <a:rPr lang="en-US" altLang="ko-KR" dirty="0" err="1"/>
              <a:t>numpy.column_stack</a:t>
            </a:r>
            <a:r>
              <a:rPr lang="en-US" altLang="ko-KR" dirty="0"/>
              <a:t>((a, b))) 	# [[3. 6. 5. 6.]</a:t>
            </a:r>
          </a:p>
          <a:p>
            <a:pPr marL="320040" lvl="1" indent="0">
              <a:buNone/>
            </a:pPr>
            <a:r>
              <a:rPr lang="en-US" altLang="ko-KR" dirty="0"/>
              <a:t>						#  [6. 8. 7. 3.]]</a:t>
            </a:r>
          </a:p>
          <a:p>
            <a:pPr marL="320040" lvl="1" indent="0">
              <a:buNone/>
            </a:pPr>
            <a:r>
              <a:rPr lang="en-US" altLang="ko-KR" dirty="0"/>
              <a:t>print(</a:t>
            </a:r>
            <a:r>
              <a:rPr lang="en-US" altLang="ko-KR" dirty="0" err="1"/>
              <a:t>numpy.hstack</a:t>
            </a:r>
            <a:r>
              <a:rPr lang="en-US" altLang="ko-KR" dirty="0"/>
              <a:t>((a, b)))		# [[3. 6. 5. 6.]</a:t>
            </a:r>
          </a:p>
          <a:p>
            <a:pPr marL="320040" lvl="1" indent="0">
              <a:buNone/>
            </a:pPr>
            <a:r>
              <a:rPr lang="en-US" altLang="ko-KR" dirty="0"/>
              <a:t>						#  [6. 8. 7. 3.]]</a:t>
            </a:r>
          </a:p>
          <a:p>
            <a:pPr marL="320040" lvl="1" indent="0">
              <a:buNone/>
            </a:pPr>
            <a:r>
              <a:rPr lang="en-US" altLang="ko-KR" dirty="0"/>
              <a:t>a = </a:t>
            </a:r>
            <a:r>
              <a:rPr lang="en-US" altLang="ko-KR" dirty="0" err="1"/>
              <a:t>numpy.array</a:t>
            </a:r>
            <a:r>
              <a:rPr lang="en-US" altLang="ko-KR" dirty="0"/>
              <a:t>([4., 2.])</a:t>
            </a:r>
          </a:p>
          <a:p>
            <a:pPr marL="320040" lvl="1" indent="0">
              <a:buNone/>
            </a:pPr>
            <a:r>
              <a:rPr lang="en-US" altLang="ko-KR" dirty="0"/>
              <a:t>b = </a:t>
            </a:r>
            <a:r>
              <a:rPr lang="en-US" altLang="ko-KR" dirty="0" err="1"/>
              <a:t>numpy.array</a:t>
            </a:r>
            <a:r>
              <a:rPr lang="en-US" altLang="ko-KR" dirty="0"/>
              <a:t>([3., 8.])</a:t>
            </a:r>
          </a:p>
          <a:p>
            <a:pPr marL="320040" lvl="1" indent="0">
              <a:buNone/>
            </a:pPr>
            <a:r>
              <a:rPr lang="en-US" altLang="ko-KR" dirty="0"/>
              <a:t>print(</a:t>
            </a:r>
            <a:r>
              <a:rPr lang="en-US" altLang="ko-KR" dirty="0" err="1"/>
              <a:t>numpy.column_stack</a:t>
            </a:r>
            <a:r>
              <a:rPr lang="en-US" altLang="ko-KR" dirty="0"/>
              <a:t>((a, b)))	# [[4. 3.]</a:t>
            </a:r>
          </a:p>
          <a:p>
            <a:pPr marL="320040" lvl="1" indent="0">
              <a:buNone/>
            </a:pPr>
            <a:r>
              <a:rPr lang="en-US" altLang="ko-KR" dirty="0"/>
              <a:t>						#  [2. 8.]]</a:t>
            </a:r>
          </a:p>
          <a:p>
            <a:pPr marL="320040" lvl="1" indent="0">
              <a:buNone/>
            </a:pPr>
            <a:r>
              <a:rPr lang="en-US" altLang="ko-KR" dirty="0"/>
              <a:t>print(</a:t>
            </a:r>
            <a:r>
              <a:rPr lang="en-US" altLang="ko-KR" dirty="0" err="1"/>
              <a:t>numpy.hstack</a:t>
            </a:r>
            <a:r>
              <a:rPr lang="en-US" altLang="ko-KR" dirty="0"/>
              <a:t>((a, b)))		# [4. 2. 3. 8.]</a:t>
            </a:r>
          </a:p>
        </p:txBody>
      </p:sp>
      <p:sp>
        <p:nvSpPr>
          <p:cNvPr id="2" name="슬라이드 번호 개체 틀 1"/>
          <p:cNvSpPr>
            <a:spLocks noGrp="1"/>
          </p:cNvSpPr>
          <p:nvPr>
            <p:ph type="sldNum" sz="quarter" idx="12"/>
          </p:nvPr>
        </p:nvSpPr>
        <p:spPr/>
        <p:txBody>
          <a:bodyPr/>
          <a:lstStyle/>
          <a:p>
            <a:fld id="{D57F1E4F-1CFF-5643-939E-217C01CDF565}" type="slidenum">
              <a:rPr lang="en-US" smtClean="0"/>
              <a:pPr/>
              <a:t>110</a:t>
            </a:fld>
            <a:endParaRPr lang="en-US" dirty="0"/>
          </a:p>
        </p:txBody>
      </p:sp>
    </p:spTree>
    <p:extLst>
      <p:ext uri="{BB962C8B-B14F-4D97-AF65-F5344CB8AC3E}">
        <p14:creationId xmlns:p14="http://schemas.microsoft.com/office/powerpoint/2010/main" val="2783365104"/>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제목 8"/>
          <p:cNvSpPr>
            <a:spLocks noGrp="1"/>
          </p:cNvSpPr>
          <p:nvPr>
            <p:ph type="title"/>
          </p:nvPr>
        </p:nvSpPr>
        <p:spPr/>
        <p:txBody>
          <a:bodyPr>
            <a:normAutofit fontScale="90000"/>
          </a:bodyPr>
          <a:lstStyle/>
          <a:p>
            <a:r>
              <a:rPr lang="en-US" altLang="ko-KR" dirty="0"/>
              <a:t>Shape Manipulation: Stacking together different arrays</a:t>
            </a:r>
            <a:endParaRPr lang="ko-KR" altLang="en-US" dirty="0"/>
          </a:p>
        </p:txBody>
      </p:sp>
      <p:sp>
        <p:nvSpPr>
          <p:cNvPr id="6" name="내용 개체 틀 5"/>
          <p:cNvSpPr>
            <a:spLocks noGrp="1"/>
          </p:cNvSpPr>
          <p:nvPr>
            <p:ph idx="1"/>
          </p:nvPr>
        </p:nvSpPr>
        <p:spPr/>
        <p:txBody>
          <a:bodyPr>
            <a:normAutofit fontScale="62500" lnSpcReduction="20000"/>
          </a:bodyPr>
          <a:lstStyle/>
          <a:p>
            <a:r>
              <a:rPr lang="en-US" altLang="ko-KR" dirty="0"/>
              <a:t>The function </a:t>
            </a:r>
            <a:r>
              <a:rPr lang="en-US" altLang="ko-KR" dirty="0" err="1">
                <a:solidFill>
                  <a:schemeClr val="tx1">
                    <a:lumMod val="50000"/>
                    <a:lumOff val="50000"/>
                  </a:schemeClr>
                </a:solidFill>
              </a:rPr>
              <a:t>column_stack</a:t>
            </a:r>
            <a:r>
              <a:rPr lang="en-US" altLang="ko-KR" dirty="0"/>
              <a:t> stacks 1D arrays as columns into a 2D array.</a:t>
            </a:r>
          </a:p>
          <a:p>
            <a:r>
              <a:rPr lang="en-US" altLang="ko-KR" dirty="0"/>
              <a:t>It is equivalent to </a:t>
            </a:r>
            <a:r>
              <a:rPr lang="en-US" altLang="ko-KR" dirty="0" err="1">
                <a:solidFill>
                  <a:schemeClr val="tx1">
                    <a:lumMod val="50000"/>
                    <a:lumOff val="50000"/>
                  </a:schemeClr>
                </a:solidFill>
              </a:rPr>
              <a:t>hstack</a:t>
            </a:r>
            <a:r>
              <a:rPr lang="en-US" altLang="ko-KR" dirty="0"/>
              <a:t> only for 2D arrays.</a:t>
            </a:r>
          </a:p>
          <a:p>
            <a:endParaRPr lang="en-US" altLang="ko-KR" dirty="0"/>
          </a:p>
          <a:p>
            <a:pPr marL="320040" lvl="1" indent="0">
              <a:buNone/>
            </a:pPr>
            <a:r>
              <a:rPr lang="en-US" altLang="ko-KR" dirty="0"/>
              <a:t>import </a:t>
            </a:r>
            <a:r>
              <a:rPr lang="en-US" altLang="ko-KR" dirty="0" err="1"/>
              <a:t>numpy</a:t>
            </a:r>
            <a:endParaRPr lang="en-US" altLang="ko-KR" dirty="0"/>
          </a:p>
          <a:p>
            <a:pPr marL="320040" lvl="1" indent="0">
              <a:buNone/>
            </a:pPr>
            <a:endParaRPr lang="en-US" altLang="ko-KR" dirty="0"/>
          </a:p>
          <a:p>
            <a:pPr marL="320040" lvl="1" indent="0">
              <a:buNone/>
            </a:pPr>
            <a:r>
              <a:rPr lang="en-US" altLang="ko-KR" dirty="0"/>
              <a:t>a = </a:t>
            </a:r>
            <a:r>
              <a:rPr lang="en-US" altLang="ko-KR" dirty="0" err="1"/>
              <a:t>numpy.array</a:t>
            </a:r>
            <a:r>
              <a:rPr lang="en-US" altLang="ko-KR" dirty="0"/>
              <a:t>([[</a:t>
            </a:r>
            <a:r>
              <a:rPr lang="en-US" altLang="ko-KR" b="1" dirty="0">
                <a:solidFill>
                  <a:srgbClr val="7030A0"/>
                </a:solidFill>
              </a:rPr>
              <a:t>3., 6.</a:t>
            </a:r>
            <a:r>
              <a:rPr lang="en-US" altLang="ko-KR" dirty="0"/>
              <a:t>], [</a:t>
            </a:r>
            <a:r>
              <a:rPr lang="en-US" altLang="ko-KR" b="1" dirty="0">
                <a:solidFill>
                  <a:srgbClr val="7030A0"/>
                </a:solidFill>
              </a:rPr>
              <a:t>6., 8.</a:t>
            </a:r>
            <a:r>
              <a:rPr lang="en-US" altLang="ko-KR" dirty="0"/>
              <a:t>]])</a:t>
            </a:r>
          </a:p>
          <a:p>
            <a:pPr marL="320040" lvl="1" indent="0">
              <a:buNone/>
            </a:pPr>
            <a:r>
              <a:rPr lang="en-US" altLang="ko-KR" dirty="0"/>
              <a:t>b = </a:t>
            </a:r>
            <a:r>
              <a:rPr lang="en-US" altLang="ko-KR" dirty="0" err="1"/>
              <a:t>numpy.array</a:t>
            </a:r>
            <a:r>
              <a:rPr lang="en-US" altLang="ko-KR" dirty="0"/>
              <a:t>([[</a:t>
            </a:r>
            <a:r>
              <a:rPr lang="en-US" altLang="ko-KR" b="1" dirty="0">
                <a:solidFill>
                  <a:srgbClr val="00B0F0"/>
                </a:solidFill>
              </a:rPr>
              <a:t>5., 6.</a:t>
            </a:r>
            <a:r>
              <a:rPr lang="en-US" altLang="ko-KR" dirty="0"/>
              <a:t>], [</a:t>
            </a:r>
            <a:r>
              <a:rPr lang="en-US" altLang="ko-KR" b="1" dirty="0">
                <a:solidFill>
                  <a:srgbClr val="00B0F0"/>
                </a:solidFill>
              </a:rPr>
              <a:t>7., 3.</a:t>
            </a:r>
            <a:r>
              <a:rPr lang="en-US" altLang="ko-KR" dirty="0"/>
              <a:t>]])</a:t>
            </a:r>
          </a:p>
          <a:p>
            <a:pPr marL="320040" lvl="1" indent="0">
              <a:buNone/>
            </a:pPr>
            <a:r>
              <a:rPr lang="en-US" altLang="ko-KR" dirty="0"/>
              <a:t>print(</a:t>
            </a:r>
            <a:r>
              <a:rPr lang="en-US" altLang="ko-KR" dirty="0" err="1"/>
              <a:t>numpy.</a:t>
            </a:r>
            <a:r>
              <a:rPr lang="en-US" altLang="ko-KR" b="1" dirty="0" err="1">
                <a:solidFill>
                  <a:srgbClr val="FF0000"/>
                </a:solidFill>
              </a:rPr>
              <a:t>column_stack</a:t>
            </a:r>
            <a:r>
              <a:rPr lang="en-US" altLang="ko-KR" dirty="0"/>
              <a:t>((a, b))) 	# [[</a:t>
            </a:r>
            <a:r>
              <a:rPr lang="en-US" altLang="ko-KR" b="1" dirty="0">
                <a:solidFill>
                  <a:srgbClr val="7030A0"/>
                </a:solidFill>
              </a:rPr>
              <a:t>3. 6.</a:t>
            </a:r>
            <a:r>
              <a:rPr lang="en-US" altLang="ko-KR" dirty="0"/>
              <a:t> </a:t>
            </a:r>
            <a:r>
              <a:rPr lang="en-US" altLang="ko-KR" b="1" dirty="0">
                <a:solidFill>
                  <a:srgbClr val="00B0F0"/>
                </a:solidFill>
              </a:rPr>
              <a:t>5. 6.</a:t>
            </a:r>
            <a:r>
              <a:rPr lang="en-US" altLang="ko-KR" dirty="0"/>
              <a:t>]</a:t>
            </a:r>
          </a:p>
          <a:p>
            <a:pPr marL="320040" lvl="1" indent="0">
              <a:buNone/>
            </a:pPr>
            <a:r>
              <a:rPr lang="en-US" altLang="ko-KR" dirty="0"/>
              <a:t>						#  [</a:t>
            </a:r>
            <a:r>
              <a:rPr lang="en-US" altLang="ko-KR" b="1" dirty="0">
                <a:solidFill>
                  <a:srgbClr val="7030A0"/>
                </a:solidFill>
              </a:rPr>
              <a:t>6. 8.</a:t>
            </a:r>
            <a:r>
              <a:rPr lang="en-US" altLang="ko-KR" dirty="0"/>
              <a:t> </a:t>
            </a:r>
            <a:r>
              <a:rPr lang="en-US" altLang="ko-KR" b="1" dirty="0">
                <a:solidFill>
                  <a:srgbClr val="00B0F0"/>
                </a:solidFill>
              </a:rPr>
              <a:t>7. 3.</a:t>
            </a:r>
            <a:r>
              <a:rPr lang="en-US" altLang="ko-KR" dirty="0"/>
              <a:t>]]</a:t>
            </a:r>
          </a:p>
          <a:p>
            <a:pPr marL="320040" lvl="1" indent="0">
              <a:buNone/>
            </a:pPr>
            <a:r>
              <a:rPr lang="en-US" altLang="ko-KR" dirty="0"/>
              <a:t>print(</a:t>
            </a:r>
            <a:r>
              <a:rPr lang="en-US" altLang="ko-KR" dirty="0" err="1"/>
              <a:t>numpy.</a:t>
            </a:r>
            <a:r>
              <a:rPr lang="en-US" altLang="ko-KR" b="1" dirty="0" err="1">
                <a:solidFill>
                  <a:srgbClr val="FF0000"/>
                </a:solidFill>
              </a:rPr>
              <a:t>hstack</a:t>
            </a:r>
            <a:r>
              <a:rPr lang="en-US" altLang="ko-KR" dirty="0"/>
              <a:t>((a, b)))		# [[</a:t>
            </a:r>
            <a:r>
              <a:rPr lang="en-US" altLang="ko-KR" b="1" dirty="0">
                <a:solidFill>
                  <a:srgbClr val="7030A0"/>
                </a:solidFill>
              </a:rPr>
              <a:t>3. 6.</a:t>
            </a:r>
            <a:r>
              <a:rPr lang="en-US" altLang="ko-KR" dirty="0"/>
              <a:t> </a:t>
            </a:r>
            <a:r>
              <a:rPr lang="en-US" altLang="ko-KR" b="1" dirty="0">
                <a:solidFill>
                  <a:srgbClr val="00B0F0"/>
                </a:solidFill>
              </a:rPr>
              <a:t>5. 6.</a:t>
            </a:r>
            <a:r>
              <a:rPr lang="en-US" altLang="ko-KR" dirty="0"/>
              <a:t>]</a:t>
            </a:r>
          </a:p>
          <a:p>
            <a:pPr marL="320040" lvl="1" indent="0">
              <a:buNone/>
            </a:pPr>
            <a:r>
              <a:rPr lang="en-US" altLang="ko-KR" dirty="0"/>
              <a:t>						#  [</a:t>
            </a:r>
            <a:r>
              <a:rPr lang="en-US" altLang="ko-KR" b="1" dirty="0">
                <a:solidFill>
                  <a:srgbClr val="7030A0"/>
                </a:solidFill>
              </a:rPr>
              <a:t>6. 8.</a:t>
            </a:r>
            <a:r>
              <a:rPr lang="en-US" altLang="ko-KR" dirty="0"/>
              <a:t> </a:t>
            </a:r>
            <a:r>
              <a:rPr lang="en-US" altLang="ko-KR" b="1" dirty="0">
                <a:solidFill>
                  <a:srgbClr val="00B0F0"/>
                </a:solidFill>
              </a:rPr>
              <a:t>7. 3.</a:t>
            </a:r>
            <a:r>
              <a:rPr lang="en-US" altLang="ko-KR" dirty="0"/>
              <a:t>]]</a:t>
            </a:r>
          </a:p>
          <a:p>
            <a:pPr marL="320040" lvl="1" indent="0">
              <a:buNone/>
            </a:pPr>
            <a:r>
              <a:rPr lang="en-US" altLang="ko-KR" dirty="0"/>
              <a:t>a = </a:t>
            </a:r>
            <a:r>
              <a:rPr lang="en-US" altLang="ko-KR" dirty="0" err="1"/>
              <a:t>numpy.array</a:t>
            </a:r>
            <a:r>
              <a:rPr lang="en-US" altLang="ko-KR" dirty="0"/>
              <a:t>([4., 2.])</a:t>
            </a:r>
          </a:p>
          <a:p>
            <a:pPr marL="320040" lvl="1" indent="0">
              <a:buNone/>
            </a:pPr>
            <a:r>
              <a:rPr lang="en-US" altLang="ko-KR" dirty="0"/>
              <a:t>b = </a:t>
            </a:r>
            <a:r>
              <a:rPr lang="en-US" altLang="ko-KR" dirty="0" err="1"/>
              <a:t>numpy.array</a:t>
            </a:r>
            <a:r>
              <a:rPr lang="en-US" altLang="ko-KR" dirty="0"/>
              <a:t>([3., 8.])</a:t>
            </a:r>
          </a:p>
          <a:p>
            <a:pPr marL="320040" lvl="1" indent="0">
              <a:buNone/>
            </a:pPr>
            <a:r>
              <a:rPr lang="en-US" altLang="ko-KR" dirty="0"/>
              <a:t>print(</a:t>
            </a:r>
            <a:r>
              <a:rPr lang="en-US" altLang="ko-KR" dirty="0" err="1"/>
              <a:t>numpy.column_stack</a:t>
            </a:r>
            <a:r>
              <a:rPr lang="en-US" altLang="ko-KR" dirty="0"/>
              <a:t>((a, b)))	# [[4. 3.]</a:t>
            </a:r>
          </a:p>
          <a:p>
            <a:pPr marL="320040" lvl="1" indent="0">
              <a:buNone/>
            </a:pPr>
            <a:r>
              <a:rPr lang="en-US" altLang="ko-KR" dirty="0"/>
              <a:t>						#  [2. 8.]]</a:t>
            </a:r>
          </a:p>
          <a:p>
            <a:pPr marL="320040" lvl="1" indent="0">
              <a:buNone/>
            </a:pPr>
            <a:r>
              <a:rPr lang="en-US" altLang="ko-KR" dirty="0"/>
              <a:t>print(</a:t>
            </a:r>
            <a:r>
              <a:rPr lang="en-US" altLang="ko-KR" dirty="0" err="1"/>
              <a:t>numpy.hstack</a:t>
            </a:r>
            <a:r>
              <a:rPr lang="en-US" altLang="ko-KR" dirty="0"/>
              <a:t>((a, b)))		# [4. 2. 3. 8.]</a:t>
            </a:r>
          </a:p>
        </p:txBody>
      </p:sp>
      <p:sp>
        <p:nvSpPr>
          <p:cNvPr id="2" name="슬라이드 번호 개체 틀 1"/>
          <p:cNvSpPr>
            <a:spLocks noGrp="1"/>
          </p:cNvSpPr>
          <p:nvPr>
            <p:ph type="sldNum" sz="quarter" idx="12"/>
          </p:nvPr>
        </p:nvSpPr>
        <p:spPr/>
        <p:txBody>
          <a:bodyPr/>
          <a:lstStyle/>
          <a:p>
            <a:fld id="{D57F1E4F-1CFF-5643-939E-217C01CDF565}" type="slidenum">
              <a:rPr lang="en-US" smtClean="0"/>
              <a:pPr/>
              <a:t>111</a:t>
            </a:fld>
            <a:endParaRPr lang="en-US" dirty="0"/>
          </a:p>
        </p:txBody>
      </p:sp>
    </p:spTree>
    <p:extLst>
      <p:ext uri="{BB962C8B-B14F-4D97-AF65-F5344CB8AC3E}">
        <p14:creationId xmlns:p14="http://schemas.microsoft.com/office/powerpoint/2010/main" val="3490648782"/>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제목 8"/>
          <p:cNvSpPr>
            <a:spLocks noGrp="1"/>
          </p:cNvSpPr>
          <p:nvPr>
            <p:ph type="title"/>
          </p:nvPr>
        </p:nvSpPr>
        <p:spPr/>
        <p:txBody>
          <a:bodyPr>
            <a:normAutofit fontScale="90000"/>
          </a:bodyPr>
          <a:lstStyle/>
          <a:p>
            <a:r>
              <a:rPr lang="en-US" altLang="ko-KR" dirty="0"/>
              <a:t>Shape Manipulation: Stacking together different arrays</a:t>
            </a:r>
            <a:endParaRPr lang="ko-KR" altLang="en-US" dirty="0"/>
          </a:p>
        </p:txBody>
      </p:sp>
      <p:sp>
        <p:nvSpPr>
          <p:cNvPr id="6" name="내용 개체 틀 5"/>
          <p:cNvSpPr>
            <a:spLocks noGrp="1"/>
          </p:cNvSpPr>
          <p:nvPr>
            <p:ph idx="1"/>
          </p:nvPr>
        </p:nvSpPr>
        <p:spPr/>
        <p:txBody>
          <a:bodyPr>
            <a:normAutofit fontScale="62500" lnSpcReduction="20000"/>
          </a:bodyPr>
          <a:lstStyle/>
          <a:p>
            <a:r>
              <a:rPr lang="en-US" altLang="ko-KR" dirty="0"/>
              <a:t>The function </a:t>
            </a:r>
            <a:r>
              <a:rPr lang="en-US" altLang="ko-KR" dirty="0" err="1">
                <a:solidFill>
                  <a:schemeClr val="tx1">
                    <a:lumMod val="50000"/>
                    <a:lumOff val="50000"/>
                  </a:schemeClr>
                </a:solidFill>
              </a:rPr>
              <a:t>column_stack</a:t>
            </a:r>
            <a:r>
              <a:rPr lang="en-US" altLang="ko-KR" dirty="0"/>
              <a:t> stacks 1D arrays as columns into a 2D array.</a:t>
            </a:r>
          </a:p>
          <a:p>
            <a:r>
              <a:rPr lang="en-US" altLang="ko-KR" dirty="0"/>
              <a:t>It is equivalent to </a:t>
            </a:r>
            <a:r>
              <a:rPr lang="en-US" altLang="ko-KR" dirty="0" err="1">
                <a:solidFill>
                  <a:schemeClr val="tx1">
                    <a:lumMod val="50000"/>
                    <a:lumOff val="50000"/>
                  </a:schemeClr>
                </a:solidFill>
              </a:rPr>
              <a:t>hstack</a:t>
            </a:r>
            <a:r>
              <a:rPr lang="en-US" altLang="ko-KR" dirty="0"/>
              <a:t> only for 2D arrays.</a:t>
            </a:r>
          </a:p>
          <a:p>
            <a:endParaRPr lang="en-US" altLang="ko-KR" dirty="0"/>
          </a:p>
          <a:p>
            <a:pPr marL="320040" lvl="1" indent="0">
              <a:buNone/>
            </a:pPr>
            <a:r>
              <a:rPr lang="en-US" altLang="ko-KR" dirty="0"/>
              <a:t>import </a:t>
            </a:r>
            <a:r>
              <a:rPr lang="en-US" altLang="ko-KR" dirty="0" err="1"/>
              <a:t>numpy</a:t>
            </a:r>
            <a:endParaRPr lang="en-US" altLang="ko-KR" dirty="0"/>
          </a:p>
          <a:p>
            <a:pPr marL="320040" lvl="1" indent="0">
              <a:buNone/>
            </a:pPr>
            <a:endParaRPr lang="en-US" altLang="ko-KR" dirty="0"/>
          </a:p>
          <a:p>
            <a:pPr marL="320040" lvl="1" indent="0">
              <a:buNone/>
            </a:pPr>
            <a:r>
              <a:rPr lang="en-US" altLang="ko-KR" dirty="0"/>
              <a:t>a = </a:t>
            </a:r>
            <a:r>
              <a:rPr lang="en-US" altLang="ko-KR" dirty="0" err="1"/>
              <a:t>numpy.array</a:t>
            </a:r>
            <a:r>
              <a:rPr lang="en-US" altLang="ko-KR" dirty="0"/>
              <a:t>([[3., 6.], [6., 8.]])</a:t>
            </a:r>
          </a:p>
          <a:p>
            <a:pPr marL="320040" lvl="1" indent="0">
              <a:buNone/>
            </a:pPr>
            <a:r>
              <a:rPr lang="en-US" altLang="ko-KR" dirty="0"/>
              <a:t>b = </a:t>
            </a:r>
            <a:r>
              <a:rPr lang="en-US" altLang="ko-KR" dirty="0" err="1"/>
              <a:t>numpy.array</a:t>
            </a:r>
            <a:r>
              <a:rPr lang="en-US" altLang="ko-KR" dirty="0"/>
              <a:t>([[5., 6.], [7., 3.]])</a:t>
            </a:r>
          </a:p>
          <a:p>
            <a:pPr marL="320040" lvl="1" indent="0">
              <a:buNone/>
            </a:pPr>
            <a:r>
              <a:rPr lang="en-US" altLang="ko-KR" dirty="0"/>
              <a:t>print(</a:t>
            </a:r>
            <a:r>
              <a:rPr lang="en-US" altLang="ko-KR" dirty="0" err="1"/>
              <a:t>numpy.column_stack</a:t>
            </a:r>
            <a:r>
              <a:rPr lang="en-US" altLang="ko-KR" dirty="0"/>
              <a:t>((a, b)))	# [[3. 6. 5. 6.]</a:t>
            </a:r>
          </a:p>
          <a:p>
            <a:pPr marL="320040" lvl="1" indent="0">
              <a:buNone/>
            </a:pPr>
            <a:r>
              <a:rPr lang="en-US" altLang="ko-KR" dirty="0"/>
              <a:t>						#  [6. 8. 7. 3.]]</a:t>
            </a:r>
          </a:p>
          <a:p>
            <a:pPr marL="320040" lvl="1" indent="0">
              <a:buNone/>
            </a:pPr>
            <a:r>
              <a:rPr lang="en-US" altLang="ko-KR" dirty="0"/>
              <a:t>print(</a:t>
            </a:r>
            <a:r>
              <a:rPr lang="en-US" altLang="ko-KR" dirty="0" err="1"/>
              <a:t>numpy.hstack</a:t>
            </a:r>
            <a:r>
              <a:rPr lang="en-US" altLang="ko-KR" dirty="0"/>
              <a:t>((a, b)))		# [[3. 6. 5. 6.]</a:t>
            </a:r>
          </a:p>
          <a:p>
            <a:pPr marL="320040" lvl="1" indent="0">
              <a:buNone/>
            </a:pPr>
            <a:r>
              <a:rPr lang="en-US" altLang="ko-KR" dirty="0"/>
              <a:t>						#  [6. 8. 7. 3.]]</a:t>
            </a:r>
          </a:p>
          <a:p>
            <a:pPr marL="320040" lvl="1" indent="0">
              <a:buNone/>
            </a:pPr>
            <a:r>
              <a:rPr lang="en-US" altLang="ko-KR" dirty="0"/>
              <a:t>a = </a:t>
            </a:r>
            <a:r>
              <a:rPr lang="en-US" altLang="ko-KR" dirty="0" err="1"/>
              <a:t>numpy.array</a:t>
            </a:r>
            <a:r>
              <a:rPr lang="en-US" altLang="ko-KR" dirty="0"/>
              <a:t>([</a:t>
            </a:r>
            <a:r>
              <a:rPr lang="en-US" altLang="ko-KR" b="1" dirty="0">
                <a:solidFill>
                  <a:srgbClr val="7030A0"/>
                </a:solidFill>
              </a:rPr>
              <a:t>4.</a:t>
            </a:r>
            <a:r>
              <a:rPr lang="en-US" altLang="ko-KR" dirty="0"/>
              <a:t>, </a:t>
            </a:r>
            <a:r>
              <a:rPr lang="en-US" altLang="ko-KR" b="1" dirty="0">
                <a:solidFill>
                  <a:srgbClr val="7030A0"/>
                </a:solidFill>
              </a:rPr>
              <a:t>2.</a:t>
            </a:r>
            <a:r>
              <a:rPr lang="en-US" altLang="ko-KR" dirty="0"/>
              <a:t>])</a:t>
            </a:r>
          </a:p>
          <a:p>
            <a:pPr marL="320040" lvl="1" indent="0">
              <a:buNone/>
            </a:pPr>
            <a:r>
              <a:rPr lang="en-US" altLang="ko-KR" dirty="0"/>
              <a:t>b = </a:t>
            </a:r>
            <a:r>
              <a:rPr lang="en-US" altLang="ko-KR" dirty="0" err="1"/>
              <a:t>numpy.array</a:t>
            </a:r>
            <a:r>
              <a:rPr lang="en-US" altLang="ko-KR" dirty="0"/>
              <a:t>([</a:t>
            </a:r>
            <a:r>
              <a:rPr lang="en-US" altLang="ko-KR" b="1" dirty="0">
                <a:solidFill>
                  <a:srgbClr val="00B0F0"/>
                </a:solidFill>
              </a:rPr>
              <a:t>3.</a:t>
            </a:r>
            <a:r>
              <a:rPr lang="en-US" altLang="ko-KR" dirty="0"/>
              <a:t>, </a:t>
            </a:r>
            <a:r>
              <a:rPr lang="en-US" altLang="ko-KR" b="1" dirty="0">
                <a:solidFill>
                  <a:srgbClr val="00B0F0"/>
                </a:solidFill>
              </a:rPr>
              <a:t>8.</a:t>
            </a:r>
            <a:r>
              <a:rPr lang="en-US" altLang="ko-KR" dirty="0"/>
              <a:t>])</a:t>
            </a:r>
          </a:p>
          <a:p>
            <a:pPr marL="320040" lvl="1" indent="0">
              <a:buNone/>
            </a:pPr>
            <a:r>
              <a:rPr lang="en-US" altLang="ko-KR" dirty="0"/>
              <a:t>print(</a:t>
            </a:r>
            <a:r>
              <a:rPr lang="en-US" altLang="ko-KR" dirty="0" err="1"/>
              <a:t>numpy.</a:t>
            </a:r>
            <a:r>
              <a:rPr lang="en-US" altLang="ko-KR" b="1" dirty="0" err="1">
                <a:solidFill>
                  <a:srgbClr val="FF0000"/>
                </a:solidFill>
              </a:rPr>
              <a:t>column_stack</a:t>
            </a:r>
            <a:r>
              <a:rPr lang="en-US" altLang="ko-KR" dirty="0"/>
              <a:t>((a, b))) 	# [[</a:t>
            </a:r>
            <a:r>
              <a:rPr lang="en-US" altLang="ko-KR" b="1" dirty="0">
                <a:solidFill>
                  <a:srgbClr val="7030A0"/>
                </a:solidFill>
              </a:rPr>
              <a:t>4.</a:t>
            </a:r>
            <a:r>
              <a:rPr lang="en-US" altLang="ko-KR" dirty="0"/>
              <a:t> </a:t>
            </a:r>
            <a:r>
              <a:rPr lang="en-US" altLang="ko-KR" b="1" dirty="0">
                <a:solidFill>
                  <a:srgbClr val="00B0F0"/>
                </a:solidFill>
              </a:rPr>
              <a:t>3.</a:t>
            </a:r>
            <a:r>
              <a:rPr lang="en-US" altLang="ko-KR" dirty="0"/>
              <a:t>]</a:t>
            </a:r>
          </a:p>
          <a:p>
            <a:pPr marL="320040" lvl="1" indent="0">
              <a:buNone/>
            </a:pPr>
            <a:r>
              <a:rPr lang="en-US" altLang="ko-KR" dirty="0"/>
              <a:t>						#  [</a:t>
            </a:r>
            <a:r>
              <a:rPr lang="en-US" altLang="ko-KR" b="1" dirty="0">
                <a:solidFill>
                  <a:srgbClr val="7030A0"/>
                </a:solidFill>
              </a:rPr>
              <a:t>2.</a:t>
            </a:r>
            <a:r>
              <a:rPr lang="en-US" altLang="ko-KR" dirty="0"/>
              <a:t> </a:t>
            </a:r>
            <a:r>
              <a:rPr lang="en-US" altLang="ko-KR" b="1" dirty="0">
                <a:solidFill>
                  <a:srgbClr val="00B0F0"/>
                </a:solidFill>
              </a:rPr>
              <a:t>8.</a:t>
            </a:r>
            <a:r>
              <a:rPr lang="en-US" altLang="ko-KR" dirty="0"/>
              <a:t>]]</a:t>
            </a:r>
          </a:p>
          <a:p>
            <a:pPr marL="320040" lvl="1" indent="0">
              <a:buNone/>
            </a:pPr>
            <a:r>
              <a:rPr lang="en-US" altLang="ko-KR" dirty="0"/>
              <a:t>print(</a:t>
            </a:r>
            <a:r>
              <a:rPr lang="en-US" altLang="ko-KR" dirty="0" err="1"/>
              <a:t>numpy.</a:t>
            </a:r>
            <a:r>
              <a:rPr lang="en-US" altLang="ko-KR" b="1" dirty="0" err="1">
                <a:solidFill>
                  <a:srgbClr val="FF0000"/>
                </a:solidFill>
              </a:rPr>
              <a:t>hstack</a:t>
            </a:r>
            <a:r>
              <a:rPr lang="en-US" altLang="ko-KR" dirty="0"/>
              <a:t>((a, b)))		# [</a:t>
            </a:r>
            <a:r>
              <a:rPr lang="en-US" altLang="ko-KR" b="1" dirty="0">
                <a:solidFill>
                  <a:srgbClr val="7030A0"/>
                </a:solidFill>
              </a:rPr>
              <a:t>4. 2.</a:t>
            </a:r>
            <a:r>
              <a:rPr lang="en-US" altLang="ko-KR" dirty="0"/>
              <a:t> </a:t>
            </a:r>
            <a:r>
              <a:rPr lang="en-US" altLang="ko-KR" b="1" dirty="0">
                <a:solidFill>
                  <a:srgbClr val="00B0F0"/>
                </a:solidFill>
              </a:rPr>
              <a:t>3. 8.</a:t>
            </a:r>
            <a:r>
              <a:rPr lang="en-US" altLang="ko-KR" dirty="0"/>
              <a:t>]</a:t>
            </a:r>
          </a:p>
        </p:txBody>
      </p:sp>
      <p:sp>
        <p:nvSpPr>
          <p:cNvPr id="2" name="슬라이드 번호 개체 틀 1"/>
          <p:cNvSpPr>
            <a:spLocks noGrp="1"/>
          </p:cNvSpPr>
          <p:nvPr>
            <p:ph type="sldNum" sz="quarter" idx="12"/>
          </p:nvPr>
        </p:nvSpPr>
        <p:spPr/>
        <p:txBody>
          <a:bodyPr/>
          <a:lstStyle/>
          <a:p>
            <a:fld id="{D57F1E4F-1CFF-5643-939E-217C01CDF565}" type="slidenum">
              <a:rPr lang="en-US" smtClean="0"/>
              <a:pPr/>
              <a:t>112</a:t>
            </a:fld>
            <a:endParaRPr lang="en-US" dirty="0"/>
          </a:p>
        </p:txBody>
      </p:sp>
    </p:spTree>
    <p:extLst>
      <p:ext uri="{BB962C8B-B14F-4D97-AF65-F5344CB8AC3E}">
        <p14:creationId xmlns:p14="http://schemas.microsoft.com/office/powerpoint/2010/main" val="219838873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제목 8"/>
          <p:cNvSpPr>
            <a:spLocks noGrp="1"/>
          </p:cNvSpPr>
          <p:nvPr>
            <p:ph type="title"/>
          </p:nvPr>
        </p:nvSpPr>
        <p:spPr/>
        <p:txBody>
          <a:bodyPr>
            <a:normAutofit/>
          </a:bodyPr>
          <a:lstStyle/>
          <a:p>
            <a:r>
              <a:rPr lang="en-US" altLang="ko-KR" dirty="0"/>
              <a:t>Shape Manipulation: New Axis</a:t>
            </a:r>
            <a:endParaRPr lang="ko-KR" altLang="en-US" dirty="0"/>
          </a:p>
        </p:txBody>
      </p:sp>
      <p:sp>
        <p:nvSpPr>
          <p:cNvPr id="4" name="내용 개체 틀 3"/>
          <p:cNvSpPr>
            <a:spLocks noGrp="1"/>
          </p:cNvSpPr>
          <p:nvPr>
            <p:ph idx="1"/>
          </p:nvPr>
        </p:nvSpPr>
        <p:spPr/>
        <p:txBody>
          <a:bodyPr>
            <a:normAutofit fontScale="92500" lnSpcReduction="20000"/>
          </a:bodyPr>
          <a:lstStyle/>
          <a:p>
            <a:pPr marL="0" indent="0">
              <a:buNone/>
            </a:pPr>
            <a:r>
              <a:rPr lang="en-US" altLang="ko-KR" sz="1600" dirty="0"/>
              <a:t>import </a:t>
            </a:r>
            <a:r>
              <a:rPr lang="en-US" altLang="ko-KR" sz="1600" dirty="0" err="1"/>
              <a:t>numpy</a:t>
            </a:r>
            <a:endParaRPr lang="en-US" altLang="ko-KR" sz="1600" dirty="0"/>
          </a:p>
          <a:p>
            <a:pPr marL="0" indent="0">
              <a:buNone/>
            </a:pPr>
            <a:endParaRPr lang="en-US" altLang="ko-KR" sz="1600" dirty="0"/>
          </a:p>
          <a:p>
            <a:pPr marL="0" indent="0">
              <a:buNone/>
            </a:pPr>
            <a:r>
              <a:rPr lang="en-US" altLang="ko-KR" sz="1600" dirty="0"/>
              <a:t>a = </a:t>
            </a:r>
            <a:r>
              <a:rPr lang="en-US" altLang="ko-KR" sz="1600" dirty="0" err="1"/>
              <a:t>numpy.array</a:t>
            </a:r>
            <a:r>
              <a:rPr lang="en-US" altLang="ko-KR" sz="1600" dirty="0"/>
              <a:t>([</a:t>
            </a:r>
            <a:r>
              <a:rPr lang="en-US" altLang="ko-KR" sz="1600" b="1" dirty="0">
                <a:solidFill>
                  <a:srgbClr val="7030A0"/>
                </a:solidFill>
              </a:rPr>
              <a:t>4., 2.</a:t>
            </a:r>
            <a:r>
              <a:rPr lang="en-US" altLang="ko-KR" sz="1600" dirty="0"/>
              <a:t>])</a:t>
            </a:r>
          </a:p>
          <a:p>
            <a:pPr marL="0" indent="0">
              <a:buNone/>
            </a:pPr>
            <a:r>
              <a:rPr lang="en-US" altLang="ko-KR" sz="1600" dirty="0"/>
              <a:t>b = </a:t>
            </a:r>
            <a:r>
              <a:rPr lang="en-US" altLang="ko-KR" sz="1600" dirty="0" err="1"/>
              <a:t>numpy.array</a:t>
            </a:r>
            <a:r>
              <a:rPr lang="en-US" altLang="ko-KR" sz="1600" dirty="0"/>
              <a:t>([</a:t>
            </a:r>
            <a:r>
              <a:rPr lang="en-US" altLang="ko-KR" sz="1600" b="1" dirty="0">
                <a:solidFill>
                  <a:srgbClr val="00B0F0"/>
                </a:solidFill>
              </a:rPr>
              <a:t>3., 8.</a:t>
            </a:r>
            <a:r>
              <a:rPr lang="en-US" altLang="ko-KR" sz="1600" dirty="0"/>
              <a:t>])</a:t>
            </a:r>
          </a:p>
          <a:p>
            <a:pPr marL="0" indent="0">
              <a:buNone/>
            </a:pPr>
            <a:r>
              <a:rPr lang="en-US" altLang="ko-KR" sz="1600" dirty="0"/>
              <a:t>print(a[:, </a:t>
            </a:r>
            <a:r>
              <a:rPr lang="en-US" altLang="ko-KR" sz="1600" b="1" dirty="0" err="1">
                <a:solidFill>
                  <a:srgbClr val="FF0000"/>
                </a:solidFill>
              </a:rPr>
              <a:t>numpy.newaxis</a:t>
            </a:r>
            <a:r>
              <a:rPr lang="en-US" altLang="ko-KR" sz="1600" dirty="0"/>
              <a:t>])		# [[</a:t>
            </a:r>
            <a:r>
              <a:rPr lang="en-US" altLang="ko-KR" sz="1600" b="1" dirty="0">
                <a:solidFill>
                  <a:srgbClr val="7030A0"/>
                </a:solidFill>
              </a:rPr>
              <a:t>4.</a:t>
            </a:r>
            <a:r>
              <a:rPr lang="en-US" altLang="ko-KR" sz="1600" dirty="0"/>
              <a:t>]</a:t>
            </a:r>
          </a:p>
          <a:p>
            <a:pPr marL="0" indent="0">
              <a:buNone/>
            </a:pPr>
            <a:r>
              <a:rPr lang="en-US" altLang="ko-KR" sz="1600" dirty="0"/>
              <a:t>						#  [</a:t>
            </a:r>
            <a:r>
              <a:rPr lang="en-US" altLang="ko-KR" sz="1600" b="1" dirty="0">
                <a:solidFill>
                  <a:srgbClr val="7030A0"/>
                </a:solidFill>
              </a:rPr>
              <a:t>2.</a:t>
            </a:r>
            <a:r>
              <a:rPr lang="en-US" altLang="ko-KR" sz="1600" dirty="0"/>
              <a:t>]]</a:t>
            </a:r>
          </a:p>
          <a:p>
            <a:pPr marL="0" indent="0">
              <a:buNone/>
            </a:pPr>
            <a:r>
              <a:rPr lang="en-US" altLang="ko-KR" sz="1600" dirty="0"/>
              <a:t>print(b[:, </a:t>
            </a:r>
            <a:r>
              <a:rPr lang="en-US" altLang="ko-KR" sz="1600" b="1" dirty="0" err="1">
                <a:solidFill>
                  <a:srgbClr val="FF0000"/>
                </a:solidFill>
              </a:rPr>
              <a:t>numpy.newaxis</a:t>
            </a:r>
            <a:r>
              <a:rPr lang="en-US" altLang="ko-KR" sz="1600" dirty="0"/>
              <a:t>])		# [[</a:t>
            </a:r>
            <a:r>
              <a:rPr lang="en-US" altLang="ko-KR" sz="1600" b="1" dirty="0">
                <a:solidFill>
                  <a:srgbClr val="00B0F0"/>
                </a:solidFill>
              </a:rPr>
              <a:t>3.</a:t>
            </a:r>
            <a:r>
              <a:rPr lang="en-US" altLang="ko-KR" sz="1600" dirty="0"/>
              <a:t>]</a:t>
            </a:r>
          </a:p>
          <a:p>
            <a:pPr marL="0" indent="0">
              <a:buNone/>
            </a:pPr>
            <a:r>
              <a:rPr lang="en-US" altLang="ko-KR" sz="1600" dirty="0"/>
              <a:t>						#  [</a:t>
            </a:r>
            <a:r>
              <a:rPr lang="en-US" altLang="ko-KR" sz="1600" b="1" dirty="0">
                <a:solidFill>
                  <a:srgbClr val="00B0F0"/>
                </a:solidFill>
              </a:rPr>
              <a:t>8.</a:t>
            </a:r>
            <a:r>
              <a:rPr lang="en-US" altLang="ko-KR" sz="1600" dirty="0"/>
              <a:t>]]</a:t>
            </a:r>
          </a:p>
          <a:p>
            <a:pPr marL="0" indent="0">
              <a:buNone/>
            </a:pPr>
            <a:r>
              <a:rPr lang="en-US" altLang="ko-KR" sz="1600" dirty="0"/>
              <a:t>print(</a:t>
            </a:r>
            <a:r>
              <a:rPr lang="en-US" altLang="ko-KR" sz="1600" dirty="0" err="1"/>
              <a:t>numpy.column_stack</a:t>
            </a:r>
            <a:r>
              <a:rPr lang="en-US" altLang="ko-KR" sz="1600" dirty="0"/>
              <a:t>((a[:, </a:t>
            </a:r>
            <a:r>
              <a:rPr lang="en-US" altLang="ko-KR" sz="1600" dirty="0" err="1"/>
              <a:t>numpy.newaxis</a:t>
            </a:r>
            <a:r>
              <a:rPr lang="en-US" altLang="ko-KR" sz="1600" dirty="0"/>
              <a:t>], b[:, </a:t>
            </a:r>
            <a:r>
              <a:rPr lang="en-US" altLang="ko-KR" sz="1600" dirty="0" err="1"/>
              <a:t>numpy.newaxis</a:t>
            </a:r>
            <a:r>
              <a:rPr lang="en-US" altLang="ko-KR" sz="1600" dirty="0"/>
              <a:t>])))</a:t>
            </a:r>
          </a:p>
          <a:p>
            <a:pPr marL="0" indent="0">
              <a:buNone/>
            </a:pPr>
            <a:r>
              <a:rPr lang="en-US" altLang="ko-KR" sz="1600" dirty="0"/>
              <a:t>						# [[</a:t>
            </a:r>
            <a:r>
              <a:rPr lang="en-US" altLang="ko-KR" sz="1600" b="1" dirty="0">
                <a:solidFill>
                  <a:srgbClr val="7030A0"/>
                </a:solidFill>
              </a:rPr>
              <a:t>4.</a:t>
            </a:r>
            <a:r>
              <a:rPr lang="en-US" altLang="ko-KR" sz="1600" dirty="0"/>
              <a:t> </a:t>
            </a:r>
            <a:r>
              <a:rPr lang="en-US" altLang="ko-KR" sz="1600" b="1" dirty="0">
                <a:solidFill>
                  <a:srgbClr val="00B0F0"/>
                </a:solidFill>
              </a:rPr>
              <a:t>3.</a:t>
            </a:r>
            <a:r>
              <a:rPr lang="en-US" altLang="ko-KR" sz="1600" dirty="0"/>
              <a:t>]</a:t>
            </a:r>
          </a:p>
          <a:p>
            <a:pPr marL="0" indent="0">
              <a:buNone/>
            </a:pPr>
            <a:r>
              <a:rPr lang="en-US" altLang="ko-KR" sz="1600" dirty="0"/>
              <a:t>						#  [</a:t>
            </a:r>
            <a:r>
              <a:rPr lang="en-US" altLang="ko-KR" sz="1600" b="1" dirty="0">
                <a:solidFill>
                  <a:srgbClr val="7030A0"/>
                </a:solidFill>
              </a:rPr>
              <a:t>2.</a:t>
            </a:r>
            <a:r>
              <a:rPr lang="en-US" altLang="ko-KR" sz="1600" dirty="0"/>
              <a:t> </a:t>
            </a:r>
            <a:r>
              <a:rPr lang="en-US" altLang="ko-KR" sz="1600" b="1" dirty="0">
                <a:solidFill>
                  <a:srgbClr val="00B0F0"/>
                </a:solidFill>
              </a:rPr>
              <a:t>8.</a:t>
            </a:r>
            <a:r>
              <a:rPr lang="en-US" altLang="ko-KR" sz="1600" dirty="0"/>
              <a:t>]]</a:t>
            </a:r>
          </a:p>
          <a:p>
            <a:pPr marL="0" indent="0">
              <a:buNone/>
            </a:pPr>
            <a:r>
              <a:rPr lang="en-US" altLang="ko-KR" sz="1600" dirty="0"/>
              <a:t>print(</a:t>
            </a:r>
            <a:r>
              <a:rPr lang="en-US" altLang="ko-KR" sz="1600" dirty="0" err="1"/>
              <a:t>numpy.hstack</a:t>
            </a:r>
            <a:r>
              <a:rPr lang="en-US" altLang="ko-KR" sz="1600" dirty="0"/>
              <a:t>((a[:, </a:t>
            </a:r>
            <a:r>
              <a:rPr lang="en-US" altLang="ko-KR" sz="1600" dirty="0" err="1"/>
              <a:t>numpy.newaxis</a:t>
            </a:r>
            <a:r>
              <a:rPr lang="en-US" altLang="ko-KR" sz="1600" dirty="0"/>
              <a:t>], b[:, </a:t>
            </a:r>
            <a:r>
              <a:rPr lang="en-US" altLang="ko-KR" sz="1600" dirty="0" err="1"/>
              <a:t>numpy.newaxis</a:t>
            </a:r>
            <a:r>
              <a:rPr lang="en-US" altLang="ko-KR" sz="1600" dirty="0"/>
              <a:t>])))</a:t>
            </a:r>
          </a:p>
          <a:p>
            <a:pPr marL="0" indent="0">
              <a:buNone/>
            </a:pPr>
            <a:r>
              <a:rPr lang="en-US" altLang="ko-KR" sz="1600" dirty="0"/>
              <a:t>						# [[</a:t>
            </a:r>
            <a:r>
              <a:rPr lang="en-US" altLang="ko-KR" sz="1600" b="1" dirty="0">
                <a:solidFill>
                  <a:srgbClr val="7030A0"/>
                </a:solidFill>
              </a:rPr>
              <a:t>4.</a:t>
            </a:r>
            <a:r>
              <a:rPr lang="en-US" altLang="ko-KR" sz="1600" dirty="0"/>
              <a:t> </a:t>
            </a:r>
            <a:r>
              <a:rPr lang="en-US" altLang="ko-KR" sz="1600" b="1" dirty="0">
                <a:solidFill>
                  <a:srgbClr val="00B0F0"/>
                </a:solidFill>
              </a:rPr>
              <a:t>3.</a:t>
            </a:r>
            <a:r>
              <a:rPr lang="en-US" altLang="ko-KR" sz="1600" dirty="0"/>
              <a:t>]</a:t>
            </a:r>
          </a:p>
          <a:p>
            <a:pPr marL="0" indent="0">
              <a:buNone/>
            </a:pPr>
            <a:r>
              <a:rPr lang="en-US" altLang="ko-KR" sz="1600" dirty="0"/>
              <a:t>						#  [</a:t>
            </a:r>
            <a:r>
              <a:rPr lang="en-US" altLang="ko-KR" sz="1600" b="1" dirty="0">
                <a:solidFill>
                  <a:srgbClr val="7030A0"/>
                </a:solidFill>
              </a:rPr>
              <a:t>2.</a:t>
            </a:r>
            <a:r>
              <a:rPr lang="en-US" altLang="ko-KR" sz="1600" dirty="0"/>
              <a:t> </a:t>
            </a:r>
            <a:r>
              <a:rPr lang="en-US" altLang="ko-KR" sz="1600" b="1" dirty="0">
                <a:solidFill>
                  <a:srgbClr val="00B0F0"/>
                </a:solidFill>
              </a:rPr>
              <a:t>8.</a:t>
            </a:r>
            <a:r>
              <a:rPr lang="en-US" altLang="ko-KR" sz="1600" dirty="0"/>
              <a:t>]]</a:t>
            </a:r>
            <a:endParaRPr lang="ko-KR" altLang="en-US" sz="1600" dirty="0"/>
          </a:p>
        </p:txBody>
      </p:sp>
      <p:sp>
        <p:nvSpPr>
          <p:cNvPr id="2" name="슬라이드 번호 개체 틀 1"/>
          <p:cNvSpPr>
            <a:spLocks noGrp="1"/>
          </p:cNvSpPr>
          <p:nvPr>
            <p:ph type="sldNum" sz="quarter" idx="12"/>
          </p:nvPr>
        </p:nvSpPr>
        <p:spPr/>
        <p:txBody>
          <a:bodyPr/>
          <a:lstStyle/>
          <a:p>
            <a:fld id="{D57F1E4F-1CFF-5643-939E-217C01CDF565}" type="slidenum">
              <a:rPr lang="en-US" smtClean="0"/>
              <a:pPr/>
              <a:t>113</a:t>
            </a:fld>
            <a:endParaRPr lang="en-US" dirty="0"/>
          </a:p>
        </p:txBody>
      </p:sp>
    </p:spTree>
    <p:extLst>
      <p:ext uri="{BB962C8B-B14F-4D97-AF65-F5344CB8AC3E}">
        <p14:creationId xmlns:p14="http://schemas.microsoft.com/office/powerpoint/2010/main" val="3854293598"/>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제목 8"/>
          <p:cNvSpPr>
            <a:spLocks noGrp="1"/>
          </p:cNvSpPr>
          <p:nvPr>
            <p:ph type="title"/>
          </p:nvPr>
        </p:nvSpPr>
        <p:spPr/>
        <p:txBody>
          <a:bodyPr>
            <a:normAutofit/>
          </a:bodyPr>
          <a:lstStyle/>
          <a:p>
            <a:r>
              <a:rPr lang="en-US" altLang="ko-KR" dirty="0"/>
              <a:t>Shape Manipulation: New Axis</a:t>
            </a:r>
            <a:endParaRPr lang="ko-KR" altLang="en-US" dirty="0"/>
          </a:p>
        </p:txBody>
      </p:sp>
      <p:sp>
        <p:nvSpPr>
          <p:cNvPr id="4" name="내용 개체 틀 3"/>
          <p:cNvSpPr>
            <a:spLocks noGrp="1"/>
          </p:cNvSpPr>
          <p:nvPr>
            <p:ph idx="1"/>
          </p:nvPr>
        </p:nvSpPr>
        <p:spPr/>
        <p:txBody>
          <a:bodyPr>
            <a:normAutofit fontScale="92500" lnSpcReduction="20000"/>
          </a:bodyPr>
          <a:lstStyle/>
          <a:p>
            <a:pPr marL="0" indent="0">
              <a:buNone/>
            </a:pPr>
            <a:r>
              <a:rPr lang="en-US" altLang="ko-KR" sz="1600" dirty="0"/>
              <a:t>import </a:t>
            </a:r>
            <a:r>
              <a:rPr lang="en-US" altLang="ko-KR" sz="1600" dirty="0" err="1"/>
              <a:t>numpy</a:t>
            </a:r>
            <a:endParaRPr lang="en-US" altLang="ko-KR" sz="1600" dirty="0"/>
          </a:p>
          <a:p>
            <a:pPr marL="0" indent="0">
              <a:buNone/>
            </a:pPr>
            <a:endParaRPr lang="en-US" altLang="ko-KR" sz="1600" dirty="0"/>
          </a:p>
          <a:p>
            <a:pPr marL="0" indent="0">
              <a:buNone/>
            </a:pPr>
            <a:r>
              <a:rPr lang="en-US" altLang="ko-KR" sz="1600" dirty="0"/>
              <a:t>a = </a:t>
            </a:r>
            <a:r>
              <a:rPr lang="en-US" altLang="ko-KR" sz="1600" dirty="0" err="1"/>
              <a:t>numpy.array</a:t>
            </a:r>
            <a:r>
              <a:rPr lang="en-US" altLang="ko-KR" sz="1600" dirty="0"/>
              <a:t>([</a:t>
            </a:r>
            <a:r>
              <a:rPr lang="en-US" altLang="ko-KR" sz="1600" b="1" dirty="0">
                <a:solidFill>
                  <a:srgbClr val="7030A0"/>
                </a:solidFill>
              </a:rPr>
              <a:t>4., 2.</a:t>
            </a:r>
            <a:r>
              <a:rPr lang="en-US" altLang="ko-KR" sz="1600" dirty="0"/>
              <a:t>])</a:t>
            </a:r>
          </a:p>
          <a:p>
            <a:pPr marL="0" indent="0">
              <a:buNone/>
            </a:pPr>
            <a:r>
              <a:rPr lang="en-US" altLang="ko-KR" sz="1600" dirty="0"/>
              <a:t>b = </a:t>
            </a:r>
            <a:r>
              <a:rPr lang="en-US" altLang="ko-KR" sz="1600" dirty="0" err="1"/>
              <a:t>numpy.array</a:t>
            </a:r>
            <a:r>
              <a:rPr lang="en-US" altLang="ko-KR" sz="1600" dirty="0"/>
              <a:t>([</a:t>
            </a:r>
            <a:r>
              <a:rPr lang="en-US" altLang="ko-KR" sz="1600" b="1" dirty="0">
                <a:solidFill>
                  <a:srgbClr val="00B0F0"/>
                </a:solidFill>
              </a:rPr>
              <a:t>3., 8.</a:t>
            </a:r>
            <a:r>
              <a:rPr lang="en-US" altLang="ko-KR" sz="1600" dirty="0"/>
              <a:t>])</a:t>
            </a:r>
          </a:p>
          <a:p>
            <a:pPr marL="0" indent="0">
              <a:buNone/>
            </a:pPr>
            <a:r>
              <a:rPr lang="en-US" altLang="ko-KR" sz="1600" dirty="0"/>
              <a:t>print(a[:, </a:t>
            </a:r>
            <a:r>
              <a:rPr lang="en-US" altLang="ko-KR" sz="1600" dirty="0" err="1"/>
              <a:t>numpy.newaxis</a:t>
            </a:r>
            <a:r>
              <a:rPr lang="en-US" altLang="ko-KR" sz="1600" dirty="0"/>
              <a:t>])		# [[</a:t>
            </a:r>
            <a:r>
              <a:rPr lang="en-US" altLang="ko-KR" sz="1600" b="1" dirty="0">
                <a:solidFill>
                  <a:srgbClr val="7030A0"/>
                </a:solidFill>
              </a:rPr>
              <a:t>4.</a:t>
            </a:r>
            <a:r>
              <a:rPr lang="en-US" altLang="ko-KR" sz="1600" dirty="0"/>
              <a:t>]</a:t>
            </a:r>
          </a:p>
          <a:p>
            <a:pPr marL="0" indent="0">
              <a:buNone/>
            </a:pPr>
            <a:r>
              <a:rPr lang="en-US" altLang="ko-KR" sz="1600" dirty="0"/>
              <a:t>						#  [</a:t>
            </a:r>
            <a:r>
              <a:rPr lang="en-US" altLang="ko-KR" sz="1600" b="1" dirty="0">
                <a:solidFill>
                  <a:srgbClr val="7030A0"/>
                </a:solidFill>
              </a:rPr>
              <a:t>2.</a:t>
            </a:r>
            <a:r>
              <a:rPr lang="en-US" altLang="ko-KR" sz="1600" dirty="0"/>
              <a:t>]]</a:t>
            </a:r>
          </a:p>
          <a:p>
            <a:pPr marL="0" indent="0">
              <a:buNone/>
            </a:pPr>
            <a:r>
              <a:rPr lang="en-US" altLang="ko-KR" sz="1600" dirty="0"/>
              <a:t>print(b[:, </a:t>
            </a:r>
            <a:r>
              <a:rPr lang="en-US" altLang="ko-KR" sz="1600" dirty="0" err="1"/>
              <a:t>numpy.newaxis</a:t>
            </a:r>
            <a:r>
              <a:rPr lang="en-US" altLang="ko-KR" sz="1600" dirty="0"/>
              <a:t>])		# [[</a:t>
            </a:r>
            <a:r>
              <a:rPr lang="en-US" altLang="ko-KR" sz="1600" b="1" dirty="0">
                <a:solidFill>
                  <a:srgbClr val="00B0F0"/>
                </a:solidFill>
              </a:rPr>
              <a:t>3.</a:t>
            </a:r>
            <a:r>
              <a:rPr lang="en-US" altLang="ko-KR" sz="1600" dirty="0"/>
              <a:t>]</a:t>
            </a:r>
          </a:p>
          <a:p>
            <a:pPr marL="0" indent="0">
              <a:buNone/>
            </a:pPr>
            <a:r>
              <a:rPr lang="en-US" altLang="ko-KR" sz="1600" dirty="0"/>
              <a:t>						#  [</a:t>
            </a:r>
            <a:r>
              <a:rPr lang="en-US" altLang="ko-KR" sz="1600" b="1" dirty="0">
                <a:solidFill>
                  <a:srgbClr val="00B0F0"/>
                </a:solidFill>
              </a:rPr>
              <a:t>8.</a:t>
            </a:r>
            <a:r>
              <a:rPr lang="en-US" altLang="ko-KR" sz="1600" dirty="0"/>
              <a:t>]]</a:t>
            </a:r>
          </a:p>
          <a:p>
            <a:pPr marL="0" indent="0">
              <a:buNone/>
            </a:pPr>
            <a:r>
              <a:rPr lang="en-US" altLang="ko-KR" sz="1600" dirty="0"/>
              <a:t>print(</a:t>
            </a:r>
            <a:r>
              <a:rPr lang="en-US" altLang="ko-KR" sz="1600" dirty="0" err="1"/>
              <a:t>numpy.</a:t>
            </a:r>
            <a:r>
              <a:rPr lang="en-US" altLang="ko-KR" sz="1600" b="1" dirty="0" err="1">
                <a:solidFill>
                  <a:srgbClr val="FF0000"/>
                </a:solidFill>
              </a:rPr>
              <a:t>column_stack</a:t>
            </a:r>
            <a:r>
              <a:rPr lang="en-US" altLang="ko-KR" sz="1600" b="1" dirty="0">
                <a:solidFill>
                  <a:srgbClr val="FF0000"/>
                </a:solidFill>
              </a:rPr>
              <a:t>((a[:, </a:t>
            </a:r>
            <a:r>
              <a:rPr lang="en-US" altLang="ko-KR" sz="1600" b="1" dirty="0" err="1">
                <a:solidFill>
                  <a:srgbClr val="FF0000"/>
                </a:solidFill>
              </a:rPr>
              <a:t>numpy.newaxis</a:t>
            </a:r>
            <a:r>
              <a:rPr lang="en-US" altLang="ko-KR" sz="1600" b="1" dirty="0">
                <a:solidFill>
                  <a:srgbClr val="FF0000"/>
                </a:solidFill>
              </a:rPr>
              <a:t>], b[:, </a:t>
            </a:r>
            <a:r>
              <a:rPr lang="en-US" altLang="ko-KR" sz="1600" b="1" dirty="0" err="1">
                <a:solidFill>
                  <a:srgbClr val="FF0000"/>
                </a:solidFill>
              </a:rPr>
              <a:t>numpy.newaxis</a:t>
            </a:r>
            <a:r>
              <a:rPr lang="en-US" altLang="ko-KR" sz="1600" b="1" dirty="0">
                <a:solidFill>
                  <a:srgbClr val="FF0000"/>
                </a:solidFill>
              </a:rPr>
              <a:t>]))</a:t>
            </a:r>
            <a:r>
              <a:rPr lang="en-US" altLang="ko-KR" sz="1600" dirty="0"/>
              <a:t>)</a:t>
            </a:r>
          </a:p>
          <a:p>
            <a:pPr marL="0" indent="0">
              <a:buNone/>
            </a:pPr>
            <a:r>
              <a:rPr lang="en-US" altLang="ko-KR" sz="1600" dirty="0"/>
              <a:t>						# [[</a:t>
            </a:r>
            <a:r>
              <a:rPr lang="en-US" altLang="ko-KR" sz="1600" b="1" dirty="0">
                <a:solidFill>
                  <a:srgbClr val="7030A0"/>
                </a:solidFill>
              </a:rPr>
              <a:t>4.</a:t>
            </a:r>
            <a:r>
              <a:rPr lang="en-US" altLang="ko-KR" sz="1600" dirty="0"/>
              <a:t> </a:t>
            </a:r>
            <a:r>
              <a:rPr lang="en-US" altLang="ko-KR" sz="1600" b="1" dirty="0">
                <a:solidFill>
                  <a:srgbClr val="00B0F0"/>
                </a:solidFill>
              </a:rPr>
              <a:t>3.</a:t>
            </a:r>
            <a:r>
              <a:rPr lang="en-US" altLang="ko-KR" sz="1600" dirty="0"/>
              <a:t>]</a:t>
            </a:r>
          </a:p>
          <a:p>
            <a:pPr marL="0" indent="0">
              <a:buNone/>
            </a:pPr>
            <a:r>
              <a:rPr lang="en-US" altLang="ko-KR" sz="1600" dirty="0"/>
              <a:t>						#  [</a:t>
            </a:r>
            <a:r>
              <a:rPr lang="en-US" altLang="ko-KR" sz="1600" b="1" dirty="0">
                <a:solidFill>
                  <a:srgbClr val="7030A0"/>
                </a:solidFill>
              </a:rPr>
              <a:t>2.</a:t>
            </a:r>
            <a:r>
              <a:rPr lang="en-US" altLang="ko-KR" sz="1600" dirty="0"/>
              <a:t> </a:t>
            </a:r>
            <a:r>
              <a:rPr lang="en-US" altLang="ko-KR" sz="1600" b="1" dirty="0">
                <a:solidFill>
                  <a:srgbClr val="00B0F0"/>
                </a:solidFill>
              </a:rPr>
              <a:t>8.</a:t>
            </a:r>
            <a:r>
              <a:rPr lang="en-US" altLang="ko-KR" sz="1600" dirty="0"/>
              <a:t>]]</a:t>
            </a:r>
          </a:p>
          <a:p>
            <a:pPr marL="0" indent="0">
              <a:buNone/>
            </a:pPr>
            <a:r>
              <a:rPr lang="en-US" altLang="ko-KR" sz="1600" dirty="0"/>
              <a:t>print(</a:t>
            </a:r>
            <a:r>
              <a:rPr lang="en-US" altLang="ko-KR" sz="1600" dirty="0" err="1"/>
              <a:t>numpy.</a:t>
            </a:r>
            <a:r>
              <a:rPr lang="en-US" altLang="ko-KR" sz="1600" b="1" dirty="0" err="1">
                <a:solidFill>
                  <a:srgbClr val="FF0000"/>
                </a:solidFill>
              </a:rPr>
              <a:t>hstack</a:t>
            </a:r>
            <a:r>
              <a:rPr lang="en-US" altLang="ko-KR" sz="1600" b="1" dirty="0">
                <a:solidFill>
                  <a:srgbClr val="FF0000"/>
                </a:solidFill>
              </a:rPr>
              <a:t>((a[:, </a:t>
            </a:r>
            <a:r>
              <a:rPr lang="en-US" altLang="ko-KR" sz="1600" b="1" dirty="0" err="1">
                <a:solidFill>
                  <a:srgbClr val="FF0000"/>
                </a:solidFill>
              </a:rPr>
              <a:t>numpy.newaxis</a:t>
            </a:r>
            <a:r>
              <a:rPr lang="en-US" altLang="ko-KR" sz="1600" b="1" dirty="0">
                <a:solidFill>
                  <a:srgbClr val="FF0000"/>
                </a:solidFill>
              </a:rPr>
              <a:t>], b[:, </a:t>
            </a:r>
            <a:r>
              <a:rPr lang="en-US" altLang="ko-KR" sz="1600" b="1" dirty="0" err="1">
                <a:solidFill>
                  <a:srgbClr val="FF0000"/>
                </a:solidFill>
              </a:rPr>
              <a:t>numpy.newaxis</a:t>
            </a:r>
            <a:r>
              <a:rPr lang="en-US" altLang="ko-KR" sz="1600" b="1" dirty="0">
                <a:solidFill>
                  <a:srgbClr val="FF0000"/>
                </a:solidFill>
              </a:rPr>
              <a:t>]))</a:t>
            </a:r>
            <a:r>
              <a:rPr lang="en-US" altLang="ko-KR" sz="1600" dirty="0"/>
              <a:t>)</a:t>
            </a:r>
          </a:p>
          <a:p>
            <a:pPr marL="0" indent="0">
              <a:buNone/>
            </a:pPr>
            <a:r>
              <a:rPr lang="en-US" altLang="ko-KR" sz="1600" dirty="0"/>
              <a:t>						# [[</a:t>
            </a:r>
            <a:r>
              <a:rPr lang="en-US" altLang="ko-KR" sz="1600" b="1" dirty="0">
                <a:solidFill>
                  <a:srgbClr val="7030A0"/>
                </a:solidFill>
              </a:rPr>
              <a:t>4.</a:t>
            </a:r>
            <a:r>
              <a:rPr lang="en-US" altLang="ko-KR" sz="1600" dirty="0"/>
              <a:t> </a:t>
            </a:r>
            <a:r>
              <a:rPr lang="en-US" altLang="ko-KR" sz="1600" b="1" dirty="0">
                <a:solidFill>
                  <a:srgbClr val="00B0F0"/>
                </a:solidFill>
              </a:rPr>
              <a:t>3.</a:t>
            </a:r>
            <a:r>
              <a:rPr lang="en-US" altLang="ko-KR" sz="1600" dirty="0"/>
              <a:t>]</a:t>
            </a:r>
          </a:p>
          <a:p>
            <a:pPr marL="0" indent="0">
              <a:buNone/>
            </a:pPr>
            <a:r>
              <a:rPr lang="en-US" altLang="ko-KR" sz="1600" dirty="0"/>
              <a:t>						#  [</a:t>
            </a:r>
            <a:r>
              <a:rPr lang="en-US" altLang="ko-KR" sz="1600" b="1" dirty="0">
                <a:solidFill>
                  <a:srgbClr val="7030A0"/>
                </a:solidFill>
              </a:rPr>
              <a:t>2.</a:t>
            </a:r>
            <a:r>
              <a:rPr lang="en-US" altLang="ko-KR" sz="1600" dirty="0"/>
              <a:t> </a:t>
            </a:r>
            <a:r>
              <a:rPr lang="en-US" altLang="ko-KR" sz="1600" b="1" dirty="0">
                <a:solidFill>
                  <a:srgbClr val="00B0F0"/>
                </a:solidFill>
              </a:rPr>
              <a:t>8.</a:t>
            </a:r>
            <a:r>
              <a:rPr lang="en-US" altLang="ko-KR" sz="1600" dirty="0"/>
              <a:t>]]</a:t>
            </a:r>
            <a:endParaRPr lang="ko-KR" altLang="en-US" sz="1600" dirty="0"/>
          </a:p>
        </p:txBody>
      </p:sp>
      <p:sp>
        <p:nvSpPr>
          <p:cNvPr id="2" name="슬라이드 번호 개체 틀 1"/>
          <p:cNvSpPr>
            <a:spLocks noGrp="1"/>
          </p:cNvSpPr>
          <p:nvPr>
            <p:ph type="sldNum" sz="quarter" idx="12"/>
          </p:nvPr>
        </p:nvSpPr>
        <p:spPr/>
        <p:txBody>
          <a:bodyPr/>
          <a:lstStyle/>
          <a:p>
            <a:fld id="{D57F1E4F-1CFF-5643-939E-217C01CDF565}" type="slidenum">
              <a:rPr lang="en-US" smtClean="0"/>
              <a:pPr/>
              <a:t>114</a:t>
            </a:fld>
            <a:endParaRPr lang="en-US" dirty="0"/>
          </a:p>
        </p:txBody>
      </p:sp>
    </p:spTree>
    <p:extLst>
      <p:ext uri="{BB962C8B-B14F-4D97-AF65-F5344CB8AC3E}">
        <p14:creationId xmlns:p14="http://schemas.microsoft.com/office/powerpoint/2010/main" val="1845575408"/>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a:t>Shape Manipulation: Stacking together different arrays</a:t>
            </a:r>
            <a:endParaRPr lang="ko-KR" altLang="en-US" dirty="0"/>
          </a:p>
        </p:txBody>
      </p:sp>
      <p:sp>
        <p:nvSpPr>
          <p:cNvPr id="5" name="내용 개체 틀 4"/>
          <p:cNvSpPr>
            <a:spLocks noGrp="1"/>
          </p:cNvSpPr>
          <p:nvPr>
            <p:ph idx="1"/>
          </p:nvPr>
        </p:nvSpPr>
        <p:spPr/>
        <p:txBody>
          <a:bodyPr/>
          <a:lstStyle/>
          <a:p>
            <a:r>
              <a:rPr lang="en-US" altLang="ko-KR" dirty="0"/>
              <a:t>On the other hand, the function </a:t>
            </a:r>
            <a:r>
              <a:rPr lang="en-US" altLang="ko-KR" dirty="0" err="1"/>
              <a:t>row_stack</a:t>
            </a:r>
            <a:r>
              <a:rPr lang="en-US" altLang="ko-KR" dirty="0"/>
              <a:t> is equivalent to </a:t>
            </a:r>
            <a:r>
              <a:rPr lang="en-US" altLang="ko-KR" dirty="0" err="1"/>
              <a:t>vstack</a:t>
            </a:r>
            <a:r>
              <a:rPr lang="en-US" altLang="ko-KR" dirty="0"/>
              <a:t> for any input arrays.</a:t>
            </a:r>
          </a:p>
          <a:p>
            <a:r>
              <a:rPr lang="en-US" altLang="ko-KR" dirty="0"/>
              <a:t>In general, for arrays of with more than two dimensions, </a:t>
            </a:r>
            <a:r>
              <a:rPr lang="en-US" altLang="ko-KR" dirty="0" err="1"/>
              <a:t>hstack</a:t>
            </a:r>
            <a:r>
              <a:rPr lang="en-US" altLang="ko-KR" dirty="0"/>
              <a:t> stacks along their second axes, </a:t>
            </a:r>
            <a:r>
              <a:rPr lang="en-US" altLang="ko-KR" dirty="0" err="1"/>
              <a:t>vstack</a:t>
            </a:r>
            <a:r>
              <a:rPr lang="en-US" altLang="ko-KR" dirty="0"/>
              <a:t> stacks along their first axes, and concatenate allows for an optional arguments giving the number of the axis along which the concatenation should happen.</a:t>
            </a:r>
            <a:endParaRPr lang="ko-KR" altLang="en-US" dirty="0"/>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115</a:t>
            </a:fld>
            <a:endParaRPr lang="en-US" dirty="0"/>
          </a:p>
        </p:txBody>
      </p:sp>
    </p:spTree>
    <p:extLst>
      <p:ext uri="{BB962C8B-B14F-4D97-AF65-F5344CB8AC3E}">
        <p14:creationId xmlns:p14="http://schemas.microsoft.com/office/powerpoint/2010/main" val="3475036911"/>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a:t>Shape Manipulation: Stacking together different arrays</a:t>
            </a:r>
            <a:endParaRPr lang="ko-KR" altLang="en-US" dirty="0"/>
          </a:p>
        </p:txBody>
      </p:sp>
      <p:sp>
        <p:nvSpPr>
          <p:cNvPr id="4" name="내용 개체 틀 3"/>
          <p:cNvSpPr>
            <a:spLocks noGrp="1"/>
          </p:cNvSpPr>
          <p:nvPr>
            <p:ph idx="1"/>
          </p:nvPr>
        </p:nvSpPr>
        <p:spPr/>
        <p:txBody>
          <a:bodyPr>
            <a:normAutofit fontScale="40000" lnSpcReduction="20000"/>
          </a:bodyPr>
          <a:lstStyle/>
          <a:p>
            <a:pPr marL="0" indent="0">
              <a:buNone/>
            </a:pPr>
            <a:r>
              <a:rPr lang="en-US" altLang="ko-KR" dirty="0"/>
              <a:t>import </a:t>
            </a:r>
            <a:r>
              <a:rPr lang="en-US" altLang="ko-KR" dirty="0" err="1"/>
              <a:t>numpy</a:t>
            </a:r>
            <a:endParaRPr lang="en-US" altLang="ko-KR" dirty="0"/>
          </a:p>
          <a:p>
            <a:pPr marL="0" indent="0">
              <a:buNone/>
            </a:pPr>
            <a:endParaRPr lang="en-US" altLang="ko-KR" dirty="0"/>
          </a:p>
          <a:p>
            <a:pPr marL="0" indent="0">
              <a:buNone/>
            </a:pPr>
            <a:r>
              <a:rPr lang="en-US" altLang="ko-KR" dirty="0"/>
              <a:t>a = </a:t>
            </a:r>
            <a:r>
              <a:rPr lang="en-US" altLang="ko-KR" dirty="0" err="1"/>
              <a:t>numpy.array</a:t>
            </a:r>
            <a:r>
              <a:rPr lang="en-US" altLang="ko-KR" dirty="0"/>
              <a:t>([</a:t>
            </a:r>
            <a:r>
              <a:rPr lang="en-US" altLang="ko-KR" b="1" dirty="0">
                <a:solidFill>
                  <a:srgbClr val="7030A0"/>
                </a:solidFill>
              </a:rPr>
              <a:t>[3., 6.]</a:t>
            </a:r>
            <a:r>
              <a:rPr lang="en-US" altLang="ko-KR" dirty="0"/>
              <a:t>, </a:t>
            </a:r>
            <a:r>
              <a:rPr lang="en-US" altLang="ko-KR" b="1" dirty="0">
                <a:solidFill>
                  <a:srgbClr val="7030A0"/>
                </a:solidFill>
              </a:rPr>
              <a:t>[6., 8.]</a:t>
            </a:r>
            <a:r>
              <a:rPr lang="en-US" altLang="ko-KR" dirty="0"/>
              <a:t>])</a:t>
            </a:r>
          </a:p>
          <a:p>
            <a:pPr marL="0" indent="0">
              <a:buNone/>
            </a:pPr>
            <a:r>
              <a:rPr lang="en-US" altLang="ko-KR" dirty="0"/>
              <a:t>b = </a:t>
            </a:r>
            <a:r>
              <a:rPr lang="en-US" altLang="ko-KR" dirty="0" err="1"/>
              <a:t>numpy.array</a:t>
            </a:r>
            <a:r>
              <a:rPr lang="en-US" altLang="ko-KR" dirty="0"/>
              <a:t>([</a:t>
            </a:r>
            <a:r>
              <a:rPr lang="en-US" altLang="ko-KR" b="1" dirty="0">
                <a:solidFill>
                  <a:srgbClr val="00B0F0"/>
                </a:solidFill>
              </a:rPr>
              <a:t>[5., 6.]</a:t>
            </a:r>
            <a:r>
              <a:rPr lang="en-US" altLang="ko-KR" dirty="0"/>
              <a:t>, </a:t>
            </a:r>
            <a:r>
              <a:rPr lang="en-US" altLang="ko-KR" b="1" dirty="0">
                <a:solidFill>
                  <a:srgbClr val="00B0F0"/>
                </a:solidFill>
              </a:rPr>
              <a:t>[7., 3.]</a:t>
            </a:r>
            <a:r>
              <a:rPr lang="en-US" altLang="ko-KR" dirty="0"/>
              <a:t>])</a:t>
            </a:r>
          </a:p>
          <a:p>
            <a:pPr marL="0" indent="0">
              <a:buNone/>
            </a:pPr>
            <a:r>
              <a:rPr lang="en-US" altLang="ko-KR" dirty="0"/>
              <a:t>print(</a:t>
            </a:r>
            <a:r>
              <a:rPr lang="en-US" altLang="ko-KR" dirty="0" err="1"/>
              <a:t>numpy.row_stack</a:t>
            </a:r>
            <a:r>
              <a:rPr lang="en-US" altLang="ko-KR" dirty="0"/>
              <a:t>((a, b)))	# [</a:t>
            </a:r>
            <a:r>
              <a:rPr lang="en-US" altLang="ko-KR" b="1" dirty="0">
                <a:solidFill>
                  <a:srgbClr val="7030A0"/>
                </a:solidFill>
              </a:rPr>
              <a:t>[3. 6.]</a:t>
            </a:r>
          </a:p>
          <a:p>
            <a:pPr marL="0" indent="0">
              <a:buNone/>
            </a:pPr>
            <a:r>
              <a:rPr lang="en-US" altLang="ko-KR" dirty="0"/>
              <a:t>					#  </a:t>
            </a:r>
            <a:r>
              <a:rPr lang="en-US" altLang="ko-KR" b="1" dirty="0">
                <a:solidFill>
                  <a:srgbClr val="7030A0"/>
                </a:solidFill>
              </a:rPr>
              <a:t>[6. 8.]</a:t>
            </a:r>
          </a:p>
          <a:p>
            <a:pPr marL="0" indent="0">
              <a:buNone/>
            </a:pPr>
            <a:r>
              <a:rPr lang="en-US" altLang="ko-KR" dirty="0"/>
              <a:t>					#  </a:t>
            </a:r>
            <a:r>
              <a:rPr lang="en-US" altLang="ko-KR" b="1" dirty="0">
                <a:solidFill>
                  <a:srgbClr val="00B0F0"/>
                </a:solidFill>
              </a:rPr>
              <a:t>[5. 6.]</a:t>
            </a:r>
          </a:p>
          <a:p>
            <a:pPr marL="0" indent="0">
              <a:buNone/>
            </a:pPr>
            <a:r>
              <a:rPr lang="en-US" altLang="ko-KR" dirty="0"/>
              <a:t>					#  </a:t>
            </a:r>
            <a:r>
              <a:rPr lang="en-US" altLang="ko-KR" b="1" dirty="0">
                <a:solidFill>
                  <a:srgbClr val="00B0F0"/>
                </a:solidFill>
              </a:rPr>
              <a:t>[7. 3.]</a:t>
            </a:r>
            <a:r>
              <a:rPr lang="en-US" altLang="ko-KR" dirty="0"/>
              <a:t>]</a:t>
            </a:r>
          </a:p>
          <a:p>
            <a:pPr marL="0" indent="0">
              <a:buNone/>
            </a:pPr>
            <a:r>
              <a:rPr lang="en-US" altLang="ko-KR" dirty="0"/>
              <a:t>print(</a:t>
            </a:r>
            <a:r>
              <a:rPr lang="en-US" altLang="ko-KR" dirty="0" err="1"/>
              <a:t>numpy.vstack</a:t>
            </a:r>
            <a:r>
              <a:rPr lang="en-US" altLang="ko-KR" dirty="0"/>
              <a:t>((a, b))) 		# [</a:t>
            </a:r>
            <a:r>
              <a:rPr lang="en-US" altLang="ko-KR" b="1" dirty="0">
                <a:solidFill>
                  <a:srgbClr val="7030A0"/>
                </a:solidFill>
              </a:rPr>
              <a:t>[3. 6.]</a:t>
            </a:r>
          </a:p>
          <a:p>
            <a:pPr marL="0" indent="0">
              <a:buNone/>
            </a:pPr>
            <a:r>
              <a:rPr lang="en-US" altLang="ko-KR" dirty="0"/>
              <a:t>					#  </a:t>
            </a:r>
            <a:r>
              <a:rPr lang="en-US" altLang="ko-KR" b="1" dirty="0">
                <a:solidFill>
                  <a:srgbClr val="7030A0"/>
                </a:solidFill>
              </a:rPr>
              <a:t>[6. 8.]</a:t>
            </a:r>
          </a:p>
          <a:p>
            <a:pPr marL="0" indent="0">
              <a:buNone/>
            </a:pPr>
            <a:r>
              <a:rPr lang="en-US" altLang="ko-KR" dirty="0"/>
              <a:t>					#  </a:t>
            </a:r>
            <a:r>
              <a:rPr lang="en-US" altLang="ko-KR" b="1" dirty="0">
                <a:solidFill>
                  <a:srgbClr val="00B0F0"/>
                </a:solidFill>
              </a:rPr>
              <a:t>[5. 6.]</a:t>
            </a:r>
          </a:p>
          <a:p>
            <a:pPr marL="0" indent="0">
              <a:buNone/>
            </a:pPr>
            <a:r>
              <a:rPr lang="en-US" altLang="ko-KR" dirty="0"/>
              <a:t>					#  </a:t>
            </a:r>
            <a:r>
              <a:rPr lang="en-US" altLang="ko-KR" b="1" dirty="0">
                <a:solidFill>
                  <a:srgbClr val="00B0F0"/>
                </a:solidFill>
              </a:rPr>
              <a:t>[7. 3.]</a:t>
            </a:r>
            <a:r>
              <a:rPr lang="en-US" altLang="ko-KR" dirty="0"/>
              <a:t>]</a:t>
            </a:r>
          </a:p>
          <a:p>
            <a:pPr marL="0" indent="0">
              <a:buNone/>
            </a:pPr>
            <a:r>
              <a:rPr lang="en-US" altLang="ko-KR" dirty="0"/>
              <a:t>a = </a:t>
            </a:r>
            <a:r>
              <a:rPr lang="en-US" altLang="ko-KR" dirty="0" err="1"/>
              <a:t>numpy.array</a:t>
            </a:r>
            <a:r>
              <a:rPr lang="en-US" altLang="ko-KR" dirty="0"/>
              <a:t>(</a:t>
            </a:r>
            <a:r>
              <a:rPr lang="en-US" altLang="ko-KR" b="1" dirty="0">
                <a:solidFill>
                  <a:srgbClr val="7030A0"/>
                </a:solidFill>
              </a:rPr>
              <a:t>[4., 2.]</a:t>
            </a:r>
            <a:r>
              <a:rPr lang="en-US" altLang="ko-KR" dirty="0"/>
              <a:t>)</a:t>
            </a:r>
          </a:p>
          <a:p>
            <a:pPr marL="0" indent="0">
              <a:buNone/>
            </a:pPr>
            <a:r>
              <a:rPr lang="en-US" altLang="ko-KR" dirty="0"/>
              <a:t>b = </a:t>
            </a:r>
            <a:r>
              <a:rPr lang="en-US" altLang="ko-KR" dirty="0" err="1"/>
              <a:t>numpy.array</a:t>
            </a:r>
            <a:r>
              <a:rPr lang="en-US" altLang="ko-KR" dirty="0"/>
              <a:t>(</a:t>
            </a:r>
            <a:r>
              <a:rPr lang="en-US" altLang="ko-KR" b="1" dirty="0">
                <a:solidFill>
                  <a:srgbClr val="00B0F0"/>
                </a:solidFill>
              </a:rPr>
              <a:t>[3., 8.]</a:t>
            </a:r>
            <a:r>
              <a:rPr lang="en-US" altLang="ko-KR" dirty="0"/>
              <a:t>)</a:t>
            </a:r>
          </a:p>
          <a:p>
            <a:pPr marL="0" indent="0">
              <a:buNone/>
            </a:pPr>
            <a:r>
              <a:rPr lang="en-US" altLang="ko-KR" dirty="0"/>
              <a:t>print(</a:t>
            </a:r>
            <a:r>
              <a:rPr lang="en-US" altLang="ko-KR" dirty="0" err="1"/>
              <a:t>numpy.row_stack</a:t>
            </a:r>
            <a:r>
              <a:rPr lang="en-US" altLang="ko-KR" dirty="0"/>
              <a:t>((a, b)))	# [</a:t>
            </a:r>
            <a:r>
              <a:rPr lang="en-US" altLang="ko-KR" b="1" dirty="0">
                <a:solidFill>
                  <a:srgbClr val="7030A0"/>
                </a:solidFill>
              </a:rPr>
              <a:t>[4. 2.]</a:t>
            </a:r>
          </a:p>
          <a:p>
            <a:pPr marL="0" indent="0">
              <a:buNone/>
            </a:pPr>
            <a:r>
              <a:rPr lang="en-US" altLang="ko-KR" dirty="0"/>
              <a:t>					#  </a:t>
            </a:r>
            <a:r>
              <a:rPr lang="en-US" altLang="ko-KR" b="1" dirty="0">
                <a:solidFill>
                  <a:srgbClr val="00B0F0"/>
                </a:solidFill>
              </a:rPr>
              <a:t>[3. 8.]</a:t>
            </a:r>
            <a:r>
              <a:rPr lang="en-US" altLang="ko-KR" dirty="0"/>
              <a:t>]</a:t>
            </a:r>
          </a:p>
          <a:p>
            <a:pPr marL="0" indent="0">
              <a:buNone/>
            </a:pPr>
            <a:r>
              <a:rPr lang="en-US" altLang="ko-KR" dirty="0"/>
              <a:t>print(</a:t>
            </a:r>
            <a:r>
              <a:rPr lang="en-US" altLang="ko-KR" dirty="0" err="1"/>
              <a:t>numpy.vstack</a:t>
            </a:r>
            <a:r>
              <a:rPr lang="en-US" altLang="ko-KR" dirty="0"/>
              <a:t>((a, b))) 		# [</a:t>
            </a:r>
            <a:r>
              <a:rPr lang="en-US" altLang="ko-KR" b="1" dirty="0">
                <a:solidFill>
                  <a:srgbClr val="7030A0"/>
                </a:solidFill>
              </a:rPr>
              <a:t>[4. 2.]</a:t>
            </a:r>
          </a:p>
          <a:p>
            <a:pPr marL="0" indent="0">
              <a:buNone/>
            </a:pPr>
            <a:r>
              <a:rPr lang="en-US" altLang="ko-KR" dirty="0"/>
              <a:t>					#  </a:t>
            </a:r>
            <a:r>
              <a:rPr lang="en-US" altLang="ko-KR" b="1" dirty="0">
                <a:solidFill>
                  <a:srgbClr val="00B0F0"/>
                </a:solidFill>
              </a:rPr>
              <a:t>[3. 8.]</a:t>
            </a:r>
            <a:r>
              <a:rPr lang="en-US" altLang="ko-KR" dirty="0"/>
              <a:t>]</a:t>
            </a:r>
            <a:endParaRPr lang="ko-KR" altLang="en-US" dirty="0"/>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116</a:t>
            </a:fld>
            <a:endParaRPr lang="en-US" dirty="0"/>
          </a:p>
        </p:txBody>
      </p:sp>
    </p:spTree>
    <p:extLst>
      <p:ext uri="{BB962C8B-B14F-4D97-AF65-F5344CB8AC3E}">
        <p14:creationId xmlns:p14="http://schemas.microsoft.com/office/powerpoint/2010/main" val="2855767925"/>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a:t>Shape Manipulation: </a:t>
            </a:r>
            <a:r>
              <a:rPr lang="en-US" altLang="ko-KR" dirty="0" err="1"/>
              <a:t>row_stack</a:t>
            </a:r>
            <a:r>
              <a:rPr lang="en-US" altLang="ko-KR" dirty="0"/>
              <a:t>, </a:t>
            </a:r>
            <a:r>
              <a:rPr lang="en-US" altLang="ko-KR" dirty="0" err="1"/>
              <a:t>vstack</a:t>
            </a:r>
            <a:r>
              <a:rPr lang="en-US" altLang="ko-KR" dirty="0"/>
              <a:t> vs. </a:t>
            </a:r>
            <a:r>
              <a:rPr lang="en-US" altLang="ko-KR" dirty="0" err="1"/>
              <a:t>column_stack</a:t>
            </a:r>
            <a:r>
              <a:rPr lang="en-US" altLang="ko-KR" dirty="0"/>
              <a:t>, </a:t>
            </a:r>
            <a:r>
              <a:rPr lang="en-US" altLang="ko-KR" dirty="0" err="1"/>
              <a:t>hstack</a:t>
            </a:r>
            <a:endParaRPr lang="ko-KR" altLang="en-US" dirty="0"/>
          </a:p>
        </p:txBody>
      </p:sp>
      <p:sp>
        <p:nvSpPr>
          <p:cNvPr id="4" name="내용 개체 틀 3"/>
          <p:cNvSpPr>
            <a:spLocks noGrp="1"/>
          </p:cNvSpPr>
          <p:nvPr>
            <p:ph idx="1"/>
          </p:nvPr>
        </p:nvSpPr>
        <p:spPr/>
        <p:txBody>
          <a:bodyPr>
            <a:normAutofit fontScale="40000" lnSpcReduction="20000"/>
          </a:bodyPr>
          <a:lstStyle/>
          <a:p>
            <a:pPr marL="0" indent="0">
              <a:buNone/>
            </a:pPr>
            <a:r>
              <a:rPr lang="en-US" altLang="ko-KR" dirty="0"/>
              <a:t>import </a:t>
            </a:r>
            <a:r>
              <a:rPr lang="en-US" altLang="ko-KR" dirty="0" err="1"/>
              <a:t>numpy</a:t>
            </a:r>
            <a:endParaRPr lang="en-US" altLang="ko-KR" dirty="0"/>
          </a:p>
          <a:p>
            <a:pPr marL="0" indent="0">
              <a:buNone/>
            </a:pPr>
            <a:endParaRPr lang="en-US" altLang="ko-KR" dirty="0"/>
          </a:p>
          <a:p>
            <a:pPr marL="0" indent="0">
              <a:buNone/>
            </a:pPr>
            <a:r>
              <a:rPr lang="en-US" altLang="ko-KR" dirty="0"/>
              <a:t>a = </a:t>
            </a:r>
            <a:r>
              <a:rPr lang="en-US" altLang="ko-KR" dirty="0" err="1"/>
              <a:t>numpy.array</a:t>
            </a:r>
            <a:r>
              <a:rPr lang="en-US" altLang="ko-KR" dirty="0"/>
              <a:t>([</a:t>
            </a:r>
            <a:r>
              <a:rPr lang="en-US" altLang="ko-KR" b="1" dirty="0">
                <a:solidFill>
                  <a:srgbClr val="7030A0"/>
                </a:solidFill>
              </a:rPr>
              <a:t>[3., 6.]</a:t>
            </a:r>
            <a:r>
              <a:rPr lang="en-US" altLang="ko-KR" dirty="0"/>
              <a:t>, </a:t>
            </a:r>
            <a:r>
              <a:rPr lang="en-US" altLang="ko-KR" b="1" dirty="0">
                <a:solidFill>
                  <a:srgbClr val="7030A0"/>
                </a:solidFill>
              </a:rPr>
              <a:t>[6., 8.]</a:t>
            </a:r>
            <a:r>
              <a:rPr lang="en-US" altLang="ko-KR" dirty="0"/>
              <a:t>])</a:t>
            </a:r>
          </a:p>
          <a:p>
            <a:pPr marL="0" indent="0">
              <a:buNone/>
            </a:pPr>
            <a:r>
              <a:rPr lang="en-US" altLang="ko-KR" dirty="0"/>
              <a:t>b = </a:t>
            </a:r>
            <a:r>
              <a:rPr lang="en-US" altLang="ko-KR" dirty="0" err="1"/>
              <a:t>numpy.array</a:t>
            </a:r>
            <a:r>
              <a:rPr lang="en-US" altLang="ko-KR" dirty="0"/>
              <a:t>([</a:t>
            </a:r>
            <a:r>
              <a:rPr lang="en-US" altLang="ko-KR" b="1" dirty="0">
                <a:solidFill>
                  <a:srgbClr val="00B0F0"/>
                </a:solidFill>
              </a:rPr>
              <a:t>[5., 6.]</a:t>
            </a:r>
            <a:r>
              <a:rPr lang="en-US" altLang="ko-KR" dirty="0"/>
              <a:t>, </a:t>
            </a:r>
            <a:r>
              <a:rPr lang="en-US" altLang="ko-KR" b="1" dirty="0">
                <a:solidFill>
                  <a:srgbClr val="00B0F0"/>
                </a:solidFill>
              </a:rPr>
              <a:t>[7., 3.]</a:t>
            </a:r>
            <a:r>
              <a:rPr lang="en-US" altLang="ko-KR" dirty="0"/>
              <a:t>])</a:t>
            </a:r>
          </a:p>
          <a:p>
            <a:pPr marL="0" indent="0">
              <a:buNone/>
            </a:pPr>
            <a:r>
              <a:rPr lang="en-US" altLang="ko-KR" dirty="0"/>
              <a:t>print(</a:t>
            </a:r>
            <a:r>
              <a:rPr lang="en-US" altLang="ko-KR" dirty="0" err="1"/>
              <a:t>numpy.row_stack</a:t>
            </a:r>
            <a:r>
              <a:rPr lang="en-US" altLang="ko-KR" dirty="0"/>
              <a:t>((a, b)))	# [</a:t>
            </a:r>
            <a:r>
              <a:rPr lang="en-US" altLang="ko-KR" b="1" dirty="0">
                <a:solidFill>
                  <a:srgbClr val="7030A0"/>
                </a:solidFill>
              </a:rPr>
              <a:t>[3. 6.]</a:t>
            </a:r>
            <a:r>
              <a:rPr lang="en-US" altLang="ko-KR" dirty="0"/>
              <a:t>		</a:t>
            </a:r>
            <a:r>
              <a:rPr lang="en-US" altLang="ko-KR" dirty="0">
                <a:latin typeface="맑은 고딕" panose="020B0503020000020004" pitchFamily="50" charset="-127"/>
                <a:ea typeface="맑은 고딕" panose="020B0503020000020004" pitchFamily="50" charset="-127"/>
              </a:rPr>
              <a:t>↔</a:t>
            </a:r>
            <a:r>
              <a:rPr lang="en-US" altLang="ko-KR" dirty="0"/>
              <a:t> [[</a:t>
            </a:r>
            <a:r>
              <a:rPr lang="en-US" altLang="ko-KR" b="1" dirty="0">
                <a:solidFill>
                  <a:srgbClr val="7030A0"/>
                </a:solidFill>
              </a:rPr>
              <a:t>3. 6.</a:t>
            </a:r>
            <a:r>
              <a:rPr lang="en-US" altLang="ko-KR" dirty="0"/>
              <a:t> </a:t>
            </a:r>
            <a:r>
              <a:rPr lang="en-US" altLang="ko-KR" b="1" dirty="0">
                <a:solidFill>
                  <a:srgbClr val="00B0F0"/>
                </a:solidFill>
              </a:rPr>
              <a:t>5. 6.</a:t>
            </a:r>
            <a:r>
              <a:rPr lang="en-US" altLang="ko-KR" dirty="0"/>
              <a:t>]	</a:t>
            </a:r>
            <a:r>
              <a:rPr lang="en-US" altLang="ko-KR" dirty="0" err="1"/>
              <a:t>column_stack</a:t>
            </a:r>
            <a:endParaRPr lang="en-US" altLang="ko-KR" b="1" dirty="0">
              <a:solidFill>
                <a:srgbClr val="7030A0"/>
              </a:solidFill>
            </a:endParaRPr>
          </a:p>
          <a:p>
            <a:pPr marL="0" indent="0">
              <a:buNone/>
            </a:pPr>
            <a:r>
              <a:rPr lang="en-US" altLang="ko-KR" dirty="0"/>
              <a:t>					#  </a:t>
            </a:r>
            <a:r>
              <a:rPr lang="en-US" altLang="ko-KR" b="1" dirty="0">
                <a:solidFill>
                  <a:srgbClr val="7030A0"/>
                </a:solidFill>
              </a:rPr>
              <a:t>[6. 8.]</a:t>
            </a:r>
            <a:r>
              <a:rPr lang="en-US" altLang="ko-KR" dirty="0"/>
              <a:t>		     [</a:t>
            </a:r>
            <a:r>
              <a:rPr lang="en-US" altLang="ko-KR" b="1" dirty="0">
                <a:solidFill>
                  <a:srgbClr val="7030A0"/>
                </a:solidFill>
              </a:rPr>
              <a:t>6. 8.</a:t>
            </a:r>
            <a:r>
              <a:rPr lang="en-US" altLang="ko-KR" dirty="0"/>
              <a:t> </a:t>
            </a:r>
            <a:r>
              <a:rPr lang="en-US" altLang="ko-KR" b="1" dirty="0">
                <a:solidFill>
                  <a:srgbClr val="00B0F0"/>
                </a:solidFill>
              </a:rPr>
              <a:t>7. 3.</a:t>
            </a:r>
            <a:r>
              <a:rPr lang="en-US" altLang="ko-KR" dirty="0"/>
              <a:t>]]</a:t>
            </a:r>
            <a:endParaRPr lang="en-US" altLang="ko-KR" b="1" dirty="0">
              <a:solidFill>
                <a:srgbClr val="7030A0"/>
              </a:solidFill>
            </a:endParaRPr>
          </a:p>
          <a:p>
            <a:pPr marL="0" indent="0">
              <a:buNone/>
            </a:pPr>
            <a:r>
              <a:rPr lang="en-US" altLang="ko-KR" dirty="0"/>
              <a:t>					#  </a:t>
            </a:r>
            <a:r>
              <a:rPr lang="en-US" altLang="ko-KR" b="1" dirty="0">
                <a:solidFill>
                  <a:srgbClr val="00B0F0"/>
                </a:solidFill>
              </a:rPr>
              <a:t>[5. 6.]</a:t>
            </a:r>
          </a:p>
          <a:p>
            <a:pPr marL="0" indent="0">
              <a:buNone/>
            </a:pPr>
            <a:r>
              <a:rPr lang="en-US" altLang="ko-KR" dirty="0"/>
              <a:t>					#  </a:t>
            </a:r>
            <a:r>
              <a:rPr lang="en-US" altLang="ko-KR" b="1" dirty="0">
                <a:solidFill>
                  <a:srgbClr val="00B0F0"/>
                </a:solidFill>
              </a:rPr>
              <a:t>[7. 3.]</a:t>
            </a:r>
            <a:r>
              <a:rPr lang="en-US" altLang="ko-KR" dirty="0"/>
              <a:t>]</a:t>
            </a:r>
          </a:p>
          <a:p>
            <a:pPr marL="0" indent="0">
              <a:buNone/>
            </a:pPr>
            <a:r>
              <a:rPr lang="en-US" altLang="ko-KR" dirty="0"/>
              <a:t>print(</a:t>
            </a:r>
            <a:r>
              <a:rPr lang="en-US" altLang="ko-KR" dirty="0" err="1"/>
              <a:t>numpy.vstack</a:t>
            </a:r>
            <a:r>
              <a:rPr lang="en-US" altLang="ko-KR" dirty="0"/>
              <a:t>((a, b))) 		# [</a:t>
            </a:r>
            <a:r>
              <a:rPr lang="en-US" altLang="ko-KR" b="1" dirty="0">
                <a:solidFill>
                  <a:srgbClr val="7030A0"/>
                </a:solidFill>
              </a:rPr>
              <a:t>[3. 6.]</a:t>
            </a:r>
            <a:r>
              <a:rPr lang="en-US" altLang="ko-KR" dirty="0"/>
              <a:t>		</a:t>
            </a:r>
            <a:r>
              <a:rPr lang="en-US" altLang="ko-KR" dirty="0">
                <a:latin typeface="맑은 고딕" panose="020B0503020000020004" pitchFamily="50" charset="-127"/>
              </a:rPr>
              <a:t>↔</a:t>
            </a:r>
            <a:r>
              <a:rPr lang="en-US" altLang="ko-KR" dirty="0"/>
              <a:t> [[</a:t>
            </a:r>
            <a:r>
              <a:rPr lang="en-US" altLang="ko-KR" b="1" dirty="0">
                <a:solidFill>
                  <a:srgbClr val="7030A0"/>
                </a:solidFill>
              </a:rPr>
              <a:t>3. 6.</a:t>
            </a:r>
            <a:r>
              <a:rPr lang="en-US" altLang="ko-KR" dirty="0"/>
              <a:t> </a:t>
            </a:r>
            <a:r>
              <a:rPr lang="en-US" altLang="ko-KR" b="1" dirty="0">
                <a:solidFill>
                  <a:srgbClr val="00B0F0"/>
                </a:solidFill>
              </a:rPr>
              <a:t>5. 6.</a:t>
            </a:r>
            <a:r>
              <a:rPr lang="en-US" altLang="ko-KR" dirty="0"/>
              <a:t>]	</a:t>
            </a:r>
            <a:r>
              <a:rPr lang="en-US" altLang="ko-KR" dirty="0" err="1"/>
              <a:t>hstack</a:t>
            </a:r>
            <a:endParaRPr lang="en-US" altLang="ko-KR" b="1" dirty="0">
              <a:solidFill>
                <a:srgbClr val="7030A0"/>
              </a:solidFill>
            </a:endParaRPr>
          </a:p>
          <a:p>
            <a:pPr marL="0" indent="0">
              <a:buNone/>
            </a:pPr>
            <a:r>
              <a:rPr lang="en-US" altLang="ko-KR" dirty="0"/>
              <a:t>					#  </a:t>
            </a:r>
            <a:r>
              <a:rPr lang="en-US" altLang="ko-KR" b="1" dirty="0">
                <a:solidFill>
                  <a:srgbClr val="7030A0"/>
                </a:solidFill>
              </a:rPr>
              <a:t>[6. 8.]</a:t>
            </a:r>
            <a:r>
              <a:rPr lang="en-US" altLang="ko-KR" dirty="0"/>
              <a:t>		     [</a:t>
            </a:r>
            <a:r>
              <a:rPr lang="en-US" altLang="ko-KR" b="1" dirty="0">
                <a:solidFill>
                  <a:srgbClr val="7030A0"/>
                </a:solidFill>
              </a:rPr>
              <a:t>6. 8.</a:t>
            </a:r>
            <a:r>
              <a:rPr lang="en-US" altLang="ko-KR" dirty="0"/>
              <a:t> </a:t>
            </a:r>
            <a:r>
              <a:rPr lang="en-US" altLang="ko-KR" b="1" dirty="0">
                <a:solidFill>
                  <a:srgbClr val="00B0F0"/>
                </a:solidFill>
              </a:rPr>
              <a:t>7. 3.</a:t>
            </a:r>
            <a:r>
              <a:rPr lang="en-US" altLang="ko-KR" dirty="0"/>
              <a:t>]]</a:t>
            </a:r>
            <a:endParaRPr lang="en-US" altLang="ko-KR" b="1" dirty="0">
              <a:solidFill>
                <a:srgbClr val="7030A0"/>
              </a:solidFill>
            </a:endParaRPr>
          </a:p>
          <a:p>
            <a:pPr marL="0" indent="0">
              <a:buNone/>
            </a:pPr>
            <a:r>
              <a:rPr lang="en-US" altLang="ko-KR" dirty="0"/>
              <a:t>					#  </a:t>
            </a:r>
            <a:r>
              <a:rPr lang="en-US" altLang="ko-KR" b="1" dirty="0">
                <a:solidFill>
                  <a:srgbClr val="00B0F0"/>
                </a:solidFill>
              </a:rPr>
              <a:t>[5. 6.]</a:t>
            </a:r>
          </a:p>
          <a:p>
            <a:pPr marL="0" indent="0">
              <a:buNone/>
            </a:pPr>
            <a:r>
              <a:rPr lang="en-US" altLang="ko-KR" dirty="0"/>
              <a:t>					#  </a:t>
            </a:r>
            <a:r>
              <a:rPr lang="en-US" altLang="ko-KR" b="1" dirty="0">
                <a:solidFill>
                  <a:srgbClr val="00B0F0"/>
                </a:solidFill>
              </a:rPr>
              <a:t>[7. 3.]</a:t>
            </a:r>
            <a:r>
              <a:rPr lang="en-US" altLang="ko-KR" dirty="0"/>
              <a:t>]</a:t>
            </a:r>
          </a:p>
          <a:p>
            <a:pPr marL="0" indent="0">
              <a:buNone/>
            </a:pPr>
            <a:r>
              <a:rPr lang="en-US" altLang="ko-KR" dirty="0"/>
              <a:t>a = </a:t>
            </a:r>
            <a:r>
              <a:rPr lang="en-US" altLang="ko-KR" dirty="0" err="1"/>
              <a:t>numpy.array</a:t>
            </a:r>
            <a:r>
              <a:rPr lang="en-US" altLang="ko-KR" dirty="0"/>
              <a:t>(</a:t>
            </a:r>
            <a:r>
              <a:rPr lang="en-US" altLang="ko-KR" b="1" dirty="0">
                <a:solidFill>
                  <a:srgbClr val="7030A0"/>
                </a:solidFill>
              </a:rPr>
              <a:t>[4., 2.]</a:t>
            </a:r>
            <a:r>
              <a:rPr lang="en-US" altLang="ko-KR" dirty="0"/>
              <a:t>)</a:t>
            </a:r>
          </a:p>
          <a:p>
            <a:pPr marL="0" indent="0">
              <a:buNone/>
            </a:pPr>
            <a:r>
              <a:rPr lang="en-US" altLang="ko-KR" dirty="0"/>
              <a:t>b = </a:t>
            </a:r>
            <a:r>
              <a:rPr lang="en-US" altLang="ko-KR" dirty="0" err="1"/>
              <a:t>numpy.array</a:t>
            </a:r>
            <a:r>
              <a:rPr lang="en-US" altLang="ko-KR" dirty="0"/>
              <a:t>(</a:t>
            </a:r>
            <a:r>
              <a:rPr lang="en-US" altLang="ko-KR" b="1" dirty="0">
                <a:solidFill>
                  <a:srgbClr val="00B0F0"/>
                </a:solidFill>
              </a:rPr>
              <a:t>[3., 8.]</a:t>
            </a:r>
            <a:r>
              <a:rPr lang="en-US" altLang="ko-KR" dirty="0"/>
              <a:t>)</a:t>
            </a:r>
          </a:p>
          <a:p>
            <a:pPr marL="0" indent="0">
              <a:buNone/>
            </a:pPr>
            <a:r>
              <a:rPr lang="en-US" altLang="ko-KR" dirty="0"/>
              <a:t>print(</a:t>
            </a:r>
            <a:r>
              <a:rPr lang="en-US" altLang="ko-KR" dirty="0" err="1"/>
              <a:t>numpy.row_stack</a:t>
            </a:r>
            <a:r>
              <a:rPr lang="en-US" altLang="ko-KR" dirty="0"/>
              <a:t>((a, b)))	# [</a:t>
            </a:r>
            <a:r>
              <a:rPr lang="en-US" altLang="ko-KR" b="1" dirty="0">
                <a:solidFill>
                  <a:srgbClr val="7030A0"/>
                </a:solidFill>
              </a:rPr>
              <a:t>[4. 2.]		</a:t>
            </a:r>
            <a:r>
              <a:rPr lang="en-US" altLang="ko-KR" dirty="0">
                <a:latin typeface="맑은 고딕" panose="020B0503020000020004" pitchFamily="50" charset="-127"/>
              </a:rPr>
              <a:t>↔</a:t>
            </a:r>
            <a:r>
              <a:rPr lang="en-US" altLang="ko-KR" dirty="0"/>
              <a:t> [[</a:t>
            </a:r>
            <a:r>
              <a:rPr lang="en-US" altLang="ko-KR" b="1" dirty="0">
                <a:solidFill>
                  <a:srgbClr val="7030A0"/>
                </a:solidFill>
              </a:rPr>
              <a:t>4.</a:t>
            </a:r>
            <a:r>
              <a:rPr lang="en-US" altLang="ko-KR" dirty="0"/>
              <a:t> </a:t>
            </a:r>
            <a:r>
              <a:rPr lang="en-US" altLang="ko-KR" b="1" dirty="0">
                <a:solidFill>
                  <a:srgbClr val="00B0F0"/>
                </a:solidFill>
              </a:rPr>
              <a:t>3.</a:t>
            </a:r>
            <a:r>
              <a:rPr lang="en-US" altLang="ko-KR" dirty="0"/>
              <a:t>]		</a:t>
            </a:r>
            <a:r>
              <a:rPr lang="en-US" altLang="ko-KR" dirty="0" err="1"/>
              <a:t>column_stack</a:t>
            </a:r>
            <a:endParaRPr lang="en-US" altLang="ko-KR" b="1" dirty="0">
              <a:solidFill>
                <a:srgbClr val="7030A0"/>
              </a:solidFill>
            </a:endParaRPr>
          </a:p>
          <a:p>
            <a:pPr marL="0" indent="0">
              <a:buNone/>
            </a:pPr>
            <a:r>
              <a:rPr lang="en-US" altLang="ko-KR" dirty="0"/>
              <a:t>					#  </a:t>
            </a:r>
            <a:r>
              <a:rPr lang="en-US" altLang="ko-KR" b="1" dirty="0">
                <a:solidFill>
                  <a:srgbClr val="00B0F0"/>
                </a:solidFill>
              </a:rPr>
              <a:t>[3. 8.]</a:t>
            </a:r>
            <a:r>
              <a:rPr lang="en-US" altLang="ko-KR" dirty="0"/>
              <a:t>]		     [</a:t>
            </a:r>
            <a:r>
              <a:rPr lang="en-US" altLang="ko-KR" b="1" dirty="0">
                <a:solidFill>
                  <a:srgbClr val="7030A0"/>
                </a:solidFill>
              </a:rPr>
              <a:t>2.</a:t>
            </a:r>
            <a:r>
              <a:rPr lang="en-US" altLang="ko-KR" dirty="0"/>
              <a:t> </a:t>
            </a:r>
            <a:r>
              <a:rPr lang="en-US" altLang="ko-KR" b="1" dirty="0">
                <a:solidFill>
                  <a:srgbClr val="00B0F0"/>
                </a:solidFill>
              </a:rPr>
              <a:t>8.</a:t>
            </a:r>
            <a:r>
              <a:rPr lang="en-US" altLang="ko-KR" dirty="0"/>
              <a:t>]]</a:t>
            </a:r>
          </a:p>
          <a:p>
            <a:pPr marL="0" indent="0">
              <a:buNone/>
            </a:pPr>
            <a:r>
              <a:rPr lang="en-US" altLang="ko-KR" dirty="0"/>
              <a:t>print(</a:t>
            </a:r>
            <a:r>
              <a:rPr lang="en-US" altLang="ko-KR" dirty="0" err="1"/>
              <a:t>numpy.vstack</a:t>
            </a:r>
            <a:r>
              <a:rPr lang="en-US" altLang="ko-KR" dirty="0"/>
              <a:t>((a, b))) 		# [</a:t>
            </a:r>
            <a:r>
              <a:rPr lang="en-US" altLang="ko-KR" b="1" dirty="0">
                <a:solidFill>
                  <a:srgbClr val="7030A0"/>
                </a:solidFill>
              </a:rPr>
              <a:t>[4. 2.]		</a:t>
            </a:r>
            <a:r>
              <a:rPr lang="en-US" altLang="ko-KR" dirty="0">
                <a:latin typeface="맑은 고딕" panose="020B0503020000020004" pitchFamily="50" charset="-127"/>
              </a:rPr>
              <a:t>↔</a:t>
            </a:r>
            <a:r>
              <a:rPr lang="en-US" altLang="ko-KR" dirty="0"/>
              <a:t> [</a:t>
            </a:r>
            <a:r>
              <a:rPr lang="en-US" altLang="ko-KR" b="1" dirty="0">
                <a:solidFill>
                  <a:srgbClr val="7030A0"/>
                </a:solidFill>
              </a:rPr>
              <a:t>4. 2.</a:t>
            </a:r>
            <a:r>
              <a:rPr lang="en-US" altLang="ko-KR" dirty="0"/>
              <a:t> </a:t>
            </a:r>
            <a:r>
              <a:rPr lang="en-US" altLang="ko-KR" b="1" dirty="0">
                <a:solidFill>
                  <a:srgbClr val="00B0F0"/>
                </a:solidFill>
              </a:rPr>
              <a:t>3. 8.</a:t>
            </a:r>
            <a:r>
              <a:rPr lang="en-US" altLang="ko-KR" dirty="0"/>
              <a:t>]		</a:t>
            </a:r>
            <a:r>
              <a:rPr lang="en-US" altLang="ko-KR" dirty="0" err="1"/>
              <a:t>hstack</a:t>
            </a:r>
            <a:endParaRPr lang="en-US" altLang="ko-KR" b="1" dirty="0">
              <a:solidFill>
                <a:srgbClr val="7030A0"/>
              </a:solidFill>
            </a:endParaRPr>
          </a:p>
          <a:p>
            <a:pPr marL="0" indent="0">
              <a:buNone/>
            </a:pPr>
            <a:r>
              <a:rPr lang="en-US" altLang="ko-KR" dirty="0"/>
              <a:t>					#  </a:t>
            </a:r>
            <a:r>
              <a:rPr lang="en-US" altLang="ko-KR" b="1" dirty="0">
                <a:solidFill>
                  <a:srgbClr val="00B0F0"/>
                </a:solidFill>
              </a:rPr>
              <a:t>[3. 8.]</a:t>
            </a:r>
            <a:r>
              <a:rPr lang="en-US" altLang="ko-KR" dirty="0"/>
              <a:t>]</a:t>
            </a:r>
            <a:endParaRPr lang="ko-KR" altLang="en-US" dirty="0"/>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117</a:t>
            </a:fld>
            <a:endParaRPr lang="en-US" dirty="0"/>
          </a:p>
        </p:txBody>
      </p:sp>
    </p:spTree>
    <p:extLst>
      <p:ext uri="{BB962C8B-B14F-4D97-AF65-F5344CB8AC3E}">
        <p14:creationId xmlns:p14="http://schemas.microsoft.com/office/powerpoint/2010/main" val="2795656743"/>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a:t>Shape Manipulation: Splitting one array into several smaller ones</a:t>
            </a:r>
            <a:endParaRPr lang="ko-KR" altLang="en-US" dirty="0"/>
          </a:p>
        </p:txBody>
      </p:sp>
      <p:sp>
        <p:nvSpPr>
          <p:cNvPr id="3" name="내용 개체 틀 2"/>
          <p:cNvSpPr>
            <a:spLocks noGrp="1"/>
          </p:cNvSpPr>
          <p:nvPr>
            <p:ph idx="1"/>
          </p:nvPr>
        </p:nvSpPr>
        <p:spPr/>
        <p:txBody>
          <a:bodyPr>
            <a:normAutofit fontScale="62500" lnSpcReduction="20000"/>
          </a:bodyPr>
          <a:lstStyle/>
          <a:p>
            <a:r>
              <a:rPr lang="en-US" altLang="ko-KR" dirty="0"/>
              <a:t>Using </a:t>
            </a:r>
            <a:r>
              <a:rPr lang="en-US" altLang="ko-KR" dirty="0" err="1">
                <a:solidFill>
                  <a:schemeClr val="tx1">
                    <a:lumMod val="50000"/>
                    <a:lumOff val="50000"/>
                  </a:schemeClr>
                </a:solidFill>
              </a:rPr>
              <a:t>hsplit</a:t>
            </a:r>
            <a:r>
              <a:rPr lang="en-US" altLang="ko-KR" dirty="0"/>
              <a:t>, you can split an array along its horizontal axis, either by specifying the number of equally shaped arrays to return, or by specifying the columns after which the division should occur.</a:t>
            </a:r>
          </a:p>
          <a:p>
            <a:endParaRPr lang="en-US" altLang="ko-KR" dirty="0"/>
          </a:p>
          <a:p>
            <a:pPr marL="320040" lvl="1" indent="0">
              <a:buNone/>
            </a:pPr>
            <a:r>
              <a:rPr lang="en-US" altLang="ko-KR" dirty="0"/>
              <a:t>import </a:t>
            </a:r>
            <a:r>
              <a:rPr lang="en-US" altLang="ko-KR" dirty="0" err="1"/>
              <a:t>numpy</a:t>
            </a:r>
            <a:endParaRPr lang="en-US" altLang="ko-KR" dirty="0"/>
          </a:p>
          <a:p>
            <a:pPr marL="320040" lvl="1" indent="0">
              <a:buNone/>
            </a:pPr>
            <a:endParaRPr lang="en-US" altLang="ko-KR" dirty="0"/>
          </a:p>
          <a:p>
            <a:pPr marL="320040" lvl="1" indent="0">
              <a:buNone/>
            </a:pPr>
            <a:r>
              <a:rPr lang="en-US" altLang="ko-KR" dirty="0"/>
              <a:t>a = </a:t>
            </a:r>
            <a:r>
              <a:rPr lang="en-US" altLang="ko-KR" dirty="0" err="1"/>
              <a:t>numpy.floor</a:t>
            </a:r>
            <a:r>
              <a:rPr lang="en-US" altLang="ko-KR" dirty="0"/>
              <a:t>(10 * </a:t>
            </a:r>
            <a:r>
              <a:rPr lang="en-US" altLang="ko-KR" dirty="0" err="1"/>
              <a:t>numpy.random.random</a:t>
            </a:r>
            <a:r>
              <a:rPr lang="en-US" altLang="ko-KR" dirty="0"/>
              <a:t>((2, 12)))</a:t>
            </a:r>
          </a:p>
          <a:p>
            <a:pPr marL="320040" lvl="1" indent="0">
              <a:buNone/>
            </a:pPr>
            <a:r>
              <a:rPr lang="en-US" altLang="ko-KR" dirty="0"/>
              <a:t>print(a)				# [[3. 3. 6. 7. 8. 5. 6. 9. 7. 0. 6. 3.]</a:t>
            </a:r>
          </a:p>
          <a:p>
            <a:pPr marL="320040" lvl="1" indent="0">
              <a:buNone/>
            </a:pPr>
            <a:r>
              <a:rPr lang="en-US" altLang="ko-KR" dirty="0"/>
              <a:t>					#  [8. 4. 5. 7. 3. 8. 9. 7. 1. 8. 7. 5.]]</a:t>
            </a:r>
          </a:p>
          <a:p>
            <a:pPr marL="320040" lvl="1" indent="0">
              <a:buNone/>
            </a:pPr>
            <a:r>
              <a:rPr lang="en-US" altLang="ko-KR" dirty="0"/>
              <a:t>print(</a:t>
            </a:r>
            <a:r>
              <a:rPr lang="en-US" altLang="ko-KR" dirty="0" err="1"/>
              <a:t>numpy.hsplit</a:t>
            </a:r>
            <a:r>
              <a:rPr lang="en-US" altLang="ko-KR" dirty="0"/>
              <a:t>(a, 3))	# Split a into 3</a:t>
            </a:r>
          </a:p>
          <a:p>
            <a:pPr marL="320040" lvl="1" indent="0">
              <a:buNone/>
            </a:pPr>
            <a:r>
              <a:rPr lang="en-US" altLang="ko-KR" dirty="0"/>
              <a:t>					# [array([[3., 3., 6., 7.], [8., 4., 5., 7.]]),</a:t>
            </a:r>
          </a:p>
          <a:p>
            <a:pPr marL="320040" lvl="1" indent="0">
              <a:buNone/>
            </a:pPr>
            <a:r>
              <a:rPr lang="en-US" altLang="ko-KR" dirty="0"/>
              <a:t>					#  array([[8., 5., 6., 9.], [3., 8., 9., 7.]]),</a:t>
            </a:r>
          </a:p>
          <a:p>
            <a:pPr marL="320040" lvl="1" indent="0">
              <a:buNone/>
            </a:pPr>
            <a:r>
              <a:rPr lang="en-US" altLang="ko-KR" dirty="0"/>
              <a:t>					#  array([[7., 0., 6., 3.], [1., 8., 7., 5.]])]</a:t>
            </a:r>
          </a:p>
          <a:p>
            <a:pPr marL="320040" lvl="1" indent="0">
              <a:buNone/>
            </a:pPr>
            <a:r>
              <a:rPr lang="en-US" altLang="ko-KR" dirty="0"/>
              <a:t>print(</a:t>
            </a:r>
            <a:r>
              <a:rPr lang="en-US" altLang="ko-KR" dirty="0" err="1"/>
              <a:t>numpy.hsplit</a:t>
            </a:r>
            <a:r>
              <a:rPr lang="en-US" altLang="ko-KR" dirty="0"/>
              <a:t>(a, (3, 4))) # Split a after the 3</a:t>
            </a:r>
            <a:r>
              <a:rPr lang="en-US" altLang="ko-KR" baseline="30000" dirty="0"/>
              <a:t>rd</a:t>
            </a:r>
            <a:r>
              <a:rPr lang="en-US" altLang="ko-KR" dirty="0"/>
              <a:t> and the 4th column</a:t>
            </a:r>
          </a:p>
          <a:p>
            <a:pPr marL="320040" lvl="1" indent="0">
              <a:buNone/>
            </a:pPr>
            <a:r>
              <a:rPr lang="en-US" altLang="ko-KR" dirty="0"/>
              <a:t>					# [array([[3., 3., 6.], [8., 4., 5.]]),</a:t>
            </a:r>
          </a:p>
          <a:p>
            <a:pPr marL="320040" lvl="1" indent="0">
              <a:buNone/>
            </a:pPr>
            <a:r>
              <a:rPr lang="en-US" altLang="ko-KR" dirty="0"/>
              <a:t>					#  array([[7.], [7.]]),</a:t>
            </a:r>
          </a:p>
          <a:p>
            <a:pPr marL="320040" lvl="1" indent="0">
              <a:buNone/>
            </a:pPr>
            <a:r>
              <a:rPr lang="en-US" altLang="ko-KR" dirty="0"/>
              <a:t>					#  array([[8., 5., 6., 9., 7., 0., 6., 3.], [3., 8., 9., 7., 1., 8., 7., 5.]])]</a:t>
            </a:r>
          </a:p>
        </p:txBody>
      </p:sp>
      <p:sp>
        <p:nvSpPr>
          <p:cNvPr id="4" name="슬라이드 번호 개체 틀 3"/>
          <p:cNvSpPr>
            <a:spLocks noGrp="1"/>
          </p:cNvSpPr>
          <p:nvPr>
            <p:ph type="sldNum" sz="quarter" idx="12"/>
          </p:nvPr>
        </p:nvSpPr>
        <p:spPr/>
        <p:txBody>
          <a:bodyPr/>
          <a:lstStyle/>
          <a:p>
            <a:fld id="{D57F1E4F-1CFF-5643-939E-217C01CDF565}" type="slidenum">
              <a:rPr lang="en-US" smtClean="0"/>
              <a:pPr/>
              <a:t>118</a:t>
            </a:fld>
            <a:endParaRPr lang="en-US" dirty="0"/>
          </a:p>
        </p:txBody>
      </p:sp>
    </p:spTree>
    <p:extLst>
      <p:ext uri="{BB962C8B-B14F-4D97-AF65-F5344CB8AC3E}">
        <p14:creationId xmlns:p14="http://schemas.microsoft.com/office/powerpoint/2010/main" val="2015428747"/>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a:t>Shape Manipulation: Splitting one array into several smaller ones</a:t>
            </a:r>
            <a:endParaRPr lang="ko-KR" altLang="en-US" dirty="0"/>
          </a:p>
        </p:txBody>
      </p:sp>
      <p:sp>
        <p:nvSpPr>
          <p:cNvPr id="4" name="내용 개체 틀 3"/>
          <p:cNvSpPr>
            <a:spLocks noGrp="1"/>
          </p:cNvSpPr>
          <p:nvPr>
            <p:ph idx="1"/>
          </p:nvPr>
        </p:nvSpPr>
        <p:spPr/>
        <p:txBody>
          <a:bodyPr>
            <a:normAutofit fontScale="47500" lnSpcReduction="20000"/>
          </a:bodyPr>
          <a:lstStyle/>
          <a:p>
            <a:r>
              <a:rPr lang="en-US" altLang="ko-KR" dirty="0" err="1">
                <a:solidFill>
                  <a:schemeClr val="tx1">
                    <a:lumMod val="50000"/>
                    <a:lumOff val="50000"/>
                  </a:schemeClr>
                </a:solidFill>
              </a:rPr>
              <a:t>vsplit</a:t>
            </a:r>
            <a:r>
              <a:rPr lang="en-US" altLang="ko-KR" dirty="0"/>
              <a:t> splits along the vertical axis.</a:t>
            </a:r>
            <a:endParaRPr lang="ko-KR" altLang="en-US" dirty="0"/>
          </a:p>
          <a:p>
            <a:endParaRPr lang="en-US" altLang="ko-KR" dirty="0"/>
          </a:p>
          <a:p>
            <a:pPr marL="320040" lvl="1" indent="0">
              <a:buNone/>
            </a:pPr>
            <a:r>
              <a:rPr lang="en-US" altLang="ko-KR" dirty="0"/>
              <a:t>import </a:t>
            </a:r>
            <a:r>
              <a:rPr lang="en-US" altLang="ko-KR" dirty="0" err="1"/>
              <a:t>numpy</a:t>
            </a:r>
            <a:endParaRPr lang="en-US" altLang="ko-KR" dirty="0"/>
          </a:p>
          <a:p>
            <a:pPr marL="320040" lvl="1" indent="0">
              <a:buNone/>
            </a:pPr>
            <a:endParaRPr lang="en-US" altLang="ko-KR" dirty="0"/>
          </a:p>
          <a:p>
            <a:pPr marL="320040" lvl="1" indent="0">
              <a:buNone/>
            </a:pPr>
            <a:r>
              <a:rPr lang="en-US" altLang="ko-KR" dirty="0"/>
              <a:t>a = </a:t>
            </a:r>
            <a:r>
              <a:rPr lang="en-US" altLang="ko-KR" dirty="0" err="1"/>
              <a:t>numpy.floor</a:t>
            </a:r>
            <a:r>
              <a:rPr lang="en-US" altLang="ko-KR" dirty="0"/>
              <a:t>(10 * </a:t>
            </a:r>
            <a:r>
              <a:rPr lang="en-US" altLang="ko-KR" dirty="0" err="1"/>
              <a:t>numpy.random.random</a:t>
            </a:r>
            <a:r>
              <a:rPr lang="en-US" altLang="ko-KR" dirty="0"/>
              <a:t>((6, 2)))</a:t>
            </a:r>
          </a:p>
          <a:p>
            <a:pPr marL="320040" lvl="1" indent="0">
              <a:buNone/>
            </a:pPr>
            <a:r>
              <a:rPr lang="en-US" altLang="ko-KR" dirty="0"/>
              <a:t>print(a)				# [</a:t>
            </a:r>
            <a:r>
              <a:rPr lang="en-US" altLang="ko-KR" b="1" dirty="0">
                <a:solidFill>
                  <a:srgbClr val="7030A0"/>
                </a:solidFill>
              </a:rPr>
              <a:t>[7. 7.]</a:t>
            </a:r>
          </a:p>
          <a:p>
            <a:pPr marL="320040" lvl="1" indent="0">
              <a:buNone/>
            </a:pPr>
            <a:r>
              <a:rPr lang="en-US" altLang="ko-KR" dirty="0"/>
              <a:t>					#  </a:t>
            </a:r>
            <a:r>
              <a:rPr lang="en-US" altLang="ko-KR" b="1" dirty="0">
                <a:solidFill>
                  <a:srgbClr val="7030A0"/>
                </a:solidFill>
              </a:rPr>
              <a:t>[8. 8.]</a:t>
            </a:r>
          </a:p>
          <a:p>
            <a:pPr marL="320040" lvl="1" indent="0">
              <a:buNone/>
            </a:pPr>
            <a:r>
              <a:rPr lang="en-US" altLang="ko-KR" dirty="0"/>
              <a:t>					#  </a:t>
            </a:r>
            <a:r>
              <a:rPr lang="en-US" altLang="ko-KR" b="1" dirty="0">
                <a:solidFill>
                  <a:srgbClr val="00B0F0"/>
                </a:solidFill>
              </a:rPr>
              <a:t>[6. 3.]</a:t>
            </a:r>
          </a:p>
          <a:p>
            <a:pPr marL="320040" lvl="1" indent="0">
              <a:buNone/>
            </a:pPr>
            <a:r>
              <a:rPr lang="en-US" altLang="ko-KR" dirty="0"/>
              <a:t>					#  </a:t>
            </a:r>
            <a:r>
              <a:rPr lang="en-US" altLang="ko-KR" b="1" dirty="0">
                <a:solidFill>
                  <a:srgbClr val="00B0F0"/>
                </a:solidFill>
              </a:rPr>
              <a:t>[8. 8.]</a:t>
            </a:r>
          </a:p>
          <a:p>
            <a:pPr marL="320040" lvl="1" indent="0">
              <a:buNone/>
            </a:pPr>
            <a:r>
              <a:rPr lang="en-US" altLang="ko-KR" dirty="0"/>
              <a:t>					#  </a:t>
            </a:r>
            <a:r>
              <a:rPr lang="en-US" altLang="ko-KR" b="1" dirty="0">
                <a:solidFill>
                  <a:srgbClr val="FF0000"/>
                </a:solidFill>
              </a:rPr>
              <a:t>[5. 5.]</a:t>
            </a:r>
          </a:p>
          <a:p>
            <a:pPr marL="320040" lvl="1" indent="0">
              <a:buNone/>
            </a:pPr>
            <a:r>
              <a:rPr lang="en-US" altLang="ko-KR" dirty="0"/>
              <a:t>					#  </a:t>
            </a:r>
            <a:r>
              <a:rPr lang="en-US" altLang="ko-KR" b="1" dirty="0">
                <a:solidFill>
                  <a:srgbClr val="FF0000"/>
                </a:solidFill>
              </a:rPr>
              <a:t>[9. 4.]</a:t>
            </a:r>
            <a:r>
              <a:rPr lang="en-US" altLang="ko-KR" dirty="0"/>
              <a:t>]	</a:t>
            </a:r>
          </a:p>
          <a:p>
            <a:pPr marL="320040" lvl="1" indent="0">
              <a:buNone/>
            </a:pPr>
            <a:r>
              <a:rPr lang="en-US" altLang="ko-KR" dirty="0"/>
              <a:t>print(</a:t>
            </a:r>
            <a:r>
              <a:rPr lang="en-US" altLang="ko-KR" dirty="0" err="1"/>
              <a:t>numpy.vsplit</a:t>
            </a:r>
            <a:r>
              <a:rPr lang="en-US" altLang="ko-KR" dirty="0"/>
              <a:t>(a, </a:t>
            </a:r>
            <a:r>
              <a:rPr lang="en-US" altLang="ko-KR" b="1" dirty="0">
                <a:solidFill>
                  <a:srgbClr val="FF0000"/>
                </a:solidFill>
              </a:rPr>
              <a:t>3</a:t>
            </a:r>
            <a:r>
              <a:rPr lang="en-US" altLang="ko-KR" dirty="0"/>
              <a:t>))		# Split a into </a:t>
            </a:r>
            <a:r>
              <a:rPr lang="en-US" altLang="ko-KR" b="1" dirty="0">
                <a:solidFill>
                  <a:srgbClr val="FF0000"/>
                </a:solidFill>
              </a:rPr>
              <a:t>3</a:t>
            </a:r>
          </a:p>
          <a:p>
            <a:pPr marL="320040" lvl="1" indent="0">
              <a:buNone/>
            </a:pPr>
            <a:r>
              <a:rPr lang="en-US" altLang="ko-KR" dirty="0"/>
              <a:t>					# [array([</a:t>
            </a:r>
            <a:r>
              <a:rPr lang="en-US" altLang="ko-KR" b="1" dirty="0">
                <a:solidFill>
                  <a:srgbClr val="7030A0"/>
                </a:solidFill>
              </a:rPr>
              <a:t>[7., 7.]</a:t>
            </a:r>
            <a:r>
              <a:rPr lang="en-US" altLang="ko-KR" dirty="0"/>
              <a:t>, </a:t>
            </a:r>
            <a:r>
              <a:rPr lang="en-US" altLang="ko-KR" b="1" dirty="0">
                <a:solidFill>
                  <a:srgbClr val="7030A0"/>
                </a:solidFill>
              </a:rPr>
              <a:t>[8., 8.]</a:t>
            </a:r>
            <a:r>
              <a:rPr lang="en-US" altLang="ko-KR" dirty="0"/>
              <a:t>]),</a:t>
            </a:r>
          </a:p>
          <a:p>
            <a:pPr marL="320040" lvl="1" indent="0">
              <a:buNone/>
            </a:pPr>
            <a:r>
              <a:rPr lang="en-US" altLang="ko-KR" dirty="0"/>
              <a:t>					#  array([</a:t>
            </a:r>
            <a:r>
              <a:rPr lang="en-US" altLang="ko-KR" b="1" dirty="0">
                <a:solidFill>
                  <a:srgbClr val="00B0F0"/>
                </a:solidFill>
              </a:rPr>
              <a:t>[6., 3.]</a:t>
            </a:r>
            <a:r>
              <a:rPr lang="en-US" altLang="ko-KR" dirty="0"/>
              <a:t>, </a:t>
            </a:r>
            <a:r>
              <a:rPr lang="en-US" altLang="ko-KR" b="1" dirty="0">
                <a:solidFill>
                  <a:srgbClr val="00B0F0"/>
                </a:solidFill>
              </a:rPr>
              <a:t>[8., 8.]</a:t>
            </a:r>
            <a:r>
              <a:rPr lang="en-US" altLang="ko-KR" dirty="0"/>
              <a:t>]),</a:t>
            </a:r>
          </a:p>
          <a:p>
            <a:pPr marL="320040" lvl="1" indent="0">
              <a:buNone/>
            </a:pPr>
            <a:r>
              <a:rPr lang="en-US" altLang="ko-KR" dirty="0"/>
              <a:t>					#  array([</a:t>
            </a:r>
            <a:r>
              <a:rPr lang="en-US" altLang="ko-KR" b="1" dirty="0">
                <a:solidFill>
                  <a:srgbClr val="FF0000"/>
                </a:solidFill>
              </a:rPr>
              <a:t>[5., 5.]</a:t>
            </a:r>
            <a:r>
              <a:rPr lang="en-US" altLang="ko-KR" dirty="0"/>
              <a:t>, </a:t>
            </a:r>
            <a:r>
              <a:rPr lang="en-US" altLang="ko-KR" b="1" dirty="0">
                <a:solidFill>
                  <a:srgbClr val="FF0000"/>
                </a:solidFill>
              </a:rPr>
              <a:t>[9., 4.]</a:t>
            </a:r>
            <a:r>
              <a:rPr lang="en-US" altLang="ko-KR" dirty="0"/>
              <a:t>])]</a:t>
            </a:r>
          </a:p>
          <a:p>
            <a:pPr marL="320040" lvl="1" indent="0">
              <a:buNone/>
            </a:pPr>
            <a:r>
              <a:rPr lang="en-US" altLang="ko-KR" dirty="0"/>
              <a:t>print(</a:t>
            </a:r>
            <a:r>
              <a:rPr lang="en-US" altLang="ko-KR" dirty="0" err="1"/>
              <a:t>numpy.vsplit</a:t>
            </a:r>
            <a:r>
              <a:rPr lang="en-US" altLang="ko-KR" dirty="0"/>
              <a:t>(a, (3, 4)))	# Split a after the 3</a:t>
            </a:r>
            <a:r>
              <a:rPr lang="en-US" altLang="ko-KR" baseline="30000" dirty="0"/>
              <a:t>rd</a:t>
            </a:r>
            <a:r>
              <a:rPr lang="en-US" altLang="ko-KR" dirty="0"/>
              <a:t> and the 4</a:t>
            </a:r>
            <a:r>
              <a:rPr lang="en-US" altLang="ko-KR" baseline="30000" dirty="0"/>
              <a:t>th</a:t>
            </a:r>
            <a:r>
              <a:rPr lang="en-US" altLang="ko-KR" dirty="0"/>
              <a:t> row</a:t>
            </a:r>
          </a:p>
          <a:p>
            <a:pPr marL="320040" lvl="1" indent="0">
              <a:buNone/>
            </a:pPr>
            <a:r>
              <a:rPr lang="en-US" altLang="ko-KR" dirty="0"/>
              <a:t>					# [array([[7., 7.], [8., 8.], [6., 3.]]),</a:t>
            </a:r>
          </a:p>
          <a:p>
            <a:pPr marL="320040" lvl="1" indent="0">
              <a:buNone/>
            </a:pPr>
            <a:r>
              <a:rPr lang="en-US" altLang="ko-KR" dirty="0"/>
              <a:t>					#  array([[8., 8.]]),</a:t>
            </a:r>
          </a:p>
          <a:p>
            <a:pPr marL="320040" lvl="1" indent="0">
              <a:buNone/>
            </a:pPr>
            <a:r>
              <a:rPr lang="en-US" altLang="ko-KR" dirty="0"/>
              <a:t>					#  array([[5., 5.], [9., 4.]])]</a:t>
            </a:r>
            <a:endParaRPr lang="ko-KR" altLang="en-US" dirty="0"/>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119</a:t>
            </a:fld>
            <a:endParaRPr lang="en-US" dirty="0"/>
          </a:p>
        </p:txBody>
      </p:sp>
    </p:spTree>
    <p:extLst>
      <p:ext uri="{BB962C8B-B14F-4D97-AF65-F5344CB8AC3E}">
        <p14:creationId xmlns:p14="http://schemas.microsoft.com/office/powerpoint/2010/main" val="5949146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a:t>What is NumPy</a:t>
            </a:r>
            <a:endParaRPr lang="ko-KR" altLang="en-US" dirty="0"/>
          </a:p>
        </p:txBody>
      </p:sp>
      <p:sp>
        <p:nvSpPr>
          <p:cNvPr id="3" name="내용 개체 틀 2"/>
          <p:cNvSpPr>
            <a:spLocks noGrp="1"/>
          </p:cNvSpPr>
          <p:nvPr>
            <p:ph idx="1"/>
          </p:nvPr>
        </p:nvSpPr>
        <p:spPr/>
        <p:txBody>
          <a:bodyPr>
            <a:normAutofit/>
          </a:bodyPr>
          <a:lstStyle/>
          <a:p>
            <a:r>
              <a:rPr lang="en-US" altLang="ko-KR"/>
              <a:t>NumPy is the fundamental package for scientific computing with Python.</a:t>
            </a:r>
          </a:p>
          <a:p>
            <a:r>
              <a:rPr lang="en-US" altLang="ko-KR"/>
              <a:t>It contains among other things:</a:t>
            </a:r>
          </a:p>
          <a:p>
            <a:pPr lvl="1"/>
            <a:r>
              <a:rPr lang="en-US" altLang="ko-KR"/>
              <a:t>a powerful N-dimensional array object</a:t>
            </a:r>
          </a:p>
          <a:p>
            <a:pPr lvl="1"/>
            <a:r>
              <a:rPr lang="en-US" altLang="ko-KR"/>
              <a:t>sophisticated (broadcasting) functions</a:t>
            </a:r>
          </a:p>
          <a:p>
            <a:pPr lvl="1"/>
            <a:r>
              <a:rPr lang="en-US" altLang="ko-KR"/>
              <a:t>tools for integrating C/C++ and Fortran code</a:t>
            </a:r>
          </a:p>
          <a:p>
            <a:pPr lvl="1"/>
            <a:r>
              <a:rPr lang="en-US" altLang="ko-KR"/>
              <a:t>useful linear algebra, Fourier transform, and random number capabilities</a:t>
            </a:r>
          </a:p>
          <a:p>
            <a:r>
              <a:rPr lang="en-US" altLang="ko-KR"/>
              <a:t>NumPy’s main object is the homogeneous multidimensional array.</a:t>
            </a:r>
          </a:p>
          <a:p>
            <a:pPr lvl="1"/>
            <a:r>
              <a:rPr lang="en-US" altLang="ko-KR"/>
              <a:t>In NumPy, dimensions are called </a:t>
            </a:r>
            <a:r>
              <a:rPr lang="en-US" altLang="ko-KR" b="1" i="1"/>
              <a:t>axes</a:t>
            </a:r>
            <a:r>
              <a:rPr lang="en-US" altLang="ko-KR"/>
              <a:t>.</a:t>
            </a:r>
            <a:endParaRPr lang="ko-KR" altLang="en-US" dirty="0"/>
          </a:p>
        </p:txBody>
      </p:sp>
      <p:sp>
        <p:nvSpPr>
          <p:cNvPr id="4" name="슬라이드 번호 개체 틀 3"/>
          <p:cNvSpPr>
            <a:spLocks noGrp="1"/>
          </p:cNvSpPr>
          <p:nvPr>
            <p:ph type="sldNum" sz="quarter" idx="12"/>
          </p:nvPr>
        </p:nvSpPr>
        <p:spPr/>
        <p:txBody>
          <a:bodyPr/>
          <a:lstStyle/>
          <a:p>
            <a:fld id="{D57F1E4F-1CFF-5643-939E-217C01CDF565}" type="slidenum">
              <a:rPr lang="en-US" smtClean="0"/>
              <a:pPr/>
              <a:t>12</a:t>
            </a:fld>
            <a:endParaRPr lang="en-US" dirty="0"/>
          </a:p>
        </p:txBody>
      </p:sp>
    </p:spTree>
    <p:extLst>
      <p:ext uri="{BB962C8B-B14F-4D97-AF65-F5344CB8AC3E}">
        <p14:creationId xmlns:p14="http://schemas.microsoft.com/office/powerpoint/2010/main" val="3151657860"/>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a:t>Shape Manipulation: Splitting one array into several smaller ones</a:t>
            </a:r>
            <a:endParaRPr lang="ko-KR" altLang="en-US" dirty="0"/>
          </a:p>
        </p:txBody>
      </p:sp>
      <p:sp>
        <p:nvSpPr>
          <p:cNvPr id="4" name="내용 개체 틀 3"/>
          <p:cNvSpPr>
            <a:spLocks noGrp="1"/>
          </p:cNvSpPr>
          <p:nvPr>
            <p:ph idx="1"/>
          </p:nvPr>
        </p:nvSpPr>
        <p:spPr/>
        <p:txBody>
          <a:bodyPr>
            <a:normAutofit fontScale="47500" lnSpcReduction="20000"/>
          </a:bodyPr>
          <a:lstStyle/>
          <a:p>
            <a:r>
              <a:rPr lang="en-US" altLang="ko-KR" dirty="0" err="1">
                <a:solidFill>
                  <a:schemeClr val="tx1">
                    <a:lumMod val="50000"/>
                    <a:lumOff val="50000"/>
                  </a:schemeClr>
                </a:solidFill>
              </a:rPr>
              <a:t>vsplit</a:t>
            </a:r>
            <a:r>
              <a:rPr lang="en-US" altLang="ko-KR" dirty="0"/>
              <a:t> splits along the vertical axis.</a:t>
            </a:r>
            <a:endParaRPr lang="ko-KR" altLang="en-US" dirty="0"/>
          </a:p>
          <a:p>
            <a:endParaRPr lang="en-US" altLang="ko-KR" dirty="0"/>
          </a:p>
          <a:p>
            <a:pPr marL="320040" lvl="1" indent="0">
              <a:buNone/>
            </a:pPr>
            <a:r>
              <a:rPr lang="en-US" altLang="ko-KR" dirty="0"/>
              <a:t>import </a:t>
            </a:r>
            <a:r>
              <a:rPr lang="en-US" altLang="ko-KR" dirty="0" err="1"/>
              <a:t>numpy</a:t>
            </a:r>
            <a:endParaRPr lang="en-US" altLang="ko-KR" dirty="0"/>
          </a:p>
          <a:p>
            <a:pPr marL="320040" lvl="1" indent="0">
              <a:buNone/>
            </a:pPr>
            <a:endParaRPr lang="en-US" altLang="ko-KR" dirty="0"/>
          </a:p>
          <a:p>
            <a:pPr marL="320040" lvl="1" indent="0">
              <a:buNone/>
            </a:pPr>
            <a:r>
              <a:rPr lang="en-US" altLang="ko-KR" dirty="0"/>
              <a:t>a = </a:t>
            </a:r>
            <a:r>
              <a:rPr lang="en-US" altLang="ko-KR" dirty="0" err="1"/>
              <a:t>numpy.floor</a:t>
            </a:r>
            <a:r>
              <a:rPr lang="en-US" altLang="ko-KR" dirty="0"/>
              <a:t>(10 * </a:t>
            </a:r>
            <a:r>
              <a:rPr lang="en-US" altLang="ko-KR" dirty="0" err="1"/>
              <a:t>numpy.random.random</a:t>
            </a:r>
            <a:r>
              <a:rPr lang="en-US" altLang="ko-KR" dirty="0"/>
              <a:t>((6, 2)))</a:t>
            </a:r>
          </a:p>
          <a:p>
            <a:pPr marL="320040" lvl="1" indent="0">
              <a:buNone/>
            </a:pPr>
            <a:r>
              <a:rPr lang="en-US" altLang="ko-KR" dirty="0"/>
              <a:t>print(a)				# [</a:t>
            </a:r>
            <a:r>
              <a:rPr lang="en-US" altLang="ko-KR" b="1" dirty="0">
                <a:solidFill>
                  <a:srgbClr val="7030A0"/>
                </a:solidFill>
              </a:rPr>
              <a:t>[7. 7.]</a:t>
            </a:r>
          </a:p>
          <a:p>
            <a:pPr marL="320040" lvl="1" indent="0">
              <a:buNone/>
            </a:pPr>
            <a:r>
              <a:rPr lang="en-US" altLang="ko-KR" dirty="0"/>
              <a:t>					#  </a:t>
            </a:r>
            <a:r>
              <a:rPr lang="en-US" altLang="ko-KR" b="1" dirty="0">
                <a:solidFill>
                  <a:srgbClr val="7030A0"/>
                </a:solidFill>
              </a:rPr>
              <a:t>[8. 8.]</a:t>
            </a:r>
          </a:p>
          <a:p>
            <a:pPr marL="320040" lvl="1" indent="0">
              <a:buNone/>
            </a:pPr>
            <a:r>
              <a:rPr lang="en-US" altLang="ko-KR" dirty="0"/>
              <a:t>					#  </a:t>
            </a:r>
            <a:r>
              <a:rPr lang="en-US" altLang="ko-KR" b="1" dirty="0">
                <a:solidFill>
                  <a:srgbClr val="7030A0"/>
                </a:solidFill>
              </a:rPr>
              <a:t>[6. 3.]</a:t>
            </a:r>
          </a:p>
          <a:p>
            <a:pPr marL="320040" lvl="1" indent="0">
              <a:buNone/>
            </a:pPr>
            <a:r>
              <a:rPr lang="en-US" altLang="ko-KR" dirty="0"/>
              <a:t>					#  </a:t>
            </a:r>
            <a:r>
              <a:rPr lang="en-US" altLang="ko-KR" b="1" dirty="0">
                <a:solidFill>
                  <a:srgbClr val="00B0F0"/>
                </a:solidFill>
              </a:rPr>
              <a:t>[8. 8.]</a:t>
            </a:r>
          </a:p>
          <a:p>
            <a:pPr marL="320040" lvl="1" indent="0">
              <a:buNone/>
            </a:pPr>
            <a:r>
              <a:rPr lang="en-US" altLang="ko-KR" dirty="0"/>
              <a:t>					#  </a:t>
            </a:r>
            <a:r>
              <a:rPr lang="en-US" altLang="ko-KR" b="1" dirty="0">
                <a:solidFill>
                  <a:srgbClr val="FF0000"/>
                </a:solidFill>
              </a:rPr>
              <a:t>[5. 5.]</a:t>
            </a:r>
          </a:p>
          <a:p>
            <a:pPr marL="320040" lvl="1" indent="0">
              <a:buNone/>
            </a:pPr>
            <a:r>
              <a:rPr lang="en-US" altLang="ko-KR" dirty="0"/>
              <a:t>					#  </a:t>
            </a:r>
            <a:r>
              <a:rPr lang="en-US" altLang="ko-KR" b="1" dirty="0">
                <a:solidFill>
                  <a:srgbClr val="FF0000"/>
                </a:solidFill>
              </a:rPr>
              <a:t>[9. 4.]</a:t>
            </a:r>
            <a:r>
              <a:rPr lang="en-US" altLang="ko-KR" dirty="0"/>
              <a:t>]	</a:t>
            </a:r>
          </a:p>
          <a:p>
            <a:pPr marL="320040" lvl="1" indent="0">
              <a:buNone/>
            </a:pPr>
            <a:r>
              <a:rPr lang="en-US" altLang="ko-KR" dirty="0"/>
              <a:t>print(</a:t>
            </a:r>
            <a:r>
              <a:rPr lang="en-US" altLang="ko-KR" dirty="0" err="1"/>
              <a:t>numpy.vsplit</a:t>
            </a:r>
            <a:r>
              <a:rPr lang="en-US" altLang="ko-KR" dirty="0"/>
              <a:t>(a, 3))		# Split a into 3</a:t>
            </a:r>
          </a:p>
          <a:p>
            <a:pPr marL="320040" lvl="1" indent="0">
              <a:buNone/>
            </a:pPr>
            <a:r>
              <a:rPr lang="en-US" altLang="ko-KR" dirty="0"/>
              <a:t>					# [array([[7., 7.], [8., 8.]]),</a:t>
            </a:r>
          </a:p>
          <a:p>
            <a:pPr marL="320040" lvl="1" indent="0">
              <a:buNone/>
            </a:pPr>
            <a:r>
              <a:rPr lang="en-US" altLang="ko-KR" dirty="0"/>
              <a:t>					#  array([[6., 3.], [8., 8.]]),</a:t>
            </a:r>
          </a:p>
          <a:p>
            <a:pPr marL="320040" lvl="1" indent="0">
              <a:buNone/>
            </a:pPr>
            <a:r>
              <a:rPr lang="en-US" altLang="ko-KR" dirty="0"/>
              <a:t>					#  array([[5., 5.], [9., 4.]])]</a:t>
            </a:r>
          </a:p>
          <a:p>
            <a:pPr marL="320040" lvl="1" indent="0">
              <a:buNone/>
            </a:pPr>
            <a:r>
              <a:rPr lang="en-US" altLang="ko-KR" dirty="0"/>
              <a:t>print(</a:t>
            </a:r>
            <a:r>
              <a:rPr lang="en-US" altLang="ko-KR" dirty="0" err="1"/>
              <a:t>numpy.vsplit</a:t>
            </a:r>
            <a:r>
              <a:rPr lang="en-US" altLang="ko-KR" dirty="0"/>
              <a:t>(a, (</a:t>
            </a:r>
            <a:r>
              <a:rPr lang="en-US" altLang="ko-KR" b="1" dirty="0">
                <a:solidFill>
                  <a:srgbClr val="FF0000"/>
                </a:solidFill>
              </a:rPr>
              <a:t>3</a:t>
            </a:r>
            <a:r>
              <a:rPr lang="en-US" altLang="ko-KR" dirty="0"/>
              <a:t>, </a:t>
            </a:r>
            <a:r>
              <a:rPr lang="en-US" altLang="ko-KR" b="1" dirty="0">
                <a:solidFill>
                  <a:srgbClr val="FF0000"/>
                </a:solidFill>
              </a:rPr>
              <a:t>4</a:t>
            </a:r>
            <a:r>
              <a:rPr lang="en-US" altLang="ko-KR" dirty="0"/>
              <a:t>)))	# Split a after the </a:t>
            </a:r>
            <a:r>
              <a:rPr lang="en-US" altLang="ko-KR" b="1" dirty="0">
                <a:solidFill>
                  <a:srgbClr val="FF0000"/>
                </a:solidFill>
              </a:rPr>
              <a:t>3</a:t>
            </a:r>
            <a:r>
              <a:rPr lang="en-US" altLang="ko-KR" baseline="30000" dirty="0"/>
              <a:t>rd</a:t>
            </a:r>
            <a:r>
              <a:rPr lang="en-US" altLang="ko-KR" dirty="0"/>
              <a:t> and the </a:t>
            </a:r>
            <a:r>
              <a:rPr lang="en-US" altLang="ko-KR" b="1" dirty="0">
                <a:solidFill>
                  <a:srgbClr val="FF0000"/>
                </a:solidFill>
              </a:rPr>
              <a:t>4</a:t>
            </a:r>
            <a:r>
              <a:rPr lang="en-US" altLang="ko-KR" baseline="30000" dirty="0"/>
              <a:t>th</a:t>
            </a:r>
            <a:r>
              <a:rPr lang="en-US" altLang="ko-KR" dirty="0"/>
              <a:t> row</a:t>
            </a:r>
          </a:p>
          <a:p>
            <a:pPr marL="320040" lvl="1" indent="0">
              <a:buNone/>
            </a:pPr>
            <a:r>
              <a:rPr lang="en-US" altLang="ko-KR" dirty="0"/>
              <a:t>					# [array([</a:t>
            </a:r>
            <a:r>
              <a:rPr lang="en-US" altLang="ko-KR" b="1" dirty="0">
                <a:solidFill>
                  <a:srgbClr val="7030A0"/>
                </a:solidFill>
              </a:rPr>
              <a:t>[7., 7.]</a:t>
            </a:r>
            <a:r>
              <a:rPr lang="en-US" altLang="ko-KR" dirty="0"/>
              <a:t>, </a:t>
            </a:r>
            <a:r>
              <a:rPr lang="en-US" altLang="ko-KR" b="1" dirty="0">
                <a:solidFill>
                  <a:srgbClr val="7030A0"/>
                </a:solidFill>
              </a:rPr>
              <a:t>[8., 8.]</a:t>
            </a:r>
            <a:r>
              <a:rPr lang="en-US" altLang="ko-KR" dirty="0"/>
              <a:t>, </a:t>
            </a:r>
            <a:r>
              <a:rPr lang="en-US" altLang="ko-KR" b="1" dirty="0">
                <a:solidFill>
                  <a:srgbClr val="7030A0"/>
                </a:solidFill>
              </a:rPr>
              <a:t>[6., 3.]</a:t>
            </a:r>
            <a:r>
              <a:rPr lang="en-US" altLang="ko-KR" dirty="0"/>
              <a:t>]),</a:t>
            </a:r>
          </a:p>
          <a:p>
            <a:pPr marL="320040" lvl="1" indent="0">
              <a:buNone/>
            </a:pPr>
            <a:r>
              <a:rPr lang="en-US" altLang="ko-KR" dirty="0"/>
              <a:t>					#  array([</a:t>
            </a:r>
            <a:r>
              <a:rPr lang="en-US" altLang="ko-KR" b="1" dirty="0">
                <a:solidFill>
                  <a:srgbClr val="00B0F0"/>
                </a:solidFill>
              </a:rPr>
              <a:t>[8., 8.]</a:t>
            </a:r>
            <a:r>
              <a:rPr lang="en-US" altLang="ko-KR" dirty="0"/>
              <a:t>]),</a:t>
            </a:r>
          </a:p>
          <a:p>
            <a:pPr marL="320040" lvl="1" indent="0">
              <a:buNone/>
            </a:pPr>
            <a:r>
              <a:rPr lang="en-US" altLang="ko-KR" dirty="0"/>
              <a:t>					#  array([</a:t>
            </a:r>
            <a:r>
              <a:rPr lang="en-US" altLang="ko-KR" b="1" dirty="0">
                <a:solidFill>
                  <a:srgbClr val="FF0000"/>
                </a:solidFill>
              </a:rPr>
              <a:t>[5., 5.]</a:t>
            </a:r>
            <a:r>
              <a:rPr lang="en-US" altLang="ko-KR" dirty="0"/>
              <a:t>, </a:t>
            </a:r>
            <a:r>
              <a:rPr lang="en-US" altLang="ko-KR" b="1" dirty="0">
                <a:solidFill>
                  <a:srgbClr val="FF0000"/>
                </a:solidFill>
              </a:rPr>
              <a:t>[9., 4.]</a:t>
            </a:r>
            <a:r>
              <a:rPr lang="en-US" altLang="ko-KR" dirty="0"/>
              <a:t>])]</a:t>
            </a:r>
            <a:endParaRPr lang="ko-KR" altLang="en-US" dirty="0"/>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120</a:t>
            </a:fld>
            <a:endParaRPr lang="en-US" dirty="0"/>
          </a:p>
        </p:txBody>
      </p:sp>
    </p:spTree>
    <p:extLst>
      <p:ext uri="{BB962C8B-B14F-4D97-AF65-F5344CB8AC3E}">
        <p14:creationId xmlns:p14="http://schemas.microsoft.com/office/powerpoint/2010/main" val="3801973112"/>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a:t>Shape Manipulation: Splitting one array into several smaller ones</a:t>
            </a:r>
            <a:endParaRPr lang="ko-KR" altLang="en-US" dirty="0"/>
          </a:p>
        </p:txBody>
      </p:sp>
      <p:sp>
        <p:nvSpPr>
          <p:cNvPr id="4" name="내용 개체 틀 3"/>
          <p:cNvSpPr>
            <a:spLocks noGrp="1"/>
          </p:cNvSpPr>
          <p:nvPr>
            <p:ph idx="1"/>
          </p:nvPr>
        </p:nvSpPr>
        <p:spPr/>
        <p:txBody>
          <a:bodyPr>
            <a:normAutofit fontScale="40000" lnSpcReduction="20000"/>
          </a:bodyPr>
          <a:lstStyle/>
          <a:p>
            <a:r>
              <a:rPr lang="en-US" altLang="ko-KR" dirty="0" err="1">
                <a:solidFill>
                  <a:schemeClr val="tx1">
                    <a:lumMod val="50000"/>
                    <a:lumOff val="50000"/>
                  </a:schemeClr>
                </a:solidFill>
              </a:rPr>
              <a:t>array_split</a:t>
            </a:r>
            <a:r>
              <a:rPr lang="en-US" altLang="ko-KR" dirty="0"/>
              <a:t> allows one to specify along which axis to split.</a:t>
            </a:r>
            <a:endParaRPr lang="ko-KR" altLang="en-US" dirty="0"/>
          </a:p>
          <a:p>
            <a:endParaRPr lang="en-US" altLang="ko-KR" dirty="0"/>
          </a:p>
          <a:p>
            <a:pPr marL="320040" lvl="1" indent="0">
              <a:buNone/>
            </a:pPr>
            <a:r>
              <a:rPr lang="en-US" altLang="ko-KR" dirty="0"/>
              <a:t>import </a:t>
            </a:r>
            <a:r>
              <a:rPr lang="en-US" altLang="ko-KR" dirty="0" err="1"/>
              <a:t>numpy</a:t>
            </a:r>
            <a:endParaRPr lang="en-US" altLang="ko-KR" dirty="0"/>
          </a:p>
          <a:p>
            <a:pPr marL="320040" lvl="1" indent="0">
              <a:buNone/>
            </a:pPr>
            <a:endParaRPr lang="en-US" altLang="ko-KR" dirty="0"/>
          </a:p>
          <a:p>
            <a:pPr marL="320040" lvl="1" indent="0">
              <a:buNone/>
            </a:pPr>
            <a:r>
              <a:rPr lang="en-US" altLang="ko-KR" dirty="0"/>
              <a:t>a = </a:t>
            </a:r>
            <a:r>
              <a:rPr lang="en-US" altLang="ko-KR" dirty="0" err="1"/>
              <a:t>numpy.floor</a:t>
            </a:r>
            <a:r>
              <a:rPr lang="en-US" altLang="ko-KR" dirty="0"/>
              <a:t>(10 * </a:t>
            </a:r>
            <a:r>
              <a:rPr lang="en-US" altLang="ko-KR" dirty="0" err="1"/>
              <a:t>numpy.random.random</a:t>
            </a:r>
            <a:r>
              <a:rPr lang="en-US" altLang="ko-KR" dirty="0"/>
              <a:t>((6, 2)))</a:t>
            </a:r>
          </a:p>
          <a:p>
            <a:pPr marL="320040" lvl="1" indent="0">
              <a:buNone/>
            </a:pPr>
            <a:r>
              <a:rPr lang="en-US" altLang="ko-KR" dirty="0"/>
              <a:t>print(a)				# [[4. 5.]</a:t>
            </a:r>
          </a:p>
          <a:p>
            <a:pPr marL="320040" lvl="1" indent="0">
              <a:buNone/>
            </a:pPr>
            <a:r>
              <a:rPr lang="en-US" altLang="ko-KR" dirty="0"/>
              <a:t>					#  [8. 8.]</a:t>
            </a:r>
          </a:p>
          <a:p>
            <a:pPr marL="320040" lvl="1" indent="0">
              <a:buNone/>
            </a:pPr>
            <a:r>
              <a:rPr lang="en-US" altLang="ko-KR" dirty="0"/>
              <a:t>					#  [6. 2.]</a:t>
            </a:r>
          </a:p>
          <a:p>
            <a:pPr marL="320040" lvl="1" indent="0">
              <a:buNone/>
            </a:pPr>
            <a:r>
              <a:rPr lang="en-US" altLang="ko-KR" dirty="0"/>
              <a:t>					#  [2. 4.]</a:t>
            </a:r>
          </a:p>
          <a:p>
            <a:pPr marL="320040" lvl="1" indent="0">
              <a:buNone/>
            </a:pPr>
            <a:r>
              <a:rPr lang="en-US" altLang="ko-KR" dirty="0"/>
              <a:t>					#  [0. 5.]</a:t>
            </a:r>
          </a:p>
          <a:p>
            <a:pPr marL="320040" lvl="1" indent="0">
              <a:buNone/>
            </a:pPr>
            <a:r>
              <a:rPr lang="en-US" altLang="ko-KR" dirty="0"/>
              <a:t>					#  [6. 6.]]</a:t>
            </a:r>
          </a:p>
          <a:p>
            <a:pPr marL="320040" lvl="1" indent="0">
              <a:buNone/>
            </a:pPr>
            <a:r>
              <a:rPr lang="en-US" altLang="ko-KR" dirty="0"/>
              <a:t>#print(</a:t>
            </a:r>
            <a:r>
              <a:rPr lang="en-US" altLang="ko-KR" dirty="0" err="1"/>
              <a:t>numpy.vsplit</a:t>
            </a:r>
            <a:r>
              <a:rPr lang="en-US" altLang="ko-KR" dirty="0"/>
              <a:t>(a, 4))		# ERROR: not in an equal division</a:t>
            </a:r>
          </a:p>
          <a:p>
            <a:pPr marL="320040" lvl="1" indent="0">
              <a:buNone/>
            </a:pPr>
            <a:r>
              <a:rPr lang="en-US" altLang="ko-KR" dirty="0"/>
              <a:t>print(</a:t>
            </a:r>
            <a:r>
              <a:rPr lang="en-US" altLang="ko-KR" dirty="0" err="1"/>
              <a:t>numpy.array_split</a:t>
            </a:r>
            <a:r>
              <a:rPr lang="en-US" altLang="ko-KR" dirty="0"/>
              <a:t>(a, 4))		# [array([[4., 5.], [8., 8.]]),</a:t>
            </a:r>
          </a:p>
          <a:p>
            <a:pPr marL="320040" lvl="1" indent="0">
              <a:buNone/>
            </a:pPr>
            <a:r>
              <a:rPr lang="en-US" altLang="ko-KR" dirty="0"/>
              <a:t>					#  array([[6., 2.], [2., 4.]]),</a:t>
            </a:r>
          </a:p>
          <a:p>
            <a:pPr marL="320040" lvl="1" indent="0">
              <a:buNone/>
            </a:pPr>
            <a:r>
              <a:rPr lang="en-US" altLang="ko-KR" dirty="0"/>
              <a:t>					#  array([[0., 5.]]),</a:t>
            </a:r>
          </a:p>
          <a:p>
            <a:pPr marL="320040" lvl="1" indent="0">
              <a:buNone/>
            </a:pPr>
            <a:r>
              <a:rPr lang="en-US" altLang="ko-KR" dirty="0"/>
              <a:t>					#  array([[6., 6.]])]</a:t>
            </a:r>
          </a:p>
          <a:p>
            <a:pPr marL="320040" lvl="1" indent="0">
              <a:buNone/>
            </a:pPr>
            <a:r>
              <a:rPr lang="en-US" altLang="ko-KR" dirty="0"/>
              <a:t>print(</a:t>
            </a:r>
            <a:r>
              <a:rPr lang="en-US" altLang="ko-KR" dirty="0" err="1"/>
              <a:t>numpy.vsplit</a:t>
            </a:r>
            <a:r>
              <a:rPr lang="en-US" altLang="ko-KR" dirty="0"/>
              <a:t>(a, (3, 4)))		# [array([[4., 5.], [8., 8.], [6., 2.]]),</a:t>
            </a:r>
          </a:p>
          <a:p>
            <a:pPr marL="320040" lvl="1" indent="0">
              <a:buNone/>
            </a:pPr>
            <a:r>
              <a:rPr lang="en-US" altLang="ko-KR" dirty="0"/>
              <a:t>					#  array([[2., 4.]]),</a:t>
            </a:r>
          </a:p>
          <a:p>
            <a:pPr marL="320040" lvl="1" indent="0">
              <a:buNone/>
            </a:pPr>
            <a:r>
              <a:rPr lang="en-US" altLang="ko-KR" dirty="0"/>
              <a:t>					#  array([[0., 5.], [6., 6.]])]</a:t>
            </a:r>
            <a:endParaRPr lang="ko-KR" altLang="en-US" dirty="0"/>
          </a:p>
          <a:p>
            <a:pPr marL="320040" lvl="1" indent="0">
              <a:buNone/>
            </a:pPr>
            <a:r>
              <a:rPr lang="en-US" altLang="ko-KR" dirty="0"/>
              <a:t>print(</a:t>
            </a:r>
            <a:r>
              <a:rPr lang="en-US" altLang="ko-KR" dirty="0" err="1"/>
              <a:t>numpy.array_split</a:t>
            </a:r>
            <a:r>
              <a:rPr lang="en-US" altLang="ko-KR" dirty="0"/>
              <a:t>(a, (3, 4)))	# [array([[4., 5.], [8., 8.], [6., 2.]]),</a:t>
            </a:r>
          </a:p>
          <a:p>
            <a:pPr marL="320040" lvl="1" indent="0">
              <a:buNone/>
            </a:pPr>
            <a:r>
              <a:rPr lang="en-US" altLang="ko-KR" dirty="0"/>
              <a:t>					#  array([[2., 4.]]),</a:t>
            </a:r>
          </a:p>
          <a:p>
            <a:pPr marL="320040" lvl="1" indent="0">
              <a:buNone/>
            </a:pPr>
            <a:r>
              <a:rPr lang="en-US" altLang="ko-KR" dirty="0"/>
              <a:t>					#  array([[0., 5.], [6., 6.]])]</a:t>
            </a:r>
            <a:endParaRPr lang="ko-KR" altLang="en-US" dirty="0"/>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121</a:t>
            </a:fld>
            <a:endParaRPr lang="en-US" dirty="0"/>
          </a:p>
        </p:txBody>
      </p:sp>
    </p:spTree>
    <p:extLst>
      <p:ext uri="{BB962C8B-B14F-4D97-AF65-F5344CB8AC3E}">
        <p14:creationId xmlns:p14="http://schemas.microsoft.com/office/powerpoint/2010/main" val="2323736386"/>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a:t>Shape Manipulation: Splitting one array into several smaller ones</a:t>
            </a:r>
            <a:endParaRPr lang="ko-KR" altLang="en-US" dirty="0"/>
          </a:p>
        </p:txBody>
      </p:sp>
      <p:sp>
        <p:nvSpPr>
          <p:cNvPr id="4" name="내용 개체 틀 3"/>
          <p:cNvSpPr>
            <a:spLocks noGrp="1"/>
          </p:cNvSpPr>
          <p:nvPr>
            <p:ph idx="1"/>
          </p:nvPr>
        </p:nvSpPr>
        <p:spPr/>
        <p:txBody>
          <a:bodyPr>
            <a:normAutofit fontScale="40000" lnSpcReduction="20000"/>
          </a:bodyPr>
          <a:lstStyle/>
          <a:p>
            <a:r>
              <a:rPr lang="en-US" altLang="ko-KR" dirty="0" err="1">
                <a:solidFill>
                  <a:schemeClr val="tx1">
                    <a:lumMod val="50000"/>
                    <a:lumOff val="50000"/>
                  </a:schemeClr>
                </a:solidFill>
              </a:rPr>
              <a:t>array_split</a:t>
            </a:r>
            <a:r>
              <a:rPr lang="en-US" altLang="ko-KR" dirty="0"/>
              <a:t> allows one to specify along which axis to split.</a:t>
            </a:r>
            <a:endParaRPr lang="ko-KR" altLang="en-US" dirty="0"/>
          </a:p>
          <a:p>
            <a:endParaRPr lang="en-US" altLang="ko-KR" dirty="0"/>
          </a:p>
          <a:p>
            <a:pPr marL="320040" lvl="1" indent="0">
              <a:buNone/>
            </a:pPr>
            <a:r>
              <a:rPr lang="en-US" altLang="ko-KR" dirty="0"/>
              <a:t>import </a:t>
            </a:r>
            <a:r>
              <a:rPr lang="en-US" altLang="ko-KR" dirty="0" err="1"/>
              <a:t>numpy</a:t>
            </a:r>
            <a:endParaRPr lang="en-US" altLang="ko-KR" dirty="0"/>
          </a:p>
          <a:p>
            <a:pPr marL="320040" lvl="1" indent="0">
              <a:buNone/>
            </a:pPr>
            <a:endParaRPr lang="en-US" altLang="ko-KR" dirty="0"/>
          </a:p>
          <a:p>
            <a:pPr marL="320040" lvl="1" indent="0">
              <a:buNone/>
            </a:pPr>
            <a:r>
              <a:rPr lang="en-US" altLang="ko-KR" dirty="0"/>
              <a:t>a = </a:t>
            </a:r>
            <a:r>
              <a:rPr lang="en-US" altLang="ko-KR" dirty="0" err="1"/>
              <a:t>numpy.floor</a:t>
            </a:r>
            <a:r>
              <a:rPr lang="en-US" altLang="ko-KR" dirty="0"/>
              <a:t>(10 * </a:t>
            </a:r>
            <a:r>
              <a:rPr lang="en-US" altLang="ko-KR" dirty="0" err="1"/>
              <a:t>numpy.random.random</a:t>
            </a:r>
            <a:r>
              <a:rPr lang="en-US" altLang="ko-KR" dirty="0"/>
              <a:t>((6, 2)))</a:t>
            </a:r>
          </a:p>
          <a:p>
            <a:pPr marL="320040" lvl="1" indent="0">
              <a:buNone/>
            </a:pPr>
            <a:r>
              <a:rPr lang="en-US" altLang="ko-KR" dirty="0"/>
              <a:t>print(a)				# [[4. 5.]</a:t>
            </a:r>
          </a:p>
          <a:p>
            <a:pPr marL="320040" lvl="1" indent="0">
              <a:buNone/>
            </a:pPr>
            <a:r>
              <a:rPr lang="en-US" altLang="ko-KR" dirty="0"/>
              <a:t>					#  [8. 8.]</a:t>
            </a:r>
          </a:p>
          <a:p>
            <a:pPr marL="320040" lvl="1" indent="0">
              <a:buNone/>
            </a:pPr>
            <a:r>
              <a:rPr lang="en-US" altLang="ko-KR" dirty="0"/>
              <a:t>					#  [6. 2.]</a:t>
            </a:r>
          </a:p>
          <a:p>
            <a:pPr marL="320040" lvl="1" indent="0">
              <a:buNone/>
            </a:pPr>
            <a:r>
              <a:rPr lang="en-US" altLang="ko-KR" dirty="0"/>
              <a:t>					#  [2. 4.]</a:t>
            </a:r>
          </a:p>
          <a:p>
            <a:pPr marL="320040" lvl="1" indent="0">
              <a:buNone/>
            </a:pPr>
            <a:r>
              <a:rPr lang="en-US" altLang="ko-KR" dirty="0"/>
              <a:t>					#  [0. 5.]</a:t>
            </a:r>
          </a:p>
          <a:p>
            <a:pPr marL="320040" lvl="1" indent="0">
              <a:buNone/>
            </a:pPr>
            <a:r>
              <a:rPr lang="en-US" altLang="ko-KR" dirty="0"/>
              <a:t>					#  [6. 6.]]</a:t>
            </a:r>
          </a:p>
          <a:p>
            <a:pPr marL="320040" lvl="1" indent="0">
              <a:buNone/>
            </a:pPr>
            <a:r>
              <a:rPr lang="en-US" altLang="ko-KR" dirty="0"/>
              <a:t>#print(</a:t>
            </a:r>
            <a:r>
              <a:rPr lang="en-US" altLang="ko-KR" b="1" dirty="0" err="1">
                <a:solidFill>
                  <a:srgbClr val="FF0000"/>
                </a:solidFill>
              </a:rPr>
              <a:t>numpy.vsplit</a:t>
            </a:r>
            <a:r>
              <a:rPr lang="en-US" altLang="ko-KR" b="1" dirty="0">
                <a:solidFill>
                  <a:srgbClr val="FF0000"/>
                </a:solidFill>
              </a:rPr>
              <a:t>(a, 4)</a:t>
            </a:r>
            <a:r>
              <a:rPr lang="en-US" altLang="ko-KR" dirty="0"/>
              <a:t>)		# </a:t>
            </a:r>
            <a:r>
              <a:rPr lang="en-US" altLang="ko-KR" b="1" dirty="0">
                <a:solidFill>
                  <a:srgbClr val="FF0000"/>
                </a:solidFill>
              </a:rPr>
              <a:t>ERROR</a:t>
            </a:r>
            <a:r>
              <a:rPr lang="en-US" altLang="ko-KR" dirty="0"/>
              <a:t>: not in an equal division</a:t>
            </a:r>
          </a:p>
          <a:p>
            <a:pPr marL="320040" lvl="1" indent="0">
              <a:buNone/>
            </a:pPr>
            <a:r>
              <a:rPr lang="en-US" altLang="ko-KR" dirty="0"/>
              <a:t>print(</a:t>
            </a:r>
            <a:r>
              <a:rPr lang="en-US" altLang="ko-KR" dirty="0" err="1"/>
              <a:t>numpy.array_split</a:t>
            </a:r>
            <a:r>
              <a:rPr lang="en-US" altLang="ko-KR" dirty="0"/>
              <a:t>(a, 4))		# [array([[4., 5.], [8., 8.]]),</a:t>
            </a:r>
          </a:p>
          <a:p>
            <a:pPr marL="320040" lvl="1" indent="0">
              <a:buNone/>
            </a:pPr>
            <a:r>
              <a:rPr lang="en-US" altLang="ko-KR" dirty="0"/>
              <a:t>					#  array([[6., 2.], [2., 4.]]),</a:t>
            </a:r>
          </a:p>
          <a:p>
            <a:pPr marL="320040" lvl="1" indent="0">
              <a:buNone/>
            </a:pPr>
            <a:r>
              <a:rPr lang="en-US" altLang="ko-KR" dirty="0"/>
              <a:t>					#  array([[0., 5.]]),</a:t>
            </a:r>
          </a:p>
          <a:p>
            <a:pPr marL="320040" lvl="1" indent="0">
              <a:buNone/>
            </a:pPr>
            <a:r>
              <a:rPr lang="en-US" altLang="ko-KR" dirty="0"/>
              <a:t>					#  array([[6., 6.]])]</a:t>
            </a:r>
          </a:p>
          <a:p>
            <a:pPr marL="320040" lvl="1" indent="0">
              <a:buNone/>
            </a:pPr>
            <a:r>
              <a:rPr lang="en-US" altLang="ko-KR" dirty="0"/>
              <a:t>print(</a:t>
            </a:r>
            <a:r>
              <a:rPr lang="en-US" altLang="ko-KR" dirty="0" err="1"/>
              <a:t>numpy.vsplit</a:t>
            </a:r>
            <a:r>
              <a:rPr lang="en-US" altLang="ko-KR" dirty="0"/>
              <a:t>(a, (3, 4)))		# [array([[4., 5.], [8., 8.], [6., 2.]]),</a:t>
            </a:r>
          </a:p>
          <a:p>
            <a:pPr marL="320040" lvl="1" indent="0">
              <a:buNone/>
            </a:pPr>
            <a:r>
              <a:rPr lang="en-US" altLang="ko-KR" dirty="0"/>
              <a:t>					#  array([[2., 4.]]),</a:t>
            </a:r>
          </a:p>
          <a:p>
            <a:pPr marL="320040" lvl="1" indent="0">
              <a:buNone/>
            </a:pPr>
            <a:r>
              <a:rPr lang="en-US" altLang="ko-KR" dirty="0"/>
              <a:t>					#  array([[0., 5.], [6., 6.]])]</a:t>
            </a:r>
            <a:endParaRPr lang="ko-KR" altLang="en-US" dirty="0"/>
          </a:p>
          <a:p>
            <a:pPr marL="320040" lvl="1" indent="0">
              <a:buNone/>
            </a:pPr>
            <a:r>
              <a:rPr lang="en-US" altLang="ko-KR" dirty="0"/>
              <a:t>print(</a:t>
            </a:r>
            <a:r>
              <a:rPr lang="en-US" altLang="ko-KR" dirty="0" err="1"/>
              <a:t>numpy.array_split</a:t>
            </a:r>
            <a:r>
              <a:rPr lang="en-US" altLang="ko-KR" dirty="0"/>
              <a:t>(a, (3, 4)))	# [array([[4., 5.], [8., 8.], [6., 2.]]),</a:t>
            </a:r>
          </a:p>
          <a:p>
            <a:pPr marL="320040" lvl="1" indent="0">
              <a:buNone/>
            </a:pPr>
            <a:r>
              <a:rPr lang="en-US" altLang="ko-KR" dirty="0"/>
              <a:t>					#  array([[2., 4.]]),</a:t>
            </a:r>
          </a:p>
          <a:p>
            <a:pPr marL="320040" lvl="1" indent="0">
              <a:buNone/>
            </a:pPr>
            <a:r>
              <a:rPr lang="en-US" altLang="ko-KR" dirty="0"/>
              <a:t>					#  array([[0., 5.], [6., 6.]])]</a:t>
            </a:r>
            <a:endParaRPr lang="ko-KR" altLang="en-US" dirty="0"/>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122</a:t>
            </a:fld>
            <a:endParaRPr lang="en-US" dirty="0"/>
          </a:p>
        </p:txBody>
      </p:sp>
    </p:spTree>
    <p:extLst>
      <p:ext uri="{BB962C8B-B14F-4D97-AF65-F5344CB8AC3E}">
        <p14:creationId xmlns:p14="http://schemas.microsoft.com/office/powerpoint/2010/main" val="2432353877"/>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a:t>Shape Manipulation: Splitting one array into several smaller ones</a:t>
            </a:r>
            <a:endParaRPr lang="ko-KR" altLang="en-US" dirty="0"/>
          </a:p>
        </p:txBody>
      </p:sp>
      <p:sp>
        <p:nvSpPr>
          <p:cNvPr id="4" name="내용 개체 틀 3"/>
          <p:cNvSpPr>
            <a:spLocks noGrp="1"/>
          </p:cNvSpPr>
          <p:nvPr>
            <p:ph idx="1"/>
          </p:nvPr>
        </p:nvSpPr>
        <p:spPr/>
        <p:txBody>
          <a:bodyPr>
            <a:normAutofit fontScale="40000" lnSpcReduction="20000"/>
          </a:bodyPr>
          <a:lstStyle/>
          <a:p>
            <a:r>
              <a:rPr lang="en-US" altLang="ko-KR" dirty="0" err="1">
                <a:solidFill>
                  <a:schemeClr val="tx1">
                    <a:lumMod val="50000"/>
                    <a:lumOff val="50000"/>
                  </a:schemeClr>
                </a:solidFill>
              </a:rPr>
              <a:t>array_split</a:t>
            </a:r>
            <a:r>
              <a:rPr lang="en-US" altLang="ko-KR" dirty="0"/>
              <a:t> allows one to specify along which axis to split.</a:t>
            </a:r>
            <a:endParaRPr lang="ko-KR" altLang="en-US" dirty="0"/>
          </a:p>
          <a:p>
            <a:endParaRPr lang="en-US" altLang="ko-KR" dirty="0"/>
          </a:p>
          <a:p>
            <a:pPr marL="320040" lvl="1" indent="0">
              <a:buNone/>
            </a:pPr>
            <a:r>
              <a:rPr lang="en-US" altLang="ko-KR" dirty="0"/>
              <a:t>import </a:t>
            </a:r>
            <a:r>
              <a:rPr lang="en-US" altLang="ko-KR" dirty="0" err="1"/>
              <a:t>numpy</a:t>
            </a:r>
            <a:endParaRPr lang="en-US" altLang="ko-KR" dirty="0"/>
          </a:p>
          <a:p>
            <a:pPr marL="320040" lvl="1" indent="0">
              <a:buNone/>
            </a:pPr>
            <a:endParaRPr lang="en-US" altLang="ko-KR" dirty="0"/>
          </a:p>
          <a:p>
            <a:pPr marL="320040" lvl="1" indent="0">
              <a:buNone/>
            </a:pPr>
            <a:r>
              <a:rPr lang="en-US" altLang="ko-KR" dirty="0"/>
              <a:t>a = </a:t>
            </a:r>
            <a:r>
              <a:rPr lang="en-US" altLang="ko-KR" dirty="0" err="1"/>
              <a:t>numpy.floor</a:t>
            </a:r>
            <a:r>
              <a:rPr lang="en-US" altLang="ko-KR" dirty="0"/>
              <a:t>(10 * </a:t>
            </a:r>
            <a:r>
              <a:rPr lang="en-US" altLang="ko-KR" dirty="0" err="1"/>
              <a:t>numpy.random.random</a:t>
            </a:r>
            <a:r>
              <a:rPr lang="en-US" altLang="ko-KR" dirty="0"/>
              <a:t>((6, 2)))</a:t>
            </a:r>
          </a:p>
          <a:p>
            <a:pPr marL="320040" lvl="1" indent="0">
              <a:buNone/>
            </a:pPr>
            <a:r>
              <a:rPr lang="en-US" altLang="ko-KR" dirty="0"/>
              <a:t>print(a)				# [</a:t>
            </a:r>
            <a:r>
              <a:rPr lang="en-US" altLang="ko-KR" b="1" dirty="0">
                <a:solidFill>
                  <a:srgbClr val="7030A0"/>
                </a:solidFill>
              </a:rPr>
              <a:t>[4. 5.]</a:t>
            </a:r>
          </a:p>
          <a:p>
            <a:pPr marL="320040" lvl="1" indent="0">
              <a:buNone/>
            </a:pPr>
            <a:r>
              <a:rPr lang="en-US" altLang="ko-KR" dirty="0"/>
              <a:t>					#  </a:t>
            </a:r>
            <a:r>
              <a:rPr lang="en-US" altLang="ko-KR" b="1" dirty="0">
                <a:solidFill>
                  <a:srgbClr val="7030A0"/>
                </a:solidFill>
              </a:rPr>
              <a:t>[8. 8.]</a:t>
            </a:r>
          </a:p>
          <a:p>
            <a:pPr marL="320040" lvl="1" indent="0">
              <a:buNone/>
            </a:pPr>
            <a:r>
              <a:rPr lang="en-US" altLang="ko-KR" dirty="0"/>
              <a:t>					#  </a:t>
            </a:r>
            <a:r>
              <a:rPr lang="en-US" altLang="ko-KR" b="1" dirty="0">
                <a:solidFill>
                  <a:srgbClr val="00B0F0"/>
                </a:solidFill>
              </a:rPr>
              <a:t>[6. 2.]</a:t>
            </a:r>
          </a:p>
          <a:p>
            <a:pPr marL="320040" lvl="1" indent="0">
              <a:buNone/>
            </a:pPr>
            <a:r>
              <a:rPr lang="en-US" altLang="ko-KR" dirty="0"/>
              <a:t>					#  </a:t>
            </a:r>
            <a:r>
              <a:rPr lang="en-US" altLang="ko-KR" b="1" dirty="0">
                <a:solidFill>
                  <a:srgbClr val="00B0F0"/>
                </a:solidFill>
              </a:rPr>
              <a:t>[2. 4.]</a:t>
            </a:r>
          </a:p>
          <a:p>
            <a:pPr marL="320040" lvl="1" indent="0">
              <a:buNone/>
            </a:pPr>
            <a:r>
              <a:rPr lang="en-US" altLang="ko-KR" dirty="0"/>
              <a:t>					#  </a:t>
            </a:r>
            <a:r>
              <a:rPr lang="en-US" altLang="ko-KR" b="1" dirty="0">
                <a:solidFill>
                  <a:srgbClr val="FF0000"/>
                </a:solidFill>
              </a:rPr>
              <a:t>[0. 5.]</a:t>
            </a:r>
          </a:p>
          <a:p>
            <a:pPr marL="320040" lvl="1" indent="0">
              <a:buNone/>
            </a:pPr>
            <a:r>
              <a:rPr lang="en-US" altLang="ko-KR" dirty="0"/>
              <a:t>					#  </a:t>
            </a:r>
            <a:r>
              <a:rPr lang="en-US" altLang="ko-KR" b="1" dirty="0">
                <a:solidFill>
                  <a:srgbClr val="00B050"/>
                </a:solidFill>
              </a:rPr>
              <a:t>[6. 6.]</a:t>
            </a:r>
            <a:r>
              <a:rPr lang="en-US" altLang="ko-KR" dirty="0"/>
              <a:t>]</a:t>
            </a:r>
          </a:p>
          <a:p>
            <a:pPr marL="320040" lvl="1" indent="0">
              <a:buNone/>
            </a:pPr>
            <a:r>
              <a:rPr lang="en-US" altLang="ko-KR" dirty="0"/>
              <a:t>#print(</a:t>
            </a:r>
            <a:r>
              <a:rPr lang="en-US" altLang="ko-KR" dirty="0" err="1"/>
              <a:t>numpy.vsplit</a:t>
            </a:r>
            <a:r>
              <a:rPr lang="en-US" altLang="ko-KR" dirty="0"/>
              <a:t>(a, 4))		# ERROR: not in an equal division</a:t>
            </a:r>
          </a:p>
          <a:p>
            <a:pPr marL="320040" lvl="1" indent="0">
              <a:buNone/>
            </a:pPr>
            <a:r>
              <a:rPr lang="en-US" altLang="ko-KR" dirty="0"/>
              <a:t>print(</a:t>
            </a:r>
            <a:r>
              <a:rPr lang="en-US" altLang="ko-KR" dirty="0" err="1"/>
              <a:t>numpy.array_split</a:t>
            </a:r>
            <a:r>
              <a:rPr lang="en-US" altLang="ko-KR" dirty="0"/>
              <a:t>(a, </a:t>
            </a:r>
            <a:r>
              <a:rPr lang="en-US" altLang="ko-KR" b="1" dirty="0">
                <a:solidFill>
                  <a:srgbClr val="FF0000"/>
                </a:solidFill>
              </a:rPr>
              <a:t>4</a:t>
            </a:r>
            <a:r>
              <a:rPr lang="en-US" altLang="ko-KR" dirty="0"/>
              <a:t>))		# [array([</a:t>
            </a:r>
            <a:r>
              <a:rPr lang="en-US" altLang="ko-KR" b="1" dirty="0">
                <a:solidFill>
                  <a:srgbClr val="7030A0"/>
                </a:solidFill>
              </a:rPr>
              <a:t>[4., 5.]</a:t>
            </a:r>
            <a:r>
              <a:rPr lang="en-US" altLang="ko-KR" dirty="0"/>
              <a:t>, </a:t>
            </a:r>
            <a:r>
              <a:rPr lang="en-US" altLang="ko-KR" b="1" dirty="0">
                <a:solidFill>
                  <a:srgbClr val="7030A0"/>
                </a:solidFill>
              </a:rPr>
              <a:t>[8., 8.]</a:t>
            </a:r>
            <a:r>
              <a:rPr lang="en-US" altLang="ko-KR" dirty="0"/>
              <a:t>]),</a:t>
            </a:r>
          </a:p>
          <a:p>
            <a:pPr marL="320040" lvl="1" indent="0">
              <a:buNone/>
            </a:pPr>
            <a:r>
              <a:rPr lang="en-US" altLang="ko-KR" dirty="0"/>
              <a:t>					#  array([</a:t>
            </a:r>
            <a:r>
              <a:rPr lang="en-US" altLang="ko-KR" b="1" dirty="0">
                <a:solidFill>
                  <a:srgbClr val="00B0F0"/>
                </a:solidFill>
              </a:rPr>
              <a:t>[6., 2.]</a:t>
            </a:r>
            <a:r>
              <a:rPr lang="en-US" altLang="ko-KR" dirty="0"/>
              <a:t>, </a:t>
            </a:r>
            <a:r>
              <a:rPr lang="en-US" altLang="ko-KR" b="1" dirty="0">
                <a:solidFill>
                  <a:srgbClr val="00B0F0"/>
                </a:solidFill>
              </a:rPr>
              <a:t>[2., 4.]</a:t>
            </a:r>
            <a:r>
              <a:rPr lang="en-US" altLang="ko-KR" dirty="0"/>
              <a:t>]),</a:t>
            </a:r>
          </a:p>
          <a:p>
            <a:pPr marL="320040" lvl="1" indent="0">
              <a:buNone/>
            </a:pPr>
            <a:r>
              <a:rPr lang="en-US" altLang="ko-KR" dirty="0"/>
              <a:t>					#  array([</a:t>
            </a:r>
            <a:r>
              <a:rPr lang="en-US" altLang="ko-KR" b="1" dirty="0">
                <a:solidFill>
                  <a:srgbClr val="FF0000"/>
                </a:solidFill>
              </a:rPr>
              <a:t>[0., 5.]</a:t>
            </a:r>
            <a:r>
              <a:rPr lang="en-US" altLang="ko-KR" dirty="0"/>
              <a:t>]),</a:t>
            </a:r>
          </a:p>
          <a:p>
            <a:pPr marL="320040" lvl="1" indent="0">
              <a:buNone/>
            </a:pPr>
            <a:r>
              <a:rPr lang="en-US" altLang="ko-KR" dirty="0"/>
              <a:t>					#  array([</a:t>
            </a:r>
            <a:r>
              <a:rPr lang="en-US" altLang="ko-KR" b="1" dirty="0">
                <a:solidFill>
                  <a:srgbClr val="00B050"/>
                </a:solidFill>
              </a:rPr>
              <a:t>[6., 6.]</a:t>
            </a:r>
            <a:r>
              <a:rPr lang="en-US" altLang="ko-KR" dirty="0"/>
              <a:t>])]</a:t>
            </a:r>
          </a:p>
          <a:p>
            <a:pPr marL="320040" lvl="1" indent="0">
              <a:buNone/>
            </a:pPr>
            <a:r>
              <a:rPr lang="en-US" altLang="ko-KR" dirty="0"/>
              <a:t>print(</a:t>
            </a:r>
            <a:r>
              <a:rPr lang="en-US" altLang="ko-KR" dirty="0" err="1"/>
              <a:t>numpy.vsplit</a:t>
            </a:r>
            <a:r>
              <a:rPr lang="en-US" altLang="ko-KR" dirty="0"/>
              <a:t>(a, (3, 4)))		# [array([[4., 5.], [8., 8.], [6., 2.]]),</a:t>
            </a:r>
          </a:p>
          <a:p>
            <a:pPr marL="320040" lvl="1" indent="0">
              <a:buNone/>
            </a:pPr>
            <a:r>
              <a:rPr lang="en-US" altLang="ko-KR" dirty="0"/>
              <a:t>					#  array([[2., 4.]]),</a:t>
            </a:r>
          </a:p>
          <a:p>
            <a:pPr marL="320040" lvl="1" indent="0">
              <a:buNone/>
            </a:pPr>
            <a:r>
              <a:rPr lang="en-US" altLang="ko-KR" dirty="0"/>
              <a:t>					#  array([[0., 5.], [6., 6.]])]</a:t>
            </a:r>
            <a:endParaRPr lang="ko-KR" altLang="en-US" dirty="0"/>
          </a:p>
          <a:p>
            <a:pPr marL="320040" lvl="1" indent="0">
              <a:buNone/>
            </a:pPr>
            <a:r>
              <a:rPr lang="en-US" altLang="ko-KR" dirty="0"/>
              <a:t>print(</a:t>
            </a:r>
            <a:r>
              <a:rPr lang="en-US" altLang="ko-KR" dirty="0" err="1"/>
              <a:t>numpy.array_split</a:t>
            </a:r>
            <a:r>
              <a:rPr lang="en-US" altLang="ko-KR" dirty="0"/>
              <a:t>(a, (3, 4)))	# [array([[4., 5.], [8., 8.], [6., 2.]]),</a:t>
            </a:r>
          </a:p>
          <a:p>
            <a:pPr marL="320040" lvl="1" indent="0">
              <a:buNone/>
            </a:pPr>
            <a:r>
              <a:rPr lang="en-US" altLang="ko-KR" dirty="0"/>
              <a:t>					#  array([[2., 4.]]),</a:t>
            </a:r>
          </a:p>
          <a:p>
            <a:pPr marL="320040" lvl="1" indent="0">
              <a:buNone/>
            </a:pPr>
            <a:r>
              <a:rPr lang="en-US" altLang="ko-KR" dirty="0"/>
              <a:t>					#  array([[0., 5.], [6., 6.]])]</a:t>
            </a:r>
            <a:endParaRPr lang="ko-KR" altLang="en-US" dirty="0"/>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123</a:t>
            </a:fld>
            <a:endParaRPr lang="en-US" dirty="0"/>
          </a:p>
        </p:txBody>
      </p:sp>
    </p:spTree>
    <p:extLst>
      <p:ext uri="{BB962C8B-B14F-4D97-AF65-F5344CB8AC3E}">
        <p14:creationId xmlns:p14="http://schemas.microsoft.com/office/powerpoint/2010/main" val="1096825674"/>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a:t>Shape Manipulation: Splitting one array into several smaller ones</a:t>
            </a:r>
            <a:endParaRPr lang="ko-KR" altLang="en-US" dirty="0"/>
          </a:p>
        </p:txBody>
      </p:sp>
      <p:sp>
        <p:nvSpPr>
          <p:cNvPr id="4" name="내용 개체 틀 3"/>
          <p:cNvSpPr>
            <a:spLocks noGrp="1"/>
          </p:cNvSpPr>
          <p:nvPr>
            <p:ph idx="1"/>
          </p:nvPr>
        </p:nvSpPr>
        <p:spPr/>
        <p:txBody>
          <a:bodyPr>
            <a:normAutofit fontScale="40000" lnSpcReduction="20000"/>
          </a:bodyPr>
          <a:lstStyle/>
          <a:p>
            <a:r>
              <a:rPr lang="en-US" altLang="ko-KR" dirty="0" err="1">
                <a:solidFill>
                  <a:schemeClr val="tx1">
                    <a:lumMod val="50000"/>
                    <a:lumOff val="50000"/>
                  </a:schemeClr>
                </a:solidFill>
              </a:rPr>
              <a:t>array_split</a:t>
            </a:r>
            <a:r>
              <a:rPr lang="en-US" altLang="ko-KR" dirty="0"/>
              <a:t> allows one to specify along which axis to split.</a:t>
            </a:r>
            <a:endParaRPr lang="ko-KR" altLang="en-US" dirty="0"/>
          </a:p>
          <a:p>
            <a:endParaRPr lang="en-US" altLang="ko-KR" dirty="0"/>
          </a:p>
          <a:p>
            <a:pPr marL="320040" lvl="1" indent="0">
              <a:buNone/>
            </a:pPr>
            <a:r>
              <a:rPr lang="en-US" altLang="ko-KR" dirty="0"/>
              <a:t>import </a:t>
            </a:r>
            <a:r>
              <a:rPr lang="en-US" altLang="ko-KR" dirty="0" err="1"/>
              <a:t>numpy</a:t>
            </a:r>
            <a:endParaRPr lang="en-US" altLang="ko-KR" dirty="0"/>
          </a:p>
          <a:p>
            <a:pPr marL="320040" lvl="1" indent="0">
              <a:buNone/>
            </a:pPr>
            <a:endParaRPr lang="en-US" altLang="ko-KR" dirty="0"/>
          </a:p>
          <a:p>
            <a:pPr marL="320040" lvl="1" indent="0">
              <a:buNone/>
            </a:pPr>
            <a:r>
              <a:rPr lang="en-US" altLang="ko-KR" dirty="0"/>
              <a:t>a = </a:t>
            </a:r>
            <a:r>
              <a:rPr lang="en-US" altLang="ko-KR" dirty="0" err="1"/>
              <a:t>numpy.floor</a:t>
            </a:r>
            <a:r>
              <a:rPr lang="en-US" altLang="ko-KR" dirty="0"/>
              <a:t>(10 * </a:t>
            </a:r>
            <a:r>
              <a:rPr lang="en-US" altLang="ko-KR" dirty="0" err="1"/>
              <a:t>numpy.random.random</a:t>
            </a:r>
            <a:r>
              <a:rPr lang="en-US" altLang="ko-KR" dirty="0"/>
              <a:t>((6, 2)))</a:t>
            </a:r>
          </a:p>
          <a:p>
            <a:pPr marL="320040" lvl="1" indent="0">
              <a:buNone/>
            </a:pPr>
            <a:r>
              <a:rPr lang="en-US" altLang="ko-KR" dirty="0"/>
              <a:t>print(a)				# [</a:t>
            </a:r>
            <a:r>
              <a:rPr lang="en-US" altLang="ko-KR" b="1" dirty="0">
                <a:solidFill>
                  <a:srgbClr val="7030A0"/>
                </a:solidFill>
              </a:rPr>
              <a:t>[4. 5.]</a:t>
            </a:r>
          </a:p>
          <a:p>
            <a:pPr marL="320040" lvl="1" indent="0">
              <a:buNone/>
            </a:pPr>
            <a:r>
              <a:rPr lang="en-US" altLang="ko-KR" dirty="0"/>
              <a:t>					#  </a:t>
            </a:r>
            <a:r>
              <a:rPr lang="en-US" altLang="ko-KR" b="1" dirty="0">
                <a:solidFill>
                  <a:srgbClr val="7030A0"/>
                </a:solidFill>
              </a:rPr>
              <a:t>[8. 8.]</a:t>
            </a:r>
          </a:p>
          <a:p>
            <a:pPr marL="320040" lvl="1" indent="0">
              <a:buNone/>
            </a:pPr>
            <a:r>
              <a:rPr lang="en-US" altLang="ko-KR" dirty="0"/>
              <a:t>					#  </a:t>
            </a:r>
            <a:r>
              <a:rPr lang="en-US" altLang="ko-KR" b="1" dirty="0">
                <a:solidFill>
                  <a:srgbClr val="7030A0"/>
                </a:solidFill>
              </a:rPr>
              <a:t>[6. 2.]</a:t>
            </a:r>
          </a:p>
          <a:p>
            <a:pPr marL="320040" lvl="1" indent="0">
              <a:buNone/>
            </a:pPr>
            <a:r>
              <a:rPr lang="en-US" altLang="ko-KR" dirty="0"/>
              <a:t>					#  </a:t>
            </a:r>
            <a:r>
              <a:rPr lang="en-US" altLang="ko-KR" b="1" dirty="0">
                <a:solidFill>
                  <a:srgbClr val="00B0F0"/>
                </a:solidFill>
              </a:rPr>
              <a:t>[2. 4.]</a:t>
            </a:r>
          </a:p>
          <a:p>
            <a:pPr marL="320040" lvl="1" indent="0">
              <a:buNone/>
            </a:pPr>
            <a:r>
              <a:rPr lang="en-US" altLang="ko-KR" dirty="0"/>
              <a:t>					#  </a:t>
            </a:r>
            <a:r>
              <a:rPr lang="en-US" altLang="ko-KR" b="1" dirty="0">
                <a:solidFill>
                  <a:srgbClr val="FF0000"/>
                </a:solidFill>
              </a:rPr>
              <a:t>[0. 5.]</a:t>
            </a:r>
          </a:p>
          <a:p>
            <a:pPr marL="320040" lvl="1" indent="0">
              <a:buNone/>
            </a:pPr>
            <a:r>
              <a:rPr lang="en-US" altLang="ko-KR" dirty="0"/>
              <a:t>					#  </a:t>
            </a:r>
            <a:r>
              <a:rPr lang="en-US" altLang="ko-KR" b="1" dirty="0">
                <a:solidFill>
                  <a:srgbClr val="FF0000"/>
                </a:solidFill>
              </a:rPr>
              <a:t>[6. 6.]</a:t>
            </a:r>
            <a:r>
              <a:rPr lang="en-US" altLang="ko-KR" dirty="0"/>
              <a:t>]</a:t>
            </a:r>
          </a:p>
          <a:p>
            <a:pPr marL="320040" lvl="1" indent="0">
              <a:buNone/>
            </a:pPr>
            <a:r>
              <a:rPr lang="en-US" altLang="ko-KR" dirty="0"/>
              <a:t>#print(</a:t>
            </a:r>
            <a:r>
              <a:rPr lang="en-US" altLang="ko-KR" dirty="0" err="1"/>
              <a:t>numpy.vsplit</a:t>
            </a:r>
            <a:r>
              <a:rPr lang="en-US" altLang="ko-KR" dirty="0"/>
              <a:t>(a, 4))		# ERROR: not in an equal division</a:t>
            </a:r>
          </a:p>
          <a:p>
            <a:pPr marL="320040" lvl="1" indent="0">
              <a:buNone/>
            </a:pPr>
            <a:r>
              <a:rPr lang="en-US" altLang="ko-KR" dirty="0"/>
              <a:t>print(</a:t>
            </a:r>
            <a:r>
              <a:rPr lang="en-US" altLang="ko-KR" dirty="0" err="1"/>
              <a:t>numpy.array_split</a:t>
            </a:r>
            <a:r>
              <a:rPr lang="en-US" altLang="ko-KR" dirty="0"/>
              <a:t>(a, 4))		# [array([[4., 5.], [8., 8.]]),</a:t>
            </a:r>
          </a:p>
          <a:p>
            <a:pPr marL="320040" lvl="1" indent="0">
              <a:buNone/>
            </a:pPr>
            <a:r>
              <a:rPr lang="en-US" altLang="ko-KR" dirty="0"/>
              <a:t>					#  array([[6., 2.], [2., 4.]]),</a:t>
            </a:r>
          </a:p>
          <a:p>
            <a:pPr marL="320040" lvl="1" indent="0">
              <a:buNone/>
            </a:pPr>
            <a:r>
              <a:rPr lang="en-US" altLang="ko-KR" dirty="0"/>
              <a:t>					#  array([[0., 5.]]),</a:t>
            </a:r>
          </a:p>
          <a:p>
            <a:pPr marL="320040" lvl="1" indent="0">
              <a:buNone/>
            </a:pPr>
            <a:r>
              <a:rPr lang="en-US" altLang="ko-KR" dirty="0"/>
              <a:t>					#  array([[6., 6.]])]</a:t>
            </a:r>
          </a:p>
          <a:p>
            <a:pPr marL="320040" lvl="1" indent="0">
              <a:buNone/>
            </a:pPr>
            <a:r>
              <a:rPr lang="en-US" altLang="ko-KR" dirty="0"/>
              <a:t>print(</a:t>
            </a:r>
            <a:r>
              <a:rPr lang="en-US" altLang="ko-KR" dirty="0" err="1"/>
              <a:t>numpy.vsplit</a:t>
            </a:r>
            <a:r>
              <a:rPr lang="en-US" altLang="ko-KR" dirty="0"/>
              <a:t>(a, (</a:t>
            </a:r>
            <a:r>
              <a:rPr lang="en-US" altLang="ko-KR" b="1" dirty="0">
                <a:solidFill>
                  <a:srgbClr val="FF0000"/>
                </a:solidFill>
              </a:rPr>
              <a:t>3</a:t>
            </a:r>
            <a:r>
              <a:rPr lang="en-US" altLang="ko-KR" dirty="0"/>
              <a:t>, </a:t>
            </a:r>
            <a:r>
              <a:rPr lang="en-US" altLang="ko-KR" b="1" dirty="0">
                <a:solidFill>
                  <a:srgbClr val="FF0000"/>
                </a:solidFill>
              </a:rPr>
              <a:t>4</a:t>
            </a:r>
            <a:r>
              <a:rPr lang="en-US" altLang="ko-KR" dirty="0"/>
              <a:t>)))		# [array([</a:t>
            </a:r>
            <a:r>
              <a:rPr lang="en-US" altLang="ko-KR" b="1" dirty="0">
                <a:solidFill>
                  <a:srgbClr val="7030A0"/>
                </a:solidFill>
              </a:rPr>
              <a:t>[4., 5.]</a:t>
            </a:r>
            <a:r>
              <a:rPr lang="en-US" altLang="ko-KR" dirty="0"/>
              <a:t>, </a:t>
            </a:r>
            <a:r>
              <a:rPr lang="en-US" altLang="ko-KR" b="1" dirty="0">
                <a:solidFill>
                  <a:srgbClr val="7030A0"/>
                </a:solidFill>
              </a:rPr>
              <a:t>[8., 8.]</a:t>
            </a:r>
            <a:r>
              <a:rPr lang="en-US" altLang="ko-KR" dirty="0"/>
              <a:t>, </a:t>
            </a:r>
            <a:r>
              <a:rPr lang="en-US" altLang="ko-KR" b="1" dirty="0">
                <a:solidFill>
                  <a:srgbClr val="7030A0"/>
                </a:solidFill>
              </a:rPr>
              <a:t>[6., 2.]</a:t>
            </a:r>
            <a:r>
              <a:rPr lang="en-US" altLang="ko-KR" dirty="0"/>
              <a:t>]),</a:t>
            </a:r>
          </a:p>
          <a:p>
            <a:pPr marL="320040" lvl="1" indent="0">
              <a:buNone/>
            </a:pPr>
            <a:r>
              <a:rPr lang="en-US" altLang="ko-KR" dirty="0"/>
              <a:t>					#  array([</a:t>
            </a:r>
            <a:r>
              <a:rPr lang="en-US" altLang="ko-KR" b="1" dirty="0">
                <a:solidFill>
                  <a:srgbClr val="00B0F0"/>
                </a:solidFill>
              </a:rPr>
              <a:t>[2., 4.]</a:t>
            </a:r>
            <a:r>
              <a:rPr lang="en-US" altLang="ko-KR" dirty="0"/>
              <a:t>]),</a:t>
            </a:r>
          </a:p>
          <a:p>
            <a:pPr marL="320040" lvl="1" indent="0">
              <a:buNone/>
            </a:pPr>
            <a:r>
              <a:rPr lang="en-US" altLang="ko-KR" dirty="0"/>
              <a:t>					#  array([</a:t>
            </a:r>
            <a:r>
              <a:rPr lang="en-US" altLang="ko-KR" b="1" dirty="0">
                <a:solidFill>
                  <a:srgbClr val="FF0000"/>
                </a:solidFill>
              </a:rPr>
              <a:t>[0., 5.]</a:t>
            </a:r>
            <a:r>
              <a:rPr lang="en-US" altLang="ko-KR" dirty="0"/>
              <a:t>, </a:t>
            </a:r>
            <a:r>
              <a:rPr lang="en-US" altLang="ko-KR" b="1" dirty="0">
                <a:solidFill>
                  <a:srgbClr val="FF0000"/>
                </a:solidFill>
              </a:rPr>
              <a:t>[6., 6.]</a:t>
            </a:r>
            <a:r>
              <a:rPr lang="en-US" altLang="ko-KR" dirty="0"/>
              <a:t>])]</a:t>
            </a:r>
            <a:endParaRPr lang="ko-KR" altLang="en-US" dirty="0"/>
          </a:p>
          <a:p>
            <a:pPr marL="320040" lvl="1" indent="0">
              <a:buNone/>
            </a:pPr>
            <a:r>
              <a:rPr lang="en-US" altLang="ko-KR" dirty="0"/>
              <a:t>print(</a:t>
            </a:r>
            <a:r>
              <a:rPr lang="en-US" altLang="ko-KR" dirty="0" err="1"/>
              <a:t>numpy.array_split</a:t>
            </a:r>
            <a:r>
              <a:rPr lang="en-US" altLang="ko-KR" dirty="0"/>
              <a:t>(a, (</a:t>
            </a:r>
            <a:r>
              <a:rPr lang="en-US" altLang="ko-KR" b="1" dirty="0">
                <a:solidFill>
                  <a:srgbClr val="FF0000"/>
                </a:solidFill>
              </a:rPr>
              <a:t>3</a:t>
            </a:r>
            <a:r>
              <a:rPr lang="en-US" altLang="ko-KR" dirty="0"/>
              <a:t>, </a:t>
            </a:r>
            <a:r>
              <a:rPr lang="en-US" altLang="ko-KR" b="1" dirty="0">
                <a:solidFill>
                  <a:srgbClr val="FF0000"/>
                </a:solidFill>
              </a:rPr>
              <a:t>4</a:t>
            </a:r>
            <a:r>
              <a:rPr lang="en-US" altLang="ko-KR" dirty="0"/>
              <a:t>)))	# [array([</a:t>
            </a:r>
            <a:r>
              <a:rPr lang="en-US" altLang="ko-KR" b="1" dirty="0">
                <a:solidFill>
                  <a:srgbClr val="7030A0"/>
                </a:solidFill>
              </a:rPr>
              <a:t>[4., 5.]</a:t>
            </a:r>
            <a:r>
              <a:rPr lang="en-US" altLang="ko-KR" dirty="0"/>
              <a:t>, </a:t>
            </a:r>
            <a:r>
              <a:rPr lang="en-US" altLang="ko-KR" b="1" dirty="0">
                <a:solidFill>
                  <a:srgbClr val="7030A0"/>
                </a:solidFill>
              </a:rPr>
              <a:t>[8., 8.]</a:t>
            </a:r>
            <a:r>
              <a:rPr lang="en-US" altLang="ko-KR" dirty="0"/>
              <a:t>, </a:t>
            </a:r>
            <a:r>
              <a:rPr lang="en-US" altLang="ko-KR" b="1" dirty="0">
                <a:solidFill>
                  <a:srgbClr val="7030A0"/>
                </a:solidFill>
              </a:rPr>
              <a:t>[6., 2.]</a:t>
            </a:r>
            <a:r>
              <a:rPr lang="en-US" altLang="ko-KR" dirty="0"/>
              <a:t>]),</a:t>
            </a:r>
          </a:p>
          <a:p>
            <a:pPr marL="320040" lvl="1" indent="0">
              <a:buNone/>
            </a:pPr>
            <a:r>
              <a:rPr lang="en-US" altLang="ko-KR" dirty="0"/>
              <a:t>					#  array([</a:t>
            </a:r>
            <a:r>
              <a:rPr lang="en-US" altLang="ko-KR" b="1" dirty="0">
                <a:solidFill>
                  <a:srgbClr val="00B0F0"/>
                </a:solidFill>
              </a:rPr>
              <a:t>[2., 4.]</a:t>
            </a:r>
            <a:r>
              <a:rPr lang="en-US" altLang="ko-KR" dirty="0"/>
              <a:t>]),</a:t>
            </a:r>
          </a:p>
          <a:p>
            <a:pPr marL="320040" lvl="1" indent="0">
              <a:buNone/>
            </a:pPr>
            <a:r>
              <a:rPr lang="en-US" altLang="ko-KR" dirty="0"/>
              <a:t>					#  array([</a:t>
            </a:r>
            <a:r>
              <a:rPr lang="en-US" altLang="ko-KR" b="1" dirty="0">
                <a:solidFill>
                  <a:srgbClr val="FF0000"/>
                </a:solidFill>
              </a:rPr>
              <a:t>[0., 5.]</a:t>
            </a:r>
            <a:r>
              <a:rPr lang="en-US" altLang="ko-KR" dirty="0"/>
              <a:t>, </a:t>
            </a:r>
            <a:r>
              <a:rPr lang="en-US" altLang="ko-KR" b="1" dirty="0">
                <a:solidFill>
                  <a:srgbClr val="FF0000"/>
                </a:solidFill>
              </a:rPr>
              <a:t>[6., 6.]</a:t>
            </a:r>
            <a:r>
              <a:rPr lang="en-US" altLang="ko-KR" dirty="0"/>
              <a:t>])]</a:t>
            </a:r>
            <a:endParaRPr lang="ko-KR" altLang="en-US" dirty="0"/>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124</a:t>
            </a:fld>
            <a:endParaRPr lang="en-US" dirty="0"/>
          </a:p>
        </p:txBody>
      </p:sp>
    </p:spTree>
    <p:extLst>
      <p:ext uri="{BB962C8B-B14F-4D97-AF65-F5344CB8AC3E}">
        <p14:creationId xmlns:p14="http://schemas.microsoft.com/office/powerpoint/2010/main" val="2393328568"/>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제목 4"/>
          <p:cNvSpPr>
            <a:spLocks noGrp="1"/>
          </p:cNvSpPr>
          <p:nvPr>
            <p:ph type="title"/>
          </p:nvPr>
        </p:nvSpPr>
        <p:spPr/>
        <p:txBody>
          <a:bodyPr/>
          <a:lstStyle/>
          <a:p>
            <a:r>
              <a:rPr lang="en-GB" altLang="ko-KR"/>
              <a:t>Learning Objectives</a:t>
            </a:r>
            <a:endParaRPr lang="ko-KR" altLang="en-US" dirty="0"/>
          </a:p>
        </p:txBody>
      </p:sp>
      <p:sp>
        <p:nvSpPr>
          <p:cNvPr id="6" name="내용 개체 틀 5"/>
          <p:cNvSpPr>
            <a:spLocks noGrp="1"/>
          </p:cNvSpPr>
          <p:nvPr>
            <p:ph idx="1"/>
          </p:nvPr>
        </p:nvSpPr>
        <p:spPr/>
        <p:txBody>
          <a:bodyPr>
            <a:normAutofit fontScale="47500" lnSpcReduction="20000"/>
          </a:bodyPr>
          <a:lstStyle/>
          <a:p>
            <a:r>
              <a:rPr lang="en-US" altLang="ko-KR" dirty="0"/>
              <a:t>What is </a:t>
            </a:r>
            <a:r>
              <a:rPr lang="en-US" altLang="ko-KR" dirty="0" err="1"/>
              <a:t>NumPy</a:t>
            </a:r>
            <a:endParaRPr lang="en-US" altLang="ko-KR" dirty="0"/>
          </a:p>
          <a:p>
            <a:r>
              <a:rPr lang="en-US" altLang="ko-KR" dirty="0"/>
              <a:t>Installing Package</a:t>
            </a:r>
          </a:p>
          <a:p>
            <a:r>
              <a:rPr lang="en-US" altLang="ko-KR" dirty="0"/>
              <a:t>Core</a:t>
            </a:r>
          </a:p>
          <a:p>
            <a:r>
              <a:rPr lang="en-US" altLang="ko-KR" dirty="0"/>
              <a:t>Basics</a:t>
            </a:r>
          </a:p>
          <a:p>
            <a:r>
              <a:rPr lang="en-US" altLang="ko-KR" dirty="0"/>
              <a:t>Arrays</a:t>
            </a:r>
          </a:p>
          <a:p>
            <a:r>
              <a:rPr lang="en-US" altLang="ko-KR" dirty="0"/>
              <a:t>Basic Operations</a:t>
            </a:r>
          </a:p>
          <a:p>
            <a:r>
              <a:rPr lang="en-US" altLang="ko-KR" dirty="0"/>
              <a:t>Universal Functions</a:t>
            </a:r>
          </a:p>
          <a:p>
            <a:r>
              <a:rPr lang="en-US" altLang="ko-KR" dirty="0"/>
              <a:t>Indexing, Slicing and Iterating</a:t>
            </a:r>
          </a:p>
          <a:p>
            <a:r>
              <a:rPr lang="en-US" altLang="ko-KR" dirty="0"/>
              <a:t>Shape Manipulation</a:t>
            </a:r>
          </a:p>
          <a:p>
            <a:r>
              <a:rPr lang="en-US" altLang="ko-KR" b="1" u="sng" dirty="0"/>
              <a:t>Copies and Views</a:t>
            </a:r>
          </a:p>
          <a:p>
            <a:r>
              <a:rPr lang="en-US" altLang="ko-KR" dirty="0"/>
              <a:t>Fancy indexing and index tricks</a:t>
            </a:r>
          </a:p>
          <a:p>
            <a:r>
              <a:rPr lang="en-US" altLang="ko-KR" dirty="0"/>
              <a:t>Broadcasting rules</a:t>
            </a:r>
          </a:p>
          <a:p>
            <a:r>
              <a:rPr lang="en-US" altLang="ko-KR" dirty="0"/>
              <a:t>Linear Algebra: Simple Array Operations</a:t>
            </a:r>
          </a:p>
          <a:p>
            <a:r>
              <a:rPr lang="en-US" altLang="ko-KR" dirty="0"/>
              <a:t>“Automatic” Reshaping</a:t>
            </a:r>
          </a:p>
          <a:p>
            <a:r>
              <a:rPr lang="en-US" altLang="ko-KR" dirty="0"/>
              <a:t>Vector Stacking</a:t>
            </a:r>
          </a:p>
          <a:p>
            <a:r>
              <a:rPr lang="en-US" altLang="ko-KR" dirty="0"/>
              <a:t>Histograms</a:t>
            </a:r>
            <a:endParaRPr lang="ko-KR" altLang="en-US" dirty="0"/>
          </a:p>
        </p:txBody>
      </p:sp>
      <p:sp>
        <p:nvSpPr>
          <p:cNvPr id="2" name="슬라이드 번호 개체 틀 1"/>
          <p:cNvSpPr>
            <a:spLocks noGrp="1"/>
          </p:cNvSpPr>
          <p:nvPr>
            <p:ph type="sldNum" sz="quarter" idx="12"/>
          </p:nvPr>
        </p:nvSpPr>
        <p:spPr/>
        <p:txBody>
          <a:bodyPr/>
          <a:lstStyle/>
          <a:p>
            <a:fld id="{D57F1E4F-1CFF-5643-939E-217C01CDF565}" type="slidenum">
              <a:rPr lang="en-US" smtClean="0"/>
              <a:pPr/>
              <a:t>125</a:t>
            </a:fld>
            <a:endParaRPr lang="en-US" dirty="0"/>
          </a:p>
        </p:txBody>
      </p:sp>
    </p:spTree>
    <p:extLst>
      <p:ext uri="{BB962C8B-B14F-4D97-AF65-F5344CB8AC3E}">
        <p14:creationId xmlns:p14="http://schemas.microsoft.com/office/powerpoint/2010/main" val="3428726356"/>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Copies and Views</a:t>
            </a:r>
            <a:endParaRPr lang="ko-KR" altLang="en-US" dirty="0"/>
          </a:p>
        </p:txBody>
      </p:sp>
      <p:sp>
        <p:nvSpPr>
          <p:cNvPr id="3" name="내용 개체 틀 2"/>
          <p:cNvSpPr>
            <a:spLocks noGrp="1"/>
          </p:cNvSpPr>
          <p:nvPr>
            <p:ph idx="1"/>
          </p:nvPr>
        </p:nvSpPr>
        <p:spPr/>
        <p:txBody>
          <a:bodyPr/>
          <a:lstStyle/>
          <a:p>
            <a:r>
              <a:rPr lang="en-US" altLang="ko-KR"/>
              <a:t>When operating and manipulating arrays, their data is sometimes copied into a new array and sometimes not.</a:t>
            </a:r>
          </a:p>
          <a:p>
            <a:r>
              <a:rPr lang="en-US" altLang="ko-KR"/>
              <a:t>This is often a source of confusion for beginners.</a:t>
            </a:r>
          </a:p>
          <a:p>
            <a:r>
              <a:rPr lang="en-US" altLang="ko-KR"/>
              <a:t>There are three cases:</a:t>
            </a:r>
          </a:p>
          <a:p>
            <a:pPr lvl="1"/>
            <a:r>
              <a:rPr lang="en-US" altLang="ko-KR"/>
              <a:t>No Copy at All</a:t>
            </a:r>
          </a:p>
          <a:p>
            <a:pPr lvl="1"/>
            <a:r>
              <a:rPr lang="en-US" altLang="ko-KR"/>
              <a:t>View or Shallow Copy</a:t>
            </a:r>
          </a:p>
          <a:p>
            <a:pPr lvl="1"/>
            <a:r>
              <a:rPr lang="en-US" altLang="ko-KR"/>
              <a:t>Deep Copy</a:t>
            </a:r>
            <a:endParaRPr lang="ko-KR" altLang="en-US" dirty="0"/>
          </a:p>
        </p:txBody>
      </p:sp>
      <p:sp>
        <p:nvSpPr>
          <p:cNvPr id="4" name="슬라이드 번호 개체 틀 3"/>
          <p:cNvSpPr>
            <a:spLocks noGrp="1"/>
          </p:cNvSpPr>
          <p:nvPr>
            <p:ph type="sldNum" sz="quarter" idx="12"/>
          </p:nvPr>
        </p:nvSpPr>
        <p:spPr/>
        <p:txBody>
          <a:bodyPr/>
          <a:lstStyle/>
          <a:p>
            <a:fld id="{D57F1E4F-1CFF-5643-939E-217C01CDF565}" type="slidenum">
              <a:rPr lang="en-US" smtClean="0"/>
              <a:pPr/>
              <a:t>126</a:t>
            </a:fld>
            <a:endParaRPr lang="en-US" dirty="0"/>
          </a:p>
        </p:txBody>
      </p:sp>
    </p:spTree>
    <p:extLst>
      <p:ext uri="{BB962C8B-B14F-4D97-AF65-F5344CB8AC3E}">
        <p14:creationId xmlns:p14="http://schemas.microsoft.com/office/powerpoint/2010/main" val="4111526646"/>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a:t>Copies and Views: No Copy at All</a:t>
            </a:r>
            <a:endParaRPr lang="ko-KR" altLang="en-US" dirty="0"/>
          </a:p>
        </p:txBody>
      </p:sp>
      <p:sp>
        <p:nvSpPr>
          <p:cNvPr id="3" name="내용 개체 틀 2"/>
          <p:cNvSpPr>
            <a:spLocks noGrp="1"/>
          </p:cNvSpPr>
          <p:nvPr>
            <p:ph idx="1"/>
          </p:nvPr>
        </p:nvSpPr>
        <p:spPr/>
        <p:txBody>
          <a:bodyPr>
            <a:normAutofit fontScale="77500" lnSpcReduction="20000"/>
          </a:bodyPr>
          <a:lstStyle/>
          <a:p>
            <a:r>
              <a:rPr lang="en-US" altLang="ko-KR" dirty="0"/>
              <a:t>Simple assignments make no copy of array objects or of their data.</a:t>
            </a:r>
          </a:p>
          <a:p>
            <a:endParaRPr lang="en-US" altLang="ko-KR" dirty="0"/>
          </a:p>
          <a:p>
            <a:pPr marL="457200" lvl="1" indent="0">
              <a:buNone/>
            </a:pPr>
            <a:r>
              <a:rPr lang="en-US" altLang="ko-KR" dirty="0"/>
              <a:t>import </a:t>
            </a:r>
            <a:r>
              <a:rPr lang="en-US" altLang="ko-KR" dirty="0" err="1"/>
              <a:t>numpy</a:t>
            </a:r>
            <a:endParaRPr lang="en-US" altLang="ko-KR" dirty="0"/>
          </a:p>
          <a:p>
            <a:pPr marL="457200" lvl="1" indent="0">
              <a:buNone/>
            </a:pPr>
            <a:endParaRPr lang="en-US" altLang="ko-KR" dirty="0"/>
          </a:p>
          <a:p>
            <a:pPr marL="457200" lvl="1" indent="0">
              <a:buNone/>
            </a:pPr>
            <a:r>
              <a:rPr lang="en-US" altLang="ko-KR" dirty="0"/>
              <a:t>a = </a:t>
            </a:r>
            <a:r>
              <a:rPr lang="en-US" altLang="ko-KR" dirty="0" err="1"/>
              <a:t>numpy.arange</a:t>
            </a:r>
            <a:r>
              <a:rPr lang="en-US" altLang="ko-KR" dirty="0"/>
              <a:t>(12)</a:t>
            </a:r>
          </a:p>
          <a:p>
            <a:pPr marL="457200" lvl="1" indent="0">
              <a:buNone/>
            </a:pPr>
            <a:r>
              <a:rPr lang="en-US" altLang="ko-KR" dirty="0"/>
              <a:t>b = a		# no new object is created</a:t>
            </a:r>
          </a:p>
          <a:p>
            <a:pPr marL="457200" lvl="1" indent="0">
              <a:buNone/>
            </a:pPr>
            <a:r>
              <a:rPr lang="en-US" altLang="ko-KR" dirty="0"/>
              <a:t>print(b is a)	# a and b are two names for the same </a:t>
            </a:r>
            <a:r>
              <a:rPr lang="en-US" altLang="ko-KR" dirty="0" err="1"/>
              <a:t>ndarray</a:t>
            </a:r>
            <a:r>
              <a:rPr lang="en-US" altLang="ko-KR" dirty="0"/>
              <a:t> object</a:t>
            </a:r>
          </a:p>
          <a:p>
            <a:pPr marL="457200" lvl="1" indent="0">
              <a:buNone/>
            </a:pPr>
            <a:r>
              <a:rPr lang="en-US" altLang="ko-KR" dirty="0"/>
              <a:t># True</a:t>
            </a:r>
          </a:p>
          <a:p>
            <a:pPr marL="457200" lvl="1" indent="0">
              <a:buNone/>
            </a:pPr>
            <a:r>
              <a:rPr lang="en-US" altLang="ko-KR" dirty="0"/>
              <a:t>print(b == a)</a:t>
            </a:r>
          </a:p>
          <a:p>
            <a:pPr marL="457200" lvl="1" indent="0">
              <a:buNone/>
            </a:pPr>
            <a:r>
              <a:rPr lang="en-US" altLang="ko-KR" dirty="0"/>
              <a:t># [ True  </a:t>
            </a:r>
            <a:r>
              <a:rPr lang="en-US" altLang="ko-KR" dirty="0" err="1"/>
              <a:t>True</a:t>
            </a:r>
            <a:r>
              <a:rPr lang="en-US" altLang="ko-KR" dirty="0"/>
              <a:t>  </a:t>
            </a:r>
            <a:r>
              <a:rPr lang="en-US" altLang="ko-KR" dirty="0" err="1"/>
              <a:t>True</a:t>
            </a:r>
            <a:r>
              <a:rPr lang="en-US" altLang="ko-KR" dirty="0"/>
              <a:t>  </a:t>
            </a:r>
            <a:r>
              <a:rPr lang="en-US" altLang="ko-KR" dirty="0" err="1"/>
              <a:t>True</a:t>
            </a:r>
            <a:r>
              <a:rPr lang="en-US" altLang="ko-KR" dirty="0"/>
              <a:t>  </a:t>
            </a:r>
            <a:r>
              <a:rPr lang="en-US" altLang="ko-KR" dirty="0" err="1"/>
              <a:t>True</a:t>
            </a:r>
            <a:r>
              <a:rPr lang="en-US" altLang="ko-KR" dirty="0"/>
              <a:t>  </a:t>
            </a:r>
            <a:r>
              <a:rPr lang="en-US" altLang="ko-KR" dirty="0" err="1"/>
              <a:t>True</a:t>
            </a:r>
            <a:r>
              <a:rPr lang="en-US" altLang="ko-KR" dirty="0"/>
              <a:t>  </a:t>
            </a:r>
            <a:r>
              <a:rPr lang="en-US" altLang="ko-KR" dirty="0" err="1"/>
              <a:t>True</a:t>
            </a:r>
            <a:r>
              <a:rPr lang="en-US" altLang="ko-KR" dirty="0"/>
              <a:t>  </a:t>
            </a:r>
            <a:r>
              <a:rPr lang="en-US" altLang="ko-KR" dirty="0" err="1"/>
              <a:t>True</a:t>
            </a:r>
            <a:r>
              <a:rPr lang="en-US" altLang="ko-KR" dirty="0"/>
              <a:t>  </a:t>
            </a:r>
            <a:r>
              <a:rPr lang="en-US" altLang="ko-KR" dirty="0" err="1"/>
              <a:t>True</a:t>
            </a:r>
            <a:r>
              <a:rPr lang="en-US" altLang="ko-KR" dirty="0"/>
              <a:t>  </a:t>
            </a:r>
            <a:r>
              <a:rPr lang="en-US" altLang="ko-KR" dirty="0" err="1"/>
              <a:t>True</a:t>
            </a:r>
            <a:r>
              <a:rPr lang="en-US" altLang="ko-KR" dirty="0"/>
              <a:t>  </a:t>
            </a:r>
            <a:r>
              <a:rPr lang="en-US" altLang="ko-KR" dirty="0" err="1"/>
              <a:t>True</a:t>
            </a:r>
            <a:r>
              <a:rPr lang="en-US" altLang="ko-KR" dirty="0"/>
              <a:t>  True]</a:t>
            </a:r>
          </a:p>
          <a:p>
            <a:pPr marL="457200" lvl="1" indent="0">
              <a:buNone/>
            </a:pPr>
            <a:r>
              <a:rPr lang="en-US" altLang="ko-KR" dirty="0" err="1"/>
              <a:t>b.shape</a:t>
            </a:r>
            <a:r>
              <a:rPr lang="en-US" altLang="ko-KR" dirty="0"/>
              <a:t> = 3, 4	# changes the shape of a</a:t>
            </a:r>
          </a:p>
          <a:p>
            <a:pPr marL="457200" lvl="1" indent="0">
              <a:buNone/>
            </a:pPr>
            <a:r>
              <a:rPr lang="en-US" altLang="ko-KR" dirty="0"/>
              <a:t>print(a)		# [[ 0  1  2  3]</a:t>
            </a:r>
          </a:p>
          <a:p>
            <a:pPr marL="457200" lvl="1" indent="0">
              <a:buNone/>
            </a:pPr>
            <a:r>
              <a:rPr lang="en-US" altLang="ko-KR" dirty="0"/>
              <a:t>			#  [ 4  5  6  7]</a:t>
            </a:r>
          </a:p>
          <a:p>
            <a:pPr marL="457200" lvl="1" indent="0">
              <a:buNone/>
            </a:pPr>
            <a:r>
              <a:rPr lang="en-US" altLang="ko-KR" dirty="0"/>
              <a:t>			#  [ 8  9 10 11]]</a:t>
            </a:r>
          </a:p>
        </p:txBody>
      </p:sp>
      <p:sp>
        <p:nvSpPr>
          <p:cNvPr id="4" name="슬라이드 번호 개체 틀 3"/>
          <p:cNvSpPr>
            <a:spLocks noGrp="1"/>
          </p:cNvSpPr>
          <p:nvPr>
            <p:ph type="sldNum" sz="quarter" idx="12"/>
          </p:nvPr>
        </p:nvSpPr>
        <p:spPr/>
        <p:txBody>
          <a:bodyPr/>
          <a:lstStyle/>
          <a:p>
            <a:fld id="{D57F1E4F-1CFF-5643-939E-217C01CDF565}" type="slidenum">
              <a:rPr lang="en-US" smtClean="0"/>
              <a:pPr/>
              <a:t>127</a:t>
            </a:fld>
            <a:endParaRPr lang="en-US" dirty="0"/>
          </a:p>
        </p:txBody>
      </p:sp>
    </p:spTree>
    <p:extLst>
      <p:ext uri="{BB962C8B-B14F-4D97-AF65-F5344CB8AC3E}">
        <p14:creationId xmlns:p14="http://schemas.microsoft.com/office/powerpoint/2010/main" val="815602809"/>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a:t>Copies and Views: No Copy at All</a:t>
            </a:r>
            <a:endParaRPr lang="ko-KR" altLang="en-US" dirty="0"/>
          </a:p>
        </p:txBody>
      </p:sp>
      <p:sp>
        <p:nvSpPr>
          <p:cNvPr id="3" name="내용 개체 틀 2"/>
          <p:cNvSpPr>
            <a:spLocks noGrp="1"/>
          </p:cNvSpPr>
          <p:nvPr>
            <p:ph idx="1"/>
          </p:nvPr>
        </p:nvSpPr>
        <p:spPr/>
        <p:txBody>
          <a:bodyPr>
            <a:normAutofit fontScale="77500" lnSpcReduction="20000"/>
          </a:bodyPr>
          <a:lstStyle/>
          <a:p>
            <a:r>
              <a:rPr lang="en-US" altLang="ko-KR" dirty="0"/>
              <a:t>Simple assignments make no copy of array objects or of their data.</a:t>
            </a:r>
          </a:p>
          <a:p>
            <a:endParaRPr lang="en-US" altLang="ko-KR" dirty="0"/>
          </a:p>
          <a:p>
            <a:pPr marL="457200" lvl="1" indent="0">
              <a:buNone/>
            </a:pPr>
            <a:r>
              <a:rPr lang="en-US" altLang="ko-KR" dirty="0"/>
              <a:t>import </a:t>
            </a:r>
            <a:r>
              <a:rPr lang="en-US" altLang="ko-KR" dirty="0" err="1"/>
              <a:t>numpy</a:t>
            </a:r>
            <a:endParaRPr lang="en-US" altLang="ko-KR" dirty="0"/>
          </a:p>
          <a:p>
            <a:pPr marL="457200" lvl="1" indent="0">
              <a:buNone/>
            </a:pPr>
            <a:endParaRPr lang="en-US" altLang="ko-KR" dirty="0"/>
          </a:p>
          <a:p>
            <a:pPr marL="457200" lvl="1" indent="0">
              <a:buNone/>
            </a:pPr>
            <a:r>
              <a:rPr lang="en-US" altLang="ko-KR" dirty="0"/>
              <a:t>a = </a:t>
            </a:r>
            <a:r>
              <a:rPr lang="en-US" altLang="ko-KR" dirty="0" err="1"/>
              <a:t>numpy.arange</a:t>
            </a:r>
            <a:r>
              <a:rPr lang="en-US" altLang="ko-KR" dirty="0"/>
              <a:t>(12)</a:t>
            </a:r>
          </a:p>
          <a:p>
            <a:pPr marL="457200" lvl="1" indent="0">
              <a:buNone/>
            </a:pPr>
            <a:r>
              <a:rPr lang="en-US" altLang="ko-KR" dirty="0"/>
              <a:t>b = a		# no new object is created</a:t>
            </a:r>
          </a:p>
          <a:p>
            <a:pPr marL="457200" lvl="1" indent="0">
              <a:buNone/>
            </a:pPr>
            <a:r>
              <a:rPr lang="en-US" altLang="ko-KR" dirty="0"/>
              <a:t>print(</a:t>
            </a:r>
            <a:r>
              <a:rPr lang="en-US" altLang="ko-KR" b="1" dirty="0">
                <a:solidFill>
                  <a:srgbClr val="FF0000"/>
                </a:solidFill>
              </a:rPr>
              <a:t>b is a</a:t>
            </a:r>
            <a:r>
              <a:rPr lang="en-US" altLang="ko-KR" dirty="0"/>
              <a:t>)	# a and b are two names for the same </a:t>
            </a:r>
            <a:r>
              <a:rPr lang="en-US" altLang="ko-KR" dirty="0" err="1"/>
              <a:t>ndarray</a:t>
            </a:r>
            <a:r>
              <a:rPr lang="en-US" altLang="ko-KR" dirty="0"/>
              <a:t> object</a:t>
            </a:r>
          </a:p>
          <a:p>
            <a:pPr marL="457200" lvl="1" indent="0">
              <a:buNone/>
            </a:pPr>
            <a:r>
              <a:rPr lang="en-US" altLang="ko-KR" dirty="0"/>
              <a:t># </a:t>
            </a:r>
            <a:r>
              <a:rPr lang="en-US" altLang="ko-KR" b="1" dirty="0">
                <a:solidFill>
                  <a:srgbClr val="FF0000"/>
                </a:solidFill>
              </a:rPr>
              <a:t>True</a:t>
            </a:r>
          </a:p>
          <a:p>
            <a:pPr marL="457200" lvl="1" indent="0">
              <a:buNone/>
            </a:pPr>
            <a:r>
              <a:rPr lang="en-US" altLang="ko-KR" dirty="0"/>
              <a:t>print(b == a)</a:t>
            </a:r>
          </a:p>
          <a:p>
            <a:pPr marL="457200" lvl="1" indent="0">
              <a:buNone/>
            </a:pPr>
            <a:r>
              <a:rPr lang="en-US" altLang="ko-KR" dirty="0"/>
              <a:t># [ True  </a:t>
            </a:r>
            <a:r>
              <a:rPr lang="en-US" altLang="ko-KR" dirty="0" err="1"/>
              <a:t>True</a:t>
            </a:r>
            <a:r>
              <a:rPr lang="en-US" altLang="ko-KR" dirty="0"/>
              <a:t>  </a:t>
            </a:r>
            <a:r>
              <a:rPr lang="en-US" altLang="ko-KR" dirty="0" err="1"/>
              <a:t>True</a:t>
            </a:r>
            <a:r>
              <a:rPr lang="en-US" altLang="ko-KR" dirty="0"/>
              <a:t>  </a:t>
            </a:r>
            <a:r>
              <a:rPr lang="en-US" altLang="ko-KR" dirty="0" err="1"/>
              <a:t>True</a:t>
            </a:r>
            <a:r>
              <a:rPr lang="en-US" altLang="ko-KR" dirty="0"/>
              <a:t>  </a:t>
            </a:r>
            <a:r>
              <a:rPr lang="en-US" altLang="ko-KR" dirty="0" err="1"/>
              <a:t>True</a:t>
            </a:r>
            <a:r>
              <a:rPr lang="en-US" altLang="ko-KR" dirty="0"/>
              <a:t>  </a:t>
            </a:r>
            <a:r>
              <a:rPr lang="en-US" altLang="ko-KR" dirty="0" err="1"/>
              <a:t>True</a:t>
            </a:r>
            <a:r>
              <a:rPr lang="en-US" altLang="ko-KR" dirty="0"/>
              <a:t>  </a:t>
            </a:r>
            <a:r>
              <a:rPr lang="en-US" altLang="ko-KR" dirty="0" err="1"/>
              <a:t>True</a:t>
            </a:r>
            <a:r>
              <a:rPr lang="en-US" altLang="ko-KR" dirty="0"/>
              <a:t>  </a:t>
            </a:r>
            <a:r>
              <a:rPr lang="en-US" altLang="ko-KR" dirty="0" err="1"/>
              <a:t>True</a:t>
            </a:r>
            <a:r>
              <a:rPr lang="en-US" altLang="ko-KR" dirty="0"/>
              <a:t>  </a:t>
            </a:r>
            <a:r>
              <a:rPr lang="en-US" altLang="ko-KR" dirty="0" err="1"/>
              <a:t>True</a:t>
            </a:r>
            <a:r>
              <a:rPr lang="en-US" altLang="ko-KR" dirty="0"/>
              <a:t>  </a:t>
            </a:r>
            <a:r>
              <a:rPr lang="en-US" altLang="ko-KR" dirty="0" err="1"/>
              <a:t>True</a:t>
            </a:r>
            <a:r>
              <a:rPr lang="en-US" altLang="ko-KR" dirty="0"/>
              <a:t>  </a:t>
            </a:r>
            <a:r>
              <a:rPr lang="en-US" altLang="ko-KR" dirty="0" err="1"/>
              <a:t>True</a:t>
            </a:r>
            <a:r>
              <a:rPr lang="en-US" altLang="ko-KR" dirty="0"/>
              <a:t>  True]</a:t>
            </a:r>
          </a:p>
          <a:p>
            <a:pPr marL="457200" lvl="1" indent="0">
              <a:buNone/>
            </a:pPr>
            <a:r>
              <a:rPr lang="en-US" altLang="ko-KR" dirty="0" err="1"/>
              <a:t>b.shape</a:t>
            </a:r>
            <a:r>
              <a:rPr lang="en-US" altLang="ko-KR" dirty="0"/>
              <a:t> = 3, 4	# changes the shape of a</a:t>
            </a:r>
          </a:p>
          <a:p>
            <a:pPr marL="457200" lvl="1" indent="0">
              <a:buNone/>
            </a:pPr>
            <a:r>
              <a:rPr lang="en-US" altLang="ko-KR" dirty="0"/>
              <a:t>print(a)		# [[ 0  1  2  3]</a:t>
            </a:r>
          </a:p>
          <a:p>
            <a:pPr marL="457200" lvl="1" indent="0">
              <a:buNone/>
            </a:pPr>
            <a:r>
              <a:rPr lang="en-US" altLang="ko-KR" dirty="0"/>
              <a:t>			#  [ 4  5  6  7]</a:t>
            </a:r>
          </a:p>
          <a:p>
            <a:pPr marL="457200" lvl="1" indent="0">
              <a:buNone/>
            </a:pPr>
            <a:r>
              <a:rPr lang="en-US" altLang="ko-KR" dirty="0"/>
              <a:t>			#  [ 8  9 10 11]]</a:t>
            </a:r>
          </a:p>
        </p:txBody>
      </p:sp>
      <p:sp>
        <p:nvSpPr>
          <p:cNvPr id="4" name="슬라이드 번호 개체 틀 3"/>
          <p:cNvSpPr>
            <a:spLocks noGrp="1"/>
          </p:cNvSpPr>
          <p:nvPr>
            <p:ph type="sldNum" sz="quarter" idx="12"/>
          </p:nvPr>
        </p:nvSpPr>
        <p:spPr/>
        <p:txBody>
          <a:bodyPr/>
          <a:lstStyle/>
          <a:p>
            <a:fld id="{D57F1E4F-1CFF-5643-939E-217C01CDF565}" type="slidenum">
              <a:rPr lang="en-US" smtClean="0"/>
              <a:pPr/>
              <a:t>128</a:t>
            </a:fld>
            <a:endParaRPr lang="en-US" dirty="0"/>
          </a:p>
        </p:txBody>
      </p:sp>
    </p:spTree>
    <p:extLst>
      <p:ext uri="{BB962C8B-B14F-4D97-AF65-F5344CB8AC3E}">
        <p14:creationId xmlns:p14="http://schemas.microsoft.com/office/powerpoint/2010/main" val="715568662"/>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a:t>Copies and Views: No Copy at All</a:t>
            </a:r>
            <a:endParaRPr lang="ko-KR" altLang="en-US" dirty="0"/>
          </a:p>
        </p:txBody>
      </p:sp>
      <p:sp>
        <p:nvSpPr>
          <p:cNvPr id="3" name="내용 개체 틀 2"/>
          <p:cNvSpPr>
            <a:spLocks noGrp="1"/>
          </p:cNvSpPr>
          <p:nvPr>
            <p:ph idx="1"/>
          </p:nvPr>
        </p:nvSpPr>
        <p:spPr/>
        <p:txBody>
          <a:bodyPr>
            <a:normAutofit fontScale="77500" lnSpcReduction="20000"/>
          </a:bodyPr>
          <a:lstStyle/>
          <a:p>
            <a:r>
              <a:rPr lang="en-US" altLang="ko-KR" dirty="0"/>
              <a:t>Simple assignments make no copy of array objects or of their data.</a:t>
            </a:r>
          </a:p>
          <a:p>
            <a:endParaRPr lang="en-US" altLang="ko-KR" dirty="0"/>
          </a:p>
          <a:p>
            <a:pPr marL="457200" lvl="1" indent="0">
              <a:buNone/>
            </a:pPr>
            <a:r>
              <a:rPr lang="en-US" altLang="ko-KR" dirty="0"/>
              <a:t>import </a:t>
            </a:r>
            <a:r>
              <a:rPr lang="en-US" altLang="ko-KR" dirty="0" err="1"/>
              <a:t>numpy</a:t>
            </a:r>
            <a:endParaRPr lang="en-US" altLang="ko-KR" dirty="0"/>
          </a:p>
          <a:p>
            <a:pPr marL="457200" lvl="1" indent="0">
              <a:buNone/>
            </a:pPr>
            <a:endParaRPr lang="en-US" altLang="ko-KR" dirty="0"/>
          </a:p>
          <a:p>
            <a:pPr marL="457200" lvl="1" indent="0">
              <a:buNone/>
            </a:pPr>
            <a:r>
              <a:rPr lang="en-US" altLang="ko-KR" dirty="0"/>
              <a:t>a = </a:t>
            </a:r>
            <a:r>
              <a:rPr lang="en-US" altLang="ko-KR" dirty="0" err="1"/>
              <a:t>numpy.arange</a:t>
            </a:r>
            <a:r>
              <a:rPr lang="en-US" altLang="ko-KR" dirty="0"/>
              <a:t>(12)</a:t>
            </a:r>
          </a:p>
          <a:p>
            <a:pPr marL="457200" lvl="1" indent="0">
              <a:buNone/>
            </a:pPr>
            <a:r>
              <a:rPr lang="en-US" altLang="ko-KR" dirty="0"/>
              <a:t>b = a		# no new object is created</a:t>
            </a:r>
          </a:p>
          <a:p>
            <a:pPr marL="457200" lvl="1" indent="0">
              <a:buNone/>
            </a:pPr>
            <a:r>
              <a:rPr lang="en-US" altLang="ko-KR" dirty="0"/>
              <a:t>print(b is a)	# a and b are two names for the same </a:t>
            </a:r>
            <a:r>
              <a:rPr lang="en-US" altLang="ko-KR" dirty="0" err="1"/>
              <a:t>ndarray</a:t>
            </a:r>
            <a:r>
              <a:rPr lang="en-US" altLang="ko-KR" dirty="0"/>
              <a:t> object</a:t>
            </a:r>
          </a:p>
          <a:p>
            <a:pPr marL="457200" lvl="1" indent="0">
              <a:buNone/>
            </a:pPr>
            <a:r>
              <a:rPr lang="en-US" altLang="ko-KR" dirty="0"/>
              <a:t># True</a:t>
            </a:r>
          </a:p>
          <a:p>
            <a:pPr marL="457200" lvl="1" indent="0">
              <a:buNone/>
            </a:pPr>
            <a:r>
              <a:rPr lang="en-US" altLang="ko-KR" dirty="0"/>
              <a:t>print(</a:t>
            </a:r>
            <a:r>
              <a:rPr lang="en-US" altLang="ko-KR" b="1" dirty="0">
                <a:solidFill>
                  <a:srgbClr val="FF0000"/>
                </a:solidFill>
              </a:rPr>
              <a:t>b == a</a:t>
            </a:r>
            <a:r>
              <a:rPr lang="en-US" altLang="ko-KR" dirty="0"/>
              <a:t>)</a:t>
            </a:r>
          </a:p>
          <a:p>
            <a:pPr marL="457200" lvl="1" indent="0">
              <a:buNone/>
            </a:pPr>
            <a:r>
              <a:rPr lang="en-US" altLang="ko-KR" dirty="0"/>
              <a:t># </a:t>
            </a:r>
            <a:r>
              <a:rPr lang="en-US" altLang="ko-KR" b="1" dirty="0">
                <a:solidFill>
                  <a:srgbClr val="FF0000"/>
                </a:solidFill>
              </a:rPr>
              <a:t>[ True  </a:t>
            </a:r>
            <a:r>
              <a:rPr lang="en-US" altLang="ko-KR" b="1" dirty="0" err="1">
                <a:solidFill>
                  <a:srgbClr val="FF0000"/>
                </a:solidFill>
              </a:rPr>
              <a:t>True</a:t>
            </a:r>
            <a:r>
              <a:rPr lang="en-US" altLang="ko-KR" b="1" dirty="0">
                <a:solidFill>
                  <a:srgbClr val="FF0000"/>
                </a:solidFill>
              </a:rPr>
              <a:t>  </a:t>
            </a:r>
            <a:r>
              <a:rPr lang="en-US" altLang="ko-KR" b="1" dirty="0" err="1">
                <a:solidFill>
                  <a:srgbClr val="FF0000"/>
                </a:solidFill>
              </a:rPr>
              <a:t>True</a:t>
            </a:r>
            <a:r>
              <a:rPr lang="en-US" altLang="ko-KR" b="1" dirty="0">
                <a:solidFill>
                  <a:srgbClr val="FF0000"/>
                </a:solidFill>
              </a:rPr>
              <a:t>  </a:t>
            </a:r>
            <a:r>
              <a:rPr lang="en-US" altLang="ko-KR" b="1" dirty="0" err="1">
                <a:solidFill>
                  <a:srgbClr val="FF0000"/>
                </a:solidFill>
              </a:rPr>
              <a:t>True</a:t>
            </a:r>
            <a:r>
              <a:rPr lang="en-US" altLang="ko-KR" b="1" dirty="0">
                <a:solidFill>
                  <a:srgbClr val="FF0000"/>
                </a:solidFill>
              </a:rPr>
              <a:t>  </a:t>
            </a:r>
            <a:r>
              <a:rPr lang="en-US" altLang="ko-KR" b="1" dirty="0" err="1">
                <a:solidFill>
                  <a:srgbClr val="FF0000"/>
                </a:solidFill>
              </a:rPr>
              <a:t>True</a:t>
            </a:r>
            <a:r>
              <a:rPr lang="en-US" altLang="ko-KR" b="1" dirty="0">
                <a:solidFill>
                  <a:srgbClr val="FF0000"/>
                </a:solidFill>
              </a:rPr>
              <a:t>  </a:t>
            </a:r>
            <a:r>
              <a:rPr lang="en-US" altLang="ko-KR" b="1" dirty="0" err="1">
                <a:solidFill>
                  <a:srgbClr val="FF0000"/>
                </a:solidFill>
              </a:rPr>
              <a:t>True</a:t>
            </a:r>
            <a:r>
              <a:rPr lang="en-US" altLang="ko-KR" b="1" dirty="0">
                <a:solidFill>
                  <a:srgbClr val="FF0000"/>
                </a:solidFill>
              </a:rPr>
              <a:t>  </a:t>
            </a:r>
            <a:r>
              <a:rPr lang="en-US" altLang="ko-KR" b="1" dirty="0" err="1">
                <a:solidFill>
                  <a:srgbClr val="FF0000"/>
                </a:solidFill>
              </a:rPr>
              <a:t>True</a:t>
            </a:r>
            <a:r>
              <a:rPr lang="en-US" altLang="ko-KR" b="1" dirty="0">
                <a:solidFill>
                  <a:srgbClr val="FF0000"/>
                </a:solidFill>
              </a:rPr>
              <a:t>  </a:t>
            </a:r>
            <a:r>
              <a:rPr lang="en-US" altLang="ko-KR" b="1" dirty="0" err="1">
                <a:solidFill>
                  <a:srgbClr val="FF0000"/>
                </a:solidFill>
              </a:rPr>
              <a:t>True</a:t>
            </a:r>
            <a:r>
              <a:rPr lang="en-US" altLang="ko-KR" b="1" dirty="0">
                <a:solidFill>
                  <a:srgbClr val="FF0000"/>
                </a:solidFill>
              </a:rPr>
              <a:t>  </a:t>
            </a:r>
            <a:r>
              <a:rPr lang="en-US" altLang="ko-KR" b="1" dirty="0" err="1">
                <a:solidFill>
                  <a:srgbClr val="FF0000"/>
                </a:solidFill>
              </a:rPr>
              <a:t>True</a:t>
            </a:r>
            <a:r>
              <a:rPr lang="en-US" altLang="ko-KR" b="1" dirty="0">
                <a:solidFill>
                  <a:srgbClr val="FF0000"/>
                </a:solidFill>
              </a:rPr>
              <a:t>  </a:t>
            </a:r>
            <a:r>
              <a:rPr lang="en-US" altLang="ko-KR" b="1" dirty="0" err="1">
                <a:solidFill>
                  <a:srgbClr val="FF0000"/>
                </a:solidFill>
              </a:rPr>
              <a:t>True</a:t>
            </a:r>
            <a:r>
              <a:rPr lang="en-US" altLang="ko-KR" b="1" dirty="0">
                <a:solidFill>
                  <a:srgbClr val="FF0000"/>
                </a:solidFill>
              </a:rPr>
              <a:t>  </a:t>
            </a:r>
            <a:r>
              <a:rPr lang="en-US" altLang="ko-KR" b="1" dirty="0" err="1">
                <a:solidFill>
                  <a:srgbClr val="FF0000"/>
                </a:solidFill>
              </a:rPr>
              <a:t>True</a:t>
            </a:r>
            <a:r>
              <a:rPr lang="en-US" altLang="ko-KR" b="1" dirty="0">
                <a:solidFill>
                  <a:srgbClr val="FF0000"/>
                </a:solidFill>
              </a:rPr>
              <a:t>  True]</a:t>
            </a:r>
          </a:p>
          <a:p>
            <a:pPr marL="457200" lvl="1" indent="0">
              <a:buNone/>
            </a:pPr>
            <a:r>
              <a:rPr lang="en-US" altLang="ko-KR" dirty="0" err="1"/>
              <a:t>b.shape</a:t>
            </a:r>
            <a:r>
              <a:rPr lang="en-US" altLang="ko-KR" dirty="0"/>
              <a:t> = 3, 4	# changes the shape of a</a:t>
            </a:r>
          </a:p>
          <a:p>
            <a:pPr marL="457200" lvl="1" indent="0">
              <a:buNone/>
            </a:pPr>
            <a:r>
              <a:rPr lang="en-US" altLang="ko-KR" dirty="0"/>
              <a:t>print(a)		# [[ 0  1  2  3]</a:t>
            </a:r>
          </a:p>
          <a:p>
            <a:pPr marL="457200" lvl="1" indent="0">
              <a:buNone/>
            </a:pPr>
            <a:r>
              <a:rPr lang="en-US" altLang="ko-KR" dirty="0"/>
              <a:t>			#  [ 4  5  6  7]</a:t>
            </a:r>
          </a:p>
          <a:p>
            <a:pPr marL="457200" lvl="1" indent="0">
              <a:buNone/>
            </a:pPr>
            <a:r>
              <a:rPr lang="en-US" altLang="ko-KR" dirty="0"/>
              <a:t>			#  [ 8  9 10 11]]</a:t>
            </a:r>
          </a:p>
        </p:txBody>
      </p:sp>
      <p:sp>
        <p:nvSpPr>
          <p:cNvPr id="4" name="슬라이드 번호 개체 틀 3"/>
          <p:cNvSpPr>
            <a:spLocks noGrp="1"/>
          </p:cNvSpPr>
          <p:nvPr>
            <p:ph type="sldNum" sz="quarter" idx="12"/>
          </p:nvPr>
        </p:nvSpPr>
        <p:spPr/>
        <p:txBody>
          <a:bodyPr/>
          <a:lstStyle/>
          <a:p>
            <a:fld id="{D57F1E4F-1CFF-5643-939E-217C01CDF565}" type="slidenum">
              <a:rPr lang="en-US" smtClean="0"/>
              <a:pPr/>
              <a:t>129</a:t>
            </a:fld>
            <a:endParaRPr lang="en-US" dirty="0"/>
          </a:p>
        </p:txBody>
      </p:sp>
    </p:spTree>
    <p:extLst>
      <p:ext uri="{BB962C8B-B14F-4D97-AF65-F5344CB8AC3E}">
        <p14:creationId xmlns:p14="http://schemas.microsoft.com/office/powerpoint/2010/main" val="42363143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cf. Common Sequence Operations</a:t>
            </a:r>
            <a:endParaRPr lang="ko-KR" altLang="en-US" dirty="0"/>
          </a:p>
        </p:txBody>
      </p:sp>
      <p:graphicFrame>
        <p:nvGraphicFramePr>
          <p:cNvPr id="6" name="내용 개체 틀 5"/>
          <p:cNvGraphicFramePr>
            <a:graphicFrameLocks noGrp="1"/>
          </p:cNvGraphicFramePr>
          <p:nvPr>
            <p:ph idx="1"/>
            <p:extLst>
              <p:ext uri="{D42A27DB-BD31-4B8C-83A1-F6EECF244321}">
                <p14:modId xmlns:p14="http://schemas.microsoft.com/office/powerpoint/2010/main" val="3605177625"/>
              </p:ext>
            </p:extLst>
          </p:nvPr>
        </p:nvGraphicFramePr>
        <p:xfrm>
          <a:off x="1090613" y="1353671"/>
          <a:ext cx="10052516" cy="4824586"/>
        </p:xfrm>
        <a:graphic>
          <a:graphicData uri="http://schemas.openxmlformats.org/drawingml/2006/table">
            <a:tbl>
              <a:tblPr firstRow="1" bandRow="1">
                <a:tableStyleId>{3B4B98B0-60AC-42C2-AFA5-B58CD77FA1E5}</a:tableStyleId>
              </a:tblPr>
              <a:tblGrid>
                <a:gridCol w="2309156">
                  <a:extLst>
                    <a:ext uri="{9D8B030D-6E8A-4147-A177-3AD203B41FA5}">
                      <a16:colId xmlns:a16="http://schemas.microsoft.com/office/drawing/2014/main" val="184603334"/>
                    </a:ext>
                  </a:extLst>
                </a:gridCol>
                <a:gridCol w="7743360">
                  <a:extLst>
                    <a:ext uri="{9D8B030D-6E8A-4147-A177-3AD203B41FA5}">
                      <a16:colId xmlns:a16="http://schemas.microsoft.com/office/drawing/2014/main" val="1829495482"/>
                    </a:ext>
                  </a:extLst>
                </a:gridCol>
              </a:tblGrid>
              <a:tr h="371122">
                <a:tc>
                  <a:txBody>
                    <a:bodyPr/>
                    <a:lstStyle/>
                    <a:p>
                      <a:pPr algn="l" fontAlgn="ctr"/>
                      <a:r>
                        <a:rPr lang="en-US" sz="1800" u="none" strike="noStrike" dirty="0">
                          <a:solidFill>
                            <a:schemeClr val="tx2">
                              <a:lumMod val="90000"/>
                            </a:schemeClr>
                          </a:solidFill>
                          <a:effectLst/>
                        </a:rPr>
                        <a:t>Operation</a:t>
                      </a:r>
                      <a:endParaRPr lang="en-US" sz="1800" b="0" i="0" u="none" strike="noStrike" dirty="0">
                        <a:solidFill>
                          <a:schemeClr val="tx2">
                            <a:lumMod val="90000"/>
                          </a:schemeClr>
                        </a:solidFill>
                        <a:effectLst/>
                        <a:latin typeface="+mn-ea"/>
                        <a:ea typeface="+mn-ea"/>
                      </a:endParaRPr>
                    </a:p>
                  </a:txBody>
                  <a:tcPr marL="9973" marR="9973" marT="10319" marB="0" anchor="ctr"/>
                </a:tc>
                <a:tc>
                  <a:txBody>
                    <a:bodyPr/>
                    <a:lstStyle/>
                    <a:p>
                      <a:pPr algn="l" fontAlgn="ctr"/>
                      <a:r>
                        <a:rPr lang="en-US" sz="1800" u="none" strike="noStrike" dirty="0">
                          <a:solidFill>
                            <a:schemeClr val="tx2">
                              <a:lumMod val="90000"/>
                            </a:schemeClr>
                          </a:solidFill>
                          <a:effectLst/>
                        </a:rPr>
                        <a:t>Result</a:t>
                      </a:r>
                      <a:endParaRPr lang="en-US" sz="1800" b="0" i="0" u="none" strike="noStrike" dirty="0">
                        <a:solidFill>
                          <a:schemeClr val="tx2">
                            <a:lumMod val="90000"/>
                          </a:schemeClr>
                        </a:solidFill>
                        <a:effectLst/>
                        <a:latin typeface="+mn-ea"/>
                        <a:ea typeface="+mn-ea"/>
                      </a:endParaRPr>
                    </a:p>
                  </a:txBody>
                  <a:tcPr marL="9973" marR="9973" marT="10319" marB="0" anchor="ctr"/>
                </a:tc>
                <a:extLst>
                  <a:ext uri="{0D108BD9-81ED-4DB2-BD59-A6C34878D82A}">
                    <a16:rowId xmlns:a16="http://schemas.microsoft.com/office/drawing/2014/main" val="2029840400"/>
                  </a:ext>
                </a:extLst>
              </a:tr>
              <a:tr h="371122">
                <a:tc>
                  <a:txBody>
                    <a:bodyPr/>
                    <a:lstStyle/>
                    <a:p>
                      <a:pPr algn="l" fontAlgn="ctr"/>
                      <a:r>
                        <a:rPr lang="en-US" sz="1800" u="none" strike="noStrike" dirty="0">
                          <a:solidFill>
                            <a:schemeClr val="tx2">
                              <a:lumMod val="90000"/>
                            </a:schemeClr>
                          </a:solidFill>
                          <a:effectLst/>
                        </a:rPr>
                        <a:t>x in s</a:t>
                      </a:r>
                      <a:endParaRPr lang="en-US" sz="1800" b="0" i="0" u="none" strike="noStrike" dirty="0">
                        <a:solidFill>
                          <a:schemeClr val="tx2">
                            <a:lumMod val="90000"/>
                          </a:schemeClr>
                        </a:solidFill>
                        <a:effectLst/>
                        <a:latin typeface="+mn-ea"/>
                        <a:ea typeface="+mn-ea"/>
                      </a:endParaRPr>
                    </a:p>
                  </a:txBody>
                  <a:tcPr marL="9973" marR="9973" marT="10319" marB="0" anchor="ctr"/>
                </a:tc>
                <a:tc>
                  <a:txBody>
                    <a:bodyPr/>
                    <a:lstStyle/>
                    <a:p>
                      <a:pPr algn="l" fontAlgn="ctr"/>
                      <a:r>
                        <a:rPr lang="en-US" sz="1800" u="none" strike="noStrike" dirty="0">
                          <a:solidFill>
                            <a:schemeClr val="tx2">
                              <a:lumMod val="90000"/>
                            </a:schemeClr>
                          </a:solidFill>
                          <a:effectLst/>
                        </a:rPr>
                        <a:t>True if an item of s is equal to x, else False</a:t>
                      </a:r>
                      <a:endParaRPr lang="en-US" sz="1800" b="0" i="0" u="none" strike="noStrike" dirty="0">
                        <a:solidFill>
                          <a:schemeClr val="tx2">
                            <a:lumMod val="90000"/>
                          </a:schemeClr>
                        </a:solidFill>
                        <a:effectLst/>
                        <a:latin typeface="+mn-ea"/>
                        <a:ea typeface="+mn-ea"/>
                      </a:endParaRPr>
                    </a:p>
                  </a:txBody>
                  <a:tcPr marL="9973" marR="9973" marT="10319" marB="0" anchor="ctr"/>
                </a:tc>
                <a:extLst>
                  <a:ext uri="{0D108BD9-81ED-4DB2-BD59-A6C34878D82A}">
                    <a16:rowId xmlns:a16="http://schemas.microsoft.com/office/drawing/2014/main" val="443158672"/>
                  </a:ext>
                </a:extLst>
              </a:tr>
              <a:tr h="371122">
                <a:tc>
                  <a:txBody>
                    <a:bodyPr/>
                    <a:lstStyle/>
                    <a:p>
                      <a:pPr algn="l" fontAlgn="ctr"/>
                      <a:r>
                        <a:rPr lang="en-US" sz="1800" u="none" strike="noStrike" dirty="0">
                          <a:solidFill>
                            <a:schemeClr val="tx2">
                              <a:lumMod val="90000"/>
                            </a:schemeClr>
                          </a:solidFill>
                          <a:effectLst/>
                        </a:rPr>
                        <a:t>x not in s</a:t>
                      </a:r>
                      <a:endParaRPr lang="en-US" sz="1800" b="0" i="0" u="none" strike="noStrike" dirty="0">
                        <a:solidFill>
                          <a:schemeClr val="tx2">
                            <a:lumMod val="90000"/>
                          </a:schemeClr>
                        </a:solidFill>
                        <a:effectLst/>
                        <a:latin typeface="+mn-ea"/>
                        <a:ea typeface="+mn-ea"/>
                      </a:endParaRPr>
                    </a:p>
                  </a:txBody>
                  <a:tcPr marL="9973" marR="9973" marT="10319" marB="0" anchor="ctr"/>
                </a:tc>
                <a:tc>
                  <a:txBody>
                    <a:bodyPr/>
                    <a:lstStyle/>
                    <a:p>
                      <a:pPr algn="l" fontAlgn="ctr"/>
                      <a:r>
                        <a:rPr lang="en-US" sz="1800" u="none" strike="noStrike" dirty="0">
                          <a:solidFill>
                            <a:schemeClr val="tx2">
                              <a:lumMod val="90000"/>
                            </a:schemeClr>
                          </a:solidFill>
                          <a:effectLst/>
                        </a:rPr>
                        <a:t>False if an item of s is equal to x, else True</a:t>
                      </a:r>
                      <a:endParaRPr lang="en-US" sz="1800" b="0" i="0" u="none" strike="noStrike" dirty="0">
                        <a:solidFill>
                          <a:schemeClr val="tx2">
                            <a:lumMod val="90000"/>
                          </a:schemeClr>
                        </a:solidFill>
                        <a:effectLst/>
                        <a:latin typeface="+mn-ea"/>
                        <a:ea typeface="+mn-ea"/>
                      </a:endParaRPr>
                    </a:p>
                  </a:txBody>
                  <a:tcPr marL="9973" marR="9973" marT="10319" marB="0" anchor="ctr"/>
                </a:tc>
                <a:extLst>
                  <a:ext uri="{0D108BD9-81ED-4DB2-BD59-A6C34878D82A}">
                    <a16:rowId xmlns:a16="http://schemas.microsoft.com/office/drawing/2014/main" val="2025470836"/>
                  </a:ext>
                </a:extLst>
              </a:tr>
              <a:tr h="371122">
                <a:tc>
                  <a:txBody>
                    <a:bodyPr/>
                    <a:lstStyle/>
                    <a:p>
                      <a:pPr algn="l" fontAlgn="ctr"/>
                      <a:r>
                        <a:rPr lang="en-US" sz="1800" u="none" strike="noStrike" dirty="0">
                          <a:solidFill>
                            <a:schemeClr val="tx2">
                              <a:lumMod val="90000"/>
                            </a:schemeClr>
                          </a:solidFill>
                          <a:effectLst/>
                        </a:rPr>
                        <a:t>s + t</a:t>
                      </a:r>
                      <a:endParaRPr lang="en-US" sz="1800" b="0" i="0" u="none" strike="noStrike" dirty="0">
                        <a:solidFill>
                          <a:schemeClr val="tx2">
                            <a:lumMod val="90000"/>
                          </a:schemeClr>
                        </a:solidFill>
                        <a:effectLst/>
                        <a:latin typeface="+mn-ea"/>
                        <a:ea typeface="+mn-ea"/>
                      </a:endParaRPr>
                    </a:p>
                  </a:txBody>
                  <a:tcPr marL="9973" marR="9973" marT="10319" marB="0" anchor="ctr"/>
                </a:tc>
                <a:tc>
                  <a:txBody>
                    <a:bodyPr/>
                    <a:lstStyle/>
                    <a:p>
                      <a:pPr algn="l" fontAlgn="ctr"/>
                      <a:r>
                        <a:rPr lang="en-US" sz="1800" u="none" strike="noStrike" dirty="0">
                          <a:solidFill>
                            <a:schemeClr val="tx2">
                              <a:lumMod val="90000"/>
                            </a:schemeClr>
                          </a:solidFill>
                          <a:effectLst/>
                        </a:rPr>
                        <a:t>the concatenation of s and t</a:t>
                      </a:r>
                      <a:endParaRPr lang="en-US" sz="1800" b="0" i="1" u="none" strike="noStrike" dirty="0">
                        <a:solidFill>
                          <a:schemeClr val="tx2">
                            <a:lumMod val="90000"/>
                          </a:schemeClr>
                        </a:solidFill>
                        <a:effectLst/>
                        <a:latin typeface="+mn-ea"/>
                        <a:ea typeface="+mn-ea"/>
                      </a:endParaRPr>
                    </a:p>
                  </a:txBody>
                  <a:tcPr marL="9973" marR="9973" marT="10319" marB="0" anchor="ctr"/>
                </a:tc>
                <a:extLst>
                  <a:ext uri="{0D108BD9-81ED-4DB2-BD59-A6C34878D82A}">
                    <a16:rowId xmlns:a16="http://schemas.microsoft.com/office/drawing/2014/main" val="3243964429"/>
                  </a:ext>
                </a:extLst>
              </a:tr>
              <a:tr h="371122">
                <a:tc>
                  <a:txBody>
                    <a:bodyPr/>
                    <a:lstStyle/>
                    <a:p>
                      <a:pPr algn="l" fontAlgn="ctr"/>
                      <a:r>
                        <a:rPr lang="pt-BR" sz="1800" u="none" strike="noStrike" dirty="0">
                          <a:solidFill>
                            <a:schemeClr val="tx2">
                              <a:lumMod val="90000"/>
                            </a:schemeClr>
                          </a:solidFill>
                          <a:effectLst/>
                        </a:rPr>
                        <a:t>s * n or n * s</a:t>
                      </a:r>
                      <a:endParaRPr lang="pt-BR" sz="1800" b="0" i="0" u="none" strike="noStrike" dirty="0">
                        <a:solidFill>
                          <a:schemeClr val="tx2">
                            <a:lumMod val="90000"/>
                          </a:schemeClr>
                        </a:solidFill>
                        <a:effectLst/>
                        <a:latin typeface="+mn-ea"/>
                        <a:ea typeface="+mn-ea"/>
                      </a:endParaRPr>
                    </a:p>
                  </a:txBody>
                  <a:tcPr marL="9973" marR="9973" marT="10319" marB="0" anchor="ctr"/>
                </a:tc>
                <a:tc>
                  <a:txBody>
                    <a:bodyPr/>
                    <a:lstStyle/>
                    <a:p>
                      <a:pPr algn="l" fontAlgn="ctr"/>
                      <a:r>
                        <a:rPr lang="en-US" sz="1800" u="none" strike="noStrike" dirty="0">
                          <a:solidFill>
                            <a:schemeClr val="tx2">
                              <a:lumMod val="90000"/>
                            </a:schemeClr>
                          </a:solidFill>
                          <a:effectLst/>
                        </a:rPr>
                        <a:t>equivalent to adding s to itself n times</a:t>
                      </a:r>
                      <a:endParaRPr lang="en-US" sz="1800" b="0" i="0" u="none" strike="noStrike" dirty="0">
                        <a:solidFill>
                          <a:schemeClr val="tx2">
                            <a:lumMod val="90000"/>
                          </a:schemeClr>
                        </a:solidFill>
                        <a:effectLst/>
                        <a:latin typeface="+mn-ea"/>
                        <a:ea typeface="+mn-ea"/>
                      </a:endParaRPr>
                    </a:p>
                  </a:txBody>
                  <a:tcPr marL="9973" marR="9973" marT="10319" marB="0" anchor="ctr"/>
                </a:tc>
                <a:extLst>
                  <a:ext uri="{0D108BD9-81ED-4DB2-BD59-A6C34878D82A}">
                    <a16:rowId xmlns:a16="http://schemas.microsoft.com/office/drawing/2014/main" val="1781290701"/>
                  </a:ext>
                </a:extLst>
              </a:tr>
              <a:tr h="371122">
                <a:tc>
                  <a:txBody>
                    <a:bodyPr/>
                    <a:lstStyle/>
                    <a:p>
                      <a:pPr algn="l" fontAlgn="ctr"/>
                      <a:r>
                        <a:rPr lang="en-US" sz="1800" u="none" strike="noStrike" dirty="0">
                          <a:solidFill>
                            <a:schemeClr val="tx2">
                              <a:lumMod val="90000"/>
                            </a:schemeClr>
                          </a:solidFill>
                          <a:effectLst/>
                        </a:rPr>
                        <a:t>s[</a:t>
                      </a:r>
                      <a:r>
                        <a:rPr lang="en-US" sz="1800" u="none" strike="noStrike" dirty="0" err="1">
                          <a:solidFill>
                            <a:schemeClr val="tx2">
                              <a:lumMod val="90000"/>
                            </a:schemeClr>
                          </a:solidFill>
                          <a:effectLst/>
                        </a:rPr>
                        <a:t>i</a:t>
                      </a:r>
                      <a:r>
                        <a:rPr lang="en-US" sz="1800" u="none" strike="noStrike" dirty="0">
                          <a:solidFill>
                            <a:schemeClr val="tx2">
                              <a:lumMod val="90000"/>
                            </a:schemeClr>
                          </a:solidFill>
                          <a:effectLst/>
                        </a:rPr>
                        <a:t>]</a:t>
                      </a:r>
                      <a:endParaRPr lang="en-US" sz="1800" b="0" i="0" u="none" strike="noStrike" dirty="0">
                        <a:solidFill>
                          <a:schemeClr val="tx2">
                            <a:lumMod val="90000"/>
                          </a:schemeClr>
                        </a:solidFill>
                        <a:effectLst/>
                        <a:latin typeface="+mn-ea"/>
                        <a:ea typeface="+mn-ea"/>
                      </a:endParaRPr>
                    </a:p>
                  </a:txBody>
                  <a:tcPr marL="9973" marR="9973" marT="10319" marB="0" anchor="ctr"/>
                </a:tc>
                <a:tc>
                  <a:txBody>
                    <a:bodyPr/>
                    <a:lstStyle/>
                    <a:p>
                      <a:pPr algn="l" fontAlgn="ctr"/>
                      <a:r>
                        <a:rPr lang="en-US" sz="1800" u="none" strike="noStrike" dirty="0" err="1">
                          <a:solidFill>
                            <a:schemeClr val="tx2">
                              <a:lumMod val="90000"/>
                            </a:schemeClr>
                          </a:solidFill>
                          <a:effectLst/>
                        </a:rPr>
                        <a:t>ith</a:t>
                      </a:r>
                      <a:r>
                        <a:rPr lang="en-US" sz="1800" u="none" strike="noStrike" dirty="0">
                          <a:solidFill>
                            <a:schemeClr val="tx2">
                              <a:lumMod val="90000"/>
                            </a:schemeClr>
                          </a:solidFill>
                          <a:effectLst/>
                        </a:rPr>
                        <a:t> item of s, origin 0</a:t>
                      </a:r>
                      <a:endParaRPr lang="en-US" sz="1800" b="0" i="0" u="none" strike="noStrike" dirty="0">
                        <a:solidFill>
                          <a:schemeClr val="tx2">
                            <a:lumMod val="90000"/>
                          </a:schemeClr>
                        </a:solidFill>
                        <a:effectLst/>
                        <a:latin typeface="+mn-ea"/>
                        <a:ea typeface="+mn-ea"/>
                      </a:endParaRPr>
                    </a:p>
                  </a:txBody>
                  <a:tcPr marL="9973" marR="9973" marT="10319" marB="0" anchor="ctr"/>
                </a:tc>
                <a:extLst>
                  <a:ext uri="{0D108BD9-81ED-4DB2-BD59-A6C34878D82A}">
                    <a16:rowId xmlns:a16="http://schemas.microsoft.com/office/drawing/2014/main" val="2898207795"/>
                  </a:ext>
                </a:extLst>
              </a:tr>
              <a:tr h="371122">
                <a:tc>
                  <a:txBody>
                    <a:bodyPr/>
                    <a:lstStyle/>
                    <a:p>
                      <a:pPr algn="l" fontAlgn="ctr"/>
                      <a:r>
                        <a:rPr lang="en-US" sz="1800" u="none" strike="noStrike">
                          <a:solidFill>
                            <a:schemeClr val="tx2">
                              <a:lumMod val="90000"/>
                            </a:schemeClr>
                          </a:solidFill>
                          <a:effectLst/>
                        </a:rPr>
                        <a:t>s[i:j]</a:t>
                      </a:r>
                      <a:endParaRPr lang="en-US" sz="1800" b="0" i="0" u="none" strike="noStrike">
                        <a:solidFill>
                          <a:schemeClr val="tx2">
                            <a:lumMod val="90000"/>
                          </a:schemeClr>
                        </a:solidFill>
                        <a:effectLst/>
                        <a:latin typeface="+mn-ea"/>
                        <a:ea typeface="+mn-ea"/>
                      </a:endParaRPr>
                    </a:p>
                  </a:txBody>
                  <a:tcPr marL="9973" marR="9973" marT="10319" marB="0" anchor="ctr"/>
                </a:tc>
                <a:tc>
                  <a:txBody>
                    <a:bodyPr/>
                    <a:lstStyle/>
                    <a:p>
                      <a:pPr algn="l" fontAlgn="ctr"/>
                      <a:r>
                        <a:rPr lang="en-US" sz="1800" u="none" strike="noStrike" dirty="0">
                          <a:solidFill>
                            <a:schemeClr val="tx2">
                              <a:lumMod val="90000"/>
                            </a:schemeClr>
                          </a:solidFill>
                          <a:effectLst/>
                        </a:rPr>
                        <a:t>slice of s from </a:t>
                      </a:r>
                      <a:r>
                        <a:rPr lang="en-US" sz="1800" u="none" strike="noStrike" dirty="0" err="1">
                          <a:solidFill>
                            <a:schemeClr val="tx2">
                              <a:lumMod val="90000"/>
                            </a:schemeClr>
                          </a:solidFill>
                          <a:effectLst/>
                        </a:rPr>
                        <a:t>i</a:t>
                      </a:r>
                      <a:r>
                        <a:rPr lang="en-US" sz="1800" u="none" strike="noStrike" dirty="0">
                          <a:solidFill>
                            <a:schemeClr val="tx2">
                              <a:lumMod val="90000"/>
                            </a:schemeClr>
                          </a:solidFill>
                          <a:effectLst/>
                        </a:rPr>
                        <a:t> to j</a:t>
                      </a:r>
                      <a:endParaRPr lang="en-US" sz="1800" b="0" i="1" u="none" strike="noStrike" dirty="0">
                        <a:solidFill>
                          <a:schemeClr val="tx2">
                            <a:lumMod val="90000"/>
                          </a:schemeClr>
                        </a:solidFill>
                        <a:effectLst/>
                        <a:latin typeface="+mn-ea"/>
                        <a:ea typeface="+mn-ea"/>
                      </a:endParaRPr>
                    </a:p>
                  </a:txBody>
                  <a:tcPr marL="9973" marR="9973" marT="10319" marB="0" anchor="ctr"/>
                </a:tc>
                <a:extLst>
                  <a:ext uri="{0D108BD9-81ED-4DB2-BD59-A6C34878D82A}">
                    <a16:rowId xmlns:a16="http://schemas.microsoft.com/office/drawing/2014/main" val="711973372"/>
                  </a:ext>
                </a:extLst>
              </a:tr>
              <a:tr h="371122">
                <a:tc>
                  <a:txBody>
                    <a:bodyPr/>
                    <a:lstStyle/>
                    <a:p>
                      <a:pPr algn="l" fontAlgn="ctr"/>
                      <a:r>
                        <a:rPr lang="en-US" sz="1800" u="none" strike="noStrike">
                          <a:solidFill>
                            <a:schemeClr val="tx2">
                              <a:lumMod val="90000"/>
                            </a:schemeClr>
                          </a:solidFill>
                          <a:effectLst/>
                        </a:rPr>
                        <a:t>s[i:j:k]</a:t>
                      </a:r>
                      <a:endParaRPr lang="en-US" sz="1800" b="0" i="0" u="none" strike="noStrike">
                        <a:solidFill>
                          <a:schemeClr val="tx2">
                            <a:lumMod val="90000"/>
                          </a:schemeClr>
                        </a:solidFill>
                        <a:effectLst/>
                        <a:latin typeface="+mn-ea"/>
                        <a:ea typeface="+mn-ea"/>
                      </a:endParaRPr>
                    </a:p>
                  </a:txBody>
                  <a:tcPr marL="9973" marR="9973" marT="10319" marB="0" anchor="ctr"/>
                </a:tc>
                <a:tc>
                  <a:txBody>
                    <a:bodyPr/>
                    <a:lstStyle/>
                    <a:p>
                      <a:pPr algn="l" fontAlgn="ctr"/>
                      <a:r>
                        <a:rPr lang="en-US" sz="1800" u="none" strike="noStrike" dirty="0">
                          <a:solidFill>
                            <a:schemeClr val="tx2">
                              <a:lumMod val="90000"/>
                            </a:schemeClr>
                          </a:solidFill>
                          <a:effectLst/>
                        </a:rPr>
                        <a:t>slice of s from </a:t>
                      </a:r>
                      <a:r>
                        <a:rPr lang="en-US" sz="1800" u="none" strike="noStrike" dirty="0" err="1">
                          <a:solidFill>
                            <a:schemeClr val="tx2">
                              <a:lumMod val="90000"/>
                            </a:schemeClr>
                          </a:solidFill>
                          <a:effectLst/>
                        </a:rPr>
                        <a:t>i</a:t>
                      </a:r>
                      <a:r>
                        <a:rPr lang="en-US" sz="1800" u="none" strike="noStrike" dirty="0">
                          <a:solidFill>
                            <a:schemeClr val="tx2">
                              <a:lumMod val="90000"/>
                            </a:schemeClr>
                          </a:solidFill>
                          <a:effectLst/>
                        </a:rPr>
                        <a:t> to j with step k</a:t>
                      </a:r>
                      <a:endParaRPr lang="en-US" sz="1800" b="0" i="1" u="none" strike="noStrike" dirty="0">
                        <a:solidFill>
                          <a:schemeClr val="tx2">
                            <a:lumMod val="90000"/>
                          </a:schemeClr>
                        </a:solidFill>
                        <a:effectLst/>
                        <a:latin typeface="+mn-ea"/>
                        <a:ea typeface="+mn-ea"/>
                      </a:endParaRPr>
                    </a:p>
                  </a:txBody>
                  <a:tcPr marL="9973" marR="9973" marT="10319" marB="0" anchor="ctr"/>
                </a:tc>
                <a:extLst>
                  <a:ext uri="{0D108BD9-81ED-4DB2-BD59-A6C34878D82A}">
                    <a16:rowId xmlns:a16="http://schemas.microsoft.com/office/drawing/2014/main" val="1666191990"/>
                  </a:ext>
                </a:extLst>
              </a:tr>
              <a:tr h="371122">
                <a:tc>
                  <a:txBody>
                    <a:bodyPr/>
                    <a:lstStyle/>
                    <a:p>
                      <a:pPr algn="l" fontAlgn="ctr"/>
                      <a:r>
                        <a:rPr lang="en-US" sz="1800" u="none" strike="noStrike">
                          <a:solidFill>
                            <a:schemeClr val="tx2">
                              <a:lumMod val="90000"/>
                            </a:schemeClr>
                          </a:solidFill>
                          <a:effectLst/>
                        </a:rPr>
                        <a:t>len(s)</a:t>
                      </a:r>
                      <a:endParaRPr lang="en-US" sz="1800" b="0" i="0" u="none" strike="noStrike">
                        <a:solidFill>
                          <a:schemeClr val="tx2">
                            <a:lumMod val="90000"/>
                          </a:schemeClr>
                        </a:solidFill>
                        <a:effectLst/>
                        <a:latin typeface="+mn-ea"/>
                        <a:ea typeface="+mn-ea"/>
                      </a:endParaRPr>
                    </a:p>
                  </a:txBody>
                  <a:tcPr marL="9973" marR="9973" marT="10319" marB="0" anchor="ctr"/>
                </a:tc>
                <a:tc>
                  <a:txBody>
                    <a:bodyPr/>
                    <a:lstStyle/>
                    <a:p>
                      <a:pPr algn="l" fontAlgn="ctr"/>
                      <a:r>
                        <a:rPr lang="en-US" sz="1800" u="none" strike="noStrike" dirty="0">
                          <a:solidFill>
                            <a:schemeClr val="tx2">
                              <a:lumMod val="90000"/>
                            </a:schemeClr>
                          </a:solidFill>
                          <a:effectLst/>
                        </a:rPr>
                        <a:t>length of s</a:t>
                      </a:r>
                      <a:endParaRPr lang="en-US" sz="1800" b="0" i="1" u="none" strike="noStrike" dirty="0">
                        <a:solidFill>
                          <a:schemeClr val="tx2">
                            <a:lumMod val="90000"/>
                          </a:schemeClr>
                        </a:solidFill>
                        <a:effectLst/>
                        <a:latin typeface="+mn-ea"/>
                        <a:ea typeface="+mn-ea"/>
                      </a:endParaRPr>
                    </a:p>
                  </a:txBody>
                  <a:tcPr marL="9973" marR="9973" marT="10319" marB="0" anchor="ctr"/>
                </a:tc>
                <a:extLst>
                  <a:ext uri="{0D108BD9-81ED-4DB2-BD59-A6C34878D82A}">
                    <a16:rowId xmlns:a16="http://schemas.microsoft.com/office/drawing/2014/main" val="3862202630"/>
                  </a:ext>
                </a:extLst>
              </a:tr>
              <a:tr h="371122">
                <a:tc>
                  <a:txBody>
                    <a:bodyPr/>
                    <a:lstStyle/>
                    <a:p>
                      <a:pPr algn="l" fontAlgn="ctr"/>
                      <a:r>
                        <a:rPr lang="en-US" sz="1800" u="none" strike="noStrike">
                          <a:solidFill>
                            <a:schemeClr val="tx2">
                              <a:lumMod val="90000"/>
                            </a:schemeClr>
                          </a:solidFill>
                          <a:effectLst/>
                        </a:rPr>
                        <a:t>min(s)</a:t>
                      </a:r>
                      <a:endParaRPr lang="en-US" sz="1800" b="0" i="0" u="none" strike="noStrike">
                        <a:solidFill>
                          <a:schemeClr val="tx2">
                            <a:lumMod val="90000"/>
                          </a:schemeClr>
                        </a:solidFill>
                        <a:effectLst/>
                        <a:latin typeface="+mn-ea"/>
                        <a:ea typeface="+mn-ea"/>
                      </a:endParaRPr>
                    </a:p>
                  </a:txBody>
                  <a:tcPr marL="9973" marR="9973" marT="10319" marB="0" anchor="ctr"/>
                </a:tc>
                <a:tc>
                  <a:txBody>
                    <a:bodyPr/>
                    <a:lstStyle/>
                    <a:p>
                      <a:pPr algn="l" fontAlgn="ctr"/>
                      <a:r>
                        <a:rPr lang="en-US" sz="1800" u="none" strike="noStrike" dirty="0">
                          <a:solidFill>
                            <a:schemeClr val="tx2">
                              <a:lumMod val="90000"/>
                            </a:schemeClr>
                          </a:solidFill>
                          <a:effectLst/>
                        </a:rPr>
                        <a:t>smallest item of s</a:t>
                      </a:r>
                      <a:endParaRPr lang="en-US" sz="1800" b="0" i="1" u="none" strike="noStrike" dirty="0">
                        <a:solidFill>
                          <a:schemeClr val="tx2">
                            <a:lumMod val="90000"/>
                          </a:schemeClr>
                        </a:solidFill>
                        <a:effectLst/>
                        <a:latin typeface="+mn-ea"/>
                        <a:ea typeface="+mn-ea"/>
                      </a:endParaRPr>
                    </a:p>
                  </a:txBody>
                  <a:tcPr marL="9973" marR="9973" marT="10319" marB="0" anchor="ctr"/>
                </a:tc>
                <a:extLst>
                  <a:ext uri="{0D108BD9-81ED-4DB2-BD59-A6C34878D82A}">
                    <a16:rowId xmlns:a16="http://schemas.microsoft.com/office/drawing/2014/main" val="538287084"/>
                  </a:ext>
                </a:extLst>
              </a:tr>
              <a:tr h="371122">
                <a:tc>
                  <a:txBody>
                    <a:bodyPr/>
                    <a:lstStyle/>
                    <a:p>
                      <a:pPr algn="l" fontAlgn="ctr"/>
                      <a:r>
                        <a:rPr lang="en-US" sz="1800" u="none" strike="noStrike">
                          <a:solidFill>
                            <a:schemeClr val="tx2">
                              <a:lumMod val="90000"/>
                            </a:schemeClr>
                          </a:solidFill>
                          <a:effectLst/>
                        </a:rPr>
                        <a:t>max(s)</a:t>
                      </a:r>
                      <a:endParaRPr lang="en-US" sz="1800" b="0" i="0" u="none" strike="noStrike">
                        <a:solidFill>
                          <a:schemeClr val="tx2">
                            <a:lumMod val="90000"/>
                          </a:schemeClr>
                        </a:solidFill>
                        <a:effectLst/>
                        <a:latin typeface="+mn-ea"/>
                        <a:ea typeface="+mn-ea"/>
                      </a:endParaRPr>
                    </a:p>
                  </a:txBody>
                  <a:tcPr marL="9973" marR="9973" marT="10319" marB="0" anchor="ctr"/>
                </a:tc>
                <a:tc>
                  <a:txBody>
                    <a:bodyPr/>
                    <a:lstStyle/>
                    <a:p>
                      <a:pPr algn="l" fontAlgn="ctr"/>
                      <a:r>
                        <a:rPr lang="en-US" sz="1800" u="none" strike="noStrike" dirty="0">
                          <a:solidFill>
                            <a:schemeClr val="tx2">
                              <a:lumMod val="90000"/>
                            </a:schemeClr>
                          </a:solidFill>
                          <a:effectLst/>
                        </a:rPr>
                        <a:t>largest item of s</a:t>
                      </a:r>
                      <a:endParaRPr lang="en-US" sz="1800" b="0" i="1" u="none" strike="noStrike" dirty="0">
                        <a:solidFill>
                          <a:schemeClr val="tx2">
                            <a:lumMod val="90000"/>
                          </a:schemeClr>
                        </a:solidFill>
                        <a:effectLst/>
                        <a:latin typeface="+mn-ea"/>
                        <a:ea typeface="+mn-ea"/>
                      </a:endParaRPr>
                    </a:p>
                  </a:txBody>
                  <a:tcPr marL="9973" marR="9973" marT="10319" marB="0" anchor="ctr"/>
                </a:tc>
                <a:extLst>
                  <a:ext uri="{0D108BD9-81ED-4DB2-BD59-A6C34878D82A}">
                    <a16:rowId xmlns:a16="http://schemas.microsoft.com/office/drawing/2014/main" val="3142758179"/>
                  </a:ext>
                </a:extLst>
              </a:tr>
              <a:tr h="371122">
                <a:tc>
                  <a:txBody>
                    <a:bodyPr/>
                    <a:lstStyle/>
                    <a:p>
                      <a:pPr algn="l" fontAlgn="ctr"/>
                      <a:r>
                        <a:rPr lang="en-US" sz="1800" u="none" strike="noStrike">
                          <a:solidFill>
                            <a:schemeClr val="tx2">
                              <a:lumMod val="90000"/>
                            </a:schemeClr>
                          </a:solidFill>
                          <a:effectLst/>
                        </a:rPr>
                        <a:t>s.index(x[, i[, j]])</a:t>
                      </a:r>
                      <a:endParaRPr lang="en-US" sz="1800" b="0" i="0" u="none" strike="noStrike">
                        <a:solidFill>
                          <a:schemeClr val="tx2">
                            <a:lumMod val="90000"/>
                          </a:schemeClr>
                        </a:solidFill>
                        <a:effectLst/>
                        <a:latin typeface="+mn-ea"/>
                        <a:ea typeface="+mn-ea"/>
                      </a:endParaRPr>
                    </a:p>
                  </a:txBody>
                  <a:tcPr marL="9973" marR="9973" marT="10319" marB="0" anchor="ctr"/>
                </a:tc>
                <a:tc>
                  <a:txBody>
                    <a:bodyPr/>
                    <a:lstStyle/>
                    <a:p>
                      <a:pPr algn="l" fontAlgn="ctr"/>
                      <a:r>
                        <a:rPr lang="en-US" sz="1800" u="none" strike="noStrike" dirty="0">
                          <a:solidFill>
                            <a:schemeClr val="tx2">
                              <a:lumMod val="90000"/>
                            </a:schemeClr>
                          </a:solidFill>
                          <a:effectLst/>
                        </a:rPr>
                        <a:t>index of the first occurrence of x in s (at or after index </a:t>
                      </a:r>
                      <a:r>
                        <a:rPr lang="en-US" sz="1800" u="none" strike="noStrike" dirty="0" err="1">
                          <a:solidFill>
                            <a:schemeClr val="tx2">
                              <a:lumMod val="90000"/>
                            </a:schemeClr>
                          </a:solidFill>
                          <a:effectLst/>
                        </a:rPr>
                        <a:t>i</a:t>
                      </a:r>
                      <a:r>
                        <a:rPr lang="en-US" sz="1800" u="none" strike="noStrike" dirty="0">
                          <a:solidFill>
                            <a:schemeClr val="tx2">
                              <a:lumMod val="90000"/>
                            </a:schemeClr>
                          </a:solidFill>
                          <a:effectLst/>
                        </a:rPr>
                        <a:t> and before index j)</a:t>
                      </a:r>
                      <a:endParaRPr lang="en-US" sz="1800" b="0" i="0" u="none" strike="noStrike" dirty="0">
                        <a:solidFill>
                          <a:schemeClr val="tx2">
                            <a:lumMod val="90000"/>
                          </a:schemeClr>
                        </a:solidFill>
                        <a:effectLst/>
                        <a:latin typeface="+mn-ea"/>
                        <a:ea typeface="+mn-ea"/>
                      </a:endParaRPr>
                    </a:p>
                  </a:txBody>
                  <a:tcPr marL="9973" marR="9973" marT="10319" marB="0" anchor="ctr"/>
                </a:tc>
                <a:extLst>
                  <a:ext uri="{0D108BD9-81ED-4DB2-BD59-A6C34878D82A}">
                    <a16:rowId xmlns:a16="http://schemas.microsoft.com/office/drawing/2014/main" val="3017619415"/>
                  </a:ext>
                </a:extLst>
              </a:tr>
              <a:tr h="371122">
                <a:tc>
                  <a:txBody>
                    <a:bodyPr/>
                    <a:lstStyle/>
                    <a:p>
                      <a:pPr algn="l" fontAlgn="ctr"/>
                      <a:r>
                        <a:rPr lang="en-US" sz="1800" u="none" strike="noStrike">
                          <a:solidFill>
                            <a:schemeClr val="tx2">
                              <a:lumMod val="90000"/>
                            </a:schemeClr>
                          </a:solidFill>
                          <a:effectLst/>
                        </a:rPr>
                        <a:t>s.count(x)</a:t>
                      </a:r>
                      <a:endParaRPr lang="en-US" sz="1800" b="0" i="0" u="none" strike="noStrike">
                        <a:solidFill>
                          <a:schemeClr val="tx2">
                            <a:lumMod val="90000"/>
                          </a:schemeClr>
                        </a:solidFill>
                        <a:effectLst/>
                        <a:latin typeface="+mn-ea"/>
                        <a:ea typeface="+mn-ea"/>
                      </a:endParaRPr>
                    </a:p>
                  </a:txBody>
                  <a:tcPr marL="9973" marR="9973" marT="10319" marB="0" anchor="ctr"/>
                </a:tc>
                <a:tc>
                  <a:txBody>
                    <a:bodyPr/>
                    <a:lstStyle/>
                    <a:p>
                      <a:pPr algn="l" fontAlgn="ctr"/>
                      <a:r>
                        <a:rPr lang="en-US" sz="1800" u="none" strike="noStrike" dirty="0">
                          <a:solidFill>
                            <a:schemeClr val="tx2">
                              <a:lumMod val="90000"/>
                            </a:schemeClr>
                          </a:solidFill>
                          <a:effectLst/>
                        </a:rPr>
                        <a:t>total number of occurrences of x in s</a:t>
                      </a:r>
                      <a:endParaRPr lang="en-US" sz="1800" b="0" i="1" u="none" strike="noStrike" dirty="0">
                        <a:solidFill>
                          <a:schemeClr val="tx2">
                            <a:lumMod val="90000"/>
                          </a:schemeClr>
                        </a:solidFill>
                        <a:effectLst/>
                        <a:latin typeface="+mn-ea"/>
                        <a:ea typeface="+mn-ea"/>
                      </a:endParaRPr>
                    </a:p>
                  </a:txBody>
                  <a:tcPr marL="9973" marR="9973" marT="10319" marB="0" anchor="ctr"/>
                </a:tc>
                <a:extLst>
                  <a:ext uri="{0D108BD9-81ED-4DB2-BD59-A6C34878D82A}">
                    <a16:rowId xmlns:a16="http://schemas.microsoft.com/office/drawing/2014/main" val="1765123118"/>
                  </a:ext>
                </a:extLst>
              </a:tr>
            </a:tbl>
          </a:graphicData>
        </a:graphic>
      </p:graphicFrame>
      <p:sp>
        <p:nvSpPr>
          <p:cNvPr id="3" name="슬라이드 번호 개체 틀 2"/>
          <p:cNvSpPr>
            <a:spLocks noGrp="1"/>
          </p:cNvSpPr>
          <p:nvPr>
            <p:ph type="sldNum" sz="quarter" idx="12"/>
          </p:nvPr>
        </p:nvSpPr>
        <p:spPr/>
        <p:txBody>
          <a:bodyPr/>
          <a:lstStyle/>
          <a:p>
            <a:fld id="{D57F1E4F-1CFF-5643-939E-217C01CDF565}" type="slidenum">
              <a:rPr lang="en-US" smtClean="0"/>
              <a:pPr/>
              <a:t>13</a:t>
            </a:fld>
            <a:endParaRPr lang="en-US" dirty="0"/>
          </a:p>
        </p:txBody>
      </p:sp>
    </p:spTree>
    <p:extLst>
      <p:ext uri="{BB962C8B-B14F-4D97-AF65-F5344CB8AC3E}">
        <p14:creationId xmlns:p14="http://schemas.microsoft.com/office/powerpoint/2010/main" val="1860305037"/>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a:t>Copies and Views: No Copy at All</a:t>
            </a:r>
            <a:endParaRPr lang="ko-KR" altLang="en-US" dirty="0"/>
          </a:p>
        </p:txBody>
      </p:sp>
      <p:sp>
        <p:nvSpPr>
          <p:cNvPr id="3" name="내용 개체 틀 2"/>
          <p:cNvSpPr>
            <a:spLocks noGrp="1"/>
          </p:cNvSpPr>
          <p:nvPr>
            <p:ph idx="1"/>
          </p:nvPr>
        </p:nvSpPr>
        <p:spPr/>
        <p:txBody>
          <a:bodyPr>
            <a:normAutofit fontScale="77500" lnSpcReduction="20000"/>
          </a:bodyPr>
          <a:lstStyle/>
          <a:p>
            <a:r>
              <a:rPr lang="en-US" altLang="ko-KR" dirty="0"/>
              <a:t>Simple assignments make no copy of array objects or of their data.</a:t>
            </a:r>
          </a:p>
          <a:p>
            <a:endParaRPr lang="en-US" altLang="ko-KR" dirty="0"/>
          </a:p>
          <a:p>
            <a:pPr marL="457200" lvl="1" indent="0">
              <a:buNone/>
            </a:pPr>
            <a:r>
              <a:rPr lang="en-US" altLang="ko-KR" dirty="0"/>
              <a:t>import </a:t>
            </a:r>
            <a:r>
              <a:rPr lang="en-US" altLang="ko-KR" dirty="0" err="1"/>
              <a:t>numpy</a:t>
            </a:r>
            <a:endParaRPr lang="en-US" altLang="ko-KR" dirty="0"/>
          </a:p>
          <a:p>
            <a:pPr marL="457200" lvl="1" indent="0">
              <a:buNone/>
            </a:pPr>
            <a:endParaRPr lang="en-US" altLang="ko-KR" dirty="0"/>
          </a:p>
          <a:p>
            <a:pPr marL="457200" lvl="1" indent="0">
              <a:buNone/>
            </a:pPr>
            <a:r>
              <a:rPr lang="en-US" altLang="ko-KR" dirty="0"/>
              <a:t>a = </a:t>
            </a:r>
            <a:r>
              <a:rPr lang="en-US" altLang="ko-KR" dirty="0" err="1"/>
              <a:t>numpy.arange</a:t>
            </a:r>
            <a:r>
              <a:rPr lang="en-US" altLang="ko-KR" dirty="0"/>
              <a:t>(12)</a:t>
            </a:r>
          </a:p>
          <a:p>
            <a:pPr marL="457200" lvl="1" indent="0">
              <a:buNone/>
            </a:pPr>
            <a:r>
              <a:rPr lang="en-US" altLang="ko-KR" dirty="0"/>
              <a:t>b = a		# no new object is created</a:t>
            </a:r>
          </a:p>
          <a:p>
            <a:pPr marL="457200" lvl="1" indent="0">
              <a:buNone/>
            </a:pPr>
            <a:r>
              <a:rPr lang="en-US" altLang="ko-KR" dirty="0"/>
              <a:t>print(b is a)	# a and b are two names for the same </a:t>
            </a:r>
            <a:r>
              <a:rPr lang="en-US" altLang="ko-KR" dirty="0" err="1"/>
              <a:t>ndarray</a:t>
            </a:r>
            <a:r>
              <a:rPr lang="en-US" altLang="ko-KR" dirty="0"/>
              <a:t> object</a:t>
            </a:r>
          </a:p>
          <a:p>
            <a:pPr marL="457200" lvl="1" indent="0">
              <a:buNone/>
            </a:pPr>
            <a:r>
              <a:rPr lang="en-US" altLang="ko-KR" dirty="0"/>
              <a:t># True</a:t>
            </a:r>
          </a:p>
          <a:p>
            <a:pPr marL="457200" lvl="1" indent="0">
              <a:buNone/>
            </a:pPr>
            <a:r>
              <a:rPr lang="en-US" altLang="ko-KR" dirty="0"/>
              <a:t>print(b == a)</a:t>
            </a:r>
          </a:p>
          <a:p>
            <a:pPr marL="457200" lvl="1" indent="0">
              <a:buNone/>
            </a:pPr>
            <a:r>
              <a:rPr lang="en-US" altLang="ko-KR" dirty="0"/>
              <a:t># [ True  </a:t>
            </a:r>
            <a:r>
              <a:rPr lang="en-US" altLang="ko-KR" dirty="0" err="1"/>
              <a:t>True</a:t>
            </a:r>
            <a:r>
              <a:rPr lang="en-US" altLang="ko-KR" dirty="0"/>
              <a:t>  </a:t>
            </a:r>
            <a:r>
              <a:rPr lang="en-US" altLang="ko-KR" dirty="0" err="1"/>
              <a:t>True</a:t>
            </a:r>
            <a:r>
              <a:rPr lang="en-US" altLang="ko-KR" dirty="0"/>
              <a:t>  </a:t>
            </a:r>
            <a:r>
              <a:rPr lang="en-US" altLang="ko-KR" dirty="0" err="1"/>
              <a:t>True</a:t>
            </a:r>
            <a:r>
              <a:rPr lang="en-US" altLang="ko-KR" dirty="0"/>
              <a:t>  </a:t>
            </a:r>
            <a:r>
              <a:rPr lang="en-US" altLang="ko-KR" dirty="0" err="1"/>
              <a:t>True</a:t>
            </a:r>
            <a:r>
              <a:rPr lang="en-US" altLang="ko-KR" dirty="0"/>
              <a:t>  </a:t>
            </a:r>
            <a:r>
              <a:rPr lang="en-US" altLang="ko-KR" dirty="0" err="1"/>
              <a:t>True</a:t>
            </a:r>
            <a:r>
              <a:rPr lang="en-US" altLang="ko-KR" dirty="0"/>
              <a:t>  </a:t>
            </a:r>
            <a:r>
              <a:rPr lang="en-US" altLang="ko-KR" dirty="0" err="1"/>
              <a:t>True</a:t>
            </a:r>
            <a:r>
              <a:rPr lang="en-US" altLang="ko-KR" dirty="0"/>
              <a:t>  </a:t>
            </a:r>
            <a:r>
              <a:rPr lang="en-US" altLang="ko-KR" dirty="0" err="1"/>
              <a:t>True</a:t>
            </a:r>
            <a:r>
              <a:rPr lang="en-US" altLang="ko-KR" dirty="0"/>
              <a:t>  </a:t>
            </a:r>
            <a:r>
              <a:rPr lang="en-US" altLang="ko-KR" dirty="0" err="1"/>
              <a:t>True</a:t>
            </a:r>
            <a:r>
              <a:rPr lang="en-US" altLang="ko-KR" dirty="0"/>
              <a:t>  </a:t>
            </a:r>
            <a:r>
              <a:rPr lang="en-US" altLang="ko-KR" dirty="0" err="1"/>
              <a:t>True</a:t>
            </a:r>
            <a:r>
              <a:rPr lang="en-US" altLang="ko-KR" dirty="0"/>
              <a:t>  </a:t>
            </a:r>
            <a:r>
              <a:rPr lang="en-US" altLang="ko-KR" dirty="0" err="1"/>
              <a:t>True</a:t>
            </a:r>
            <a:r>
              <a:rPr lang="en-US" altLang="ko-KR" dirty="0"/>
              <a:t>  True]</a:t>
            </a:r>
          </a:p>
          <a:p>
            <a:pPr marL="457200" lvl="1" indent="0">
              <a:buNone/>
            </a:pPr>
            <a:r>
              <a:rPr lang="en-US" altLang="ko-KR" b="1" dirty="0" err="1">
                <a:solidFill>
                  <a:srgbClr val="FF0000"/>
                </a:solidFill>
              </a:rPr>
              <a:t>b.shape</a:t>
            </a:r>
            <a:r>
              <a:rPr lang="en-US" altLang="ko-KR" b="1" dirty="0">
                <a:solidFill>
                  <a:srgbClr val="FF0000"/>
                </a:solidFill>
              </a:rPr>
              <a:t> = 3, 4</a:t>
            </a:r>
            <a:r>
              <a:rPr lang="en-US" altLang="ko-KR" dirty="0"/>
              <a:t>	# changes the shape of a</a:t>
            </a:r>
          </a:p>
          <a:p>
            <a:pPr marL="457200" lvl="1" indent="0">
              <a:buNone/>
            </a:pPr>
            <a:r>
              <a:rPr lang="en-US" altLang="ko-KR" dirty="0"/>
              <a:t>print(a)		# </a:t>
            </a:r>
            <a:r>
              <a:rPr lang="en-US" altLang="ko-KR" b="1" dirty="0">
                <a:solidFill>
                  <a:srgbClr val="FF0000"/>
                </a:solidFill>
              </a:rPr>
              <a:t>[[ 0  1  2  3]</a:t>
            </a:r>
          </a:p>
          <a:p>
            <a:pPr marL="457200" lvl="1" indent="0">
              <a:buNone/>
            </a:pPr>
            <a:r>
              <a:rPr lang="en-US" altLang="ko-KR" dirty="0"/>
              <a:t>			# </a:t>
            </a:r>
            <a:r>
              <a:rPr lang="en-US" altLang="ko-KR" b="1" dirty="0">
                <a:solidFill>
                  <a:srgbClr val="FF0000"/>
                </a:solidFill>
              </a:rPr>
              <a:t> [ 4  5  6  7]</a:t>
            </a:r>
          </a:p>
          <a:p>
            <a:pPr marL="457200" lvl="1" indent="0">
              <a:buNone/>
            </a:pPr>
            <a:r>
              <a:rPr lang="en-US" altLang="ko-KR" dirty="0"/>
              <a:t>			# </a:t>
            </a:r>
            <a:r>
              <a:rPr lang="en-US" altLang="ko-KR" b="1" dirty="0">
                <a:solidFill>
                  <a:srgbClr val="FF0000"/>
                </a:solidFill>
              </a:rPr>
              <a:t> [ 8  9 10 11]]</a:t>
            </a:r>
          </a:p>
        </p:txBody>
      </p:sp>
      <p:sp>
        <p:nvSpPr>
          <p:cNvPr id="4" name="슬라이드 번호 개체 틀 3"/>
          <p:cNvSpPr>
            <a:spLocks noGrp="1"/>
          </p:cNvSpPr>
          <p:nvPr>
            <p:ph type="sldNum" sz="quarter" idx="12"/>
          </p:nvPr>
        </p:nvSpPr>
        <p:spPr/>
        <p:txBody>
          <a:bodyPr/>
          <a:lstStyle/>
          <a:p>
            <a:fld id="{D57F1E4F-1CFF-5643-939E-217C01CDF565}" type="slidenum">
              <a:rPr lang="en-US" smtClean="0"/>
              <a:pPr/>
              <a:t>130</a:t>
            </a:fld>
            <a:endParaRPr lang="en-US" dirty="0"/>
          </a:p>
        </p:txBody>
      </p:sp>
    </p:spTree>
    <p:extLst>
      <p:ext uri="{BB962C8B-B14F-4D97-AF65-F5344CB8AC3E}">
        <p14:creationId xmlns:p14="http://schemas.microsoft.com/office/powerpoint/2010/main" val="2812550522"/>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dirty="0"/>
              <a:t>Copies and Views: No Copy at All</a:t>
            </a:r>
            <a:endParaRPr lang="ko-KR" altLang="en-US" dirty="0"/>
          </a:p>
        </p:txBody>
      </p:sp>
      <p:sp>
        <p:nvSpPr>
          <p:cNvPr id="3" name="내용 개체 틀 2"/>
          <p:cNvSpPr>
            <a:spLocks noGrp="1"/>
          </p:cNvSpPr>
          <p:nvPr>
            <p:ph idx="1"/>
          </p:nvPr>
        </p:nvSpPr>
        <p:spPr/>
        <p:txBody>
          <a:bodyPr>
            <a:normAutofit fontScale="92500" lnSpcReduction="20000"/>
          </a:bodyPr>
          <a:lstStyle/>
          <a:p>
            <a:r>
              <a:rPr lang="en-US" altLang="ko-KR" dirty="0"/>
              <a:t>Python passes mutable objects as references, so function calls make no copy.</a:t>
            </a:r>
          </a:p>
          <a:p>
            <a:r>
              <a:rPr lang="en-US" altLang="ko-KR" dirty="0"/>
              <a:t>Note that id is a unique identifier of an object.</a:t>
            </a:r>
          </a:p>
          <a:p>
            <a:endParaRPr lang="en-US" altLang="ko-KR" dirty="0"/>
          </a:p>
          <a:p>
            <a:pPr marL="320040" lvl="1" indent="0">
              <a:buNone/>
            </a:pPr>
            <a:r>
              <a:rPr lang="en-US" altLang="ko-KR" dirty="0"/>
              <a:t>import </a:t>
            </a:r>
            <a:r>
              <a:rPr lang="en-US" altLang="ko-KR" dirty="0" err="1"/>
              <a:t>numpy</a:t>
            </a:r>
            <a:endParaRPr lang="en-US" altLang="ko-KR" dirty="0"/>
          </a:p>
          <a:p>
            <a:pPr marL="320040" lvl="1" indent="0">
              <a:buNone/>
            </a:pPr>
            <a:endParaRPr lang="en-US" altLang="ko-KR" dirty="0"/>
          </a:p>
          <a:p>
            <a:pPr marL="320040" lvl="1" indent="0">
              <a:buNone/>
            </a:pPr>
            <a:r>
              <a:rPr lang="en-US" altLang="ko-KR" dirty="0" err="1"/>
              <a:t>def</a:t>
            </a:r>
            <a:r>
              <a:rPr lang="en-US" altLang="ko-KR" dirty="0"/>
              <a:t> f(x):</a:t>
            </a:r>
          </a:p>
          <a:p>
            <a:pPr marL="320040" lvl="1" indent="0">
              <a:buNone/>
            </a:pPr>
            <a:r>
              <a:rPr lang="en-US" altLang="ko-KR" dirty="0"/>
              <a:t>    print(</a:t>
            </a:r>
            <a:r>
              <a:rPr lang="en-US" altLang="ko-KR" b="1" dirty="0">
                <a:solidFill>
                  <a:srgbClr val="FF0000"/>
                </a:solidFill>
              </a:rPr>
              <a:t>id(x)</a:t>
            </a:r>
            <a:r>
              <a:rPr lang="en-US" altLang="ko-KR" dirty="0"/>
              <a:t>)</a:t>
            </a:r>
          </a:p>
          <a:p>
            <a:pPr marL="320040" lvl="1" indent="0">
              <a:buNone/>
            </a:pPr>
            <a:endParaRPr lang="en-US" altLang="ko-KR" dirty="0"/>
          </a:p>
          <a:p>
            <a:pPr marL="320040" lvl="1" indent="0">
              <a:buNone/>
            </a:pPr>
            <a:r>
              <a:rPr lang="en-US" altLang="ko-KR" dirty="0"/>
              <a:t>a = </a:t>
            </a:r>
            <a:r>
              <a:rPr lang="en-US" altLang="ko-KR" dirty="0" err="1"/>
              <a:t>numpy.arange</a:t>
            </a:r>
            <a:r>
              <a:rPr lang="en-US" altLang="ko-KR" dirty="0"/>
              <a:t>(12)</a:t>
            </a:r>
          </a:p>
          <a:p>
            <a:pPr marL="320040" lvl="1" indent="0">
              <a:buNone/>
            </a:pPr>
            <a:r>
              <a:rPr lang="en-US" altLang="ko-KR" dirty="0"/>
              <a:t>print(</a:t>
            </a:r>
            <a:r>
              <a:rPr lang="en-US" altLang="ko-KR" b="1" dirty="0">
                <a:solidFill>
                  <a:srgbClr val="FF0000"/>
                </a:solidFill>
              </a:rPr>
              <a:t>id(a)</a:t>
            </a:r>
            <a:r>
              <a:rPr lang="en-US" altLang="ko-KR" dirty="0"/>
              <a:t>)		# 1419259332448</a:t>
            </a:r>
          </a:p>
          <a:p>
            <a:pPr marL="320040" lvl="1" indent="0">
              <a:buNone/>
            </a:pPr>
            <a:r>
              <a:rPr lang="en-US" altLang="ko-KR" dirty="0"/>
              <a:t>f(a)			# 1419259332448</a:t>
            </a:r>
          </a:p>
        </p:txBody>
      </p:sp>
      <p:sp>
        <p:nvSpPr>
          <p:cNvPr id="4" name="슬라이드 번호 개체 틀 3"/>
          <p:cNvSpPr>
            <a:spLocks noGrp="1"/>
          </p:cNvSpPr>
          <p:nvPr>
            <p:ph type="sldNum" sz="quarter" idx="12"/>
          </p:nvPr>
        </p:nvSpPr>
        <p:spPr/>
        <p:txBody>
          <a:bodyPr/>
          <a:lstStyle/>
          <a:p>
            <a:fld id="{D57F1E4F-1CFF-5643-939E-217C01CDF565}" type="slidenum">
              <a:rPr lang="en-US" smtClean="0"/>
              <a:pPr/>
              <a:t>131</a:t>
            </a:fld>
            <a:endParaRPr lang="en-US" dirty="0"/>
          </a:p>
        </p:txBody>
      </p:sp>
    </p:spTree>
    <p:extLst>
      <p:ext uri="{BB962C8B-B14F-4D97-AF65-F5344CB8AC3E}">
        <p14:creationId xmlns:p14="http://schemas.microsoft.com/office/powerpoint/2010/main" val="808681985"/>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직사각형 5"/>
          <p:cNvSpPr/>
          <p:nvPr/>
        </p:nvSpPr>
        <p:spPr>
          <a:xfrm>
            <a:off x="3071664" y="3861048"/>
            <a:ext cx="144016" cy="288032"/>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직사각형 4"/>
          <p:cNvSpPr/>
          <p:nvPr/>
        </p:nvSpPr>
        <p:spPr>
          <a:xfrm>
            <a:off x="3215680" y="3861048"/>
            <a:ext cx="2088232" cy="28803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직사각형 6"/>
          <p:cNvSpPr/>
          <p:nvPr/>
        </p:nvSpPr>
        <p:spPr>
          <a:xfrm>
            <a:off x="5303912" y="3861048"/>
            <a:ext cx="144016" cy="288032"/>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제목 1"/>
          <p:cNvSpPr>
            <a:spLocks noGrp="1"/>
          </p:cNvSpPr>
          <p:nvPr>
            <p:ph type="title"/>
          </p:nvPr>
        </p:nvSpPr>
        <p:spPr/>
        <p:txBody>
          <a:bodyPr>
            <a:normAutofit/>
          </a:bodyPr>
          <a:lstStyle/>
          <a:p>
            <a:r>
              <a:rPr lang="en-US" altLang="ko-KR" dirty="0"/>
              <a:t>Copies and Views: View or Shallow Copy</a:t>
            </a:r>
            <a:endParaRPr lang="ko-KR" altLang="en-US" dirty="0"/>
          </a:p>
        </p:txBody>
      </p:sp>
      <p:sp>
        <p:nvSpPr>
          <p:cNvPr id="3" name="내용 개체 틀 2"/>
          <p:cNvSpPr>
            <a:spLocks noGrp="1"/>
          </p:cNvSpPr>
          <p:nvPr>
            <p:ph idx="1"/>
          </p:nvPr>
        </p:nvSpPr>
        <p:spPr/>
        <p:txBody>
          <a:bodyPr>
            <a:normAutofit fontScale="47500" lnSpcReduction="20000"/>
          </a:bodyPr>
          <a:lstStyle/>
          <a:p>
            <a:r>
              <a:rPr lang="en-US" altLang="ko-KR" dirty="0"/>
              <a:t>Different array objects can share the same data.</a:t>
            </a:r>
          </a:p>
          <a:p>
            <a:r>
              <a:rPr lang="en-US" altLang="ko-KR" dirty="0"/>
              <a:t>The </a:t>
            </a:r>
            <a:r>
              <a:rPr lang="en-US" altLang="ko-KR" dirty="0">
                <a:solidFill>
                  <a:schemeClr val="tx1">
                    <a:lumMod val="50000"/>
                    <a:lumOff val="50000"/>
                  </a:schemeClr>
                </a:solidFill>
              </a:rPr>
              <a:t>view</a:t>
            </a:r>
            <a:r>
              <a:rPr lang="en-US" altLang="ko-KR" dirty="0"/>
              <a:t> method creates a new array object that looks at the same data.</a:t>
            </a:r>
          </a:p>
          <a:p>
            <a:endParaRPr lang="en-US" altLang="ko-KR" dirty="0"/>
          </a:p>
          <a:p>
            <a:pPr marL="320040" lvl="1" indent="0">
              <a:buNone/>
            </a:pPr>
            <a:r>
              <a:rPr lang="en-US" altLang="ko-KR" dirty="0"/>
              <a:t>import </a:t>
            </a:r>
            <a:r>
              <a:rPr lang="en-US" altLang="ko-KR" dirty="0" err="1"/>
              <a:t>numpy</a:t>
            </a:r>
            <a:endParaRPr lang="en-US" altLang="ko-KR" dirty="0"/>
          </a:p>
          <a:p>
            <a:pPr marL="320040" lvl="1" indent="0">
              <a:buNone/>
            </a:pPr>
            <a:endParaRPr lang="en-US" altLang="ko-KR" dirty="0"/>
          </a:p>
          <a:p>
            <a:pPr marL="320040" lvl="1" indent="0">
              <a:buNone/>
            </a:pPr>
            <a:r>
              <a:rPr lang="en-US" altLang="ko-KR" dirty="0"/>
              <a:t>a = </a:t>
            </a:r>
            <a:r>
              <a:rPr lang="en-US" altLang="ko-KR" dirty="0" err="1"/>
              <a:t>numpy.arange</a:t>
            </a:r>
            <a:r>
              <a:rPr lang="en-US" altLang="ko-KR" dirty="0"/>
              <a:t>(12) 	# [ 0  1  2  3  4  5  6  7  8  9 10 11]</a:t>
            </a:r>
          </a:p>
          <a:p>
            <a:pPr marL="320040" lvl="1" indent="0">
              <a:buNone/>
            </a:pPr>
            <a:r>
              <a:rPr lang="en-US" altLang="ko-KR" dirty="0"/>
              <a:t>c = </a:t>
            </a:r>
            <a:r>
              <a:rPr lang="en-US" altLang="ko-KR" b="1" dirty="0" err="1">
                <a:solidFill>
                  <a:srgbClr val="FF0000"/>
                </a:solidFill>
              </a:rPr>
              <a:t>a.view</a:t>
            </a:r>
            <a:r>
              <a:rPr lang="en-US" altLang="ko-KR" b="1" dirty="0">
                <a:solidFill>
                  <a:srgbClr val="FF0000"/>
                </a:solidFill>
              </a:rPr>
              <a:t>()</a:t>
            </a:r>
          </a:p>
          <a:p>
            <a:pPr marL="320040" lvl="1" indent="0">
              <a:buNone/>
            </a:pPr>
            <a:r>
              <a:rPr lang="en-US" altLang="ko-KR" dirty="0"/>
              <a:t>print(</a:t>
            </a:r>
            <a:r>
              <a:rPr lang="en-US" altLang="ko-KR" b="1" dirty="0">
                <a:solidFill>
                  <a:srgbClr val="FF0000"/>
                </a:solidFill>
              </a:rPr>
              <a:t>c is a</a:t>
            </a:r>
            <a:r>
              <a:rPr lang="en-US" altLang="ko-KR" dirty="0"/>
              <a:t>)		# False</a:t>
            </a:r>
          </a:p>
          <a:p>
            <a:pPr marL="320040" lvl="1" indent="0">
              <a:buNone/>
            </a:pPr>
            <a:r>
              <a:rPr lang="en-US" altLang="ko-KR" dirty="0"/>
              <a:t>print(</a:t>
            </a:r>
            <a:r>
              <a:rPr lang="en-US" altLang="ko-KR" b="1" dirty="0" err="1">
                <a:solidFill>
                  <a:srgbClr val="FF0000"/>
                </a:solidFill>
              </a:rPr>
              <a:t>c.base</a:t>
            </a:r>
            <a:r>
              <a:rPr lang="en-US" altLang="ko-KR" dirty="0"/>
              <a:t>)		# [ 0  1  2  3  4  5  6  7  8  9 10 11]</a:t>
            </a:r>
          </a:p>
          <a:p>
            <a:pPr marL="320040" lvl="1" indent="0">
              <a:buNone/>
            </a:pPr>
            <a:r>
              <a:rPr lang="en-US" altLang="ko-KR" dirty="0"/>
              <a:t>print(</a:t>
            </a:r>
            <a:r>
              <a:rPr lang="en-US" altLang="ko-KR" b="1" dirty="0" err="1">
                <a:solidFill>
                  <a:srgbClr val="FF0000"/>
                </a:solidFill>
              </a:rPr>
              <a:t>c.base</a:t>
            </a:r>
            <a:r>
              <a:rPr lang="en-US" altLang="ko-KR" b="1" dirty="0">
                <a:solidFill>
                  <a:srgbClr val="FF0000"/>
                </a:solidFill>
              </a:rPr>
              <a:t> is a</a:t>
            </a:r>
            <a:r>
              <a:rPr lang="en-US" altLang="ko-KR" dirty="0"/>
              <a:t>)	# True, c is a view of the data owned by a</a:t>
            </a:r>
          </a:p>
          <a:p>
            <a:pPr marL="320040" lvl="1" indent="0">
              <a:buNone/>
            </a:pPr>
            <a:r>
              <a:rPr lang="en-US" altLang="ko-KR" dirty="0"/>
              <a:t>print(</a:t>
            </a:r>
            <a:r>
              <a:rPr lang="en-US" altLang="ko-KR" b="1" dirty="0" err="1">
                <a:solidFill>
                  <a:srgbClr val="FF0000"/>
                </a:solidFill>
              </a:rPr>
              <a:t>c.flags.owndata</a:t>
            </a:r>
            <a:r>
              <a:rPr lang="en-US" altLang="ko-KR" dirty="0"/>
              <a:t>)	# False, [ 0  1  2  3  4  5  6  7  8  9 10 11]</a:t>
            </a:r>
          </a:p>
          <a:p>
            <a:pPr marL="320040" lvl="1" indent="0">
              <a:buNone/>
            </a:pPr>
            <a:r>
              <a:rPr lang="en-US" altLang="ko-KR" b="1" dirty="0" err="1">
                <a:solidFill>
                  <a:srgbClr val="FF0000"/>
                </a:solidFill>
              </a:rPr>
              <a:t>c.shape</a:t>
            </a:r>
            <a:r>
              <a:rPr lang="en-US" altLang="ko-KR" b="1" dirty="0">
                <a:solidFill>
                  <a:srgbClr val="FF0000"/>
                </a:solidFill>
              </a:rPr>
              <a:t> = 2, 6</a:t>
            </a:r>
            <a:r>
              <a:rPr lang="en-US" altLang="ko-KR" dirty="0"/>
              <a:t>		# a's shape doesn't change</a:t>
            </a:r>
          </a:p>
          <a:p>
            <a:pPr marL="320040" lvl="1" indent="0">
              <a:buNone/>
            </a:pPr>
            <a:r>
              <a:rPr lang="en-US" altLang="ko-KR" dirty="0"/>
              <a:t>print(</a:t>
            </a:r>
            <a:r>
              <a:rPr lang="en-US" altLang="ko-KR" dirty="0" err="1"/>
              <a:t>a.shape</a:t>
            </a:r>
            <a:r>
              <a:rPr lang="en-US" altLang="ko-KR" dirty="0"/>
              <a:t>)		# (12,)</a:t>
            </a:r>
          </a:p>
          <a:p>
            <a:pPr marL="320040" lvl="1" indent="0">
              <a:buNone/>
            </a:pPr>
            <a:r>
              <a:rPr lang="en-US" altLang="ko-KR" dirty="0"/>
              <a:t>print(</a:t>
            </a:r>
            <a:r>
              <a:rPr lang="en-US" altLang="ko-KR" dirty="0" err="1"/>
              <a:t>c.shape</a:t>
            </a:r>
            <a:r>
              <a:rPr lang="en-US" altLang="ko-KR" dirty="0"/>
              <a:t>)		# (2, 6)</a:t>
            </a:r>
          </a:p>
          <a:p>
            <a:pPr marL="320040" lvl="1" indent="0">
              <a:buNone/>
            </a:pPr>
            <a:r>
              <a:rPr lang="en-US" altLang="ko-KR" b="1" dirty="0">
                <a:solidFill>
                  <a:srgbClr val="FF0000"/>
                </a:solidFill>
              </a:rPr>
              <a:t>c[0, 4] = 1234</a:t>
            </a:r>
            <a:r>
              <a:rPr lang="en-US" altLang="ko-KR" dirty="0"/>
              <a:t>		# a's data changes</a:t>
            </a:r>
          </a:p>
          <a:p>
            <a:pPr marL="320040" lvl="1" indent="0">
              <a:buNone/>
            </a:pPr>
            <a:r>
              <a:rPr lang="en-US" altLang="ko-KR" dirty="0"/>
              <a:t>print(a)			# [   0    1    2    3 </a:t>
            </a:r>
            <a:r>
              <a:rPr lang="en-US" altLang="ko-KR" b="1" dirty="0">
                <a:solidFill>
                  <a:srgbClr val="FF0000"/>
                </a:solidFill>
              </a:rPr>
              <a:t>1234</a:t>
            </a:r>
            <a:r>
              <a:rPr lang="en-US" altLang="ko-KR" dirty="0"/>
              <a:t>    5    6    7    8    9   10   11]</a:t>
            </a:r>
          </a:p>
          <a:p>
            <a:pPr marL="320040" lvl="1" indent="0">
              <a:buNone/>
            </a:pPr>
            <a:r>
              <a:rPr lang="en-US" altLang="ko-KR" dirty="0"/>
              <a:t>print(c)			# [[   0    1    2    3 </a:t>
            </a:r>
            <a:r>
              <a:rPr lang="en-US" altLang="ko-KR" b="1" dirty="0">
                <a:solidFill>
                  <a:srgbClr val="FF0000"/>
                </a:solidFill>
              </a:rPr>
              <a:t>1234</a:t>
            </a:r>
            <a:r>
              <a:rPr lang="en-US" altLang="ko-KR" dirty="0"/>
              <a:t>    5]</a:t>
            </a:r>
          </a:p>
          <a:p>
            <a:pPr marL="320040" lvl="1" indent="0">
              <a:buNone/>
            </a:pPr>
            <a:r>
              <a:rPr lang="en-US" altLang="ko-KR" dirty="0"/>
              <a:t>				#  [   6    7    8    9   10   11]]</a:t>
            </a:r>
          </a:p>
        </p:txBody>
      </p:sp>
      <p:sp>
        <p:nvSpPr>
          <p:cNvPr id="4" name="슬라이드 번호 개체 틀 3"/>
          <p:cNvSpPr>
            <a:spLocks noGrp="1"/>
          </p:cNvSpPr>
          <p:nvPr>
            <p:ph type="sldNum" sz="quarter" idx="12"/>
          </p:nvPr>
        </p:nvSpPr>
        <p:spPr/>
        <p:txBody>
          <a:bodyPr/>
          <a:lstStyle/>
          <a:p>
            <a:fld id="{D57F1E4F-1CFF-5643-939E-217C01CDF565}" type="slidenum">
              <a:rPr lang="en-US" smtClean="0"/>
              <a:pPr/>
              <a:t>132</a:t>
            </a:fld>
            <a:endParaRPr lang="en-US" dirty="0"/>
          </a:p>
        </p:txBody>
      </p:sp>
      <p:sp>
        <p:nvSpPr>
          <p:cNvPr id="8" name="타원형 설명선 7"/>
          <p:cNvSpPr/>
          <p:nvPr/>
        </p:nvSpPr>
        <p:spPr>
          <a:xfrm>
            <a:off x="4693927" y="3420616"/>
            <a:ext cx="360040" cy="288032"/>
          </a:xfrm>
          <a:prstGeom prst="wedgeEllipseCallout">
            <a:avLst>
              <a:gd name="adj1" fmla="val -161210"/>
              <a:gd name="adj2" fmla="val 92515"/>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a</a:t>
            </a:r>
            <a:endParaRPr lang="ko-KR" altLang="en-US" dirty="0">
              <a:solidFill>
                <a:schemeClr val="tx1"/>
              </a:solidFill>
            </a:endParaRPr>
          </a:p>
        </p:txBody>
      </p:sp>
      <p:sp>
        <p:nvSpPr>
          <p:cNvPr id="9" name="타원형 설명선 8"/>
          <p:cNvSpPr/>
          <p:nvPr/>
        </p:nvSpPr>
        <p:spPr>
          <a:xfrm>
            <a:off x="5951984" y="3420616"/>
            <a:ext cx="360040" cy="288032"/>
          </a:xfrm>
          <a:prstGeom prst="wedgeEllipseCallout">
            <a:avLst>
              <a:gd name="adj1" fmla="val -195612"/>
              <a:gd name="adj2" fmla="val 86743"/>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c</a:t>
            </a:r>
            <a:endParaRPr lang="ko-KR" altLang="en-US" dirty="0">
              <a:solidFill>
                <a:schemeClr val="tx1"/>
              </a:solidFill>
            </a:endParaRPr>
          </a:p>
        </p:txBody>
      </p:sp>
      <p:sp>
        <p:nvSpPr>
          <p:cNvPr id="10" name="타원형 설명선 9"/>
          <p:cNvSpPr/>
          <p:nvPr/>
        </p:nvSpPr>
        <p:spPr>
          <a:xfrm>
            <a:off x="3575720" y="3420616"/>
            <a:ext cx="360040" cy="288032"/>
          </a:xfrm>
          <a:prstGeom prst="wedgeEllipseCallout">
            <a:avLst>
              <a:gd name="adj1" fmla="val -164904"/>
              <a:gd name="adj2" fmla="val 91361"/>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c</a:t>
            </a:r>
            <a:endParaRPr lang="ko-KR" altLang="en-US" dirty="0">
              <a:solidFill>
                <a:schemeClr val="tx1"/>
              </a:solidFill>
            </a:endParaRPr>
          </a:p>
        </p:txBody>
      </p:sp>
    </p:spTree>
    <p:extLst>
      <p:ext uri="{BB962C8B-B14F-4D97-AF65-F5344CB8AC3E}">
        <p14:creationId xmlns:p14="http://schemas.microsoft.com/office/powerpoint/2010/main" val="2482002266"/>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a:t>Copies and Views: View or Shallow Copy</a:t>
            </a:r>
            <a:endParaRPr lang="ko-KR" altLang="en-US" dirty="0"/>
          </a:p>
        </p:txBody>
      </p:sp>
      <p:sp>
        <p:nvSpPr>
          <p:cNvPr id="3" name="내용 개체 틀 2"/>
          <p:cNvSpPr>
            <a:spLocks noGrp="1"/>
          </p:cNvSpPr>
          <p:nvPr>
            <p:ph idx="1"/>
          </p:nvPr>
        </p:nvSpPr>
        <p:spPr/>
        <p:txBody>
          <a:bodyPr>
            <a:normAutofit fontScale="47500" lnSpcReduction="20000"/>
          </a:bodyPr>
          <a:lstStyle/>
          <a:p>
            <a:r>
              <a:rPr lang="en-US" altLang="ko-KR" dirty="0"/>
              <a:t>Slicing an array returns a view of it.</a:t>
            </a:r>
          </a:p>
          <a:p>
            <a:endParaRPr lang="en-US" altLang="ko-KR" dirty="0"/>
          </a:p>
          <a:p>
            <a:pPr marL="320040" lvl="1" indent="0">
              <a:buNone/>
            </a:pPr>
            <a:r>
              <a:rPr lang="en-US" altLang="ko-KR" dirty="0"/>
              <a:t>import </a:t>
            </a:r>
            <a:r>
              <a:rPr lang="en-US" altLang="ko-KR" dirty="0" err="1"/>
              <a:t>numpy</a:t>
            </a:r>
            <a:endParaRPr lang="en-US" altLang="ko-KR" dirty="0"/>
          </a:p>
          <a:p>
            <a:pPr marL="320040" lvl="1" indent="0">
              <a:buNone/>
            </a:pPr>
            <a:endParaRPr lang="en-US" altLang="ko-KR" dirty="0"/>
          </a:p>
          <a:p>
            <a:pPr marL="320040" lvl="1" indent="0">
              <a:buNone/>
            </a:pPr>
            <a:r>
              <a:rPr lang="en-US" altLang="ko-KR" dirty="0"/>
              <a:t>a = </a:t>
            </a:r>
            <a:r>
              <a:rPr lang="en-US" altLang="ko-KR" dirty="0" err="1"/>
              <a:t>numpy.arange</a:t>
            </a:r>
            <a:r>
              <a:rPr lang="en-US" altLang="ko-KR" dirty="0"/>
              <a:t>(12)</a:t>
            </a:r>
          </a:p>
          <a:p>
            <a:pPr marL="320040" lvl="1" indent="0">
              <a:buNone/>
            </a:pPr>
            <a:r>
              <a:rPr lang="en-US" altLang="ko-KR" dirty="0" err="1"/>
              <a:t>a.shape</a:t>
            </a:r>
            <a:r>
              <a:rPr lang="en-US" altLang="ko-KR" dirty="0"/>
              <a:t> = 3, 4</a:t>
            </a:r>
          </a:p>
          <a:p>
            <a:pPr marL="320040" lvl="1" indent="0">
              <a:buNone/>
            </a:pPr>
            <a:r>
              <a:rPr lang="en-US" altLang="ko-KR" dirty="0"/>
              <a:t>print(a)		# [[ 0  </a:t>
            </a:r>
            <a:r>
              <a:rPr lang="en-US" altLang="ko-KR" b="1" dirty="0">
                <a:solidFill>
                  <a:srgbClr val="FF0000"/>
                </a:solidFill>
              </a:rPr>
              <a:t>1  2</a:t>
            </a:r>
            <a:r>
              <a:rPr lang="en-US" altLang="ko-KR" dirty="0"/>
              <a:t>  3]</a:t>
            </a:r>
          </a:p>
          <a:p>
            <a:pPr marL="320040" lvl="1" indent="0">
              <a:buNone/>
            </a:pPr>
            <a:r>
              <a:rPr lang="en-US" altLang="ko-KR" dirty="0"/>
              <a:t>			#  [ 4  </a:t>
            </a:r>
            <a:r>
              <a:rPr lang="en-US" altLang="ko-KR" b="1" dirty="0">
                <a:solidFill>
                  <a:srgbClr val="FF0000"/>
                </a:solidFill>
              </a:rPr>
              <a:t>5  6</a:t>
            </a:r>
            <a:r>
              <a:rPr lang="en-US" altLang="ko-KR" dirty="0"/>
              <a:t>  7]</a:t>
            </a:r>
          </a:p>
          <a:p>
            <a:pPr marL="320040" lvl="1" indent="0">
              <a:buNone/>
            </a:pPr>
            <a:r>
              <a:rPr lang="en-US" altLang="ko-KR" dirty="0"/>
              <a:t>			#  [ 8  </a:t>
            </a:r>
            <a:r>
              <a:rPr lang="en-US" altLang="ko-KR" b="1" dirty="0">
                <a:solidFill>
                  <a:srgbClr val="FF0000"/>
                </a:solidFill>
              </a:rPr>
              <a:t>9 10</a:t>
            </a:r>
            <a:r>
              <a:rPr lang="en-US" altLang="ko-KR" dirty="0"/>
              <a:t> 11]]</a:t>
            </a:r>
          </a:p>
          <a:p>
            <a:pPr marL="320040" lvl="1" indent="0">
              <a:buNone/>
            </a:pPr>
            <a:r>
              <a:rPr lang="en-US" altLang="ko-KR" dirty="0"/>
              <a:t>s = </a:t>
            </a:r>
            <a:r>
              <a:rPr lang="en-US" altLang="ko-KR" b="1" dirty="0">
                <a:solidFill>
                  <a:srgbClr val="FF0000"/>
                </a:solidFill>
              </a:rPr>
              <a:t>a[:, 1:3]</a:t>
            </a:r>
          </a:p>
          <a:p>
            <a:pPr marL="320040" lvl="1" indent="0">
              <a:buNone/>
            </a:pPr>
            <a:r>
              <a:rPr lang="en-US" altLang="ko-KR" dirty="0"/>
              <a:t>print(s)		# [[ </a:t>
            </a:r>
            <a:r>
              <a:rPr lang="en-US" altLang="ko-KR" b="1" dirty="0">
                <a:solidFill>
                  <a:srgbClr val="FF0000"/>
                </a:solidFill>
              </a:rPr>
              <a:t>1  2</a:t>
            </a:r>
            <a:r>
              <a:rPr lang="en-US" altLang="ko-KR" dirty="0"/>
              <a:t>]</a:t>
            </a:r>
          </a:p>
          <a:p>
            <a:pPr marL="320040" lvl="1" indent="0">
              <a:buNone/>
            </a:pPr>
            <a:r>
              <a:rPr lang="en-US" altLang="ko-KR" dirty="0"/>
              <a:t>			#  [ </a:t>
            </a:r>
            <a:r>
              <a:rPr lang="en-US" altLang="ko-KR" b="1" dirty="0">
                <a:solidFill>
                  <a:srgbClr val="FF0000"/>
                </a:solidFill>
              </a:rPr>
              <a:t>5  6</a:t>
            </a:r>
            <a:r>
              <a:rPr lang="en-US" altLang="ko-KR" dirty="0"/>
              <a:t>]</a:t>
            </a:r>
          </a:p>
          <a:p>
            <a:pPr marL="320040" lvl="1" indent="0">
              <a:buNone/>
            </a:pPr>
            <a:r>
              <a:rPr lang="en-US" altLang="ko-KR" dirty="0"/>
              <a:t>			#  [ </a:t>
            </a:r>
            <a:r>
              <a:rPr lang="en-US" altLang="ko-KR" b="1" dirty="0">
                <a:solidFill>
                  <a:srgbClr val="FF0000"/>
                </a:solidFill>
              </a:rPr>
              <a:t>9 10</a:t>
            </a:r>
            <a:r>
              <a:rPr lang="en-US" altLang="ko-KR" dirty="0"/>
              <a:t>]]</a:t>
            </a:r>
          </a:p>
          <a:p>
            <a:pPr marL="320040" lvl="1" indent="0">
              <a:buNone/>
            </a:pPr>
            <a:r>
              <a:rPr lang="en-US" altLang="ko-KR" b="1" dirty="0">
                <a:solidFill>
                  <a:srgbClr val="FF0000"/>
                </a:solidFill>
              </a:rPr>
              <a:t>s[:] = 10</a:t>
            </a:r>
            <a:r>
              <a:rPr lang="en-US" altLang="ko-KR" dirty="0"/>
              <a:t>		# s[:] is a view of s.</a:t>
            </a:r>
          </a:p>
          <a:p>
            <a:pPr marL="320040" lvl="1" indent="0">
              <a:buNone/>
            </a:pPr>
            <a:r>
              <a:rPr lang="en-US" altLang="ko-KR" dirty="0"/>
              <a:t>			# Note the difference between s=10 and s[:]=10</a:t>
            </a:r>
          </a:p>
          <a:p>
            <a:pPr marL="320040" lvl="1" indent="0">
              <a:buNone/>
            </a:pPr>
            <a:r>
              <a:rPr lang="en-US" altLang="ko-KR" dirty="0"/>
              <a:t>print(a)		# [[ 0 </a:t>
            </a:r>
            <a:r>
              <a:rPr lang="en-US" altLang="ko-KR" b="1" dirty="0">
                <a:solidFill>
                  <a:srgbClr val="FF0000"/>
                </a:solidFill>
              </a:rPr>
              <a:t>10 10</a:t>
            </a:r>
            <a:r>
              <a:rPr lang="en-US" altLang="ko-KR" dirty="0"/>
              <a:t>  3]</a:t>
            </a:r>
          </a:p>
          <a:p>
            <a:pPr marL="320040" lvl="1" indent="0">
              <a:buNone/>
            </a:pPr>
            <a:r>
              <a:rPr lang="en-US" altLang="ko-KR" dirty="0"/>
              <a:t>			#  [ 4 </a:t>
            </a:r>
            <a:r>
              <a:rPr lang="en-US" altLang="ko-KR" b="1" dirty="0">
                <a:solidFill>
                  <a:srgbClr val="FF0000"/>
                </a:solidFill>
              </a:rPr>
              <a:t>10 10 </a:t>
            </a:r>
            <a:r>
              <a:rPr lang="en-US" altLang="ko-KR" dirty="0"/>
              <a:t> 7]</a:t>
            </a:r>
          </a:p>
          <a:p>
            <a:pPr marL="320040" lvl="1" indent="0">
              <a:buNone/>
            </a:pPr>
            <a:r>
              <a:rPr lang="en-US" altLang="ko-KR" dirty="0"/>
              <a:t>			#  [ 8 </a:t>
            </a:r>
            <a:r>
              <a:rPr lang="en-US" altLang="ko-KR" b="1" dirty="0">
                <a:solidFill>
                  <a:srgbClr val="FF0000"/>
                </a:solidFill>
              </a:rPr>
              <a:t>10 10</a:t>
            </a:r>
            <a:r>
              <a:rPr lang="en-US" altLang="ko-KR" dirty="0"/>
              <a:t> 11]]</a:t>
            </a:r>
          </a:p>
        </p:txBody>
      </p:sp>
      <p:sp>
        <p:nvSpPr>
          <p:cNvPr id="4" name="슬라이드 번호 개체 틀 3"/>
          <p:cNvSpPr>
            <a:spLocks noGrp="1"/>
          </p:cNvSpPr>
          <p:nvPr>
            <p:ph type="sldNum" sz="quarter" idx="12"/>
          </p:nvPr>
        </p:nvSpPr>
        <p:spPr/>
        <p:txBody>
          <a:bodyPr/>
          <a:lstStyle/>
          <a:p>
            <a:fld id="{D57F1E4F-1CFF-5643-939E-217C01CDF565}" type="slidenum">
              <a:rPr lang="en-US" smtClean="0"/>
              <a:pPr/>
              <a:t>133</a:t>
            </a:fld>
            <a:endParaRPr lang="en-US" dirty="0"/>
          </a:p>
        </p:txBody>
      </p:sp>
    </p:spTree>
    <p:extLst>
      <p:ext uri="{BB962C8B-B14F-4D97-AF65-F5344CB8AC3E}">
        <p14:creationId xmlns:p14="http://schemas.microsoft.com/office/powerpoint/2010/main" val="128256275"/>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Copies and Views: Deep Copy</a:t>
            </a:r>
            <a:endParaRPr lang="ko-KR" altLang="en-US" dirty="0"/>
          </a:p>
        </p:txBody>
      </p:sp>
      <p:sp>
        <p:nvSpPr>
          <p:cNvPr id="3" name="내용 개체 틀 2"/>
          <p:cNvSpPr>
            <a:spLocks noGrp="1"/>
          </p:cNvSpPr>
          <p:nvPr>
            <p:ph idx="1"/>
          </p:nvPr>
        </p:nvSpPr>
        <p:spPr/>
        <p:txBody>
          <a:bodyPr>
            <a:normAutofit fontScale="62500" lnSpcReduction="20000"/>
          </a:bodyPr>
          <a:lstStyle/>
          <a:p>
            <a:r>
              <a:rPr lang="en-US" altLang="ko-KR" dirty="0"/>
              <a:t>The </a:t>
            </a:r>
            <a:r>
              <a:rPr lang="en-US" altLang="ko-KR" dirty="0">
                <a:solidFill>
                  <a:schemeClr val="tx1">
                    <a:lumMod val="50000"/>
                    <a:lumOff val="50000"/>
                  </a:schemeClr>
                </a:solidFill>
              </a:rPr>
              <a:t>copy</a:t>
            </a:r>
            <a:r>
              <a:rPr lang="en-US" altLang="ko-KR" dirty="0"/>
              <a:t> method makes a complete copy of the array and its data.</a:t>
            </a:r>
          </a:p>
          <a:p>
            <a:endParaRPr lang="en-US" altLang="ko-KR" dirty="0"/>
          </a:p>
          <a:p>
            <a:endParaRPr lang="en-US" altLang="ko-KR" dirty="0"/>
          </a:p>
          <a:p>
            <a:pPr marL="320040" lvl="1" indent="0">
              <a:buNone/>
            </a:pPr>
            <a:r>
              <a:rPr lang="en-US" altLang="ko-KR" dirty="0"/>
              <a:t>import </a:t>
            </a:r>
            <a:r>
              <a:rPr lang="en-US" altLang="ko-KR" dirty="0" err="1"/>
              <a:t>numpy</a:t>
            </a:r>
            <a:endParaRPr lang="en-US" altLang="ko-KR" dirty="0"/>
          </a:p>
          <a:p>
            <a:pPr marL="320040" lvl="1" indent="0">
              <a:buNone/>
            </a:pPr>
            <a:endParaRPr lang="en-US" altLang="ko-KR" dirty="0"/>
          </a:p>
          <a:p>
            <a:pPr marL="320040" lvl="1" indent="0">
              <a:buNone/>
            </a:pPr>
            <a:r>
              <a:rPr lang="en-US" altLang="ko-KR" dirty="0"/>
              <a:t>a = </a:t>
            </a:r>
            <a:r>
              <a:rPr lang="en-US" altLang="ko-KR" dirty="0" err="1"/>
              <a:t>numpy.arange</a:t>
            </a:r>
            <a:r>
              <a:rPr lang="en-US" altLang="ko-KR" dirty="0"/>
              <a:t>(12)</a:t>
            </a:r>
          </a:p>
          <a:p>
            <a:pPr marL="320040" lvl="1" indent="0">
              <a:buNone/>
            </a:pPr>
            <a:r>
              <a:rPr lang="en-US" altLang="ko-KR" dirty="0" err="1"/>
              <a:t>a.shape</a:t>
            </a:r>
            <a:r>
              <a:rPr lang="en-US" altLang="ko-KR" dirty="0"/>
              <a:t> = 3, 4</a:t>
            </a:r>
          </a:p>
          <a:p>
            <a:pPr marL="320040" lvl="1" indent="0">
              <a:buNone/>
            </a:pPr>
            <a:r>
              <a:rPr lang="en-US" altLang="ko-KR" dirty="0"/>
              <a:t>print(a)			# [[ 0  1  2  3]</a:t>
            </a:r>
          </a:p>
          <a:p>
            <a:pPr marL="320040" lvl="1" indent="0">
              <a:buNone/>
            </a:pPr>
            <a:r>
              <a:rPr lang="en-US" altLang="ko-KR" dirty="0"/>
              <a:t>				#  [ 4  5  6  7]</a:t>
            </a:r>
          </a:p>
          <a:p>
            <a:pPr marL="320040" lvl="1" indent="0">
              <a:buNone/>
            </a:pPr>
            <a:r>
              <a:rPr lang="en-US" altLang="ko-KR" dirty="0"/>
              <a:t>				#  [ 8  9 10 11]]</a:t>
            </a:r>
          </a:p>
          <a:p>
            <a:pPr marL="320040" lvl="1" indent="0">
              <a:buNone/>
            </a:pPr>
            <a:r>
              <a:rPr lang="en-US" altLang="ko-KR" dirty="0"/>
              <a:t>d = </a:t>
            </a:r>
            <a:r>
              <a:rPr lang="en-US" altLang="ko-KR" b="1" dirty="0" err="1">
                <a:solidFill>
                  <a:srgbClr val="FF0000"/>
                </a:solidFill>
              </a:rPr>
              <a:t>a.copy</a:t>
            </a:r>
            <a:r>
              <a:rPr lang="en-US" altLang="ko-KR" b="1" dirty="0">
                <a:solidFill>
                  <a:srgbClr val="FF0000"/>
                </a:solidFill>
              </a:rPr>
              <a:t>()</a:t>
            </a:r>
            <a:r>
              <a:rPr lang="en-US" altLang="ko-KR" dirty="0"/>
              <a:t>		# a new array object with new data is created</a:t>
            </a:r>
          </a:p>
          <a:p>
            <a:pPr marL="320040" lvl="1" indent="0">
              <a:buNone/>
            </a:pPr>
            <a:r>
              <a:rPr lang="en-US" altLang="ko-KR" dirty="0"/>
              <a:t>print(d)			# [[ 0  1  2  3]</a:t>
            </a:r>
          </a:p>
          <a:p>
            <a:pPr marL="320040" lvl="1" indent="0">
              <a:buNone/>
            </a:pPr>
            <a:r>
              <a:rPr lang="en-US" altLang="ko-KR" dirty="0"/>
              <a:t>				#  [ 4  5  6  7]</a:t>
            </a:r>
          </a:p>
          <a:p>
            <a:pPr marL="320040" lvl="1" indent="0">
              <a:buNone/>
            </a:pPr>
            <a:r>
              <a:rPr lang="en-US" altLang="ko-KR" dirty="0"/>
              <a:t>				#  [ 8  9 10 11]]</a:t>
            </a:r>
          </a:p>
          <a:p>
            <a:pPr marL="320040" lvl="1" indent="0">
              <a:buNone/>
            </a:pPr>
            <a:r>
              <a:rPr lang="en-US" altLang="ko-KR" dirty="0"/>
              <a:t>print(d is a)		# False</a:t>
            </a:r>
          </a:p>
          <a:p>
            <a:pPr marL="320040" lvl="1" indent="0">
              <a:buNone/>
            </a:pPr>
            <a:r>
              <a:rPr lang="en-US" altLang="ko-KR" dirty="0"/>
              <a:t>print(</a:t>
            </a:r>
            <a:r>
              <a:rPr lang="en-US" altLang="ko-KR" dirty="0" err="1"/>
              <a:t>d.base</a:t>
            </a:r>
            <a:r>
              <a:rPr lang="en-US" altLang="ko-KR" dirty="0"/>
              <a:t> is a)	# False, d doesn't share anything with a</a:t>
            </a:r>
          </a:p>
        </p:txBody>
      </p:sp>
      <p:sp>
        <p:nvSpPr>
          <p:cNvPr id="4" name="슬라이드 번호 개체 틀 3"/>
          <p:cNvSpPr>
            <a:spLocks noGrp="1"/>
          </p:cNvSpPr>
          <p:nvPr>
            <p:ph type="sldNum" sz="quarter" idx="12"/>
          </p:nvPr>
        </p:nvSpPr>
        <p:spPr/>
        <p:txBody>
          <a:bodyPr/>
          <a:lstStyle/>
          <a:p>
            <a:fld id="{D57F1E4F-1CFF-5643-939E-217C01CDF565}" type="slidenum">
              <a:rPr lang="en-US" smtClean="0"/>
              <a:pPr/>
              <a:t>134</a:t>
            </a:fld>
            <a:endParaRPr lang="en-US" dirty="0"/>
          </a:p>
        </p:txBody>
      </p:sp>
    </p:spTree>
    <p:extLst>
      <p:ext uri="{BB962C8B-B14F-4D97-AF65-F5344CB8AC3E}">
        <p14:creationId xmlns:p14="http://schemas.microsoft.com/office/powerpoint/2010/main" val="1409797699"/>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a:t>Copies and Views: Deep Copy</a:t>
            </a:r>
            <a:endParaRPr lang="ko-KR" altLang="en-US" dirty="0"/>
          </a:p>
        </p:txBody>
      </p:sp>
      <p:sp>
        <p:nvSpPr>
          <p:cNvPr id="3" name="내용 개체 틀 2"/>
          <p:cNvSpPr>
            <a:spLocks noGrp="1"/>
          </p:cNvSpPr>
          <p:nvPr>
            <p:ph idx="1"/>
          </p:nvPr>
        </p:nvSpPr>
        <p:spPr/>
        <p:txBody>
          <a:bodyPr>
            <a:normAutofit fontScale="92500" lnSpcReduction="20000"/>
          </a:bodyPr>
          <a:lstStyle/>
          <a:p>
            <a:r>
              <a:rPr lang="en-US" altLang="ko-KR" dirty="0"/>
              <a:t>Sometimes </a:t>
            </a:r>
            <a:r>
              <a:rPr lang="en-US" altLang="ko-KR" dirty="0">
                <a:solidFill>
                  <a:schemeClr val="tx1">
                    <a:lumMod val="50000"/>
                    <a:lumOff val="50000"/>
                  </a:schemeClr>
                </a:solidFill>
              </a:rPr>
              <a:t>copy</a:t>
            </a:r>
            <a:r>
              <a:rPr lang="en-US" altLang="ko-KR" dirty="0"/>
              <a:t> should be called after slicing if the original array is not required anymore.</a:t>
            </a:r>
          </a:p>
          <a:p>
            <a:r>
              <a:rPr lang="en-US" altLang="ko-KR" dirty="0"/>
              <a:t>For example, suppose </a:t>
            </a:r>
            <a:r>
              <a:rPr lang="en-US" altLang="ko-KR" dirty="0">
                <a:solidFill>
                  <a:schemeClr val="tx1">
                    <a:lumMod val="50000"/>
                    <a:lumOff val="50000"/>
                  </a:schemeClr>
                </a:solidFill>
              </a:rPr>
              <a:t>a</a:t>
            </a:r>
            <a:r>
              <a:rPr lang="en-US" altLang="ko-KR" dirty="0"/>
              <a:t> is a huge intermediate result and the final result </a:t>
            </a:r>
            <a:r>
              <a:rPr lang="en-US" altLang="ko-KR" dirty="0">
                <a:solidFill>
                  <a:schemeClr val="tx1">
                    <a:lumMod val="50000"/>
                    <a:lumOff val="50000"/>
                  </a:schemeClr>
                </a:solidFill>
              </a:rPr>
              <a:t>b</a:t>
            </a:r>
            <a:r>
              <a:rPr lang="en-US" altLang="ko-KR" dirty="0"/>
              <a:t> only contains a small fraction of </a:t>
            </a:r>
            <a:r>
              <a:rPr lang="en-US" altLang="ko-KR" dirty="0">
                <a:solidFill>
                  <a:schemeClr val="tx1">
                    <a:lumMod val="50000"/>
                    <a:lumOff val="50000"/>
                  </a:schemeClr>
                </a:solidFill>
              </a:rPr>
              <a:t>a</a:t>
            </a:r>
            <a:r>
              <a:rPr lang="en-US" altLang="ko-KR" dirty="0"/>
              <a:t>, a deep copy should be made when constructing </a:t>
            </a:r>
            <a:r>
              <a:rPr lang="en-US" altLang="ko-KR" dirty="0">
                <a:solidFill>
                  <a:schemeClr val="tx1">
                    <a:lumMod val="50000"/>
                    <a:lumOff val="50000"/>
                  </a:schemeClr>
                </a:solidFill>
              </a:rPr>
              <a:t>b</a:t>
            </a:r>
            <a:r>
              <a:rPr lang="en-US" altLang="ko-KR" dirty="0"/>
              <a:t> with slicing:</a:t>
            </a:r>
          </a:p>
          <a:p>
            <a:endParaRPr lang="en-US" altLang="ko-KR" dirty="0"/>
          </a:p>
          <a:p>
            <a:pPr marL="320040" lvl="1" indent="0">
              <a:buNone/>
            </a:pPr>
            <a:r>
              <a:rPr lang="en-US" altLang="ko-KR" dirty="0"/>
              <a:t>import </a:t>
            </a:r>
            <a:r>
              <a:rPr lang="en-US" altLang="ko-KR" dirty="0" err="1"/>
              <a:t>numpy</a:t>
            </a:r>
            <a:endParaRPr lang="en-US" altLang="ko-KR" dirty="0"/>
          </a:p>
          <a:p>
            <a:pPr marL="320040" lvl="1" indent="0">
              <a:buNone/>
            </a:pPr>
            <a:endParaRPr lang="en-US" altLang="ko-KR" dirty="0"/>
          </a:p>
          <a:p>
            <a:pPr marL="320040" lvl="1" indent="0">
              <a:buNone/>
            </a:pPr>
            <a:r>
              <a:rPr lang="en-US" altLang="ko-KR" dirty="0"/>
              <a:t>a = </a:t>
            </a:r>
            <a:r>
              <a:rPr lang="en-US" altLang="ko-KR" dirty="0" err="1"/>
              <a:t>numpy.arange</a:t>
            </a:r>
            <a:r>
              <a:rPr lang="en-US" altLang="ko-KR" dirty="0"/>
              <a:t>(</a:t>
            </a:r>
            <a:r>
              <a:rPr lang="en-US" altLang="ko-KR" dirty="0" err="1"/>
              <a:t>int</a:t>
            </a:r>
            <a:r>
              <a:rPr lang="en-US" altLang="ko-KR" dirty="0"/>
              <a:t>(10))</a:t>
            </a:r>
          </a:p>
          <a:p>
            <a:pPr marL="320040" lvl="1" indent="0">
              <a:buNone/>
            </a:pPr>
            <a:r>
              <a:rPr lang="en-US" altLang="ko-KR" dirty="0"/>
              <a:t>print(a)		# [0 1 2 3 4 5 6 7 8 9]</a:t>
            </a:r>
          </a:p>
          <a:p>
            <a:pPr marL="320040" lvl="1" indent="0">
              <a:buNone/>
            </a:pPr>
            <a:r>
              <a:rPr lang="en-US" altLang="ko-KR" dirty="0"/>
              <a:t>b = </a:t>
            </a:r>
            <a:r>
              <a:rPr lang="en-US" altLang="ko-KR" b="1" dirty="0">
                <a:solidFill>
                  <a:srgbClr val="FF0000"/>
                </a:solidFill>
              </a:rPr>
              <a:t>a[:5].copy()</a:t>
            </a:r>
          </a:p>
          <a:p>
            <a:pPr marL="320040" lvl="1" indent="0">
              <a:buNone/>
            </a:pPr>
            <a:r>
              <a:rPr lang="en-US" altLang="ko-KR" b="1" dirty="0">
                <a:solidFill>
                  <a:srgbClr val="FF0000"/>
                </a:solidFill>
              </a:rPr>
              <a:t>del a</a:t>
            </a:r>
            <a:r>
              <a:rPr lang="en-US" altLang="ko-KR" dirty="0"/>
              <a:t>			# The memory of `a` can be </a:t>
            </a:r>
            <a:r>
              <a:rPr lang="en-US" altLang="ko-KR" b="1" dirty="0">
                <a:solidFill>
                  <a:srgbClr val="FF0000"/>
                </a:solidFill>
              </a:rPr>
              <a:t>released</a:t>
            </a:r>
            <a:r>
              <a:rPr lang="en-US" altLang="ko-KR" dirty="0"/>
              <a:t>.</a:t>
            </a:r>
          </a:p>
          <a:p>
            <a:pPr marL="320040" lvl="1" indent="0">
              <a:buNone/>
            </a:pPr>
            <a:r>
              <a:rPr lang="en-US" altLang="ko-KR" dirty="0"/>
              <a:t>print(b)		# [0 1 2 3 4]</a:t>
            </a:r>
            <a:endParaRPr lang="ko-KR" altLang="en-US" dirty="0"/>
          </a:p>
        </p:txBody>
      </p:sp>
      <p:sp>
        <p:nvSpPr>
          <p:cNvPr id="4" name="슬라이드 번호 개체 틀 3"/>
          <p:cNvSpPr>
            <a:spLocks noGrp="1"/>
          </p:cNvSpPr>
          <p:nvPr>
            <p:ph type="sldNum" sz="quarter" idx="12"/>
          </p:nvPr>
        </p:nvSpPr>
        <p:spPr/>
        <p:txBody>
          <a:bodyPr/>
          <a:lstStyle/>
          <a:p>
            <a:fld id="{D57F1E4F-1CFF-5643-939E-217C01CDF565}" type="slidenum">
              <a:rPr lang="en-US" smtClean="0"/>
              <a:pPr/>
              <a:t>135</a:t>
            </a:fld>
            <a:endParaRPr lang="en-US" dirty="0"/>
          </a:p>
        </p:txBody>
      </p:sp>
    </p:spTree>
    <p:extLst>
      <p:ext uri="{BB962C8B-B14F-4D97-AF65-F5344CB8AC3E}">
        <p14:creationId xmlns:p14="http://schemas.microsoft.com/office/powerpoint/2010/main" val="2975872732"/>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a:t>Copies and Views: Deep Copy</a:t>
            </a:r>
            <a:endParaRPr lang="ko-KR" altLang="en-US" dirty="0"/>
          </a:p>
        </p:txBody>
      </p:sp>
      <p:sp>
        <p:nvSpPr>
          <p:cNvPr id="3" name="내용 개체 틀 2"/>
          <p:cNvSpPr>
            <a:spLocks noGrp="1"/>
          </p:cNvSpPr>
          <p:nvPr>
            <p:ph idx="1"/>
          </p:nvPr>
        </p:nvSpPr>
        <p:spPr/>
        <p:txBody>
          <a:bodyPr>
            <a:normAutofit/>
          </a:bodyPr>
          <a:lstStyle/>
          <a:p>
            <a:r>
              <a:rPr lang="en-US" altLang="ko-KR" dirty="0"/>
              <a:t>If </a:t>
            </a:r>
            <a:r>
              <a:rPr lang="en-US" altLang="ko-KR" dirty="0">
                <a:solidFill>
                  <a:schemeClr val="tx1">
                    <a:lumMod val="50000"/>
                    <a:lumOff val="50000"/>
                  </a:schemeClr>
                </a:solidFill>
              </a:rPr>
              <a:t>b = a[:5]</a:t>
            </a:r>
            <a:r>
              <a:rPr lang="en-US" altLang="ko-KR" dirty="0"/>
              <a:t> is used instead, </a:t>
            </a:r>
            <a:r>
              <a:rPr lang="en-US" altLang="ko-KR" dirty="0">
                <a:solidFill>
                  <a:schemeClr val="tx1">
                    <a:lumMod val="50000"/>
                    <a:lumOff val="50000"/>
                  </a:schemeClr>
                </a:solidFill>
              </a:rPr>
              <a:t>a</a:t>
            </a:r>
            <a:r>
              <a:rPr lang="en-US" altLang="ko-KR" dirty="0"/>
              <a:t> is referenced by </a:t>
            </a:r>
            <a:r>
              <a:rPr lang="en-US" altLang="ko-KR" dirty="0">
                <a:solidFill>
                  <a:schemeClr val="tx1">
                    <a:lumMod val="50000"/>
                    <a:lumOff val="50000"/>
                  </a:schemeClr>
                </a:solidFill>
              </a:rPr>
              <a:t>b</a:t>
            </a:r>
            <a:r>
              <a:rPr lang="en-US" altLang="ko-KR" dirty="0"/>
              <a:t> and will persist in memory even if </a:t>
            </a:r>
            <a:r>
              <a:rPr lang="en-US" altLang="ko-KR" dirty="0">
                <a:solidFill>
                  <a:schemeClr val="tx1">
                    <a:lumMod val="50000"/>
                    <a:lumOff val="50000"/>
                  </a:schemeClr>
                </a:solidFill>
              </a:rPr>
              <a:t>del a</a:t>
            </a:r>
            <a:r>
              <a:rPr lang="en-US" altLang="ko-KR" dirty="0"/>
              <a:t> is executed.</a:t>
            </a:r>
          </a:p>
          <a:p>
            <a:endParaRPr lang="en-US" altLang="ko-KR" dirty="0"/>
          </a:p>
          <a:p>
            <a:pPr marL="320040" lvl="1" indent="0">
              <a:buNone/>
            </a:pPr>
            <a:r>
              <a:rPr lang="en-US" altLang="ko-KR" dirty="0"/>
              <a:t>import </a:t>
            </a:r>
            <a:r>
              <a:rPr lang="en-US" altLang="ko-KR" dirty="0" err="1"/>
              <a:t>numpy</a:t>
            </a:r>
            <a:endParaRPr lang="en-US" altLang="ko-KR" dirty="0"/>
          </a:p>
          <a:p>
            <a:pPr marL="320040" lvl="1" indent="0">
              <a:buNone/>
            </a:pPr>
            <a:endParaRPr lang="en-US" altLang="ko-KR" dirty="0"/>
          </a:p>
          <a:p>
            <a:pPr marL="320040" lvl="1" indent="0">
              <a:buNone/>
            </a:pPr>
            <a:r>
              <a:rPr lang="en-US" altLang="ko-KR" dirty="0"/>
              <a:t>a = </a:t>
            </a:r>
            <a:r>
              <a:rPr lang="en-US" altLang="ko-KR" dirty="0" err="1"/>
              <a:t>numpy.arange</a:t>
            </a:r>
            <a:r>
              <a:rPr lang="en-US" altLang="ko-KR" dirty="0"/>
              <a:t>(</a:t>
            </a:r>
            <a:r>
              <a:rPr lang="en-US" altLang="ko-KR" dirty="0" err="1"/>
              <a:t>int</a:t>
            </a:r>
            <a:r>
              <a:rPr lang="en-US" altLang="ko-KR" dirty="0"/>
              <a:t>(10))</a:t>
            </a:r>
          </a:p>
          <a:p>
            <a:pPr marL="320040" lvl="1" indent="0">
              <a:buNone/>
            </a:pPr>
            <a:r>
              <a:rPr lang="en-US" altLang="ko-KR" dirty="0"/>
              <a:t>print(a)		# [0 1 2 3 4 5 6 7 8 9]</a:t>
            </a:r>
          </a:p>
          <a:p>
            <a:pPr marL="320040" lvl="1" indent="0">
              <a:buNone/>
            </a:pPr>
            <a:r>
              <a:rPr lang="en-US" altLang="ko-KR" dirty="0"/>
              <a:t>b = </a:t>
            </a:r>
            <a:r>
              <a:rPr lang="en-US" altLang="ko-KR" b="1" dirty="0">
                <a:solidFill>
                  <a:srgbClr val="FF0000"/>
                </a:solidFill>
              </a:rPr>
              <a:t>a[:5]</a:t>
            </a:r>
          </a:p>
          <a:p>
            <a:pPr marL="320040" lvl="1" indent="0">
              <a:buNone/>
            </a:pPr>
            <a:r>
              <a:rPr lang="en-US" altLang="ko-KR" b="1" dirty="0">
                <a:solidFill>
                  <a:srgbClr val="FF0000"/>
                </a:solidFill>
              </a:rPr>
              <a:t>del a</a:t>
            </a:r>
            <a:r>
              <a:rPr lang="en-US" altLang="ko-KR" dirty="0"/>
              <a:t>			# The memory of `a` is </a:t>
            </a:r>
            <a:r>
              <a:rPr lang="en-US" altLang="ko-KR" b="1" dirty="0">
                <a:solidFill>
                  <a:srgbClr val="FF0000"/>
                </a:solidFill>
              </a:rPr>
              <a:t>NOT released</a:t>
            </a:r>
            <a:r>
              <a:rPr lang="en-US" altLang="ko-KR" dirty="0"/>
              <a:t>.</a:t>
            </a:r>
          </a:p>
          <a:p>
            <a:pPr marL="320040" lvl="1" indent="0">
              <a:buNone/>
            </a:pPr>
            <a:r>
              <a:rPr lang="en-US" altLang="ko-KR" dirty="0"/>
              <a:t>print(b)		# [0 1 2 3 4]</a:t>
            </a:r>
            <a:endParaRPr lang="ko-KR" altLang="en-US" dirty="0"/>
          </a:p>
        </p:txBody>
      </p:sp>
      <p:sp>
        <p:nvSpPr>
          <p:cNvPr id="4" name="슬라이드 번호 개체 틀 3"/>
          <p:cNvSpPr>
            <a:spLocks noGrp="1"/>
          </p:cNvSpPr>
          <p:nvPr>
            <p:ph type="sldNum" sz="quarter" idx="12"/>
          </p:nvPr>
        </p:nvSpPr>
        <p:spPr/>
        <p:txBody>
          <a:bodyPr/>
          <a:lstStyle/>
          <a:p>
            <a:fld id="{D57F1E4F-1CFF-5643-939E-217C01CDF565}" type="slidenum">
              <a:rPr lang="en-US" smtClean="0"/>
              <a:pPr/>
              <a:t>136</a:t>
            </a:fld>
            <a:endParaRPr lang="en-US" dirty="0"/>
          </a:p>
        </p:txBody>
      </p:sp>
    </p:spTree>
    <p:extLst>
      <p:ext uri="{BB962C8B-B14F-4D97-AF65-F5344CB8AC3E}">
        <p14:creationId xmlns:p14="http://schemas.microsoft.com/office/powerpoint/2010/main" val="1575686417"/>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p:cNvSpPr>
            <a:spLocks noGrp="1"/>
          </p:cNvSpPr>
          <p:nvPr>
            <p:ph type="title"/>
          </p:nvPr>
        </p:nvSpPr>
        <p:spPr/>
        <p:txBody>
          <a:bodyPr/>
          <a:lstStyle/>
          <a:p>
            <a:r>
              <a:rPr lang="en-GB" altLang="ko-KR"/>
              <a:t>Learning Objectives</a:t>
            </a:r>
            <a:endParaRPr lang="ko-KR" altLang="en-US" dirty="0"/>
          </a:p>
        </p:txBody>
      </p:sp>
      <p:sp>
        <p:nvSpPr>
          <p:cNvPr id="6" name="내용 개체 틀 5"/>
          <p:cNvSpPr>
            <a:spLocks noGrp="1"/>
          </p:cNvSpPr>
          <p:nvPr>
            <p:ph idx="1"/>
          </p:nvPr>
        </p:nvSpPr>
        <p:spPr/>
        <p:txBody>
          <a:bodyPr>
            <a:normAutofit fontScale="47500" lnSpcReduction="20000"/>
          </a:bodyPr>
          <a:lstStyle/>
          <a:p>
            <a:r>
              <a:rPr lang="en-US" altLang="ko-KR" dirty="0"/>
              <a:t>What is </a:t>
            </a:r>
            <a:r>
              <a:rPr lang="en-US" altLang="ko-KR" dirty="0" err="1"/>
              <a:t>NumPy</a:t>
            </a:r>
            <a:endParaRPr lang="en-US" altLang="ko-KR" dirty="0"/>
          </a:p>
          <a:p>
            <a:r>
              <a:rPr lang="en-US" altLang="ko-KR" dirty="0"/>
              <a:t>Installing Package</a:t>
            </a:r>
          </a:p>
          <a:p>
            <a:r>
              <a:rPr lang="en-US" altLang="ko-KR" dirty="0"/>
              <a:t>Core</a:t>
            </a:r>
          </a:p>
          <a:p>
            <a:r>
              <a:rPr lang="en-US" altLang="ko-KR" dirty="0"/>
              <a:t>Basics</a:t>
            </a:r>
          </a:p>
          <a:p>
            <a:r>
              <a:rPr lang="en-US" altLang="ko-KR" dirty="0"/>
              <a:t>Arrays</a:t>
            </a:r>
          </a:p>
          <a:p>
            <a:r>
              <a:rPr lang="en-US" altLang="ko-KR" dirty="0"/>
              <a:t>Basic Operations</a:t>
            </a:r>
          </a:p>
          <a:p>
            <a:r>
              <a:rPr lang="en-US" altLang="ko-KR" dirty="0"/>
              <a:t>Universal Functions</a:t>
            </a:r>
          </a:p>
          <a:p>
            <a:r>
              <a:rPr lang="en-US" altLang="ko-KR" dirty="0"/>
              <a:t>Indexing, Slicing and Iterating</a:t>
            </a:r>
          </a:p>
          <a:p>
            <a:r>
              <a:rPr lang="en-US" altLang="ko-KR" dirty="0"/>
              <a:t>Shape Manipulation</a:t>
            </a:r>
          </a:p>
          <a:p>
            <a:r>
              <a:rPr lang="en-US" altLang="ko-KR" dirty="0"/>
              <a:t>Copies and Views</a:t>
            </a:r>
          </a:p>
          <a:p>
            <a:r>
              <a:rPr lang="en-US" altLang="ko-KR" b="1" u="sng" dirty="0"/>
              <a:t>Fancy indexing and index tricks</a:t>
            </a:r>
          </a:p>
          <a:p>
            <a:r>
              <a:rPr lang="en-US" altLang="ko-KR" dirty="0"/>
              <a:t>Broadcasting rules</a:t>
            </a:r>
          </a:p>
          <a:p>
            <a:r>
              <a:rPr lang="en-US" altLang="ko-KR" dirty="0"/>
              <a:t>Linear Algebra: Simple Array Operations</a:t>
            </a:r>
          </a:p>
          <a:p>
            <a:r>
              <a:rPr lang="en-US" altLang="ko-KR" dirty="0"/>
              <a:t>“Automatic” Reshaping</a:t>
            </a:r>
          </a:p>
          <a:p>
            <a:r>
              <a:rPr lang="en-US" altLang="ko-KR" dirty="0"/>
              <a:t>Vector Stacking</a:t>
            </a:r>
          </a:p>
          <a:p>
            <a:r>
              <a:rPr lang="en-US" altLang="ko-KR" dirty="0"/>
              <a:t>Histograms</a:t>
            </a:r>
            <a:endParaRPr lang="ko-KR" altLang="en-US" dirty="0"/>
          </a:p>
        </p:txBody>
      </p:sp>
      <p:sp>
        <p:nvSpPr>
          <p:cNvPr id="2" name="슬라이드 번호 개체 틀 1"/>
          <p:cNvSpPr>
            <a:spLocks noGrp="1"/>
          </p:cNvSpPr>
          <p:nvPr>
            <p:ph type="sldNum" sz="quarter" idx="12"/>
          </p:nvPr>
        </p:nvSpPr>
        <p:spPr/>
        <p:txBody>
          <a:bodyPr/>
          <a:lstStyle/>
          <a:p>
            <a:fld id="{D57F1E4F-1CFF-5643-939E-217C01CDF565}" type="slidenum">
              <a:rPr lang="en-US" smtClean="0"/>
              <a:pPr/>
              <a:t>137</a:t>
            </a:fld>
            <a:endParaRPr lang="en-US" dirty="0"/>
          </a:p>
        </p:txBody>
      </p:sp>
    </p:spTree>
    <p:extLst>
      <p:ext uri="{BB962C8B-B14F-4D97-AF65-F5344CB8AC3E}">
        <p14:creationId xmlns:p14="http://schemas.microsoft.com/office/powerpoint/2010/main" val="369925009"/>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a:t>Fancy indexing and index tricks</a:t>
            </a:r>
            <a:endParaRPr lang="ko-KR" altLang="en-US" dirty="0"/>
          </a:p>
        </p:txBody>
      </p:sp>
      <p:sp>
        <p:nvSpPr>
          <p:cNvPr id="3" name="내용 개체 틀 2"/>
          <p:cNvSpPr>
            <a:spLocks noGrp="1"/>
          </p:cNvSpPr>
          <p:nvPr>
            <p:ph idx="1"/>
          </p:nvPr>
        </p:nvSpPr>
        <p:spPr/>
        <p:txBody>
          <a:bodyPr/>
          <a:lstStyle/>
          <a:p>
            <a:r>
              <a:rPr lang="en-US" altLang="ko-KR" dirty="0" err="1"/>
              <a:t>NumPy</a:t>
            </a:r>
            <a:r>
              <a:rPr lang="en-US" altLang="ko-KR" dirty="0"/>
              <a:t> offers more indexing facilities than regular Python sequences.</a:t>
            </a:r>
          </a:p>
          <a:p>
            <a:r>
              <a:rPr lang="en-US" altLang="ko-KR" dirty="0"/>
              <a:t>In addition to indexing by integers and slices, as we saw before, arrays can be indexed by arrays of integers and arrays of </a:t>
            </a:r>
            <a:r>
              <a:rPr lang="en-US" altLang="ko-KR" dirty="0" err="1"/>
              <a:t>booleans</a:t>
            </a:r>
            <a:r>
              <a:rPr lang="en-US" altLang="ko-KR" dirty="0"/>
              <a:t>.</a:t>
            </a:r>
            <a:endParaRPr lang="ko-KR" altLang="en-US" dirty="0"/>
          </a:p>
        </p:txBody>
      </p:sp>
      <p:sp>
        <p:nvSpPr>
          <p:cNvPr id="4" name="슬라이드 번호 개체 틀 3"/>
          <p:cNvSpPr>
            <a:spLocks noGrp="1"/>
          </p:cNvSpPr>
          <p:nvPr>
            <p:ph type="sldNum" sz="quarter" idx="12"/>
          </p:nvPr>
        </p:nvSpPr>
        <p:spPr/>
        <p:txBody>
          <a:bodyPr/>
          <a:lstStyle/>
          <a:p>
            <a:fld id="{D57F1E4F-1CFF-5643-939E-217C01CDF565}" type="slidenum">
              <a:rPr lang="en-US" smtClean="0"/>
              <a:pPr/>
              <a:t>138</a:t>
            </a:fld>
            <a:endParaRPr lang="en-US" dirty="0"/>
          </a:p>
        </p:txBody>
      </p:sp>
    </p:spTree>
    <p:extLst>
      <p:ext uri="{BB962C8B-B14F-4D97-AF65-F5344CB8AC3E}">
        <p14:creationId xmlns:p14="http://schemas.microsoft.com/office/powerpoint/2010/main" val="1124570241"/>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a:t>Fancy indexing and index tricks: Indexing with Arrays of Indices</a:t>
            </a:r>
            <a:endParaRPr lang="ko-KR" altLang="en-US" dirty="0"/>
          </a:p>
        </p:txBody>
      </p:sp>
      <p:sp>
        <p:nvSpPr>
          <p:cNvPr id="3" name="내용 개체 틀 2"/>
          <p:cNvSpPr>
            <a:spLocks noGrp="1"/>
          </p:cNvSpPr>
          <p:nvPr>
            <p:ph idx="1"/>
          </p:nvPr>
        </p:nvSpPr>
        <p:spPr/>
        <p:txBody>
          <a:bodyPr>
            <a:normAutofit fontScale="92500" lnSpcReduction="10000"/>
          </a:bodyPr>
          <a:lstStyle/>
          <a:p>
            <a:pPr marL="0" indent="0">
              <a:buNone/>
            </a:pPr>
            <a:r>
              <a:rPr lang="en-US" altLang="ko-KR" dirty="0"/>
              <a:t>import </a:t>
            </a:r>
            <a:r>
              <a:rPr lang="en-US" altLang="ko-KR" dirty="0" err="1"/>
              <a:t>numpy</a:t>
            </a:r>
            <a:endParaRPr lang="en-US" altLang="ko-KR" dirty="0"/>
          </a:p>
          <a:p>
            <a:pPr marL="0" indent="0">
              <a:buNone/>
            </a:pPr>
            <a:endParaRPr lang="en-US" altLang="ko-KR" dirty="0"/>
          </a:p>
          <a:p>
            <a:pPr marL="0" indent="0">
              <a:buNone/>
            </a:pPr>
            <a:r>
              <a:rPr lang="en-US" altLang="ko-KR" dirty="0"/>
              <a:t>a = </a:t>
            </a:r>
            <a:r>
              <a:rPr lang="en-US" altLang="ko-KR" dirty="0" err="1"/>
              <a:t>numpy.arange</a:t>
            </a:r>
            <a:r>
              <a:rPr lang="en-US" altLang="ko-KR" dirty="0"/>
              <a:t>(10) ** 2</a:t>
            </a:r>
          </a:p>
          <a:p>
            <a:pPr marL="0" indent="0">
              <a:buNone/>
            </a:pPr>
            <a:r>
              <a:rPr lang="en-US" altLang="ko-KR" dirty="0"/>
              <a:t>print(a)							# [ 0  1  4  9 16 25 36 49 64 81]</a:t>
            </a:r>
          </a:p>
          <a:p>
            <a:pPr marL="0" indent="0">
              <a:buNone/>
            </a:pPr>
            <a:r>
              <a:rPr lang="en-US" altLang="ko-KR" dirty="0" err="1"/>
              <a:t>i</a:t>
            </a:r>
            <a:r>
              <a:rPr lang="en-US" altLang="ko-KR" dirty="0"/>
              <a:t> = </a:t>
            </a:r>
            <a:r>
              <a:rPr lang="en-US" altLang="ko-KR" dirty="0" err="1"/>
              <a:t>numpy.array</a:t>
            </a:r>
            <a:r>
              <a:rPr lang="en-US" altLang="ko-KR" dirty="0"/>
              <a:t>([1, 1, 3, 8, 5])		# an array of indices</a:t>
            </a:r>
          </a:p>
          <a:p>
            <a:pPr marL="0" indent="0">
              <a:buNone/>
            </a:pPr>
            <a:r>
              <a:rPr lang="en-US" altLang="ko-KR" dirty="0"/>
              <a:t>print(a[</a:t>
            </a:r>
            <a:r>
              <a:rPr lang="en-US" altLang="ko-KR" dirty="0" err="1"/>
              <a:t>i</a:t>
            </a:r>
            <a:r>
              <a:rPr lang="en-US" altLang="ko-KR" dirty="0"/>
              <a:t>])						# the elements of a at the positions </a:t>
            </a:r>
            <a:r>
              <a:rPr lang="en-US" altLang="ko-KR" dirty="0" err="1"/>
              <a:t>i</a:t>
            </a:r>
            <a:endParaRPr lang="en-US" altLang="ko-KR" dirty="0"/>
          </a:p>
          <a:p>
            <a:pPr marL="0" indent="0">
              <a:buNone/>
            </a:pPr>
            <a:r>
              <a:rPr lang="en-US" altLang="ko-KR" dirty="0"/>
              <a:t>								# [ 1  1  9 64 25]</a:t>
            </a:r>
          </a:p>
          <a:p>
            <a:pPr marL="0" indent="0">
              <a:buNone/>
            </a:pPr>
            <a:r>
              <a:rPr lang="en-US" altLang="ko-KR" dirty="0"/>
              <a:t>j = </a:t>
            </a:r>
            <a:r>
              <a:rPr lang="en-US" altLang="ko-KR" dirty="0" err="1"/>
              <a:t>numpy.array</a:t>
            </a:r>
            <a:r>
              <a:rPr lang="en-US" altLang="ko-KR" dirty="0"/>
              <a:t>([[3, 4], [9, 7]])		# a bidimensional array of indices</a:t>
            </a:r>
          </a:p>
          <a:p>
            <a:pPr marL="0" indent="0">
              <a:buNone/>
            </a:pPr>
            <a:r>
              <a:rPr lang="en-US" altLang="ko-KR" dirty="0"/>
              <a:t>print(a[j])						# the same shape as j</a:t>
            </a:r>
          </a:p>
          <a:p>
            <a:pPr marL="0" indent="0">
              <a:buNone/>
            </a:pPr>
            <a:r>
              <a:rPr lang="en-US" altLang="ko-KR" dirty="0"/>
              <a:t>								# [[ 9 16] [81 49]]</a:t>
            </a:r>
            <a:endParaRPr lang="ko-KR" altLang="en-US" dirty="0"/>
          </a:p>
        </p:txBody>
      </p:sp>
      <p:sp>
        <p:nvSpPr>
          <p:cNvPr id="4" name="슬라이드 번호 개체 틀 3"/>
          <p:cNvSpPr>
            <a:spLocks noGrp="1"/>
          </p:cNvSpPr>
          <p:nvPr>
            <p:ph type="sldNum" sz="quarter" idx="12"/>
          </p:nvPr>
        </p:nvSpPr>
        <p:spPr/>
        <p:txBody>
          <a:bodyPr/>
          <a:lstStyle/>
          <a:p>
            <a:fld id="{D57F1E4F-1CFF-5643-939E-217C01CDF565}" type="slidenum">
              <a:rPr lang="en-US" smtClean="0"/>
              <a:pPr/>
              <a:t>139</a:t>
            </a:fld>
            <a:endParaRPr lang="en-US" dirty="0"/>
          </a:p>
        </p:txBody>
      </p:sp>
    </p:spTree>
    <p:extLst>
      <p:ext uri="{BB962C8B-B14F-4D97-AF65-F5344CB8AC3E}">
        <p14:creationId xmlns:p14="http://schemas.microsoft.com/office/powerpoint/2010/main" val="27855185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cf. Mutable Sequence Operations</a:t>
            </a:r>
            <a:endParaRPr lang="ko-KR" altLang="en-US" dirty="0"/>
          </a:p>
        </p:txBody>
      </p:sp>
      <p:graphicFrame>
        <p:nvGraphicFramePr>
          <p:cNvPr id="4" name="내용 개체 틀 3"/>
          <p:cNvGraphicFramePr>
            <a:graphicFrameLocks noGrp="1"/>
          </p:cNvGraphicFramePr>
          <p:nvPr>
            <p:ph idx="1"/>
            <p:extLst>
              <p:ext uri="{D42A27DB-BD31-4B8C-83A1-F6EECF244321}">
                <p14:modId xmlns:p14="http://schemas.microsoft.com/office/powerpoint/2010/main" val="3118465202"/>
              </p:ext>
            </p:extLst>
          </p:nvPr>
        </p:nvGraphicFramePr>
        <p:xfrm>
          <a:off x="1090613" y="1272989"/>
          <a:ext cx="10176943" cy="4905285"/>
        </p:xfrm>
        <a:graphic>
          <a:graphicData uri="http://schemas.openxmlformats.org/drawingml/2006/table">
            <a:tbl>
              <a:tblPr firstRow="1" bandRow="1">
                <a:tableStyleId>{3B4B98B0-60AC-42C2-AFA5-B58CD77FA1E5}</a:tableStyleId>
              </a:tblPr>
              <a:tblGrid>
                <a:gridCol w="2305707">
                  <a:extLst>
                    <a:ext uri="{9D8B030D-6E8A-4147-A177-3AD203B41FA5}">
                      <a16:colId xmlns:a16="http://schemas.microsoft.com/office/drawing/2014/main" val="383030633"/>
                    </a:ext>
                  </a:extLst>
                </a:gridCol>
                <a:gridCol w="7871236">
                  <a:extLst>
                    <a:ext uri="{9D8B030D-6E8A-4147-A177-3AD203B41FA5}">
                      <a16:colId xmlns:a16="http://schemas.microsoft.com/office/drawing/2014/main" val="1461968888"/>
                    </a:ext>
                  </a:extLst>
                </a:gridCol>
              </a:tblGrid>
              <a:tr h="327019">
                <a:tc>
                  <a:txBody>
                    <a:bodyPr/>
                    <a:lstStyle/>
                    <a:p>
                      <a:pPr algn="l" fontAlgn="ctr"/>
                      <a:r>
                        <a:rPr lang="en-US" sz="1800" u="none" strike="noStrike" dirty="0">
                          <a:solidFill>
                            <a:schemeClr val="tx2">
                              <a:lumMod val="90000"/>
                            </a:schemeClr>
                          </a:solidFill>
                          <a:effectLst/>
                        </a:rPr>
                        <a:t>Operation</a:t>
                      </a:r>
                      <a:endParaRPr lang="en-US" sz="1800" b="0" i="0" u="none" strike="noStrike" dirty="0">
                        <a:solidFill>
                          <a:schemeClr val="tx2">
                            <a:lumMod val="90000"/>
                          </a:schemeClr>
                        </a:solidFill>
                        <a:effectLst/>
                        <a:latin typeface="+mn-ea"/>
                        <a:ea typeface="+mn-ea"/>
                      </a:endParaRPr>
                    </a:p>
                  </a:txBody>
                  <a:tcPr marL="9973" marR="9973" marT="10319" marB="0" anchor="ctr"/>
                </a:tc>
                <a:tc>
                  <a:txBody>
                    <a:bodyPr/>
                    <a:lstStyle/>
                    <a:p>
                      <a:pPr algn="l" fontAlgn="ctr"/>
                      <a:r>
                        <a:rPr lang="en-US" sz="1800" u="none" strike="noStrike">
                          <a:solidFill>
                            <a:schemeClr val="tx2">
                              <a:lumMod val="90000"/>
                            </a:schemeClr>
                          </a:solidFill>
                          <a:effectLst/>
                        </a:rPr>
                        <a:t>Result</a:t>
                      </a:r>
                      <a:endParaRPr lang="en-US" sz="1800" b="0" i="0" u="none" strike="noStrike">
                        <a:solidFill>
                          <a:schemeClr val="tx2">
                            <a:lumMod val="90000"/>
                          </a:schemeClr>
                        </a:solidFill>
                        <a:effectLst/>
                        <a:latin typeface="+mn-ea"/>
                        <a:ea typeface="+mn-ea"/>
                      </a:endParaRPr>
                    </a:p>
                  </a:txBody>
                  <a:tcPr marL="9973" marR="9973" marT="10319" marB="0" anchor="ctr"/>
                </a:tc>
                <a:extLst>
                  <a:ext uri="{0D108BD9-81ED-4DB2-BD59-A6C34878D82A}">
                    <a16:rowId xmlns:a16="http://schemas.microsoft.com/office/drawing/2014/main" val="927390691"/>
                  </a:ext>
                </a:extLst>
              </a:tr>
              <a:tr h="327019">
                <a:tc>
                  <a:txBody>
                    <a:bodyPr/>
                    <a:lstStyle/>
                    <a:p>
                      <a:pPr algn="l" fontAlgn="ctr"/>
                      <a:r>
                        <a:rPr lang="en-US" sz="1800" u="none" strike="noStrike" dirty="0">
                          <a:solidFill>
                            <a:schemeClr val="tx2">
                              <a:lumMod val="90000"/>
                            </a:schemeClr>
                          </a:solidFill>
                          <a:effectLst/>
                        </a:rPr>
                        <a:t>s[</a:t>
                      </a:r>
                      <a:r>
                        <a:rPr lang="en-US" sz="1800" u="none" strike="noStrike" dirty="0" err="1">
                          <a:solidFill>
                            <a:schemeClr val="tx2">
                              <a:lumMod val="90000"/>
                            </a:schemeClr>
                          </a:solidFill>
                          <a:effectLst/>
                        </a:rPr>
                        <a:t>i</a:t>
                      </a:r>
                      <a:r>
                        <a:rPr lang="en-US" sz="1800" u="none" strike="noStrike" dirty="0">
                          <a:solidFill>
                            <a:schemeClr val="tx2">
                              <a:lumMod val="90000"/>
                            </a:schemeClr>
                          </a:solidFill>
                          <a:effectLst/>
                        </a:rPr>
                        <a:t>] = x</a:t>
                      </a:r>
                      <a:endParaRPr lang="en-US" sz="1800" b="0" i="0" u="none" strike="noStrike" dirty="0">
                        <a:solidFill>
                          <a:schemeClr val="tx2">
                            <a:lumMod val="90000"/>
                          </a:schemeClr>
                        </a:solidFill>
                        <a:effectLst/>
                        <a:latin typeface="+mn-ea"/>
                        <a:ea typeface="+mn-ea"/>
                      </a:endParaRPr>
                    </a:p>
                  </a:txBody>
                  <a:tcPr marL="9973" marR="9973" marT="10319" marB="0" anchor="ctr"/>
                </a:tc>
                <a:tc>
                  <a:txBody>
                    <a:bodyPr/>
                    <a:lstStyle/>
                    <a:p>
                      <a:pPr algn="l" fontAlgn="ctr"/>
                      <a:r>
                        <a:rPr lang="en-US" sz="1800" u="none" strike="noStrike" dirty="0">
                          <a:solidFill>
                            <a:schemeClr val="tx2">
                              <a:lumMod val="90000"/>
                            </a:schemeClr>
                          </a:solidFill>
                          <a:effectLst/>
                        </a:rPr>
                        <a:t>item </a:t>
                      </a:r>
                      <a:r>
                        <a:rPr lang="en-US" sz="1800" u="none" strike="noStrike" dirty="0" err="1">
                          <a:solidFill>
                            <a:schemeClr val="tx2">
                              <a:lumMod val="90000"/>
                            </a:schemeClr>
                          </a:solidFill>
                          <a:effectLst/>
                        </a:rPr>
                        <a:t>i</a:t>
                      </a:r>
                      <a:r>
                        <a:rPr lang="en-US" sz="1800" u="none" strike="noStrike" dirty="0">
                          <a:solidFill>
                            <a:schemeClr val="tx2">
                              <a:lumMod val="90000"/>
                            </a:schemeClr>
                          </a:solidFill>
                          <a:effectLst/>
                        </a:rPr>
                        <a:t> of s is replaced by x</a:t>
                      </a:r>
                      <a:endParaRPr lang="en-US" sz="1800" b="0" i="1" u="none" strike="noStrike" dirty="0">
                        <a:solidFill>
                          <a:schemeClr val="tx2">
                            <a:lumMod val="90000"/>
                          </a:schemeClr>
                        </a:solidFill>
                        <a:effectLst/>
                        <a:latin typeface="+mn-ea"/>
                        <a:ea typeface="+mn-ea"/>
                      </a:endParaRPr>
                    </a:p>
                  </a:txBody>
                  <a:tcPr marL="9973" marR="9973" marT="10319" marB="0" anchor="ctr"/>
                </a:tc>
                <a:extLst>
                  <a:ext uri="{0D108BD9-81ED-4DB2-BD59-A6C34878D82A}">
                    <a16:rowId xmlns:a16="http://schemas.microsoft.com/office/drawing/2014/main" val="3414345070"/>
                  </a:ext>
                </a:extLst>
              </a:tr>
              <a:tr h="327019">
                <a:tc>
                  <a:txBody>
                    <a:bodyPr/>
                    <a:lstStyle/>
                    <a:p>
                      <a:pPr algn="l" fontAlgn="ctr"/>
                      <a:r>
                        <a:rPr lang="en-US" sz="1800" u="none" strike="noStrike" dirty="0">
                          <a:solidFill>
                            <a:schemeClr val="tx2">
                              <a:lumMod val="90000"/>
                            </a:schemeClr>
                          </a:solidFill>
                          <a:effectLst/>
                        </a:rPr>
                        <a:t>s[</a:t>
                      </a:r>
                      <a:r>
                        <a:rPr lang="en-US" sz="1800" u="none" strike="noStrike" dirty="0" err="1">
                          <a:solidFill>
                            <a:schemeClr val="tx2">
                              <a:lumMod val="90000"/>
                            </a:schemeClr>
                          </a:solidFill>
                          <a:effectLst/>
                        </a:rPr>
                        <a:t>i:j</a:t>
                      </a:r>
                      <a:r>
                        <a:rPr lang="en-US" sz="1800" u="none" strike="noStrike" dirty="0">
                          <a:solidFill>
                            <a:schemeClr val="tx2">
                              <a:lumMod val="90000"/>
                            </a:schemeClr>
                          </a:solidFill>
                          <a:effectLst/>
                        </a:rPr>
                        <a:t>] = t</a:t>
                      </a:r>
                      <a:endParaRPr lang="en-US" sz="1800" b="0" i="0" u="none" strike="noStrike" dirty="0">
                        <a:solidFill>
                          <a:schemeClr val="tx2">
                            <a:lumMod val="90000"/>
                          </a:schemeClr>
                        </a:solidFill>
                        <a:effectLst/>
                        <a:latin typeface="+mn-ea"/>
                        <a:ea typeface="+mn-ea"/>
                      </a:endParaRPr>
                    </a:p>
                  </a:txBody>
                  <a:tcPr marL="9973" marR="9973" marT="10319" marB="0" anchor="ctr"/>
                </a:tc>
                <a:tc>
                  <a:txBody>
                    <a:bodyPr/>
                    <a:lstStyle/>
                    <a:p>
                      <a:pPr algn="l" fontAlgn="ctr"/>
                      <a:r>
                        <a:rPr lang="en-US" sz="1800" u="none" strike="noStrike" dirty="0">
                          <a:solidFill>
                            <a:schemeClr val="tx2">
                              <a:lumMod val="90000"/>
                            </a:schemeClr>
                          </a:solidFill>
                          <a:effectLst/>
                        </a:rPr>
                        <a:t>slice of s from </a:t>
                      </a:r>
                      <a:r>
                        <a:rPr lang="en-US" sz="1800" u="none" strike="noStrike" dirty="0" err="1">
                          <a:solidFill>
                            <a:schemeClr val="tx2">
                              <a:lumMod val="90000"/>
                            </a:schemeClr>
                          </a:solidFill>
                          <a:effectLst/>
                        </a:rPr>
                        <a:t>i</a:t>
                      </a:r>
                      <a:r>
                        <a:rPr lang="en-US" sz="1800" u="none" strike="noStrike" dirty="0">
                          <a:solidFill>
                            <a:schemeClr val="tx2">
                              <a:lumMod val="90000"/>
                            </a:schemeClr>
                          </a:solidFill>
                          <a:effectLst/>
                        </a:rPr>
                        <a:t> to j is replaced by the contents of the </a:t>
                      </a:r>
                      <a:r>
                        <a:rPr lang="en-US" sz="1800" u="none" strike="noStrike" dirty="0" err="1">
                          <a:solidFill>
                            <a:schemeClr val="tx2">
                              <a:lumMod val="90000"/>
                            </a:schemeClr>
                          </a:solidFill>
                          <a:effectLst/>
                        </a:rPr>
                        <a:t>iterable</a:t>
                      </a:r>
                      <a:r>
                        <a:rPr lang="en-US" sz="1800" u="none" strike="noStrike" dirty="0">
                          <a:solidFill>
                            <a:schemeClr val="tx2">
                              <a:lumMod val="90000"/>
                            </a:schemeClr>
                          </a:solidFill>
                          <a:effectLst/>
                        </a:rPr>
                        <a:t> t</a:t>
                      </a:r>
                      <a:endParaRPr lang="en-US" sz="1800" b="0" i="1" u="none" strike="noStrike" dirty="0">
                        <a:solidFill>
                          <a:schemeClr val="tx2">
                            <a:lumMod val="90000"/>
                          </a:schemeClr>
                        </a:solidFill>
                        <a:effectLst/>
                        <a:latin typeface="+mn-ea"/>
                        <a:ea typeface="+mn-ea"/>
                      </a:endParaRPr>
                    </a:p>
                  </a:txBody>
                  <a:tcPr marL="9973" marR="9973" marT="10319" marB="0" anchor="ctr"/>
                </a:tc>
                <a:extLst>
                  <a:ext uri="{0D108BD9-81ED-4DB2-BD59-A6C34878D82A}">
                    <a16:rowId xmlns:a16="http://schemas.microsoft.com/office/drawing/2014/main" val="2552634683"/>
                  </a:ext>
                </a:extLst>
              </a:tr>
              <a:tr h="327019">
                <a:tc>
                  <a:txBody>
                    <a:bodyPr/>
                    <a:lstStyle/>
                    <a:p>
                      <a:pPr algn="l" fontAlgn="ctr"/>
                      <a:r>
                        <a:rPr lang="en-US" sz="1800" u="none" strike="noStrike" dirty="0">
                          <a:solidFill>
                            <a:schemeClr val="tx2">
                              <a:lumMod val="90000"/>
                            </a:schemeClr>
                          </a:solidFill>
                          <a:effectLst/>
                        </a:rPr>
                        <a:t>del s[</a:t>
                      </a:r>
                      <a:r>
                        <a:rPr lang="en-US" sz="1800" u="none" strike="noStrike" dirty="0" err="1">
                          <a:solidFill>
                            <a:schemeClr val="tx2">
                              <a:lumMod val="90000"/>
                            </a:schemeClr>
                          </a:solidFill>
                          <a:effectLst/>
                        </a:rPr>
                        <a:t>i:j</a:t>
                      </a:r>
                      <a:r>
                        <a:rPr lang="en-US" sz="1800" u="none" strike="noStrike" dirty="0">
                          <a:solidFill>
                            <a:schemeClr val="tx2">
                              <a:lumMod val="90000"/>
                            </a:schemeClr>
                          </a:solidFill>
                          <a:effectLst/>
                        </a:rPr>
                        <a:t>]</a:t>
                      </a:r>
                      <a:endParaRPr lang="en-US" sz="1800" b="0" i="0" u="none" strike="noStrike" dirty="0">
                        <a:solidFill>
                          <a:schemeClr val="tx2">
                            <a:lumMod val="90000"/>
                          </a:schemeClr>
                        </a:solidFill>
                        <a:effectLst/>
                        <a:latin typeface="+mn-ea"/>
                        <a:ea typeface="+mn-ea"/>
                      </a:endParaRPr>
                    </a:p>
                  </a:txBody>
                  <a:tcPr marL="9973" marR="9973" marT="10319" marB="0" anchor="ctr"/>
                </a:tc>
                <a:tc>
                  <a:txBody>
                    <a:bodyPr/>
                    <a:lstStyle/>
                    <a:p>
                      <a:pPr algn="l" fontAlgn="ctr"/>
                      <a:r>
                        <a:rPr lang="en-US" sz="1800" u="none" strike="noStrike" dirty="0">
                          <a:solidFill>
                            <a:schemeClr val="tx2">
                              <a:lumMod val="90000"/>
                            </a:schemeClr>
                          </a:solidFill>
                          <a:effectLst/>
                        </a:rPr>
                        <a:t>same as s[</a:t>
                      </a:r>
                      <a:r>
                        <a:rPr lang="en-US" sz="1800" u="none" strike="noStrike" dirty="0" err="1">
                          <a:solidFill>
                            <a:schemeClr val="tx2">
                              <a:lumMod val="90000"/>
                            </a:schemeClr>
                          </a:solidFill>
                          <a:effectLst/>
                        </a:rPr>
                        <a:t>i:j</a:t>
                      </a:r>
                      <a:r>
                        <a:rPr lang="en-US" sz="1800" u="none" strike="noStrike" dirty="0">
                          <a:solidFill>
                            <a:schemeClr val="tx2">
                              <a:lumMod val="90000"/>
                            </a:schemeClr>
                          </a:solidFill>
                          <a:effectLst/>
                        </a:rPr>
                        <a:t>] = []</a:t>
                      </a:r>
                      <a:endParaRPr lang="en-US" sz="1800" b="0" i="0" u="none" strike="noStrike" dirty="0">
                        <a:solidFill>
                          <a:schemeClr val="tx2">
                            <a:lumMod val="90000"/>
                          </a:schemeClr>
                        </a:solidFill>
                        <a:effectLst/>
                        <a:latin typeface="+mn-ea"/>
                        <a:ea typeface="+mn-ea"/>
                      </a:endParaRPr>
                    </a:p>
                  </a:txBody>
                  <a:tcPr marL="9973" marR="9973" marT="10319" marB="0" anchor="ctr"/>
                </a:tc>
                <a:extLst>
                  <a:ext uri="{0D108BD9-81ED-4DB2-BD59-A6C34878D82A}">
                    <a16:rowId xmlns:a16="http://schemas.microsoft.com/office/drawing/2014/main" val="3639918754"/>
                  </a:ext>
                </a:extLst>
              </a:tr>
              <a:tr h="327019">
                <a:tc>
                  <a:txBody>
                    <a:bodyPr/>
                    <a:lstStyle/>
                    <a:p>
                      <a:pPr algn="l" fontAlgn="ctr"/>
                      <a:r>
                        <a:rPr lang="en-US" sz="1800" u="none" strike="noStrike" dirty="0">
                          <a:solidFill>
                            <a:schemeClr val="tx2">
                              <a:lumMod val="90000"/>
                            </a:schemeClr>
                          </a:solidFill>
                          <a:effectLst/>
                        </a:rPr>
                        <a:t>s[</a:t>
                      </a:r>
                      <a:r>
                        <a:rPr lang="en-US" sz="1800" u="none" strike="noStrike" dirty="0" err="1">
                          <a:solidFill>
                            <a:schemeClr val="tx2">
                              <a:lumMod val="90000"/>
                            </a:schemeClr>
                          </a:solidFill>
                          <a:effectLst/>
                        </a:rPr>
                        <a:t>i:j:k</a:t>
                      </a:r>
                      <a:r>
                        <a:rPr lang="en-US" sz="1800" u="none" strike="noStrike" dirty="0">
                          <a:solidFill>
                            <a:schemeClr val="tx2">
                              <a:lumMod val="90000"/>
                            </a:schemeClr>
                          </a:solidFill>
                          <a:effectLst/>
                        </a:rPr>
                        <a:t>] = t</a:t>
                      </a:r>
                      <a:endParaRPr lang="en-US" sz="1800" b="0" i="0" u="none" strike="noStrike" dirty="0">
                        <a:solidFill>
                          <a:schemeClr val="tx2">
                            <a:lumMod val="90000"/>
                          </a:schemeClr>
                        </a:solidFill>
                        <a:effectLst/>
                        <a:latin typeface="+mn-ea"/>
                        <a:ea typeface="+mn-ea"/>
                      </a:endParaRPr>
                    </a:p>
                  </a:txBody>
                  <a:tcPr marL="9973" marR="9973" marT="10319" marB="0" anchor="ctr"/>
                </a:tc>
                <a:tc>
                  <a:txBody>
                    <a:bodyPr/>
                    <a:lstStyle/>
                    <a:p>
                      <a:pPr algn="l" fontAlgn="ctr"/>
                      <a:r>
                        <a:rPr lang="en-US" sz="1800" u="none" strike="noStrike" dirty="0">
                          <a:solidFill>
                            <a:schemeClr val="tx2">
                              <a:lumMod val="90000"/>
                            </a:schemeClr>
                          </a:solidFill>
                          <a:effectLst/>
                        </a:rPr>
                        <a:t>the elements of s[</a:t>
                      </a:r>
                      <a:r>
                        <a:rPr lang="en-US" sz="1800" u="none" strike="noStrike" dirty="0" err="1">
                          <a:solidFill>
                            <a:schemeClr val="tx2">
                              <a:lumMod val="90000"/>
                            </a:schemeClr>
                          </a:solidFill>
                          <a:effectLst/>
                        </a:rPr>
                        <a:t>i:j:k</a:t>
                      </a:r>
                      <a:r>
                        <a:rPr lang="en-US" sz="1800" u="none" strike="noStrike" dirty="0">
                          <a:solidFill>
                            <a:schemeClr val="tx2">
                              <a:lumMod val="90000"/>
                            </a:schemeClr>
                          </a:solidFill>
                          <a:effectLst/>
                        </a:rPr>
                        <a:t>] are replaced by those of t</a:t>
                      </a:r>
                      <a:endParaRPr lang="en-US" sz="1800" b="0" i="1" u="none" strike="noStrike" dirty="0">
                        <a:solidFill>
                          <a:schemeClr val="tx2">
                            <a:lumMod val="90000"/>
                          </a:schemeClr>
                        </a:solidFill>
                        <a:effectLst/>
                        <a:latin typeface="+mn-ea"/>
                        <a:ea typeface="+mn-ea"/>
                      </a:endParaRPr>
                    </a:p>
                  </a:txBody>
                  <a:tcPr marL="9973" marR="9973" marT="10319" marB="0" anchor="ctr"/>
                </a:tc>
                <a:extLst>
                  <a:ext uri="{0D108BD9-81ED-4DB2-BD59-A6C34878D82A}">
                    <a16:rowId xmlns:a16="http://schemas.microsoft.com/office/drawing/2014/main" val="4220168532"/>
                  </a:ext>
                </a:extLst>
              </a:tr>
              <a:tr h="327019">
                <a:tc>
                  <a:txBody>
                    <a:bodyPr/>
                    <a:lstStyle/>
                    <a:p>
                      <a:pPr algn="l" fontAlgn="ctr"/>
                      <a:r>
                        <a:rPr lang="en-US" sz="1800" u="none" strike="noStrike">
                          <a:solidFill>
                            <a:schemeClr val="tx2">
                              <a:lumMod val="90000"/>
                            </a:schemeClr>
                          </a:solidFill>
                          <a:effectLst/>
                        </a:rPr>
                        <a:t>del s[i:j:k]</a:t>
                      </a:r>
                      <a:endParaRPr lang="en-US" sz="1800" b="0" i="0" u="none" strike="noStrike">
                        <a:solidFill>
                          <a:schemeClr val="tx2">
                            <a:lumMod val="90000"/>
                          </a:schemeClr>
                        </a:solidFill>
                        <a:effectLst/>
                        <a:latin typeface="+mn-ea"/>
                        <a:ea typeface="+mn-ea"/>
                      </a:endParaRPr>
                    </a:p>
                  </a:txBody>
                  <a:tcPr marL="9973" marR="9973" marT="10319" marB="0" anchor="ctr"/>
                </a:tc>
                <a:tc>
                  <a:txBody>
                    <a:bodyPr/>
                    <a:lstStyle/>
                    <a:p>
                      <a:pPr algn="l" fontAlgn="ctr"/>
                      <a:r>
                        <a:rPr lang="en-US" sz="1800" u="none" strike="noStrike" dirty="0">
                          <a:solidFill>
                            <a:schemeClr val="tx2">
                              <a:lumMod val="90000"/>
                            </a:schemeClr>
                          </a:solidFill>
                          <a:effectLst/>
                        </a:rPr>
                        <a:t>removes the elements of s[</a:t>
                      </a:r>
                      <a:r>
                        <a:rPr lang="en-US" sz="1800" u="none" strike="noStrike" dirty="0" err="1">
                          <a:solidFill>
                            <a:schemeClr val="tx2">
                              <a:lumMod val="90000"/>
                            </a:schemeClr>
                          </a:solidFill>
                          <a:effectLst/>
                        </a:rPr>
                        <a:t>i:j:k</a:t>
                      </a:r>
                      <a:r>
                        <a:rPr lang="en-US" sz="1800" u="none" strike="noStrike" dirty="0">
                          <a:solidFill>
                            <a:schemeClr val="tx2">
                              <a:lumMod val="90000"/>
                            </a:schemeClr>
                          </a:solidFill>
                          <a:effectLst/>
                        </a:rPr>
                        <a:t>] from the list</a:t>
                      </a:r>
                      <a:endParaRPr lang="en-US" sz="1800" b="0" i="0" u="none" strike="noStrike" dirty="0">
                        <a:solidFill>
                          <a:schemeClr val="tx2">
                            <a:lumMod val="90000"/>
                          </a:schemeClr>
                        </a:solidFill>
                        <a:effectLst/>
                        <a:latin typeface="+mn-ea"/>
                        <a:ea typeface="+mn-ea"/>
                      </a:endParaRPr>
                    </a:p>
                  </a:txBody>
                  <a:tcPr marL="9973" marR="9973" marT="10319" marB="0" anchor="ctr"/>
                </a:tc>
                <a:extLst>
                  <a:ext uri="{0D108BD9-81ED-4DB2-BD59-A6C34878D82A}">
                    <a16:rowId xmlns:a16="http://schemas.microsoft.com/office/drawing/2014/main" val="3035270379"/>
                  </a:ext>
                </a:extLst>
              </a:tr>
              <a:tr h="327019">
                <a:tc>
                  <a:txBody>
                    <a:bodyPr/>
                    <a:lstStyle/>
                    <a:p>
                      <a:pPr algn="l" fontAlgn="ctr"/>
                      <a:r>
                        <a:rPr lang="en-US" sz="1800" u="none" strike="noStrike" dirty="0" err="1">
                          <a:solidFill>
                            <a:schemeClr val="tx2">
                              <a:lumMod val="90000"/>
                            </a:schemeClr>
                          </a:solidFill>
                          <a:effectLst/>
                        </a:rPr>
                        <a:t>s.append</a:t>
                      </a:r>
                      <a:r>
                        <a:rPr lang="en-US" sz="1800" u="none" strike="noStrike" dirty="0">
                          <a:solidFill>
                            <a:schemeClr val="tx2">
                              <a:lumMod val="90000"/>
                            </a:schemeClr>
                          </a:solidFill>
                          <a:effectLst/>
                        </a:rPr>
                        <a:t>(x)</a:t>
                      </a:r>
                      <a:endParaRPr lang="en-US" sz="1800" b="0" i="0" u="none" strike="noStrike" dirty="0">
                        <a:solidFill>
                          <a:schemeClr val="tx2">
                            <a:lumMod val="90000"/>
                          </a:schemeClr>
                        </a:solidFill>
                        <a:effectLst/>
                        <a:latin typeface="+mn-ea"/>
                        <a:ea typeface="+mn-ea"/>
                      </a:endParaRPr>
                    </a:p>
                  </a:txBody>
                  <a:tcPr marL="9973" marR="9973" marT="10319" marB="0" anchor="ctr"/>
                </a:tc>
                <a:tc>
                  <a:txBody>
                    <a:bodyPr/>
                    <a:lstStyle/>
                    <a:p>
                      <a:pPr algn="l" fontAlgn="ctr"/>
                      <a:r>
                        <a:rPr lang="en-US" sz="1800" u="none" strike="noStrike" dirty="0">
                          <a:solidFill>
                            <a:schemeClr val="tx2">
                              <a:lumMod val="90000"/>
                            </a:schemeClr>
                          </a:solidFill>
                          <a:effectLst/>
                        </a:rPr>
                        <a:t>appends x to the end of the sequence (same as s[</a:t>
                      </a:r>
                      <a:r>
                        <a:rPr lang="en-US" sz="1800" u="none" strike="noStrike" dirty="0" err="1">
                          <a:solidFill>
                            <a:schemeClr val="tx2">
                              <a:lumMod val="90000"/>
                            </a:schemeClr>
                          </a:solidFill>
                          <a:effectLst/>
                        </a:rPr>
                        <a:t>len</a:t>
                      </a:r>
                      <a:r>
                        <a:rPr lang="en-US" sz="1800" u="none" strike="noStrike" dirty="0">
                          <a:solidFill>
                            <a:schemeClr val="tx2">
                              <a:lumMod val="90000"/>
                            </a:schemeClr>
                          </a:solidFill>
                          <a:effectLst/>
                        </a:rPr>
                        <a:t>(s):</a:t>
                      </a:r>
                      <a:r>
                        <a:rPr lang="en-US" sz="1800" u="none" strike="noStrike" dirty="0" err="1">
                          <a:solidFill>
                            <a:schemeClr val="tx2">
                              <a:lumMod val="90000"/>
                            </a:schemeClr>
                          </a:solidFill>
                          <a:effectLst/>
                        </a:rPr>
                        <a:t>len</a:t>
                      </a:r>
                      <a:r>
                        <a:rPr lang="en-US" sz="1800" u="none" strike="noStrike" dirty="0">
                          <a:solidFill>
                            <a:schemeClr val="tx2">
                              <a:lumMod val="90000"/>
                            </a:schemeClr>
                          </a:solidFill>
                          <a:effectLst/>
                        </a:rPr>
                        <a:t>(s)] = [x])</a:t>
                      </a:r>
                      <a:endParaRPr lang="en-US" sz="1800" b="0" i="0" u="none" strike="noStrike" dirty="0">
                        <a:solidFill>
                          <a:schemeClr val="tx2">
                            <a:lumMod val="90000"/>
                          </a:schemeClr>
                        </a:solidFill>
                        <a:effectLst/>
                        <a:latin typeface="+mn-ea"/>
                        <a:ea typeface="+mn-ea"/>
                      </a:endParaRPr>
                    </a:p>
                  </a:txBody>
                  <a:tcPr marL="9973" marR="9973" marT="10319" marB="0" anchor="ctr"/>
                </a:tc>
                <a:extLst>
                  <a:ext uri="{0D108BD9-81ED-4DB2-BD59-A6C34878D82A}">
                    <a16:rowId xmlns:a16="http://schemas.microsoft.com/office/drawing/2014/main" val="701362439"/>
                  </a:ext>
                </a:extLst>
              </a:tr>
              <a:tr h="327019">
                <a:tc>
                  <a:txBody>
                    <a:bodyPr/>
                    <a:lstStyle/>
                    <a:p>
                      <a:pPr algn="l" fontAlgn="ctr"/>
                      <a:r>
                        <a:rPr lang="en-US" sz="1800" u="none" strike="noStrike" dirty="0" err="1">
                          <a:solidFill>
                            <a:schemeClr val="tx2">
                              <a:lumMod val="90000"/>
                            </a:schemeClr>
                          </a:solidFill>
                          <a:effectLst/>
                        </a:rPr>
                        <a:t>s.clear</a:t>
                      </a:r>
                      <a:r>
                        <a:rPr lang="en-US" sz="1800" u="none" strike="noStrike" dirty="0">
                          <a:solidFill>
                            <a:schemeClr val="tx2">
                              <a:lumMod val="90000"/>
                            </a:schemeClr>
                          </a:solidFill>
                          <a:effectLst/>
                        </a:rPr>
                        <a:t>()</a:t>
                      </a:r>
                      <a:endParaRPr lang="en-US" sz="1800" b="0" i="0" u="none" strike="noStrike" dirty="0">
                        <a:solidFill>
                          <a:schemeClr val="tx2">
                            <a:lumMod val="90000"/>
                          </a:schemeClr>
                        </a:solidFill>
                        <a:effectLst/>
                        <a:latin typeface="+mn-ea"/>
                        <a:ea typeface="+mn-ea"/>
                      </a:endParaRPr>
                    </a:p>
                  </a:txBody>
                  <a:tcPr marL="9973" marR="9973" marT="10319" marB="0" anchor="ctr"/>
                </a:tc>
                <a:tc>
                  <a:txBody>
                    <a:bodyPr/>
                    <a:lstStyle/>
                    <a:p>
                      <a:pPr algn="l" fontAlgn="ctr"/>
                      <a:r>
                        <a:rPr lang="en-US" sz="1800" u="none" strike="noStrike" dirty="0">
                          <a:solidFill>
                            <a:schemeClr val="tx2">
                              <a:lumMod val="90000"/>
                            </a:schemeClr>
                          </a:solidFill>
                          <a:effectLst/>
                        </a:rPr>
                        <a:t>removes all items from s (same as del s[:])</a:t>
                      </a:r>
                      <a:endParaRPr lang="en-US" sz="1800" b="0" i="0" u="none" strike="noStrike" dirty="0">
                        <a:solidFill>
                          <a:schemeClr val="tx2">
                            <a:lumMod val="90000"/>
                          </a:schemeClr>
                        </a:solidFill>
                        <a:effectLst/>
                        <a:latin typeface="+mn-ea"/>
                        <a:ea typeface="+mn-ea"/>
                      </a:endParaRPr>
                    </a:p>
                  </a:txBody>
                  <a:tcPr marL="9973" marR="9973" marT="10319" marB="0" anchor="ctr"/>
                </a:tc>
                <a:extLst>
                  <a:ext uri="{0D108BD9-81ED-4DB2-BD59-A6C34878D82A}">
                    <a16:rowId xmlns:a16="http://schemas.microsoft.com/office/drawing/2014/main" val="931811660"/>
                  </a:ext>
                </a:extLst>
              </a:tr>
              <a:tr h="327019">
                <a:tc>
                  <a:txBody>
                    <a:bodyPr/>
                    <a:lstStyle/>
                    <a:p>
                      <a:pPr algn="l" fontAlgn="ctr"/>
                      <a:r>
                        <a:rPr lang="en-US" sz="1800" u="none" strike="noStrike">
                          <a:solidFill>
                            <a:schemeClr val="tx2">
                              <a:lumMod val="90000"/>
                            </a:schemeClr>
                          </a:solidFill>
                          <a:effectLst/>
                        </a:rPr>
                        <a:t>s.copy()</a:t>
                      </a:r>
                      <a:endParaRPr lang="en-US" sz="1800" b="0" i="0" u="none" strike="noStrike">
                        <a:solidFill>
                          <a:schemeClr val="tx2">
                            <a:lumMod val="90000"/>
                          </a:schemeClr>
                        </a:solidFill>
                        <a:effectLst/>
                        <a:latin typeface="+mn-ea"/>
                        <a:ea typeface="+mn-ea"/>
                      </a:endParaRPr>
                    </a:p>
                  </a:txBody>
                  <a:tcPr marL="9973" marR="9973" marT="10319" marB="0" anchor="ctr"/>
                </a:tc>
                <a:tc>
                  <a:txBody>
                    <a:bodyPr/>
                    <a:lstStyle/>
                    <a:p>
                      <a:pPr algn="l" fontAlgn="ctr"/>
                      <a:r>
                        <a:rPr lang="en-US" sz="1800" u="none" strike="noStrike" dirty="0">
                          <a:solidFill>
                            <a:schemeClr val="tx2">
                              <a:lumMod val="90000"/>
                            </a:schemeClr>
                          </a:solidFill>
                          <a:effectLst/>
                        </a:rPr>
                        <a:t>creates a shallow copy of s (same as s[:])</a:t>
                      </a:r>
                      <a:endParaRPr lang="en-US" sz="1800" b="0" i="0" u="none" strike="noStrike" dirty="0">
                        <a:solidFill>
                          <a:schemeClr val="tx2">
                            <a:lumMod val="90000"/>
                          </a:schemeClr>
                        </a:solidFill>
                        <a:effectLst/>
                        <a:latin typeface="+mn-ea"/>
                        <a:ea typeface="+mn-ea"/>
                      </a:endParaRPr>
                    </a:p>
                  </a:txBody>
                  <a:tcPr marL="9973" marR="9973" marT="10319" marB="0" anchor="ctr"/>
                </a:tc>
                <a:extLst>
                  <a:ext uri="{0D108BD9-81ED-4DB2-BD59-A6C34878D82A}">
                    <a16:rowId xmlns:a16="http://schemas.microsoft.com/office/drawing/2014/main" val="3679942990"/>
                  </a:ext>
                </a:extLst>
              </a:tr>
              <a:tr h="327019">
                <a:tc>
                  <a:txBody>
                    <a:bodyPr/>
                    <a:lstStyle/>
                    <a:p>
                      <a:pPr algn="l" fontAlgn="ctr"/>
                      <a:r>
                        <a:rPr lang="en-US" sz="1800" u="none" strike="noStrike" dirty="0" err="1">
                          <a:solidFill>
                            <a:schemeClr val="tx2">
                              <a:lumMod val="90000"/>
                            </a:schemeClr>
                          </a:solidFill>
                          <a:effectLst/>
                        </a:rPr>
                        <a:t>s.extend</a:t>
                      </a:r>
                      <a:r>
                        <a:rPr lang="en-US" sz="1800" u="none" strike="noStrike" dirty="0">
                          <a:solidFill>
                            <a:schemeClr val="tx2">
                              <a:lumMod val="90000"/>
                            </a:schemeClr>
                          </a:solidFill>
                          <a:effectLst/>
                        </a:rPr>
                        <a:t>(t) or s += t</a:t>
                      </a:r>
                      <a:endParaRPr lang="en-US" sz="1800" b="0" i="0" u="none" strike="noStrike" dirty="0">
                        <a:solidFill>
                          <a:schemeClr val="tx2">
                            <a:lumMod val="90000"/>
                          </a:schemeClr>
                        </a:solidFill>
                        <a:effectLst/>
                        <a:latin typeface="+mn-ea"/>
                        <a:ea typeface="+mn-ea"/>
                      </a:endParaRPr>
                    </a:p>
                  </a:txBody>
                  <a:tcPr marL="9973" marR="9973" marT="10319" marB="0" anchor="ctr"/>
                </a:tc>
                <a:tc>
                  <a:txBody>
                    <a:bodyPr/>
                    <a:lstStyle/>
                    <a:p>
                      <a:pPr algn="l" fontAlgn="ctr"/>
                      <a:r>
                        <a:rPr lang="en-US" sz="1800" u="none" strike="noStrike" dirty="0">
                          <a:solidFill>
                            <a:schemeClr val="tx2">
                              <a:lumMod val="90000"/>
                            </a:schemeClr>
                          </a:solidFill>
                          <a:effectLst/>
                        </a:rPr>
                        <a:t>extends s with the contents of t (for the most part the same as s[</a:t>
                      </a:r>
                      <a:r>
                        <a:rPr lang="en-US" sz="1800" u="none" strike="noStrike" dirty="0" err="1">
                          <a:solidFill>
                            <a:schemeClr val="tx2">
                              <a:lumMod val="90000"/>
                            </a:schemeClr>
                          </a:solidFill>
                          <a:effectLst/>
                        </a:rPr>
                        <a:t>len</a:t>
                      </a:r>
                      <a:r>
                        <a:rPr lang="en-US" sz="1800" u="none" strike="noStrike" dirty="0">
                          <a:solidFill>
                            <a:schemeClr val="tx2">
                              <a:lumMod val="90000"/>
                            </a:schemeClr>
                          </a:solidFill>
                          <a:effectLst/>
                        </a:rPr>
                        <a:t>(s):</a:t>
                      </a:r>
                      <a:r>
                        <a:rPr lang="en-US" sz="1800" u="none" strike="noStrike" dirty="0" err="1">
                          <a:solidFill>
                            <a:schemeClr val="tx2">
                              <a:lumMod val="90000"/>
                            </a:schemeClr>
                          </a:solidFill>
                          <a:effectLst/>
                        </a:rPr>
                        <a:t>len</a:t>
                      </a:r>
                      <a:r>
                        <a:rPr lang="en-US" sz="1800" u="none" strike="noStrike" dirty="0">
                          <a:solidFill>
                            <a:schemeClr val="tx2">
                              <a:lumMod val="90000"/>
                            </a:schemeClr>
                          </a:solidFill>
                          <a:effectLst/>
                        </a:rPr>
                        <a:t>(s)] = t)</a:t>
                      </a:r>
                      <a:endParaRPr lang="en-US" sz="1800" b="0" i="0" u="none" strike="noStrike" dirty="0">
                        <a:solidFill>
                          <a:schemeClr val="tx2">
                            <a:lumMod val="90000"/>
                          </a:schemeClr>
                        </a:solidFill>
                        <a:effectLst/>
                        <a:latin typeface="+mn-ea"/>
                        <a:ea typeface="+mn-ea"/>
                      </a:endParaRPr>
                    </a:p>
                  </a:txBody>
                  <a:tcPr marL="9973" marR="9973" marT="10319" marB="0" anchor="ctr"/>
                </a:tc>
                <a:extLst>
                  <a:ext uri="{0D108BD9-81ED-4DB2-BD59-A6C34878D82A}">
                    <a16:rowId xmlns:a16="http://schemas.microsoft.com/office/drawing/2014/main" val="1668678329"/>
                  </a:ext>
                </a:extLst>
              </a:tr>
              <a:tr h="327019">
                <a:tc>
                  <a:txBody>
                    <a:bodyPr/>
                    <a:lstStyle/>
                    <a:p>
                      <a:pPr algn="l" fontAlgn="ctr"/>
                      <a:r>
                        <a:rPr lang="en-US" sz="1800" u="none" strike="noStrike">
                          <a:solidFill>
                            <a:schemeClr val="tx2">
                              <a:lumMod val="90000"/>
                            </a:schemeClr>
                          </a:solidFill>
                          <a:effectLst/>
                        </a:rPr>
                        <a:t>s *= n</a:t>
                      </a:r>
                      <a:endParaRPr lang="en-US" sz="1800" b="0" i="0" u="none" strike="noStrike">
                        <a:solidFill>
                          <a:schemeClr val="tx2">
                            <a:lumMod val="90000"/>
                          </a:schemeClr>
                        </a:solidFill>
                        <a:effectLst/>
                        <a:latin typeface="+mn-ea"/>
                        <a:ea typeface="+mn-ea"/>
                      </a:endParaRPr>
                    </a:p>
                  </a:txBody>
                  <a:tcPr marL="9973" marR="9973" marT="10319" marB="0" anchor="ctr"/>
                </a:tc>
                <a:tc>
                  <a:txBody>
                    <a:bodyPr/>
                    <a:lstStyle/>
                    <a:p>
                      <a:pPr algn="l" fontAlgn="ctr"/>
                      <a:r>
                        <a:rPr lang="en-US" sz="1800" u="none" strike="noStrike" dirty="0">
                          <a:solidFill>
                            <a:schemeClr val="tx2">
                              <a:lumMod val="90000"/>
                            </a:schemeClr>
                          </a:solidFill>
                          <a:effectLst/>
                        </a:rPr>
                        <a:t>updates s with its contents repeated n times</a:t>
                      </a:r>
                      <a:endParaRPr lang="en-US" sz="1800" b="0" i="0" u="none" strike="noStrike" dirty="0">
                        <a:solidFill>
                          <a:schemeClr val="tx2">
                            <a:lumMod val="90000"/>
                          </a:schemeClr>
                        </a:solidFill>
                        <a:effectLst/>
                        <a:latin typeface="+mn-ea"/>
                        <a:ea typeface="+mn-ea"/>
                      </a:endParaRPr>
                    </a:p>
                  </a:txBody>
                  <a:tcPr marL="9973" marR="9973" marT="10319" marB="0" anchor="ctr"/>
                </a:tc>
                <a:extLst>
                  <a:ext uri="{0D108BD9-81ED-4DB2-BD59-A6C34878D82A}">
                    <a16:rowId xmlns:a16="http://schemas.microsoft.com/office/drawing/2014/main" val="3766690566"/>
                  </a:ext>
                </a:extLst>
              </a:tr>
              <a:tr h="327019">
                <a:tc>
                  <a:txBody>
                    <a:bodyPr/>
                    <a:lstStyle/>
                    <a:p>
                      <a:pPr algn="l" fontAlgn="ctr"/>
                      <a:r>
                        <a:rPr lang="en-US" sz="1800" u="none" strike="noStrike" dirty="0" err="1">
                          <a:solidFill>
                            <a:schemeClr val="tx2">
                              <a:lumMod val="90000"/>
                            </a:schemeClr>
                          </a:solidFill>
                          <a:effectLst/>
                        </a:rPr>
                        <a:t>s.insert</a:t>
                      </a:r>
                      <a:r>
                        <a:rPr lang="en-US" sz="1800" u="none" strike="noStrike" dirty="0">
                          <a:solidFill>
                            <a:schemeClr val="tx2">
                              <a:lumMod val="90000"/>
                            </a:schemeClr>
                          </a:solidFill>
                          <a:effectLst/>
                        </a:rPr>
                        <a:t>(</a:t>
                      </a:r>
                      <a:r>
                        <a:rPr lang="en-US" sz="1800" u="none" strike="noStrike" dirty="0" err="1">
                          <a:solidFill>
                            <a:schemeClr val="tx2">
                              <a:lumMod val="90000"/>
                            </a:schemeClr>
                          </a:solidFill>
                          <a:effectLst/>
                        </a:rPr>
                        <a:t>i</a:t>
                      </a:r>
                      <a:r>
                        <a:rPr lang="en-US" sz="1800" u="none" strike="noStrike" dirty="0">
                          <a:solidFill>
                            <a:schemeClr val="tx2">
                              <a:lumMod val="90000"/>
                            </a:schemeClr>
                          </a:solidFill>
                          <a:effectLst/>
                        </a:rPr>
                        <a:t>, x)</a:t>
                      </a:r>
                      <a:endParaRPr lang="en-US" sz="1800" b="0" i="0" u="none" strike="noStrike" dirty="0">
                        <a:solidFill>
                          <a:schemeClr val="tx2">
                            <a:lumMod val="90000"/>
                          </a:schemeClr>
                        </a:solidFill>
                        <a:effectLst/>
                        <a:latin typeface="+mn-ea"/>
                        <a:ea typeface="+mn-ea"/>
                      </a:endParaRPr>
                    </a:p>
                  </a:txBody>
                  <a:tcPr marL="9973" marR="9973" marT="10319" marB="0" anchor="ctr"/>
                </a:tc>
                <a:tc>
                  <a:txBody>
                    <a:bodyPr/>
                    <a:lstStyle/>
                    <a:p>
                      <a:pPr algn="l" fontAlgn="ctr"/>
                      <a:r>
                        <a:rPr lang="en-US" sz="1800" u="none" strike="noStrike" dirty="0">
                          <a:solidFill>
                            <a:schemeClr val="tx2">
                              <a:lumMod val="90000"/>
                            </a:schemeClr>
                          </a:solidFill>
                          <a:effectLst/>
                        </a:rPr>
                        <a:t>inserts x into s at the index given by </a:t>
                      </a:r>
                      <a:r>
                        <a:rPr lang="en-US" sz="1800" u="none" strike="noStrike" dirty="0" err="1">
                          <a:solidFill>
                            <a:schemeClr val="tx2">
                              <a:lumMod val="90000"/>
                            </a:schemeClr>
                          </a:solidFill>
                          <a:effectLst/>
                        </a:rPr>
                        <a:t>i</a:t>
                      </a:r>
                      <a:r>
                        <a:rPr lang="en-US" sz="1800" u="none" strike="noStrike" dirty="0">
                          <a:solidFill>
                            <a:schemeClr val="tx2">
                              <a:lumMod val="90000"/>
                            </a:schemeClr>
                          </a:solidFill>
                          <a:effectLst/>
                        </a:rPr>
                        <a:t> (same as s[</a:t>
                      </a:r>
                      <a:r>
                        <a:rPr lang="en-US" sz="1800" u="none" strike="noStrike" dirty="0" err="1">
                          <a:solidFill>
                            <a:schemeClr val="tx2">
                              <a:lumMod val="90000"/>
                            </a:schemeClr>
                          </a:solidFill>
                          <a:effectLst/>
                        </a:rPr>
                        <a:t>i:i</a:t>
                      </a:r>
                      <a:r>
                        <a:rPr lang="en-US" sz="1800" u="none" strike="noStrike" dirty="0">
                          <a:solidFill>
                            <a:schemeClr val="tx2">
                              <a:lumMod val="90000"/>
                            </a:schemeClr>
                          </a:solidFill>
                          <a:effectLst/>
                        </a:rPr>
                        <a:t>] = [x])</a:t>
                      </a:r>
                      <a:endParaRPr lang="en-US" sz="1800" b="0" i="0" u="none" strike="noStrike" dirty="0">
                        <a:solidFill>
                          <a:schemeClr val="tx2">
                            <a:lumMod val="90000"/>
                          </a:schemeClr>
                        </a:solidFill>
                        <a:effectLst/>
                        <a:latin typeface="+mn-ea"/>
                        <a:ea typeface="+mn-ea"/>
                      </a:endParaRPr>
                    </a:p>
                  </a:txBody>
                  <a:tcPr marL="9973" marR="9973" marT="10319" marB="0" anchor="ctr"/>
                </a:tc>
                <a:extLst>
                  <a:ext uri="{0D108BD9-81ED-4DB2-BD59-A6C34878D82A}">
                    <a16:rowId xmlns:a16="http://schemas.microsoft.com/office/drawing/2014/main" val="2781160195"/>
                  </a:ext>
                </a:extLst>
              </a:tr>
              <a:tr h="327019">
                <a:tc>
                  <a:txBody>
                    <a:bodyPr/>
                    <a:lstStyle/>
                    <a:p>
                      <a:pPr algn="l" fontAlgn="ctr"/>
                      <a:r>
                        <a:rPr lang="en-US" sz="1800" u="none" strike="noStrike">
                          <a:solidFill>
                            <a:schemeClr val="tx2">
                              <a:lumMod val="90000"/>
                            </a:schemeClr>
                          </a:solidFill>
                          <a:effectLst/>
                        </a:rPr>
                        <a:t>s.pop([i])</a:t>
                      </a:r>
                      <a:endParaRPr lang="en-US" sz="1800" b="0" i="0" u="none" strike="noStrike">
                        <a:solidFill>
                          <a:schemeClr val="tx2">
                            <a:lumMod val="90000"/>
                          </a:schemeClr>
                        </a:solidFill>
                        <a:effectLst/>
                        <a:latin typeface="+mn-ea"/>
                        <a:ea typeface="+mn-ea"/>
                      </a:endParaRPr>
                    </a:p>
                  </a:txBody>
                  <a:tcPr marL="9973" marR="9973" marT="10319" marB="0" anchor="ctr"/>
                </a:tc>
                <a:tc>
                  <a:txBody>
                    <a:bodyPr/>
                    <a:lstStyle/>
                    <a:p>
                      <a:pPr algn="l" fontAlgn="ctr"/>
                      <a:r>
                        <a:rPr lang="en-US" sz="1800" u="none" strike="noStrike" dirty="0">
                          <a:solidFill>
                            <a:schemeClr val="tx2">
                              <a:lumMod val="90000"/>
                            </a:schemeClr>
                          </a:solidFill>
                          <a:effectLst/>
                        </a:rPr>
                        <a:t>retrieves the item at </a:t>
                      </a:r>
                      <a:r>
                        <a:rPr lang="en-US" sz="1800" u="none" strike="noStrike" dirty="0" err="1">
                          <a:solidFill>
                            <a:schemeClr val="tx2">
                              <a:lumMod val="90000"/>
                            </a:schemeClr>
                          </a:solidFill>
                          <a:effectLst/>
                        </a:rPr>
                        <a:t>i</a:t>
                      </a:r>
                      <a:r>
                        <a:rPr lang="en-US" sz="1800" u="none" strike="noStrike" dirty="0">
                          <a:solidFill>
                            <a:schemeClr val="tx2">
                              <a:lumMod val="90000"/>
                            </a:schemeClr>
                          </a:solidFill>
                          <a:effectLst/>
                        </a:rPr>
                        <a:t> and also removes it from s</a:t>
                      </a:r>
                      <a:endParaRPr lang="en-US" sz="1800" b="0" i="1" u="none" strike="noStrike" dirty="0">
                        <a:solidFill>
                          <a:schemeClr val="tx2">
                            <a:lumMod val="90000"/>
                          </a:schemeClr>
                        </a:solidFill>
                        <a:effectLst/>
                        <a:latin typeface="+mn-ea"/>
                        <a:ea typeface="+mn-ea"/>
                      </a:endParaRPr>
                    </a:p>
                  </a:txBody>
                  <a:tcPr marL="9973" marR="9973" marT="10319" marB="0" anchor="ctr"/>
                </a:tc>
                <a:extLst>
                  <a:ext uri="{0D108BD9-81ED-4DB2-BD59-A6C34878D82A}">
                    <a16:rowId xmlns:a16="http://schemas.microsoft.com/office/drawing/2014/main" val="3330408847"/>
                  </a:ext>
                </a:extLst>
              </a:tr>
              <a:tr h="327019">
                <a:tc>
                  <a:txBody>
                    <a:bodyPr/>
                    <a:lstStyle/>
                    <a:p>
                      <a:pPr algn="l" fontAlgn="ctr"/>
                      <a:r>
                        <a:rPr lang="en-US" sz="1800" u="none" strike="noStrike">
                          <a:solidFill>
                            <a:schemeClr val="tx2">
                              <a:lumMod val="90000"/>
                            </a:schemeClr>
                          </a:solidFill>
                          <a:effectLst/>
                        </a:rPr>
                        <a:t>s.remove(x)</a:t>
                      </a:r>
                      <a:endParaRPr lang="en-US" sz="1800" b="0" i="0" u="none" strike="noStrike">
                        <a:solidFill>
                          <a:schemeClr val="tx2">
                            <a:lumMod val="90000"/>
                          </a:schemeClr>
                        </a:solidFill>
                        <a:effectLst/>
                        <a:latin typeface="+mn-ea"/>
                        <a:ea typeface="+mn-ea"/>
                      </a:endParaRPr>
                    </a:p>
                  </a:txBody>
                  <a:tcPr marL="9973" marR="9973" marT="10319" marB="0" anchor="ctr"/>
                </a:tc>
                <a:tc>
                  <a:txBody>
                    <a:bodyPr/>
                    <a:lstStyle/>
                    <a:p>
                      <a:pPr algn="l" fontAlgn="ctr"/>
                      <a:r>
                        <a:rPr lang="en-US" sz="1800" u="none" strike="noStrike" dirty="0">
                          <a:solidFill>
                            <a:schemeClr val="tx2">
                              <a:lumMod val="90000"/>
                            </a:schemeClr>
                          </a:solidFill>
                          <a:effectLst/>
                        </a:rPr>
                        <a:t>remove the first item from s where s[</a:t>
                      </a:r>
                      <a:r>
                        <a:rPr lang="en-US" sz="1800" u="none" strike="noStrike" dirty="0" err="1">
                          <a:solidFill>
                            <a:schemeClr val="tx2">
                              <a:lumMod val="90000"/>
                            </a:schemeClr>
                          </a:solidFill>
                          <a:effectLst/>
                        </a:rPr>
                        <a:t>i</a:t>
                      </a:r>
                      <a:r>
                        <a:rPr lang="en-US" sz="1800" u="none" strike="noStrike" dirty="0">
                          <a:solidFill>
                            <a:schemeClr val="tx2">
                              <a:lumMod val="90000"/>
                            </a:schemeClr>
                          </a:solidFill>
                          <a:effectLst/>
                        </a:rPr>
                        <a:t>] == x</a:t>
                      </a:r>
                      <a:endParaRPr lang="en-US" sz="1800" b="0" i="0" u="none" strike="noStrike" dirty="0">
                        <a:solidFill>
                          <a:schemeClr val="tx2">
                            <a:lumMod val="90000"/>
                          </a:schemeClr>
                        </a:solidFill>
                        <a:effectLst/>
                        <a:latin typeface="+mn-ea"/>
                        <a:ea typeface="+mn-ea"/>
                      </a:endParaRPr>
                    </a:p>
                  </a:txBody>
                  <a:tcPr marL="9973" marR="9973" marT="10319" marB="0" anchor="ctr"/>
                </a:tc>
                <a:extLst>
                  <a:ext uri="{0D108BD9-81ED-4DB2-BD59-A6C34878D82A}">
                    <a16:rowId xmlns:a16="http://schemas.microsoft.com/office/drawing/2014/main" val="3914900363"/>
                  </a:ext>
                </a:extLst>
              </a:tr>
              <a:tr h="327019">
                <a:tc>
                  <a:txBody>
                    <a:bodyPr/>
                    <a:lstStyle/>
                    <a:p>
                      <a:pPr algn="l" fontAlgn="ctr"/>
                      <a:r>
                        <a:rPr lang="en-US" sz="1800" u="none" strike="noStrike">
                          <a:solidFill>
                            <a:schemeClr val="tx2">
                              <a:lumMod val="90000"/>
                            </a:schemeClr>
                          </a:solidFill>
                          <a:effectLst/>
                        </a:rPr>
                        <a:t>s.reverse()</a:t>
                      </a:r>
                      <a:endParaRPr lang="en-US" sz="1800" b="0" i="0" u="none" strike="noStrike">
                        <a:solidFill>
                          <a:schemeClr val="tx2">
                            <a:lumMod val="90000"/>
                          </a:schemeClr>
                        </a:solidFill>
                        <a:effectLst/>
                        <a:latin typeface="+mn-ea"/>
                        <a:ea typeface="+mn-ea"/>
                      </a:endParaRPr>
                    </a:p>
                  </a:txBody>
                  <a:tcPr marL="9973" marR="9973" marT="10319" marB="0" anchor="ctr"/>
                </a:tc>
                <a:tc>
                  <a:txBody>
                    <a:bodyPr/>
                    <a:lstStyle/>
                    <a:p>
                      <a:pPr algn="l" fontAlgn="ctr"/>
                      <a:r>
                        <a:rPr lang="en-US" sz="1800" u="none" strike="noStrike" dirty="0">
                          <a:solidFill>
                            <a:schemeClr val="tx2">
                              <a:lumMod val="90000"/>
                            </a:schemeClr>
                          </a:solidFill>
                          <a:effectLst/>
                        </a:rPr>
                        <a:t>reverses the items of s in place</a:t>
                      </a:r>
                      <a:endParaRPr lang="en-US" sz="1800" b="0" i="0" u="none" strike="noStrike" dirty="0">
                        <a:solidFill>
                          <a:schemeClr val="tx2">
                            <a:lumMod val="90000"/>
                          </a:schemeClr>
                        </a:solidFill>
                        <a:effectLst/>
                        <a:latin typeface="+mn-ea"/>
                        <a:ea typeface="+mn-ea"/>
                      </a:endParaRPr>
                    </a:p>
                  </a:txBody>
                  <a:tcPr marL="9973" marR="9973" marT="10319" marB="0" anchor="ctr"/>
                </a:tc>
                <a:extLst>
                  <a:ext uri="{0D108BD9-81ED-4DB2-BD59-A6C34878D82A}">
                    <a16:rowId xmlns:a16="http://schemas.microsoft.com/office/drawing/2014/main" val="3178657379"/>
                  </a:ext>
                </a:extLst>
              </a:tr>
            </a:tbl>
          </a:graphicData>
        </a:graphic>
      </p:graphicFrame>
      <p:sp>
        <p:nvSpPr>
          <p:cNvPr id="3" name="슬라이드 번호 개체 틀 2"/>
          <p:cNvSpPr>
            <a:spLocks noGrp="1"/>
          </p:cNvSpPr>
          <p:nvPr>
            <p:ph type="sldNum" sz="quarter" idx="12"/>
          </p:nvPr>
        </p:nvSpPr>
        <p:spPr/>
        <p:txBody>
          <a:bodyPr/>
          <a:lstStyle/>
          <a:p>
            <a:fld id="{D57F1E4F-1CFF-5643-939E-217C01CDF565}" type="slidenum">
              <a:rPr lang="en-US" smtClean="0"/>
              <a:pPr/>
              <a:t>14</a:t>
            </a:fld>
            <a:endParaRPr lang="en-US" dirty="0"/>
          </a:p>
        </p:txBody>
      </p:sp>
    </p:spTree>
    <p:extLst>
      <p:ext uri="{BB962C8B-B14F-4D97-AF65-F5344CB8AC3E}">
        <p14:creationId xmlns:p14="http://schemas.microsoft.com/office/powerpoint/2010/main" val="3577005736"/>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a:t>Fancy indexing and index tricks: Indexing with Arrays of Indices</a:t>
            </a:r>
            <a:endParaRPr lang="ko-KR" altLang="en-US" dirty="0"/>
          </a:p>
        </p:txBody>
      </p:sp>
      <p:sp>
        <p:nvSpPr>
          <p:cNvPr id="3" name="내용 개체 틀 2"/>
          <p:cNvSpPr>
            <a:spLocks noGrp="1"/>
          </p:cNvSpPr>
          <p:nvPr>
            <p:ph idx="1"/>
          </p:nvPr>
        </p:nvSpPr>
        <p:spPr/>
        <p:txBody>
          <a:bodyPr>
            <a:normAutofit fontScale="92500" lnSpcReduction="10000"/>
          </a:bodyPr>
          <a:lstStyle/>
          <a:p>
            <a:pPr marL="0" indent="0">
              <a:buNone/>
            </a:pPr>
            <a:r>
              <a:rPr lang="en-US" altLang="ko-KR" dirty="0"/>
              <a:t>import </a:t>
            </a:r>
            <a:r>
              <a:rPr lang="en-US" altLang="ko-KR" dirty="0" err="1"/>
              <a:t>numpy</a:t>
            </a:r>
            <a:endParaRPr lang="en-US" altLang="ko-KR" dirty="0"/>
          </a:p>
          <a:p>
            <a:pPr marL="0" indent="0">
              <a:buNone/>
            </a:pPr>
            <a:endParaRPr lang="en-US" altLang="ko-KR" dirty="0"/>
          </a:p>
          <a:p>
            <a:pPr marL="0" indent="0">
              <a:buNone/>
            </a:pPr>
            <a:r>
              <a:rPr lang="en-US" altLang="ko-KR" dirty="0"/>
              <a:t>a = </a:t>
            </a:r>
            <a:r>
              <a:rPr lang="en-US" altLang="ko-KR" dirty="0" err="1"/>
              <a:t>numpy.</a:t>
            </a:r>
            <a:r>
              <a:rPr lang="en-US" altLang="ko-KR" b="1" dirty="0" err="1">
                <a:solidFill>
                  <a:srgbClr val="FF0000"/>
                </a:solidFill>
              </a:rPr>
              <a:t>arange</a:t>
            </a:r>
            <a:r>
              <a:rPr lang="en-US" altLang="ko-KR" b="1" dirty="0">
                <a:solidFill>
                  <a:srgbClr val="FF0000"/>
                </a:solidFill>
              </a:rPr>
              <a:t>(10) ** 2</a:t>
            </a:r>
          </a:p>
          <a:p>
            <a:pPr marL="0" indent="0">
              <a:buNone/>
            </a:pPr>
            <a:r>
              <a:rPr lang="en-US" altLang="ko-KR" dirty="0"/>
              <a:t>print(a)							# [ 0  </a:t>
            </a:r>
            <a:r>
              <a:rPr lang="en-US" altLang="ko-KR" b="1" dirty="0">
                <a:solidFill>
                  <a:srgbClr val="7030A0"/>
                </a:solidFill>
              </a:rPr>
              <a:t>1</a:t>
            </a:r>
            <a:r>
              <a:rPr lang="en-US" altLang="ko-KR" dirty="0"/>
              <a:t>  4  </a:t>
            </a:r>
            <a:r>
              <a:rPr lang="en-US" altLang="ko-KR" b="1" dirty="0">
                <a:solidFill>
                  <a:srgbClr val="7030A0"/>
                </a:solidFill>
              </a:rPr>
              <a:t>9</a:t>
            </a:r>
            <a:r>
              <a:rPr lang="en-US" altLang="ko-KR" dirty="0"/>
              <a:t> 16 </a:t>
            </a:r>
            <a:r>
              <a:rPr lang="en-US" altLang="ko-KR" b="1" dirty="0">
                <a:solidFill>
                  <a:srgbClr val="7030A0"/>
                </a:solidFill>
              </a:rPr>
              <a:t>25</a:t>
            </a:r>
            <a:r>
              <a:rPr lang="en-US" altLang="ko-KR" dirty="0"/>
              <a:t> 36 49 </a:t>
            </a:r>
            <a:r>
              <a:rPr lang="en-US" altLang="ko-KR" b="1" dirty="0">
                <a:solidFill>
                  <a:srgbClr val="7030A0"/>
                </a:solidFill>
              </a:rPr>
              <a:t>64</a:t>
            </a:r>
            <a:r>
              <a:rPr lang="en-US" altLang="ko-KR" dirty="0"/>
              <a:t> 81]</a:t>
            </a:r>
          </a:p>
          <a:p>
            <a:pPr marL="0" indent="0">
              <a:buNone/>
            </a:pPr>
            <a:r>
              <a:rPr lang="en-US" altLang="ko-KR" dirty="0" err="1"/>
              <a:t>i</a:t>
            </a:r>
            <a:r>
              <a:rPr lang="en-US" altLang="ko-KR" dirty="0"/>
              <a:t> = </a:t>
            </a:r>
            <a:r>
              <a:rPr lang="en-US" altLang="ko-KR" dirty="0" err="1"/>
              <a:t>numpy.array</a:t>
            </a:r>
            <a:r>
              <a:rPr lang="en-US" altLang="ko-KR" dirty="0"/>
              <a:t>(</a:t>
            </a:r>
            <a:r>
              <a:rPr lang="en-US" altLang="ko-KR" b="1" dirty="0">
                <a:solidFill>
                  <a:srgbClr val="7030A0"/>
                </a:solidFill>
              </a:rPr>
              <a:t>[1, 1, 3, 8, 5]</a:t>
            </a:r>
            <a:r>
              <a:rPr lang="en-US" altLang="ko-KR" dirty="0"/>
              <a:t>)		# an array of indices</a:t>
            </a:r>
          </a:p>
          <a:p>
            <a:pPr marL="0" indent="0">
              <a:buNone/>
            </a:pPr>
            <a:r>
              <a:rPr lang="en-US" altLang="ko-KR" dirty="0"/>
              <a:t>print(a[</a:t>
            </a:r>
            <a:r>
              <a:rPr lang="en-US" altLang="ko-KR" dirty="0" err="1"/>
              <a:t>i</a:t>
            </a:r>
            <a:r>
              <a:rPr lang="en-US" altLang="ko-KR" dirty="0"/>
              <a:t>])						# the elements of a at the positions </a:t>
            </a:r>
            <a:r>
              <a:rPr lang="en-US" altLang="ko-KR" dirty="0" err="1"/>
              <a:t>i</a:t>
            </a:r>
            <a:endParaRPr lang="en-US" altLang="ko-KR" dirty="0"/>
          </a:p>
          <a:p>
            <a:pPr marL="0" indent="0">
              <a:buNone/>
            </a:pPr>
            <a:r>
              <a:rPr lang="en-US" altLang="ko-KR" dirty="0"/>
              <a:t>								# </a:t>
            </a:r>
            <a:r>
              <a:rPr lang="en-US" altLang="ko-KR" b="1" dirty="0">
                <a:solidFill>
                  <a:srgbClr val="7030A0"/>
                </a:solidFill>
              </a:rPr>
              <a:t>[ 1  1  9 64 25]</a:t>
            </a:r>
          </a:p>
          <a:p>
            <a:pPr marL="0" indent="0">
              <a:buNone/>
            </a:pPr>
            <a:r>
              <a:rPr lang="en-US" altLang="ko-KR" dirty="0"/>
              <a:t>j = </a:t>
            </a:r>
            <a:r>
              <a:rPr lang="en-US" altLang="ko-KR" dirty="0" err="1"/>
              <a:t>numpy.array</a:t>
            </a:r>
            <a:r>
              <a:rPr lang="en-US" altLang="ko-KR" dirty="0"/>
              <a:t>([[3, 4], [9, 7]])		# a bidimensional array of indices</a:t>
            </a:r>
          </a:p>
          <a:p>
            <a:pPr marL="0" indent="0">
              <a:buNone/>
            </a:pPr>
            <a:r>
              <a:rPr lang="en-US" altLang="ko-KR" dirty="0"/>
              <a:t>print(a[j])						# the same shape as j</a:t>
            </a:r>
          </a:p>
          <a:p>
            <a:pPr marL="0" indent="0">
              <a:buNone/>
            </a:pPr>
            <a:r>
              <a:rPr lang="en-US" altLang="ko-KR" dirty="0"/>
              <a:t>								# [[ 9 16] [81 49]]</a:t>
            </a:r>
            <a:endParaRPr lang="ko-KR" altLang="en-US" dirty="0"/>
          </a:p>
        </p:txBody>
      </p:sp>
      <p:sp>
        <p:nvSpPr>
          <p:cNvPr id="4" name="슬라이드 번호 개체 틀 3"/>
          <p:cNvSpPr>
            <a:spLocks noGrp="1"/>
          </p:cNvSpPr>
          <p:nvPr>
            <p:ph type="sldNum" sz="quarter" idx="12"/>
          </p:nvPr>
        </p:nvSpPr>
        <p:spPr/>
        <p:txBody>
          <a:bodyPr/>
          <a:lstStyle/>
          <a:p>
            <a:fld id="{D57F1E4F-1CFF-5643-939E-217C01CDF565}" type="slidenum">
              <a:rPr lang="en-US" smtClean="0"/>
              <a:pPr/>
              <a:t>140</a:t>
            </a:fld>
            <a:endParaRPr lang="en-US" dirty="0"/>
          </a:p>
        </p:txBody>
      </p:sp>
    </p:spTree>
    <p:extLst>
      <p:ext uri="{BB962C8B-B14F-4D97-AF65-F5344CB8AC3E}">
        <p14:creationId xmlns:p14="http://schemas.microsoft.com/office/powerpoint/2010/main" val="1274995596"/>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a:t>Fancy indexing and index tricks: Indexing with Arrays of Indices</a:t>
            </a:r>
            <a:endParaRPr lang="ko-KR" altLang="en-US" dirty="0"/>
          </a:p>
        </p:txBody>
      </p:sp>
      <p:sp>
        <p:nvSpPr>
          <p:cNvPr id="3" name="내용 개체 틀 2"/>
          <p:cNvSpPr>
            <a:spLocks noGrp="1"/>
          </p:cNvSpPr>
          <p:nvPr>
            <p:ph idx="1"/>
          </p:nvPr>
        </p:nvSpPr>
        <p:spPr/>
        <p:txBody>
          <a:bodyPr>
            <a:normAutofit fontScale="92500" lnSpcReduction="10000"/>
          </a:bodyPr>
          <a:lstStyle/>
          <a:p>
            <a:pPr marL="0" indent="0">
              <a:buNone/>
            </a:pPr>
            <a:r>
              <a:rPr lang="en-US" altLang="ko-KR" dirty="0"/>
              <a:t>import </a:t>
            </a:r>
            <a:r>
              <a:rPr lang="en-US" altLang="ko-KR" dirty="0" err="1"/>
              <a:t>numpy</a:t>
            </a:r>
            <a:endParaRPr lang="en-US" altLang="ko-KR" dirty="0"/>
          </a:p>
          <a:p>
            <a:pPr marL="0" indent="0">
              <a:buNone/>
            </a:pPr>
            <a:endParaRPr lang="en-US" altLang="ko-KR" dirty="0"/>
          </a:p>
          <a:p>
            <a:pPr marL="0" indent="0">
              <a:buNone/>
            </a:pPr>
            <a:r>
              <a:rPr lang="en-US" altLang="ko-KR" dirty="0"/>
              <a:t>a = </a:t>
            </a:r>
            <a:r>
              <a:rPr lang="en-US" altLang="ko-KR" dirty="0" err="1"/>
              <a:t>numpy.</a:t>
            </a:r>
            <a:r>
              <a:rPr lang="en-US" altLang="ko-KR" b="1" dirty="0" err="1">
                <a:solidFill>
                  <a:srgbClr val="FF0000"/>
                </a:solidFill>
              </a:rPr>
              <a:t>arange</a:t>
            </a:r>
            <a:r>
              <a:rPr lang="en-US" altLang="ko-KR" b="1" dirty="0">
                <a:solidFill>
                  <a:srgbClr val="FF0000"/>
                </a:solidFill>
              </a:rPr>
              <a:t>(10) ** 2</a:t>
            </a:r>
          </a:p>
          <a:p>
            <a:pPr marL="0" indent="0">
              <a:buNone/>
            </a:pPr>
            <a:r>
              <a:rPr lang="en-US" altLang="ko-KR" dirty="0"/>
              <a:t>print(a)							# [ 0  1  4  </a:t>
            </a:r>
            <a:r>
              <a:rPr lang="en-US" altLang="ko-KR" b="1" dirty="0">
                <a:solidFill>
                  <a:srgbClr val="00B0F0"/>
                </a:solidFill>
              </a:rPr>
              <a:t>9</a:t>
            </a:r>
            <a:r>
              <a:rPr lang="en-US" altLang="ko-KR" dirty="0"/>
              <a:t> </a:t>
            </a:r>
            <a:r>
              <a:rPr lang="en-US" altLang="ko-KR" b="1" dirty="0">
                <a:solidFill>
                  <a:srgbClr val="00B0F0"/>
                </a:solidFill>
              </a:rPr>
              <a:t>16</a:t>
            </a:r>
            <a:r>
              <a:rPr lang="en-US" altLang="ko-KR" dirty="0"/>
              <a:t> 25 36 </a:t>
            </a:r>
            <a:r>
              <a:rPr lang="en-US" altLang="ko-KR" b="1" dirty="0">
                <a:solidFill>
                  <a:srgbClr val="00B0F0"/>
                </a:solidFill>
              </a:rPr>
              <a:t>49</a:t>
            </a:r>
            <a:r>
              <a:rPr lang="en-US" altLang="ko-KR" dirty="0"/>
              <a:t> 64 </a:t>
            </a:r>
            <a:r>
              <a:rPr lang="en-US" altLang="ko-KR" b="1" dirty="0">
                <a:solidFill>
                  <a:srgbClr val="00B0F0"/>
                </a:solidFill>
              </a:rPr>
              <a:t>81</a:t>
            </a:r>
            <a:r>
              <a:rPr lang="en-US" altLang="ko-KR" dirty="0"/>
              <a:t>]</a:t>
            </a:r>
          </a:p>
          <a:p>
            <a:pPr marL="0" indent="0">
              <a:buNone/>
            </a:pPr>
            <a:r>
              <a:rPr lang="en-US" altLang="ko-KR" dirty="0" err="1"/>
              <a:t>i</a:t>
            </a:r>
            <a:r>
              <a:rPr lang="en-US" altLang="ko-KR" dirty="0"/>
              <a:t> = </a:t>
            </a:r>
            <a:r>
              <a:rPr lang="en-US" altLang="ko-KR" dirty="0" err="1"/>
              <a:t>numpy.array</a:t>
            </a:r>
            <a:r>
              <a:rPr lang="en-US" altLang="ko-KR" dirty="0"/>
              <a:t>([1, 1, 3, 8, 5])		# an array of indices</a:t>
            </a:r>
          </a:p>
          <a:p>
            <a:pPr marL="0" indent="0">
              <a:buNone/>
            </a:pPr>
            <a:r>
              <a:rPr lang="en-US" altLang="ko-KR" dirty="0"/>
              <a:t>print(a[</a:t>
            </a:r>
            <a:r>
              <a:rPr lang="en-US" altLang="ko-KR" dirty="0" err="1"/>
              <a:t>i</a:t>
            </a:r>
            <a:r>
              <a:rPr lang="en-US" altLang="ko-KR" dirty="0"/>
              <a:t>])						# the elements of a at the positions </a:t>
            </a:r>
            <a:r>
              <a:rPr lang="en-US" altLang="ko-KR" dirty="0" err="1"/>
              <a:t>i</a:t>
            </a:r>
            <a:endParaRPr lang="en-US" altLang="ko-KR" dirty="0"/>
          </a:p>
          <a:p>
            <a:pPr marL="0" indent="0">
              <a:buNone/>
            </a:pPr>
            <a:r>
              <a:rPr lang="en-US" altLang="ko-KR" dirty="0"/>
              <a:t>								# [ 1  1  9 64 25]</a:t>
            </a:r>
          </a:p>
          <a:p>
            <a:pPr marL="0" indent="0">
              <a:buNone/>
            </a:pPr>
            <a:r>
              <a:rPr lang="en-US" altLang="ko-KR" dirty="0"/>
              <a:t>j = </a:t>
            </a:r>
            <a:r>
              <a:rPr lang="en-US" altLang="ko-KR" dirty="0" err="1"/>
              <a:t>numpy.array</a:t>
            </a:r>
            <a:r>
              <a:rPr lang="en-US" altLang="ko-KR" dirty="0"/>
              <a:t>(</a:t>
            </a:r>
            <a:r>
              <a:rPr lang="en-US" altLang="ko-KR" b="1" dirty="0">
                <a:solidFill>
                  <a:srgbClr val="00B0F0"/>
                </a:solidFill>
              </a:rPr>
              <a:t>[[3, 4], [9, 7]]</a:t>
            </a:r>
            <a:r>
              <a:rPr lang="en-US" altLang="ko-KR" dirty="0"/>
              <a:t>)	# a bidimensional array of indices</a:t>
            </a:r>
          </a:p>
          <a:p>
            <a:pPr marL="0" indent="0">
              <a:buNone/>
            </a:pPr>
            <a:r>
              <a:rPr lang="en-US" altLang="ko-KR" dirty="0"/>
              <a:t>print(a[j])						# the same shape as j</a:t>
            </a:r>
          </a:p>
          <a:p>
            <a:pPr marL="0" indent="0">
              <a:buNone/>
            </a:pPr>
            <a:r>
              <a:rPr lang="en-US" altLang="ko-KR" dirty="0"/>
              <a:t>								# </a:t>
            </a:r>
            <a:r>
              <a:rPr lang="en-US" altLang="ko-KR" b="1" dirty="0">
                <a:solidFill>
                  <a:srgbClr val="00B0F0"/>
                </a:solidFill>
              </a:rPr>
              <a:t>[[ 9 16] [81 49]]</a:t>
            </a:r>
            <a:endParaRPr lang="ko-KR" altLang="en-US" b="1" dirty="0">
              <a:solidFill>
                <a:srgbClr val="00B0F0"/>
              </a:solidFill>
            </a:endParaRPr>
          </a:p>
        </p:txBody>
      </p:sp>
      <p:sp>
        <p:nvSpPr>
          <p:cNvPr id="4" name="슬라이드 번호 개체 틀 3"/>
          <p:cNvSpPr>
            <a:spLocks noGrp="1"/>
          </p:cNvSpPr>
          <p:nvPr>
            <p:ph type="sldNum" sz="quarter" idx="12"/>
          </p:nvPr>
        </p:nvSpPr>
        <p:spPr/>
        <p:txBody>
          <a:bodyPr/>
          <a:lstStyle/>
          <a:p>
            <a:fld id="{D57F1E4F-1CFF-5643-939E-217C01CDF565}" type="slidenum">
              <a:rPr lang="en-US" smtClean="0"/>
              <a:pPr/>
              <a:t>141</a:t>
            </a:fld>
            <a:endParaRPr lang="en-US" dirty="0"/>
          </a:p>
        </p:txBody>
      </p:sp>
    </p:spTree>
    <p:extLst>
      <p:ext uri="{BB962C8B-B14F-4D97-AF65-F5344CB8AC3E}">
        <p14:creationId xmlns:p14="http://schemas.microsoft.com/office/powerpoint/2010/main" val="2258412728"/>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p:cNvSpPr>
            <a:spLocks noGrp="1"/>
          </p:cNvSpPr>
          <p:nvPr>
            <p:ph type="title"/>
          </p:nvPr>
        </p:nvSpPr>
        <p:spPr/>
        <p:txBody>
          <a:bodyPr>
            <a:normAutofit fontScale="90000"/>
          </a:bodyPr>
          <a:lstStyle/>
          <a:p>
            <a:r>
              <a:rPr lang="en-US" altLang="ko-KR" dirty="0"/>
              <a:t>Fancy indexing and index tricks: Indexing with Arrays of Indices</a:t>
            </a:r>
            <a:endParaRPr lang="ko-KR" altLang="en-US" dirty="0"/>
          </a:p>
        </p:txBody>
      </p:sp>
      <p:sp>
        <p:nvSpPr>
          <p:cNvPr id="3" name="내용 개체 틀 2"/>
          <p:cNvSpPr>
            <a:spLocks noGrp="1"/>
          </p:cNvSpPr>
          <p:nvPr>
            <p:ph idx="1"/>
          </p:nvPr>
        </p:nvSpPr>
        <p:spPr/>
        <p:txBody>
          <a:bodyPr>
            <a:normAutofit fontScale="40000" lnSpcReduction="20000"/>
          </a:bodyPr>
          <a:lstStyle/>
          <a:p>
            <a:r>
              <a:rPr lang="en-US" altLang="ko-KR" dirty="0"/>
              <a:t>When the indexed array a is multidimensional, a single array of indices refers to the first dimension of a.</a:t>
            </a:r>
          </a:p>
          <a:p>
            <a:r>
              <a:rPr lang="en-US" altLang="ko-KR" dirty="0"/>
              <a:t>The following example shows this behavior by converting an image of labels into a color image using a palette.</a:t>
            </a:r>
          </a:p>
          <a:p>
            <a:endParaRPr lang="en-US" altLang="ko-KR" dirty="0"/>
          </a:p>
          <a:p>
            <a:pPr marL="320040" lvl="1" indent="0">
              <a:buNone/>
            </a:pPr>
            <a:r>
              <a:rPr lang="en-US" altLang="ko-KR" dirty="0"/>
              <a:t>import </a:t>
            </a:r>
            <a:r>
              <a:rPr lang="en-US" altLang="ko-KR" dirty="0" err="1"/>
              <a:t>numpy</a:t>
            </a:r>
            <a:endParaRPr lang="en-US" altLang="ko-KR" dirty="0"/>
          </a:p>
          <a:p>
            <a:pPr marL="320040" lvl="1" indent="0">
              <a:buNone/>
            </a:pPr>
            <a:endParaRPr lang="en-US" altLang="ko-KR" dirty="0"/>
          </a:p>
          <a:p>
            <a:pPr marL="320040" lvl="1" indent="0">
              <a:buNone/>
            </a:pPr>
            <a:r>
              <a:rPr lang="en-US" altLang="ko-KR" dirty="0"/>
              <a:t>palette = </a:t>
            </a:r>
            <a:r>
              <a:rPr lang="en-US" altLang="ko-KR" dirty="0" err="1"/>
              <a:t>numpy.array</a:t>
            </a:r>
            <a:r>
              <a:rPr lang="en-US" altLang="ko-KR" dirty="0"/>
              <a:t>([</a:t>
            </a:r>
            <a:r>
              <a:rPr lang="en-US" altLang="ko-KR" b="1" dirty="0"/>
              <a:t>[0, 0, 0]</a:t>
            </a:r>
            <a:r>
              <a:rPr lang="en-US" altLang="ko-KR" dirty="0"/>
              <a:t>,		# black</a:t>
            </a:r>
          </a:p>
          <a:p>
            <a:pPr marL="320040" lvl="1" indent="0">
              <a:buNone/>
            </a:pPr>
            <a:r>
              <a:rPr lang="en-US" altLang="ko-KR" dirty="0"/>
              <a:t>                                  </a:t>
            </a:r>
            <a:r>
              <a:rPr lang="en-US" altLang="ko-KR" b="1" dirty="0">
                <a:solidFill>
                  <a:srgbClr val="FF0000"/>
                </a:solidFill>
              </a:rPr>
              <a:t>[255, 0, 0]</a:t>
            </a:r>
            <a:r>
              <a:rPr lang="en-US" altLang="ko-KR" dirty="0"/>
              <a:t>,		# red</a:t>
            </a:r>
          </a:p>
          <a:p>
            <a:pPr marL="320040" lvl="1" indent="0">
              <a:buNone/>
            </a:pPr>
            <a:r>
              <a:rPr lang="en-US" altLang="ko-KR" dirty="0"/>
              <a:t>                                  </a:t>
            </a:r>
            <a:r>
              <a:rPr lang="en-US" altLang="ko-KR" b="1" dirty="0">
                <a:solidFill>
                  <a:srgbClr val="00B050"/>
                </a:solidFill>
              </a:rPr>
              <a:t>[0, 255, 0]</a:t>
            </a:r>
            <a:r>
              <a:rPr lang="en-US" altLang="ko-KR" dirty="0"/>
              <a:t>,		# green</a:t>
            </a:r>
          </a:p>
          <a:p>
            <a:pPr marL="320040" lvl="1" indent="0">
              <a:buNone/>
            </a:pPr>
            <a:r>
              <a:rPr lang="en-US" altLang="ko-KR" dirty="0"/>
              <a:t>                                  </a:t>
            </a:r>
            <a:r>
              <a:rPr lang="en-US" altLang="ko-KR" b="1" dirty="0">
                <a:solidFill>
                  <a:srgbClr val="0070C0"/>
                </a:solidFill>
              </a:rPr>
              <a:t>[0, 0, 255]</a:t>
            </a:r>
            <a:r>
              <a:rPr lang="en-US" altLang="ko-KR" dirty="0"/>
              <a:t>,		# blue</a:t>
            </a:r>
          </a:p>
          <a:p>
            <a:pPr marL="320040" lvl="1" indent="0">
              <a:buNone/>
            </a:pPr>
            <a:r>
              <a:rPr lang="en-US" altLang="ko-KR" dirty="0"/>
              <a:t>                                  </a:t>
            </a:r>
            <a:r>
              <a:rPr lang="en-US" altLang="ko-KR" b="1" dirty="0">
                <a:solidFill>
                  <a:schemeClr val="tx1">
                    <a:lumMod val="50000"/>
                    <a:lumOff val="50000"/>
                  </a:schemeClr>
                </a:solidFill>
              </a:rPr>
              <a:t>[255, 255, 255]</a:t>
            </a:r>
            <a:r>
              <a:rPr lang="en-US" altLang="ko-KR" dirty="0"/>
              <a:t>])	# white</a:t>
            </a:r>
          </a:p>
          <a:p>
            <a:pPr marL="320040" lvl="1" indent="0">
              <a:buNone/>
            </a:pPr>
            <a:r>
              <a:rPr lang="en-US" altLang="ko-KR" dirty="0"/>
              <a:t>image = </a:t>
            </a:r>
            <a:r>
              <a:rPr lang="en-US" altLang="ko-KR" dirty="0" err="1"/>
              <a:t>numpy.array</a:t>
            </a:r>
            <a:r>
              <a:rPr lang="en-US" altLang="ko-KR" dirty="0"/>
              <a:t>([[</a:t>
            </a:r>
            <a:r>
              <a:rPr lang="en-US" altLang="ko-KR" b="1" dirty="0"/>
              <a:t>0</a:t>
            </a:r>
            <a:r>
              <a:rPr lang="en-US" altLang="ko-KR" dirty="0"/>
              <a:t>, </a:t>
            </a:r>
            <a:r>
              <a:rPr lang="en-US" altLang="ko-KR" b="1" dirty="0">
                <a:solidFill>
                  <a:srgbClr val="FF0000"/>
                </a:solidFill>
              </a:rPr>
              <a:t>1</a:t>
            </a:r>
            <a:r>
              <a:rPr lang="en-US" altLang="ko-KR" dirty="0"/>
              <a:t>, </a:t>
            </a:r>
            <a:r>
              <a:rPr lang="en-US" altLang="ko-KR" b="1" dirty="0">
                <a:solidFill>
                  <a:srgbClr val="00B050"/>
                </a:solidFill>
              </a:rPr>
              <a:t>2</a:t>
            </a:r>
            <a:r>
              <a:rPr lang="en-US" altLang="ko-KR" dirty="0"/>
              <a:t>, </a:t>
            </a:r>
            <a:r>
              <a:rPr lang="en-US" altLang="ko-KR" b="1" dirty="0"/>
              <a:t>0</a:t>
            </a:r>
            <a:r>
              <a:rPr lang="en-US" altLang="ko-KR" dirty="0"/>
              <a:t>],		# each value corresponds to a color in the palette</a:t>
            </a:r>
          </a:p>
          <a:p>
            <a:pPr marL="320040" lvl="1" indent="0">
              <a:buNone/>
            </a:pPr>
            <a:r>
              <a:rPr lang="en-US" altLang="ko-KR" dirty="0"/>
              <a:t>                                 [</a:t>
            </a:r>
            <a:r>
              <a:rPr lang="en-US" altLang="ko-KR" b="1" dirty="0"/>
              <a:t>0</a:t>
            </a:r>
            <a:r>
              <a:rPr lang="en-US" altLang="ko-KR" dirty="0"/>
              <a:t>, </a:t>
            </a:r>
            <a:r>
              <a:rPr lang="en-US" altLang="ko-KR" b="1" dirty="0">
                <a:solidFill>
                  <a:srgbClr val="0070C0"/>
                </a:solidFill>
              </a:rPr>
              <a:t>3</a:t>
            </a:r>
            <a:r>
              <a:rPr lang="en-US" altLang="ko-KR" dirty="0"/>
              <a:t>, </a:t>
            </a:r>
            <a:r>
              <a:rPr lang="en-US" altLang="ko-KR" b="1" dirty="0">
                <a:solidFill>
                  <a:schemeClr val="tx1">
                    <a:lumMod val="50000"/>
                    <a:lumOff val="50000"/>
                  </a:schemeClr>
                </a:solidFill>
              </a:rPr>
              <a:t>4</a:t>
            </a:r>
            <a:r>
              <a:rPr lang="en-US" altLang="ko-KR" dirty="0"/>
              <a:t>, </a:t>
            </a:r>
            <a:r>
              <a:rPr lang="en-US" altLang="ko-KR" b="1" dirty="0"/>
              <a:t>0</a:t>
            </a:r>
            <a:r>
              <a:rPr lang="en-US" altLang="ko-KR" dirty="0"/>
              <a:t>]])</a:t>
            </a:r>
          </a:p>
          <a:p>
            <a:pPr marL="320040" lvl="1" indent="0">
              <a:buNone/>
            </a:pPr>
            <a:r>
              <a:rPr lang="en-US" altLang="ko-KR" dirty="0"/>
              <a:t>print(</a:t>
            </a:r>
            <a:r>
              <a:rPr lang="en-US" altLang="ko-KR" b="1" dirty="0">
                <a:solidFill>
                  <a:srgbClr val="FF0000"/>
                </a:solidFill>
              </a:rPr>
              <a:t>palette[image]</a:t>
            </a:r>
            <a:r>
              <a:rPr lang="en-US" altLang="ko-KR" dirty="0"/>
              <a:t>)			# [[</a:t>
            </a:r>
            <a:r>
              <a:rPr lang="en-US" altLang="ko-KR" b="1" dirty="0"/>
              <a:t>[  0   0   0]</a:t>
            </a:r>
          </a:p>
          <a:p>
            <a:pPr marL="320040" lvl="1" indent="0">
              <a:buNone/>
            </a:pPr>
            <a:r>
              <a:rPr lang="en-US" altLang="ko-KR" dirty="0"/>
              <a:t>						#   </a:t>
            </a:r>
            <a:r>
              <a:rPr lang="en-US" altLang="ko-KR" b="1" dirty="0">
                <a:solidFill>
                  <a:srgbClr val="FF0000"/>
                </a:solidFill>
              </a:rPr>
              <a:t>[255   0   0]</a:t>
            </a:r>
          </a:p>
          <a:p>
            <a:pPr marL="320040" lvl="1" indent="0">
              <a:buNone/>
            </a:pPr>
            <a:r>
              <a:rPr lang="en-US" altLang="ko-KR" dirty="0"/>
              <a:t>						#   </a:t>
            </a:r>
            <a:r>
              <a:rPr lang="en-US" altLang="ko-KR" b="1" dirty="0">
                <a:solidFill>
                  <a:srgbClr val="00B050"/>
                </a:solidFill>
              </a:rPr>
              <a:t>[  0 255   0]</a:t>
            </a:r>
          </a:p>
          <a:p>
            <a:pPr marL="320040" lvl="1" indent="0">
              <a:buNone/>
            </a:pPr>
            <a:r>
              <a:rPr lang="en-US" altLang="ko-KR" dirty="0"/>
              <a:t>						#   </a:t>
            </a:r>
            <a:r>
              <a:rPr lang="en-US" altLang="ko-KR" b="1" dirty="0"/>
              <a:t>[  0   0   0]</a:t>
            </a:r>
            <a:r>
              <a:rPr lang="en-US" altLang="ko-KR" dirty="0"/>
              <a:t>]</a:t>
            </a:r>
          </a:p>
          <a:p>
            <a:pPr marL="320040" lvl="1" indent="0">
              <a:buNone/>
            </a:pPr>
            <a:r>
              <a:rPr lang="en-US" altLang="ko-KR" dirty="0"/>
              <a:t>						#</a:t>
            </a:r>
          </a:p>
          <a:p>
            <a:pPr marL="320040" lvl="1" indent="0">
              <a:buNone/>
            </a:pPr>
            <a:r>
              <a:rPr lang="en-US" altLang="ko-KR" dirty="0"/>
              <a:t>						#  [</a:t>
            </a:r>
            <a:r>
              <a:rPr lang="en-US" altLang="ko-KR" b="1" dirty="0"/>
              <a:t>[  0   0   0]</a:t>
            </a:r>
          </a:p>
          <a:p>
            <a:pPr marL="320040" lvl="1" indent="0">
              <a:buNone/>
            </a:pPr>
            <a:r>
              <a:rPr lang="en-US" altLang="ko-KR" dirty="0"/>
              <a:t>						#   </a:t>
            </a:r>
            <a:r>
              <a:rPr lang="en-US" altLang="ko-KR" b="1" dirty="0">
                <a:solidFill>
                  <a:srgbClr val="0070C0"/>
                </a:solidFill>
              </a:rPr>
              <a:t>[  0   0 255]</a:t>
            </a:r>
          </a:p>
          <a:p>
            <a:pPr marL="320040" lvl="1" indent="0">
              <a:buNone/>
            </a:pPr>
            <a:r>
              <a:rPr lang="en-US" altLang="ko-KR" dirty="0"/>
              <a:t>						#   </a:t>
            </a:r>
            <a:r>
              <a:rPr lang="en-US" altLang="ko-KR" b="1" dirty="0">
                <a:solidFill>
                  <a:schemeClr val="tx1">
                    <a:lumMod val="50000"/>
                    <a:lumOff val="50000"/>
                  </a:schemeClr>
                </a:solidFill>
              </a:rPr>
              <a:t>[255 255 255]</a:t>
            </a:r>
          </a:p>
          <a:p>
            <a:pPr marL="320040" lvl="1" indent="0">
              <a:buNone/>
            </a:pPr>
            <a:r>
              <a:rPr lang="en-US" altLang="ko-KR" dirty="0"/>
              <a:t>						#   </a:t>
            </a:r>
            <a:r>
              <a:rPr lang="en-US" altLang="ko-KR" b="1" dirty="0"/>
              <a:t>[  0   0   0]</a:t>
            </a:r>
            <a:r>
              <a:rPr lang="en-US" altLang="ko-KR" dirty="0"/>
              <a:t>]]</a:t>
            </a:r>
          </a:p>
        </p:txBody>
      </p:sp>
      <p:sp>
        <p:nvSpPr>
          <p:cNvPr id="2" name="슬라이드 번호 개체 틀 1"/>
          <p:cNvSpPr>
            <a:spLocks noGrp="1"/>
          </p:cNvSpPr>
          <p:nvPr>
            <p:ph type="sldNum" sz="quarter" idx="12"/>
          </p:nvPr>
        </p:nvSpPr>
        <p:spPr/>
        <p:txBody>
          <a:bodyPr/>
          <a:lstStyle/>
          <a:p>
            <a:fld id="{D57F1E4F-1CFF-5643-939E-217C01CDF565}" type="slidenum">
              <a:rPr lang="en-US" smtClean="0"/>
              <a:pPr/>
              <a:t>142</a:t>
            </a:fld>
            <a:endParaRPr lang="en-US" dirty="0"/>
          </a:p>
        </p:txBody>
      </p:sp>
    </p:spTree>
    <p:extLst>
      <p:ext uri="{BB962C8B-B14F-4D97-AF65-F5344CB8AC3E}">
        <p14:creationId xmlns:p14="http://schemas.microsoft.com/office/powerpoint/2010/main" val="4245414567"/>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제목 7"/>
          <p:cNvSpPr>
            <a:spLocks noGrp="1"/>
          </p:cNvSpPr>
          <p:nvPr>
            <p:ph type="title"/>
          </p:nvPr>
        </p:nvSpPr>
        <p:spPr/>
        <p:txBody>
          <a:bodyPr>
            <a:normAutofit fontScale="90000"/>
          </a:bodyPr>
          <a:lstStyle/>
          <a:p>
            <a:r>
              <a:rPr lang="en-US" altLang="ko-KR"/>
              <a:t>Fancy indexing and index tricks: Indexing with Arrays of Indices</a:t>
            </a:r>
            <a:endParaRPr lang="ko-KR" altLang="en-US" dirty="0"/>
          </a:p>
        </p:txBody>
      </p:sp>
      <p:sp>
        <p:nvSpPr>
          <p:cNvPr id="3" name="내용 개체 틀 2"/>
          <p:cNvSpPr>
            <a:spLocks noGrp="1"/>
          </p:cNvSpPr>
          <p:nvPr>
            <p:ph idx="1"/>
          </p:nvPr>
        </p:nvSpPr>
        <p:spPr/>
        <p:txBody>
          <a:bodyPr>
            <a:normAutofit fontScale="70000" lnSpcReduction="20000"/>
          </a:bodyPr>
          <a:lstStyle/>
          <a:p>
            <a:r>
              <a:rPr lang="en-US" altLang="ko-KR" dirty="0"/>
              <a:t>We can also give indexes for more than one dimension.</a:t>
            </a:r>
          </a:p>
          <a:p>
            <a:r>
              <a:rPr lang="en-US" altLang="ko-KR" dirty="0"/>
              <a:t>The arrays of indices for each dimension must have the same shape.</a:t>
            </a:r>
          </a:p>
          <a:p>
            <a:endParaRPr lang="en-US" altLang="ko-KR" dirty="0"/>
          </a:p>
          <a:p>
            <a:pPr marL="320040" lvl="1" indent="0">
              <a:buNone/>
            </a:pPr>
            <a:r>
              <a:rPr lang="en-US" altLang="ko-KR" dirty="0"/>
              <a:t>import </a:t>
            </a:r>
            <a:r>
              <a:rPr lang="en-US" altLang="ko-KR" dirty="0" err="1"/>
              <a:t>numpy</a:t>
            </a:r>
            <a:endParaRPr lang="en-US" altLang="ko-KR" dirty="0"/>
          </a:p>
          <a:p>
            <a:pPr marL="320040" lvl="1" indent="0">
              <a:buNone/>
            </a:pPr>
            <a:endParaRPr lang="en-US" altLang="ko-KR" dirty="0"/>
          </a:p>
          <a:p>
            <a:pPr marL="320040" lvl="1" indent="0">
              <a:buNone/>
            </a:pPr>
            <a:r>
              <a:rPr lang="en-US" altLang="ko-KR" dirty="0"/>
              <a:t>a = </a:t>
            </a:r>
            <a:r>
              <a:rPr lang="en-US" altLang="ko-KR" dirty="0" err="1"/>
              <a:t>numpy.arange</a:t>
            </a:r>
            <a:r>
              <a:rPr lang="en-US" altLang="ko-KR" dirty="0"/>
              <a:t>(12).reshape(3, 4)</a:t>
            </a:r>
          </a:p>
          <a:p>
            <a:pPr marL="320040" lvl="1" indent="0">
              <a:buNone/>
            </a:pPr>
            <a:r>
              <a:rPr lang="en-US" altLang="ko-KR" dirty="0"/>
              <a:t>print(a)						# [[ 0  1  2  3] [ 4  5  6  7] [ 8  9 10 11]]</a:t>
            </a:r>
          </a:p>
          <a:p>
            <a:pPr marL="320040" lvl="1" indent="0">
              <a:buNone/>
            </a:pPr>
            <a:r>
              <a:rPr lang="en-US" altLang="ko-KR" dirty="0" err="1"/>
              <a:t>i</a:t>
            </a:r>
            <a:r>
              <a:rPr lang="en-US" altLang="ko-KR" dirty="0"/>
              <a:t> = </a:t>
            </a:r>
            <a:r>
              <a:rPr lang="en-US" altLang="ko-KR" dirty="0" err="1"/>
              <a:t>numpy.array</a:t>
            </a:r>
            <a:r>
              <a:rPr lang="en-US" altLang="ko-KR" dirty="0"/>
              <a:t>([[0, 1], [1, 2]])		# indices for the first dim of a</a:t>
            </a:r>
          </a:p>
          <a:p>
            <a:pPr marL="320040" lvl="1" indent="0">
              <a:buNone/>
            </a:pPr>
            <a:r>
              <a:rPr lang="en-US" altLang="ko-KR" dirty="0"/>
              <a:t>j = </a:t>
            </a:r>
            <a:r>
              <a:rPr lang="en-US" altLang="ko-KR" dirty="0" err="1"/>
              <a:t>numpy.array</a:t>
            </a:r>
            <a:r>
              <a:rPr lang="en-US" altLang="ko-KR" dirty="0"/>
              <a:t>([[2, 1], [3, 3]])		# indices for the second dim</a:t>
            </a:r>
          </a:p>
          <a:p>
            <a:pPr marL="320040" lvl="1" indent="0">
              <a:buNone/>
            </a:pPr>
            <a:r>
              <a:rPr lang="en-US" altLang="ko-KR" dirty="0"/>
              <a:t>print(a[</a:t>
            </a:r>
            <a:r>
              <a:rPr lang="en-US" altLang="ko-KR" dirty="0" err="1"/>
              <a:t>i</a:t>
            </a:r>
            <a:r>
              <a:rPr lang="en-US" altLang="ko-KR" dirty="0"/>
              <a:t>, j])					# </a:t>
            </a:r>
            <a:r>
              <a:rPr lang="en-US" altLang="ko-KR" dirty="0" err="1"/>
              <a:t>i</a:t>
            </a:r>
            <a:r>
              <a:rPr lang="en-US" altLang="ko-KR" dirty="0"/>
              <a:t> and j must have equal shape</a:t>
            </a:r>
          </a:p>
          <a:p>
            <a:pPr marL="320040" lvl="1" indent="0">
              <a:buNone/>
            </a:pPr>
            <a:r>
              <a:rPr lang="en-US" altLang="ko-KR" dirty="0"/>
              <a:t>							# [[ 2  5] [ 7 11]]</a:t>
            </a:r>
          </a:p>
          <a:p>
            <a:pPr marL="320040" lvl="1" indent="0">
              <a:buNone/>
            </a:pPr>
            <a:r>
              <a:rPr lang="en-US" altLang="ko-KR" dirty="0"/>
              <a:t>print(a[</a:t>
            </a:r>
            <a:r>
              <a:rPr lang="en-US" altLang="ko-KR" dirty="0" err="1"/>
              <a:t>i</a:t>
            </a:r>
            <a:r>
              <a:rPr lang="en-US" altLang="ko-KR" dirty="0"/>
              <a:t>, 2])					# [[ 2  6] [ 6 10]]</a:t>
            </a:r>
          </a:p>
          <a:p>
            <a:pPr marL="320040" lvl="1" indent="0">
              <a:buNone/>
            </a:pPr>
            <a:r>
              <a:rPr lang="en-US" altLang="ko-KR" dirty="0"/>
              <a:t>print(a[:, j])					# [[[ 2  1] [ 3  3]]</a:t>
            </a:r>
          </a:p>
          <a:p>
            <a:pPr marL="320040" lvl="1" indent="0">
              <a:buNone/>
            </a:pPr>
            <a:r>
              <a:rPr lang="en-US" altLang="ko-KR" dirty="0"/>
              <a:t>							#  [[ 6  5] [ 7  7]]</a:t>
            </a:r>
          </a:p>
          <a:p>
            <a:pPr marL="320040" lvl="1" indent="0">
              <a:buNone/>
            </a:pPr>
            <a:r>
              <a:rPr lang="en-US" altLang="ko-KR" dirty="0"/>
              <a:t>							#  [[10  9] [11 11]]]</a:t>
            </a:r>
          </a:p>
        </p:txBody>
      </p:sp>
      <p:sp>
        <p:nvSpPr>
          <p:cNvPr id="2" name="슬라이드 번호 개체 틀 1"/>
          <p:cNvSpPr>
            <a:spLocks noGrp="1"/>
          </p:cNvSpPr>
          <p:nvPr>
            <p:ph type="sldNum" sz="quarter" idx="12"/>
          </p:nvPr>
        </p:nvSpPr>
        <p:spPr/>
        <p:txBody>
          <a:bodyPr/>
          <a:lstStyle/>
          <a:p>
            <a:fld id="{D57F1E4F-1CFF-5643-939E-217C01CDF565}" type="slidenum">
              <a:rPr lang="en-US" smtClean="0"/>
              <a:pPr/>
              <a:t>143</a:t>
            </a:fld>
            <a:endParaRPr lang="en-US" dirty="0"/>
          </a:p>
        </p:txBody>
      </p:sp>
    </p:spTree>
    <p:extLst>
      <p:ext uri="{BB962C8B-B14F-4D97-AF65-F5344CB8AC3E}">
        <p14:creationId xmlns:p14="http://schemas.microsoft.com/office/powerpoint/2010/main" val="170321077"/>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제목 7"/>
          <p:cNvSpPr>
            <a:spLocks noGrp="1"/>
          </p:cNvSpPr>
          <p:nvPr>
            <p:ph type="title"/>
          </p:nvPr>
        </p:nvSpPr>
        <p:spPr/>
        <p:txBody>
          <a:bodyPr>
            <a:normAutofit fontScale="90000"/>
          </a:bodyPr>
          <a:lstStyle/>
          <a:p>
            <a:r>
              <a:rPr lang="en-US" altLang="ko-KR"/>
              <a:t>Fancy indexing and index tricks: Indexing with Arrays of Indices</a:t>
            </a:r>
            <a:endParaRPr lang="ko-KR" altLang="en-US" dirty="0"/>
          </a:p>
        </p:txBody>
      </p:sp>
      <p:sp>
        <p:nvSpPr>
          <p:cNvPr id="3" name="내용 개체 틀 2"/>
          <p:cNvSpPr>
            <a:spLocks noGrp="1"/>
          </p:cNvSpPr>
          <p:nvPr>
            <p:ph idx="1"/>
          </p:nvPr>
        </p:nvSpPr>
        <p:spPr/>
        <p:txBody>
          <a:bodyPr>
            <a:normAutofit fontScale="70000" lnSpcReduction="20000"/>
          </a:bodyPr>
          <a:lstStyle/>
          <a:p>
            <a:r>
              <a:rPr lang="en-US" altLang="ko-KR" dirty="0"/>
              <a:t>We can also give indexes for more than one dimension.</a:t>
            </a:r>
          </a:p>
          <a:p>
            <a:r>
              <a:rPr lang="en-US" altLang="ko-KR" dirty="0"/>
              <a:t>The arrays of indices for each dimension must have the same shape.</a:t>
            </a:r>
          </a:p>
          <a:p>
            <a:endParaRPr lang="en-US" altLang="ko-KR" dirty="0"/>
          </a:p>
          <a:p>
            <a:pPr marL="320040" lvl="1" indent="0">
              <a:buNone/>
            </a:pPr>
            <a:r>
              <a:rPr lang="en-US" altLang="ko-KR" dirty="0"/>
              <a:t>import </a:t>
            </a:r>
            <a:r>
              <a:rPr lang="en-US" altLang="ko-KR" dirty="0" err="1"/>
              <a:t>numpy</a:t>
            </a:r>
            <a:endParaRPr lang="en-US" altLang="ko-KR" dirty="0"/>
          </a:p>
          <a:p>
            <a:pPr marL="320040" lvl="1" indent="0">
              <a:buNone/>
            </a:pPr>
            <a:endParaRPr lang="en-US" altLang="ko-KR" dirty="0"/>
          </a:p>
          <a:p>
            <a:pPr marL="320040" lvl="1" indent="0">
              <a:buNone/>
            </a:pPr>
            <a:r>
              <a:rPr lang="en-US" altLang="ko-KR" dirty="0"/>
              <a:t>a = </a:t>
            </a:r>
            <a:r>
              <a:rPr lang="en-US" altLang="ko-KR" dirty="0" err="1"/>
              <a:t>numpy.arange</a:t>
            </a:r>
            <a:r>
              <a:rPr lang="en-US" altLang="ko-KR" dirty="0"/>
              <a:t>(12).reshape(3, 4)</a:t>
            </a:r>
          </a:p>
          <a:p>
            <a:pPr marL="320040" lvl="1" indent="0">
              <a:buNone/>
            </a:pPr>
            <a:r>
              <a:rPr lang="en-US" altLang="ko-KR" dirty="0"/>
              <a:t>print(a)						# [[ 0  1  </a:t>
            </a:r>
            <a:r>
              <a:rPr lang="en-US" altLang="ko-KR" b="1" dirty="0">
                <a:solidFill>
                  <a:srgbClr val="0070C0"/>
                </a:solidFill>
              </a:rPr>
              <a:t>2</a:t>
            </a:r>
            <a:r>
              <a:rPr lang="en-US" altLang="ko-KR" dirty="0"/>
              <a:t>  3] [ 4  5  6  7] [ 8  9 10 11]]</a:t>
            </a:r>
          </a:p>
          <a:p>
            <a:pPr marL="320040" lvl="1" indent="0">
              <a:buNone/>
            </a:pPr>
            <a:r>
              <a:rPr lang="en-US" altLang="ko-KR" dirty="0" err="1"/>
              <a:t>i</a:t>
            </a:r>
            <a:r>
              <a:rPr lang="en-US" altLang="ko-KR" dirty="0"/>
              <a:t> = </a:t>
            </a:r>
            <a:r>
              <a:rPr lang="en-US" altLang="ko-KR" dirty="0" err="1"/>
              <a:t>numpy.array</a:t>
            </a:r>
            <a:r>
              <a:rPr lang="en-US" altLang="ko-KR" dirty="0"/>
              <a:t>([[</a:t>
            </a:r>
            <a:r>
              <a:rPr lang="en-US" altLang="ko-KR" b="1" dirty="0">
                <a:solidFill>
                  <a:srgbClr val="FF0000"/>
                </a:solidFill>
              </a:rPr>
              <a:t>0</a:t>
            </a:r>
            <a:r>
              <a:rPr lang="en-US" altLang="ko-KR" dirty="0"/>
              <a:t>, 1], [1, 2]])		# indices for the first dim of a</a:t>
            </a:r>
          </a:p>
          <a:p>
            <a:pPr marL="320040" lvl="1" indent="0">
              <a:buNone/>
            </a:pPr>
            <a:r>
              <a:rPr lang="en-US" altLang="ko-KR" dirty="0"/>
              <a:t>j = </a:t>
            </a:r>
            <a:r>
              <a:rPr lang="en-US" altLang="ko-KR" dirty="0" err="1"/>
              <a:t>numpy.array</a:t>
            </a:r>
            <a:r>
              <a:rPr lang="en-US" altLang="ko-KR" dirty="0"/>
              <a:t>([[</a:t>
            </a:r>
            <a:r>
              <a:rPr lang="en-US" altLang="ko-KR" b="1" dirty="0">
                <a:solidFill>
                  <a:srgbClr val="FF0000"/>
                </a:solidFill>
              </a:rPr>
              <a:t>2</a:t>
            </a:r>
            <a:r>
              <a:rPr lang="en-US" altLang="ko-KR" dirty="0"/>
              <a:t>, 1], [3, 3]])		# indices for the second dim</a:t>
            </a:r>
          </a:p>
          <a:p>
            <a:pPr marL="320040" lvl="1" indent="0">
              <a:buNone/>
            </a:pPr>
            <a:r>
              <a:rPr lang="en-US" altLang="ko-KR" dirty="0"/>
              <a:t>print(</a:t>
            </a:r>
            <a:r>
              <a:rPr lang="en-US" altLang="ko-KR" b="1" dirty="0">
                <a:solidFill>
                  <a:srgbClr val="FF0000"/>
                </a:solidFill>
              </a:rPr>
              <a:t>a[</a:t>
            </a:r>
            <a:r>
              <a:rPr lang="en-US" altLang="ko-KR" b="1" dirty="0" err="1">
                <a:solidFill>
                  <a:srgbClr val="FF0000"/>
                </a:solidFill>
              </a:rPr>
              <a:t>i</a:t>
            </a:r>
            <a:r>
              <a:rPr lang="en-US" altLang="ko-KR" b="1" dirty="0">
                <a:solidFill>
                  <a:srgbClr val="FF0000"/>
                </a:solidFill>
              </a:rPr>
              <a:t>, j]</a:t>
            </a:r>
            <a:r>
              <a:rPr lang="en-US" altLang="ko-KR" dirty="0"/>
              <a:t>)					# </a:t>
            </a:r>
            <a:r>
              <a:rPr lang="en-US" altLang="ko-KR" dirty="0" err="1"/>
              <a:t>i</a:t>
            </a:r>
            <a:r>
              <a:rPr lang="en-US" altLang="ko-KR" dirty="0"/>
              <a:t> and j must have equal shape</a:t>
            </a:r>
          </a:p>
          <a:p>
            <a:pPr marL="320040" lvl="1" indent="0">
              <a:buNone/>
            </a:pPr>
            <a:r>
              <a:rPr lang="en-US" altLang="ko-KR" dirty="0"/>
              <a:t>							# [[ </a:t>
            </a:r>
            <a:r>
              <a:rPr lang="en-US" altLang="ko-KR" b="1" dirty="0">
                <a:solidFill>
                  <a:srgbClr val="0070C0"/>
                </a:solidFill>
              </a:rPr>
              <a:t>2</a:t>
            </a:r>
            <a:r>
              <a:rPr lang="en-US" altLang="ko-KR" dirty="0"/>
              <a:t>  5] [ 7 11]]</a:t>
            </a:r>
          </a:p>
          <a:p>
            <a:pPr marL="320040" lvl="1" indent="0">
              <a:buNone/>
            </a:pPr>
            <a:r>
              <a:rPr lang="en-US" altLang="ko-KR" dirty="0"/>
              <a:t>print(a[</a:t>
            </a:r>
            <a:r>
              <a:rPr lang="en-US" altLang="ko-KR" dirty="0" err="1"/>
              <a:t>i</a:t>
            </a:r>
            <a:r>
              <a:rPr lang="en-US" altLang="ko-KR" dirty="0"/>
              <a:t>, 2])					# [[ 2  6] [ 6 10]]</a:t>
            </a:r>
          </a:p>
          <a:p>
            <a:pPr marL="320040" lvl="1" indent="0">
              <a:buNone/>
            </a:pPr>
            <a:r>
              <a:rPr lang="en-US" altLang="ko-KR" dirty="0"/>
              <a:t>print(a[:, j])					# [[[ 2  1] [ 3  3]]</a:t>
            </a:r>
          </a:p>
          <a:p>
            <a:pPr marL="320040" lvl="1" indent="0">
              <a:buNone/>
            </a:pPr>
            <a:r>
              <a:rPr lang="en-US" altLang="ko-KR" dirty="0"/>
              <a:t>							#  [[ 6  5] [ 7  7]]</a:t>
            </a:r>
          </a:p>
          <a:p>
            <a:pPr marL="320040" lvl="1" indent="0">
              <a:buNone/>
            </a:pPr>
            <a:r>
              <a:rPr lang="en-US" altLang="ko-KR" dirty="0"/>
              <a:t>							#  [[10  9] [11 11]]]</a:t>
            </a:r>
          </a:p>
        </p:txBody>
      </p:sp>
      <p:sp>
        <p:nvSpPr>
          <p:cNvPr id="2" name="슬라이드 번호 개체 틀 1"/>
          <p:cNvSpPr>
            <a:spLocks noGrp="1"/>
          </p:cNvSpPr>
          <p:nvPr>
            <p:ph type="sldNum" sz="quarter" idx="12"/>
          </p:nvPr>
        </p:nvSpPr>
        <p:spPr/>
        <p:txBody>
          <a:bodyPr/>
          <a:lstStyle/>
          <a:p>
            <a:fld id="{D57F1E4F-1CFF-5643-939E-217C01CDF565}" type="slidenum">
              <a:rPr lang="en-US" smtClean="0"/>
              <a:pPr/>
              <a:t>144</a:t>
            </a:fld>
            <a:endParaRPr lang="en-US" dirty="0"/>
          </a:p>
        </p:txBody>
      </p:sp>
    </p:spTree>
    <p:extLst>
      <p:ext uri="{BB962C8B-B14F-4D97-AF65-F5344CB8AC3E}">
        <p14:creationId xmlns:p14="http://schemas.microsoft.com/office/powerpoint/2010/main" val="2037916466"/>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제목 7"/>
          <p:cNvSpPr>
            <a:spLocks noGrp="1"/>
          </p:cNvSpPr>
          <p:nvPr>
            <p:ph type="title"/>
          </p:nvPr>
        </p:nvSpPr>
        <p:spPr/>
        <p:txBody>
          <a:bodyPr>
            <a:normAutofit fontScale="90000"/>
          </a:bodyPr>
          <a:lstStyle/>
          <a:p>
            <a:r>
              <a:rPr lang="en-US" altLang="ko-KR"/>
              <a:t>Fancy indexing and index tricks: Indexing with Arrays of Indices</a:t>
            </a:r>
            <a:endParaRPr lang="ko-KR" altLang="en-US" dirty="0"/>
          </a:p>
        </p:txBody>
      </p:sp>
      <p:sp>
        <p:nvSpPr>
          <p:cNvPr id="3" name="내용 개체 틀 2"/>
          <p:cNvSpPr>
            <a:spLocks noGrp="1"/>
          </p:cNvSpPr>
          <p:nvPr>
            <p:ph idx="1"/>
          </p:nvPr>
        </p:nvSpPr>
        <p:spPr/>
        <p:txBody>
          <a:bodyPr>
            <a:normAutofit fontScale="70000" lnSpcReduction="20000"/>
          </a:bodyPr>
          <a:lstStyle/>
          <a:p>
            <a:r>
              <a:rPr lang="en-US" altLang="ko-KR" dirty="0"/>
              <a:t>We can also give indexes for more than one dimension.</a:t>
            </a:r>
          </a:p>
          <a:p>
            <a:r>
              <a:rPr lang="en-US" altLang="ko-KR" dirty="0"/>
              <a:t>The arrays of indices for each dimension must have the same shape.</a:t>
            </a:r>
          </a:p>
          <a:p>
            <a:endParaRPr lang="en-US" altLang="ko-KR" dirty="0"/>
          </a:p>
          <a:p>
            <a:pPr marL="320040" lvl="1" indent="0">
              <a:buNone/>
            </a:pPr>
            <a:r>
              <a:rPr lang="en-US" altLang="ko-KR" dirty="0"/>
              <a:t>import </a:t>
            </a:r>
            <a:r>
              <a:rPr lang="en-US" altLang="ko-KR" dirty="0" err="1"/>
              <a:t>numpy</a:t>
            </a:r>
            <a:endParaRPr lang="en-US" altLang="ko-KR" dirty="0"/>
          </a:p>
          <a:p>
            <a:pPr marL="320040" lvl="1" indent="0">
              <a:buNone/>
            </a:pPr>
            <a:endParaRPr lang="en-US" altLang="ko-KR" dirty="0"/>
          </a:p>
          <a:p>
            <a:pPr marL="320040" lvl="1" indent="0">
              <a:buNone/>
            </a:pPr>
            <a:r>
              <a:rPr lang="en-US" altLang="ko-KR" dirty="0"/>
              <a:t>a = </a:t>
            </a:r>
            <a:r>
              <a:rPr lang="en-US" altLang="ko-KR" dirty="0" err="1"/>
              <a:t>numpy.arange</a:t>
            </a:r>
            <a:r>
              <a:rPr lang="en-US" altLang="ko-KR" dirty="0"/>
              <a:t>(12).reshape(3, 4)</a:t>
            </a:r>
          </a:p>
          <a:p>
            <a:pPr marL="320040" lvl="1" indent="0">
              <a:buNone/>
            </a:pPr>
            <a:r>
              <a:rPr lang="en-US" altLang="ko-KR" dirty="0"/>
              <a:t>print(a)						# [[ 0  1  2  3] [ 4  </a:t>
            </a:r>
            <a:r>
              <a:rPr lang="en-US" altLang="ko-KR" b="1" dirty="0">
                <a:solidFill>
                  <a:srgbClr val="0070C0"/>
                </a:solidFill>
              </a:rPr>
              <a:t>5</a:t>
            </a:r>
            <a:r>
              <a:rPr lang="en-US" altLang="ko-KR" dirty="0"/>
              <a:t>  6  7] [ 8  9 10 11]]</a:t>
            </a:r>
          </a:p>
          <a:p>
            <a:pPr marL="320040" lvl="1" indent="0">
              <a:buNone/>
            </a:pPr>
            <a:r>
              <a:rPr lang="en-US" altLang="ko-KR" dirty="0" err="1"/>
              <a:t>i</a:t>
            </a:r>
            <a:r>
              <a:rPr lang="en-US" altLang="ko-KR" dirty="0"/>
              <a:t> = </a:t>
            </a:r>
            <a:r>
              <a:rPr lang="en-US" altLang="ko-KR" dirty="0" err="1"/>
              <a:t>numpy.array</a:t>
            </a:r>
            <a:r>
              <a:rPr lang="en-US" altLang="ko-KR" dirty="0"/>
              <a:t>([[0, </a:t>
            </a:r>
            <a:r>
              <a:rPr lang="en-US" altLang="ko-KR" b="1" dirty="0">
                <a:solidFill>
                  <a:srgbClr val="FF0000"/>
                </a:solidFill>
              </a:rPr>
              <a:t>1</a:t>
            </a:r>
            <a:r>
              <a:rPr lang="en-US" altLang="ko-KR" dirty="0"/>
              <a:t>], [1, 2]])		# indices for the first dim of a</a:t>
            </a:r>
          </a:p>
          <a:p>
            <a:pPr marL="320040" lvl="1" indent="0">
              <a:buNone/>
            </a:pPr>
            <a:r>
              <a:rPr lang="en-US" altLang="ko-KR" dirty="0"/>
              <a:t>j = </a:t>
            </a:r>
            <a:r>
              <a:rPr lang="en-US" altLang="ko-KR" dirty="0" err="1"/>
              <a:t>numpy.array</a:t>
            </a:r>
            <a:r>
              <a:rPr lang="en-US" altLang="ko-KR" dirty="0"/>
              <a:t>([[2, </a:t>
            </a:r>
            <a:r>
              <a:rPr lang="en-US" altLang="ko-KR" b="1" dirty="0">
                <a:solidFill>
                  <a:srgbClr val="FF0000"/>
                </a:solidFill>
              </a:rPr>
              <a:t>1</a:t>
            </a:r>
            <a:r>
              <a:rPr lang="en-US" altLang="ko-KR" dirty="0"/>
              <a:t>], [3, 3]])		# indices for the second dim</a:t>
            </a:r>
          </a:p>
          <a:p>
            <a:pPr marL="320040" lvl="1" indent="0">
              <a:buNone/>
            </a:pPr>
            <a:r>
              <a:rPr lang="en-US" altLang="ko-KR" dirty="0"/>
              <a:t>print(</a:t>
            </a:r>
            <a:r>
              <a:rPr lang="en-US" altLang="ko-KR" b="1" dirty="0">
                <a:solidFill>
                  <a:srgbClr val="FF0000"/>
                </a:solidFill>
              </a:rPr>
              <a:t>a[</a:t>
            </a:r>
            <a:r>
              <a:rPr lang="en-US" altLang="ko-KR" b="1" dirty="0" err="1">
                <a:solidFill>
                  <a:srgbClr val="FF0000"/>
                </a:solidFill>
              </a:rPr>
              <a:t>i</a:t>
            </a:r>
            <a:r>
              <a:rPr lang="en-US" altLang="ko-KR" b="1" dirty="0">
                <a:solidFill>
                  <a:srgbClr val="FF0000"/>
                </a:solidFill>
              </a:rPr>
              <a:t>, j]</a:t>
            </a:r>
            <a:r>
              <a:rPr lang="en-US" altLang="ko-KR" dirty="0"/>
              <a:t>)					# </a:t>
            </a:r>
            <a:r>
              <a:rPr lang="en-US" altLang="ko-KR" dirty="0" err="1"/>
              <a:t>i</a:t>
            </a:r>
            <a:r>
              <a:rPr lang="en-US" altLang="ko-KR" dirty="0"/>
              <a:t> and j must have equal shape</a:t>
            </a:r>
          </a:p>
          <a:p>
            <a:pPr marL="320040" lvl="1" indent="0">
              <a:buNone/>
            </a:pPr>
            <a:r>
              <a:rPr lang="en-US" altLang="ko-KR" dirty="0"/>
              <a:t>							# [[ 2  </a:t>
            </a:r>
            <a:r>
              <a:rPr lang="en-US" altLang="ko-KR" b="1" dirty="0">
                <a:solidFill>
                  <a:srgbClr val="0070C0"/>
                </a:solidFill>
              </a:rPr>
              <a:t>5</a:t>
            </a:r>
            <a:r>
              <a:rPr lang="en-US" altLang="ko-KR" dirty="0"/>
              <a:t>] [ 7 11]]</a:t>
            </a:r>
          </a:p>
          <a:p>
            <a:pPr marL="320040" lvl="1" indent="0">
              <a:buNone/>
            </a:pPr>
            <a:r>
              <a:rPr lang="en-US" altLang="ko-KR" dirty="0"/>
              <a:t>print(a[</a:t>
            </a:r>
            <a:r>
              <a:rPr lang="en-US" altLang="ko-KR" dirty="0" err="1"/>
              <a:t>i</a:t>
            </a:r>
            <a:r>
              <a:rPr lang="en-US" altLang="ko-KR" dirty="0"/>
              <a:t>, 2])					# [[ 2  6] [ 6 10]]</a:t>
            </a:r>
          </a:p>
          <a:p>
            <a:pPr marL="320040" lvl="1" indent="0">
              <a:buNone/>
            </a:pPr>
            <a:r>
              <a:rPr lang="en-US" altLang="ko-KR" dirty="0"/>
              <a:t>print(a[:, j])					# [[[ 2  1] [ 3  3]]</a:t>
            </a:r>
          </a:p>
          <a:p>
            <a:pPr marL="320040" lvl="1" indent="0">
              <a:buNone/>
            </a:pPr>
            <a:r>
              <a:rPr lang="en-US" altLang="ko-KR" dirty="0"/>
              <a:t>							#  [[ 6  5] [ 7  7]]</a:t>
            </a:r>
          </a:p>
          <a:p>
            <a:pPr marL="320040" lvl="1" indent="0">
              <a:buNone/>
            </a:pPr>
            <a:r>
              <a:rPr lang="en-US" altLang="ko-KR" dirty="0"/>
              <a:t>							#  [[10  9] [11 11]]]</a:t>
            </a:r>
          </a:p>
        </p:txBody>
      </p:sp>
      <p:sp>
        <p:nvSpPr>
          <p:cNvPr id="2" name="슬라이드 번호 개체 틀 1"/>
          <p:cNvSpPr>
            <a:spLocks noGrp="1"/>
          </p:cNvSpPr>
          <p:nvPr>
            <p:ph type="sldNum" sz="quarter" idx="12"/>
          </p:nvPr>
        </p:nvSpPr>
        <p:spPr/>
        <p:txBody>
          <a:bodyPr/>
          <a:lstStyle/>
          <a:p>
            <a:fld id="{D57F1E4F-1CFF-5643-939E-217C01CDF565}" type="slidenum">
              <a:rPr lang="en-US" smtClean="0"/>
              <a:pPr/>
              <a:t>145</a:t>
            </a:fld>
            <a:endParaRPr lang="en-US" dirty="0"/>
          </a:p>
        </p:txBody>
      </p:sp>
    </p:spTree>
    <p:extLst>
      <p:ext uri="{BB962C8B-B14F-4D97-AF65-F5344CB8AC3E}">
        <p14:creationId xmlns:p14="http://schemas.microsoft.com/office/powerpoint/2010/main" val="4042158780"/>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제목 7"/>
          <p:cNvSpPr>
            <a:spLocks noGrp="1"/>
          </p:cNvSpPr>
          <p:nvPr>
            <p:ph type="title"/>
          </p:nvPr>
        </p:nvSpPr>
        <p:spPr/>
        <p:txBody>
          <a:bodyPr>
            <a:normAutofit fontScale="90000"/>
          </a:bodyPr>
          <a:lstStyle/>
          <a:p>
            <a:r>
              <a:rPr lang="en-US" altLang="ko-KR"/>
              <a:t>Fancy indexing and index tricks: Indexing with Arrays of Indices</a:t>
            </a:r>
            <a:endParaRPr lang="ko-KR" altLang="en-US" dirty="0"/>
          </a:p>
        </p:txBody>
      </p:sp>
      <p:sp>
        <p:nvSpPr>
          <p:cNvPr id="3" name="내용 개체 틀 2"/>
          <p:cNvSpPr>
            <a:spLocks noGrp="1"/>
          </p:cNvSpPr>
          <p:nvPr>
            <p:ph idx="1"/>
          </p:nvPr>
        </p:nvSpPr>
        <p:spPr/>
        <p:txBody>
          <a:bodyPr>
            <a:normAutofit fontScale="70000" lnSpcReduction="20000"/>
          </a:bodyPr>
          <a:lstStyle/>
          <a:p>
            <a:r>
              <a:rPr lang="en-US" altLang="ko-KR" dirty="0"/>
              <a:t>We can also give indexes for more than one dimension.</a:t>
            </a:r>
          </a:p>
          <a:p>
            <a:r>
              <a:rPr lang="en-US" altLang="ko-KR" dirty="0"/>
              <a:t>The arrays of indices for each dimension must have the same shape.</a:t>
            </a:r>
          </a:p>
          <a:p>
            <a:endParaRPr lang="en-US" altLang="ko-KR" dirty="0"/>
          </a:p>
          <a:p>
            <a:pPr marL="320040" lvl="1" indent="0">
              <a:buNone/>
            </a:pPr>
            <a:r>
              <a:rPr lang="en-US" altLang="ko-KR" dirty="0"/>
              <a:t>import </a:t>
            </a:r>
            <a:r>
              <a:rPr lang="en-US" altLang="ko-KR" dirty="0" err="1"/>
              <a:t>numpy</a:t>
            </a:r>
            <a:endParaRPr lang="en-US" altLang="ko-KR" dirty="0"/>
          </a:p>
          <a:p>
            <a:pPr marL="320040" lvl="1" indent="0">
              <a:buNone/>
            </a:pPr>
            <a:endParaRPr lang="en-US" altLang="ko-KR" dirty="0"/>
          </a:p>
          <a:p>
            <a:pPr marL="320040" lvl="1" indent="0">
              <a:buNone/>
            </a:pPr>
            <a:r>
              <a:rPr lang="en-US" altLang="ko-KR" dirty="0"/>
              <a:t>a = </a:t>
            </a:r>
            <a:r>
              <a:rPr lang="en-US" altLang="ko-KR" dirty="0" err="1"/>
              <a:t>numpy.arange</a:t>
            </a:r>
            <a:r>
              <a:rPr lang="en-US" altLang="ko-KR" dirty="0"/>
              <a:t>(12).reshape(3, 4)</a:t>
            </a:r>
          </a:p>
          <a:p>
            <a:pPr marL="320040" lvl="1" indent="0">
              <a:buNone/>
            </a:pPr>
            <a:r>
              <a:rPr lang="en-US" altLang="ko-KR" dirty="0"/>
              <a:t>print(a)						# [[ 0  1  2  3] [ 4  5  6  </a:t>
            </a:r>
            <a:r>
              <a:rPr lang="en-US" altLang="ko-KR" b="1" dirty="0">
                <a:solidFill>
                  <a:srgbClr val="0070C0"/>
                </a:solidFill>
              </a:rPr>
              <a:t>7</a:t>
            </a:r>
            <a:r>
              <a:rPr lang="en-US" altLang="ko-KR" dirty="0"/>
              <a:t>] [ 8  9 10 11]]</a:t>
            </a:r>
          </a:p>
          <a:p>
            <a:pPr marL="320040" lvl="1" indent="0">
              <a:buNone/>
            </a:pPr>
            <a:r>
              <a:rPr lang="en-US" altLang="ko-KR" dirty="0" err="1"/>
              <a:t>i</a:t>
            </a:r>
            <a:r>
              <a:rPr lang="en-US" altLang="ko-KR" dirty="0"/>
              <a:t> = </a:t>
            </a:r>
            <a:r>
              <a:rPr lang="en-US" altLang="ko-KR" dirty="0" err="1"/>
              <a:t>numpy.array</a:t>
            </a:r>
            <a:r>
              <a:rPr lang="en-US" altLang="ko-KR" dirty="0"/>
              <a:t>([[0, 1], [</a:t>
            </a:r>
            <a:r>
              <a:rPr lang="en-US" altLang="ko-KR" b="1" dirty="0">
                <a:solidFill>
                  <a:srgbClr val="FF0000"/>
                </a:solidFill>
              </a:rPr>
              <a:t>1</a:t>
            </a:r>
            <a:r>
              <a:rPr lang="en-US" altLang="ko-KR" dirty="0"/>
              <a:t>, 2]])		# indices for the first dim of a</a:t>
            </a:r>
          </a:p>
          <a:p>
            <a:pPr marL="320040" lvl="1" indent="0">
              <a:buNone/>
            </a:pPr>
            <a:r>
              <a:rPr lang="en-US" altLang="ko-KR" dirty="0"/>
              <a:t>j = </a:t>
            </a:r>
            <a:r>
              <a:rPr lang="en-US" altLang="ko-KR" dirty="0" err="1"/>
              <a:t>numpy.array</a:t>
            </a:r>
            <a:r>
              <a:rPr lang="en-US" altLang="ko-KR" dirty="0"/>
              <a:t>([[2, 1], [</a:t>
            </a:r>
            <a:r>
              <a:rPr lang="en-US" altLang="ko-KR" b="1" dirty="0">
                <a:solidFill>
                  <a:srgbClr val="FF0000"/>
                </a:solidFill>
              </a:rPr>
              <a:t>3</a:t>
            </a:r>
            <a:r>
              <a:rPr lang="en-US" altLang="ko-KR" dirty="0"/>
              <a:t>, 3]])		# indices for the second dim</a:t>
            </a:r>
          </a:p>
          <a:p>
            <a:pPr marL="320040" lvl="1" indent="0">
              <a:buNone/>
            </a:pPr>
            <a:r>
              <a:rPr lang="en-US" altLang="ko-KR" dirty="0"/>
              <a:t>print(</a:t>
            </a:r>
            <a:r>
              <a:rPr lang="en-US" altLang="ko-KR" b="1" dirty="0">
                <a:solidFill>
                  <a:srgbClr val="FF0000"/>
                </a:solidFill>
              </a:rPr>
              <a:t>a[</a:t>
            </a:r>
            <a:r>
              <a:rPr lang="en-US" altLang="ko-KR" b="1" dirty="0" err="1">
                <a:solidFill>
                  <a:srgbClr val="FF0000"/>
                </a:solidFill>
              </a:rPr>
              <a:t>i</a:t>
            </a:r>
            <a:r>
              <a:rPr lang="en-US" altLang="ko-KR" b="1" dirty="0">
                <a:solidFill>
                  <a:srgbClr val="FF0000"/>
                </a:solidFill>
              </a:rPr>
              <a:t>, j]</a:t>
            </a:r>
            <a:r>
              <a:rPr lang="en-US" altLang="ko-KR" dirty="0"/>
              <a:t>)					# </a:t>
            </a:r>
            <a:r>
              <a:rPr lang="en-US" altLang="ko-KR" dirty="0" err="1"/>
              <a:t>i</a:t>
            </a:r>
            <a:r>
              <a:rPr lang="en-US" altLang="ko-KR" dirty="0"/>
              <a:t> and j must have equal shape</a:t>
            </a:r>
          </a:p>
          <a:p>
            <a:pPr marL="320040" lvl="1" indent="0">
              <a:buNone/>
            </a:pPr>
            <a:r>
              <a:rPr lang="en-US" altLang="ko-KR" dirty="0"/>
              <a:t>							# [[ 2  5] [ </a:t>
            </a:r>
            <a:r>
              <a:rPr lang="en-US" altLang="ko-KR" b="1" dirty="0">
                <a:solidFill>
                  <a:srgbClr val="0070C0"/>
                </a:solidFill>
              </a:rPr>
              <a:t>7</a:t>
            </a:r>
            <a:r>
              <a:rPr lang="en-US" altLang="ko-KR" dirty="0"/>
              <a:t> 11]]</a:t>
            </a:r>
          </a:p>
          <a:p>
            <a:pPr marL="320040" lvl="1" indent="0">
              <a:buNone/>
            </a:pPr>
            <a:r>
              <a:rPr lang="en-US" altLang="ko-KR" dirty="0"/>
              <a:t>print(a[</a:t>
            </a:r>
            <a:r>
              <a:rPr lang="en-US" altLang="ko-KR" dirty="0" err="1"/>
              <a:t>i</a:t>
            </a:r>
            <a:r>
              <a:rPr lang="en-US" altLang="ko-KR" dirty="0"/>
              <a:t>, 2])					# [[ 2  6] [ 6 10]]</a:t>
            </a:r>
          </a:p>
          <a:p>
            <a:pPr marL="320040" lvl="1" indent="0">
              <a:buNone/>
            </a:pPr>
            <a:r>
              <a:rPr lang="en-US" altLang="ko-KR" dirty="0"/>
              <a:t>print(a[:, j])					# [[[ 2  1] [ 3  3]]</a:t>
            </a:r>
          </a:p>
          <a:p>
            <a:pPr marL="320040" lvl="1" indent="0">
              <a:buNone/>
            </a:pPr>
            <a:r>
              <a:rPr lang="en-US" altLang="ko-KR" dirty="0"/>
              <a:t>							#  [[ 6  5] [ 7  7]]</a:t>
            </a:r>
          </a:p>
          <a:p>
            <a:pPr marL="320040" lvl="1" indent="0">
              <a:buNone/>
            </a:pPr>
            <a:r>
              <a:rPr lang="en-US" altLang="ko-KR" dirty="0"/>
              <a:t>							#  [[10  9] [11 11]]]</a:t>
            </a:r>
          </a:p>
        </p:txBody>
      </p:sp>
      <p:sp>
        <p:nvSpPr>
          <p:cNvPr id="2" name="슬라이드 번호 개체 틀 1"/>
          <p:cNvSpPr>
            <a:spLocks noGrp="1"/>
          </p:cNvSpPr>
          <p:nvPr>
            <p:ph type="sldNum" sz="quarter" idx="12"/>
          </p:nvPr>
        </p:nvSpPr>
        <p:spPr/>
        <p:txBody>
          <a:bodyPr/>
          <a:lstStyle/>
          <a:p>
            <a:fld id="{D57F1E4F-1CFF-5643-939E-217C01CDF565}" type="slidenum">
              <a:rPr lang="en-US" smtClean="0"/>
              <a:pPr/>
              <a:t>146</a:t>
            </a:fld>
            <a:endParaRPr lang="en-US" dirty="0"/>
          </a:p>
        </p:txBody>
      </p:sp>
    </p:spTree>
    <p:extLst>
      <p:ext uri="{BB962C8B-B14F-4D97-AF65-F5344CB8AC3E}">
        <p14:creationId xmlns:p14="http://schemas.microsoft.com/office/powerpoint/2010/main" val="1524544239"/>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제목 7"/>
          <p:cNvSpPr>
            <a:spLocks noGrp="1"/>
          </p:cNvSpPr>
          <p:nvPr>
            <p:ph type="title"/>
          </p:nvPr>
        </p:nvSpPr>
        <p:spPr/>
        <p:txBody>
          <a:bodyPr>
            <a:normAutofit fontScale="90000"/>
          </a:bodyPr>
          <a:lstStyle/>
          <a:p>
            <a:r>
              <a:rPr lang="en-US" altLang="ko-KR"/>
              <a:t>Fancy indexing and index tricks: Indexing with Arrays of Indices</a:t>
            </a:r>
            <a:endParaRPr lang="ko-KR" altLang="en-US" dirty="0"/>
          </a:p>
        </p:txBody>
      </p:sp>
      <p:sp>
        <p:nvSpPr>
          <p:cNvPr id="3" name="내용 개체 틀 2"/>
          <p:cNvSpPr>
            <a:spLocks noGrp="1"/>
          </p:cNvSpPr>
          <p:nvPr>
            <p:ph idx="1"/>
          </p:nvPr>
        </p:nvSpPr>
        <p:spPr/>
        <p:txBody>
          <a:bodyPr>
            <a:normAutofit fontScale="70000" lnSpcReduction="20000"/>
          </a:bodyPr>
          <a:lstStyle/>
          <a:p>
            <a:r>
              <a:rPr lang="en-US" altLang="ko-KR" dirty="0"/>
              <a:t>We can also give indexes for more than one dimension.</a:t>
            </a:r>
          </a:p>
          <a:p>
            <a:r>
              <a:rPr lang="en-US" altLang="ko-KR" dirty="0"/>
              <a:t>The arrays of indices for each dimension must have the same shape.</a:t>
            </a:r>
          </a:p>
          <a:p>
            <a:endParaRPr lang="en-US" altLang="ko-KR" dirty="0"/>
          </a:p>
          <a:p>
            <a:pPr marL="320040" lvl="1" indent="0">
              <a:buNone/>
            </a:pPr>
            <a:r>
              <a:rPr lang="en-US" altLang="ko-KR" dirty="0"/>
              <a:t>import </a:t>
            </a:r>
            <a:r>
              <a:rPr lang="en-US" altLang="ko-KR" dirty="0" err="1"/>
              <a:t>numpy</a:t>
            </a:r>
            <a:endParaRPr lang="en-US" altLang="ko-KR" dirty="0"/>
          </a:p>
          <a:p>
            <a:pPr marL="320040" lvl="1" indent="0">
              <a:buNone/>
            </a:pPr>
            <a:endParaRPr lang="en-US" altLang="ko-KR" dirty="0"/>
          </a:p>
          <a:p>
            <a:pPr marL="320040" lvl="1" indent="0">
              <a:buNone/>
            </a:pPr>
            <a:r>
              <a:rPr lang="en-US" altLang="ko-KR" dirty="0"/>
              <a:t>a = </a:t>
            </a:r>
            <a:r>
              <a:rPr lang="en-US" altLang="ko-KR" dirty="0" err="1"/>
              <a:t>numpy.arange</a:t>
            </a:r>
            <a:r>
              <a:rPr lang="en-US" altLang="ko-KR" dirty="0"/>
              <a:t>(12).reshape(3, 4)</a:t>
            </a:r>
          </a:p>
          <a:p>
            <a:pPr marL="320040" lvl="1" indent="0">
              <a:buNone/>
            </a:pPr>
            <a:r>
              <a:rPr lang="en-US" altLang="ko-KR" dirty="0"/>
              <a:t>print(a)						# [[ 0  1  2  3] [ 4  5  6  7] [ 8  9 10 </a:t>
            </a:r>
            <a:r>
              <a:rPr lang="en-US" altLang="ko-KR" b="1" dirty="0">
                <a:solidFill>
                  <a:srgbClr val="0070C0"/>
                </a:solidFill>
              </a:rPr>
              <a:t>11</a:t>
            </a:r>
            <a:r>
              <a:rPr lang="en-US" altLang="ko-KR" dirty="0"/>
              <a:t>]]</a:t>
            </a:r>
          </a:p>
          <a:p>
            <a:pPr marL="320040" lvl="1" indent="0">
              <a:buNone/>
            </a:pPr>
            <a:r>
              <a:rPr lang="en-US" altLang="ko-KR" dirty="0" err="1"/>
              <a:t>i</a:t>
            </a:r>
            <a:r>
              <a:rPr lang="en-US" altLang="ko-KR" dirty="0"/>
              <a:t> = </a:t>
            </a:r>
            <a:r>
              <a:rPr lang="en-US" altLang="ko-KR" dirty="0" err="1"/>
              <a:t>numpy.array</a:t>
            </a:r>
            <a:r>
              <a:rPr lang="en-US" altLang="ko-KR" dirty="0"/>
              <a:t>([[0, 1], [1, </a:t>
            </a:r>
            <a:r>
              <a:rPr lang="en-US" altLang="ko-KR" b="1" dirty="0">
                <a:solidFill>
                  <a:srgbClr val="FF0000"/>
                </a:solidFill>
              </a:rPr>
              <a:t>2</a:t>
            </a:r>
            <a:r>
              <a:rPr lang="en-US" altLang="ko-KR" dirty="0"/>
              <a:t>]])		# indices for the first dim of a</a:t>
            </a:r>
          </a:p>
          <a:p>
            <a:pPr marL="320040" lvl="1" indent="0">
              <a:buNone/>
            </a:pPr>
            <a:r>
              <a:rPr lang="en-US" altLang="ko-KR" dirty="0"/>
              <a:t>j = </a:t>
            </a:r>
            <a:r>
              <a:rPr lang="en-US" altLang="ko-KR" dirty="0" err="1"/>
              <a:t>numpy.array</a:t>
            </a:r>
            <a:r>
              <a:rPr lang="en-US" altLang="ko-KR" dirty="0"/>
              <a:t>([[2, 1], [3, </a:t>
            </a:r>
            <a:r>
              <a:rPr lang="en-US" altLang="ko-KR" b="1" dirty="0">
                <a:solidFill>
                  <a:srgbClr val="FF0000"/>
                </a:solidFill>
              </a:rPr>
              <a:t>3</a:t>
            </a:r>
            <a:r>
              <a:rPr lang="en-US" altLang="ko-KR" dirty="0"/>
              <a:t>]])		# indices for the second dim</a:t>
            </a:r>
          </a:p>
          <a:p>
            <a:pPr marL="320040" lvl="1" indent="0">
              <a:buNone/>
            </a:pPr>
            <a:r>
              <a:rPr lang="en-US" altLang="ko-KR" dirty="0"/>
              <a:t>print(</a:t>
            </a:r>
            <a:r>
              <a:rPr lang="en-US" altLang="ko-KR" b="1" dirty="0">
                <a:solidFill>
                  <a:srgbClr val="FF0000"/>
                </a:solidFill>
              </a:rPr>
              <a:t>a[</a:t>
            </a:r>
            <a:r>
              <a:rPr lang="en-US" altLang="ko-KR" b="1" dirty="0" err="1">
                <a:solidFill>
                  <a:srgbClr val="FF0000"/>
                </a:solidFill>
              </a:rPr>
              <a:t>i</a:t>
            </a:r>
            <a:r>
              <a:rPr lang="en-US" altLang="ko-KR" b="1" dirty="0">
                <a:solidFill>
                  <a:srgbClr val="FF0000"/>
                </a:solidFill>
              </a:rPr>
              <a:t>, j]</a:t>
            </a:r>
            <a:r>
              <a:rPr lang="en-US" altLang="ko-KR" dirty="0"/>
              <a:t>)					# </a:t>
            </a:r>
            <a:r>
              <a:rPr lang="en-US" altLang="ko-KR" dirty="0" err="1"/>
              <a:t>i</a:t>
            </a:r>
            <a:r>
              <a:rPr lang="en-US" altLang="ko-KR" dirty="0"/>
              <a:t> and j must have equal shape</a:t>
            </a:r>
          </a:p>
          <a:p>
            <a:pPr marL="320040" lvl="1" indent="0">
              <a:buNone/>
            </a:pPr>
            <a:r>
              <a:rPr lang="en-US" altLang="ko-KR" dirty="0"/>
              <a:t>							# [[ 2  5] [ 7 </a:t>
            </a:r>
            <a:r>
              <a:rPr lang="en-US" altLang="ko-KR" b="1" dirty="0">
                <a:solidFill>
                  <a:srgbClr val="0070C0"/>
                </a:solidFill>
              </a:rPr>
              <a:t>11</a:t>
            </a:r>
            <a:r>
              <a:rPr lang="en-US" altLang="ko-KR" dirty="0"/>
              <a:t>]]</a:t>
            </a:r>
          </a:p>
          <a:p>
            <a:pPr marL="320040" lvl="1" indent="0">
              <a:buNone/>
            </a:pPr>
            <a:r>
              <a:rPr lang="en-US" altLang="ko-KR" dirty="0"/>
              <a:t>print(a[</a:t>
            </a:r>
            <a:r>
              <a:rPr lang="en-US" altLang="ko-KR" dirty="0" err="1"/>
              <a:t>i</a:t>
            </a:r>
            <a:r>
              <a:rPr lang="en-US" altLang="ko-KR" dirty="0"/>
              <a:t>, 2])					# [[ 2  6] [ 6 10]]</a:t>
            </a:r>
          </a:p>
          <a:p>
            <a:pPr marL="320040" lvl="1" indent="0">
              <a:buNone/>
            </a:pPr>
            <a:r>
              <a:rPr lang="en-US" altLang="ko-KR" dirty="0"/>
              <a:t>print(a[:, j])					# [[[ 2  1] [ 3  3]]</a:t>
            </a:r>
          </a:p>
          <a:p>
            <a:pPr marL="320040" lvl="1" indent="0">
              <a:buNone/>
            </a:pPr>
            <a:r>
              <a:rPr lang="en-US" altLang="ko-KR" dirty="0"/>
              <a:t>							#  [[ 6  5] [ 7  7]]</a:t>
            </a:r>
          </a:p>
          <a:p>
            <a:pPr marL="320040" lvl="1" indent="0">
              <a:buNone/>
            </a:pPr>
            <a:r>
              <a:rPr lang="en-US" altLang="ko-KR" dirty="0"/>
              <a:t>							#  [[10  9] [11 11]]]</a:t>
            </a:r>
          </a:p>
        </p:txBody>
      </p:sp>
      <p:sp>
        <p:nvSpPr>
          <p:cNvPr id="2" name="슬라이드 번호 개체 틀 1"/>
          <p:cNvSpPr>
            <a:spLocks noGrp="1"/>
          </p:cNvSpPr>
          <p:nvPr>
            <p:ph type="sldNum" sz="quarter" idx="12"/>
          </p:nvPr>
        </p:nvSpPr>
        <p:spPr/>
        <p:txBody>
          <a:bodyPr/>
          <a:lstStyle/>
          <a:p>
            <a:fld id="{D57F1E4F-1CFF-5643-939E-217C01CDF565}" type="slidenum">
              <a:rPr lang="en-US" smtClean="0"/>
              <a:pPr/>
              <a:t>147</a:t>
            </a:fld>
            <a:endParaRPr lang="en-US" dirty="0"/>
          </a:p>
        </p:txBody>
      </p:sp>
    </p:spTree>
    <p:extLst>
      <p:ext uri="{BB962C8B-B14F-4D97-AF65-F5344CB8AC3E}">
        <p14:creationId xmlns:p14="http://schemas.microsoft.com/office/powerpoint/2010/main" val="604386604"/>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제목 7"/>
          <p:cNvSpPr>
            <a:spLocks noGrp="1"/>
          </p:cNvSpPr>
          <p:nvPr>
            <p:ph type="title"/>
          </p:nvPr>
        </p:nvSpPr>
        <p:spPr/>
        <p:txBody>
          <a:bodyPr>
            <a:normAutofit fontScale="90000"/>
          </a:bodyPr>
          <a:lstStyle/>
          <a:p>
            <a:r>
              <a:rPr lang="en-US" altLang="ko-KR"/>
              <a:t>Fancy indexing and index tricks: Indexing with Arrays of Indices</a:t>
            </a:r>
            <a:endParaRPr lang="ko-KR" altLang="en-US" dirty="0"/>
          </a:p>
        </p:txBody>
      </p:sp>
      <p:sp>
        <p:nvSpPr>
          <p:cNvPr id="3" name="내용 개체 틀 2"/>
          <p:cNvSpPr>
            <a:spLocks noGrp="1"/>
          </p:cNvSpPr>
          <p:nvPr>
            <p:ph idx="1"/>
          </p:nvPr>
        </p:nvSpPr>
        <p:spPr/>
        <p:txBody>
          <a:bodyPr>
            <a:normAutofit fontScale="70000" lnSpcReduction="20000"/>
          </a:bodyPr>
          <a:lstStyle/>
          <a:p>
            <a:r>
              <a:rPr lang="en-US" altLang="ko-KR" dirty="0"/>
              <a:t>We can also give indexes for more than one dimension.</a:t>
            </a:r>
          </a:p>
          <a:p>
            <a:r>
              <a:rPr lang="en-US" altLang="ko-KR" dirty="0"/>
              <a:t>The arrays of indices for each dimension must have the same shape.</a:t>
            </a:r>
          </a:p>
          <a:p>
            <a:endParaRPr lang="en-US" altLang="ko-KR" dirty="0"/>
          </a:p>
          <a:p>
            <a:pPr marL="320040" lvl="1" indent="0">
              <a:buNone/>
            </a:pPr>
            <a:r>
              <a:rPr lang="en-US" altLang="ko-KR" dirty="0"/>
              <a:t>import </a:t>
            </a:r>
            <a:r>
              <a:rPr lang="en-US" altLang="ko-KR" dirty="0" err="1"/>
              <a:t>numpy</a:t>
            </a:r>
            <a:endParaRPr lang="en-US" altLang="ko-KR" dirty="0"/>
          </a:p>
          <a:p>
            <a:pPr marL="320040" lvl="1" indent="0">
              <a:buNone/>
            </a:pPr>
            <a:endParaRPr lang="en-US" altLang="ko-KR" dirty="0"/>
          </a:p>
          <a:p>
            <a:pPr marL="320040" lvl="1" indent="0">
              <a:buNone/>
            </a:pPr>
            <a:r>
              <a:rPr lang="en-US" altLang="ko-KR" dirty="0"/>
              <a:t>a = </a:t>
            </a:r>
            <a:r>
              <a:rPr lang="en-US" altLang="ko-KR" dirty="0" err="1"/>
              <a:t>numpy.arange</a:t>
            </a:r>
            <a:r>
              <a:rPr lang="en-US" altLang="ko-KR" dirty="0"/>
              <a:t>(12).reshape(3, 4)</a:t>
            </a:r>
          </a:p>
          <a:p>
            <a:pPr marL="320040" lvl="1" indent="0">
              <a:buNone/>
            </a:pPr>
            <a:r>
              <a:rPr lang="en-US" altLang="ko-KR" dirty="0"/>
              <a:t>print(a)						# [[ 0  1  </a:t>
            </a:r>
            <a:r>
              <a:rPr lang="en-US" altLang="ko-KR" b="1" dirty="0">
                <a:solidFill>
                  <a:srgbClr val="0070C0"/>
                </a:solidFill>
              </a:rPr>
              <a:t>2</a:t>
            </a:r>
            <a:r>
              <a:rPr lang="en-US" altLang="ko-KR" dirty="0"/>
              <a:t>  3] [ 4  5  6  7] [ 8  9 10 11]]</a:t>
            </a:r>
          </a:p>
          <a:p>
            <a:pPr marL="320040" lvl="1" indent="0">
              <a:buNone/>
            </a:pPr>
            <a:r>
              <a:rPr lang="en-US" altLang="ko-KR" dirty="0" err="1"/>
              <a:t>i</a:t>
            </a:r>
            <a:r>
              <a:rPr lang="en-US" altLang="ko-KR" dirty="0"/>
              <a:t> = </a:t>
            </a:r>
            <a:r>
              <a:rPr lang="en-US" altLang="ko-KR" dirty="0" err="1"/>
              <a:t>numpy.array</a:t>
            </a:r>
            <a:r>
              <a:rPr lang="en-US" altLang="ko-KR" dirty="0"/>
              <a:t>([[</a:t>
            </a:r>
            <a:r>
              <a:rPr lang="en-US" altLang="ko-KR" b="1" dirty="0">
                <a:solidFill>
                  <a:srgbClr val="FF0000"/>
                </a:solidFill>
              </a:rPr>
              <a:t>0</a:t>
            </a:r>
            <a:r>
              <a:rPr lang="en-US" altLang="ko-KR" dirty="0"/>
              <a:t>, 1], [1, 2]])		# indices for the first dim of a</a:t>
            </a:r>
          </a:p>
          <a:p>
            <a:pPr marL="320040" lvl="1" indent="0">
              <a:buNone/>
            </a:pPr>
            <a:r>
              <a:rPr lang="en-US" altLang="ko-KR" dirty="0"/>
              <a:t>j = </a:t>
            </a:r>
            <a:r>
              <a:rPr lang="en-US" altLang="ko-KR" dirty="0" err="1"/>
              <a:t>numpy.array</a:t>
            </a:r>
            <a:r>
              <a:rPr lang="en-US" altLang="ko-KR" dirty="0"/>
              <a:t>([[2, 1], [3, 3]])		# indices for the second dim</a:t>
            </a:r>
          </a:p>
          <a:p>
            <a:pPr marL="320040" lvl="1" indent="0">
              <a:buNone/>
            </a:pPr>
            <a:r>
              <a:rPr lang="en-US" altLang="ko-KR" dirty="0"/>
              <a:t>print(a[</a:t>
            </a:r>
            <a:r>
              <a:rPr lang="en-US" altLang="ko-KR" dirty="0" err="1"/>
              <a:t>i</a:t>
            </a:r>
            <a:r>
              <a:rPr lang="en-US" altLang="ko-KR" dirty="0"/>
              <a:t>, j])					# </a:t>
            </a:r>
            <a:r>
              <a:rPr lang="en-US" altLang="ko-KR" dirty="0" err="1"/>
              <a:t>i</a:t>
            </a:r>
            <a:r>
              <a:rPr lang="en-US" altLang="ko-KR" dirty="0"/>
              <a:t> and j must have equal shape</a:t>
            </a:r>
          </a:p>
          <a:p>
            <a:pPr marL="320040" lvl="1" indent="0">
              <a:buNone/>
            </a:pPr>
            <a:r>
              <a:rPr lang="en-US" altLang="ko-KR" dirty="0"/>
              <a:t>							# [[ 2  5] [ 7 11]]</a:t>
            </a:r>
          </a:p>
          <a:p>
            <a:pPr marL="320040" lvl="1" indent="0">
              <a:buNone/>
            </a:pPr>
            <a:r>
              <a:rPr lang="en-US" altLang="ko-KR" dirty="0"/>
              <a:t>print(</a:t>
            </a:r>
            <a:r>
              <a:rPr lang="en-US" altLang="ko-KR" b="1" dirty="0"/>
              <a:t>a[</a:t>
            </a:r>
            <a:r>
              <a:rPr lang="en-US" altLang="ko-KR" b="1" dirty="0" err="1"/>
              <a:t>i</a:t>
            </a:r>
            <a:r>
              <a:rPr lang="en-US" altLang="ko-KR" b="1" dirty="0"/>
              <a:t>, </a:t>
            </a:r>
            <a:r>
              <a:rPr lang="en-US" altLang="ko-KR" b="1" dirty="0">
                <a:solidFill>
                  <a:srgbClr val="FF0000"/>
                </a:solidFill>
              </a:rPr>
              <a:t>2</a:t>
            </a:r>
            <a:r>
              <a:rPr lang="en-US" altLang="ko-KR" b="1" dirty="0"/>
              <a:t>]</a:t>
            </a:r>
            <a:r>
              <a:rPr lang="en-US" altLang="ko-KR" dirty="0"/>
              <a:t>)					# [[ </a:t>
            </a:r>
            <a:r>
              <a:rPr lang="en-US" altLang="ko-KR" b="1" dirty="0">
                <a:solidFill>
                  <a:srgbClr val="0070C0"/>
                </a:solidFill>
              </a:rPr>
              <a:t>2</a:t>
            </a:r>
            <a:r>
              <a:rPr lang="en-US" altLang="ko-KR" dirty="0"/>
              <a:t>  6] [ 6 10]]</a:t>
            </a:r>
          </a:p>
          <a:p>
            <a:pPr marL="320040" lvl="1" indent="0">
              <a:buNone/>
            </a:pPr>
            <a:r>
              <a:rPr lang="en-US" altLang="ko-KR" dirty="0"/>
              <a:t>print(a[:, j])					# [[[ 2  1] [ 3  3]]</a:t>
            </a:r>
          </a:p>
          <a:p>
            <a:pPr marL="320040" lvl="1" indent="0">
              <a:buNone/>
            </a:pPr>
            <a:r>
              <a:rPr lang="en-US" altLang="ko-KR" dirty="0"/>
              <a:t>							#  [[ 6  5] [ 7  7]]</a:t>
            </a:r>
          </a:p>
          <a:p>
            <a:pPr marL="320040" lvl="1" indent="0">
              <a:buNone/>
            </a:pPr>
            <a:r>
              <a:rPr lang="en-US" altLang="ko-KR" dirty="0"/>
              <a:t>							#  [[10  9] [11 11]]]</a:t>
            </a:r>
          </a:p>
        </p:txBody>
      </p:sp>
      <p:sp>
        <p:nvSpPr>
          <p:cNvPr id="2" name="슬라이드 번호 개체 틀 1"/>
          <p:cNvSpPr>
            <a:spLocks noGrp="1"/>
          </p:cNvSpPr>
          <p:nvPr>
            <p:ph type="sldNum" sz="quarter" idx="12"/>
          </p:nvPr>
        </p:nvSpPr>
        <p:spPr/>
        <p:txBody>
          <a:bodyPr/>
          <a:lstStyle/>
          <a:p>
            <a:fld id="{D57F1E4F-1CFF-5643-939E-217C01CDF565}" type="slidenum">
              <a:rPr lang="en-US" smtClean="0"/>
              <a:pPr/>
              <a:t>148</a:t>
            </a:fld>
            <a:endParaRPr lang="en-US" dirty="0"/>
          </a:p>
        </p:txBody>
      </p:sp>
    </p:spTree>
    <p:extLst>
      <p:ext uri="{BB962C8B-B14F-4D97-AF65-F5344CB8AC3E}">
        <p14:creationId xmlns:p14="http://schemas.microsoft.com/office/powerpoint/2010/main" val="204972071"/>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제목 7"/>
          <p:cNvSpPr>
            <a:spLocks noGrp="1"/>
          </p:cNvSpPr>
          <p:nvPr>
            <p:ph type="title"/>
          </p:nvPr>
        </p:nvSpPr>
        <p:spPr/>
        <p:txBody>
          <a:bodyPr>
            <a:normAutofit fontScale="90000"/>
          </a:bodyPr>
          <a:lstStyle/>
          <a:p>
            <a:r>
              <a:rPr lang="en-US" altLang="ko-KR"/>
              <a:t>Fancy indexing and index tricks: Indexing with Arrays of Indices</a:t>
            </a:r>
            <a:endParaRPr lang="ko-KR" altLang="en-US" dirty="0"/>
          </a:p>
        </p:txBody>
      </p:sp>
      <p:sp>
        <p:nvSpPr>
          <p:cNvPr id="3" name="내용 개체 틀 2"/>
          <p:cNvSpPr>
            <a:spLocks noGrp="1"/>
          </p:cNvSpPr>
          <p:nvPr>
            <p:ph idx="1"/>
          </p:nvPr>
        </p:nvSpPr>
        <p:spPr/>
        <p:txBody>
          <a:bodyPr>
            <a:normAutofit fontScale="70000" lnSpcReduction="20000"/>
          </a:bodyPr>
          <a:lstStyle/>
          <a:p>
            <a:r>
              <a:rPr lang="en-US" altLang="ko-KR" dirty="0"/>
              <a:t>We can also give indexes for more than one dimension.</a:t>
            </a:r>
          </a:p>
          <a:p>
            <a:r>
              <a:rPr lang="en-US" altLang="ko-KR" dirty="0"/>
              <a:t>The arrays of indices for each dimension must have the same shape.</a:t>
            </a:r>
          </a:p>
          <a:p>
            <a:endParaRPr lang="en-US" altLang="ko-KR" dirty="0"/>
          </a:p>
          <a:p>
            <a:pPr marL="320040" lvl="1" indent="0">
              <a:buNone/>
            </a:pPr>
            <a:r>
              <a:rPr lang="en-US" altLang="ko-KR" dirty="0"/>
              <a:t>import </a:t>
            </a:r>
            <a:r>
              <a:rPr lang="en-US" altLang="ko-KR" dirty="0" err="1"/>
              <a:t>numpy</a:t>
            </a:r>
            <a:endParaRPr lang="en-US" altLang="ko-KR" dirty="0"/>
          </a:p>
          <a:p>
            <a:pPr marL="320040" lvl="1" indent="0">
              <a:buNone/>
            </a:pPr>
            <a:endParaRPr lang="en-US" altLang="ko-KR" dirty="0"/>
          </a:p>
          <a:p>
            <a:pPr marL="320040" lvl="1" indent="0">
              <a:buNone/>
            </a:pPr>
            <a:r>
              <a:rPr lang="en-US" altLang="ko-KR" dirty="0"/>
              <a:t>a = </a:t>
            </a:r>
            <a:r>
              <a:rPr lang="en-US" altLang="ko-KR" dirty="0" err="1"/>
              <a:t>numpy.arange</a:t>
            </a:r>
            <a:r>
              <a:rPr lang="en-US" altLang="ko-KR" dirty="0"/>
              <a:t>(12).reshape(3, 4)</a:t>
            </a:r>
          </a:p>
          <a:p>
            <a:pPr marL="320040" lvl="1" indent="0">
              <a:buNone/>
            </a:pPr>
            <a:r>
              <a:rPr lang="en-US" altLang="ko-KR" dirty="0"/>
              <a:t>print(a)						# [[ 0  1  2  3] [ 4  5  </a:t>
            </a:r>
            <a:r>
              <a:rPr lang="en-US" altLang="ko-KR" b="1" dirty="0">
                <a:solidFill>
                  <a:srgbClr val="0070C0"/>
                </a:solidFill>
              </a:rPr>
              <a:t>6</a:t>
            </a:r>
            <a:r>
              <a:rPr lang="en-US" altLang="ko-KR" dirty="0"/>
              <a:t>  7] [ 8  9 10 11]]</a:t>
            </a:r>
          </a:p>
          <a:p>
            <a:pPr marL="320040" lvl="1" indent="0">
              <a:buNone/>
            </a:pPr>
            <a:r>
              <a:rPr lang="en-US" altLang="ko-KR" dirty="0" err="1"/>
              <a:t>i</a:t>
            </a:r>
            <a:r>
              <a:rPr lang="en-US" altLang="ko-KR" dirty="0"/>
              <a:t> = </a:t>
            </a:r>
            <a:r>
              <a:rPr lang="en-US" altLang="ko-KR" dirty="0" err="1"/>
              <a:t>numpy.array</a:t>
            </a:r>
            <a:r>
              <a:rPr lang="en-US" altLang="ko-KR" dirty="0"/>
              <a:t>([[0, </a:t>
            </a:r>
            <a:r>
              <a:rPr lang="en-US" altLang="ko-KR" b="1" dirty="0">
                <a:solidFill>
                  <a:srgbClr val="FF0000"/>
                </a:solidFill>
              </a:rPr>
              <a:t>1</a:t>
            </a:r>
            <a:r>
              <a:rPr lang="en-US" altLang="ko-KR" dirty="0"/>
              <a:t>], [1, 2]])		# indices for the first dim of a</a:t>
            </a:r>
          </a:p>
          <a:p>
            <a:pPr marL="320040" lvl="1" indent="0">
              <a:buNone/>
            </a:pPr>
            <a:r>
              <a:rPr lang="en-US" altLang="ko-KR" dirty="0"/>
              <a:t>j = </a:t>
            </a:r>
            <a:r>
              <a:rPr lang="en-US" altLang="ko-KR" dirty="0" err="1"/>
              <a:t>numpy.array</a:t>
            </a:r>
            <a:r>
              <a:rPr lang="en-US" altLang="ko-KR" dirty="0"/>
              <a:t>([[2, 1], [3, 3]])		# indices for the second dim</a:t>
            </a:r>
          </a:p>
          <a:p>
            <a:pPr marL="320040" lvl="1" indent="0">
              <a:buNone/>
            </a:pPr>
            <a:r>
              <a:rPr lang="en-US" altLang="ko-KR" dirty="0"/>
              <a:t>print(a[</a:t>
            </a:r>
            <a:r>
              <a:rPr lang="en-US" altLang="ko-KR" dirty="0" err="1"/>
              <a:t>i</a:t>
            </a:r>
            <a:r>
              <a:rPr lang="en-US" altLang="ko-KR" dirty="0"/>
              <a:t>, j])					# </a:t>
            </a:r>
            <a:r>
              <a:rPr lang="en-US" altLang="ko-KR" dirty="0" err="1"/>
              <a:t>i</a:t>
            </a:r>
            <a:r>
              <a:rPr lang="en-US" altLang="ko-KR" dirty="0"/>
              <a:t> and j must have equal shape</a:t>
            </a:r>
          </a:p>
          <a:p>
            <a:pPr marL="320040" lvl="1" indent="0">
              <a:buNone/>
            </a:pPr>
            <a:r>
              <a:rPr lang="en-US" altLang="ko-KR" dirty="0"/>
              <a:t>							# [[ 2  5] [ 7 11]]</a:t>
            </a:r>
          </a:p>
          <a:p>
            <a:pPr marL="320040" lvl="1" indent="0">
              <a:buNone/>
            </a:pPr>
            <a:r>
              <a:rPr lang="en-US" altLang="ko-KR" dirty="0"/>
              <a:t>print(</a:t>
            </a:r>
            <a:r>
              <a:rPr lang="en-US" altLang="ko-KR" b="1" dirty="0"/>
              <a:t>a[</a:t>
            </a:r>
            <a:r>
              <a:rPr lang="en-US" altLang="ko-KR" b="1" dirty="0" err="1"/>
              <a:t>i</a:t>
            </a:r>
            <a:r>
              <a:rPr lang="en-US" altLang="ko-KR" b="1" dirty="0"/>
              <a:t>, </a:t>
            </a:r>
            <a:r>
              <a:rPr lang="en-US" altLang="ko-KR" b="1" dirty="0">
                <a:solidFill>
                  <a:srgbClr val="FF0000"/>
                </a:solidFill>
              </a:rPr>
              <a:t>2</a:t>
            </a:r>
            <a:r>
              <a:rPr lang="en-US" altLang="ko-KR" b="1" dirty="0"/>
              <a:t>]</a:t>
            </a:r>
            <a:r>
              <a:rPr lang="en-US" altLang="ko-KR" dirty="0"/>
              <a:t>)					# [[ 2  </a:t>
            </a:r>
            <a:r>
              <a:rPr lang="en-US" altLang="ko-KR" b="1" dirty="0">
                <a:solidFill>
                  <a:srgbClr val="0070C0"/>
                </a:solidFill>
              </a:rPr>
              <a:t>6</a:t>
            </a:r>
            <a:r>
              <a:rPr lang="en-US" altLang="ko-KR" dirty="0"/>
              <a:t>] [ 6 10]]</a:t>
            </a:r>
          </a:p>
          <a:p>
            <a:pPr marL="320040" lvl="1" indent="0">
              <a:buNone/>
            </a:pPr>
            <a:r>
              <a:rPr lang="en-US" altLang="ko-KR" dirty="0"/>
              <a:t>print(a[:, j])					# [[[ 2  1] [ 3  3]]</a:t>
            </a:r>
          </a:p>
          <a:p>
            <a:pPr marL="320040" lvl="1" indent="0">
              <a:buNone/>
            </a:pPr>
            <a:r>
              <a:rPr lang="en-US" altLang="ko-KR" dirty="0"/>
              <a:t>							#  [[ 6  5] [ 7  7]]</a:t>
            </a:r>
          </a:p>
          <a:p>
            <a:pPr marL="320040" lvl="1" indent="0">
              <a:buNone/>
            </a:pPr>
            <a:r>
              <a:rPr lang="en-US" altLang="ko-KR" dirty="0"/>
              <a:t>							#  [[10  9] [11 11]]]</a:t>
            </a:r>
          </a:p>
        </p:txBody>
      </p:sp>
      <p:sp>
        <p:nvSpPr>
          <p:cNvPr id="2" name="슬라이드 번호 개체 틀 1"/>
          <p:cNvSpPr>
            <a:spLocks noGrp="1"/>
          </p:cNvSpPr>
          <p:nvPr>
            <p:ph type="sldNum" sz="quarter" idx="12"/>
          </p:nvPr>
        </p:nvSpPr>
        <p:spPr/>
        <p:txBody>
          <a:bodyPr/>
          <a:lstStyle/>
          <a:p>
            <a:fld id="{D57F1E4F-1CFF-5643-939E-217C01CDF565}" type="slidenum">
              <a:rPr lang="en-US" smtClean="0"/>
              <a:pPr/>
              <a:t>149</a:t>
            </a:fld>
            <a:endParaRPr lang="en-US" dirty="0"/>
          </a:p>
        </p:txBody>
      </p:sp>
    </p:spTree>
    <p:extLst>
      <p:ext uri="{BB962C8B-B14F-4D97-AF65-F5344CB8AC3E}">
        <p14:creationId xmlns:p14="http://schemas.microsoft.com/office/powerpoint/2010/main" val="21310647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p:cNvSpPr>
            <a:spLocks noGrp="1"/>
          </p:cNvSpPr>
          <p:nvPr>
            <p:ph type="title"/>
          </p:nvPr>
        </p:nvSpPr>
        <p:spPr/>
        <p:txBody>
          <a:bodyPr/>
          <a:lstStyle/>
          <a:p>
            <a:r>
              <a:rPr lang="en-GB" altLang="ko-KR"/>
              <a:t>Learning Objectives</a:t>
            </a:r>
            <a:endParaRPr lang="ko-KR" altLang="en-US" dirty="0"/>
          </a:p>
        </p:txBody>
      </p:sp>
      <p:sp>
        <p:nvSpPr>
          <p:cNvPr id="6" name="내용 개체 틀 5"/>
          <p:cNvSpPr>
            <a:spLocks noGrp="1"/>
          </p:cNvSpPr>
          <p:nvPr>
            <p:ph idx="1"/>
          </p:nvPr>
        </p:nvSpPr>
        <p:spPr/>
        <p:txBody>
          <a:bodyPr>
            <a:normAutofit fontScale="47500" lnSpcReduction="20000"/>
          </a:bodyPr>
          <a:lstStyle/>
          <a:p>
            <a:r>
              <a:rPr lang="en-US" altLang="ko-KR" dirty="0"/>
              <a:t>What is </a:t>
            </a:r>
            <a:r>
              <a:rPr lang="en-US" altLang="ko-KR" dirty="0" err="1"/>
              <a:t>NumPy</a:t>
            </a:r>
            <a:endParaRPr lang="en-US" altLang="ko-KR" dirty="0"/>
          </a:p>
          <a:p>
            <a:r>
              <a:rPr lang="en-US" altLang="ko-KR" b="1" u="sng" dirty="0"/>
              <a:t>Installing Package</a:t>
            </a:r>
          </a:p>
          <a:p>
            <a:r>
              <a:rPr lang="en-US" altLang="ko-KR" dirty="0"/>
              <a:t>Core</a:t>
            </a:r>
          </a:p>
          <a:p>
            <a:r>
              <a:rPr lang="en-US" altLang="ko-KR" dirty="0"/>
              <a:t>Basics</a:t>
            </a:r>
          </a:p>
          <a:p>
            <a:r>
              <a:rPr lang="en-US" altLang="ko-KR" dirty="0"/>
              <a:t>Arrays</a:t>
            </a:r>
          </a:p>
          <a:p>
            <a:r>
              <a:rPr lang="en-US" altLang="ko-KR" dirty="0"/>
              <a:t>Basic Operations</a:t>
            </a:r>
          </a:p>
          <a:p>
            <a:r>
              <a:rPr lang="en-US" altLang="ko-KR" dirty="0"/>
              <a:t>Universal Functions</a:t>
            </a:r>
          </a:p>
          <a:p>
            <a:r>
              <a:rPr lang="en-US" altLang="ko-KR" dirty="0"/>
              <a:t>Indexing, Slicing and Iterating</a:t>
            </a:r>
          </a:p>
          <a:p>
            <a:r>
              <a:rPr lang="en-US" altLang="ko-KR" dirty="0"/>
              <a:t>Shape Manipulation</a:t>
            </a:r>
          </a:p>
          <a:p>
            <a:r>
              <a:rPr lang="en-US" altLang="ko-KR" dirty="0"/>
              <a:t>Copies and Views</a:t>
            </a:r>
          </a:p>
          <a:p>
            <a:r>
              <a:rPr lang="en-US" altLang="ko-KR" dirty="0"/>
              <a:t>Fancy indexing and index tricks</a:t>
            </a:r>
          </a:p>
          <a:p>
            <a:r>
              <a:rPr lang="en-US" altLang="ko-KR" dirty="0"/>
              <a:t>Broadcasting rules</a:t>
            </a:r>
          </a:p>
          <a:p>
            <a:r>
              <a:rPr lang="en-US" altLang="ko-KR" dirty="0"/>
              <a:t>Linear Algebra: Simple Array Operations</a:t>
            </a:r>
          </a:p>
          <a:p>
            <a:r>
              <a:rPr lang="en-US" altLang="ko-KR" dirty="0"/>
              <a:t>“Automatic” Reshaping</a:t>
            </a:r>
          </a:p>
          <a:p>
            <a:r>
              <a:rPr lang="en-US" altLang="ko-KR" dirty="0"/>
              <a:t>Vector Stacking</a:t>
            </a:r>
          </a:p>
          <a:p>
            <a:r>
              <a:rPr lang="en-US" altLang="ko-KR" dirty="0"/>
              <a:t>Histograms</a:t>
            </a:r>
            <a:endParaRPr lang="ko-KR" altLang="en-US" dirty="0"/>
          </a:p>
        </p:txBody>
      </p:sp>
      <p:sp>
        <p:nvSpPr>
          <p:cNvPr id="2" name="슬라이드 번호 개체 틀 1"/>
          <p:cNvSpPr>
            <a:spLocks noGrp="1"/>
          </p:cNvSpPr>
          <p:nvPr>
            <p:ph type="sldNum" sz="quarter" idx="12"/>
          </p:nvPr>
        </p:nvSpPr>
        <p:spPr/>
        <p:txBody>
          <a:bodyPr/>
          <a:lstStyle/>
          <a:p>
            <a:fld id="{D57F1E4F-1CFF-5643-939E-217C01CDF565}" type="slidenum">
              <a:rPr lang="en-US" smtClean="0"/>
              <a:pPr/>
              <a:t>15</a:t>
            </a:fld>
            <a:endParaRPr lang="en-US" dirty="0"/>
          </a:p>
        </p:txBody>
      </p:sp>
    </p:spTree>
    <p:extLst>
      <p:ext uri="{BB962C8B-B14F-4D97-AF65-F5344CB8AC3E}">
        <p14:creationId xmlns:p14="http://schemas.microsoft.com/office/powerpoint/2010/main" val="107485091"/>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제목 7"/>
          <p:cNvSpPr>
            <a:spLocks noGrp="1"/>
          </p:cNvSpPr>
          <p:nvPr>
            <p:ph type="title"/>
          </p:nvPr>
        </p:nvSpPr>
        <p:spPr/>
        <p:txBody>
          <a:bodyPr>
            <a:normAutofit fontScale="90000"/>
          </a:bodyPr>
          <a:lstStyle/>
          <a:p>
            <a:r>
              <a:rPr lang="en-US" altLang="ko-KR"/>
              <a:t>Fancy indexing and index tricks: Indexing with Arrays of Indices</a:t>
            </a:r>
            <a:endParaRPr lang="ko-KR" altLang="en-US" dirty="0"/>
          </a:p>
        </p:txBody>
      </p:sp>
      <p:sp>
        <p:nvSpPr>
          <p:cNvPr id="3" name="내용 개체 틀 2"/>
          <p:cNvSpPr>
            <a:spLocks noGrp="1"/>
          </p:cNvSpPr>
          <p:nvPr>
            <p:ph idx="1"/>
          </p:nvPr>
        </p:nvSpPr>
        <p:spPr/>
        <p:txBody>
          <a:bodyPr>
            <a:normAutofit fontScale="70000" lnSpcReduction="20000"/>
          </a:bodyPr>
          <a:lstStyle/>
          <a:p>
            <a:r>
              <a:rPr lang="en-US" altLang="ko-KR" dirty="0"/>
              <a:t>We can also give indexes for more than one dimension.</a:t>
            </a:r>
          </a:p>
          <a:p>
            <a:r>
              <a:rPr lang="en-US" altLang="ko-KR" dirty="0"/>
              <a:t>The arrays of indices for each dimension must have the same shape.</a:t>
            </a:r>
          </a:p>
          <a:p>
            <a:endParaRPr lang="en-US" altLang="ko-KR" dirty="0"/>
          </a:p>
          <a:p>
            <a:pPr marL="320040" lvl="1" indent="0">
              <a:buNone/>
            </a:pPr>
            <a:r>
              <a:rPr lang="en-US" altLang="ko-KR" dirty="0"/>
              <a:t>import </a:t>
            </a:r>
            <a:r>
              <a:rPr lang="en-US" altLang="ko-KR" dirty="0" err="1"/>
              <a:t>numpy</a:t>
            </a:r>
            <a:endParaRPr lang="en-US" altLang="ko-KR" dirty="0"/>
          </a:p>
          <a:p>
            <a:pPr marL="320040" lvl="1" indent="0">
              <a:buNone/>
            </a:pPr>
            <a:endParaRPr lang="en-US" altLang="ko-KR" dirty="0"/>
          </a:p>
          <a:p>
            <a:pPr marL="320040" lvl="1" indent="0">
              <a:buNone/>
            </a:pPr>
            <a:r>
              <a:rPr lang="en-US" altLang="ko-KR" dirty="0"/>
              <a:t>a = </a:t>
            </a:r>
            <a:r>
              <a:rPr lang="en-US" altLang="ko-KR" dirty="0" err="1"/>
              <a:t>numpy.arange</a:t>
            </a:r>
            <a:r>
              <a:rPr lang="en-US" altLang="ko-KR" dirty="0"/>
              <a:t>(12).reshape(3, 4)</a:t>
            </a:r>
          </a:p>
          <a:p>
            <a:pPr marL="320040" lvl="1" indent="0">
              <a:buNone/>
            </a:pPr>
            <a:r>
              <a:rPr lang="en-US" altLang="ko-KR" dirty="0"/>
              <a:t>print(a)						# [[ 0  1  2  3] [ 4  5  </a:t>
            </a:r>
            <a:r>
              <a:rPr lang="en-US" altLang="ko-KR" b="1" dirty="0">
                <a:solidFill>
                  <a:srgbClr val="0070C0"/>
                </a:solidFill>
              </a:rPr>
              <a:t>6</a:t>
            </a:r>
            <a:r>
              <a:rPr lang="en-US" altLang="ko-KR" dirty="0"/>
              <a:t>  7] [ 8  9 10 11]]</a:t>
            </a:r>
          </a:p>
          <a:p>
            <a:pPr marL="320040" lvl="1" indent="0">
              <a:buNone/>
            </a:pPr>
            <a:r>
              <a:rPr lang="en-US" altLang="ko-KR" dirty="0" err="1"/>
              <a:t>i</a:t>
            </a:r>
            <a:r>
              <a:rPr lang="en-US" altLang="ko-KR" dirty="0"/>
              <a:t> = </a:t>
            </a:r>
            <a:r>
              <a:rPr lang="en-US" altLang="ko-KR" dirty="0" err="1"/>
              <a:t>numpy.array</a:t>
            </a:r>
            <a:r>
              <a:rPr lang="en-US" altLang="ko-KR" dirty="0"/>
              <a:t>([[0, 1], [</a:t>
            </a:r>
            <a:r>
              <a:rPr lang="en-US" altLang="ko-KR" b="1" dirty="0">
                <a:solidFill>
                  <a:srgbClr val="FF0000"/>
                </a:solidFill>
              </a:rPr>
              <a:t>1</a:t>
            </a:r>
            <a:r>
              <a:rPr lang="en-US" altLang="ko-KR" dirty="0"/>
              <a:t>, 2]])		# indices for the first dim of a</a:t>
            </a:r>
          </a:p>
          <a:p>
            <a:pPr marL="320040" lvl="1" indent="0">
              <a:buNone/>
            </a:pPr>
            <a:r>
              <a:rPr lang="en-US" altLang="ko-KR" dirty="0"/>
              <a:t>j = </a:t>
            </a:r>
            <a:r>
              <a:rPr lang="en-US" altLang="ko-KR" dirty="0" err="1"/>
              <a:t>numpy.array</a:t>
            </a:r>
            <a:r>
              <a:rPr lang="en-US" altLang="ko-KR" dirty="0"/>
              <a:t>([[2, 1], [3, 3]])		# indices for the second dim</a:t>
            </a:r>
          </a:p>
          <a:p>
            <a:pPr marL="320040" lvl="1" indent="0">
              <a:buNone/>
            </a:pPr>
            <a:r>
              <a:rPr lang="en-US" altLang="ko-KR" dirty="0"/>
              <a:t>print(a[</a:t>
            </a:r>
            <a:r>
              <a:rPr lang="en-US" altLang="ko-KR" dirty="0" err="1"/>
              <a:t>i</a:t>
            </a:r>
            <a:r>
              <a:rPr lang="en-US" altLang="ko-KR" dirty="0"/>
              <a:t>, j])					# </a:t>
            </a:r>
            <a:r>
              <a:rPr lang="en-US" altLang="ko-KR" dirty="0" err="1"/>
              <a:t>i</a:t>
            </a:r>
            <a:r>
              <a:rPr lang="en-US" altLang="ko-KR" dirty="0"/>
              <a:t> and j must have equal shape</a:t>
            </a:r>
          </a:p>
          <a:p>
            <a:pPr marL="320040" lvl="1" indent="0">
              <a:buNone/>
            </a:pPr>
            <a:r>
              <a:rPr lang="en-US" altLang="ko-KR" dirty="0"/>
              <a:t>							# [[ 2  5] [ 7 11]]</a:t>
            </a:r>
          </a:p>
          <a:p>
            <a:pPr marL="320040" lvl="1" indent="0">
              <a:buNone/>
            </a:pPr>
            <a:r>
              <a:rPr lang="en-US" altLang="ko-KR" dirty="0"/>
              <a:t>print(</a:t>
            </a:r>
            <a:r>
              <a:rPr lang="en-US" altLang="ko-KR" b="1" dirty="0"/>
              <a:t>a[</a:t>
            </a:r>
            <a:r>
              <a:rPr lang="en-US" altLang="ko-KR" b="1" dirty="0" err="1"/>
              <a:t>i</a:t>
            </a:r>
            <a:r>
              <a:rPr lang="en-US" altLang="ko-KR" b="1" dirty="0"/>
              <a:t>, </a:t>
            </a:r>
            <a:r>
              <a:rPr lang="en-US" altLang="ko-KR" b="1" dirty="0">
                <a:solidFill>
                  <a:srgbClr val="FF0000"/>
                </a:solidFill>
              </a:rPr>
              <a:t>2</a:t>
            </a:r>
            <a:r>
              <a:rPr lang="en-US" altLang="ko-KR" b="1" dirty="0"/>
              <a:t>]</a:t>
            </a:r>
            <a:r>
              <a:rPr lang="en-US" altLang="ko-KR" dirty="0"/>
              <a:t>)					# [[ 2  6] [ </a:t>
            </a:r>
            <a:r>
              <a:rPr lang="en-US" altLang="ko-KR" b="1" dirty="0">
                <a:solidFill>
                  <a:srgbClr val="0070C0"/>
                </a:solidFill>
              </a:rPr>
              <a:t>6</a:t>
            </a:r>
            <a:r>
              <a:rPr lang="en-US" altLang="ko-KR" dirty="0"/>
              <a:t> 10]]</a:t>
            </a:r>
          </a:p>
          <a:p>
            <a:pPr marL="320040" lvl="1" indent="0">
              <a:buNone/>
            </a:pPr>
            <a:r>
              <a:rPr lang="en-US" altLang="ko-KR" dirty="0"/>
              <a:t>print(a[:, j])					# [[[ 2  1] [ 3  3]]</a:t>
            </a:r>
          </a:p>
          <a:p>
            <a:pPr marL="320040" lvl="1" indent="0">
              <a:buNone/>
            </a:pPr>
            <a:r>
              <a:rPr lang="en-US" altLang="ko-KR" dirty="0"/>
              <a:t>							#  [[ 6  5] [ 7  7]]</a:t>
            </a:r>
          </a:p>
          <a:p>
            <a:pPr marL="320040" lvl="1" indent="0">
              <a:buNone/>
            </a:pPr>
            <a:r>
              <a:rPr lang="en-US" altLang="ko-KR" dirty="0"/>
              <a:t>							#  [[10  9] [11 11]]]</a:t>
            </a:r>
          </a:p>
        </p:txBody>
      </p:sp>
      <p:sp>
        <p:nvSpPr>
          <p:cNvPr id="2" name="슬라이드 번호 개체 틀 1"/>
          <p:cNvSpPr>
            <a:spLocks noGrp="1"/>
          </p:cNvSpPr>
          <p:nvPr>
            <p:ph type="sldNum" sz="quarter" idx="12"/>
          </p:nvPr>
        </p:nvSpPr>
        <p:spPr/>
        <p:txBody>
          <a:bodyPr/>
          <a:lstStyle/>
          <a:p>
            <a:fld id="{D57F1E4F-1CFF-5643-939E-217C01CDF565}" type="slidenum">
              <a:rPr lang="en-US" smtClean="0"/>
              <a:pPr/>
              <a:t>150</a:t>
            </a:fld>
            <a:endParaRPr lang="en-US" dirty="0"/>
          </a:p>
        </p:txBody>
      </p:sp>
    </p:spTree>
    <p:extLst>
      <p:ext uri="{BB962C8B-B14F-4D97-AF65-F5344CB8AC3E}">
        <p14:creationId xmlns:p14="http://schemas.microsoft.com/office/powerpoint/2010/main" val="2586728721"/>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제목 7"/>
          <p:cNvSpPr>
            <a:spLocks noGrp="1"/>
          </p:cNvSpPr>
          <p:nvPr>
            <p:ph type="title"/>
          </p:nvPr>
        </p:nvSpPr>
        <p:spPr/>
        <p:txBody>
          <a:bodyPr>
            <a:normAutofit fontScale="90000"/>
          </a:bodyPr>
          <a:lstStyle/>
          <a:p>
            <a:r>
              <a:rPr lang="en-US" altLang="ko-KR"/>
              <a:t>Fancy indexing and index tricks: Indexing with Arrays of Indices</a:t>
            </a:r>
            <a:endParaRPr lang="ko-KR" altLang="en-US" dirty="0"/>
          </a:p>
        </p:txBody>
      </p:sp>
      <p:sp>
        <p:nvSpPr>
          <p:cNvPr id="3" name="내용 개체 틀 2"/>
          <p:cNvSpPr>
            <a:spLocks noGrp="1"/>
          </p:cNvSpPr>
          <p:nvPr>
            <p:ph idx="1"/>
          </p:nvPr>
        </p:nvSpPr>
        <p:spPr/>
        <p:txBody>
          <a:bodyPr>
            <a:normAutofit fontScale="70000" lnSpcReduction="20000"/>
          </a:bodyPr>
          <a:lstStyle/>
          <a:p>
            <a:r>
              <a:rPr lang="en-US" altLang="ko-KR" dirty="0"/>
              <a:t>We can also give indexes for more than one dimension.</a:t>
            </a:r>
          </a:p>
          <a:p>
            <a:r>
              <a:rPr lang="en-US" altLang="ko-KR" dirty="0"/>
              <a:t>The arrays of indices for each dimension must have the same shape.</a:t>
            </a:r>
          </a:p>
          <a:p>
            <a:endParaRPr lang="en-US" altLang="ko-KR" dirty="0"/>
          </a:p>
          <a:p>
            <a:pPr marL="320040" lvl="1" indent="0">
              <a:buNone/>
            </a:pPr>
            <a:r>
              <a:rPr lang="en-US" altLang="ko-KR" dirty="0"/>
              <a:t>import </a:t>
            </a:r>
            <a:r>
              <a:rPr lang="en-US" altLang="ko-KR" dirty="0" err="1"/>
              <a:t>numpy</a:t>
            </a:r>
            <a:endParaRPr lang="en-US" altLang="ko-KR" dirty="0"/>
          </a:p>
          <a:p>
            <a:pPr marL="320040" lvl="1" indent="0">
              <a:buNone/>
            </a:pPr>
            <a:endParaRPr lang="en-US" altLang="ko-KR" dirty="0"/>
          </a:p>
          <a:p>
            <a:pPr marL="320040" lvl="1" indent="0">
              <a:buNone/>
            </a:pPr>
            <a:r>
              <a:rPr lang="en-US" altLang="ko-KR" dirty="0"/>
              <a:t>a = </a:t>
            </a:r>
            <a:r>
              <a:rPr lang="en-US" altLang="ko-KR" dirty="0" err="1"/>
              <a:t>numpy.arange</a:t>
            </a:r>
            <a:r>
              <a:rPr lang="en-US" altLang="ko-KR" dirty="0"/>
              <a:t>(12).reshape(3, 4)</a:t>
            </a:r>
          </a:p>
          <a:p>
            <a:pPr marL="320040" lvl="1" indent="0">
              <a:buNone/>
            </a:pPr>
            <a:r>
              <a:rPr lang="en-US" altLang="ko-KR" dirty="0"/>
              <a:t>print(a)						# [[ 0  1  2  3] [ 4  5  6  7] [ 8  9 </a:t>
            </a:r>
            <a:r>
              <a:rPr lang="en-US" altLang="ko-KR" b="1" dirty="0">
                <a:solidFill>
                  <a:srgbClr val="0070C0"/>
                </a:solidFill>
              </a:rPr>
              <a:t>10</a:t>
            </a:r>
            <a:r>
              <a:rPr lang="en-US" altLang="ko-KR" dirty="0"/>
              <a:t> 11]]</a:t>
            </a:r>
          </a:p>
          <a:p>
            <a:pPr marL="320040" lvl="1" indent="0">
              <a:buNone/>
            </a:pPr>
            <a:r>
              <a:rPr lang="en-US" altLang="ko-KR" dirty="0" err="1"/>
              <a:t>i</a:t>
            </a:r>
            <a:r>
              <a:rPr lang="en-US" altLang="ko-KR" dirty="0"/>
              <a:t> = </a:t>
            </a:r>
            <a:r>
              <a:rPr lang="en-US" altLang="ko-KR" dirty="0" err="1"/>
              <a:t>numpy.array</a:t>
            </a:r>
            <a:r>
              <a:rPr lang="en-US" altLang="ko-KR" dirty="0"/>
              <a:t>([[0, 1], [1, </a:t>
            </a:r>
            <a:r>
              <a:rPr lang="en-US" altLang="ko-KR" b="1" dirty="0">
                <a:solidFill>
                  <a:srgbClr val="FF0000"/>
                </a:solidFill>
              </a:rPr>
              <a:t>2</a:t>
            </a:r>
            <a:r>
              <a:rPr lang="en-US" altLang="ko-KR" dirty="0"/>
              <a:t>]])		# indices for the first dim of a</a:t>
            </a:r>
          </a:p>
          <a:p>
            <a:pPr marL="320040" lvl="1" indent="0">
              <a:buNone/>
            </a:pPr>
            <a:r>
              <a:rPr lang="en-US" altLang="ko-KR" dirty="0"/>
              <a:t>j = </a:t>
            </a:r>
            <a:r>
              <a:rPr lang="en-US" altLang="ko-KR" dirty="0" err="1"/>
              <a:t>numpy.array</a:t>
            </a:r>
            <a:r>
              <a:rPr lang="en-US" altLang="ko-KR" dirty="0"/>
              <a:t>([[2, 1], [3, 3]])		# indices for the second dim</a:t>
            </a:r>
          </a:p>
          <a:p>
            <a:pPr marL="320040" lvl="1" indent="0">
              <a:buNone/>
            </a:pPr>
            <a:r>
              <a:rPr lang="en-US" altLang="ko-KR" dirty="0"/>
              <a:t>print(a[</a:t>
            </a:r>
            <a:r>
              <a:rPr lang="en-US" altLang="ko-KR" dirty="0" err="1"/>
              <a:t>i</a:t>
            </a:r>
            <a:r>
              <a:rPr lang="en-US" altLang="ko-KR" dirty="0"/>
              <a:t>, j])					# </a:t>
            </a:r>
            <a:r>
              <a:rPr lang="en-US" altLang="ko-KR" dirty="0" err="1"/>
              <a:t>i</a:t>
            </a:r>
            <a:r>
              <a:rPr lang="en-US" altLang="ko-KR" dirty="0"/>
              <a:t> and j must have equal shape</a:t>
            </a:r>
          </a:p>
          <a:p>
            <a:pPr marL="320040" lvl="1" indent="0">
              <a:buNone/>
            </a:pPr>
            <a:r>
              <a:rPr lang="en-US" altLang="ko-KR" dirty="0"/>
              <a:t>							# [[ 2  5] [ 7 11]]</a:t>
            </a:r>
          </a:p>
          <a:p>
            <a:pPr marL="320040" lvl="1" indent="0">
              <a:buNone/>
            </a:pPr>
            <a:r>
              <a:rPr lang="en-US" altLang="ko-KR" dirty="0"/>
              <a:t>print(</a:t>
            </a:r>
            <a:r>
              <a:rPr lang="en-US" altLang="ko-KR" b="1" dirty="0"/>
              <a:t>a[</a:t>
            </a:r>
            <a:r>
              <a:rPr lang="en-US" altLang="ko-KR" b="1" dirty="0" err="1"/>
              <a:t>i</a:t>
            </a:r>
            <a:r>
              <a:rPr lang="en-US" altLang="ko-KR" b="1" dirty="0"/>
              <a:t>, </a:t>
            </a:r>
            <a:r>
              <a:rPr lang="en-US" altLang="ko-KR" b="1" dirty="0">
                <a:solidFill>
                  <a:srgbClr val="FF0000"/>
                </a:solidFill>
              </a:rPr>
              <a:t>2</a:t>
            </a:r>
            <a:r>
              <a:rPr lang="en-US" altLang="ko-KR" b="1" dirty="0"/>
              <a:t>]</a:t>
            </a:r>
            <a:r>
              <a:rPr lang="en-US" altLang="ko-KR" dirty="0"/>
              <a:t>)					# [[ 2  6] [ 6 </a:t>
            </a:r>
            <a:r>
              <a:rPr lang="en-US" altLang="ko-KR" b="1" dirty="0">
                <a:solidFill>
                  <a:srgbClr val="0070C0"/>
                </a:solidFill>
              </a:rPr>
              <a:t>10</a:t>
            </a:r>
            <a:r>
              <a:rPr lang="en-US" altLang="ko-KR" dirty="0"/>
              <a:t>]]</a:t>
            </a:r>
          </a:p>
          <a:p>
            <a:pPr marL="320040" lvl="1" indent="0">
              <a:buNone/>
            </a:pPr>
            <a:r>
              <a:rPr lang="en-US" altLang="ko-KR" dirty="0"/>
              <a:t>print(a[:, j])					# [[[ 2  1] [ 3  3]]</a:t>
            </a:r>
          </a:p>
          <a:p>
            <a:pPr marL="320040" lvl="1" indent="0">
              <a:buNone/>
            </a:pPr>
            <a:r>
              <a:rPr lang="en-US" altLang="ko-KR" dirty="0"/>
              <a:t>							#  [[ 6  5] [ 7  7]]</a:t>
            </a:r>
          </a:p>
          <a:p>
            <a:pPr marL="320040" lvl="1" indent="0">
              <a:buNone/>
            </a:pPr>
            <a:r>
              <a:rPr lang="en-US" altLang="ko-KR" dirty="0"/>
              <a:t>							#  [[10  9] [11 11]]]</a:t>
            </a:r>
          </a:p>
        </p:txBody>
      </p:sp>
      <p:sp>
        <p:nvSpPr>
          <p:cNvPr id="2" name="슬라이드 번호 개체 틀 1"/>
          <p:cNvSpPr>
            <a:spLocks noGrp="1"/>
          </p:cNvSpPr>
          <p:nvPr>
            <p:ph type="sldNum" sz="quarter" idx="12"/>
          </p:nvPr>
        </p:nvSpPr>
        <p:spPr/>
        <p:txBody>
          <a:bodyPr/>
          <a:lstStyle/>
          <a:p>
            <a:fld id="{D57F1E4F-1CFF-5643-939E-217C01CDF565}" type="slidenum">
              <a:rPr lang="en-US" smtClean="0"/>
              <a:pPr/>
              <a:t>151</a:t>
            </a:fld>
            <a:endParaRPr lang="en-US" dirty="0"/>
          </a:p>
        </p:txBody>
      </p:sp>
    </p:spTree>
    <p:extLst>
      <p:ext uri="{BB962C8B-B14F-4D97-AF65-F5344CB8AC3E}">
        <p14:creationId xmlns:p14="http://schemas.microsoft.com/office/powerpoint/2010/main" val="2346640371"/>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제목 7"/>
          <p:cNvSpPr>
            <a:spLocks noGrp="1"/>
          </p:cNvSpPr>
          <p:nvPr>
            <p:ph type="title"/>
          </p:nvPr>
        </p:nvSpPr>
        <p:spPr/>
        <p:txBody>
          <a:bodyPr>
            <a:normAutofit fontScale="90000"/>
          </a:bodyPr>
          <a:lstStyle/>
          <a:p>
            <a:r>
              <a:rPr lang="en-US" altLang="ko-KR"/>
              <a:t>Fancy indexing and index tricks: Indexing with Arrays of Indices</a:t>
            </a:r>
            <a:endParaRPr lang="ko-KR" altLang="en-US" dirty="0"/>
          </a:p>
        </p:txBody>
      </p:sp>
      <p:sp>
        <p:nvSpPr>
          <p:cNvPr id="3" name="내용 개체 틀 2"/>
          <p:cNvSpPr>
            <a:spLocks noGrp="1"/>
          </p:cNvSpPr>
          <p:nvPr>
            <p:ph idx="1"/>
          </p:nvPr>
        </p:nvSpPr>
        <p:spPr/>
        <p:txBody>
          <a:bodyPr>
            <a:normAutofit fontScale="70000" lnSpcReduction="20000"/>
          </a:bodyPr>
          <a:lstStyle/>
          <a:p>
            <a:r>
              <a:rPr lang="en-US" altLang="ko-KR" dirty="0"/>
              <a:t>We can also give indexes for more than one dimension.</a:t>
            </a:r>
          </a:p>
          <a:p>
            <a:r>
              <a:rPr lang="en-US" altLang="ko-KR" dirty="0"/>
              <a:t>The arrays of indices for each dimension must have the same shape.</a:t>
            </a:r>
          </a:p>
          <a:p>
            <a:endParaRPr lang="en-US" altLang="ko-KR" dirty="0"/>
          </a:p>
          <a:p>
            <a:pPr marL="320040" lvl="1" indent="0">
              <a:buNone/>
            </a:pPr>
            <a:r>
              <a:rPr lang="en-US" altLang="ko-KR" dirty="0"/>
              <a:t>import </a:t>
            </a:r>
            <a:r>
              <a:rPr lang="en-US" altLang="ko-KR" dirty="0" err="1"/>
              <a:t>numpy</a:t>
            </a:r>
            <a:endParaRPr lang="en-US" altLang="ko-KR" dirty="0"/>
          </a:p>
          <a:p>
            <a:pPr marL="320040" lvl="1" indent="0">
              <a:buNone/>
            </a:pPr>
            <a:endParaRPr lang="en-US" altLang="ko-KR" dirty="0"/>
          </a:p>
          <a:p>
            <a:pPr marL="320040" lvl="1" indent="0">
              <a:buNone/>
            </a:pPr>
            <a:r>
              <a:rPr lang="en-US" altLang="ko-KR" dirty="0"/>
              <a:t>a = </a:t>
            </a:r>
            <a:r>
              <a:rPr lang="en-US" altLang="ko-KR" dirty="0" err="1"/>
              <a:t>numpy.arange</a:t>
            </a:r>
            <a:r>
              <a:rPr lang="en-US" altLang="ko-KR" dirty="0"/>
              <a:t>(12).reshape(3, 4)</a:t>
            </a:r>
          </a:p>
          <a:p>
            <a:pPr marL="320040" lvl="1" indent="0">
              <a:buNone/>
            </a:pPr>
            <a:r>
              <a:rPr lang="en-US" altLang="ko-KR" dirty="0"/>
              <a:t>print(a)						# [[ 0  1  </a:t>
            </a:r>
            <a:r>
              <a:rPr lang="en-US" altLang="ko-KR" b="1" dirty="0">
                <a:solidFill>
                  <a:srgbClr val="0070C0"/>
                </a:solidFill>
              </a:rPr>
              <a:t>2</a:t>
            </a:r>
            <a:r>
              <a:rPr lang="en-US" altLang="ko-KR" dirty="0"/>
              <a:t>  3] [ 4  5  </a:t>
            </a:r>
            <a:r>
              <a:rPr lang="en-US" altLang="ko-KR" b="1" dirty="0">
                <a:solidFill>
                  <a:srgbClr val="0070C0"/>
                </a:solidFill>
              </a:rPr>
              <a:t>6</a:t>
            </a:r>
            <a:r>
              <a:rPr lang="en-US" altLang="ko-KR" dirty="0"/>
              <a:t>  7] [ 8  9 </a:t>
            </a:r>
            <a:r>
              <a:rPr lang="en-US" altLang="ko-KR" b="1" dirty="0">
                <a:solidFill>
                  <a:srgbClr val="0070C0"/>
                </a:solidFill>
              </a:rPr>
              <a:t>10</a:t>
            </a:r>
            <a:r>
              <a:rPr lang="en-US" altLang="ko-KR" dirty="0"/>
              <a:t> 11]]</a:t>
            </a:r>
          </a:p>
          <a:p>
            <a:pPr marL="320040" lvl="1" indent="0">
              <a:buNone/>
            </a:pPr>
            <a:r>
              <a:rPr lang="en-US" altLang="ko-KR" dirty="0" err="1"/>
              <a:t>i</a:t>
            </a:r>
            <a:r>
              <a:rPr lang="en-US" altLang="ko-KR" dirty="0"/>
              <a:t> = </a:t>
            </a:r>
            <a:r>
              <a:rPr lang="en-US" altLang="ko-KR" dirty="0" err="1"/>
              <a:t>numpy.array</a:t>
            </a:r>
            <a:r>
              <a:rPr lang="en-US" altLang="ko-KR" dirty="0"/>
              <a:t>([[0, 1], [1, 2]])		# indices for the first dim of a</a:t>
            </a:r>
          </a:p>
          <a:p>
            <a:pPr marL="320040" lvl="1" indent="0">
              <a:buNone/>
            </a:pPr>
            <a:r>
              <a:rPr lang="en-US" altLang="ko-KR" dirty="0"/>
              <a:t>j = </a:t>
            </a:r>
            <a:r>
              <a:rPr lang="en-US" altLang="ko-KR" dirty="0" err="1"/>
              <a:t>numpy.array</a:t>
            </a:r>
            <a:r>
              <a:rPr lang="en-US" altLang="ko-KR" dirty="0"/>
              <a:t>([[</a:t>
            </a:r>
            <a:r>
              <a:rPr lang="en-US" altLang="ko-KR" b="1" dirty="0">
                <a:solidFill>
                  <a:srgbClr val="FF0000"/>
                </a:solidFill>
              </a:rPr>
              <a:t>2</a:t>
            </a:r>
            <a:r>
              <a:rPr lang="en-US" altLang="ko-KR" dirty="0"/>
              <a:t>, 1], [3, 3]])		# indices for the second dim</a:t>
            </a:r>
          </a:p>
          <a:p>
            <a:pPr marL="320040" lvl="1" indent="0">
              <a:buNone/>
            </a:pPr>
            <a:r>
              <a:rPr lang="en-US" altLang="ko-KR" dirty="0"/>
              <a:t>print(a[</a:t>
            </a:r>
            <a:r>
              <a:rPr lang="en-US" altLang="ko-KR" dirty="0" err="1"/>
              <a:t>i</a:t>
            </a:r>
            <a:r>
              <a:rPr lang="en-US" altLang="ko-KR" dirty="0"/>
              <a:t>, j])					# </a:t>
            </a:r>
            <a:r>
              <a:rPr lang="en-US" altLang="ko-KR" dirty="0" err="1"/>
              <a:t>i</a:t>
            </a:r>
            <a:r>
              <a:rPr lang="en-US" altLang="ko-KR" dirty="0"/>
              <a:t> and j must have equal shape</a:t>
            </a:r>
          </a:p>
          <a:p>
            <a:pPr marL="320040" lvl="1" indent="0">
              <a:buNone/>
            </a:pPr>
            <a:r>
              <a:rPr lang="en-US" altLang="ko-KR" dirty="0"/>
              <a:t>							# [[ 2  5] [ 7 11]]</a:t>
            </a:r>
          </a:p>
          <a:p>
            <a:pPr marL="320040" lvl="1" indent="0">
              <a:buNone/>
            </a:pPr>
            <a:r>
              <a:rPr lang="en-US" altLang="ko-KR" dirty="0"/>
              <a:t>print(a[</a:t>
            </a:r>
            <a:r>
              <a:rPr lang="en-US" altLang="ko-KR" dirty="0" err="1"/>
              <a:t>i</a:t>
            </a:r>
            <a:r>
              <a:rPr lang="en-US" altLang="ko-KR" dirty="0"/>
              <a:t>, 2])					# [[ 2  6] [ 6 10]]</a:t>
            </a:r>
          </a:p>
          <a:p>
            <a:pPr marL="320040" lvl="1" indent="0">
              <a:buNone/>
            </a:pPr>
            <a:r>
              <a:rPr lang="en-US" altLang="ko-KR" dirty="0"/>
              <a:t>print(</a:t>
            </a:r>
            <a:r>
              <a:rPr lang="en-US" altLang="ko-KR" b="1" dirty="0">
                <a:solidFill>
                  <a:srgbClr val="FF0000"/>
                </a:solidFill>
              </a:rPr>
              <a:t>a[:, j]</a:t>
            </a:r>
            <a:r>
              <a:rPr lang="en-US" altLang="ko-KR" dirty="0"/>
              <a:t>)					# [[[ </a:t>
            </a:r>
            <a:r>
              <a:rPr lang="en-US" altLang="ko-KR" b="1" dirty="0">
                <a:solidFill>
                  <a:srgbClr val="0070C0"/>
                </a:solidFill>
              </a:rPr>
              <a:t>2</a:t>
            </a:r>
            <a:r>
              <a:rPr lang="en-US" altLang="ko-KR" dirty="0"/>
              <a:t>  1] [ 3  3]]</a:t>
            </a:r>
          </a:p>
          <a:p>
            <a:pPr marL="320040" lvl="1" indent="0">
              <a:buNone/>
            </a:pPr>
            <a:r>
              <a:rPr lang="en-US" altLang="ko-KR" dirty="0"/>
              <a:t>							#  [[ </a:t>
            </a:r>
            <a:r>
              <a:rPr lang="en-US" altLang="ko-KR" b="1" dirty="0">
                <a:solidFill>
                  <a:srgbClr val="0070C0"/>
                </a:solidFill>
              </a:rPr>
              <a:t>6</a:t>
            </a:r>
            <a:r>
              <a:rPr lang="en-US" altLang="ko-KR" dirty="0"/>
              <a:t>  5] [ 7  7]]</a:t>
            </a:r>
          </a:p>
          <a:p>
            <a:pPr marL="320040" lvl="1" indent="0">
              <a:buNone/>
            </a:pPr>
            <a:r>
              <a:rPr lang="en-US" altLang="ko-KR" dirty="0"/>
              <a:t>							#  [[</a:t>
            </a:r>
            <a:r>
              <a:rPr lang="en-US" altLang="ko-KR" b="1" dirty="0">
                <a:solidFill>
                  <a:srgbClr val="0070C0"/>
                </a:solidFill>
              </a:rPr>
              <a:t>10</a:t>
            </a:r>
            <a:r>
              <a:rPr lang="en-US" altLang="ko-KR" dirty="0"/>
              <a:t>  9] [11 11]]]</a:t>
            </a:r>
          </a:p>
        </p:txBody>
      </p:sp>
      <p:sp>
        <p:nvSpPr>
          <p:cNvPr id="2" name="슬라이드 번호 개체 틀 1"/>
          <p:cNvSpPr>
            <a:spLocks noGrp="1"/>
          </p:cNvSpPr>
          <p:nvPr>
            <p:ph type="sldNum" sz="quarter" idx="12"/>
          </p:nvPr>
        </p:nvSpPr>
        <p:spPr/>
        <p:txBody>
          <a:bodyPr/>
          <a:lstStyle/>
          <a:p>
            <a:fld id="{D57F1E4F-1CFF-5643-939E-217C01CDF565}" type="slidenum">
              <a:rPr lang="en-US" smtClean="0"/>
              <a:pPr/>
              <a:t>152</a:t>
            </a:fld>
            <a:endParaRPr lang="en-US" dirty="0"/>
          </a:p>
        </p:txBody>
      </p:sp>
    </p:spTree>
    <p:extLst>
      <p:ext uri="{BB962C8B-B14F-4D97-AF65-F5344CB8AC3E}">
        <p14:creationId xmlns:p14="http://schemas.microsoft.com/office/powerpoint/2010/main" val="1663245666"/>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제목 7"/>
          <p:cNvSpPr>
            <a:spLocks noGrp="1"/>
          </p:cNvSpPr>
          <p:nvPr>
            <p:ph type="title"/>
          </p:nvPr>
        </p:nvSpPr>
        <p:spPr/>
        <p:txBody>
          <a:bodyPr>
            <a:normAutofit fontScale="90000"/>
          </a:bodyPr>
          <a:lstStyle/>
          <a:p>
            <a:r>
              <a:rPr lang="en-US" altLang="ko-KR"/>
              <a:t>Fancy indexing and index tricks: Indexing with Arrays of Indices</a:t>
            </a:r>
            <a:endParaRPr lang="ko-KR" altLang="en-US" dirty="0"/>
          </a:p>
        </p:txBody>
      </p:sp>
      <p:sp>
        <p:nvSpPr>
          <p:cNvPr id="3" name="내용 개체 틀 2"/>
          <p:cNvSpPr>
            <a:spLocks noGrp="1"/>
          </p:cNvSpPr>
          <p:nvPr>
            <p:ph idx="1"/>
          </p:nvPr>
        </p:nvSpPr>
        <p:spPr/>
        <p:txBody>
          <a:bodyPr>
            <a:normAutofit fontScale="70000" lnSpcReduction="20000"/>
          </a:bodyPr>
          <a:lstStyle/>
          <a:p>
            <a:r>
              <a:rPr lang="en-US" altLang="ko-KR" dirty="0"/>
              <a:t>We can also give indexes for more than one dimension.</a:t>
            </a:r>
          </a:p>
          <a:p>
            <a:r>
              <a:rPr lang="en-US" altLang="ko-KR" dirty="0"/>
              <a:t>The arrays of indices for each dimension must have the same shape.</a:t>
            </a:r>
          </a:p>
          <a:p>
            <a:endParaRPr lang="en-US" altLang="ko-KR" dirty="0"/>
          </a:p>
          <a:p>
            <a:pPr marL="320040" lvl="1" indent="0">
              <a:buNone/>
            </a:pPr>
            <a:r>
              <a:rPr lang="en-US" altLang="ko-KR" dirty="0"/>
              <a:t>import </a:t>
            </a:r>
            <a:r>
              <a:rPr lang="en-US" altLang="ko-KR" dirty="0" err="1"/>
              <a:t>numpy</a:t>
            </a:r>
            <a:endParaRPr lang="en-US" altLang="ko-KR" dirty="0"/>
          </a:p>
          <a:p>
            <a:pPr marL="320040" lvl="1" indent="0">
              <a:buNone/>
            </a:pPr>
            <a:endParaRPr lang="en-US" altLang="ko-KR" dirty="0"/>
          </a:p>
          <a:p>
            <a:pPr marL="320040" lvl="1" indent="0">
              <a:buNone/>
            </a:pPr>
            <a:r>
              <a:rPr lang="en-US" altLang="ko-KR" dirty="0"/>
              <a:t>a = </a:t>
            </a:r>
            <a:r>
              <a:rPr lang="en-US" altLang="ko-KR" dirty="0" err="1"/>
              <a:t>numpy.arange</a:t>
            </a:r>
            <a:r>
              <a:rPr lang="en-US" altLang="ko-KR" dirty="0"/>
              <a:t>(12).reshape(3, 4)</a:t>
            </a:r>
          </a:p>
          <a:p>
            <a:pPr marL="320040" lvl="1" indent="0">
              <a:buNone/>
            </a:pPr>
            <a:r>
              <a:rPr lang="en-US" altLang="ko-KR" dirty="0"/>
              <a:t>print(a)						# [[ 0  </a:t>
            </a:r>
            <a:r>
              <a:rPr lang="en-US" altLang="ko-KR" b="1" dirty="0">
                <a:solidFill>
                  <a:srgbClr val="0070C0"/>
                </a:solidFill>
              </a:rPr>
              <a:t>1</a:t>
            </a:r>
            <a:r>
              <a:rPr lang="en-US" altLang="ko-KR" dirty="0"/>
              <a:t>  2  3] [ 4  </a:t>
            </a:r>
            <a:r>
              <a:rPr lang="en-US" altLang="ko-KR" b="1" dirty="0">
                <a:solidFill>
                  <a:srgbClr val="0070C0"/>
                </a:solidFill>
              </a:rPr>
              <a:t>5</a:t>
            </a:r>
            <a:r>
              <a:rPr lang="en-US" altLang="ko-KR" dirty="0"/>
              <a:t>  6  7] [ 8  </a:t>
            </a:r>
            <a:r>
              <a:rPr lang="en-US" altLang="ko-KR" b="1" dirty="0">
                <a:solidFill>
                  <a:srgbClr val="0070C0"/>
                </a:solidFill>
              </a:rPr>
              <a:t>9</a:t>
            </a:r>
            <a:r>
              <a:rPr lang="en-US" altLang="ko-KR" dirty="0"/>
              <a:t> 10 11]]</a:t>
            </a:r>
          </a:p>
          <a:p>
            <a:pPr marL="320040" lvl="1" indent="0">
              <a:buNone/>
            </a:pPr>
            <a:r>
              <a:rPr lang="en-US" altLang="ko-KR" dirty="0" err="1"/>
              <a:t>i</a:t>
            </a:r>
            <a:r>
              <a:rPr lang="en-US" altLang="ko-KR" dirty="0"/>
              <a:t> = </a:t>
            </a:r>
            <a:r>
              <a:rPr lang="en-US" altLang="ko-KR" dirty="0" err="1"/>
              <a:t>numpy.array</a:t>
            </a:r>
            <a:r>
              <a:rPr lang="en-US" altLang="ko-KR" dirty="0"/>
              <a:t>([[0, 1], [1, 2]])		# indices for the first dim of a</a:t>
            </a:r>
          </a:p>
          <a:p>
            <a:pPr marL="320040" lvl="1" indent="0">
              <a:buNone/>
            </a:pPr>
            <a:r>
              <a:rPr lang="en-US" altLang="ko-KR" dirty="0"/>
              <a:t>j = </a:t>
            </a:r>
            <a:r>
              <a:rPr lang="en-US" altLang="ko-KR" dirty="0" err="1"/>
              <a:t>numpy.array</a:t>
            </a:r>
            <a:r>
              <a:rPr lang="en-US" altLang="ko-KR" dirty="0"/>
              <a:t>([[2, </a:t>
            </a:r>
            <a:r>
              <a:rPr lang="en-US" altLang="ko-KR" b="1" dirty="0">
                <a:solidFill>
                  <a:srgbClr val="FF0000"/>
                </a:solidFill>
              </a:rPr>
              <a:t>1</a:t>
            </a:r>
            <a:r>
              <a:rPr lang="en-US" altLang="ko-KR" dirty="0"/>
              <a:t>], [3, 3]])		# indices for the second dim</a:t>
            </a:r>
          </a:p>
          <a:p>
            <a:pPr marL="320040" lvl="1" indent="0">
              <a:buNone/>
            </a:pPr>
            <a:r>
              <a:rPr lang="en-US" altLang="ko-KR" dirty="0"/>
              <a:t>print(a[</a:t>
            </a:r>
            <a:r>
              <a:rPr lang="en-US" altLang="ko-KR" dirty="0" err="1"/>
              <a:t>i</a:t>
            </a:r>
            <a:r>
              <a:rPr lang="en-US" altLang="ko-KR" dirty="0"/>
              <a:t>, j])					# </a:t>
            </a:r>
            <a:r>
              <a:rPr lang="en-US" altLang="ko-KR" dirty="0" err="1"/>
              <a:t>i</a:t>
            </a:r>
            <a:r>
              <a:rPr lang="en-US" altLang="ko-KR" dirty="0"/>
              <a:t> and j must have equal shape</a:t>
            </a:r>
          </a:p>
          <a:p>
            <a:pPr marL="320040" lvl="1" indent="0">
              <a:buNone/>
            </a:pPr>
            <a:r>
              <a:rPr lang="en-US" altLang="ko-KR" dirty="0"/>
              <a:t>							# [[ 2  5] [ 7 11]]</a:t>
            </a:r>
          </a:p>
          <a:p>
            <a:pPr marL="320040" lvl="1" indent="0">
              <a:buNone/>
            </a:pPr>
            <a:r>
              <a:rPr lang="en-US" altLang="ko-KR" dirty="0"/>
              <a:t>print(a[</a:t>
            </a:r>
            <a:r>
              <a:rPr lang="en-US" altLang="ko-KR" dirty="0" err="1"/>
              <a:t>i</a:t>
            </a:r>
            <a:r>
              <a:rPr lang="en-US" altLang="ko-KR" dirty="0"/>
              <a:t>, 2])					# [[ 2  6] [ 6 10]]</a:t>
            </a:r>
          </a:p>
          <a:p>
            <a:pPr marL="320040" lvl="1" indent="0">
              <a:buNone/>
            </a:pPr>
            <a:r>
              <a:rPr lang="en-US" altLang="ko-KR" dirty="0"/>
              <a:t>print(</a:t>
            </a:r>
            <a:r>
              <a:rPr lang="en-US" altLang="ko-KR" b="1" dirty="0">
                <a:solidFill>
                  <a:srgbClr val="FF0000"/>
                </a:solidFill>
              </a:rPr>
              <a:t>a[:, j]</a:t>
            </a:r>
            <a:r>
              <a:rPr lang="en-US" altLang="ko-KR" dirty="0"/>
              <a:t>)					# [[[ 2  </a:t>
            </a:r>
            <a:r>
              <a:rPr lang="en-US" altLang="ko-KR" b="1" dirty="0">
                <a:solidFill>
                  <a:srgbClr val="0070C0"/>
                </a:solidFill>
              </a:rPr>
              <a:t>1</a:t>
            </a:r>
            <a:r>
              <a:rPr lang="en-US" altLang="ko-KR" dirty="0"/>
              <a:t>] [ 3  3]]</a:t>
            </a:r>
          </a:p>
          <a:p>
            <a:pPr marL="320040" lvl="1" indent="0">
              <a:buNone/>
            </a:pPr>
            <a:r>
              <a:rPr lang="en-US" altLang="ko-KR" dirty="0"/>
              <a:t>							#  [[ 6  </a:t>
            </a:r>
            <a:r>
              <a:rPr lang="en-US" altLang="ko-KR" b="1" dirty="0">
                <a:solidFill>
                  <a:srgbClr val="0070C0"/>
                </a:solidFill>
              </a:rPr>
              <a:t>5</a:t>
            </a:r>
            <a:r>
              <a:rPr lang="en-US" altLang="ko-KR" dirty="0"/>
              <a:t>] [ 7  7]]</a:t>
            </a:r>
          </a:p>
          <a:p>
            <a:pPr marL="320040" lvl="1" indent="0">
              <a:buNone/>
            </a:pPr>
            <a:r>
              <a:rPr lang="en-US" altLang="ko-KR" dirty="0"/>
              <a:t>							#  [[10  </a:t>
            </a:r>
            <a:r>
              <a:rPr lang="en-US" altLang="ko-KR" b="1" dirty="0">
                <a:solidFill>
                  <a:srgbClr val="0070C0"/>
                </a:solidFill>
              </a:rPr>
              <a:t>9</a:t>
            </a:r>
            <a:r>
              <a:rPr lang="en-US" altLang="ko-KR" dirty="0"/>
              <a:t>] [11 11]]]</a:t>
            </a:r>
          </a:p>
        </p:txBody>
      </p:sp>
      <p:sp>
        <p:nvSpPr>
          <p:cNvPr id="2" name="슬라이드 번호 개체 틀 1"/>
          <p:cNvSpPr>
            <a:spLocks noGrp="1"/>
          </p:cNvSpPr>
          <p:nvPr>
            <p:ph type="sldNum" sz="quarter" idx="12"/>
          </p:nvPr>
        </p:nvSpPr>
        <p:spPr/>
        <p:txBody>
          <a:bodyPr/>
          <a:lstStyle/>
          <a:p>
            <a:fld id="{D57F1E4F-1CFF-5643-939E-217C01CDF565}" type="slidenum">
              <a:rPr lang="en-US" smtClean="0"/>
              <a:pPr/>
              <a:t>153</a:t>
            </a:fld>
            <a:endParaRPr lang="en-US" dirty="0"/>
          </a:p>
        </p:txBody>
      </p:sp>
    </p:spTree>
    <p:extLst>
      <p:ext uri="{BB962C8B-B14F-4D97-AF65-F5344CB8AC3E}">
        <p14:creationId xmlns:p14="http://schemas.microsoft.com/office/powerpoint/2010/main" val="3021066683"/>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제목 7"/>
          <p:cNvSpPr>
            <a:spLocks noGrp="1"/>
          </p:cNvSpPr>
          <p:nvPr>
            <p:ph type="title"/>
          </p:nvPr>
        </p:nvSpPr>
        <p:spPr/>
        <p:txBody>
          <a:bodyPr>
            <a:normAutofit fontScale="90000"/>
          </a:bodyPr>
          <a:lstStyle/>
          <a:p>
            <a:r>
              <a:rPr lang="en-US" altLang="ko-KR"/>
              <a:t>Fancy indexing and index tricks: Indexing with Arrays of Indices</a:t>
            </a:r>
            <a:endParaRPr lang="ko-KR" altLang="en-US" dirty="0"/>
          </a:p>
        </p:txBody>
      </p:sp>
      <p:sp>
        <p:nvSpPr>
          <p:cNvPr id="3" name="내용 개체 틀 2"/>
          <p:cNvSpPr>
            <a:spLocks noGrp="1"/>
          </p:cNvSpPr>
          <p:nvPr>
            <p:ph idx="1"/>
          </p:nvPr>
        </p:nvSpPr>
        <p:spPr/>
        <p:txBody>
          <a:bodyPr>
            <a:normAutofit fontScale="70000" lnSpcReduction="20000"/>
          </a:bodyPr>
          <a:lstStyle/>
          <a:p>
            <a:r>
              <a:rPr lang="en-US" altLang="ko-KR" dirty="0"/>
              <a:t>We can also give indexes for more than one dimension.</a:t>
            </a:r>
          </a:p>
          <a:p>
            <a:r>
              <a:rPr lang="en-US" altLang="ko-KR" dirty="0"/>
              <a:t>The arrays of indices for each dimension must have the same shape.</a:t>
            </a:r>
          </a:p>
          <a:p>
            <a:endParaRPr lang="en-US" altLang="ko-KR" dirty="0"/>
          </a:p>
          <a:p>
            <a:pPr marL="320040" lvl="1" indent="0">
              <a:buNone/>
            </a:pPr>
            <a:r>
              <a:rPr lang="en-US" altLang="ko-KR" dirty="0"/>
              <a:t>import </a:t>
            </a:r>
            <a:r>
              <a:rPr lang="en-US" altLang="ko-KR" dirty="0" err="1"/>
              <a:t>numpy</a:t>
            </a:r>
            <a:endParaRPr lang="en-US" altLang="ko-KR" dirty="0"/>
          </a:p>
          <a:p>
            <a:pPr marL="320040" lvl="1" indent="0">
              <a:buNone/>
            </a:pPr>
            <a:endParaRPr lang="en-US" altLang="ko-KR" dirty="0"/>
          </a:p>
          <a:p>
            <a:pPr marL="320040" lvl="1" indent="0">
              <a:buNone/>
            </a:pPr>
            <a:r>
              <a:rPr lang="en-US" altLang="ko-KR" dirty="0"/>
              <a:t>a = </a:t>
            </a:r>
            <a:r>
              <a:rPr lang="en-US" altLang="ko-KR" dirty="0" err="1"/>
              <a:t>numpy.arange</a:t>
            </a:r>
            <a:r>
              <a:rPr lang="en-US" altLang="ko-KR" dirty="0"/>
              <a:t>(12).reshape(3, 4)</a:t>
            </a:r>
          </a:p>
          <a:p>
            <a:pPr marL="320040" lvl="1" indent="0">
              <a:buNone/>
            </a:pPr>
            <a:r>
              <a:rPr lang="en-US" altLang="ko-KR" dirty="0"/>
              <a:t>print(a)						# [[ 0  1  2  </a:t>
            </a:r>
            <a:r>
              <a:rPr lang="en-US" altLang="ko-KR" b="1" dirty="0">
                <a:solidFill>
                  <a:srgbClr val="0070C0"/>
                </a:solidFill>
              </a:rPr>
              <a:t>3</a:t>
            </a:r>
            <a:r>
              <a:rPr lang="en-US" altLang="ko-KR" dirty="0"/>
              <a:t>] [ 4  5  6  </a:t>
            </a:r>
            <a:r>
              <a:rPr lang="en-US" altLang="ko-KR" b="1" dirty="0">
                <a:solidFill>
                  <a:srgbClr val="0070C0"/>
                </a:solidFill>
              </a:rPr>
              <a:t>7</a:t>
            </a:r>
            <a:r>
              <a:rPr lang="en-US" altLang="ko-KR" dirty="0"/>
              <a:t>] [ 8  9 10 </a:t>
            </a:r>
            <a:r>
              <a:rPr lang="en-US" altLang="ko-KR" b="1" dirty="0">
                <a:solidFill>
                  <a:srgbClr val="0070C0"/>
                </a:solidFill>
              </a:rPr>
              <a:t>11</a:t>
            </a:r>
            <a:r>
              <a:rPr lang="en-US" altLang="ko-KR" dirty="0"/>
              <a:t>]]</a:t>
            </a:r>
          </a:p>
          <a:p>
            <a:pPr marL="320040" lvl="1" indent="0">
              <a:buNone/>
            </a:pPr>
            <a:r>
              <a:rPr lang="en-US" altLang="ko-KR" dirty="0" err="1"/>
              <a:t>i</a:t>
            </a:r>
            <a:r>
              <a:rPr lang="en-US" altLang="ko-KR" dirty="0"/>
              <a:t> = </a:t>
            </a:r>
            <a:r>
              <a:rPr lang="en-US" altLang="ko-KR" dirty="0" err="1"/>
              <a:t>numpy.array</a:t>
            </a:r>
            <a:r>
              <a:rPr lang="en-US" altLang="ko-KR" dirty="0"/>
              <a:t>([[0, 1], [1, 2]])		# indices for the first dim of a</a:t>
            </a:r>
          </a:p>
          <a:p>
            <a:pPr marL="320040" lvl="1" indent="0">
              <a:buNone/>
            </a:pPr>
            <a:r>
              <a:rPr lang="en-US" altLang="ko-KR" dirty="0"/>
              <a:t>j = </a:t>
            </a:r>
            <a:r>
              <a:rPr lang="en-US" altLang="ko-KR" dirty="0" err="1"/>
              <a:t>numpy.array</a:t>
            </a:r>
            <a:r>
              <a:rPr lang="en-US" altLang="ko-KR" dirty="0"/>
              <a:t>([[2, 1], [</a:t>
            </a:r>
            <a:r>
              <a:rPr lang="en-US" altLang="ko-KR" b="1" dirty="0">
                <a:solidFill>
                  <a:srgbClr val="FC2610"/>
                </a:solidFill>
              </a:rPr>
              <a:t>3</a:t>
            </a:r>
            <a:r>
              <a:rPr lang="en-US" altLang="ko-KR" dirty="0"/>
              <a:t>, 3]])		# indices for the second dim</a:t>
            </a:r>
          </a:p>
          <a:p>
            <a:pPr marL="320040" lvl="1" indent="0">
              <a:buNone/>
            </a:pPr>
            <a:r>
              <a:rPr lang="en-US" altLang="ko-KR" dirty="0"/>
              <a:t>print(a[</a:t>
            </a:r>
            <a:r>
              <a:rPr lang="en-US" altLang="ko-KR" dirty="0" err="1"/>
              <a:t>i</a:t>
            </a:r>
            <a:r>
              <a:rPr lang="en-US" altLang="ko-KR" dirty="0"/>
              <a:t>, j])					# </a:t>
            </a:r>
            <a:r>
              <a:rPr lang="en-US" altLang="ko-KR" dirty="0" err="1"/>
              <a:t>i</a:t>
            </a:r>
            <a:r>
              <a:rPr lang="en-US" altLang="ko-KR" dirty="0"/>
              <a:t> and j must have equal shape</a:t>
            </a:r>
          </a:p>
          <a:p>
            <a:pPr marL="320040" lvl="1" indent="0">
              <a:buNone/>
            </a:pPr>
            <a:r>
              <a:rPr lang="en-US" altLang="ko-KR" dirty="0"/>
              <a:t>							# [[ 2  5] [ 7 11]]</a:t>
            </a:r>
          </a:p>
          <a:p>
            <a:pPr marL="320040" lvl="1" indent="0">
              <a:buNone/>
            </a:pPr>
            <a:r>
              <a:rPr lang="en-US" altLang="ko-KR" dirty="0"/>
              <a:t>print(a[</a:t>
            </a:r>
            <a:r>
              <a:rPr lang="en-US" altLang="ko-KR" dirty="0" err="1"/>
              <a:t>i</a:t>
            </a:r>
            <a:r>
              <a:rPr lang="en-US" altLang="ko-KR" dirty="0"/>
              <a:t>, 2])					# [[ 2  6] [ 6 10]]</a:t>
            </a:r>
          </a:p>
          <a:p>
            <a:pPr marL="320040" lvl="1" indent="0">
              <a:buNone/>
            </a:pPr>
            <a:r>
              <a:rPr lang="en-US" altLang="ko-KR" dirty="0"/>
              <a:t>print(</a:t>
            </a:r>
            <a:r>
              <a:rPr lang="en-US" altLang="ko-KR" b="1" dirty="0">
                <a:solidFill>
                  <a:srgbClr val="FF0000"/>
                </a:solidFill>
              </a:rPr>
              <a:t>a[:, j]</a:t>
            </a:r>
            <a:r>
              <a:rPr lang="en-US" altLang="ko-KR" dirty="0"/>
              <a:t>)					# [[[ 2  1] [ </a:t>
            </a:r>
            <a:r>
              <a:rPr lang="en-US" altLang="ko-KR" b="1" dirty="0">
                <a:solidFill>
                  <a:srgbClr val="0070C0"/>
                </a:solidFill>
              </a:rPr>
              <a:t>3</a:t>
            </a:r>
            <a:r>
              <a:rPr lang="en-US" altLang="ko-KR" dirty="0"/>
              <a:t>  3]]</a:t>
            </a:r>
          </a:p>
          <a:p>
            <a:pPr marL="320040" lvl="1" indent="0">
              <a:buNone/>
            </a:pPr>
            <a:r>
              <a:rPr lang="en-US" altLang="ko-KR" dirty="0"/>
              <a:t>							#  [[ 6  5] [ </a:t>
            </a:r>
            <a:r>
              <a:rPr lang="en-US" altLang="ko-KR" b="1" dirty="0">
                <a:solidFill>
                  <a:srgbClr val="0070C0"/>
                </a:solidFill>
              </a:rPr>
              <a:t>7</a:t>
            </a:r>
            <a:r>
              <a:rPr lang="en-US" altLang="ko-KR" dirty="0"/>
              <a:t>  7]]</a:t>
            </a:r>
          </a:p>
          <a:p>
            <a:pPr marL="320040" lvl="1" indent="0">
              <a:buNone/>
            </a:pPr>
            <a:r>
              <a:rPr lang="en-US" altLang="ko-KR" dirty="0"/>
              <a:t>							#  [[10  9] [</a:t>
            </a:r>
            <a:r>
              <a:rPr lang="en-US" altLang="ko-KR" b="1" dirty="0">
                <a:solidFill>
                  <a:srgbClr val="0070C0"/>
                </a:solidFill>
              </a:rPr>
              <a:t>11</a:t>
            </a:r>
            <a:r>
              <a:rPr lang="en-US" altLang="ko-KR" dirty="0"/>
              <a:t> 11]]]</a:t>
            </a:r>
          </a:p>
        </p:txBody>
      </p:sp>
      <p:sp>
        <p:nvSpPr>
          <p:cNvPr id="2" name="슬라이드 번호 개체 틀 1"/>
          <p:cNvSpPr>
            <a:spLocks noGrp="1"/>
          </p:cNvSpPr>
          <p:nvPr>
            <p:ph type="sldNum" sz="quarter" idx="12"/>
          </p:nvPr>
        </p:nvSpPr>
        <p:spPr/>
        <p:txBody>
          <a:bodyPr/>
          <a:lstStyle/>
          <a:p>
            <a:fld id="{D57F1E4F-1CFF-5643-939E-217C01CDF565}" type="slidenum">
              <a:rPr lang="en-US" smtClean="0"/>
              <a:pPr/>
              <a:t>154</a:t>
            </a:fld>
            <a:endParaRPr lang="en-US" dirty="0"/>
          </a:p>
        </p:txBody>
      </p:sp>
    </p:spTree>
    <p:extLst>
      <p:ext uri="{BB962C8B-B14F-4D97-AF65-F5344CB8AC3E}">
        <p14:creationId xmlns:p14="http://schemas.microsoft.com/office/powerpoint/2010/main" val="2790990316"/>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제목 7"/>
          <p:cNvSpPr>
            <a:spLocks noGrp="1"/>
          </p:cNvSpPr>
          <p:nvPr>
            <p:ph type="title"/>
          </p:nvPr>
        </p:nvSpPr>
        <p:spPr/>
        <p:txBody>
          <a:bodyPr>
            <a:normAutofit fontScale="90000"/>
          </a:bodyPr>
          <a:lstStyle/>
          <a:p>
            <a:r>
              <a:rPr lang="en-US" altLang="ko-KR"/>
              <a:t>Fancy indexing and index tricks: Indexing with Arrays of Indices</a:t>
            </a:r>
            <a:endParaRPr lang="ko-KR" altLang="en-US" dirty="0"/>
          </a:p>
        </p:txBody>
      </p:sp>
      <p:sp>
        <p:nvSpPr>
          <p:cNvPr id="3" name="내용 개체 틀 2"/>
          <p:cNvSpPr>
            <a:spLocks noGrp="1"/>
          </p:cNvSpPr>
          <p:nvPr>
            <p:ph idx="1"/>
          </p:nvPr>
        </p:nvSpPr>
        <p:spPr/>
        <p:txBody>
          <a:bodyPr>
            <a:normAutofit fontScale="70000" lnSpcReduction="20000"/>
          </a:bodyPr>
          <a:lstStyle/>
          <a:p>
            <a:r>
              <a:rPr lang="en-US" altLang="ko-KR" dirty="0"/>
              <a:t>We can also give indexes for more than one dimension.</a:t>
            </a:r>
          </a:p>
          <a:p>
            <a:r>
              <a:rPr lang="en-US" altLang="ko-KR" dirty="0"/>
              <a:t>The arrays of indices for each dimension must have the same shape.</a:t>
            </a:r>
          </a:p>
          <a:p>
            <a:endParaRPr lang="en-US" altLang="ko-KR" dirty="0"/>
          </a:p>
          <a:p>
            <a:pPr marL="320040" lvl="1" indent="0">
              <a:buNone/>
            </a:pPr>
            <a:r>
              <a:rPr lang="en-US" altLang="ko-KR" dirty="0"/>
              <a:t>import </a:t>
            </a:r>
            <a:r>
              <a:rPr lang="en-US" altLang="ko-KR" dirty="0" err="1"/>
              <a:t>numpy</a:t>
            </a:r>
            <a:endParaRPr lang="en-US" altLang="ko-KR" dirty="0"/>
          </a:p>
          <a:p>
            <a:pPr marL="320040" lvl="1" indent="0">
              <a:buNone/>
            </a:pPr>
            <a:endParaRPr lang="en-US" altLang="ko-KR" dirty="0"/>
          </a:p>
          <a:p>
            <a:pPr marL="320040" lvl="1" indent="0">
              <a:buNone/>
            </a:pPr>
            <a:r>
              <a:rPr lang="en-US" altLang="ko-KR" dirty="0"/>
              <a:t>a = </a:t>
            </a:r>
            <a:r>
              <a:rPr lang="en-US" altLang="ko-KR" dirty="0" err="1"/>
              <a:t>numpy.arange</a:t>
            </a:r>
            <a:r>
              <a:rPr lang="en-US" altLang="ko-KR" dirty="0"/>
              <a:t>(12).reshape(3, 4)</a:t>
            </a:r>
          </a:p>
          <a:p>
            <a:pPr marL="320040" lvl="1" indent="0">
              <a:buNone/>
            </a:pPr>
            <a:r>
              <a:rPr lang="en-US" altLang="ko-KR" dirty="0"/>
              <a:t>print(a)						# [[ 0  1  2  </a:t>
            </a:r>
            <a:r>
              <a:rPr lang="en-US" altLang="ko-KR" b="1" dirty="0">
                <a:solidFill>
                  <a:srgbClr val="0070C0"/>
                </a:solidFill>
              </a:rPr>
              <a:t>3</a:t>
            </a:r>
            <a:r>
              <a:rPr lang="en-US" altLang="ko-KR" dirty="0"/>
              <a:t>] [ 4  5  6  </a:t>
            </a:r>
            <a:r>
              <a:rPr lang="en-US" altLang="ko-KR" b="1" dirty="0">
                <a:solidFill>
                  <a:srgbClr val="0070C0"/>
                </a:solidFill>
              </a:rPr>
              <a:t>7</a:t>
            </a:r>
            <a:r>
              <a:rPr lang="en-US" altLang="ko-KR" dirty="0"/>
              <a:t>] [ 8  9 10 </a:t>
            </a:r>
            <a:r>
              <a:rPr lang="en-US" altLang="ko-KR" b="1" dirty="0">
                <a:solidFill>
                  <a:srgbClr val="0070C0"/>
                </a:solidFill>
              </a:rPr>
              <a:t>11</a:t>
            </a:r>
            <a:r>
              <a:rPr lang="en-US" altLang="ko-KR" dirty="0"/>
              <a:t>]]</a:t>
            </a:r>
          </a:p>
          <a:p>
            <a:pPr marL="320040" lvl="1" indent="0">
              <a:buNone/>
            </a:pPr>
            <a:r>
              <a:rPr lang="en-US" altLang="ko-KR" dirty="0" err="1"/>
              <a:t>i</a:t>
            </a:r>
            <a:r>
              <a:rPr lang="en-US" altLang="ko-KR" dirty="0"/>
              <a:t> = </a:t>
            </a:r>
            <a:r>
              <a:rPr lang="en-US" altLang="ko-KR" dirty="0" err="1"/>
              <a:t>numpy.array</a:t>
            </a:r>
            <a:r>
              <a:rPr lang="en-US" altLang="ko-KR" dirty="0"/>
              <a:t>([[0, 1], [1, 2]])		# indices for the first dim of a</a:t>
            </a:r>
          </a:p>
          <a:p>
            <a:pPr marL="320040" lvl="1" indent="0">
              <a:buNone/>
            </a:pPr>
            <a:r>
              <a:rPr lang="en-US" altLang="ko-KR" dirty="0"/>
              <a:t>j = </a:t>
            </a:r>
            <a:r>
              <a:rPr lang="en-US" altLang="ko-KR" dirty="0" err="1"/>
              <a:t>numpy.array</a:t>
            </a:r>
            <a:r>
              <a:rPr lang="en-US" altLang="ko-KR" dirty="0"/>
              <a:t>([[2, 1], [3, </a:t>
            </a:r>
            <a:r>
              <a:rPr lang="en-US" altLang="ko-KR" b="1" dirty="0">
                <a:solidFill>
                  <a:srgbClr val="FF0000"/>
                </a:solidFill>
              </a:rPr>
              <a:t>3</a:t>
            </a:r>
            <a:r>
              <a:rPr lang="en-US" altLang="ko-KR" dirty="0"/>
              <a:t>]])		# indices for the second dim</a:t>
            </a:r>
          </a:p>
          <a:p>
            <a:pPr marL="320040" lvl="1" indent="0">
              <a:buNone/>
            </a:pPr>
            <a:r>
              <a:rPr lang="en-US" altLang="ko-KR" dirty="0"/>
              <a:t>print(a[</a:t>
            </a:r>
            <a:r>
              <a:rPr lang="en-US" altLang="ko-KR" dirty="0" err="1"/>
              <a:t>i</a:t>
            </a:r>
            <a:r>
              <a:rPr lang="en-US" altLang="ko-KR" dirty="0"/>
              <a:t>, j])					# </a:t>
            </a:r>
            <a:r>
              <a:rPr lang="en-US" altLang="ko-KR" dirty="0" err="1"/>
              <a:t>i</a:t>
            </a:r>
            <a:r>
              <a:rPr lang="en-US" altLang="ko-KR" dirty="0"/>
              <a:t> and j must have equal shape</a:t>
            </a:r>
          </a:p>
          <a:p>
            <a:pPr marL="320040" lvl="1" indent="0">
              <a:buNone/>
            </a:pPr>
            <a:r>
              <a:rPr lang="en-US" altLang="ko-KR" dirty="0"/>
              <a:t>							# [[ 2  5] [ 7 11]]</a:t>
            </a:r>
          </a:p>
          <a:p>
            <a:pPr marL="320040" lvl="1" indent="0">
              <a:buNone/>
            </a:pPr>
            <a:r>
              <a:rPr lang="en-US" altLang="ko-KR" dirty="0"/>
              <a:t>print(a[</a:t>
            </a:r>
            <a:r>
              <a:rPr lang="en-US" altLang="ko-KR" dirty="0" err="1"/>
              <a:t>i</a:t>
            </a:r>
            <a:r>
              <a:rPr lang="en-US" altLang="ko-KR" dirty="0"/>
              <a:t>, 2])					# [[ 2  6] [ 6 10]]</a:t>
            </a:r>
          </a:p>
          <a:p>
            <a:pPr marL="320040" lvl="1" indent="0">
              <a:buNone/>
            </a:pPr>
            <a:r>
              <a:rPr lang="en-US" altLang="ko-KR" dirty="0"/>
              <a:t>print(</a:t>
            </a:r>
            <a:r>
              <a:rPr lang="en-US" altLang="ko-KR" b="1" dirty="0">
                <a:solidFill>
                  <a:srgbClr val="FF0000"/>
                </a:solidFill>
              </a:rPr>
              <a:t>a[:, j]</a:t>
            </a:r>
            <a:r>
              <a:rPr lang="en-US" altLang="ko-KR" dirty="0"/>
              <a:t>)					# [[[ 2  1] [ 3  </a:t>
            </a:r>
            <a:r>
              <a:rPr lang="en-US" altLang="ko-KR" b="1" dirty="0">
                <a:solidFill>
                  <a:srgbClr val="0070C0"/>
                </a:solidFill>
              </a:rPr>
              <a:t>3</a:t>
            </a:r>
            <a:r>
              <a:rPr lang="en-US" altLang="ko-KR" dirty="0"/>
              <a:t>]]</a:t>
            </a:r>
          </a:p>
          <a:p>
            <a:pPr marL="320040" lvl="1" indent="0">
              <a:buNone/>
            </a:pPr>
            <a:r>
              <a:rPr lang="en-US" altLang="ko-KR" dirty="0"/>
              <a:t>							#  [[ 6  5] [ 7  </a:t>
            </a:r>
            <a:r>
              <a:rPr lang="en-US" altLang="ko-KR" b="1" dirty="0">
                <a:solidFill>
                  <a:srgbClr val="0070C0"/>
                </a:solidFill>
              </a:rPr>
              <a:t>7</a:t>
            </a:r>
            <a:r>
              <a:rPr lang="en-US" altLang="ko-KR" dirty="0"/>
              <a:t>]]</a:t>
            </a:r>
          </a:p>
          <a:p>
            <a:pPr marL="320040" lvl="1" indent="0">
              <a:buNone/>
            </a:pPr>
            <a:r>
              <a:rPr lang="en-US" altLang="ko-KR" dirty="0"/>
              <a:t>							#  [[10  9] [11 </a:t>
            </a:r>
            <a:r>
              <a:rPr lang="en-US" altLang="ko-KR" b="1" dirty="0">
                <a:solidFill>
                  <a:srgbClr val="0070C0"/>
                </a:solidFill>
              </a:rPr>
              <a:t>11</a:t>
            </a:r>
            <a:r>
              <a:rPr lang="en-US" altLang="ko-KR" dirty="0"/>
              <a:t>]]]</a:t>
            </a:r>
          </a:p>
        </p:txBody>
      </p:sp>
      <p:sp>
        <p:nvSpPr>
          <p:cNvPr id="2" name="슬라이드 번호 개체 틀 1"/>
          <p:cNvSpPr>
            <a:spLocks noGrp="1"/>
          </p:cNvSpPr>
          <p:nvPr>
            <p:ph type="sldNum" sz="quarter" idx="12"/>
          </p:nvPr>
        </p:nvSpPr>
        <p:spPr/>
        <p:txBody>
          <a:bodyPr/>
          <a:lstStyle/>
          <a:p>
            <a:fld id="{D57F1E4F-1CFF-5643-939E-217C01CDF565}" type="slidenum">
              <a:rPr lang="en-US" smtClean="0"/>
              <a:pPr/>
              <a:t>155</a:t>
            </a:fld>
            <a:endParaRPr lang="en-US" dirty="0"/>
          </a:p>
        </p:txBody>
      </p:sp>
    </p:spTree>
    <p:extLst>
      <p:ext uri="{BB962C8B-B14F-4D97-AF65-F5344CB8AC3E}">
        <p14:creationId xmlns:p14="http://schemas.microsoft.com/office/powerpoint/2010/main" val="2528806806"/>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제목 7"/>
          <p:cNvSpPr>
            <a:spLocks noGrp="1"/>
          </p:cNvSpPr>
          <p:nvPr>
            <p:ph type="title"/>
          </p:nvPr>
        </p:nvSpPr>
        <p:spPr/>
        <p:txBody>
          <a:bodyPr>
            <a:normAutofit fontScale="90000"/>
          </a:bodyPr>
          <a:lstStyle/>
          <a:p>
            <a:r>
              <a:rPr lang="en-US" altLang="ko-KR" dirty="0"/>
              <a:t>Fancy indexing and index tricks: Indexing with Arrays of Indices</a:t>
            </a:r>
            <a:endParaRPr lang="ko-KR" altLang="en-US" dirty="0"/>
          </a:p>
        </p:txBody>
      </p:sp>
      <p:sp>
        <p:nvSpPr>
          <p:cNvPr id="6" name="내용 개체 틀 5"/>
          <p:cNvSpPr>
            <a:spLocks noGrp="1"/>
          </p:cNvSpPr>
          <p:nvPr>
            <p:ph idx="1"/>
          </p:nvPr>
        </p:nvSpPr>
        <p:spPr/>
        <p:txBody>
          <a:bodyPr>
            <a:normAutofit fontScale="85000" lnSpcReduction="20000"/>
          </a:bodyPr>
          <a:lstStyle/>
          <a:p>
            <a:r>
              <a:rPr lang="en-US" altLang="ko-KR" dirty="0"/>
              <a:t>Naturally, we can put </a:t>
            </a:r>
            <a:r>
              <a:rPr lang="en-US" altLang="ko-KR" dirty="0" err="1">
                <a:solidFill>
                  <a:schemeClr val="tx1">
                    <a:lumMod val="50000"/>
                    <a:lumOff val="50000"/>
                  </a:schemeClr>
                </a:solidFill>
              </a:rPr>
              <a:t>i</a:t>
            </a:r>
            <a:r>
              <a:rPr lang="en-US" altLang="ko-KR" dirty="0"/>
              <a:t> and </a:t>
            </a:r>
            <a:r>
              <a:rPr lang="en-US" altLang="ko-KR" dirty="0">
                <a:solidFill>
                  <a:schemeClr val="tx1">
                    <a:lumMod val="50000"/>
                    <a:lumOff val="50000"/>
                  </a:schemeClr>
                </a:solidFill>
              </a:rPr>
              <a:t>j</a:t>
            </a:r>
            <a:r>
              <a:rPr lang="en-US" altLang="ko-KR" dirty="0"/>
              <a:t> in a sequence (say a list) and then do the indexing with the list.</a:t>
            </a:r>
          </a:p>
          <a:p>
            <a:endParaRPr lang="en-US" altLang="ko-KR" dirty="0"/>
          </a:p>
          <a:p>
            <a:pPr marL="320040" lvl="1" indent="0">
              <a:buNone/>
            </a:pPr>
            <a:r>
              <a:rPr lang="en-US" altLang="ko-KR" sz="1800" dirty="0"/>
              <a:t>import </a:t>
            </a:r>
            <a:r>
              <a:rPr lang="en-US" altLang="ko-KR" sz="1800" dirty="0" err="1"/>
              <a:t>numpy</a:t>
            </a:r>
            <a:endParaRPr lang="en-US" altLang="ko-KR" sz="1800" dirty="0"/>
          </a:p>
          <a:p>
            <a:pPr marL="320040" lvl="1" indent="0">
              <a:buNone/>
            </a:pPr>
            <a:endParaRPr lang="en-US" altLang="ko-KR" sz="1800" dirty="0"/>
          </a:p>
          <a:p>
            <a:pPr marL="320040" lvl="1" indent="0">
              <a:buNone/>
            </a:pPr>
            <a:r>
              <a:rPr lang="en-US" altLang="ko-KR" sz="1800" dirty="0"/>
              <a:t>a = </a:t>
            </a:r>
            <a:r>
              <a:rPr lang="en-US" altLang="ko-KR" sz="1800" dirty="0" err="1"/>
              <a:t>numpy.arange</a:t>
            </a:r>
            <a:r>
              <a:rPr lang="en-US" altLang="ko-KR" sz="1800" dirty="0"/>
              <a:t>(12).reshape(3, 4)</a:t>
            </a:r>
          </a:p>
          <a:p>
            <a:pPr marL="320040" lvl="1" indent="0">
              <a:buNone/>
            </a:pPr>
            <a:r>
              <a:rPr lang="en-US" altLang="ko-KR" sz="1800" dirty="0"/>
              <a:t>print(a)						# [[ 0  1  2  3] [ 4  5  6  7] [ 8  9 10 11]]</a:t>
            </a:r>
          </a:p>
          <a:p>
            <a:pPr marL="320040" lvl="1" indent="0">
              <a:buNone/>
            </a:pPr>
            <a:r>
              <a:rPr lang="en-US" altLang="ko-KR" sz="1800" dirty="0" err="1"/>
              <a:t>i</a:t>
            </a:r>
            <a:r>
              <a:rPr lang="en-US" altLang="ko-KR" sz="1800" dirty="0"/>
              <a:t> = </a:t>
            </a:r>
            <a:r>
              <a:rPr lang="en-US" altLang="ko-KR" sz="1800" dirty="0" err="1"/>
              <a:t>numpy.array</a:t>
            </a:r>
            <a:r>
              <a:rPr lang="en-US" altLang="ko-KR" sz="1800" dirty="0"/>
              <a:t>([[0, 1], [1, 2]])	# indices for the first dim of a</a:t>
            </a:r>
          </a:p>
          <a:p>
            <a:pPr marL="320040" lvl="1" indent="0">
              <a:buNone/>
            </a:pPr>
            <a:r>
              <a:rPr lang="en-US" altLang="ko-KR" sz="1800" dirty="0"/>
              <a:t>j = </a:t>
            </a:r>
            <a:r>
              <a:rPr lang="en-US" altLang="ko-KR" sz="1800" dirty="0" err="1"/>
              <a:t>numpy.array</a:t>
            </a:r>
            <a:r>
              <a:rPr lang="en-US" altLang="ko-KR" sz="1800" dirty="0"/>
              <a:t>([[2, 1], [3, 3]])	# indices for the second dim</a:t>
            </a:r>
          </a:p>
          <a:p>
            <a:pPr marL="320040" lvl="1" indent="0">
              <a:buNone/>
            </a:pPr>
            <a:r>
              <a:rPr lang="en-US" altLang="ko-KR" sz="1800" b="1" dirty="0">
                <a:solidFill>
                  <a:srgbClr val="FF0000"/>
                </a:solidFill>
              </a:rPr>
              <a:t>l = (</a:t>
            </a:r>
            <a:r>
              <a:rPr lang="en-US" altLang="ko-KR" sz="1800" b="1" dirty="0" err="1">
                <a:solidFill>
                  <a:srgbClr val="FF0000"/>
                </a:solidFill>
              </a:rPr>
              <a:t>i</a:t>
            </a:r>
            <a:r>
              <a:rPr lang="en-US" altLang="ko-KR" sz="1800" b="1" dirty="0">
                <a:solidFill>
                  <a:srgbClr val="FF0000"/>
                </a:solidFill>
              </a:rPr>
              <a:t>, j)</a:t>
            </a:r>
          </a:p>
          <a:p>
            <a:pPr marL="320040" lvl="1" indent="0">
              <a:buNone/>
            </a:pPr>
            <a:r>
              <a:rPr lang="en-US" altLang="ko-KR" sz="1800" dirty="0"/>
              <a:t>print(</a:t>
            </a:r>
            <a:r>
              <a:rPr lang="en-US" altLang="ko-KR" sz="1800" b="1" dirty="0">
                <a:solidFill>
                  <a:srgbClr val="FF0000"/>
                </a:solidFill>
              </a:rPr>
              <a:t>a[l]</a:t>
            </a:r>
            <a:r>
              <a:rPr lang="en-US" altLang="ko-KR" sz="1800" dirty="0"/>
              <a:t>)						# equivalent to a[</a:t>
            </a:r>
            <a:r>
              <a:rPr lang="en-US" altLang="ko-KR" sz="1800" dirty="0" err="1"/>
              <a:t>i</a:t>
            </a:r>
            <a:r>
              <a:rPr lang="en-US" altLang="ko-KR" sz="1800" dirty="0"/>
              <a:t>, j]</a:t>
            </a:r>
          </a:p>
          <a:p>
            <a:pPr marL="320040" lvl="1" indent="0">
              <a:buNone/>
            </a:pPr>
            <a:r>
              <a:rPr lang="en-US" altLang="ko-KR" sz="1800" dirty="0"/>
              <a:t>								# [[ 2  5] [ 7 11]]</a:t>
            </a:r>
          </a:p>
          <a:p>
            <a:pPr marL="320040" lvl="1" indent="0">
              <a:buNone/>
            </a:pPr>
            <a:r>
              <a:rPr lang="en-US" altLang="ko-KR" sz="1800" dirty="0"/>
              <a:t>print(</a:t>
            </a:r>
            <a:r>
              <a:rPr lang="en-US" altLang="ko-KR" sz="1800" b="1" dirty="0">
                <a:solidFill>
                  <a:srgbClr val="FF0000"/>
                </a:solidFill>
              </a:rPr>
              <a:t>a[</a:t>
            </a:r>
            <a:r>
              <a:rPr lang="en-US" altLang="ko-KR" sz="1800" b="1" dirty="0" err="1">
                <a:solidFill>
                  <a:srgbClr val="FF0000"/>
                </a:solidFill>
              </a:rPr>
              <a:t>i</a:t>
            </a:r>
            <a:r>
              <a:rPr lang="en-US" altLang="ko-KR" sz="1800" b="1" dirty="0">
                <a:solidFill>
                  <a:srgbClr val="FF0000"/>
                </a:solidFill>
              </a:rPr>
              <a:t>, j]</a:t>
            </a:r>
            <a:r>
              <a:rPr lang="en-US" altLang="ko-KR" sz="1800" dirty="0"/>
              <a:t>)					# equivalent to a[l]</a:t>
            </a:r>
          </a:p>
          <a:p>
            <a:pPr marL="320040" lvl="1" indent="0">
              <a:buNone/>
            </a:pPr>
            <a:r>
              <a:rPr lang="en-US" altLang="ko-KR" sz="1800" dirty="0"/>
              <a:t>								# [[ 2  5] [ 7 11]]</a:t>
            </a:r>
          </a:p>
        </p:txBody>
      </p:sp>
      <p:sp>
        <p:nvSpPr>
          <p:cNvPr id="2" name="슬라이드 번호 개체 틀 1"/>
          <p:cNvSpPr>
            <a:spLocks noGrp="1"/>
          </p:cNvSpPr>
          <p:nvPr>
            <p:ph type="sldNum" sz="quarter" idx="12"/>
          </p:nvPr>
        </p:nvSpPr>
        <p:spPr/>
        <p:txBody>
          <a:bodyPr/>
          <a:lstStyle/>
          <a:p>
            <a:fld id="{D57F1E4F-1CFF-5643-939E-217C01CDF565}" type="slidenum">
              <a:rPr lang="en-US" smtClean="0"/>
              <a:pPr/>
              <a:t>156</a:t>
            </a:fld>
            <a:endParaRPr lang="en-US" dirty="0"/>
          </a:p>
        </p:txBody>
      </p:sp>
    </p:spTree>
    <p:extLst>
      <p:ext uri="{BB962C8B-B14F-4D97-AF65-F5344CB8AC3E}">
        <p14:creationId xmlns:p14="http://schemas.microsoft.com/office/powerpoint/2010/main" val="1454858193"/>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p:cNvSpPr>
            <a:spLocks noGrp="1"/>
          </p:cNvSpPr>
          <p:nvPr>
            <p:ph type="title"/>
          </p:nvPr>
        </p:nvSpPr>
        <p:spPr/>
        <p:txBody>
          <a:bodyPr>
            <a:normAutofit fontScale="90000"/>
          </a:bodyPr>
          <a:lstStyle/>
          <a:p>
            <a:r>
              <a:rPr lang="en-US" altLang="ko-KR" dirty="0"/>
              <a:t>Fancy indexing and index tricks: Indexing with Arrays of Indices</a:t>
            </a:r>
            <a:endParaRPr lang="ko-KR" altLang="en-US" dirty="0"/>
          </a:p>
        </p:txBody>
      </p:sp>
      <p:sp>
        <p:nvSpPr>
          <p:cNvPr id="3" name="내용 개체 틀 2"/>
          <p:cNvSpPr>
            <a:spLocks noGrp="1"/>
          </p:cNvSpPr>
          <p:nvPr>
            <p:ph idx="1"/>
          </p:nvPr>
        </p:nvSpPr>
        <p:spPr/>
        <p:txBody>
          <a:bodyPr>
            <a:normAutofit fontScale="92500" lnSpcReduction="10000"/>
          </a:bodyPr>
          <a:lstStyle/>
          <a:p>
            <a:r>
              <a:rPr lang="en-US" altLang="ko-KR" dirty="0"/>
              <a:t>However, we can not do this by putting </a:t>
            </a:r>
            <a:r>
              <a:rPr lang="en-US" altLang="ko-KR" dirty="0" err="1">
                <a:solidFill>
                  <a:schemeClr val="tx1">
                    <a:lumMod val="50000"/>
                    <a:lumOff val="50000"/>
                  </a:schemeClr>
                </a:solidFill>
              </a:rPr>
              <a:t>i</a:t>
            </a:r>
            <a:r>
              <a:rPr lang="en-US" altLang="ko-KR" dirty="0"/>
              <a:t> and </a:t>
            </a:r>
            <a:r>
              <a:rPr lang="en-US" altLang="ko-KR" dirty="0">
                <a:solidFill>
                  <a:schemeClr val="tx1">
                    <a:lumMod val="50000"/>
                    <a:lumOff val="50000"/>
                  </a:schemeClr>
                </a:solidFill>
              </a:rPr>
              <a:t>j</a:t>
            </a:r>
            <a:r>
              <a:rPr lang="en-US" altLang="ko-KR" dirty="0"/>
              <a:t> into an array, because this array will be interpreted as indexing the first dimension of </a:t>
            </a:r>
            <a:r>
              <a:rPr lang="en-US" altLang="ko-KR" dirty="0">
                <a:solidFill>
                  <a:schemeClr val="tx1">
                    <a:lumMod val="50000"/>
                    <a:lumOff val="50000"/>
                  </a:schemeClr>
                </a:solidFill>
              </a:rPr>
              <a:t>a</a:t>
            </a:r>
            <a:r>
              <a:rPr lang="en-US" altLang="ko-KR" dirty="0"/>
              <a:t>.</a:t>
            </a:r>
          </a:p>
          <a:p>
            <a:endParaRPr lang="en-US" altLang="ko-KR" dirty="0"/>
          </a:p>
          <a:p>
            <a:pPr marL="320040" lvl="1" indent="0">
              <a:buNone/>
            </a:pPr>
            <a:r>
              <a:rPr lang="en-US" altLang="ko-KR" sz="1700" dirty="0"/>
              <a:t>import </a:t>
            </a:r>
            <a:r>
              <a:rPr lang="en-US" altLang="ko-KR" sz="1700" dirty="0" err="1"/>
              <a:t>numpy</a:t>
            </a:r>
            <a:endParaRPr lang="en-US" altLang="ko-KR" sz="1700" dirty="0"/>
          </a:p>
          <a:p>
            <a:pPr marL="320040" lvl="1" indent="0">
              <a:buNone/>
            </a:pPr>
            <a:endParaRPr lang="en-US" altLang="ko-KR" sz="1700" dirty="0"/>
          </a:p>
          <a:p>
            <a:pPr marL="320040" lvl="1" indent="0">
              <a:buNone/>
            </a:pPr>
            <a:r>
              <a:rPr lang="en-US" altLang="ko-KR" sz="1700" dirty="0"/>
              <a:t>a = </a:t>
            </a:r>
            <a:r>
              <a:rPr lang="en-US" altLang="ko-KR" sz="1700" dirty="0" err="1"/>
              <a:t>numpy.arange</a:t>
            </a:r>
            <a:r>
              <a:rPr lang="en-US" altLang="ko-KR" sz="1700" dirty="0"/>
              <a:t>(12).reshape(3, 4)</a:t>
            </a:r>
          </a:p>
          <a:p>
            <a:pPr marL="320040" lvl="1" indent="0">
              <a:buNone/>
            </a:pPr>
            <a:r>
              <a:rPr lang="en-US" altLang="ko-KR" sz="1700" dirty="0"/>
              <a:t>print(a)						# [[ 0  1  2  3] [ 4  5  6  7] [ 8  9 10 11]]</a:t>
            </a:r>
          </a:p>
          <a:p>
            <a:pPr marL="320040" lvl="1" indent="0">
              <a:buNone/>
            </a:pPr>
            <a:r>
              <a:rPr lang="en-US" altLang="ko-KR" sz="1700" dirty="0" err="1"/>
              <a:t>i</a:t>
            </a:r>
            <a:r>
              <a:rPr lang="en-US" altLang="ko-KR" sz="1700" dirty="0"/>
              <a:t> = </a:t>
            </a:r>
            <a:r>
              <a:rPr lang="en-US" altLang="ko-KR" sz="1700" dirty="0" err="1"/>
              <a:t>numpy.array</a:t>
            </a:r>
            <a:r>
              <a:rPr lang="en-US" altLang="ko-KR" sz="1700" dirty="0"/>
              <a:t>([[0, 1], [1, 2]])		# indices for the first dim of a</a:t>
            </a:r>
          </a:p>
          <a:p>
            <a:pPr marL="320040" lvl="1" indent="0">
              <a:buNone/>
            </a:pPr>
            <a:r>
              <a:rPr lang="en-US" altLang="ko-KR" sz="1700" dirty="0"/>
              <a:t>j = </a:t>
            </a:r>
            <a:r>
              <a:rPr lang="en-US" altLang="ko-KR" sz="1700" dirty="0" err="1"/>
              <a:t>numpy.array</a:t>
            </a:r>
            <a:r>
              <a:rPr lang="en-US" altLang="ko-KR" sz="1700" dirty="0"/>
              <a:t>([[2, 1], [3, 3]])		# indices for the second dim</a:t>
            </a:r>
          </a:p>
          <a:p>
            <a:pPr marL="320040" lvl="1" indent="0">
              <a:buNone/>
            </a:pPr>
            <a:r>
              <a:rPr lang="en-US" altLang="ko-KR" sz="1700" b="1" dirty="0">
                <a:solidFill>
                  <a:srgbClr val="FF0000"/>
                </a:solidFill>
              </a:rPr>
              <a:t>s = </a:t>
            </a:r>
            <a:r>
              <a:rPr lang="en-US" altLang="ko-KR" sz="1700" b="1" dirty="0" err="1">
                <a:solidFill>
                  <a:srgbClr val="FF0000"/>
                </a:solidFill>
              </a:rPr>
              <a:t>numpy.array</a:t>
            </a:r>
            <a:r>
              <a:rPr lang="en-US" altLang="ko-KR" sz="1700" b="1" dirty="0">
                <a:solidFill>
                  <a:srgbClr val="FF0000"/>
                </a:solidFill>
              </a:rPr>
              <a:t>([</a:t>
            </a:r>
            <a:r>
              <a:rPr lang="en-US" altLang="ko-KR" sz="1700" b="1" dirty="0" err="1">
                <a:solidFill>
                  <a:srgbClr val="FF0000"/>
                </a:solidFill>
              </a:rPr>
              <a:t>i</a:t>
            </a:r>
            <a:r>
              <a:rPr lang="en-US" altLang="ko-KR" sz="1700" b="1" dirty="0">
                <a:solidFill>
                  <a:srgbClr val="FF0000"/>
                </a:solidFill>
              </a:rPr>
              <a:t>, j])</a:t>
            </a:r>
          </a:p>
          <a:p>
            <a:pPr marL="320040" lvl="1" indent="0">
              <a:buNone/>
            </a:pPr>
            <a:r>
              <a:rPr lang="en-US" altLang="ko-KR" sz="1700" dirty="0"/>
              <a:t>#print(</a:t>
            </a:r>
            <a:r>
              <a:rPr lang="en-US" altLang="ko-KR" sz="1700" b="1" dirty="0">
                <a:solidFill>
                  <a:srgbClr val="FF0000"/>
                </a:solidFill>
              </a:rPr>
              <a:t>a[s]</a:t>
            </a:r>
            <a:r>
              <a:rPr lang="en-US" altLang="ko-KR" sz="1700" dirty="0"/>
              <a:t>)						# </a:t>
            </a:r>
            <a:r>
              <a:rPr lang="en-US" altLang="ko-KR" sz="1700" b="1" dirty="0">
                <a:solidFill>
                  <a:srgbClr val="FF0000"/>
                </a:solidFill>
              </a:rPr>
              <a:t>ERROR</a:t>
            </a:r>
          </a:p>
          <a:p>
            <a:pPr marL="320040" lvl="1" indent="0">
              <a:buNone/>
            </a:pPr>
            <a:r>
              <a:rPr lang="en-US" altLang="ko-KR" sz="1700" dirty="0"/>
              <a:t>print(a[tuple(s)])					# same as a[</a:t>
            </a:r>
            <a:r>
              <a:rPr lang="en-US" altLang="ko-KR" sz="1700" dirty="0" err="1"/>
              <a:t>i</a:t>
            </a:r>
            <a:r>
              <a:rPr lang="en-US" altLang="ko-KR" sz="1700" dirty="0"/>
              <a:t>, j]</a:t>
            </a:r>
          </a:p>
          <a:p>
            <a:pPr marL="320040" lvl="1" indent="0">
              <a:buNone/>
            </a:pPr>
            <a:r>
              <a:rPr lang="en-US" altLang="ko-KR" sz="1700" dirty="0"/>
              <a:t>								# [[ 2  5] [ 7 11]]</a:t>
            </a:r>
            <a:endParaRPr lang="ko-KR" altLang="en-US" sz="1700" dirty="0"/>
          </a:p>
        </p:txBody>
      </p:sp>
      <p:sp>
        <p:nvSpPr>
          <p:cNvPr id="2" name="슬라이드 번호 개체 틀 1"/>
          <p:cNvSpPr>
            <a:spLocks noGrp="1"/>
          </p:cNvSpPr>
          <p:nvPr>
            <p:ph type="sldNum" sz="quarter" idx="12"/>
          </p:nvPr>
        </p:nvSpPr>
        <p:spPr/>
        <p:txBody>
          <a:bodyPr/>
          <a:lstStyle/>
          <a:p>
            <a:fld id="{D57F1E4F-1CFF-5643-939E-217C01CDF565}" type="slidenum">
              <a:rPr lang="en-US" smtClean="0"/>
              <a:pPr/>
              <a:t>157</a:t>
            </a:fld>
            <a:endParaRPr lang="en-US" dirty="0"/>
          </a:p>
        </p:txBody>
      </p:sp>
    </p:spTree>
    <p:extLst>
      <p:ext uri="{BB962C8B-B14F-4D97-AF65-F5344CB8AC3E}">
        <p14:creationId xmlns:p14="http://schemas.microsoft.com/office/powerpoint/2010/main" val="2893612158"/>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p:cNvSpPr>
            <a:spLocks noGrp="1"/>
          </p:cNvSpPr>
          <p:nvPr>
            <p:ph type="title"/>
          </p:nvPr>
        </p:nvSpPr>
        <p:spPr/>
        <p:txBody>
          <a:bodyPr>
            <a:normAutofit fontScale="90000"/>
          </a:bodyPr>
          <a:lstStyle/>
          <a:p>
            <a:r>
              <a:rPr lang="en-US" altLang="ko-KR" dirty="0"/>
              <a:t>Fancy indexing and index tricks: Indexing with Arrays of Indices</a:t>
            </a:r>
            <a:endParaRPr lang="ko-KR" altLang="en-US" dirty="0"/>
          </a:p>
        </p:txBody>
      </p:sp>
      <p:sp>
        <p:nvSpPr>
          <p:cNvPr id="3" name="내용 개체 틀 2"/>
          <p:cNvSpPr>
            <a:spLocks noGrp="1"/>
          </p:cNvSpPr>
          <p:nvPr>
            <p:ph idx="1"/>
          </p:nvPr>
        </p:nvSpPr>
        <p:spPr/>
        <p:txBody>
          <a:bodyPr>
            <a:normAutofit fontScale="92500" lnSpcReduction="10000"/>
          </a:bodyPr>
          <a:lstStyle/>
          <a:p>
            <a:r>
              <a:rPr lang="en-US" altLang="ko-KR" dirty="0"/>
              <a:t>However, we can not do this by putting </a:t>
            </a:r>
            <a:r>
              <a:rPr lang="en-US" altLang="ko-KR" dirty="0" err="1">
                <a:solidFill>
                  <a:schemeClr val="tx1">
                    <a:lumMod val="50000"/>
                    <a:lumOff val="50000"/>
                  </a:schemeClr>
                </a:solidFill>
              </a:rPr>
              <a:t>i</a:t>
            </a:r>
            <a:r>
              <a:rPr lang="en-US" altLang="ko-KR" dirty="0"/>
              <a:t> and </a:t>
            </a:r>
            <a:r>
              <a:rPr lang="en-US" altLang="ko-KR" dirty="0">
                <a:solidFill>
                  <a:schemeClr val="tx1">
                    <a:lumMod val="50000"/>
                    <a:lumOff val="50000"/>
                  </a:schemeClr>
                </a:solidFill>
              </a:rPr>
              <a:t>j</a:t>
            </a:r>
            <a:r>
              <a:rPr lang="en-US" altLang="ko-KR" dirty="0"/>
              <a:t> into an array, because this array will be interpreted as indexing the first dimension of </a:t>
            </a:r>
            <a:r>
              <a:rPr lang="en-US" altLang="ko-KR" dirty="0">
                <a:solidFill>
                  <a:schemeClr val="tx1">
                    <a:lumMod val="50000"/>
                    <a:lumOff val="50000"/>
                  </a:schemeClr>
                </a:solidFill>
              </a:rPr>
              <a:t>a</a:t>
            </a:r>
            <a:r>
              <a:rPr lang="en-US" altLang="ko-KR" dirty="0"/>
              <a:t>.</a:t>
            </a:r>
          </a:p>
          <a:p>
            <a:endParaRPr lang="en-US" altLang="ko-KR" dirty="0"/>
          </a:p>
          <a:p>
            <a:pPr marL="320040" lvl="1" indent="0">
              <a:buNone/>
            </a:pPr>
            <a:r>
              <a:rPr lang="en-US" altLang="ko-KR" sz="1700" dirty="0"/>
              <a:t>import </a:t>
            </a:r>
            <a:r>
              <a:rPr lang="en-US" altLang="ko-KR" sz="1700" dirty="0" err="1"/>
              <a:t>numpy</a:t>
            </a:r>
            <a:endParaRPr lang="en-US" altLang="ko-KR" sz="1700" dirty="0"/>
          </a:p>
          <a:p>
            <a:pPr marL="320040" lvl="1" indent="0">
              <a:buNone/>
            </a:pPr>
            <a:endParaRPr lang="en-US" altLang="ko-KR" sz="1700" dirty="0"/>
          </a:p>
          <a:p>
            <a:pPr marL="320040" lvl="1" indent="0">
              <a:buNone/>
            </a:pPr>
            <a:r>
              <a:rPr lang="en-US" altLang="ko-KR" sz="1700" dirty="0"/>
              <a:t>a = </a:t>
            </a:r>
            <a:r>
              <a:rPr lang="en-US" altLang="ko-KR" sz="1700" dirty="0" err="1"/>
              <a:t>numpy.arange</a:t>
            </a:r>
            <a:r>
              <a:rPr lang="en-US" altLang="ko-KR" sz="1700" dirty="0"/>
              <a:t>(12).reshape(3, 4)</a:t>
            </a:r>
          </a:p>
          <a:p>
            <a:pPr marL="320040" lvl="1" indent="0">
              <a:buNone/>
            </a:pPr>
            <a:r>
              <a:rPr lang="en-US" altLang="ko-KR" sz="1700" dirty="0"/>
              <a:t>print(a)						# [[ 0  1  2  3] [ 4  5  6  7] [ 8  9 10 11]]</a:t>
            </a:r>
          </a:p>
          <a:p>
            <a:pPr marL="320040" lvl="1" indent="0">
              <a:buNone/>
            </a:pPr>
            <a:r>
              <a:rPr lang="en-US" altLang="ko-KR" sz="1700" dirty="0" err="1"/>
              <a:t>i</a:t>
            </a:r>
            <a:r>
              <a:rPr lang="en-US" altLang="ko-KR" sz="1700" dirty="0"/>
              <a:t> = </a:t>
            </a:r>
            <a:r>
              <a:rPr lang="en-US" altLang="ko-KR" sz="1700" dirty="0" err="1"/>
              <a:t>numpy.array</a:t>
            </a:r>
            <a:r>
              <a:rPr lang="en-US" altLang="ko-KR" sz="1700" dirty="0"/>
              <a:t>([[0, 1], [1, 2]])		# indices for the first dim of a</a:t>
            </a:r>
          </a:p>
          <a:p>
            <a:pPr marL="320040" lvl="1" indent="0">
              <a:buNone/>
            </a:pPr>
            <a:r>
              <a:rPr lang="en-US" altLang="ko-KR" sz="1700" dirty="0"/>
              <a:t>j = </a:t>
            </a:r>
            <a:r>
              <a:rPr lang="en-US" altLang="ko-KR" sz="1700" dirty="0" err="1"/>
              <a:t>numpy.array</a:t>
            </a:r>
            <a:r>
              <a:rPr lang="en-US" altLang="ko-KR" sz="1700" dirty="0"/>
              <a:t>([[2, 1], [3, 3]])		# indices for the second dim</a:t>
            </a:r>
          </a:p>
          <a:p>
            <a:pPr marL="320040" lvl="1" indent="0">
              <a:buNone/>
            </a:pPr>
            <a:r>
              <a:rPr lang="en-US" altLang="ko-KR" sz="1700" b="1" dirty="0">
                <a:solidFill>
                  <a:srgbClr val="FF0000"/>
                </a:solidFill>
              </a:rPr>
              <a:t>s = </a:t>
            </a:r>
            <a:r>
              <a:rPr lang="en-US" altLang="ko-KR" sz="1700" b="1" dirty="0" err="1">
                <a:solidFill>
                  <a:srgbClr val="FF0000"/>
                </a:solidFill>
              </a:rPr>
              <a:t>numpy.array</a:t>
            </a:r>
            <a:r>
              <a:rPr lang="en-US" altLang="ko-KR" sz="1700" b="1" dirty="0">
                <a:solidFill>
                  <a:srgbClr val="FF0000"/>
                </a:solidFill>
              </a:rPr>
              <a:t>([</a:t>
            </a:r>
            <a:r>
              <a:rPr lang="en-US" altLang="ko-KR" sz="1700" b="1" dirty="0" err="1">
                <a:solidFill>
                  <a:srgbClr val="FF0000"/>
                </a:solidFill>
              </a:rPr>
              <a:t>i</a:t>
            </a:r>
            <a:r>
              <a:rPr lang="en-US" altLang="ko-KR" sz="1700" b="1" dirty="0">
                <a:solidFill>
                  <a:srgbClr val="FF0000"/>
                </a:solidFill>
              </a:rPr>
              <a:t>, j])</a:t>
            </a:r>
          </a:p>
          <a:p>
            <a:pPr marL="320040" lvl="1" indent="0">
              <a:buNone/>
            </a:pPr>
            <a:r>
              <a:rPr lang="en-US" altLang="ko-KR" sz="1700" dirty="0"/>
              <a:t>#print(a[s])						# ERROR</a:t>
            </a:r>
          </a:p>
          <a:p>
            <a:pPr marL="320040" lvl="1" indent="0">
              <a:buNone/>
            </a:pPr>
            <a:r>
              <a:rPr lang="en-US" altLang="ko-KR" sz="1700" dirty="0"/>
              <a:t>print(</a:t>
            </a:r>
            <a:r>
              <a:rPr lang="en-US" altLang="ko-KR" sz="1700" b="1" dirty="0">
                <a:solidFill>
                  <a:srgbClr val="FF0000"/>
                </a:solidFill>
              </a:rPr>
              <a:t>a[tuple(s)]</a:t>
            </a:r>
            <a:r>
              <a:rPr lang="en-US" altLang="ko-KR" sz="1700" dirty="0"/>
              <a:t>)				# same as a[</a:t>
            </a:r>
            <a:r>
              <a:rPr lang="en-US" altLang="ko-KR" sz="1700" dirty="0" err="1"/>
              <a:t>i</a:t>
            </a:r>
            <a:r>
              <a:rPr lang="en-US" altLang="ko-KR" sz="1700" dirty="0"/>
              <a:t>, j]</a:t>
            </a:r>
          </a:p>
          <a:p>
            <a:pPr marL="320040" lvl="1" indent="0">
              <a:buNone/>
            </a:pPr>
            <a:r>
              <a:rPr lang="en-US" altLang="ko-KR" sz="1700" dirty="0"/>
              <a:t>								# [[ 2  5] [ 7 11]]</a:t>
            </a:r>
            <a:endParaRPr lang="ko-KR" altLang="en-US" sz="1700" dirty="0"/>
          </a:p>
        </p:txBody>
      </p:sp>
      <p:sp>
        <p:nvSpPr>
          <p:cNvPr id="2" name="슬라이드 번호 개체 틀 1"/>
          <p:cNvSpPr>
            <a:spLocks noGrp="1"/>
          </p:cNvSpPr>
          <p:nvPr>
            <p:ph type="sldNum" sz="quarter" idx="12"/>
          </p:nvPr>
        </p:nvSpPr>
        <p:spPr/>
        <p:txBody>
          <a:bodyPr/>
          <a:lstStyle/>
          <a:p>
            <a:fld id="{D57F1E4F-1CFF-5643-939E-217C01CDF565}" type="slidenum">
              <a:rPr lang="en-US" smtClean="0"/>
              <a:pPr/>
              <a:t>158</a:t>
            </a:fld>
            <a:endParaRPr lang="en-US" dirty="0"/>
          </a:p>
        </p:txBody>
      </p:sp>
    </p:spTree>
    <p:extLst>
      <p:ext uri="{BB962C8B-B14F-4D97-AF65-F5344CB8AC3E}">
        <p14:creationId xmlns:p14="http://schemas.microsoft.com/office/powerpoint/2010/main" val="1221470001"/>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p:cNvSpPr>
            <a:spLocks noGrp="1"/>
          </p:cNvSpPr>
          <p:nvPr>
            <p:ph type="title"/>
          </p:nvPr>
        </p:nvSpPr>
        <p:spPr/>
        <p:txBody>
          <a:bodyPr>
            <a:normAutofit fontScale="90000"/>
          </a:bodyPr>
          <a:lstStyle/>
          <a:p>
            <a:r>
              <a:rPr lang="en-US" altLang="ko-KR"/>
              <a:t>Fancy indexing and index tricks: Indexing with Arrays of Indices</a:t>
            </a:r>
            <a:endParaRPr lang="ko-KR" altLang="en-US" dirty="0"/>
          </a:p>
        </p:txBody>
      </p:sp>
      <p:sp>
        <p:nvSpPr>
          <p:cNvPr id="3" name="내용 개체 틀 2"/>
          <p:cNvSpPr>
            <a:spLocks noGrp="1"/>
          </p:cNvSpPr>
          <p:nvPr>
            <p:ph idx="1"/>
          </p:nvPr>
        </p:nvSpPr>
        <p:spPr/>
        <p:txBody>
          <a:bodyPr>
            <a:normAutofit fontScale="47500" lnSpcReduction="20000"/>
          </a:bodyPr>
          <a:lstStyle/>
          <a:p>
            <a:r>
              <a:rPr lang="en-US" altLang="ko-KR" dirty="0"/>
              <a:t>Another common use of indexing with arrays is the search of the maximum value of time-dependent series.</a:t>
            </a:r>
          </a:p>
          <a:p>
            <a:endParaRPr lang="en-US" altLang="ko-KR" dirty="0"/>
          </a:p>
          <a:p>
            <a:pPr marL="320040" lvl="1" indent="0">
              <a:buNone/>
            </a:pPr>
            <a:r>
              <a:rPr lang="en-US" altLang="ko-KR" dirty="0"/>
              <a:t>import </a:t>
            </a:r>
            <a:r>
              <a:rPr lang="en-US" altLang="ko-KR" dirty="0" err="1"/>
              <a:t>numpy</a:t>
            </a:r>
            <a:endParaRPr lang="en-US" altLang="ko-KR" dirty="0"/>
          </a:p>
          <a:p>
            <a:pPr marL="320040" lvl="1" indent="0">
              <a:buNone/>
            </a:pPr>
            <a:endParaRPr lang="en-US" altLang="ko-KR" dirty="0"/>
          </a:p>
          <a:p>
            <a:pPr marL="320040" lvl="1" indent="0">
              <a:buNone/>
            </a:pPr>
            <a:r>
              <a:rPr lang="en-US" altLang="ko-KR" dirty="0"/>
              <a:t>time = </a:t>
            </a:r>
            <a:r>
              <a:rPr lang="en-US" altLang="ko-KR" dirty="0" err="1"/>
              <a:t>numpy.linspace</a:t>
            </a:r>
            <a:r>
              <a:rPr lang="en-US" altLang="ko-KR" dirty="0"/>
              <a:t>(20, 145, 5)				# time scale</a:t>
            </a:r>
          </a:p>
          <a:p>
            <a:pPr marL="320040" lvl="1" indent="0">
              <a:buNone/>
            </a:pPr>
            <a:r>
              <a:rPr lang="en-US" altLang="ko-KR" dirty="0"/>
              <a:t>print(time)						# [ 20.    51.25  82.5  113.75 145.  ]</a:t>
            </a:r>
          </a:p>
          <a:p>
            <a:pPr marL="320040" lvl="1" indent="0">
              <a:buNone/>
            </a:pPr>
            <a:r>
              <a:rPr lang="en-US" altLang="ko-KR" dirty="0"/>
              <a:t>data = </a:t>
            </a:r>
            <a:r>
              <a:rPr lang="en-US" altLang="ko-KR" dirty="0" err="1"/>
              <a:t>numpy.sin</a:t>
            </a:r>
            <a:r>
              <a:rPr lang="en-US" altLang="ko-KR" dirty="0"/>
              <a:t>(</a:t>
            </a:r>
            <a:r>
              <a:rPr lang="en-US" altLang="ko-KR" dirty="0" err="1"/>
              <a:t>numpy.arange</a:t>
            </a:r>
            <a:r>
              <a:rPr lang="en-US" altLang="ko-KR" dirty="0"/>
              <a:t>(20)).reshape(5, 4)	# 4 time-dependent series</a:t>
            </a:r>
          </a:p>
          <a:p>
            <a:pPr marL="320040" lvl="1" indent="0">
              <a:buNone/>
            </a:pPr>
            <a:r>
              <a:rPr lang="en-US" altLang="ko-KR" dirty="0"/>
              <a:t>print(data)						# [[ 0.          0.84147098  0.90929743  0.14112001]</a:t>
            </a:r>
          </a:p>
          <a:p>
            <a:pPr marL="320040" lvl="1" indent="0">
              <a:buNone/>
            </a:pPr>
            <a:r>
              <a:rPr lang="en-US" altLang="ko-KR" dirty="0"/>
              <a:t>								#  [-0.7568025  -0.95892427 -0.2794155   0.6569866 ]</a:t>
            </a:r>
          </a:p>
          <a:p>
            <a:pPr marL="320040" lvl="1" indent="0">
              <a:buNone/>
            </a:pPr>
            <a:r>
              <a:rPr lang="en-US" altLang="ko-KR" dirty="0"/>
              <a:t>								#  [ 0.98935825  0.41211849 -0.54402111 -0.99999021]</a:t>
            </a:r>
          </a:p>
          <a:p>
            <a:pPr marL="320040" lvl="1" indent="0">
              <a:buNone/>
            </a:pPr>
            <a:r>
              <a:rPr lang="en-US" altLang="ko-KR" dirty="0"/>
              <a:t>								#  [-0.53657292  0.42016704  0.99060736  0.65028784]</a:t>
            </a:r>
          </a:p>
          <a:p>
            <a:pPr marL="320040" lvl="1" indent="0">
              <a:buNone/>
            </a:pPr>
            <a:r>
              <a:rPr lang="en-US" altLang="ko-KR" dirty="0"/>
              <a:t>								#  [-0.28790332 -0.96139749 -0.75098725  0.14987721]]</a:t>
            </a:r>
          </a:p>
          <a:p>
            <a:pPr marL="320040" lvl="1" indent="0">
              <a:buNone/>
            </a:pPr>
            <a:r>
              <a:rPr lang="en-US" altLang="ko-KR" dirty="0" err="1"/>
              <a:t>ind</a:t>
            </a:r>
            <a:r>
              <a:rPr lang="en-US" altLang="ko-KR" dirty="0"/>
              <a:t> = </a:t>
            </a:r>
            <a:r>
              <a:rPr lang="en-US" altLang="ko-KR" dirty="0" err="1"/>
              <a:t>data.argmax</a:t>
            </a:r>
            <a:r>
              <a:rPr lang="en-US" altLang="ko-KR" dirty="0"/>
              <a:t>(axis=0)				# index of the maxima for each series</a:t>
            </a:r>
          </a:p>
          <a:p>
            <a:pPr marL="320040" lvl="1" indent="0">
              <a:buNone/>
            </a:pPr>
            <a:r>
              <a:rPr lang="en-US" altLang="ko-KR" dirty="0"/>
              <a:t>print(</a:t>
            </a:r>
            <a:r>
              <a:rPr lang="en-US" altLang="ko-KR" dirty="0" err="1"/>
              <a:t>ind</a:t>
            </a:r>
            <a:r>
              <a:rPr lang="en-US" altLang="ko-KR" dirty="0"/>
              <a:t>)							# [2 0 3 1]</a:t>
            </a:r>
          </a:p>
          <a:p>
            <a:pPr marL="320040" lvl="1" indent="0">
              <a:buNone/>
            </a:pPr>
            <a:r>
              <a:rPr lang="en-US" altLang="ko-KR" dirty="0" err="1"/>
              <a:t>time_max</a:t>
            </a:r>
            <a:r>
              <a:rPr lang="en-US" altLang="ko-KR" dirty="0"/>
              <a:t> = time[</a:t>
            </a:r>
            <a:r>
              <a:rPr lang="en-US" altLang="ko-KR" dirty="0" err="1"/>
              <a:t>ind</a:t>
            </a:r>
            <a:r>
              <a:rPr lang="en-US" altLang="ko-KR" dirty="0"/>
              <a:t>]					# times corresponding to the maxima</a:t>
            </a:r>
          </a:p>
          <a:p>
            <a:pPr marL="320040" lvl="1" indent="0">
              <a:buNone/>
            </a:pPr>
            <a:r>
              <a:rPr lang="en-US" altLang="ko-KR" dirty="0"/>
              <a:t>print(</a:t>
            </a:r>
            <a:r>
              <a:rPr lang="en-US" altLang="ko-KR" dirty="0" err="1"/>
              <a:t>time_max</a:t>
            </a:r>
            <a:r>
              <a:rPr lang="en-US" altLang="ko-KR" dirty="0"/>
              <a:t>)						# [ 82.5   20.   113.75  51.25]</a:t>
            </a:r>
          </a:p>
          <a:p>
            <a:pPr marL="320040" lvl="1" indent="0">
              <a:buNone/>
            </a:pPr>
            <a:r>
              <a:rPr lang="en-US" altLang="ko-KR" dirty="0" err="1"/>
              <a:t>data_max</a:t>
            </a:r>
            <a:r>
              <a:rPr lang="en-US" altLang="ko-KR" dirty="0"/>
              <a:t> = data[</a:t>
            </a:r>
            <a:r>
              <a:rPr lang="en-US" altLang="ko-KR" dirty="0" err="1"/>
              <a:t>ind</a:t>
            </a:r>
            <a:r>
              <a:rPr lang="en-US" altLang="ko-KR" dirty="0"/>
              <a:t>, range(</a:t>
            </a:r>
            <a:r>
              <a:rPr lang="en-US" altLang="ko-KR" dirty="0" err="1"/>
              <a:t>data.shape</a:t>
            </a:r>
            <a:r>
              <a:rPr lang="en-US" altLang="ko-KR" dirty="0"/>
              <a:t>[1])]		# data[</a:t>
            </a:r>
            <a:r>
              <a:rPr lang="en-US" altLang="ko-KR" dirty="0" err="1"/>
              <a:t>ind</a:t>
            </a:r>
            <a:r>
              <a:rPr lang="en-US" altLang="ko-KR" dirty="0"/>
              <a:t>[0],0], data[</a:t>
            </a:r>
            <a:r>
              <a:rPr lang="en-US" altLang="ko-KR" dirty="0" err="1"/>
              <a:t>ind</a:t>
            </a:r>
            <a:r>
              <a:rPr lang="en-US" altLang="ko-KR" dirty="0"/>
              <a:t>[1],1], data[</a:t>
            </a:r>
            <a:r>
              <a:rPr lang="en-US" altLang="ko-KR" dirty="0" err="1"/>
              <a:t>ind</a:t>
            </a:r>
            <a:r>
              <a:rPr lang="en-US" altLang="ko-KR" dirty="0"/>
              <a:t>[2],2], data[</a:t>
            </a:r>
            <a:r>
              <a:rPr lang="en-US" altLang="ko-KR" dirty="0" err="1"/>
              <a:t>ind</a:t>
            </a:r>
            <a:r>
              <a:rPr lang="en-US" altLang="ko-KR" dirty="0"/>
              <a:t>[3],3]</a:t>
            </a:r>
          </a:p>
          <a:p>
            <a:pPr marL="320040" lvl="1" indent="0">
              <a:buNone/>
            </a:pPr>
            <a:r>
              <a:rPr lang="en-US" altLang="ko-KR" dirty="0"/>
              <a:t>print(</a:t>
            </a:r>
            <a:r>
              <a:rPr lang="en-US" altLang="ko-KR" dirty="0" err="1"/>
              <a:t>data_max</a:t>
            </a:r>
            <a:r>
              <a:rPr lang="en-US" altLang="ko-KR" dirty="0"/>
              <a:t>)						# [0.98935825 0.84147098 0.99060736 0.6569866 ]</a:t>
            </a:r>
          </a:p>
          <a:p>
            <a:pPr marL="320040" lvl="1" indent="0">
              <a:buNone/>
            </a:pPr>
            <a:r>
              <a:rPr lang="en-US" altLang="ko-KR" dirty="0"/>
              <a:t>print(</a:t>
            </a:r>
            <a:r>
              <a:rPr lang="en-US" altLang="ko-KR" dirty="0" err="1"/>
              <a:t>data.max</a:t>
            </a:r>
            <a:r>
              <a:rPr lang="en-US" altLang="ko-KR" dirty="0"/>
              <a:t>(axis=0))					# [0.98935825 0.84147098 0.99060736 0.6569866 ]</a:t>
            </a:r>
          </a:p>
          <a:p>
            <a:pPr marL="320040" lvl="1" indent="0">
              <a:buNone/>
            </a:pPr>
            <a:r>
              <a:rPr lang="en-US" altLang="ko-KR" dirty="0"/>
              <a:t>print(</a:t>
            </a:r>
            <a:r>
              <a:rPr lang="en-US" altLang="ko-KR" dirty="0" err="1"/>
              <a:t>numpy.all</a:t>
            </a:r>
            <a:r>
              <a:rPr lang="en-US" altLang="ko-KR" dirty="0"/>
              <a:t>(</a:t>
            </a:r>
            <a:r>
              <a:rPr lang="en-US" altLang="ko-KR" dirty="0" err="1"/>
              <a:t>data_max</a:t>
            </a:r>
            <a:r>
              <a:rPr lang="en-US" altLang="ko-KR" dirty="0"/>
              <a:t> == </a:t>
            </a:r>
            <a:r>
              <a:rPr lang="en-US" altLang="ko-KR" dirty="0" err="1"/>
              <a:t>data.max</a:t>
            </a:r>
            <a:r>
              <a:rPr lang="en-US" altLang="ko-KR" dirty="0"/>
              <a:t>(axis=0)))		# True</a:t>
            </a:r>
          </a:p>
        </p:txBody>
      </p:sp>
      <p:sp>
        <p:nvSpPr>
          <p:cNvPr id="2" name="슬라이드 번호 개체 틀 1"/>
          <p:cNvSpPr>
            <a:spLocks noGrp="1"/>
          </p:cNvSpPr>
          <p:nvPr>
            <p:ph type="sldNum" sz="quarter" idx="12"/>
          </p:nvPr>
        </p:nvSpPr>
        <p:spPr/>
        <p:txBody>
          <a:bodyPr/>
          <a:lstStyle/>
          <a:p>
            <a:fld id="{D57F1E4F-1CFF-5643-939E-217C01CDF565}" type="slidenum">
              <a:rPr lang="en-US" smtClean="0"/>
              <a:pPr/>
              <a:t>159</a:t>
            </a:fld>
            <a:endParaRPr lang="en-US" dirty="0"/>
          </a:p>
        </p:txBody>
      </p:sp>
    </p:spTree>
    <p:extLst>
      <p:ext uri="{BB962C8B-B14F-4D97-AF65-F5344CB8AC3E}">
        <p14:creationId xmlns:p14="http://schemas.microsoft.com/office/powerpoint/2010/main" val="41141822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p:cNvSpPr>
            <a:spLocks noGrp="1"/>
          </p:cNvSpPr>
          <p:nvPr>
            <p:ph type="title"/>
          </p:nvPr>
        </p:nvSpPr>
        <p:spPr/>
        <p:txBody>
          <a:bodyPr/>
          <a:lstStyle/>
          <a:p>
            <a:r>
              <a:rPr lang="en-GB" altLang="ko-KR"/>
              <a:t>Learning Objectives</a:t>
            </a:r>
            <a:endParaRPr lang="ko-KR" altLang="en-US" dirty="0"/>
          </a:p>
        </p:txBody>
      </p:sp>
      <p:sp>
        <p:nvSpPr>
          <p:cNvPr id="6" name="내용 개체 틀 5"/>
          <p:cNvSpPr>
            <a:spLocks noGrp="1"/>
          </p:cNvSpPr>
          <p:nvPr>
            <p:ph idx="1"/>
          </p:nvPr>
        </p:nvSpPr>
        <p:spPr/>
        <p:txBody>
          <a:bodyPr>
            <a:normAutofit fontScale="47500" lnSpcReduction="20000"/>
          </a:bodyPr>
          <a:lstStyle/>
          <a:p>
            <a:r>
              <a:rPr lang="en-US" altLang="ko-KR" dirty="0"/>
              <a:t>What is </a:t>
            </a:r>
            <a:r>
              <a:rPr lang="en-US" altLang="ko-KR" dirty="0" err="1"/>
              <a:t>NumPy</a:t>
            </a:r>
            <a:endParaRPr lang="en-US" altLang="ko-KR" dirty="0"/>
          </a:p>
          <a:p>
            <a:r>
              <a:rPr lang="en-US" altLang="ko-KR" dirty="0"/>
              <a:t>Installing Package</a:t>
            </a:r>
          </a:p>
          <a:p>
            <a:r>
              <a:rPr lang="en-US" altLang="ko-KR" b="1" u="sng" dirty="0"/>
              <a:t>Core</a:t>
            </a:r>
          </a:p>
          <a:p>
            <a:r>
              <a:rPr lang="en-US" altLang="ko-KR" dirty="0"/>
              <a:t>Basics</a:t>
            </a:r>
          </a:p>
          <a:p>
            <a:r>
              <a:rPr lang="en-US" altLang="ko-KR" dirty="0"/>
              <a:t>Arrays</a:t>
            </a:r>
          </a:p>
          <a:p>
            <a:r>
              <a:rPr lang="en-US" altLang="ko-KR" dirty="0"/>
              <a:t>Basic Operations</a:t>
            </a:r>
          </a:p>
          <a:p>
            <a:r>
              <a:rPr lang="en-US" altLang="ko-KR" dirty="0"/>
              <a:t>Universal Functions</a:t>
            </a:r>
          </a:p>
          <a:p>
            <a:r>
              <a:rPr lang="en-US" altLang="ko-KR" dirty="0"/>
              <a:t>Indexing, Slicing and Iterating</a:t>
            </a:r>
          </a:p>
          <a:p>
            <a:r>
              <a:rPr lang="en-US" altLang="ko-KR" dirty="0"/>
              <a:t>Shape Manipulation</a:t>
            </a:r>
          </a:p>
          <a:p>
            <a:r>
              <a:rPr lang="en-US" altLang="ko-KR" dirty="0"/>
              <a:t>Copies and Views</a:t>
            </a:r>
          </a:p>
          <a:p>
            <a:r>
              <a:rPr lang="en-US" altLang="ko-KR" dirty="0"/>
              <a:t>Fancy indexing and index tricks</a:t>
            </a:r>
          </a:p>
          <a:p>
            <a:r>
              <a:rPr lang="en-US" altLang="ko-KR" dirty="0"/>
              <a:t>Broadcasting rules</a:t>
            </a:r>
          </a:p>
          <a:p>
            <a:r>
              <a:rPr lang="en-US" altLang="ko-KR" dirty="0"/>
              <a:t>Linear Algebra: Simple Array Operations</a:t>
            </a:r>
          </a:p>
          <a:p>
            <a:r>
              <a:rPr lang="en-US" altLang="ko-KR" dirty="0"/>
              <a:t>“Automatic” Reshaping</a:t>
            </a:r>
          </a:p>
          <a:p>
            <a:r>
              <a:rPr lang="en-US" altLang="ko-KR" dirty="0"/>
              <a:t>Vector Stacking</a:t>
            </a:r>
          </a:p>
          <a:p>
            <a:r>
              <a:rPr lang="en-US" altLang="ko-KR" dirty="0"/>
              <a:t>Histograms</a:t>
            </a:r>
            <a:endParaRPr lang="ko-KR" altLang="en-US" dirty="0"/>
          </a:p>
        </p:txBody>
      </p:sp>
      <p:sp>
        <p:nvSpPr>
          <p:cNvPr id="2" name="슬라이드 번호 개체 틀 1"/>
          <p:cNvSpPr>
            <a:spLocks noGrp="1"/>
          </p:cNvSpPr>
          <p:nvPr>
            <p:ph type="sldNum" sz="quarter" idx="12"/>
          </p:nvPr>
        </p:nvSpPr>
        <p:spPr/>
        <p:txBody>
          <a:bodyPr/>
          <a:lstStyle/>
          <a:p>
            <a:fld id="{D57F1E4F-1CFF-5643-939E-217C01CDF565}" type="slidenum">
              <a:rPr lang="en-US" smtClean="0"/>
              <a:pPr/>
              <a:t>16</a:t>
            </a:fld>
            <a:endParaRPr lang="en-US" dirty="0"/>
          </a:p>
        </p:txBody>
      </p:sp>
    </p:spTree>
    <p:extLst>
      <p:ext uri="{BB962C8B-B14F-4D97-AF65-F5344CB8AC3E}">
        <p14:creationId xmlns:p14="http://schemas.microsoft.com/office/powerpoint/2010/main" val="3694226704"/>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p:cNvSpPr>
            <a:spLocks noGrp="1"/>
          </p:cNvSpPr>
          <p:nvPr>
            <p:ph type="title"/>
          </p:nvPr>
        </p:nvSpPr>
        <p:spPr/>
        <p:txBody>
          <a:bodyPr>
            <a:normAutofit fontScale="90000"/>
          </a:bodyPr>
          <a:lstStyle/>
          <a:p>
            <a:r>
              <a:rPr lang="en-US" altLang="ko-KR"/>
              <a:t>Fancy indexing and index tricks: Indexing with Arrays of Indices</a:t>
            </a:r>
            <a:endParaRPr lang="ko-KR" altLang="en-US" dirty="0"/>
          </a:p>
        </p:txBody>
      </p:sp>
      <p:sp>
        <p:nvSpPr>
          <p:cNvPr id="3" name="내용 개체 틀 2"/>
          <p:cNvSpPr>
            <a:spLocks noGrp="1"/>
          </p:cNvSpPr>
          <p:nvPr>
            <p:ph idx="1"/>
          </p:nvPr>
        </p:nvSpPr>
        <p:spPr/>
        <p:txBody>
          <a:bodyPr>
            <a:normAutofit fontScale="47500" lnSpcReduction="20000"/>
          </a:bodyPr>
          <a:lstStyle/>
          <a:p>
            <a:r>
              <a:rPr lang="en-US" altLang="ko-KR" dirty="0"/>
              <a:t>Another common use of indexing with arrays is the search of the maximum value of time-dependent series.</a:t>
            </a:r>
          </a:p>
          <a:p>
            <a:endParaRPr lang="en-US" altLang="ko-KR" dirty="0"/>
          </a:p>
          <a:p>
            <a:pPr marL="320040" lvl="1" indent="0">
              <a:buNone/>
            </a:pPr>
            <a:r>
              <a:rPr lang="en-US" altLang="ko-KR" dirty="0"/>
              <a:t>import </a:t>
            </a:r>
            <a:r>
              <a:rPr lang="en-US" altLang="ko-KR" dirty="0" err="1"/>
              <a:t>numpy</a:t>
            </a:r>
            <a:endParaRPr lang="en-US" altLang="ko-KR" dirty="0"/>
          </a:p>
          <a:p>
            <a:pPr marL="320040" lvl="1" indent="0">
              <a:buNone/>
            </a:pPr>
            <a:endParaRPr lang="en-US" altLang="ko-KR" dirty="0"/>
          </a:p>
          <a:p>
            <a:pPr marL="320040" lvl="1" indent="0">
              <a:buNone/>
            </a:pPr>
            <a:r>
              <a:rPr lang="en-US" altLang="ko-KR" dirty="0"/>
              <a:t>time = </a:t>
            </a:r>
            <a:r>
              <a:rPr lang="en-US" altLang="ko-KR" dirty="0" err="1"/>
              <a:t>numpy.</a:t>
            </a:r>
            <a:r>
              <a:rPr lang="en-US" altLang="ko-KR" b="1" dirty="0" err="1">
                <a:solidFill>
                  <a:srgbClr val="FF0000"/>
                </a:solidFill>
              </a:rPr>
              <a:t>linspace</a:t>
            </a:r>
            <a:r>
              <a:rPr lang="en-US" altLang="ko-KR" b="1" dirty="0">
                <a:solidFill>
                  <a:srgbClr val="FF0000"/>
                </a:solidFill>
              </a:rPr>
              <a:t>(20, 145, 5)</a:t>
            </a:r>
            <a:r>
              <a:rPr lang="en-US" altLang="ko-KR" dirty="0"/>
              <a:t>			# time scale</a:t>
            </a:r>
          </a:p>
          <a:p>
            <a:pPr marL="320040" lvl="1" indent="0">
              <a:buNone/>
            </a:pPr>
            <a:r>
              <a:rPr lang="en-US" altLang="ko-KR" dirty="0"/>
              <a:t>print(time)						# </a:t>
            </a:r>
            <a:r>
              <a:rPr lang="en-US" altLang="ko-KR" b="1" dirty="0">
                <a:solidFill>
                  <a:srgbClr val="FF0000"/>
                </a:solidFill>
              </a:rPr>
              <a:t>[ 20.    51.25  82.5  113.75 145.  ]</a:t>
            </a:r>
          </a:p>
          <a:p>
            <a:pPr marL="320040" lvl="1" indent="0">
              <a:buNone/>
            </a:pPr>
            <a:r>
              <a:rPr lang="en-US" altLang="ko-KR" dirty="0"/>
              <a:t>data = </a:t>
            </a:r>
            <a:r>
              <a:rPr lang="en-US" altLang="ko-KR" dirty="0" err="1"/>
              <a:t>numpy.sin</a:t>
            </a:r>
            <a:r>
              <a:rPr lang="en-US" altLang="ko-KR" dirty="0"/>
              <a:t>(</a:t>
            </a:r>
            <a:r>
              <a:rPr lang="en-US" altLang="ko-KR" dirty="0" err="1"/>
              <a:t>numpy.arange</a:t>
            </a:r>
            <a:r>
              <a:rPr lang="en-US" altLang="ko-KR" dirty="0"/>
              <a:t>(20)).reshape(5, 4)	# 4 time-dependent series</a:t>
            </a:r>
          </a:p>
          <a:p>
            <a:pPr marL="320040" lvl="1" indent="0">
              <a:buNone/>
            </a:pPr>
            <a:r>
              <a:rPr lang="en-US" altLang="ko-KR" dirty="0"/>
              <a:t>print(data)						# [[ 0.          0.84147098  0.90929743  0.14112001]</a:t>
            </a:r>
          </a:p>
          <a:p>
            <a:pPr marL="320040" lvl="1" indent="0">
              <a:buNone/>
            </a:pPr>
            <a:r>
              <a:rPr lang="en-US" altLang="ko-KR" dirty="0"/>
              <a:t>								#  [-0.7568025  -0.95892427 -0.2794155   0.6569866 ]</a:t>
            </a:r>
          </a:p>
          <a:p>
            <a:pPr marL="320040" lvl="1" indent="0">
              <a:buNone/>
            </a:pPr>
            <a:r>
              <a:rPr lang="en-US" altLang="ko-KR" dirty="0"/>
              <a:t>								#  [ 0.98935825  0.41211849 -0.54402111 -0.99999021]</a:t>
            </a:r>
          </a:p>
          <a:p>
            <a:pPr marL="320040" lvl="1" indent="0">
              <a:buNone/>
            </a:pPr>
            <a:r>
              <a:rPr lang="en-US" altLang="ko-KR" dirty="0"/>
              <a:t>								#  [-0.53657292  0.42016704  0.99060736  0.65028784]</a:t>
            </a:r>
          </a:p>
          <a:p>
            <a:pPr marL="320040" lvl="1" indent="0">
              <a:buNone/>
            </a:pPr>
            <a:r>
              <a:rPr lang="en-US" altLang="ko-KR" dirty="0"/>
              <a:t>								#  [-0.28790332 -0.96139749 -0.75098725  0.14987721]]</a:t>
            </a:r>
          </a:p>
          <a:p>
            <a:pPr marL="320040" lvl="1" indent="0">
              <a:buNone/>
            </a:pPr>
            <a:r>
              <a:rPr lang="en-US" altLang="ko-KR" dirty="0" err="1"/>
              <a:t>ind</a:t>
            </a:r>
            <a:r>
              <a:rPr lang="en-US" altLang="ko-KR" dirty="0"/>
              <a:t> = </a:t>
            </a:r>
            <a:r>
              <a:rPr lang="en-US" altLang="ko-KR" dirty="0" err="1"/>
              <a:t>data.argmax</a:t>
            </a:r>
            <a:r>
              <a:rPr lang="en-US" altLang="ko-KR" dirty="0"/>
              <a:t>(axis=0)				# index of the maxima for each series</a:t>
            </a:r>
          </a:p>
          <a:p>
            <a:pPr marL="320040" lvl="1" indent="0">
              <a:buNone/>
            </a:pPr>
            <a:r>
              <a:rPr lang="en-US" altLang="ko-KR" dirty="0"/>
              <a:t>print(</a:t>
            </a:r>
            <a:r>
              <a:rPr lang="en-US" altLang="ko-KR" dirty="0" err="1"/>
              <a:t>ind</a:t>
            </a:r>
            <a:r>
              <a:rPr lang="en-US" altLang="ko-KR" dirty="0"/>
              <a:t>)							# [2 0 3 1]</a:t>
            </a:r>
          </a:p>
          <a:p>
            <a:pPr marL="320040" lvl="1" indent="0">
              <a:buNone/>
            </a:pPr>
            <a:r>
              <a:rPr lang="en-US" altLang="ko-KR" dirty="0" err="1"/>
              <a:t>time_max</a:t>
            </a:r>
            <a:r>
              <a:rPr lang="en-US" altLang="ko-KR" dirty="0"/>
              <a:t> = time[</a:t>
            </a:r>
            <a:r>
              <a:rPr lang="en-US" altLang="ko-KR" dirty="0" err="1"/>
              <a:t>ind</a:t>
            </a:r>
            <a:r>
              <a:rPr lang="en-US" altLang="ko-KR" dirty="0"/>
              <a:t>]					# times corresponding to the maxima</a:t>
            </a:r>
          </a:p>
          <a:p>
            <a:pPr marL="320040" lvl="1" indent="0">
              <a:buNone/>
            </a:pPr>
            <a:r>
              <a:rPr lang="en-US" altLang="ko-KR" dirty="0"/>
              <a:t>print(</a:t>
            </a:r>
            <a:r>
              <a:rPr lang="en-US" altLang="ko-KR" dirty="0" err="1"/>
              <a:t>time_max</a:t>
            </a:r>
            <a:r>
              <a:rPr lang="en-US" altLang="ko-KR" dirty="0"/>
              <a:t>)						# [ 82.5   20.   113.75  51.25]</a:t>
            </a:r>
          </a:p>
          <a:p>
            <a:pPr marL="320040" lvl="1" indent="0">
              <a:buNone/>
            </a:pPr>
            <a:r>
              <a:rPr lang="en-US" altLang="ko-KR" dirty="0" err="1"/>
              <a:t>data_max</a:t>
            </a:r>
            <a:r>
              <a:rPr lang="en-US" altLang="ko-KR" dirty="0"/>
              <a:t> = data[</a:t>
            </a:r>
            <a:r>
              <a:rPr lang="en-US" altLang="ko-KR" dirty="0" err="1"/>
              <a:t>ind</a:t>
            </a:r>
            <a:r>
              <a:rPr lang="en-US" altLang="ko-KR" dirty="0"/>
              <a:t>, range(</a:t>
            </a:r>
            <a:r>
              <a:rPr lang="en-US" altLang="ko-KR" dirty="0" err="1"/>
              <a:t>data.shape</a:t>
            </a:r>
            <a:r>
              <a:rPr lang="en-US" altLang="ko-KR" dirty="0"/>
              <a:t>[1])]		# data[</a:t>
            </a:r>
            <a:r>
              <a:rPr lang="en-US" altLang="ko-KR" dirty="0" err="1"/>
              <a:t>ind</a:t>
            </a:r>
            <a:r>
              <a:rPr lang="en-US" altLang="ko-KR" dirty="0"/>
              <a:t>[0],0], data[</a:t>
            </a:r>
            <a:r>
              <a:rPr lang="en-US" altLang="ko-KR" dirty="0" err="1"/>
              <a:t>ind</a:t>
            </a:r>
            <a:r>
              <a:rPr lang="en-US" altLang="ko-KR" dirty="0"/>
              <a:t>[1],1], data[</a:t>
            </a:r>
            <a:r>
              <a:rPr lang="en-US" altLang="ko-KR" dirty="0" err="1"/>
              <a:t>ind</a:t>
            </a:r>
            <a:r>
              <a:rPr lang="en-US" altLang="ko-KR" dirty="0"/>
              <a:t>[2],2], data[</a:t>
            </a:r>
            <a:r>
              <a:rPr lang="en-US" altLang="ko-KR" dirty="0" err="1"/>
              <a:t>ind</a:t>
            </a:r>
            <a:r>
              <a:rPr lang="en-US" altLang="ko-KR" dirty="0"/>
              <a:t>[3],3]</a:t>
            </a:r>
          </a:p>
          <a:p>
            <a:pPr marL="320040" lvl="1" indent="0">
              <a:buNone/>
            </a:pPr>
            <a:r>
              <a:rPr lang="en-US" altLang="ko-KR" dirty="0"/>
              <a:t>print(</a:t>
            </a:r>
            <a:r>
              <a:rPr lang="en-US" altLang="ko-KR" dirty="0" err="1"/>
              <a:t>data_max</a:t>
            </a:r>
            <a:r>
              <a:rPr lang="en-US" altLang="ko-KR" dirty="0"/>
              <a:t>)						# [0.98935825 0.84147098 0.99060736 0.6569866 ]</a:t>
            </a:r>
          </a:p>
          <a:p>
            <a:pPr marL="320040" lvl="1" indent="0">
              <a:buNone/>
            </a:pPr>
            <a:r>
              <a:rPr lang="en-US" altLang="ko-KR" dirty="0"/>
              <a:t>print(</a:t>
            </a:r>
            <a:r>
              <a:rPr lang="en-US" altLang="ko-KR" dirty="0" err="1"/>
              <a:t>data.max</a:t>
            </a:r>
            <a:r>
              <a:rPr lang="en-US" altLang="ko-KR" dirty="0"/>
              <a:t>(axis=0))					# [0.98935825 0.84147098 0.99060736 0.6569866 ]</a:t>
            </a:r>
          </a:p>
          <a:p>
            <a:pPr marL="320040" lvl="1" indent="0">
              <a:buNone/>
            </a:pPr>
            <a:r>
              <a:rPr lang="en-US" altLang="ko-KR" dirty="0"/>
              <a:t>print(</a:t>
            </a:r>
            <a:r>
              <a:rPr lang="en-US" altLang="ko-KR" dirty="0" err="1"/>
              <a:t>numpy.all</a:t>
            </a:r>
            <a:r>
              <a:rPr lang="en-US" altLang="ko-KR" dirty="0"/>
              <a:t>(</a:t>
            </a:r>
            <a:r>
              <a:rPr lang="en-US" altLang="ko-KR" dirty="0" err="1"/>
              <a:t>data_max</a:t>
            </a:r>
            <a:r>
              <a:rPr lang="en-US" altLang="ko-KR" dirty="0"/>
              <a:t> == </a:t>
            </a:r>
            <a:r>
              <a:rPr lang="en-US" altLang="ko-KR" dirty="0" err="1"/>
              <a:t>data.max</a:t>
            </a:r>
            <a:r>
              <a:rPr lang="en-US" altLang="ko-KR" dirty="0"/>
              <a:t>(axis=0)))		# True</a:t>
            </a:r>
          </a:p>
        </p:txBody>
      </p:sp>
      <p:sp>
        <p:nvSpPr>
          <p:cNvPr id="2" name="슬라이드 번호 개체 틀 1"/>
          <p:cNvSpPr>
            <a:spLocks noGrp="1"/>
          </p:cNvSpPr>
          <p:nvPr>
            <p:ph type="sldNum" sz="quarter" idx="12"/>
          </p:nvPr>
        </p:nvSpPr>
        <p:spPr/>
        <p:txBody>
          <a:bodyPr/>
          <a:lstStyle/>
          <a:p>
            <a:fld id="{D57F1E4F-1CFF-5643-939E-217C01CDF565}" type="slidenum">
              <a:rPr lang="en-US" smtClean="0"/>
              <a:pPr/>
              <a:t>160</a:t>
            </a:fld>
            <a:endParaRPr lang="en-US" dirty="0"/>
          </a:p>
        </p:txBody>
      </p:sp>
    </p:spTree>
    <p:extLst>
      <p:ext uri="{BB962C8B-B14F-4D97-AF65-F5344CB8AC3E}">
        <p14:creationId xmlns:p14="http://schemas.microsoft.com/office/powerpoint/2010/main" val="846259220"/>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p:cNvSpPr>
            <a:spLocks noGrp="1"/>
          </p:cNvSpPr>
          <p:nvPr>
            <p:ph type="title"/>
          </p:nvPr>
        </p:nvSpPr>
        <p:spPr/>
        <p:txBody>
          <a:bodyPr>
            <a:normAutofit fontScale="90000"/>
          </a:bodyPr>
          <a:lstStyle/>
          <a:p>
            <a:r>
              <a:rPr lang="en-US" altLang="ko-KR"/>
              <a:t>Fancy indexing and index tricks: Indexing with Arrays of Indices</a:t>
            </a:r>
            <a:endParaRPr lang="ko-KR" altLang="en-US" dirty="0"/>
          </a:p>
        </p:txBody>
      </p:sp>
      <p:sp>
        <p:nvSpPr>
          <p:cNvPr id="3" name="내용 개체 틀 2"/>
          <p:cNvSpPr>
            <a:spLocks noGrp="1"/>
          </p:cNvSpPr>
          <p:nvPr>
            <p:ph idx="1"/>
          </p:nvPr>
        </p:nvSpPr>
        <p:spPr/>
        <p:txBody>
          <a:bodyPr>
            <a:normAutofit fontScale="47500" lnSpcReduction="20000"/>
          </a:bodyPr>
          <a:lstStyle/>
          <a:p>
            <a:r>
              <a:rPr lang="en-US" altLang="ko-KR" dirty="0"/>
              <a:t>Another common use of indexing with arrays is the search of the maximum value of time-dependent series.</a:t>
            </a:r>
          </a:p>
          <a:p>
            <a:endParaRPr lang="en-US" altLang="ko-KR" dirty="0"/>
          </a:p>
          <a:p>
            <a:pPr marL="320040" lvl="1" indent="0">
              <a:buNone/>
            </a:pPr>
            <a:r>
              <a:rPr lang="en-US" altLang="ko-KR" dirty="0"/>
              <a:t>import </a:t>
            </a:r>
            <a:r>
              <a:rPr lang="en-US" altLang="ko-KR" dirty="0" err="1"/>
              <a:t>numpy</a:t>
            </a:r>
            <a:endParaRPr lang="en-US" altLang="ko-KR" dirty="0"/>
          </a:p>
          <a:p>
            <a:pPr marL="320040" lvl="1" indent="0">
              <a:buNone/>
            </a:pPr>
            <a:endParaRPr lang="en-US" altLang="ko-KR" dirty="0"/>
          </a:p>
          <a:p>
            <a:pPr marL="320040" lvl="1" indent="0">
              <a:buNone/>
            </a:pPr>
            <a:r>
              <a:rPr lang="en-US" altLang="ko-KR" dirty="0"/>
              <a:t>time = </a:t>
            </a:r>
            <a:r>
              <a:rPr lang="en-US" altLang="ko-KR" dirty="0" err="1"/>
              <a:t>numpy.linspace</a:t>
            </a:r>
            <a:r>
              <a:rPr lang="en-US" altLang="ko-KR" dirty="0"/>
              <a:t>(20, 145, 5)				# time scale</a:t>
            </a:r>
          </a:p>
          <a:p>
            <a:pPr marL="320040" lvl="1" indent="0">
              <a:buNone/>
            </a:pPr>
            <a:r>
              <a:rPr lang="en-US" altLang="ko-KR" dirty="0"/>
              <a:t>print(time)						# [ 20.    51.25  82.5  113.75 145.  ]</a:t>
            </a:r>
          </a:p>
          <a:p>
            <a:pPr marL="320040" lvl="1" indent="0">
              <a:buNone/>
            </a:pPr>
            <a:r>
              <a:rPr lang="en-US" altLang="ko-KR" dirty="0"/>
              <a:t>data = </a:t>
            </a:r>
            <a:r>
              <a:rPr lang="en-US" altLang="ko-KR" dirty="0" err="1"/>
              <a:t>numpy.</a:t>
            </a:r>
            <a:r>
              <a:rPr lang="en-US" altLang="ko-KR" b="1" dirty="0" err="1">
                <a:solidFill>
                  <a:srgbClr val="FF0000"/>
                </a:solidFill>
              </a:rPr>
              <a:t>sin</a:t>
            </a:r>
            <a:r>
              <a:rPr lang="en-US" altLang="ko-KR" b="1" dirty="0">
                <a:solidFill>
                  <a:srgbClr val="FF0000"/>
                </a:solidFill>
              </a:rPr>
              <a:t>(</a:t>
            </a:r>
            <a:r>
              <a:rPr lang="en-US" altLang="ko-KR" b="1" dirty="0" err="1">
                <a:solidFill>
                  <a:srgbClr val="FF0000"/>
                </a:solidFill>
              </a:rPr>
              <a:t>numpy.arange</a:t>
            </a:r>
            <a:r>
              <a:rPr lang="en-US" altLang="ko-KR" b="1" dirty="0">
                <a:solidFill>
                  <a:srgbClr val="FF0000"/>
                </a:solidFill>
              </a:rPr>
              <a:t>(20)).reshape(5, 4)</a:t>
            </a:r>
            <a:r>
              <a:rPr lang="en-US" altLang="ko-KR" dirty="0"/>
              <a:t>	# 4 time-dependent series</a:t>
            </a:r>
          </a:p>
          <a:p>
            <a:pPr marL="320040" lvl="1" indent="0">
              <a:buNone/>
            </a:pPr>
            <a:r>
              <a:rPr lang="en-US" altLang="ko-KR" dirty="0"/>
              <a:t>print(data)						# [</a:t>
            </a:r>
            <a:r>
              <a:rPr lang="en-US" altLang="ko-KR" b="1" dirty="0">
                <a:solidFill>
                  <a:srgbClr val="FF0000"/>
                </a:solidFill>
              </a:rPr>
              <a:t>[ 0.          0.84147098  0.90929743  0.14112001]</a:t>
            </a:r>
          </a:p>
          <a:p>
            <a:pPr marL="320040" lvl="1" indent="0">
              <a:buNone/>
            </a:pPr>
            <a:r>
              <a:rPr lang="en-US" altLang="ko-KR" dirty="0"/>
              <a:t>								#  </a:t>
            </a:r>
            <a:r>
              <a:rPr lang="en-US" altLang="ko-KR" b="1" dirty="0">
                <a:solidFill>
                  <a:srgbClr val="FF0000"/>
                </a:solidFill>
              </a:rPr>
              <a:t>[-0.7568025  -0.95892427 -0.2794155   0.6569866 ]</a:t>
            </a:r>
          </a:p>
          <a:p>
            <a:pPr marL="320040" lvl="1" indent="0">
              <a:buNone/>
            </a:pPr>
            <a:r>
              <a:rPr lang="en-US" altLang="ko-KR" dirty="0"/>
              <a:t>								#  </a:t>
            </a:r>
            <a:r>
              <a:rPr lang="en-US" altLang="ko-KR" b="1" dirty="0">
                <a:solidFill>
                  <a:srgbClr val="FF0000"/>
                </a:solidFill>
              </a:rPr>
              <a:t>[ 0.98935825  0.41211849 -0.54402111 -0.99999021]</a:t>
            </a:r>
          </a:p>
          <a:p>
            <a:pPr marL="320040" lvl="1" indent="0">
              <a:buNone/>
            </a:pPr>
            <a:r>
              <a:rPr lang="en-US" altLang="ko-KR" dirty="0"/>
              <a:t>								#  </a:t>
            </a:r>
            <a:r>
              <a:rPr lang="en-US" altLang="ko-KR" b="1" dirty="0">
                <a:solidFill>
                  <a:srgbClr val="FF0000"/>
                </a:solidFill>
              </a:rPr>
              <a:t>[-0.53657292  0.42016704  0.99060736  0.65028784]</a:t>
            </a:r>
          </a:p>
          <a:p>
            <a:pPr marL="320040" lvl="1" indent="0">
              <a:buNone/>
            </a:pPr>
            <a:r>
              <a:rPr lang="en-US" altLang="ko-KR" dirty="0"/>
              <a:t>								#  </a:t>
            </a:r>
            <a:r>
              <a:rPr lang="en-US" altLang="ko-KR" b="1" dirty="0">
                <a:solidFill>
                  <a:srgbClr val="FF0000"/>
                </a:solidFill>
              </a:rPr>
              <a:t>[-0.28790332 -0.96139749 -0.75098725  0.14987721]</a:t>
            </a:r>
            <a:r>
              <a:rPr lang="en-US" altLang="ko-KR" dirty="0"/>
              <a:t>]</a:t>
            </a:r>
          </a:p>
          <a:p>
            <a:pPr marL="320040" lvl="1" indent="0">
              <a:buNone/>
            </a:pPr>
            <a:r>
              <a:rPr lang="en-US" altLang="ko-KR" dirty="0" err="1"/>
              <a:t>ind</a:t>
            </a:r>
            <a:r>
              <a:rPr lang="en-US" altLang="ko-KR" dirty="0"/>
              <a:t> = </a:t>
            </a:r>
            <a:r>
              <a:rPr lang="en-US" altLang="ko-KR" dirty="0" err="1"/>
              <a:t>data.argmax</a:t>
            </a:r>
            <a:r>
              <a:rPr lang="en-US" altLang="ko-KR" dirty="0"/>
              <a:t>(axis=0)				# index of the maxima for each series</a:t>
            </a:r>
          </a:p>
          <a:p>
            <a:pPr marL="320040" lvl="1" indent="0">
              <a:buNone/>
            </a:pPr>
            <a:r>
              <a:rPr lang="en-US" altLang="ko-KR" dirty="0"/>
              <a:t>print(</a:t>
            </a:r>
            <a:r>
              <a:rPr lang="en-US" altLang="ko-KR" dirty="0" err="1"/>
              <a:t>ind</a:t>
            </a:r>
            <a:r>
              <a:rPr lang="en-US" altLang="ko-KR" dirty="0"/>
              <a:t>)							# [2 0 3 1]</a:t>
            </a:r>
          </a:p>
          <a:p>
            <a:pPr marL="320040" lvl="1" indent="0">
              <a:buNone/>
            </a:pPr>
            <a:r>
              <a:rPr lang="en-US" altLang="ko-KR" dirty="0" err="1"/>
              <a:t>time_max</a:t>
            </a:r>
            <a:r>
              <a:rPr lang="en-US" altLang="ko-KR" dirty="0"/>
              <a:t> = time[</a:t>
            </a:r>
            <a:r>
              <a:rPr lang="en-US" altLang="ko-KR" dirty="0" err="1"/>
              <a:t>ind</a:t>
            </a:r>
            <a:r>
              <a:rPr lang="en-US" altLang="ko-KR" dirty="0"/>
              <a:t>]					# times corresponding to the maxima</a:t>
            </a:r>
          </a:p>
          <a:p>
            <a:pPr marL="320040" lvl="1" indent="0">
              <a:buNone/>
            </a:pPr>
            <a:r>
              <a:rPr lang="en-US" altLang="ko-KR" dirty="0"/>
              <a:t>print(</a:t>
            </a:r>
            <a:r>
              <a:rPr lang="en-US" altLang="ko-KR" dirty="0" err="1"/>
              <a:t>time_max</a:t>
            </a:r>
            <a:r>
              <a:rPr lang="en-US" altLang="ko-KR" dirty="0"/>
              <a:t>)						# [ 82.5   20.   113.75  51.25]</a:t>
            </a:r>
          </a:p>
          <a:p>
            <a:pPr marL="320040" lvl="1" indent="0">
              <a:buNone/>
            </a:pPr>
            <a:r>
              <a:rPr lang="en-US" altLang="ko-KR" dirty="0" err="1"/>
              <a:t>data_max</a:t>
            </a:r>
            <a:r>
              <a:rPr lang="en-US" altLang="ko-KR" dirty="0"/>
              <a:t> = data[</a:t>
            </a:r>
            <a:r>
              <a:rPr lang="en-US" altLang="ko-KR" dirty="0" err="1"/>
              <a:t>ind</a:t>
            </a:r>
            <a:r>
              <a:rPr lang="en-US" altLang="ko-KR" dirty="0"/>
              <a:t>, range(</a:t>
            </a:r>
            <a:r>
              <a:rPr lang="en-US" altLang="ko-KR" dirty="0" err="1"/>
              <a:t>data.shape</a:t>
            </a:r>
            <a:r>
              <a:rPr lang="en-US" altLang="ko-KR" dirty="0"/>
              <a:t>[1])]		# data[</a:t>
            </a:r>
            <a:r>
              <a:rPr lang="en-US" altLang="ko-KR" dirty="0" err="1"/>
              <a:t>ind</a:t>
            </a:r>
            <a:r>
              <a:rPr lang="en-US" altLang="ko-KR" dirty="0"/>
              <a:t>[0],0], data[</a:t>
            </a:r>
            <a:r>
              <a:rPr lang="en-US" altLang="ko-KR" dirty="0" err="1"/>
              <a:t>ind</a:t>
            </a:r>
            <a:r>
              <a:rPr lang="en-US" altLang="ko-KR" dirty="0"/>
              <a:t>[1],1], data[</a:t>
            </a:r>
            <a:r>
              <a:rPr lang="en-US" altLang="ko-KR" dirty="0" err="1"/>
              <a:t>ind</a:t>
            </a:r>
            <a:r>
              <a:rPr lang="en-US" altLang="ko-KR" dirty="0"/>
              <a:t>[2],2], data[</a:t>
            </a:r>
            <a:r>
              <a:rPr lang="en-US" altLang="ko-KR" dirty="0" err="1"/>
              <a:t>ind</a:t>
            </a:r>
            <a:r>
              <a:rPr lang="en-US" altLang="ko-KR" dirty="0"/>
              <a:t>[3],3]</a:t>
            </a:r>
          </a:p>
          <a:p>
            <a:pPr marL="320040" lvl="1" indent="0">
              <a:buNone/>
            </a:pPr>
            <a:r>
              <a:rPr lang="en-US" altLang="ko-KR" dirty="0"/>
              <a:t>print(</a:t>
            </a:r>
            <a:r>
              <a:rPr lang="en-US" altLang="ko-KR" dirty="0" err="1"/>
              <a:t>data_max</a:t>
            </a:r>
            <a:r>
              <a:rPr lang="en-US" altLang="ko-KR" dirty="0"/>
              <a:t>)						# [0.98935825 0.84147098 0.99060736 0.6569866 ]</a:t>
            </a:r>
          </a:p>
          <a:p>
            <a:pPr marL="320040" lvl="1" indent="0">
              <a:buNone/>
            </a:pPr>
            <a:r>
              <a:rPr lang="en-US" altLang="ko-KR" dirty="0"/>
              <a:t>print(</a:t>
            </a:r>
            <a:r>
              <a:rPr lang="en-US" altLang="ko-KR" dirty="0" err="1"/>
              <a:t>data.max</a:t>
            </a:r>
            <a:r>
              <a:rPr lang="en-US" altLang="ko-KR" dirty="0"/>
              <a:t>(axis=0))					# [0.98935825 0.84147098 0.99060736 0.6569866 ]</a:t>
            </a:r>
          </a:p>
          <a:p>
            <a:pPr marL="320040" lvl="1" indent="0">
              <a:buNone/>
            </a:pPr>
            <a:r>
              <a:rPr lang="en-US" altLang="ko-KR" dirty="0"/>
              <a:t>print(</a:t>
            </a:r>
            <a:r>
              <a:rPr lang="en-US" altLang="ko-KR" dirty="0" err="1"/>
              <a:t>numpy.all</a:t>
            </a:r>
            <a:r>
              <a:rPr lang="en-US" altLang="ko-KR" dirty="0"/>
              <a:t>(</a:t>
            </a:r>
            <a:r>
              <a:rPr lang="en-US" altLang="ko-KR" dirty="0" err="1"/>
              <a:t>data_max</a:t>
            </a:r>
            <a:r>
              <a:rPr lang="en-US" altLang="ko-KR" dirty="0"/>
              <a:t> == </a:t>
            </a:r>
            <a:r>
              <a:rPr lang="en-US" altLang="ko-KR" dirty="0" err="1"/>
              <a:t>data.max</a:t>
            </a:r>
            <a:r>
              <a:rPr lang="en-US" altLang="ko-KR" dirty="0"/>
              <a:t>(axis=0)))		# True</a:t>
            </a:r>
          </a:p>
        </p:txBody>
      </p:sp>
      <p:sp>
        <p:nvSpPr>
          <p:cNvPr id="2" name="슬라이드 번호 개체 틀 1"/>
          <p:cNvSpPr>
            <a:spLocks noGrp="1"/>
          </p:cNvSpPr>
          <p:nvPr>
            <p:ph type="sldNum" sz="quarter" idx="12"/>
          </p:nvPr>
        </p:nvSpPr>
        <p:spPr/>
        <p:txBody>
          <a:bodyPr/>
          <a:lstStyle/>
          <a:p>
            <a:fld id="{D57F1E4F-1CFF-5643-939E-217C01CDF565}" type="slidenum">
              <a:rPr lang="en-US" smtClean="0"/>
              <a:pPr/>
              <a:t>161</a:t>
            </a:fld>
            <a:endParaRPr lang="en-US" dirty="0"/>
          </a:p>
        </p:txBody>
      </p:sp>
    </p:spTree>
    <p:extLst>
      <p:ext uri="{BB962C8B-B14F-4D97-AF65-F5344CB8AC3E}">
        <p14:creationId xmlns:p14="http://schemas.microsoft.com/office/powerpoint/2010/main" val="1417666325"/>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p:cNvSpPr>
            <a:spLocks noGrp="1"/>
          </p:cNvSpPr>
          <p:nvPr>
            <p:ph type="title"/>
          </p:nvPr>
        </p:nvSpPr>
        <p:spPr/>
        <p:txBody>
          <a:bodyPr>
            <a:normAutofit fontScale="90000"/>
          </a:bodyPr>
          <a:lstStyle/>
          <a:p>
            <a:r>
              <a:rPr lang="en-US" altLang="ko-KR"/>
              <a:t>Fancy indexing and index tricks: Indexing with Arrays of Indices</a:t>
            </a:r>
            <a:endParaRPr lang="ko-KR" altLang="en-US" dirty="0"/>
          </a:p>
        </p:txBody>
      </p:sp>
      <p:sp>
        <p:nvSpPr>
          <p:cNvPr id="3" name="내용 개체 틀 2"/>
          <p:cNvSpPr>
            <a:spLocks noGrp="1"/>
          </p:cNvSpPr>
          <p:nvPr>
            <p:ph idx="1"/>
          </p:nvPr>
        </p:nvSpPr>
        <p:spPr/>
        <p:txBody>
          <a:bodyPr>
            <a:normAutofit fontScale="47500" lnSpcReduction="20000"/>
          </a:bodyPr>
          <a:lstStyle/>
          <a:p>
            <a:r>
              <a:rPr lang="en-US" altLang="ko-KR" dirty="0"/>
              <a:t>Another common use of indexing with arrays is the search of the maximum value of time-dependent series.</a:t>
            </a:r>
          </a:p>
          <a:p>
            <a:endParaRPr lang="en-US" altLang="ko-KR" dirty="0"/>
          </a:p>
          <a:p>
            <a:pPr marL="320040" lvl="1" indent="0">
              <a:buNone/>
            </a:pPr>
            <a:r>
              <a:rPr lang="en-US" altLang="ko-KR" dirty="0"/>
              <a:t>import </a:t>
            </a:r>
            <a:r>
              <a:rPr lang="en-US" altLang="ko-KR" dirty="0" err="1"/>
              <a:t>numpy</a:t>
            </a:r>
            <a:endParaRPr lang="en-US" altLang="ko-KR" dirty="0"/>
          </a:p>
          <a:p>
            <a:pPr marL="320040" lvl="1" indent="0">
              <a:buNone/>
            </a:pPr>
            <a:endParaRPr lang="en-US" altLang="ko-KR" dirty="0"/>
          </a:p>
          <a:p>
            <a:pPr marL="320040" lvl="1" indent="0">
              <a:buNone/>
            </a:pPr>
            <a:r>
              <a:rPr lang="en-US" altLang="ko-KR" dirty="0"/>
              <a:t>time = </a:t>
            </a:r>
            <a:r>
              <a:rPr lang="en-US" altLang="ko-KR" dirty="0" err="1"/>
              <a:t>numpy.linspace</a:t>
            </a:r>
            <a:r>
              <a:rPr lang="en-US" altLang="ko-KR" dirty="0"/>
              <a:t>(20, 145, 5)				# time scale</a:t>
            </a:r>
          </a:p>
          <a:p>
            <a:pPr marL="320040" lvl="1" indent="0">
              <a:buNone/>
            </a:pPr>
            <a:r>
              <a:rPr lang="en-US" altLang="ko-KR" dirty="0"/>
              <a:t>print(time)						# [ 20.    51.25  82.5  113.75 145.  ]</a:t>
            </a:r>
          </a:p>
          <a:p>
            <a:pPr marL="320040" lvl="1" indent="0">
              <a:buNone/>
            </a:pPr>
            <a:r>
              <a:rPr lang="en-US" altLang="ko-KR" dirty="0"/>
              <a:t>data = </a:t>
            </a:r>
            <a:r>
              <a:rPr lang="en-US" altLang="ko-KR" dirty="0" err="1"/>
              <a:t>numpy.sin</a:t>
            </a:r>
            <a:r>
              <a:rPr lang="en-US" altLang="ko-KR" dirty="0"/>
              <a:t>(</a:t>
            </a:r>
            <a:r>
              <a:rPr lang="en-US" altLang="ko-KR" dirty="0" err="1"/>
              <a:t>numpy.arange</a:t>
            </a:r>
            <a:r>
              <a:rPr lang="en-US" altLang="ko-KR" dirty="0"/>
              <a:t>(20)).reshape(5, 4)	# 4 time-dependent series</a:t>
            </a:r>
          </a:p>
          <a:p>
            <a:pPr marL="320040" lvl="1" indent="0">
              <a:buNone/>
            </a:pPr>
            <a:r>
              <a:rPr lang="en-US" altLang="ko-KR" dirty="0"/>
              <a:t>print(data)						# [[ 0.          </a:t>
            </a:r>
            <a:r>
              <a:rPr lang="en-US" altLang="ko-KR" b="1" dirty="0">
                <a:solidFill>
                  <a:srgbClr val="7030A0"/>
                </a:solidFill>
              </a:rPr>
              <a:t>0.84147098</a:t>
            </a:r>
            <a:r>
              <a:rPr lang="en-US" altLang="ko-KR" dirty="0"/>
              <a:t>  0.90929743  0.14112001]</a:t>
            </a:r>
          </a:p>
          <a:p>
            <a:pPr marL="320040" lvl="1" indent="0">
              <a:buNone/>
            </a:pPr>
            <a:r>
              <a:rPr lang="en-US" altLang="ko-KR" dirty="0"/>
              <a:t>								#  [-0.7568025  -0.95892427 -0.2794155   </a:t>
            </a:r>
            <a:r>
              <a:rPr lang="en-US" altLang="ko-KR" b="1" dirty="0"/>
              <a:t>0.6569866</a:t>
            </a:r>
            <a:r>
              <a:rPr lang="en-US" altLang="ko-KR" dirty="0"/>
              <a:t> ]</a:t>
            </a:r>
          </a:p>
          <a:p>
            <a:pPr marL="320040" lvl="1" indent="0">
              <a:buNone/>
            </a:pPr>
            <a:r>
              <a:rPr lang="en-US" altLang="ko-KR" dirty="0"/>
              <a:t>								#  [ </a:t>
            </a:r>
            <a:r>
              <a:rPr lang="en-US" altLang="ko-KR" b="1" dirty="0">
                <a:solidFill>
                  <a:srgbClr val="FF0000"/>
                </a:solidFill>
              </a:rPr>
              <a:t>0.98935825</a:t>
            </a:r>
            <a:r>
              <a:rPr lang="en-US" altLang="ko-KR" dirty="0"/>
              <a:t>  0.41211849 -0.54402111 -0.99999021]</a:t>
            </a:r>
          </a:p>
          <a:p>
            <a:pPr marL="320040" lvl="1" indent="0">
              <a:buNone/>
            </a:pPr>
            <a:r>
              <a:rPr lang="en-US" altLang="ko-KR" dirty="0"/>
              <a:t>								#  [-0.53657292  0.42016704  </a:t>
            </a:r>
            <a:r>
              <a:rPr lang="en-US" altLang="ko-KR" b="1" dirty="0">
                <a:solidFill>
                  <a:srgbClr val="00B0F0"/>
                </a:solidFill>
              </a:rPr>
              <a:t>0.99060736</a:t>
            </a:r>
            <a:r>
              <a:rPr lang="en-US" altLang="ko-KR" dirty="0"/>
              <a:t>  0.65028784]</a:t>
            </a:r>
          </a:p>
          <a:p>
            <a:pPr marL="320040" lvl="1" indent="0">
              <a:buNone/>
            </a:pPr>
            <a:r>
              <a:rPr lang="en-US" altLang="ko-KR" dirty="0"/>
              <a:t>								#  [-0.28790332 -0.96139749 -0.75098725  0.14987721]]</a:t>
            </a:r>
          </a:p>
          <a:p>
            <a:pPr marL="320040" lvl="1" indent="0">
              <a:buNone/>
            </a:pPr>
            <a:r>
              <a:rPr lang="en-US" altLang="ko-KR" dirty="0" err="1"/>
              <a:t>ind</a:t>
            </a:r>
            <a:r>
              <a:rPr lang="en-US" altLang="ko-KR" dirty="0"/>
              <a:t> = </a:t>
            </a:r>
            <a:r>
              <a:rPr lang="en-US" altLang="ko-KR" b="1" dirty="0" err="1">
                <a:solidFill>
                  <a:srgbClr val="FF0000"/>
                </a:solidFill>
              </a:rPr>
              <a:t>data.argmax</a:t>
            </a:r>
            <a:r>
              <a:rPr lang="en-US" altLang="ko-KR" b="1" dirty="0">
                <a:solidFill>
                  <a:srgbClr val="FF0000"/>
                </a:solidFill>
              </a:rPr>
              <a:t>(axis=0)</a:t>
            </a:r>
            <a:r>
              <a:rPr lang="en-US" altLang="ko-KR" dirty="0"/>
              <a:t>				# index of the maxima for each series</a:t>
            </a:r>
          </a:p>
          <a:p>
            <a:pPr marL="320040" lvl="1" indent="0">
              <a:buNone/>
            </a:pPr>
            <a:r>
              <a:rPr lang="en-US" altLang="ko-KR" dirty="0"/>
              <a:t>print(</a:t>
            </a:r>
            <a:r>
              <a:rPr lang="en-US" altLang="ko-KR" dirty="0" err="1"/>
              <a:t>ind</a:t>
            </a:r>
            <a:r>
              <a:rPr lang="en-US" altLang="ko-KR" dirty="0"/>
              <a:t>)							# [</a:t>
            </a:r>
            <a:r>
              <a:rPr lang="en-US" altLang="ko-KR" b="1" dirty="0">
                <a:solidFill>
                  <a:srgbClr val="FF0000"/>
                </a:solidFill>
              </a:rPr>
              <a:t>2</a:t>
            </a:r>
            <a:r>
              <a:rPr lang="en-US" altLang="ko-KR" dirty="0"/>
              <a:t> </a:t>
            </a:r>
            <a:r>
              <a:rPr lang="en-US" altLang="ko-KR" b="1" dirty="0">
                <a:solidFill>
                  <a:srgbClr val="7030A0"/>
                </a:solidFill>
              </a:rPr>
              <a:t>0</a:t>
            </a:r>
            <a:r>
              <a:rPr lang="en-US" altLang="ko-KR" dirty="0"/>
              <a:t> </a:t>
            </a:r>
            <a:r>
              <a:rPr lang="en-US" altLang="ko-KR" b="1" dirty="0">
                <a:solidFill>
                  <a:srgbClr val="00B0F0"/>
                </a:solidFill>
              </a:rPr>
              <a:t>3</a:t>
            </a:r>
            <a:r>
              <a:rPr lang="en-US" altLang="ko-KR" dirty="0"/>
              <a:t> </a:t>
            </a:r>
            <a:r>
              <a:rPr lang="en-US" altLang="ko-KR" b="1" dirty="0"/>
              <a:t>1</a:t>
            </a:r>
            <a:r>
              <a:rPr lang="en-US" altLang="ko-KR" dirty="0"/>
              <a:t>]</a:t>
            </a:r>
          </a:p>
          <a:p>
            <a:pPr marL="320040" lvl="1" indent="0">
              <a:buNone/>
            </a:pPr>
            <a:r>
              <a:rPr lang="en-US" altLang="ko-KR" dirty="0" err="1"/>
              <a:t>time_max</a:t>
            </a:r>
            <a:r>
              <a:rPr lang="en-US" altLang="ko-KR" dirty="0"/>
              <a:t> = time[</a:t>
            </a:r>
            <a:r>
              <a:rPr lang="en-US" altLang="ko-KR" dirty="0" err="1"/>
              <a:t>ind</a:t>
            </a:r>
            <a:r>
              <a:rPr lang="en-US" altLang="ko-KR" dirty="0"/>
              <a:t>]					# times corresponding to the maxima</a:t>
            </a:r>
          </a:p>
          <a:p>
            <a:pPr marL="320040" lvl="1" indent="0">
              <a:buNone/>
            </a:pPr>
            <a:r>
              <a:rPr lang="en-US" altLang="ko-KR" dirty="0"/>
              <a:t>print(</a:t>
            </a:r>
            <a:r>
              <a:rPr lang="en-US" altLang="ko-KR" dirty="0" err="1"/>
              <a:t>time_max</a:t>
            </a:r>
            <a:r>
              <a:rPr lang="en-US" altLang="ko-KR" dirty="0"/>
              <a:t>)						# [ 82.5   20.   113.75  51.25]</a:t>
            </a:r>
          </a:p>
          <a:p>
            <a:pPr marL="320040" lvl="1" indent="0">
              <a:buNone/>
            </a:pPr>
            <a:r>
              <a:rPr lang="en-US" altLang="ko-KR" dirty="0" err="1"/>
              <a:t>data_max</a:t>
            </a:r>
            <a:r>
              <a:rPr lang="en-US" altLang="ko-KR" dirty="0"/>
              <a:t> = data[</a:t>
            </a:r>
            <a:r>
              <a:rPr lang="en-US" altLang="ko-KR" dirty="0" err="1"/>
              <a:t>ind</a:t>
            </a:r>
            <a:r>
              <a:rPr lang="en-US" altLang="ko-KR" dirty="0"/>
              <a:t>, range(</a:t>
            </a:r>
            <a:r>
              <a:rPr lang="en-US" altLang="ko-KR" dirty="0" err="1"/>
              <a:t>data.shape</a:t>
            </a:r>
            <a:r>
              <a:rPr lang="en-US" altLang="ko-KR" dirty="0"/>
              <a:t>[1])]		# data[</a:t>
            </a:r>
            <a:r>
              <a:rPr lang="en-US" altLang="ko-KR" dirty="0" err="1"/>
              <a:t>ind</a:t>
            </a:r>
            <a:r>
              <a:rPr lang="en-US" altLang="ko-KR" dirty="0"/>
              <a:t>[0],0], data[</a:t>
            </a:r>
            <a:r>
              <a:rPr lang="en-US" altLang="ko-KR" dirty="0" err="1"/>
              <a:t>ind</a:t>
            </a:r>
            <a:r>
              <a:rPr lang="en-US" altLang="ko-KR" dirty="0"/>
              <a:t>[1],1], data[</a:t>
            </a:r>
            <a:r>
              <a:rPr lang="en-US" altLang="ko-KR" dirty="0" err="1"/>
              <a:t>ind</a:t>
            </a:r>
            <a:r>
              <a:rPr lang="en-US" altLang="ko-KR" dirty="0"/>
              <a:t>[2],2], data[</a:t>
            </a:r>
            <a:r>
              <a:rPr lang="en-US" altLang="ko-KR" dirty="0" err="1"/>
              <a:t>ind</a:t>
            </a:r>
            <a:r>
              <a:rPr lang="en-US" altLang="ko-KR" dirty="0"/>
              <a:t>[3],3]</a:t>
            </a:r>
          </a:p>
          <a:p>
            <a:pPr marL="320040" lvl="1" indent="0">
              <a:buNone/>
            </a:pPr>
            <a:r>
              <a:rPr lang="en-US" altLang="ko-KR" dirty="0"/>
              <a:t>print(</a:t>
            </a:r>
            <a:r>
              <a:rPr lang="en-US" altLang="ko-KR" dirty="0" err="1"/>
              <a:t>data_max</a:t>
            </a:r>
            <a:r>
              <a:rPr lang="en-US" altLang="ko-KR" dirty="0"/>
              <a:t>)						# [0.98935825 0.84147098 0.99060736 0.6569866 ]</a:t>
            </a:r>
          </a:p>
          <a:p>
            <a:pPr marL="320040" lvl="1" indent="0">
              <a:buNone/>
            </a:pPr>
            <a:r>
              <a:rPr lang="en-US" altLang="ko-KR" dirty="0"/>
              <a:t>print(</a:t>
            </a:r>
            <a:r>
              <a:rPr lang="en-US" altLang="ko-KR" dirty="0" err="1"/>
              <a:t>data.max</a:t>
            </a:r>
            <a:r>
              <a:rPr lang="en-US" altLang="ko-KR" dirty="0"/>
              <a:t>(axis=0))					# [0.98935825 0.84147098 0.99060736 0.6569866 ]</a:t>
            </a:r>
          </a:p>
          <a:p>
            <a:pPr marL="320040" lvl="1" indent="0">
              <a:buNone/>
            </a:pPr>
            <a:r>
              <a:rPr lang="en-US" altLang="ko-KR" dirty="0"/>
              <a:t>print(</a:t>
            </a:r>
            <a:r>
              <a:rPr lang="en-US" altLang="ko-KR" dirty="0" err="1"/>
              <a:t>numpy.all</a:t>
            </a:r>
            <a:r>
              <a:rPr lang="en-US" altLang="ko-KR" dirty="0"/>
              <a:t>(</a:t>
            </a:r>
            <a:r>
              <a:rPr lang="en-US" altLang="ko-KR" dirty="0" err="1"/>
              <a:t>data_max</a:t>
            </a:r>
            <a:r>
              <a:rPr lang="en-US" altLang="ko-KR" dirty="0"/>
              <a:t> == </a:t>
            </a:r>
            <a:r>
              <a:rPr lang="en-US" altLang="ko-KR" dirty="0" err="1"/>
              <a:t>data.max</a:t>
            </a:r>
            <a:r>
              <a:rPr lang="en-US" altLang="ko-KR" dirty="0"/>
              <a:t>(axis=0)))		# True</a:t>
            </a:r>
          </a:p>
        </p:txBody>
      </p:sp>
      <p:sp>
        <p:nvSpPr>
          <p:cNvPr id="2" name="슬라이드 번호 개체 틀 1"/>
          <p:cNvSpPr>
            <a:spLocks noGrp="1"/>
          </p:cNvSpPr>
          <p:nvPr>
            <p:ph type="sldNum" sz="quarter" idx="12"/>
          </p:nvPr>
        </p:nvSpPr>
        <p:spPr/>
        <p:txBody>
          <a:bodyPr/>
          <a:lstStyle/>
          <a:p>
            <a:fld id="{D57F1E4F-1CFF-5643-939E-217C01CDF565}" type="slidenum">
              <a:rPr lang="en-US" smtClean="0"/>
              <a:pPr/>
              <a:t>162</a:t>
            </a:fld>
            <a:endParaRPr lang="en-US" dirty="0"/>
          </a:p>
        </p:txBody>
      </p:sp>
    </p:spTree>
    <p:extLst>
      <p:ext uri="{BB962C8B-B14F-4D97-AF65-F5344CB8AC3E}">
        <p14:creationId xmlns:p14="http://schemas.microsoft.com/office/powerpoint/2010/main" val="2298390921"/>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p:cNvSpPr>
            <a:spLocks noGrp="1"/>
          </p:cNvSpPr>
          <p:nvPr>
            <p:ph type="title"/>
          </p:nvPr>
        </p:nvSpPr>
        <p:spPr/>
        <p:txBody>
          <a:bodyPr>
            <a:normAutofit fontScale="90000"/>
          </a:bodyPr>
          <a:lstStyle/>
          <a:p>
            <a:r>
              <a:rPr lang="en-US" altLang="ko-KR"/>
              <a:t>Fancy indexing and index tricks: Indexing with Arrays of Indices</a:t>
            </a:r>
            <a:endParaRPr lang="ko-KR" altLang="en-US" dirty="0"/>
          </a:p>
        </p:txBody>
      </p:sp>
      <p:sp>
        <p:nvSpPr>
          <p:cNvPr id="3" name="내용 개체 틀 2"/>
          <p:cNvSpPr>
            <a:spLocks noGrp="1"/>
          </p:cNvSpPr>
          <p:nvPr>
            <p:ph idx="1"/>
          </p:nvPr>
        </p:nvSpPr>
        <p:spPr/>
        <p:txBody>
          <a:bodyPr>
            <a:normAutofit fontScale="47500" lnSpcReduction="20000"/>
          </a:bodyPr>
          <a:lstStyle/>
          <a:p>
            <a:r>
              <a:rPr lang="en-US" altLang="ko-KR" dirty="0"/>
              <a:t>Another common use of indexing with arrays is the search of the maximum value of time-dependent series.</a:t>
            </a:r>
          </a:p>
          <a:p>
            <a:endParaRPr lang="en-US" altLang="ko-KR" dirty="0"/>
          </a:p>
          <a:p>
            <a:pPr marL="320040" lvl="1" indent="0">
              <a:buNone/>
            </a:pPr>
            <a:r>
              <a:rPr lang="en-US" altLang="ko-KR" dirty="0"/>
              <a:t>import </a:t>
            </a:r>
            <a:r>
              <a:rPr lang="en-US" altLang="ko-KR" dirty="0" err="1"/>
              <a:t>numpy</a:t>
            </a:r>
            <a:endParaRPr lang="en-US" altLang="ko-KR" dirty="0"/>
          </a:p>
          <a:p>
            <a:pPr marL="320040" lvl="1" indent="0">
              <a:buNone/>
            </a:pPr>
            <a:endParaRPr lang="en-US" altLang="ko-KR" dirty="0"/>
          </a:p>
          <a:p>
            <a:pPr marL="320040" lvl="1" indent="0">
              <a:buNone/>
            </a:pPr>
            <a:r>
              <a:rPr lang="en-US" altLang="ko-KR" dirty="0"/>
              <a:t>time = </a:t>
            </a:r>
            <a:r>
              <a:rPr lang="en-US" altLang="ko-KR" dirty="0" err="1"/>
              <a:t>numpy.linspace</a:t>
            </a:r>
            <a:r>
              <a:rPr lang="en-US" altLang="ko-KR" dirty="0"/>
              <a:t>(20, 145, 5)				# time scale</a:t>
            </a:r>
          </a:p>
          <a:p>
            <a:pPr marL="320040" lvl="1" indent="0">
              <a:buNone/>
            </a:pPr>
            <a:r>
              <a:rPr lang="en-US" altLang="ko-KR" dirty="0"/>
              <a:t>print(time)						# [ </a:t>
            </a:r>
            <a:r>
              <a:rPr lang="en-US" altLang="ko-KR" b="1" dirty="0">
                <a:solidFill>
                  <a:srgbClr val="7030A0"/>
                </a:solidFill>
              </a:rPr>
              <a:t>20.</a:t>
            </a:r>
            <a:r>
              <a:rPr lang="en-US" altLang="ko-KR" dirty="0"/>
              <a:t>    </a:t>
            </a:r>
            <a:r>
              <a:rPr lang="en-US" altLang="ko-KR" b="1" dirty="0"/>
              <a:t>51.25</a:t>
            </a:r>
            <a:r>
              <a:rPr lang="en-US" altLang="ko-KR" dirty="0"/>
              <a:t>  </a:t>
            </a:r>
            <a:r>
              <a:rPr lang="en-US" altLang="ko-KR" b="1" dirty="0">
                <a:solidFill>
                  <a:srgbClr val="FF0000"/>
                </a:solidFill>
              </a:rPr>
              <a:t>82.5</a:t>
            </a:r>
            <a:r>
              <a:rPr lang="en-US" altLang="ko-KR" dirty="0"/>
              <a:t>  </a:t>
            </a:r>
            <a:r>
              <a:rPr lang="en-US" altLang="ko-KR" b="1" dirty="0">
                <a:solidFill>
                  <a:srgbClr val="00B0F0"/>
                </a:solidFill>
              </a:rPr>
              <a:t>113.75</a:t>
            </a:r>
            <a:r>
              <a:rPr lang="en-US" altLang="ko-KR" dirty="0"/>
              <a:t> 145.  ]</a:t>
            </a:r>
          </a:p>
          <a:p>
            <a:pPr marL="320040" lvl="1" indent="0">
              <a:buNone/>
            </a:pPr>
            <a:r>
              <a:rPr lang="en-US" altLang="ko-KR" dirty="0"/>
              <a:t>data = </a:t>
            </a:r>
            <a:r>
              <a:rPr lang="en-US" altLang="ko-KR" dirty="0" err="1"/>
              <a:t>numpy.sin</a:t>
            </a:r>
            <a:r>
              <a:rPr lang="en-US" altLang="ko-KR" dirty="0"/>
              <a:t>(</a:t>
            </a:r>
            <a:r>
              <a:rPr lang="en-US" altLang="ko-KR" dirty="0" err="1"/>
              <a:t>numpy.arange</a:t>
            </a:r>
            <a:r>
              <a:rPr lang="en-US" altLang="ko-KR" dirty="0"/>
              <a:t>(20)).reshape(5, 4)	# 4 time-dependent series</a:t>
            </a:r>
          </a:p>
          <a:p>
            <a:pPr marL="320040" lvl="1" indent="0">
              <a:buNone/>
            </a:pPr>
            <a:r>
              <a:rPr lang="en-US" altLang="ko-KR" dirty="0"/>
              <a:t>print(data)						# [[ 0.          0.84147098  0.90929743  0.14112001]</a:t>
            </a:r>
          </a:p>
          <a:p>
            <a:pPr marL="320040" lvl="1" indent="0">
              <a:buNone/>
            </a:pPr>
            <a:r>
              <a:rPr lang="en-US" altLang="ko-KR" dirty="0"/>
              <a:t>								#  [-0.7568025  -0.95892427 -0.2794155   0.6569866 ]</a:t>
            </a:r>
          </a:p>
          <a:p>
            <a:pPr marL="320040" lvl="1" indent="0">
              <a:buNone/>
            </a:pPr>
            <a:r>
              <a:rPr lang="en-US" altLang="ko-KR" dirty="0"/>
              <a:t>								#  [ 0.98935825  0.41211849 -0.54402111 -0.99999021]</a:t>
            </a:r>
          </a:p>
          <a:p>
            <a:pPr marL="320040" lvl="1" indent="0">
              <a:buNone/>
            </a:pPr>
            <a:r>
              <a:rPr lang="en-US" altLang="ko-KR" dirty="0"/>
              <a:t>								#  [-0.53657292  0.42016704  0.99060736  0.65028784]</a:t>
            </a:r>
          </a:p>
          <a:p>
            <a:pPr marL="320040" lvl="1" indent="0">
              <a:buNone/>
            </a:pPr>
            <a:r>
              <a:rPr lang="en-US" altLang="ko-KR" dirty="0"/>
              <a:t>								#  [-0.28790332 -0.96139749 -0.75098725  0.14987721]]</a:t>
            </a:r>
          </a:p>
          <a:p>
            <a:pPr marL="320040" lvl="1" indent="0">
              <a:buNone/>
            </a:pPr>
            <a:r>
              <a:rPr lang="en-US" altLang="ko-KR" dirty="0" err="1"/>
              <a:t>ind</a:t>
            </a:r>
            <a:r>
              <a:rPr lang="en-US" altLang="ko-KR" dirty="0"/>
              <a:t> = </a:t>
            </a:r>
            <a:r>
              <a:rPr lang="en-US" altLang="ko-KR" dirty="0" err="1"/>
              <a:t>data.argmax</a:t>
            </a:r>
            <a:r>
              <a:rPr lang="en-US" altLang="ko-KR" dirty="0"/>
              <a:t>(axis=0)				# index of the maxima for each series</a:t>
            </a:r>
          </a:p>
          <a:p>
            <a:pPr marL="320040" lvl="1" indent="0">
              <a:buNone/>
            </a:pPr>
            <a:r>
              <a:rPr lang="en-US" altLang="ko-KR" dirty="0"/>
              <a:t>print(</a:t>
            </a:r>
            <a:r>
              <a:rPr lang="en-US" altLang="ko-KR" dirty="0" err="1"/>
              <a:t>ind</a:t>
            </a:r>
            <a:r>
              <a:rPr lang="en-US" altLang="ko-KR" dirty="0"/>
              <a:t>)							# [</a:t>
            </a:r>
            <a:r>
              <a:rPr lang="en-US" altLang="ko-KR" b="1" dirty="0">
                <a:solidFill>
                  <a:srgbClr val="FF0000"/>
                </a:solidFill>
              </a:rPr>
              <a:t>2</a:t>
            </a:r>
            <a:r>
              <a:rPr lang="en-US" altLang="ko-KR" dirty="0"/>
              <a:t> </a:t>
            </a:r>
            <a:r>
              <a:rPr lang="en-US" altLang="ko-KR" b="1" dirty="0">
                <a:solidFill>
                  <a:srgbClr val="7030A0"/>
                </a:solidFill>
              </a:rPr>
              <a:t>0</a:t>
            </a:r>
            <a:r>
              <a:rPr lang="en-US" altLang="ko-KR" dirty="0"/>
              <a:t> </a:t>
            </a:r>
            <a:r>
              <a:rPr lang="en-US" altLang="ko-KR" b="1" dirty="0">
                <a:solidFill>
                  <a:srgbClr val="00B0F0"/>
                </a:solidFill>
              </a:rPr>
              <a:t>3</a:t>
            </a:r>
            <a:r>
              <a:rPr lang="en-US" altLang="ko-KR" dirty="0"/>
              <a:t> </a:t>
            </a:r>
            <a:r>
              <a:rPr lang="en-US" altLang="ko-KR" b="1" dirty="0"/>
              <a:t>1</a:t>
            </a:r>
            <a:r>
              <a:rPr lang="en-US" altLang="ko-KR" dirty="0"/>
              <a:t>]</a:t>
            </a:r>
          </a:p>
          <a:p>
            <a:pPr marL="320040" lvl="1" indent="0">
              <a:buNone/>
            </a:pPr>
            <a:r>
              <a:rPr lang="en-US" altLang="ko-KR" dirty="0" err="1"/>
              <a:t>time_max</a:t>
            </a:r>
            <a:r>
              <a:rPr lang="en-US" altLang="ko-KR" dirty="0"/>
              <a:t> = </a:t>
            </a:r>
            <a:r>
              <a:rPr lang="en-US" altLang="ko-KR" b="1" dirty="0">
                <a:solidFill>
                  <a:srgbClr val="FF0000"/>
                </a:solidFill>
              </a:rPr>
              <a:t>time[</a:t>
            </a:r>
            <a:r>
              <a:rPr lang="en-US" altLang="ko-KR" b="1" dirty="0" err="1">
                <a:solidFill>
                  <a:srgbClr val="FF0000"/>
                </a:solidFill>
              </a:rPr>
              <a:t>ind</a:t>
            </a:r>
            <a:r>
              <a:rPr lang="en-US" altLang="ko-KR" b="1" dirty="0">
                <a:solidFill>
                  <a:srgbClr val="FF0000"/>
                </a:solidFill>
              </a:rPr>
              <a:t>]</a:t>
            </a:r>
            <a:r>
              <a:rPr lang="en-US" altLang="ko-KR" dirty="0"/>
              <a:t>					# times corresponding to the maxima</a:t>
            </a:r>
          </a:p>
          <a:p>
            <a:pPr marL="320040" lvl="1" indent="0">
              <a:buNone/>
            </a:pPr>
            <a:r>
              <a:rPr lang="en-US" altLang="ko-KR" dirty="0"/>
              <a:t>print(</a:t>
            </a:r>
            <a:r>
              <a:rPr lang="en-US" altLang="ko-KR" dirty="0" err="1"/>
              <a:t>time_max</a:t>
            </a:r>
            <a:r>
              <a:rPr lang="en-US" altLang="ko-KR" dirty="0"/>
              <a:t>)						# [ </a:t>
            </a:r>
            <a:r>
              <a:rPr lang="en-US" altLang="ko-KR" b="1" dirty="0">
                <a:solidFill>
                  <a:srgbClr val="FF0000"/>
                </a:solidFill>
              </a:rPr>
              <a:t>82.5</a:t>
            </a:r>
            <a:r>
              <a:rPr lang="en-US" altLang="ko-KR" dirty="0"/>
              <a:t>   </a:t>
            </a:r>
            <a:r>
              <a:rPr lang="en-US" altLang="ko-KR" b="1" dirty="0">
                <a:solidFill>
                  <a:srgbClr val="7030A0"/>
                </a:solidFill>
              </a:rPr>
              <a:t>20.</a:t>
            </a:r>
            <a:r>
              <a:rPr lang="en-US" altLang="ko-KR" dirty="0"/>
              <a:t>   </a:t>
            </a:r>
            <a:r>
              <a:rPr lang="en-US" altLang="ko-KR" b="1" dirty="0">
                <a:solidFill>
                  <a:srgbClr val="00B0F0"/>
                </a:solidFill>
              </a:rPr>
              <a:t>113.75</a:t>
            </a:r>
            <a:r>
              <a:rPr lang="en-US" altLang="ko-KR" dirty="0"/>
              <a:t>  </a:t>
            </a:r>
            <a:r>
              <a:rPr lang="en-US" altLang="ko-KR" b="1" dirty="0"/>
              <a:t>51.25</a:t>
            </a:r>
            <a:r>
              <a:rPr lang="en-US" altLang="ko-KR" dirty="0"/>
              <a:t>]</a:t>
            </a:r>
          </a:p>
          <a:p>
            <a:pPr marL="320040" lvl="1" indent="0">
              <a:buNone/>
            </a:pPr>
            <a:r>
              <a:rPr lang="en-US" altLang="ko-KR" dirty="0" err="1"/>
              <a:t>data_max</a:t>
            </a:r>
            <a:r>
              <a:rPr lang="en-US" altLang="ko-KR" dirty="0"/>
              <a:t> = data[</a:t>
            </a:r>
            <a:r>
              <a:rPr lang="en-US" altLang="ko-KR" dirty="0" err="1"/>
              <a:t>ind</a:t>
            </a:r>
            <a:r>
              <a:rPr lang="en-US" altLang="ko-KR" dirty="0"/>
              <a:t>, range(</a:t>
            </a:r>
            <a:r>
              <a:rPr lang="en-US" altLang="ko-KR" dirty="0" err="1"/>
              <a:t>data.shape</a:t>
            </a:r>
            <a:r>
              <a:rPr lang="en-US" altLang="ko-KR" dirty="0"/>
              <a:t>[1])]		# data[</a:t>
            </a:r>
            <a:r>
              <a:rPr lang="en-US" altLang="ko-KR" dirty="0" err="1"/>
              <a:t>ind</a:t>
            </a:r>
            <a:r>
              <a:rPr lang="en-US" altLang="ko-KR" dirty="0"/>
              <a:t>[0],0], data[</a:t>
            </a:r>
            <a:r>
              <a:rPr lang="en-US" altLang="ko-KR" dirty="0" err="1"/>
              <a:t>ind</a:t>
            </a:r>
            <a:r>
              <a:rPr lang="en-US" altLang="ko-KR" dirty="0"/>
              <a:t>[1],1], data[</a:t>
            </a:r>
            <a:r>
              <a:rPr lang="en-US" altLang="ko-KR" dirty="0" err="1"/>
              <a:t>ind</a:t>
            </a:r>
            <a:r>
              <a:rPr lang="en-US" altLang="ko-KR" dirty="0"/>
              <a:t>[2],2], data[</a:t>
            </a:r>
            <a:r>
              <a:rPr lang="en-US" altLang="ko-KR" dirty="0" err="1"/>
              <a:t>ind</a:t>
            </a:r>
            <a:r>
              <a:rPr lang="en-US" altLang="ko-KR" dirty="0"/>
              <a:t>[3],3]</a:t>
            </a:r>
          </a:p>
          <a:p>
            <a:pPr marL="320040" lvl="1" indent="0">
              <a:buNone/>
            </a:pPr>
            <a:r>
              <a:rPr lang="en-US" altLang="ko-KR" dirty="0"/>
              <a:t>print(</a:t>
            </a:r>
            <a:r>
              <a:rPr lang="en-US" altLang="ko-KR" dirty="0" err="1"/>
              <a:t>data_max</a:t>
            </a:r>
            <a:r>
              <a:rPr lang="en-US" altLang="ko-KR" dirty="0"/>
              <a:t>)						# [0.98935825 0.84147098 0.99060736 0.6569866 ]</a:t>
            </a:r>
          </a:p>
          <a:p>
            <a:pPr marL="320040" lvl="1" indent="0">
              <a:buNone/>
            </a:pPr>
            <a:r>
              <a:rPr lang="en-US" altLang="ko-KR" dirty="0"/>
              <a:t>print(</a:t>
            </a:r>
            <a:r>
              <a:rPr lang="en-US" altLang="ko-KR" dirty="0" err="1"/>
              <a:t>data.max</a:t>
            </a:r>
            <a:r>
              <a:rPr lang="en-US" altLang="ko-KR" dirty="0"/>
              <a:t>(axis=0))					# [0.98935825 0.84147098 0.99060736 0.6569866 ]</a:t>
            </a:r>
          </a:p>
          <a:p>
            <a:pPr marL="320040" lvl="1" indent="0">
              <a:buNone/>
            </a:pPr>
            <a:r>
              <a:rPr lang="en-US" altLang="ko-KR" dirty="0"/>
              <a:t>print(</a:t>
            </a:r>
            <a:r>
              <a:rPr lang="en-US" altLang="ko-KR" dirty="0" err="1"/>
              <a:t>numpy.all</a:t>
            </a:r>
            <a:r>
              <a:rPr lang="en-US" altLang="ko-KR" dirty="0"/>
              <a:t>(</a:t>
            </a:r>
            <a:r>
              <a:rPr lang="en-US" altLang="ko-KR" dirty="0" err="1"/>
              <a:t>data_max</a:t>
            </a:r>
            <a:r>
              <a:rPr lang="en-US" altLang="ko-KR" dirty="0"/>
              <a:t> == </a:t>
            </a:r>
            <a:r>
              <a:rPr lang="en-US" altLang="ko-KR" dirty="0" err="1"/>
              <a:t>data.max</a:t>
            </a:r>
            <a:r>
              <a:rPr lang="en-US" altLang="ko-KR" dirty="0"/>
              <a:t>(axis=0)))		# True</a:t>
            </a:r>
          </a:p>
        </p:txBody>
      </p:sp>
      <p:sp>
        <p:nvSpPr>
          <p:cNvPr id="2" name="슬라이드 번호 개체 틀 1"/>
          <p:cNvSpPr>
            <a:spLocks noGrp="1"/>
          </p:cNvSpPr>
          <p:nvPr>
            <p:ph type="sldNum" sz="quarter" idx="12"/>
          </p:nvPr>
        </p:nvSpPr>
        <p:spPr/>
        <p:txBody>
          <a:bodyPr/>
          <a:lstStyle/>
          <a:p>
            <a:fld id="{D57F1E4F-1CFF-5643-939E-217C01CDF565}" type="slidenum">
              <a:rPr lang="en-US" smtClean="0"/>
              <a:pPr/>
              <a:t>163</a:t>
            </a:fld>
            <a:endParaRPr lang="en-US" dirty="0"/>
          </a:p>
        </p:txBody>
      </p:sp>
    </p:spTree>
    <p:extLst>
      <p:ext uri="{BB962C8B-B14F-4D97-AF65-F5344CB8AC3E}">
        <p14:creationId xmlns:p14="http://schemas.microsoft.com/office/powerpoint/2010/main" val="4067897659"/>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p:cNvSpPr>
            <a:spLocks noGrp="1"/>
          </p:cNvSpPr>
          <p:nvPr>
            <p:ph type="title"/>
          </p:nvPr>
        </p:nvSpPr>
        <p:spPr/>
        <p:txBody>
          <a:bodyPr>
            <a:normAutofit fontScale="90000"/>
          </a:bodyPr>
          <a:lstStyle/>
          <a:p>
            <a:r>
              <a:rPr lang="en-US" altLang="ko-KR"/>
              <a:t>Fancy indexing and index tricks: Indexing with Arrays of Indices</a:t>
            </a:r>
            <a:endParaRPr lang="ko-KR" altLang="en-US" dirty="0"/>
          </a:p>
        </p:txBody>
      </p:sp>
      <p:sp>
        <p:nvSpPr>
          <p:cNvPr id="3" name="내용 개체 틀 2"/>
          <p:cNvSpPr>
            <a:spLocks noGrp="1"/>
          </p:cNvSpPr>
          <p:nvPr>
            <p:ph idx="1"/>
          </p:nvPr>
        </p:nvSpPr>
        <p:spPr/>
        <p:txBody>
          <a:bodyPr>
            <a:normAutofit fontScale="47500" lnSpcReduction="20000"/>
          </a:bodyPr>
          <a:lstStyle/>
          <a:p>
            <a:r>
              <a:rPr lang="en-US" altLang="ko-KR" dirty="0"/>
              <a:t>Another common use of indexing with arrays is the search of the maximum value of time-dependent series.</a:t>
            </a:r>
          </a:p>
          <a:p>
            <a:endParaRPr lang="en-US" altLang="ko-KR" dirty="0"/>
          </a:p>
          <a:p>
            <a:pPr marL="320040" lvl="1" indent="0">
              <a:buNone/>
            </a:pPr>
            <a:r>
              <a:rPr lang="en-US" altLang="ko-KR" dirty="0"/>
              <a:t>import </a:t>
            </a:r>
            <a:r>
              <a:rPr lang="en-US" altLang="ko-KR" dirty="0" err="1"/>
              <a:t>numpy</a:t>
            </a:r>
            <a:endParaRPr lang="en-US" altLang="ko-KR" dirty="0"/>
          </a:p>
          <a:p>
            <a:pPr marL="320040" lvl="1" indent="0">
              <a:buNone/>
            </a:pPr>
            <a:endParaRPr lang="en-US" altLang="ko-KR" dirty="0"/>
          </a:p>
          <a:p>
            <a:pPr marL="320040" lvl="1" indent="0">
              <a:buNone/>
            </a:pPr>
            <a:r>
              <a:rPr lang="en-US" altLang="ko-KR" dirty="0"/>
              <a:t>time = </a:t>
            </a:r>
            <a:r>
              <a:rPr lang="en-US" altLang="ko-KR" dirty="0" err="1"/>
              <a:t>numpy.linspace</a:t>
            </a:r>
            <a:r>
              <a:rPr lang="en-US" altLang="ko-KR" dirty="0"/>
              <a:t>(20, 145, 5)				# time scale</a:t>
            </a:r>
          </a:p>
          <a:p>
            <a:pPr marL="320040" lvl="1" indent="0">
              <a:buNone/>
            </a:pPr>
            <a:r>
              <a:rPr lang="en-US" altLang="ko-KR" dirty="0"/>
              <a:t>print(time)						# [ 20.    51.25  82.5  113.75 145.  ]</a:t>
            </a:r>
          </a:p>
          <a:p>
            <a:pPr marL="320040" lvl="1" indent="0">
              <a:buNone/>
            </a:pPr>
            <a:r>
              <a:rPr lang="en-US" altLang="ko-KR" dirty="0"/>
              <a:t>data = </a:t>
            </a:r>
            <a:r>
              <a:rPr lang="en-US" altLang="ko-KR" dirty="0" err="1"/>
              <a:t>numpy.sin</a:t>
            </a:r>
            <a:r>
              <a:rPr lang="en-US" altLang="ko-KR" dirty="0"/>
              <a:t>(</a:t>
            </a:r>
            <a:r>
              <a:rPr lang="en-US" altLang="ko-KR" dirty="0" err="1"/>
              <a:t>numpy.arange</a:t>
            </a:r>
            <a:r>
              <a:rPr lang="en-US" altLang="ko-KR" dirty="0"/>
              <a:t>(20)).reshape(5, 4)	# 4 time-dependent series</a:t>
            </a:r>
          </a:p>
          <a:p>
            <a:pPr marL="320040" lvl="1" indent="0">
              <a:buNone/>
            </a:pPr>
            <a:r>
              <a:rPr lang="en-US" altLang="ko-KR" dirty="0"/>
              <a:t>print(data)						# [[ 0.          </a:t>
            </a:r>
            <a:r>
              <a:rPr lang="en-US" altLang="ko-KR" b="1" dirty="0">
                <a:solidFill>
                  <a:srgbClr val="7030A0"/>
                </a:solidFill>
              </a:rPr>
              <a:t>0.84147098</a:t>
            </a:r>
            <a:r>
              <a:rPr lang="en-US" altLang="ko-KR" dirty="0"/>
              <a:t>  0.90929743  0.14112001]</a:t>
            </a:r>
          </a:p>
          <a:p>
            <a:pPr marL="320040" lvl="1" indent="0">
              <a:buNone/>
            </a:pPr>
            <a:r>
              <a:rPr lang="en-US" altLang="ko-KR" dirty="0"/>
              <a:t>								#  [-0.7568025  -0.95892427 -0.2794155   </a:t>
            </a:r>
            <a:r>
              <a:rPr lang="en-US" altLang="ko-KR" b="1" dirty="0"/>
              <a:t>0.6569866</a:t>
            </a:r>
            <a:r>
              <a:rPr lang="en-US" altLang="ko-KR" dirty="0"/>
              <a:t> ]</a:t>
            </a:r>
          </a:p>
          <a:p>
            <a:pPr marL="320040" lvl="1" indent="0">
              <a:buNone/>
            </a:pPr>
            <a:r>
              <a:rPr lang="en-US" altLang="ko-KR" dirty="0"/>
              <a:t>								#  [ </a:t>
            </a:r>
            <a:r>
              <a:rPr lang="en-US" altLang="ko-KR" b="1" dirty="0">
                <a:solidFill>
                  <a:srgbClr val="FF0000"/>
                </a:solidFill>
              </a:rPr>
              <a:t>0.98935825</a:t>
            </a:r>
            <a:r>
              <a:rPr lang="en-US" altLang="ko-KR" dirty="0"/>
              <a:t>  0.41211849 -0.54402111 -0.99999021]</a:t>
            </a:r>
          </a:p>
          <a:p>
            <a:pPr marL="320040" lvl="1" indent="0">
              <a:buNone/>
            </a:pPr>
            <a:r>
              <a:rPr lang="en-US" altLang="ko-KR" dirty="0"/>
              <a:t>								#  [-0.53657292  0.42016704  </a:t>
            </a:r>
            <a:r>
              <a:rPr lang="en-US" altLang="ko-KR" b="1" dirty="0">
                <a:solidFill>
                  <a:srgbClr val="00B0F0"/>
                </a:solidFill>
              </a:rPr>
              <a:t>0.99060736</a:t>
            </a:r>
            <a:r>
              <a:rPr lang="en-US" altLang="ko-KR" dirty="0"/>
              <a:t>  0.65028784]</a:t>
            </a:r>
          </a:p>
          <a:p>
            <a:pPr marL="320040" lvl="1" indent="0">
              <a:buNone/>
            </a:pPr>
            <a:r>
              <a:rPr lang="en-US" altLang="ko-KR" dirty="0"/>
              <a:t>								#  [-0.28790332 -0.96139749 -0.75098725  0.14987721]]</a:t>
            </a:r>
          </a:p>
          <a:p>
            <a:pPr marL="320040" lvl="1" indent="0">
              <a:buNone/>
            </a:pPr>
            <a:r>
              <a:rPr lang="en-US" altLang="ko-KR" dirty="0" err="1"/>
              <a:t>ind</a:t>
            </a:r>
            <a:r>
              <a:rPr lang="en-US" altLang="ko-KR" dirty="0"/>
              <a:t> = </a:t>
            </a:r>
            <a:r>
              <a:rPr lang="en-US" altLang="ko-KR" dirty="0" err="1"/>
              <a:t>data.argmax</a:t>
            </a:r>
            <a:r>
              <a:rPr lang="en-US" altLang="ko-KR" dirty="0"/>
              <a:t>(axis=0)				# index of the maxima for each series</a:t>
            </a:r>
          </a:p>
          <a:p>
            <a:pPr marL="320040" lvl="1" indent="0">
              <a:buNone/>
            </a:pPr>
            <a:r>
              <a:rPr lang="en-US" altLang="ko-KR" dirty="0"/>
              <a:t>print(</a:t>
            </a:r>
            <a:r>
              <a:rPr lang="en-US" altLang="ko-KR" dirty="0" err="1"/>
              <a:t>ind</a:t>
            </a:r>
            <a:r>
              <a:rPr lang="en-US" altLang="ko-KR" dirty="0"/>
              <a:t>)							# [</a:t>
            </a:r>
            <a:r>
              <a:rPr lang="en-US" altLang="ko-KR" b="1" dirty="0">
                <a:solidFill>
                  <a:srgbClr val="FF0000"/>
                </a:solidFill>
              </a:rPr>
              <a:t>2</a:t>
            </a:r>
            <a:r>
              <a:rPr lang="en-US" altLang="ko-KR" dirty="0"/>
              <a:t> </a:t>
            </a:r>
            <a:r>
              <a:rPr lang="en-US" altLang="ko-KR" b="1" dirty="0">
                <a:solidFill>
                  <a:srgbClr val="7030A0"/>
                </a:solidFill>
              </a:rPr>
              <a:t>0</a:t>
            </a:r>
            <a:r>
              <a:rPr lang="en-US" altLang="ko-KR" dirty="0"/>
              <a:t> </a:t>
            </a:r>
            <a:r>
              <a:rPr lang="en-US" altLang="ko-KR" b="1" dirty="0">
                <a:solidFill>
                  <a:srgbClr val="00B0F0"/>
                </a:solidFill>
              </a:rPr>
              <a:t>3</a:t>
            </a:r>
            <a:r>
              <a:rPr lang="en-US" altLang="ko-KR" dirty="0"/>
              <a:t> </a:t>
            </a:r>
            <a:r>
              <a:rPr lang="en-US" altLang="ko-KR" b="1" dirty="0"/>
              <a:t>1</a:t>
            </a:r>
            <a:r>
              <a:rPr lang="en-US" altLang="ko-KR" dirty="0"/>
              <a:t>]</a:t>
            </a:r>
          </a:p>
          <a:p>
            <a:pPr marL="320040" lvl="1" indent="0">
              <a:buNone/>
            </a:pPr>
            <a:r>
              <a:rPr lang="en-US" altLang="ko-KR" dirty="0" err="1"/>
              <a:t>time_max</a:t>
            </a:r>
            <a:r>
              <a:rPr lang="en-US" altLang="ko-KR" dirty="0"/>
              <a:t> = time[</a:t>
            </a:r>
            <a:r>
              <a:rPr lang="en-US" altLang="ko-KR" dirty="0" err="1"/>
              <a:t>ind</a:t>
            </a:r>
            <a:r>
              <a:rPr lang="en-US" altLang="ko-KR" dirty="0"/>
              <a:t>]					# times corresponding to the maxima</a:t>
            </a:r>
          </a:p>
          <a:p>
            <a:pPr marL="320040" lvl="1" indent="0">
              <a:buNone/>
            </a:pPr>
            <a:r>
              <a:rPr lang="en-US" altLang="ko-KR" dirty="0"/>
              <a:t>print(</a:t>
            </a:r>
            <a:r>
              <a:rPr lang="en-US" altLang="ko-KR" dirty="0" err="1"/>
              <a:t>time_max</a:t>
            </a:r>
            <a:r>
              <a:rPr lang="en-US" altLang="ko-KR" dirty="0"/>
              <a:t>)						# [ 82.5   20.   113.75  51.25]</a:t>
            </a:r>
          </a:p>
          <a:p>
            <a:pPr marL="320040" lvl="1" indent="0">
              <a:buNone/>
            </a:pPr>
            <a:r>
              <a:rPr lang="en-US" altLang="ko-KR" dirty="0" err="1"/>
              <a:t>data_max</a:t>
            </a:r>
            <a:r>
              <a:rPr lang="en-US" altLang="ko-KR" dirty="0"/>
              <a:t> = </a:t>
            </a:r>
            <a:r>
              <a:rPr lang="en-US" altLang="ko-KR" b="1" dirty="0">
                <a:solidFill>
                  <a:srgbClr val="FF0000"/>
                </a:solidFill>
              </a:rPr>
              <a:t>data[</a:t>
            </a:r>
            <a:r>
              <a:rPr lang="en-US" altLang="ko-KR" b="1" dirty="0" err="1">
                <a:solidFill>
                  <a:srgbClr val="FF0000"/>
                </a:solidFill>
              </a:rPr>
              <a:t>ind</a:t>
            </a:r>
            <a:r>
              <a:rPr lang="en-US" altLang="ko-KR" b="1" dirty="0">
                <a:solidFill>
                  <a:srgbClr val="FF0000"/>
                </a:solidFill>
              </a:rPr>
              <a:t>, range(</a:t>
            </a:r>
            <a:r>
              <a:rPr lang="en-US" altLang="ko-KR" b="1" dirty="0" err="1">
                <a:solidFill>
                  <a:srgbClr val="FF0000"/>
                </a:solidFill>
              </a:rPr>
              <a:t>data.shape</a:t>
            </a:r>
            <a:r>
              <a:rPr lang="en-US" altLang="ko-KR" b="1" dirty="0">
                <a:solidFill>
                  <a:srgbClr val="FF0000"/>
                </a:solidFill>
              </a:rPr>
              <a:t>[1])]</a:t>
            </a:r>
            <a:r>
              <a:rPr lang="en-US" altLang="ko-KR" dirty="0"/>
              <a:t>		# </a:t>
            </a:r>
            <a:r>
              <a:rPr lang="en-US" altLang="ko-KR" b="1" dirty="0">
                <a:solidFill>
                  <a:srgbClr val="FF0000"/>
                </a:solidFill>
              </a:rPr>
              <a:t>data[</a:t>
            </a:r>
            <a:r>
              <a:rPr lang="en-US" altLang="ko-KR" b="1" dirty="0" err="1">
                <a:solidFill>
                  <a:srgbClr val="FF0000"/>
                </a:solidFill>
              </a:rPr>
              <a:t>ind</a:t>
            </a:r>
            <a:r>
              <a:rPr lang="en-US" altLang="ko-KR" b="1" dirty="0">
                <a:solidFill>
                  <a:srgbClr val="FF0000"/>
                </a:solidFill>
              </a:rPr>
              <a:t>[0],0]</a:t>
            </a:r>
            <a:r>
              <a:rPr lang="en-US" altLang="ko-KR" dirty="0"/>
              <a:t>, </a:t>
            </a:r>
            <a:r>
              <a:rPr lang="en-US" altLang="ko-KR" b="1" dirty="0">
                <a:solidFill>
                  <a:srgbClr val="7030A0"/>
                </a:solidFill>
              </a:rPr>
              <a:t>data[</a:t>
            </a:r>
            <a:r>
              <a:rPr lang="en-US" altLang="ko-KR" b="1" dirty="0" err="1">
                <a:solidFill>
                  <a:srgbClr val="7030A0"/>
                </a:solidFill>
              </a:rPr>
              <a:t>ind</a:t>
            </a:r>
            <a:r>
              <a:rPr lang="en-US" altLang="ko-KR" b="1" dirty="0">
                <a:solidFill>
                  <a:srgbClr val="7030A0"/>
                </a:solidFill>
              </a:rPr>
              <a:t>[1],1]</a:t>
            </a:r>
            <a:r>
              <a:rPr lang="en-US" altLang="ko-KR" dirty="0"/>
              <a:t>, </a:t>
            </a:r>
            <a:r>
              <a:rPr lang="en-US" altLang="ko-KR" b="1" dirty="0">
                <a:solidFill>
                  <a:srgbClr val="00B0F0"/>
                </a:solidFill>
              </a:rPr>
              <a:t>data[</a:t>
            </a:r>
            <a:r>
              <a:rPr lang="en-US" altLang="ko-KR" b="1" dirty="0" err="1">
                <a:solidFill>
                  <a:srgbClr val="00B0F0"/>
                </a:solidFill>
              </a:rPr>
              <a:t>ind</a:t>
            </a:r>
            <a:r>
              <a:rPr lang="en-US" altLang="ko-KR" b="1" dirty="0">
                <a:solidFill>
                  <a:srgbClr val="00B0F0"/>
                </a:solidFill>
              </a:rPr>
              <a:t>[2],2]</a:t>
            </a:r>
            <a:r>
              <a:rPr lang="en-US" altLang="ko-KR" dirty="0"/>
              <a:t>, </a:t>
            </a:r>
            <a:r>
              <a:rPr lang="en-US" altLang="ko-KR" b="1" dirty="0"/>
              <a:t>data[</a:t>
            </a:r>
            <a:r>
              <a:rPr lang="en-US" altLang="ko-KR" b="1" dirty="0" err="1"/>
              <a:t>ind</a:t>
            </a:r>
            <a:r>
              <a:rPr lang="en-US" altLang="ko-KR" b="1" dirty="0"/>
              <a:t>[3],3]</a:t>
            </a:r>
          </a:p>
          <a:p>
            <a:pPr marL="320040" lvl="1" indent="0">
              <a:buNone/>
            </a:pPr>
            <a:r>
              <a:rPr lang="en-US" altLang="ko-KR" dirty="0"/>
              <a:t>print(</a:t>
            </a:r>
            <a:r>
              <a:rPr lang="en-US" altLang="ko-KR" dirty="0" err="1"/>
              <a:t>data_max</a:t>
            </a:r>
            <a:r>
              <a:rPr lang="en-US" altLang="ko-KR" dirty="0"/>
              <a:t>)						# [</a:t>
            </a:r>
            <a:r>
              <a:rPr lang="en-US" altLang="ko-KR" b="1" dirty="0">
                <a:solidFill>
                  <a:srgbClr val="FF0000"/>
                </a:solidFill>
              </a:rPr>
              <a:t>0.98935825</a:t>
            </a:r>
            <a:r>
              <a:rPr lang="en-US" altLang="ko-KR" dirty="0"/>
              <a:t> </a:t>
            </a:r>
            <a:r>
              <a:rPr lang="en-US" altLang="ko-KR" b="1" dirty="0">
                <a:solidFill>
                  <a:srgbClr val="7030A0"/>
                </a:solidFill>
              </a:rPr>
              <a:t>0.84147098</a:t>
            </a:r>
            <a:r>
              <a:rPr lang="en-US" altLang="ko-KR" dirty="0"/>
              <a:t> </a:t>
            </a:r>
            <a:r>
              <a:rPr lang="en-US" altLang="ko-KR" b="1" dirty="0">
                <a:solidFill>
                  <a:srgbClr val="00B0F0"/>
                </a:solidFill>
              </a:rPr>
              <a:t>0.99060736</a:t>
            </a:r>
            <a:r>
              <a:rPr lang="en-US" altLang="ko-KR" dirty="0"/>
              <a:t> </a:t>
            </a:r>
            <a:r>
              <a:rPr lang="en-US" altLang="ko-KR" b="1" dirty="0"/>
              <a:t>0.6569866</a:t>
            </a:r>
            <a:r>
              <a:rPr lang="en-US" altLang="ko-KR" dirty="0"/>
              <a:t> ]</a:t>
            </a:r>
          </a:p>
          <a:p>
            <a:pPr marL="320040" lvl="1" indent="0">
              <a:buNone/>
            </a:pPr>
            <a:r>
              <a:rPr lang="en-US" altLang="ko-KR" dirty="0"/>
              <a:t>print(</a:t>
            </a:r>
            <a:r>
              <a:rPr lang="en-US" altLang="ko-KR" dirty="0" err="1"/>
              <a:t>data.max</a:t>
            </a:r>
            <a:r>
              <a:rPr lang="en-US" altLang="ko-KR" dirty="0"/>
              <a:t>(axis=0))					# [0.98935825 0.84147098 0.99060736 0.6569866 ]</a:t>
            </a:r>
          </a:p>
          <a:p>
            <a:pPr marL="320040" lvl="1" indent="0">
              <a:buNone/>
            </a:pPr>
            <a:r>
              <a:rPr lang="en-US" altLang="ko-KR" dirty="0"/>
              <a:t>print(</a:t>
            </a:r>
            <a:r>
              <a:rPr lang="en-US" altLang="ko-KR" dirty="0" err="1"/>
              <a:t>numpy.all</a:t>
            </a:r>
            <a:r>
              <a:rPr lang="en-US" altLang="ko-KR" dirty="0"/>
              <a:t>(</a:t>
            </a:r>
            <a:r>
              <a:rPr lang="en-US" altLang="ko-KR" dirty="0" err="1"/>
              <a:t>data_max</a:t>
            </a:r>
            <a:r>
              <a:rPr lang="en-US" altLang="ko-KR" dirty="0"/>
              <a:t> == </a:t>
            </a:r>
            <a:r>
              <a:rPr lang="en-US" altLang="ko-KR" dirty="0" err="1"/>
              <a:t>data.max</a:t>
            </a:r>
            <a:r>
              <a:rPr lang="en-US" altLang="ko-KR" dirty="0"/>
              <a:t>(axis=0)))		# True</a:t>
            </a:r>
          </a:p>
        </p:txBody>
      </p:sp>
      <p:sp>
        <p:nvSpPr>
          <p:cNvPr id="2" name="슬라이드 번호 개체 틀 1"/>
          <p:cNvSpPr>
            <a:spLocks noGrp="1"/>
          </p:cNvSpPr>
          <p:nvPr>
            <p:ph type="sldNum" sz="quarter" idx="12"/>
          </p:nvPr>
        </p:nvSpPr>
        <p:spPr/>
        <p:txBody>
          <a:bodyPr/>
          <a:lstStyle/>
          <a:p>
            <a:fld id="{D57F1E4F-1CFF-5643-939E-217C01CDF565}" type="slidenum">
              <a:rPr lang="en-US" smtClean="0"/>
              <a:pPr/>
              <a:t>164</a:t>
            </a:fld>
            <a:endParaRPr lang="en-US" dirty="0"/>
          </a:p>
        </p:txBody>
      </p:sp>
    </p:spTree>
    <p:extLst>
      <p:ext uri="{BB962C8B-B14F-4D97-AF65-F5344CB8AC3E}">
        <p14:creationId xmlns:p14="http://schemas.microsoft.com/office/powerpoint/2010/main" val="2589785073"/>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p:cNvSpPr>
            <a:spLocks noGrp="1"/>
          </p:cNvSpPr>
          <p:nvPr>
            <p:ph type="title"/>
          </p:nvPr>
        </p:nvSpPr>
        <p:spPr/>
        <p:txBody>
          <a:bodyPr>
            <a:normAutofit fontScale="90000"/>
          </a:bodyPr>
          <a:lstStyle/>
          <a:p>
            <a:r>
              <a:rPr lang="en-US" altLang="ko-KR"/>
              <a:t>Fancy indexing and index tricks: Indexing with Arrays of Indices</a:t>
            </a:r>
            <a:endParaRPr lang="ko-KR" altLang="en-US" dirty="0"/>
          </a:p>
        </p:txBody>
      </p:sp>
      <p:sp>
        <p:nvSpPr>
          <p:cNvPr id="3" name="내용 개체 틀 2"/>
          <p:cNvSpPr>
            <a:spLocks noGrp="1"/>
          </p:cNvSpPr>
          <p:nvPr>
            <p:ph idx="1"/>
          </p:nvPr>
        </p:nvSpPr>
        <p:spPr/>
        <p:txBody>
          <a:bodyPr>
            <a:normAutofit fontScale="47500" lnSpcReduction="20000"/>
          </a:bodyPr>
          <a:lstStyle/>
          <a:p>
            <a:r>
              <a:rPr lang="en-US" altLang="ko-KR" dirty="0"/>
              <a:t>Another common use of indexing with arrays is the search of the maximum value of time-dependent series.</a:t>
            </a:r>
          </a:p>
          <a:p>
            <a:endParaRPr lang="en-US" altLang="ko-KR" dirty="0"/>
          </a:p>
          <a:p>
            <a:pPr marL="320040" lvl="1" indent="0">
              <a:buNone/>
            </a:pPr>
            <a:r>
              <a:rPr lang="en-US" altLang="ko-KR" dirty="0"/>
              <a:t>import </a:t>
            </a:r>
            <a:r>
              <a:rPr lang="en-US" altLang="ko-KR" dirty="0" err="1"/>
              <a:t>numpy</a:t>
            </a:r>
            <a:endParaRPr lang="en-US" altLang="ko-KR" dirty="0"/>
          </a:p>
          <a:p>
            <a:pPr marL="320040" lvl="1" indent="0">
              <a:buNone/>
            </a:pPr>
            <a:endParaRPr lang="en-US" altLang="ko-KR" dirty="0"/>
          </a:p>
          <a:p>
            <a:pPr marL="320040" lvl="1" indent="0">
              <a:buNone/>
            </a:pPr>
            <a:r>
              <a:rPr lang="en-US" altLang="ko-KR" dirty="0"/>
              <a:t>time = </a:t>
            </a:r>
            <a:r>
              <a:rPr lang="en-US" altLang="ko-KR" dirty="0" err="1"/>
              <a:t>numpy.linspace</a:t>
            </a:r>
            <a:r>
              <a:rPr lang="en-US" altLang="ko-KR" dirty="0"/>
              <a:t>(20, 145, 5)				# time scale</a:t>
            </a:r>
          </a:p>
          <a:p>
            <a:pPr marL="320040" lvl="1" indent="0">
              <a:buNone/>
            </a:pPr>
            <a:r>
              <a:rPr lang="en-US" altLang="ko-KR" dirty="0"/>
              <a:t>print(time)						# [ 20.    51.25  82.5  113.75 145.  ]</a:t>
            </a:r>
          </a:p>
          <a:p>
            <a:pPr marL="320040" lvl="1" indent="0">
              <a:buNone/>
            </a:pPr>
            <a:r>
              <a:rPr lang="en-US" altLang="ko-KR" dirty="0"/>
              <a:t>data = </a:t>
            </a:r>
            <a:r>
              <a:rPr lang="en-US" altLang="ko-KR" dirty="0" err="1"/>
              <a:t>numpy.sin</a:t>
            </a:r>
            <a:r>
              <a:rPr lang="en-US" altLang="ko-KR" dirty="0"/>
              <a:t>(</a:t>
            </a:r>
            <a:r>
              <a:rPr lang="en-US" altLang="ko-KR" dirty="0" err="1"/>
              <a:t>numpy.arange</a:t>
            </a:r>
            <a:r>
              <a:rPr lang="en-US" altLang="ko-KR" dirty="0"/>
              <a:t>(20)).reshape(5, 4)	# 4 time-dependent series</a:t>
            </a:r>
          </a:p>
          <a:p>
            <a:pPr marL="320040" lvl="1" indent="0">
              <a:buNone/>
            </a:pPr>
            <a:r>
              <a:rPr lang="en-US" altLang="ko-KR" dirty="0"/>
              <a:t>print(data)						# [[ 0.          0.84147098  0.90929743  0.14112001]</a:t>
            </a:r>
          </a:p>
          <a:p>
            <a:pPr marL="320040" lvl="1" indent="0">
              <a:buNone/>
            </a:pPr>
            <a:r>
              <a:rPr lang="en-US" altLang="ko-KR" dirty="0"/>
              <a:t>								#  [-0.7568025  -0.95892427 -0.2794155   0.6569866 ]</a:t>
            </a:r>
          </a:p>
          <a:p>
            <a:pPr marL="320040" lvl="1" indent="0">
              <a:buNone/>
            </a:pPr>
            <a:r>
              <a:rPr lang="en-US" altLang="ko-KR" dirty="0"/>
              <a:t>								#  [ 0.98935825  0.41211849 -0.54402111 -0.99999021]</a:t>
            </a:r>
          </a:p>
          <a:p>
            <a:pPr marL="320040" lvl="1" indent="0">
              <a:buNone/>
            </a:pPr>
            <a:r>
              <a:rPr lang="en-US" altLang="ko-KR" dirty="0"/>
              <a:t>								#  [-0.53657292  0.42016704  0.99060736  0.65028784]</a:t>
            </a:r>
          </a:p>
          <a:p>
            <a:pPr marL="320040" lvl="1" indent="0">
              <a:buNone/>
            </a:pPr>
            <a:r>
              <a:rPr lang="en-US" altLang="ko-KR" dirty="0"/>
              <a:t>								#  [-0.28790332 -0.96139749 -0.75098725  0.14987721]]</a:t>
            </a:r>
          </a:p>
          <a:p>
            <a:pPr marL="320040" lvl="1" indent="0">
              <a:buNone/>
            </a:pPr>
            <a:r>
              <a:rPr lang="en-US" altLang="ko-KR" dirty="0" err="1"/>
              <a:t>ind</a:t>
            </a:r>
            <a:r>
              <a:rPr lang="en-US" altLang="ko-KR" dirty="0"/>
              <a:t> = </a:t>
            </a:r>
            <a:r>
              <a:rPr lang="en-US" altLang="ko-KR" dirty="0" err="1"/>
              <a:t>data.argmax</a:t>
            </a:r>
            <a:r>
              <a:rPr lang="en-US" altLang="ko-KR" dirty="0"/>
              <a:t>(axis=0)				# index of the maxima for each series</a:t>
            </a:r>
          </a:p>
          <a:p>
            <a:pPr marL="320040" lvl="1" indent="0">
              <a:buNone/>
            </a:pPr>
            <a:r>
              <a:rPr lang="en-US" altLang="ko-KR" dirty="0"/>
              <a:t>print(</a:t>
            </a:r>
            <a:r>
              <a:rPr lang="en-US" altLang="ko-KR" dirty="0" err="1"/>
              <a:t>ind</a:t>
            </a:r>
            <a:r>
              <a:rPr lang="en-US" altLang="ko-KR" dirty="0"/>
              <a:t>)							# [2 0 3 1]</a:t>
            </a:r>
          </a:p>
          <a:p>
            <a:pPr marL="320040" lvl="1" indent="0">
              <a:buNone/>
            </a:pPr>
            <a:r>
              <a:rPr lang="en-US" altLang="ko-KR" dirty="0" err="1"/>
              <a:t>time_max</a:t>
            </a:r>
            <a:r>
              <a:rPr lang="en-US" altLang="ko-KR" dirty="0"/>
              <a:t> = time[</a:t>
            </a:r>
            <a:r>
              <a:rPr lang="en-US" altLang="ko-KR" dirty="0" err="1"/>
              <a:t>ind</a:t>
            </a:r>
            <a:r>
              <a:rPr lang="en-US" altLang="ko-KR" dirty="0"/>
              <a:t>]					# times corresponding to the maxima</a:t>
            </a:r>
          </a:p>
          <a:p>
            <a:pPr marL="320040" lvl="1" indent="0">
              <a:buNone/>
            </a:pPr>
            <a:r>
              <a:rPr lang="en-US" altLang="ko-KR" dirty="0"/>
              <a:t>print(</a:t>
            </a:r>
            <a:r>
              <a:rPr lang="en-US" altLang="ko-KR" dirty="0" err="1"/>
              <a:t>time_max</a:t>
            </a:r>
            <a:r>
              <a:rPr lang="en-US" altLang="ko-KR" dirty="0"/>
              <a:t>)						# [ 82.5   20.   113.75  51.25]</a:t>
            </a:r>
          </a:p>
          <a:p>
            <a:pPr marL="320040" lvl="1" indent="0">
              <a:buNone/>
            </a:pPr>
            <a:r>
              <a:rPr lang="en-US" altLang="ko-KR" dirty="0" err="1"/>
              <a:t>data_max</a:t>
            </a:r>
            <a:r>
              <a:rPr lang="en-US" altLang="ko-KR" dirty="0"/>
              <a:t> = data[</a:t>
            </a:r>
            <a:r>
              <a:rPr lang="en-US" altLang="ko-KR" dirty="0" err="1"/>
              <a:t>ind</a:t>
            </a:r>
            <a:r>
              <a:rPr lang="en-US" altLang="ko-KR" dirty="0"/>
              <a:t>, range(</a:t>
            </a:r>
            <a:r>
              <a:rPr lang="en-US" altLang="ko-KR" dirty="0" err="1"/>
              <a:t>data.shape</a:t>
            </a:r>
            <a:r>
              <a:rPr lang="en-US" altLang="ko-KR" dirty="0"/>
              <a:t>[1])]		# data[</a:t>
            </a:r>
            <a:r>
              <a:rPr lang="en-US" altLang="ko-KR" dirty="0" err="1"/>
              <a:t>ind</a:t>
            </a:r>
            <a:r>
              <a:rPr lang="en-US" altLang="ko-KR" dirty="0"/>
              <a:t>[0],0], data[</a:t>
            </a:r>
            <a:r>
              <a:rPr lang="en-US" altLang="ko-KR" dirty="0" err="1"/>
              <a:t>ind</a:t>
            </a:r>
            <a:r>
              <a:rPr lang="en-US" altLang="ko-KR" dirty="0"/>
              <a:t>[1],1], data[</a:t>
            </a:r>
            <a:r>
              <a:rPr lang="en-US" altLang="ko-KR" dirty="0" err="1"/>
              <a:t>ind</a:t>
            </a:r>
            <a:r>
              <a:rPr lang="en-US" altLang="ko-KR" dirty="0"/>
              <a:t>[2],2], data[</a:t>
            </a:r>
            <a:r>
              <a:rPr lang="en-US" altLang="ko-KR" dirty="0" err="1"/>
              <a:t>ind</a:t>
            </a:r>
            <a:r>
              <a:rPr lang="en-US" altLang="ko-KR" dirty="0"/>
              <a:t>[3],3]</a:t>
            </a:r>
          </a:p>
          <a:p>
            <a:pPr marL="320040" lvl="1" indent="0">
              <a:buNone/>
            </a:pPr>
            <a:r>
              <a:rPr lang="en-US" altLang="ko-KR" dirty="0"/>
              <a:t>print(</a:t>
            </a:r>
            <a:r>
              <a:rPr lang="en-US" altLang="ko-KR" dirty="0" err="1"/>
              <a:t>data_max</a:t>
            </a:r>
            <a:r>
              <a:rPr lang="en-US" altLang="ko-KR" dirty="0"/>
              <a:t>)						# [0.98935825 0.84147098 0.99060736 0.6569866 ]</a:t>
            </a:r>
          </a:p>
          <a:p>
            <a:pPr marL="320040" lvl="1" indent="0">
              <a:buNone/>
            </a:pPr>
            <a:r>
              <a:rPr lang="en-US" altLang="ko-KR" dirty="0"/>
              <a:t>print(</a:t>
            </a:r>
            <a:r>
              <a:rPr lang="en-US" altLang="ko-KR" b="1" dirty="0" err="1">
                <a:solidFill>
                  <a:srgbClr val="FF0000"/>
                </a:solidFill>
              </a:rPr>
              <a:t>data.max</a:t>
            </a:r>
            <a:r>
              <a:rPr lang="en-US" altLang="ko-KR" b="1" dirty="0">
                <a:solidFill>
                  <a:srgbClr val="FF0000"/>
                </a:solidFill>
              </a:rPr>
              <a:t>(axis=0)</a:t>
            </a:r>
            <a:r>
              <a:rPr lang="en-US" altLang="ko-KR" dirty="0"/>
              <a:t>)					# </a:t>
            </a:r>
            <a:r>
              <a:rPr lang="en-US" altLang="ko-KR" b="1" dirty="0">
                <a:solidFill>
                  <a:srgbClr val="FF0000"/>
                </a:solidFill>
              </a:rPr>
              <a:t>[0.98935825 0.84147098 0.99060736 0.6569866 ]</a:t>
            </a:r>
          </a:p>
          <a:p>
            <a:pPr marL="320040" lvl="1" indent="0">
              <a:buNone/>
            </a:pPr>
            <a:r>
              <a:rPr lang="en-US" altLang="ko-KR" dirty="0"/>
              <a:t>print(</a:t>
            </a:r>
            <a:r>
              <a:rPr lang="en-US" altLang="ko-KR" dirty="0" err="1"/>
              <a:t>numpy.all</a:t>
            </a:r>
            <a:r>
              <a:rPr lang="en-US" altLang="ko-KR" dirty="0"/>
              <a:t>(</a:t>
            </a:r>
            <a:r>
              <a:rPr lang="en-US" altLang="ko-KR" dirty="0" err="1"/>
              <a:t>data_max</a:t>
            </a:r>
            <a:r>
              <a:rPr lang="en-US" altLang="ko-KR" dirty="0"/>
              <a:t> == </a:t>
            </a:r>
            <a:r>
              <a:rPr lang="en-US" altLang="ko-KR" dirty="0" err="1"/>
              <a:t>data.max</a:t>
            </a:r>
            <a:r>
              <a:rPr lang="en-US" altLang="ko-KR" dirty="0"/>
              <a:t>(axis=0)))		# True</a:t>
            </a:r>
          </a:p>
        </p:txBody>
      </p:sp>
      <p:sp>
        <p:nvSpPr>
          <p:cNvPr id="2" name="슬라이드 번호 개체 틀 1"/>
          <p:cNvSpPr>
            <a:spLocks noGrp="1"/>
          </p:cNvSpPr>
          <p:nvPr>
            <p:ph type="sldNum" sz="quarter" idx="12"/>
          </p:nvPr>
        </p:nvSpPr>
        <p:spPr/>
        <p:txBody>
          <a:bodyPr/>
          <a:lstStyle/>
          <a:p>
            <a:fld id="{D57F1E4F-1CFF-5643-939E-217C01CDF565}" type="slidenum">
              <a:rPr lang="en-US" smtClean="0"/>
              <a:pPr/>
              <a:t>165</a:t>
            </a:fld>
            <a:endParaRPr lang="en-US" dirty="0"/>
          </a:p>
        </p:txBody>
      </p:sp>
    </p:spTree>
    <p:extLst>
      <p:ext uri="{BB962C8B-B14F-4D97-AF65-F5344CB8AC3E}">
        <p14:creationId xmlns:p14="http://schemas.microsoft.com/office/powerpoint/2010/main" val="1777631757"/>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p:cNvSpPr>
            <a:spLocks noGrp="1"/>
          </p:cNvSpPr>
          <p:nvPr>
            <p:ph type="title"/>
          </p:nvPr>
        </p:nvSpPr>
        <p:spPr/>
        <p:txBody>
          <a:bodyPr>
            <a:normAutofit fontScale="90000"/>
          </a:bodyPr>
          <a:lstStyle/>
          <a:p>
            <a:r>
              <a:rPr lang="en-US" altLang="ko-KR"/>
              <a:t>Fancy indexing and index tricks: Indexing with Arrays of Indices</a:t>
            </a:r>
            <a:endParaRPr lang="ko-KR" altLang="en-US" dirty="0"/>
          </a:p>
        </p:txBody>
      </p:sp>
      <p:sp>
        <p:nvSpPr>
          <p:cNvPr id="3" name="내용 개체 틀 2"/>
          <p:cNvSpPr>
            <a:spLocks noGrp="1"/>
          </p:cNvSpPr>
          <p:nvPr>
            <p:ph idx="1"/>
          </p:nvPr>
        </p:nvSpPr>
        <p:spPr/>
        <p:txBody>
          <a:bodyPr>
            <a:normAutofit fontScale="47500" lnSpcReduction="20000"/>
          </a:bodyPr>
          <a:lstStyle/>
          <a:p>
            <a:r>
              <a:rPr lang="en-US" altLang="ko-KR" dirty="0"/>
              <a:t>Another common use of indexing with arrays is the search of the maximum value of time-dependent series.</a:t>
            </a:r>
          </a:p>
          <a:p>
            <a:endParaRPr lang="en-US" altLang="ko-KR" dirty="0"/>
          </a:p>
          <a:p>
            <a:pPr marL="320040" lvl="1" indent="0">
              <a:buNone/>
            </a:pPr>
            <a:r>
              <a:rPr lang="en-US" altLang="ko-KR" dirty="0"/>
              <a:t>import </a:t>
            </a:r>
            <a:r>
              <a:rPr lang="en-US" altLang="ko-KR" dirty="0" err="1"/>
              <a:t>numpy</a:t>
            </a:r>
            <a:endParaRPr lang="en-US" altLang="ko-KR" dirty="0"/>
          </a:p>
          <a:p>
            <a:pPr marL="320040" lvl="1" indent="0">
              <a:buNone/>
            </a:pPr>
            <a:endParaRPr lang="en-US" altLang="ko-KR" dirty="0"/>
          </a:p>
          <a:p>
            <a:pPr marL="320040" lvl="1" indent="0">
              <a:buNone/>
            </a:pPr>
            <a:r>
              <a:rPr lang="en-US" altLang="ko-KR" dirty="0"/>
              <a:t>time = </a:t>
            </a:r>
            <a:r>
              <a:rPr lang="en-US" altLang="ko-KR" dirty="0" err="1"/>
              <a:t>numpy.linspace</a:t>
            </a:r>
            <a:r>
              <a:rPr lang="en-US" altLang="ko-KR" dirty="0"/>
              <a:t>(20, 145, 5)				# time scale</a:t>
            </a:r>
          </a:p>
          <a:p>
            <a:pPr marL="320040" lvl="1" indent="0">
              <a:buNone/>
            </a:pPr>
            <a:r>
              <a:rPr lang="en-US" altLang="ko-KR" dirty="0"/>
              <a:t>print(time)						# [ 20.    51.25  82.5  113.75 145.  ]</a:t>
            </a:r>
          </a:p>
          <a:p>
            <a:pPr marL="320040" lvl="1" indent="0">
              <a:buNone/>
            </a:pPr>
            <a:r>
              <a:rPr lang="en-US" altLang="ko-KR" dirty="0"/>
              <a:t>data = </a:t>
            </a:r>
            <a:r>
              <a:rPr lang="en-US" altLang="ko-KR" dirty="0" err="1"/>
              <a:t>numpy.sin</a:t>
            </a:r>
            <a:r>
              <a:rPr lang="en-US" altLang="ko-KR" dirty="0"/>
              <a:t>(</a:t>
            </a:r>
            <a:r>
              <a:rPr lang="en-US" altLang="ko-KR" dirty="0" err="1"/>
              <a:t>numpy.arange</a:t>
            </a:r>
            <a:r>
              <a:rPr lang="en-US" altLang="ko-KR" dirty="0"/>
              <a:t>(20)).reshape(5, 4)	# 4 time-dependent series</a:t>
            </a:r>
          </a:p>
          <a:p>
            <a:pPr marL="320040" lvl="1" indent="0">
              <a:buNone/>
            </a:pPr>
            <a:r>
              <a:rPr lang="en-US" altLang="ko-KR" dirty="0"/>
              <a:t>print(data)						# [[ 0.          0.84147098  0.90929743  0.14112001]</a:t>
            </a:r>
          </a:p>
          <a:p>
            <a:pPr marL="320040" lvl="1" indent="0">
              <a:buNone/>
            </a:pPr>
            <a:r>
              <a:rPr lang="en-US" altLang="ko-KR" dirty="0"/>
              <a:t>								#  [-0.7568025  -0.95892427 -0.2794155   0.6569866 ]</a:t>
            </a:r>
          </a:p>
          <a:p>
            <a:pPr marL="320040" lvl="1" indent="0">
              <a:buNone/>
            </a:pPr>
            <a:r>
              <a:rPr lang="en-US" altLang="ko-KR" dirty="0"/>
              <a:t>								#  [ 0.98935825  0.41211849 -0.54402111 -0.99999021]</a:t>
            </a:r>
          </a:p>
          <a:p>
            <a:pPr marL="320040" lvl="1" indent="0">
              <a:buNone/>
            </a:pPr>
            <a:r>
              <a:rPr lang="en-US" altLang="ko-KR" dirty="0"/>
              <a:t>								#  [-0.53657292  0.42016704  0.99060736  0.65028784]</a:t>
            </a:r>
          </a:p>
          <a:p>
            <a:pPr marL="320040" lvl="1" indent="0">
              <a:buNone/>
            </a:pPr>
            <a:r>
              <a:rPr lang="en-US" altLang="ko-KR" dirty="0"/>
              <a:t>								#  [-0.28790332 -0.96139749 -0.75098725  0.14987721]]</a:t>
            </a:r>
          </a:p>
          <a:p>
            <a:pPr marL="320040" lvl="1" indent="0">
              <a:buNone/>
            </a:pPr>
            <a:r>
              <a:rPr lang="en-US" altLang="ko-KR" dirty="0" err="1"/>
              <a:t>ind</a:t>
            </a:r>
            <a:r>
              <a:rPr lang="en-US" altLang="ko-KR" dirty="0"/>
              <a:t> = </a:t>
            </a:r>
            <a:r>
              <a:rPr lang="en-US" altLang="ko-KR" dirty="0" err="1"/>
              <a:t>data.argmax</a:t>
            </a:r>
            <a:r>
              <a:rPr lang="en-US" altLang="ko-KR" dirty="0"/>
              <a:t>(axis=0)				# index of the maxima for each series</a:t>
            </a:r>
          </a:p>
          <a:p>
            <a:pPr marL="320040" lvl="1" indent="0">
              <a:buNone/>
            </a:pPr>
            <a:r>
              <a:rPr lang="en-US" altLang="ko-KR" dirty="0"/>
              <a:t>print(</a:t>
            </a:r>
            <a:r>
              <a:rPr lang="en-US" altLang="ko-KR" dirty="0" err="1"/>
              <a:t>ind</a:t>
            </a:r>
            <a:r>
              <a:rPr lang="en-US" altLang="ko-KR" dirty="0"/>
              <a:t>)							# [2 0 3 1]</a:t>
            </a:r>
          </a:p>
          <a:p>
            <a:pPr marL="320040" lvl="1" indent="0">
              <a:buNone/>
            </a:pPr>
            <a:r>
              <a:rPr lang="en-US" altLang="ko-KR" dirty="0" err="1"/>
              <a:t>time_max</a:t>
            </a:r>
            <a:r>
              <a:rPr lang="en-US" altLang="ko-KR" dirty="0"/>
              <a:t> = time[</a:t>
            </a:r>
            <a:r>
              <a:rPr lang="en-US" altLang="ko-KR" dirty="0" err="1"/>
              <a:t>ind</a:t>
            </a:r>
            <a:r>
              <a:rPr lang="en-US" altLang="ko-KR" dirty="0"/>
              <a:t>]					# times corresponding to the maxima</a:t>
            </a:r>
          </a:p>
          <a:p>
            <a:pPr marL="320040" lvl="1" indent="0">
              <a:buNone/>
            </a:pPr>
            <a:r>
              <a:rPr lang="en-US" altLang="ko-KR" dirty="0"/>
              <a:t>print(</a:t>
            </a:r>
            <a:r>
              <a:rPr lang="en-US" altLang="ko-KR" dirty="0" err="1"/>
              <a:t>time_max</a:t>
            </a:r>
            <a:r>
              <a:rPr lang="en-US" altLang="ko-KR" dirty="0"/>
              <a:t>)						# [ 82.5   20.   113.75  51.25]</a:t>
            </a:r>
          </a:p>
          <a:p>
            <a:pPr marL="320040" lvl="1" indent="0">
              <a:buNone/>
            </a:pPr>
            <a:r>
              <a:rPr lang="en-US" altLang="ko-KR" dirty="0" err="1"/>
              <a:t>data_max</a:t>
            </a:r>
            <a:r>
              <a:rPr lang="en-US" altLang="ko-KR" dirty="0"/>
              <a:t> = data[</a:t>
            </a:r>
            <a:r>
              <a:rPr lang="en-US" altLang="ko-KR" dirty="0" err="1"/>
              <a:t>ind</a:t>
            </a:r>
            <a:r>
              <a:rPr lang="en-US" altLang="ko-KR" dirty="0"/>
              <a:t>, range(</a:t>
            </a:r>
            <a:r>
              <a:rPr lang="en-US" altLang="ko-KR" dirty="0" err="1"/>
              <a:t>data.shape</a:t>
            </a:r>
            <a:r>
              <a:rPr lang="en-US" altLang="ko-KR" dirty="0"/>
              <a:t>[1])]		# data[</a:t>
            </a:r>
            <a:r>
              <a:rPr lang="en-US" altLang="ko-KR" dirty="0" err="1"/>
              <a:t>ind</a:t>
            </a:r>
            <a:r>
              <a:rPr lang="en-US" altLang="ko-KR" dirty="0"/>
              <a:t>[0],0], data[</a:t>
            </a:r>
            <a:r>
              <a:rPr lang="en-US" altLang="ko-KR" dirty="0" err="1"/>
              <a:t>ind</a:t>
            </a:r>
            <a:r>
              <a:rPr lang="en-US" altLang="ko-KR" dirty="0"/>
              <a:t>[1],1], data[</a:t>
            </a:r>
            <a:r>
              <a:rPr lang="en-US" altLang="ko-KR" dirty="0" err="1"/>
              <a:t>ind</a:t>
            </a:r>
            <a:r>
              <a:rPr lang="en-US" altLang="ko-KR" dirty="0"/>
              <a:t>[2],2], data[</a:t>
            </a:r>
            <a:r>
              <a:rPr lang="en-US" altLang="ko-KR" dirty="0" err="1"/>
              <a:t>ind</a:t>
            </a:r>
            <a:r>
              <a:rPr lang="en-US" altLang="ko-KR" dirty="0"/>
              <a:t>[3],3]</a:t>
            </a:r>
          </a:p>
          <a:p>
            <a:pPr marL="320040" lvl="1" indent="0">
              <a:buNone/>
            </a:pPr>
            <a:r>
              <a:rPr lang="en-US" altLang="ko-KR" dirty="0"/>
              <a:t>print(</a:t>
            </a:r>
            <a:r>
              <a:rPr lang="en-US" altLang="ko-KR" dirty="0" err="1"/>
              <a:t>data_max</a:t>
            </a:r>
            <a:r>
              <a:rPr lang="en-US" altLang="ko-KR" dirty="0"/>
              <a:t>)						# </a:t>
            </a:r>
            <a:r>
              <a:rPr lang="en-US" altLang="ko-KR" b="1" dirty="0">
                <a:solidFill>
                  <a:srgbClr val="FF0000"/>
                </a:solidFill>
              </a:rPr>
              <a:t>[0.98935825 0.84147098 0.99060736 0.6569866 ]</a:t>
            </a:r>
          </a:p>
          <a:p>
            <a:pPr marL="320040" lvl="1" indent="0">
              <a:buNone/>
            </a:pPr>
            <a:r>
              <a:rPr lang="en-US" altLang="ko-KR" dirty="0"/>
              <a:t>print(</a:t>
            </a:r>
            <a:r>
              <a:rPr lang="en-US" altLang="ko-KR" dirty="0" err="1"/>
              <a:t>data.max</a:t>
            </a:r>
            <a:r>
              <a:rPr lang="en-US" altLang="ko-KR" dirty="0"/>
              <a:t>(axis=0))					# </a:t>
            </a:r>
            <a:r>
              <a:rPr lang="en-US" altLang="ko-KR" b="1" dirty="0">
                <a:solidFill>
                  <a:srgbClr val="FF0000"/>
                </a:solidFill>
              </a:rPr>
              <a:t>[0.98935825 0.84147098 0.99060736 0.6569866 ]</a:t>
            </a:r>
          </a:p>
          <a:p>
            <a:pPr marL="320040" lvl="1" indent="0">
              <a:buNone/>
            </a:pPr>
            <a:r>
              <a:rPr lang="en-US" altLang="ko-KR" dirty="0"/>
              <a:t>print(</a:t>
            </a:r>
            <a:r>
              <a:rPr lang="en-US" altLang="ko-KR" b="1" dirty="0" err="1">
                <a:solidFill>
                  <a:srgbClr val="FF0000"/>
                </a:solidFill>
              </a:rPr>
              <a:t>numpy.all</a:t>
            </a:r>
            <a:r>
              <a:rPr lang="en-US" altLang="ko-KR" b="1" dirty="0">
                <a:solidFill>
                  <a:srgbClr val="FF0000"/>
                </a:solidFill>
              </a:rPr>
              <a:t>(</a:t>
            </a:r>
            <a:r>
              <a:rPr lang="en-US" altLang="ko-KR" b="1" dirty="0" err="1">
                <a:solidFill>
                  <a:srgbClr val="FF0000"/>
                </a:solidFill>
              </a:rPr>
              <a:t>data_max</a:t>
            </a:r>
            <a:r>
              <a:rPr lang="en-US" altLang="ko-KR" b="1" dirty="0">
                <a:solidFill>
                  <a:srgbClr val="FF0000"/>
                </a:solidFill>
              </a:rPr>
              <a:t> == </a:t>
            </a:r>
            <a:r>
              <a:rPr lang="en-US" altLang="ko-KR" b="1" dirty="0" err="1">
                <a:solidFill>
                  <a:srgbClr val="FF0000"/>
                </a:solidFill>
              </a:rPr>
              <a:t>data.max</a:t>
            </a:r>
            <a:r>
              <a:rPr lang="en-US" altLang="ko-KR" b="1" dirty="0">
                <a:solidFill>
                  <a:srgbClr val="FF0000"/>
                </a:solidFill>
              </a:rPr>
              <a:t>(axis=0))</a:t>
            </a:r>
            <a:r>
              <a:rPr lang="en-US" altLang="ko-KR" dirty="0"/>
              <a:t>)	# </a:t>
            </a:r>
            <a:r>
              <a:rPr lang="en-US" altLang="ko-KR" b="1" dirty="0">
                <a:solidFill>
                  <a:srgbClr val="FF0000"/>
                </a:solidFill>
              </a:rPr>
              <a:t>True</a:t>
            </a:r>
          </a:p>
        </p:txBody>
      </p:sp>
      <p:sp>
        <p:nvSpPr>
          <p:cNvPr id="2" name="슬라이드 번호 개체 틀 1"/>
          <p:cNvSpPr>
            <a:spLocks noGrp="1"/>
          </p:cNvSpPr>
          <p:nvPr>
            <p:ph type="sldNum" sz="quarter" idx="12"/>
          </p:nvPr>
        </p:nvSpPr>
        <p:spPr/>
        <p:txBody>
          <a:bodyPr/>
          <a:lstStyle/>
          <a:p>
            <a:fld id="{D57F1E4F-1CFF-5643-939E-217C01CDF565}" type="slidenum">
              <a:rPr lang="en-US" smtClean="0"/>
              <a:pPr/>
              <a:t>166</a:t>
            </a:fld>
            <a:endParaRPr lang="en-US" dirty="0"/>
          </a:p>
        </p:txBody>
      </p:sp>
    </p:spTree>
    <p:extLst>
      <p:ext uri="{BB962C8B-B14F-4D97-AF65-F5344CB8AC3E}">
        <p14:creationId xmlns:p14="http://schemas.microsoft.com/office/powerpoint/2010/main" val="996888613"/>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p:cNvSpPr>
            <a:spLocks noGrp="1"/>
          </p:cNvSpPr>
          <p:nvPr>
            <p:ph type="title"/>
          </p:nvPr>
        </p:nvSpPr>
        <p:spPr/>
        <p:txBody>
          <a:bodyPr>
            <a:normAutofit fontScale="90000"/>
          </a:bodyPr>
          <a:lstStyle/>
          <a:p>
            <a:r>
              <a:rPr lang="en-US" altLang="ko-KR" dirty="0"/>
              <a:t>Fancy indexing and index tricks: Indexing with Arrays of Indices</a:t>
            </a:r>
            <a:endParaRPr lang="ko-KR" altLang="en-US" dirty="0"/>
          </a:p>
        </p:txBody>
      </p:sp>
      <p:sp>
        <p:nvSpPr>
          <p:cNvPr id="3" name="내용 개체 틀 2"/>
          <p:cNvSpPr>
            <a:spLocks noGrp="1"/>
          </p:cNvSpPr>
          <p:nvPr>
            <p:ph idx="1"/>
          </p:nvPr>
        </p:nvSpPr>
        <p:spPr/>
        <p:txBody>
          <a:bodyPr/>
          <a:lstStyle/>
          <a:p>
            <a:r>
              <a:rPr lang="en-US" altLang="ko-KR" dirty="0"/>
              <a:t>You can also use indexing with arrays as a target to assign to.</a:t>
            </a:r>
          </a:p>
          <a:p>
            <a:endParaRPr lang="en-US" altLang="ko-KR" dirty="0"/>
          </a:p>
          <a:p>
            <a:pPr marL="320040" lvl="1" indent="0">
              <a:buNone/>
            </a:pPr>
            <a:endParaRPr lang="en-US" altLang="ko-KR" dirty="0"/>
          </a:p>
          <a:p>
            <a:pPr marL="320040" lvl="1" indent="0">
              <a:buNone/>
            </a:pPr>
            <a:r>
              <a:rPr lang="en-US" altLang="ko-KR" dirty="0"/>
              <a:t>import </a:t>
            </a:r>
            <a:r>
              <a:rPr lang="en-US" altLang="ko-KR" dirty="0" err="1"/>
              <a:t>numpy</a:t>
            </a:r>
            <a:endParaRPr lang="en-US" altLang="ko-KR" dirty="0"/>
          </a:p>
          <a:p>
            <a:pPr marL="320040" lvl="1" indent="0">
              <a:buNone/>
            </a:pPr>
            <a:endParaRPr lang="en-US" altLang="ko-KR" dirty="0"/>
          </a:p>
          <a:p>
            <a:pPr marL="320040" lvl="1" indent="0">
              <a:buNone/>
            </a:pPr>
            <a:r>
              <a:rPr lang="en-US" altLang="ko-KR" dirty="0"/>
              <a:t>a = </a:t>
            </a:r>
            <a:r>
              <a:rPr lang="en-US" altLang="ko-KR" dirty="0" err="1"/>
              <a:t>numpy.arange</a:t>
            </a:r>
            <a:r>
              <a:rPr lang="en-US" altLang="ko-KR" dirty="0"/>
              <a:t>(5)</a:t>
            </a:r>
          </a:p>
          <a:p>
            <a:pPr marL="320040" lvl="1" indent="0">
              <a:buNone/>
            </a:pPr>
            <a:r>
              <a:rPr lang="en-US" altLang="ko-KR" dirty="0"/>
              <a:t>print(a)			# [0 </a:t>
            </a:r>
            <a:r>
              <a:rPr lang="en-US" altLang="ko-KR" b="1" dirty="0">
                <a:solidFill>
                  <a:srgbClr val="FF0000"/>
                </a:solidFill>
              </a:rPr>
              <a:t>1</a:t>
            </a:r>
            <a:r>
              <a:rPr lang="en-US" altLang="ko-KR" dirty="0"/>
              <a:t> 2 </a:t>
            </a:r>
            <a:r>
              <a:rPr lang="en-US" altLang="ko-KR" b="1" dirty="0">
                <a:solidFill>
                  <a:srgbClr val="7030A0"/>
                </a:solidFill>
              </a:rPr>
              <a:t>3</a:t>
            </a:r>
            <a:r>
              <a:rPr lang="en-US" altLang="ko-KR" dirty="0"/>
              <a:t> </a:t>
            </a:r>
            <a:r>
              <a:rPr lang="en-US" altLang="ko-KR" b="1" dirty="0">
                <a:solidFill>
                  <a:srgbClr val="00B0F0"/>
                </a:solidFill>
              </a:rPr>
              <a:t>4</a:t>
            </a:r>
            <a:r>
              <a:rPr lang="en-US" altLang="ko-KR" dirty="0"/>
              <a:t>]</a:t>
            </a:r>
          </a:p>
          <a:p>
            <a:pPr marL="320040" lvl="1" indent="0">
              <a:buNone/>
            </a:pPr>
            <a:r>
              <a:rPr lang="en-US" altLang="ko-KR" dirty="0"/>
              <a:t>a[[</a:t>
            </a:r>
            <a:r>
              <a:rPr lang="en-US" altLang="ko-KR" b="1" dirty="0">
                <a:solidFill>
                  <a:srgbClr val="FF0000"/>
                </a:solidFill>
              </a:rPr>
              <a:t>1</a:t>
            </a:r>
            <a:r>
              <a:rPr lang="en-US" altLang="ko-KR" dirty="0"/>
              <a:t>, </a:t>
            </a:r>
            <a:r>
              <a:rPr lang="en-US" altLang="ko-KR" dirty="0">
                <a:solidFill>
                  <a:srgbClr val="7030A0"/>
                </a:solidFill>
              </a:rPr>
              <a:t>3</a:t>
            </a:r>
            <a:r>
              <a:rPr lang="en-US" altLang="ko-KR" dirty="0"/>
              <a:t>, </a:t>
            </a:r>
            <a:r>
              <a:rPr lang="en-US" altLang="ko-KR" b="1" dirty="0">
                <a:solidFill>
                  <a:srgbClr val="00B0F0"/>
                </a:solidFill>
              </a:rPr>
              <a:t>4</a:t>
            </a:r>
            <a:r>
              <a:rPr lang="en-US" altLang="ko-KR" dirty="0"/>
              <a:t>]] = 0</a:t>
            </a:r>
          </a:p>
          <a:p>
            <a:pPr marL="320040" lvl="1" indent="0">
              <a:buNone/>
            </a:pPr>
            <a:r>
              <a:rPr lang="en-US" altLang="ko-KR" dirty="0"/>
              <a:t>print(a)			# [0 </a:t>
            </a:r>
            <a:r>
              <a:rPr lang="en-US" altLang="ko-KR" b="1" dirty="0">
                <a:solidFill>
                  <a:srgbClr val="FF0000"/>
                </a:solidFill>
              </a:rPr>
              <a:t>0</a:t>
            </a:r>
            <a:r>
              <a:rPr lang="en-US" altLang="ko-KR" dirty="0"/>
              <a:t> 2 </a:t>
            </a:r>
            <a:r>
              <a:rPr lang="en-US" altLang="ko-KR" b="1" dirty="0">
                <a:solidFill>
                  <a:srgbClr val="7030A0"/>
                </a:solidFill>
              </a:rPr>
              <a:t>0</a:t>
            </a:r>
            <a:r>
              <a:rPr lang="en-US" altLang="ko-KR" dirty="0"/>
              <a:t> </a:t>
            </a:r>
            <a:r>
              <a:rPr lang="en-US" altLang="ko-KR" b="1" dirty="0">
                <a:solidFill>
                  <a:srgbClr val="00B0F0"/>
                </a:solidFill>
              </a:rPr>
              <a:t>0</a:t>
            </a:r>
            <a:r>
              <a:rPr lang="en-US" altLang="ko-KR" dirty="0"/>
              <a:t>]</a:t>
            </a:r>
          </a:p>
        </p:txBody>
      </p:sp>
      <p:sp>
        <p:nvSpPr>
          <p:cNvPr id="2" name="슬라이드 번호 개체 틀 1"/>
          <p:cNvSpPr>
            <a:spLocks noGrp="1"/>
          </p:cNvSpPr>
          <p:nvPr>
            <p:ph type="sldNum" sz="quarter" idx="12"/>
          </p:nvPr>
        </p:nvSpPr>
        <p:spPr/>
        <p:txBody>
          <a:bodyPr/>
          <a:lstStyle/>
          <a:p>
            <a:fld id="{D57F1E4F-1CFF-5643-939E-217C01CDF565}" type="slidenum">
              <a:rPr lang="en-US" smtClean="0"/>
              <a:pPr/>
              <a:t>167</a:t>
            </a:fld>
            <a:endParaRPr lang="en-US" dirty="0"/>
          </a:p>
        </p:txBody>
      </p:sp>
    </p:spTree>
    <p:extLst>
      <p:ext uri="{BB962C8B-B14F-4D97-AF65-F5344CB8AC3E}">
        <p14:creationId xmlns:p14="http://schemas.microsoft.com/office/powerpoint/2010/main" val="311409513"/>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p:cNvSpPr>
            <a:spLocks noGrp="1"/>
          </p:cNvSpPr>
          <p:nvPr>
            <p:ph type="title"/>
          </p:nvPr>
        </p:nvSpPr>
        <p:spPr/>
        <p:txBody>
          <a:bodyPr>
            <a:normAutofit fontScale="90000"/>
          </a:bodyPr>
          <a:lstStyle/>
          <a:p>
            <a:r>
              <a:rPr lang="en-US" altLang="ko-KR"/>
              <a:t>Fancy indexing and index tricks: Indexing with Arrays of Indices</a:t>
            </a:r>
            <a:endParaRPr lang="ko-KR" altLang="en-US" dirty="0"/>
          </a:p>
        </p:txBody>
      </p:sp>
      <p:sp>
        <p:nvSpPr>
          <p:cNvPr id="3" name="내용 개체 틀 2"/>
          <p:cNvSpPr>
            <a:spLocks noGrp="1"/>
          </p:cNvSpPr>
          <p:nvPr>
            <p:ph idx="1"/>
          </p:nvPr>
        </p:nvSpPr>
        <p:spPr/>
        <p:txBody>
          <a:bodyPr>
            <a:normAutofit/>
          </a:bodyPr>
          <a:lstStyle/>
          <a:p>
            <a:r>
              <a:rPr lang="en-US" altLang="ko-KR" dirty="0"/>
              <a:t>However, when the list of indices contains repetitions, the assignment is done several times, leaving behind the last value.</a:t>
            </a:r>
          </a:p>
          <a:p>
            <a:endParaRPr lang="en-US" altLang="ko-KR" dirty="0"/>
          </a:p>
          <a:p>
            <a:pPr marL="320040" lvl="1" indent="0">
              <a:buNone/>
            </a:pPr>
            <a:endParaRPr lang="pt-BR" altLang="ko-KR" dirty="0"/>
          </a:p>
          <a:p>
            <a:pPr marL="320040" lvl="1" indent="0">
              <a:buNone/>
            </a:pPr>
            <a:r>
              <a:rPr lang="pt-BR" altLang="ko-KR" dirty="0"/>
              <a:t>import numpy</a:t>
            </a:r>
          </a:p>
          <a:p>
            <a:pPr marL="320040" lvl="1" indent="0">
              <a:buNone/>
            </a:pPr>
            <a:endParaRPr lang="pt-BR" altLang="ko-KR" dirty="0"/>
          </a:p>
          <a:p>
            <a:pPr marL="320040" lvl="1" indent="0">
              <a:buNone/>
            </a:pPr>
            <a:r>
              <a:rPr lang="pt-BR" altLang="ko-KR" dirty="0"/>
              <a:t>a = numpy.arange(5)</a:t>
            </a:r>
            <a:endParaRPr lang="en-US" altLang="ko-KR" dirty="0"/>
          </a:p>
          <a:p>
            <a:pPr marL="320040" lvl="1" indent="0">
              <a:buNone/>
            </a:pPr>
            <a:r>
              <a:rPr lang="en-US" altLang="ko-KR" dirty="0"/>
              <a:t>print(a)			# [</a:t>
            </a:r>
            <a:r>
              <a:rPr lang="en-US" altLang="ko-KR" b="1" dirty="0">
                <a:solidFill>
                  <a:srgbClr val="FF0000"/>
                </a:solidFill>
              </a:rPr>
              <a:t>0</a:t>
            </a:r>
            <a:r>
              <a:rPr lang="en-US" altLang="ko-KR" dirty="0"/>
              <a:t> 1 </a:t>
            </a:r>
            <a:r>
              <a:rPr lang="en-US" altLang="ko-KR" b="1" dirty="0">
                <a:solidFill>
                  <a:srgbClr val="00B0F0"/>
                </a:solidFill>
              </a:rPr>
              <a:t>2</a:t>
            </a:r>
            <a:r>
              <a:rPr lang="en-US" altLang="ko-KR" dirty="0"/>
              <a:t> 3 4]</a:t>
            </a:r>
            <a:endParaRPr lang="pt-BR" altLang="ko-KR" dirty="0"/>
          </a:p>
          <a:p>
            <a:pPr marL="320040" lvl="1" indent="0">
              <a:buNone/>
            </a:pPr>
            <a:r>
              <a:rPr lang="pt-BR" altLang="ko-KR" dirty="0"/>
              <a:t>a[[</a:t>
            </a:r>
            <a:r>
              <a:rPr lang="pt-BR" altLang="ko-KR" b="1" dirty="0">
                <a:solidFill>
                  <a:srgbClr val="FF0000"/>
                </a:solidFill>
              </a:rPr>
              <a:t>0</a:t>
            </a:r>
            <a:r>
              <a:rPr lang="pt-BR" altLang="ko-KR" dirty="0"/>
              <a:t>, </a:t>
            </a:r>
            <a:r>
              <a:rPr lang="pt-BR" altLang="ko-KR" b="1" dirty="0">
                <a:solidFill>
                  <a:srgbClr val="FF0000"/>
                </a:solidFill>
              </a:rPr>
              <a:t>0</a:t>
            </a:r>
            <a:r>
              <a:rPr lang="pt-BR" altLang="ko-KR" dirty="0"/>
              <a:t>, </a:t>
            </a:r>
            <a:r>
              <a:rPr lang="pt-BR" altLang="ko-KR" b="1" dirty="0">
                <a:solidFill>
                  <a:srgbClr val="00B0F0"/>
                </a:solidFill>
              </a:rPr>
              <a:t>2</a:t>
            </a:r>
            <a:r>
              <a:rPr lang="pt-BR" altLang="ko-KR" dirty="0"/>
              <a:t>]] = [</a:t>
            </a:r>
            <a:r>
              <a:rPr lang="pt-BR" altLang="ko-KR" b="1" dirty="0">
                <a:solidFill>
                  <a:srgbClr val="FF0000"/>
                </a:solidFill>
              </a:rPr>
              <a:t>1</a:t>
            </a:r>
            <a:r>
              <a:rPr lang="pt-BR" altLang="ko-KR" dirty="0"/>
              <a:t>, </a:t>
            </a:r>
            <a:r>
              <a:rPr lang="pt-BR" altLang="ko-KR" b="1" dirty="0">
                <a:solidFill>
                  <a:srgbClr val="FF0000"/>
                </a:solidFill>
              </a:rPr>
              <a:t>2</a:t>
            </a:r>
            <a:r>
              <a:rPr lang="pt-BR" altLang="ko-KR" dirty="0"/>
              <a:t>, </a:t>
            </a:r>
            <a:r>
              <a:rPr lang="pt-BR" altLang="ko-KR" b="1" dirty="0">
                <a:solidFill>
                  <a:srgbClr val="00B0F0"/>
                </a:solidFill>
              </a:rPr>
              <a:t>3</a:t>
            </a:r>
            <a:r>
              <a:rPr lang="pt-BR" altLang="ko-KR" dirty="0"/>
              <a:t>]</a:t>
            </a:r>
          </a:p>
          <a:p>
            <a:pPr marL="320040" lvl="1" indent="0">
              <a:buNone/>
            </a:pPr>
            <a:r>
              <a:rPr lang="pt-BR" altLang="ko-KR" dirty="0"/>
              <a:t>print(a)			# [</a:t>
            </a:r>
            <a:r>
              <a:rPr lang="pt-BR" altLang="ko-KR" b="1" dirty="0">
                <a:solidFill>
                  <a:srgbClr val="FF0000"/>
                </a:solidFill>
              </a:rPr>
              <a:t>2</a:t>
            </a:r>
            <a:r>
              <a:rPr lang="pt-BR" altLang="ko-KR" dirty="0"/>
              <a:t> 1 </a:t>
            </a:r>
            <a:r>
              <a:rPr lang="pt-BR" altLang="ko-KR" b="1" dirty="0">
                <a:solidFill>
                  <a:srgbClr val="00B0F0"/>
                </a:solidFill>
              </a:rPr>
              <a:t>3</a:t>
            </a:r>
            <a:r>
              <a:rPr lang="pt-BR" altLang="ko-KR" dirty="0"/>
              <a:t> 3 4]</a:t>
            </a:r>
            <a:endParaRPr lang="en-US" altLang="ko-KR" dirty="0"/>
          </a:p>
        </p:txBody>
      </p:sp>
      <p:sp>
        <p:nvSpPr>
          <p:cNvPr id="2" name="슬라이드 번호 개체 틀 1"/>
          <p:cNvSpPr>
            <a:spLocks noGrp="1"/>
          </p:cNvSpPr>
          <p:nvPr>
            <p:ph type="sldNum" sz="quarter" idx="12"/>
          </p:nvPr>
        </p:nvSpPr>
        <p:spPr/>
        <p:txBody>
          <a:bodyPr/>
          <a:lstStyle/>
          <a:p>
            <a:fld id="{D57F1E4F-1CFF-5643-939E-217C01CDF565}" type="slidenum">
              <a:rPr lang="en-US" smtClean="0"/>
              <a:pPr/>
              <a:t>168</a:t>
            </a:fld>
            <a:endParaRPr lang="en-US" dirty="0"/>
          </a:p>
        </p:txBody>
      </p:sp>
    </p:spTree>
    <p:extLst>
      <p:ext uri="{BB962C8B-B14F-4D97-AF65-F5344CB8AC3E}">
        <p14:creationId xmlns:p14="http://schemas.microsoft.com/office/powerpoint/2010/main" val="1698669691"/>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p:cNvSpPr>
            <a:spLocks noGrp="1"/>
          </p:cNvSpPr>
          <p:nvPr>
            <p:ph type="title"/>
          </p:nvPr>
        </p:nvSpPr>
        <p:spPr/>
        <p:txBody>
          <a:bodyPr>
            <a:normAutofit fontScale="90000"/>
          </a:bodyPr>
          <a:lstStyle/>
          <a:p>
            <a:r>
              <a:rPr lang="en-US" altLang="ko-KR" dirty="0"/>
              <a:t>Fancy indexing and index tricks: Indexing with Arrays of Indices</a:t>
            </a:r>
            <a:endParaRPr lang="ko-KR" altLang="en-US" dirty="0"/>
          </a:p>
        </p:txBody>
      </p:sp>
      <p:sp>
        <p:nvSpPr>
          <p:cNvPr id="3" name="내용 개체 틀 2"/>
          <p:cNvSpPr>
            <a:spLocks noGrp="1"/>
          </p:cNvSpPr>
          <p:nvPr>
            <p:ph idx="1"/>
          </p:nvPr>
        </p:nvSpPr>
        <p:spPr/>
        <p:txBody>
          <a:bodyPr>
            <a:normAutofit fontScale="85000" lnSpcReduction="20000"/>
          </a:bodyPr>
          <a:lstStyle/>
          <a:p>
            <a:r>
              <a:rPr lang="en-US" altLang="ko-KR" dirty="0"/>
              <a:t>This is reasonable enough, but watch out if you want to use Python’s </a:t>
            </a:r>
            <a:r>
              <a:rPr lang="en-US" altLang="ko-KR" dirty="0">
                <a:solidFill>
                  <a:schemeClr val="tx1">
                    <a:lumMod val="50000"/>
                    <a:lumOff val="50000"/>
                  </a:schemeClr>
                </a:solidFill>
              </a:rPr>
              <a:t>+=</a:t>
            </a:r>
            <a:r>
              <a:rPr lang="en-US" altLang="ko-KR" dirty="0"/>
              <a:t> construct, as it may not do what you expect:</a:t>
            </a:r>
          </a:p>
          <a:p>
            <a:endParaRPr lang="en-US" altLang="ko-KR" dirty="0"/>
          </a:p>
          <a:p>
            <a:pPr marL="320040" lvl="1" indent="0">
              <a:buNone/>
            </a:pPr>
            <a:r>
              <a:rPr lang="en-US" altLang="ko-KR" dirty="0"/>
              <a:t>import </a:t>
            </a:r>
            <a:r>
              <a:rPr lang="en-US" altLang="ko-KR" dirty="0" err="1"/>
              <a:t>numpy</a:t>
            </a:r>
            <a:endParaRPr lang="en-US" altLang="ko-KR" dirty="0"/>
          </a:p>
          <a:p>
            <a:pPr marL="320040" lvl="1" indent="0">
              <a:buNone/>
            </a:pPr>
            <a:endParaRPr lang="en-US" altLang="ko-KR" dirty="0"/>
          </a:p>
          <a:p>
            <a:pPr marL="320040" lvl="1" indent="0">
              <a:buNone/>
            </a:pPr>
            <a:r>
              <a:rPr lang="en-US" altLang="ko-KR" dirty="0"/>
              <a:t>a = </a:t>
            </a:r>
            <a:r>
              <a:rPr lang="en-US" altLang="ko-KR" dirty="0" err="1"/>
              <a:t>numpy.arange</a:t>
            </a:r>
            <a:r>
              <a:rPr lang="en-US" altLang="ko-KR" dirty="0"/>
              <a:t>(5)</a:t>
            </a:r>
          </a:p>
          <a:p>
            <a:pPr marL="320040" lvl="1" indent="0">
              <a:buNone/>
            </a:pPr>
            <a:r>
              <a:rPr lang="en-US" altLang="ko-KR" dirty="0"/>
              <a:t>print(a)		# [</a:t>
            </a:r>
            <a:r>
              <a:rPr lang="en-US" altLang="ko-KR" b="1" dirty="0">
                <a:solidFill>
                  <a:srgbClr val="FF0000"/>
                </a:solidFill>
              </a:rPr>
              <a:t>0</a:t>
            </a:r>
            <a:r>
              <a:rPr lang="en-US" altLang="ko-KR" dirty="0"/>
              <a:t> 1 </a:t>
            </a:r>
            <a:r>
              <a:rPr lang="en-US" altLang="ko-KR" b="1" dirty="0">
                <a:solidFill>
                  <a:srgbClr val="00B0F0"/>
                </a:solidFill>
              </a:rPr>
              <a:t>2</a:t>
            </a:r>
            <a:r>
              <a:rPr lang="en-US" altLang="ko-KR" dirty="0"/>
              <a:t> 3 4]</a:t>
            </a:r>
            <a:endParaRPr lang="pt-BR" altLang="ko-KR" dirty="0"/>
          </a:p>
          <a:p>
            <a:pPr marL="320040" lvl="1" indent="0">
              <a:buNone/>
            </a:pPr>
            <a:r>
              <a:rPr lang="en-US" altLang="ko-KR" dirty="0"/>
              <a:t>a[[0, 0, 2]] += 1</a:t>
            </a:r>
          </a:p>
          <a:p>
            <a:pPr marL="320040" lvl="1" indent="0">
              <a:buNone/>
            </a:pPr>
            <a:r>
              <a:rPr lang="en-US" altLang="ko-KR" dirty="0"/>
              <a:t>print(a)		# [</a:t>
            </a:r>
            <a:r>
              <a:rPr lang="en-US" altLang="ko-KR" b="1" dirty="0">
                <a:solidFill>
                  <a:srgbClr val="FF0000"/>
                </a:solidFill>
              </a:rPr>
              <a:t>1</a:t>
            </a:r>
            <a:r>
              <a:rPr lang="en-US" altLang="ko-KR" dirty="0"/>
              <a:t> 1 </a:t>
            </a:r>
            <a:r>
              <a:rPr lang="en-US" altLang="ko-KR" b="1" dirty="0">
                <a:solidFill>
                  <a:srgbClr val="00B0F0"/>
                </a:solidFill>
              </a:rPr>
              <a:t>3</a:t>
            </a:r>
            <a:r>
              <a:rPr lang="en-US" altLang="ko-KR" dirty="0"/>
              <a:t> 3 4]</a:t>
            </a:r>
          </a:p>
          <a:p>
            <a:endParaRPr lang="en-US" altLang="ko-KR" dirty="0"/>
          </a:p>
          <a:p>
            <a:r>
              <a:rPr lang="en-US" altLang="ko-KR" dirty="0"/>
              <a:t>Even though 0 occurs twice in the list of indices, the 0th element is only incremented once.</a:t>
            </a:r>
          </a:p>
          <a:p>
            <a:r>
              <a:rPr lang="en-US" altLang="ko-KR" dirty="0"/>
              <a:t>This is because Python requires </a:t>
            </a:r>
            <a:r>
              <a:rPr lang="en-US" altLang="ko-KR" dirty="0">
                <a:solidFill>
                  <a:schemeClr val="tx1">
                    <a:lumMod val="50000"/>
                    <a:lumOff val="50000"/>
                  </a:schemeClr>
                </a:solidFill>
              </a:rPr>
              <a:t>a += 1</a:t>
            </a:r>
            <a:r>
              <a:rPr lang="en-US" altLang="ko-KR" dirty="0"/>
              <a:t> to be equivalent to </a:t>
            </a:r>
            <a:r>
              <a:rPr lang="en-US" altLang="ko-KR" dirty="0">
                <a:solidFill>
                  <a:schemeClr val="tx1">
                    <a:lumMod val="50000"/>
                    <a:lumOff val="50000"/>
                  </a:schemeClr>
                </a:solidFill>
              </a:rPr>
              <a:t>a = a + 1</a:t>
            </a:r>
            <a:r>
              <a:rPr lang="en-US" altLang="ko-KR" dirty="0"/>
              <a:t>.</a:t>
            </a:r>
            <a:endParaRPr lang="ko-KR" altLang="en-US" dirty="0"/>
          </a:p>
        </p:txBody>
      </p:sp>
      <p:sp>
        <p:nvSpPr>
          <p:cNvPr id="2" name="슬라이드 번호 개체 틀 1"/>
          <p:cNvSpPr>
            <a:spLocks noGrp="1"/>
          </p:cNvSpPr>
          <p:nvPr>
            <p:ph type="sldNum" sz="quarter" idx="12"/>
          </p:nvPr>
        </p:nvSpPr>
        <p:spPr/>
        <p:txBody>
          <a:bodyPr/>
          <a:lstStyle/>
          <a:p>
            <a:fld id="{D57F1E4F-1CFF-5643-939E-217C01CDF565}" type="slidenum">
              <a:rPr lang="en-US" smtClean="0"/>
              <a:pPr/>
              <a:t>169</a:t>
            </a:fld>
            <a:endParaRPr lang="en-US" dirty="0"/>
          </a:p>
        </p:txBody>
      </p:sp>
    </p:spTree>
    <p:extLst>
      <p:ext uri="{BB962C8B-B14F-4D97-AF65-F5344CB8AC3E}">
        <p14:creationId xmlns:p14="http://schemas.microsoft.com/office/powerpoint/2010/main" val="34469944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p:cNvSpPr>
            <a:spLocks noGrp="1"/>
          </p:cNvSpPr>
          <p:nvPr>
            <p:ph type="title"/>
          </p:nvPr>
        </p:nvSpPr>
        <p:spPr>
          <a:xfrm>
            <a:off x="913794" y="194776"/>
            <a:ext cx="10353762" cy="439271"/>
          </a:xfrm>
        </p:spPr>
        <p:txBody>
          <a:bodyPr>
            <a:normAutofit fontScale="90000"/>
          </a:bodyPr>
          <a:lstStyle/>
          <a:p>
            <a:r>
              <a:rPr lang="en-US" altLang="ko-KR" dirty="0"/>
              <a:t>Python vs. NumPy vs. pandas</a:t>
            </a:r>
            <a:endParaRPr lang="ko-KR" altLang="en-US" dirty="0"/>
          </a:p>
        </p:txBody>
      </p:sp>
      <mc:AlternateContent xmlns:mc="http://schemas.openxmlformats.org/markup-compatibility/2006" xmlns:a14="http://schemas.microsoft.com/office/drawing/2010/main">
        <mc:Choice Requires="a14">
          <p:graphicFrame>
            <p:nvGraphicFramePr>
              <p:cNvPr id="10" name="내용 개체 틀 9"/>
              <p:cNvGraphicFramePr>
                <a:graphicFrameLocks noGrp="1"/>
              </p:cNvGraphicFramePr>
              <p:nvPr>
                <p:ph sz="half" idx="2"/>
                <p:extLst>
                  <p:ext uri="{D42A27DB-BD31-4B8C-83A1-F6EECF244321}">
                    <p14:modId xmlns:p14="http://schemas.microsoft.com/office/powerpoint/2010/main" val="4226686951"/>
                  </p:ext>
                </p:extLst>
              </p:nvPr>
            </p:nvGraphicFramePr>
            <p:xfrm>
              <a:off x="320664" y="2160587"/>
              <a:ext cx="5328120" cy="3765081"/>
            </p:xfrm>
            <a:graphic>
              <a:graphicData uri="http://schemas.openxmlformats.org/drawingml/2006/table">
                <a:tbl>
                  <a:tblPr>
                    <a:tableStyleId>{125E5076-3810-47DD-B79F-674D7AD40C01}</a:tableStyleId>
                  </a:tblPr>
                  <a:tblGrid>
                    <a:gridCol w="888020">
                      <a:extLst>
                        <a:ext uri="{9D8B030D-6E8A-4147-A177-3AD203B41FA5}">
                          <a16:colId xmlns:a16="http://schemas.microsoft.com/office/drawing/2014/main" val="905831313"/>
                        </a:ext>
                      </a:extLst>
                    </a:gridCol>
                    <a:gridCol w="888020">
                      <a:extLst>
                        <a:ext uri="{9D8B030D-6E8A-4147-A177-3AD203B41FA5}">
                          <a16:colId xmlns:a16="http://schemas.microsoft.com/office/drawing/2014/main" val="149987939"/>
                        </a:ext>
                      </a:extLst>
                    </a:gridCol>
                    <a:gridCol w="888020">
                      <a:extLst>
                        <a:ext uri="{9D8B030D-6E8A-4147-A177-3AD203B41FA5}">
                          <a16:colId xmlns:a16="http://schemas.microsoft.com/office/drawing/2014/main" val="3610466261"/>
                        </a:ext>
                      </a:extLst>
                    </a:gridCol>
                    <a:gridCol w="888020">
                      <a:extLst>
                        <a:ext uri="{9D8B030D-6E8A-4147-A177-3AD203B41FA5}">
                          <a16:colId xmlns:a16="http://schemas.microsoft.com/office/drawing/2014/main" val="4072112501"/>
                        </a:ext>
                      </a:extLst>
                    </a:gridCol>
                    <a:gridCol w="888020">
                      <a:extLst>
                        <a:ext uri="{9D8B030D-6E8A-4147-A177-3AD203B41FA5}">
                          <a16:colId xmlns:a16="http://schemas.microsoft.com/office/drawing/2014/main" val="675532706"/>
                        </a:ext>
                      </a:extLst>
                    </a:gridCol>
                    <a:gridCol w="888020">
                      <a:extLst>
                        <a:ext uri="{9D8B030D-6E8A-4147-A177-3AD203B41FA5}">
                          <a16:colId xmlns:a16="http://schemas.microsoft.com/office/drawing/2014/main" val="25098129"/>
                        </a:ext>
                      </a:extLst>
                    </a:gridCol>
                  </a:tblGrid>
                  <a:tr h="209748">
                    <a:tc>
                      <a:txBody>
                        <a:bodyPr/>
                        <a:lstStyle/>
                        <a:p>
                          <a:pPr algn="ctr" fontAlgn="ctr"/>
                          <a:r>
                            <a:rPr lang="en-US" sz="1200" u="none" strike="noStrike" dirty="0">
                              <a:solidFill>
                                <a:schemeClr val="tx2">
                                  <a:lumMod val="90000"/>
                                </a:schemeClr>
                              </a:solidFill>
                              <a:effectLst/>
                              <a:latin typeface="+mn-ea"/>
                              <a:ea typeface="+mn-ea"/>
                            </a:rPr>
                            <a:t>0D</a:t>
                          </a:r>
                          <a:endParaRPr lang="en-US" sz="1200" b="0" i="0" u="none" strike="noStrike" dirty="0">
                            <a:solidFill>
                              <a:schemeClr val="tx2">
                                <a:lumMod val="90000"/>
                              </a:schemeClr>
                            </a:solidFill>
                            <a:effectLst/>
                            <a:latin typeface="+mn-ea"/>
                            <a:ea typeface="+mn-ea"/>
                          </a:endParaRPr>
                        </a:p>
                      </a:txBody>
                      <a:tcPr marL="9404" marR="9404" marT="9525" marB="0" anchor="ctr">
                        <a:noFill/>
                      </a:tcPr>
                    </a:tc>
                    <a:tc>
                      <a:txBody>
                        <a:bodyPr/>
                        <a:lstStyle/>
                        <a:p>
                          <a:pPr algn="ctr" fontAlgn="ctr"/>
                          <a:r>
                            <a:rPr lang="en-US" altLang="ko-KR" sz="1200" u="none" strike="noStrike" dirty="0">
                              <a:solidFill>
                                <a:schemeClr val="tx2">
                                  <a:lumMod val="90000"/>
                                </a:schemeClr>
                              </a:solidFill>
                              <a:effectLst/>
                              <a:latin typeface="+mn-ea"/>
                              <a:ea typeface="+mn-ea"/>
                            </a:rPr>
                            <a:t>Scalar</a:t>
                          </a:r>
                          <a:endParaRPr lang="en-US" sz="1200" b="0" i="0" u="none" strike="noStrike" dirty="0">
                            <a:solidFill>
                              <a:schemeClr val="tx2">
                                <a:lumMod val="90000"/>
                              </a:schemeClr>
                            </a:solidFill>
                            <a:effectLst/>
                            <a:latin typeface="+mn-ea"/>
                            <a:ea typeface="+mn-ea"/>
                          </a:endParaRPr>
                        </a:p>
                      </a:txBody>
                      <a:tcPr marL="9404" marR="9404" marT="9525" marB="0" anchor="ctr">
                        <a:noFill/>
                      </a:tcPr>
                    </a:tc>
                    <a:tc>
                      <a:txBody>
                        <a:bodyPr/>
                        <a:lstStyle/>
                        <a:p>
                          <a:pPr algn="r" fontAlgn="ctr"/>
                          <a:r>
                            <a:rPr lang="en-US" altLang="ko-KR" sz="1200" u="none" strike="noStrike" dirty="0">
                              <a:solidFill>
                                <a:schemeClr val="tx2">
                                  <a:lumMod val="90000"/>
                                </a:schemeClr>
                              </a:solidFill>
                              <a:effectLst/>
                              <a:latin typeface="+mn-ea"/>
                              <a:ea typeface="+mn-ea"/>
                            </a:rPr>
                            <a:t>3</a:t>
                          </a:r>
                          <a:endParaRPr lang="en-US" altLang="ko-KR" sz="1200" b="0" i="0" u="none" strike="noStrike" dirty="0">
                            <a:solidFill>
                              <a:schemeClr val="tx2">
                                <a:lumMod val="90000"/>
                              </a:schemeClr>
                            </a:solidFill>
                            <a:effectLst/>
                            <a:latin typeface="+mn-ea"/>
                            <a:ea typeface="+mn-ea"/>
                          </a:endParaRPr>
                        </a:p>
                      </a:txBody>
                      <a:tcPr marL="9404" marR="9404" marT="9525" marB="0" anchor="ctr">
                        <a:solidFill>
                          <a:schemeClr val="tx2">
                            <a:lumMod val="25000"/>
                          </a:schemeClr>
                        </a:solidFill>
                      </a:tcPr>
                    </a:tc>
                    <a:tc>
                      <a:txBody>
                        <a:bodyPr/>
                        <a:lstStyle/>
                        <a:p>
                          <a:pPr algn="l" fontAlgn="ctr"/>
                          <a:endParaRPr lang="ko-KR" altLang="en-US" sz="1200" b="0" i="0" u="none" strike="noStrike" dirty="0">
                            <a:solidFill>
                              <a:schemeClr val="tx2">
                                <a:lumMod val="90000"/>
                              </a:schemeClr>
                            </a:solidFill>
                            <a:effectLst/>
                            <a:latin typeface="+mn-ea"/>
                            <a:ea typeface="+mn-ea"/>
                          </a:endParaRPr>
                        </a:p>
                      </a:txBody>
                      <a:tcPr marL="9404" marR="9404" marT="9525" marB="0" anchor="ctr">
                        <a:noFill/>
                      </a:tcPr>
                    </a:tc>
                    <a:tc>
                      <a:txBody>
                        <a:bodyPr/>
                        <a:lstStyle/>
                        <a:p>
                          <a:pPr algn="l" fontAlgn="ctr"/>
                          <a:endParaRPr lang="ko-KR" altLang="en-US" sz="1200" b="0" i="0" u="none" strike="noStrike">
                            <a:solidFill>
                              <a:schemeClr val="tx2">
                                <a:lumMod val="90000"/>
                              </a:schemeClr>
                            </a:solidFill>
                            <a:effectLst/>
                            <a:latin typeface="+mn-ea"/>
                            <a:ea typeface="+mn-ea"/>
                          </a:endParaRPr>
                        </a:p>
                      </a:txBody>
                      <a:tcPr marL="9404" marR="9404" marT="9525" marB="0" anchor="ctr">
                        <a:noFill/>
                      </a:tcPr>
                    </a:tc>
                    <a:tc>
                      <a:txBody>
                        <a:bodyPr/>
                        <a:lstStyle/>
                        <a:p>
                          <a:pPr algn="l" fontAlgn="ctr"/>
                          <a:endParaRPr lang="ko-KR" altLang="en-US" sz="1200" b="0" i="0" u="none" strike="noStrike" dirty="0">
                            <a:solidFill>
                              <a:schemeClr val="tx2">
                                <a:lumMod val="90000"/>
                              </a:schemeClr>
                            </a:solidFill>
                            <a:effectLst/>
                            <a:latin typeface="+mn-ea"/>
                            <a:ea typeface="+mn-ea"/>
                          </a:endParaRPr>
                        </a:p>
                      </a:txBody>
                      <a:tcPr marL="9404" marR="9404" marT="9525" marB="0" anchor="ctr">
                        <a:noFill/>
                      </a:tcPr>
                    </a:tc>
                    <a:extLst>
                      <a:ext uri="{0D108BD9-81ED-4DB2-BD59-A6C34878D82A}">
                        <a16:rowId xmlns:a16="http://schemas.microsoft.com/office/drawing/2014/main" val="2316474629"/>
                      </a:ext>
                    </a:extLst>
                  </a:tr>
                  <a:tr h="209748">
                    <a:tc gridSpan="6">
                      <a:txBody>
                        <a:bodyPr/>
                        <a:lstStyle/>
                        <a:p>
                          <a:pPr algn="ctr" fontAlgn="ctr"/>
                          <a:endParaRPr lang="ko-KR" altLang="en-US" sz="1200" b="0" i="0" u="none" strike="noStrike" dirty="0">
                            <a:solidFill>
                              <a:schemeClr val="tx2">
                                <a:lumMod val="90000"/>
                              </a:schemeClr>
                            </a:solidFill>
                            <a:effectLst/>
                            <a:latin typeface="+mn-ea"/>
                            <a:ea typeface="+mn-ea"/>
                          </a:endParaRPr>
                        </a:p>
                      </a:txBody>
                      <a:tcPr marL="9404" marR="9404" marT="9525" marB="0" anchor="ctr">
                        <a:noFill/>
                      </a:tcPr>
                    </a:tc>
                    <a:tc hMerge="1">
                      <a:txBody>
                        <a:bodyPr/>
                        <a:lstStyle/>
                        <a:p>
                          <a:pPr algn="l" fontAlgn="ctr"/>
                          <a:endParaRPr lang="ko-KR" altLang="en-US" sz="1400" b="0" i="0" u="none" strike="noStrike" dirty="0">
                            <a:solidFill>
                              <a:srgbClr val="000000"/>
                            </a:solidFill>
                            <a:effectLst/>
                            <a:latin typeface="+mn-ea"/>
                            <a:ea typeface="+mn-ea"/>
                          </a:endParaRPr>
                        </a:p>
                      </a:txBody>
                      <a:tcPr marL="9525" marR="9525" marT="9525" marB="0" anchor="ctr"/>
                    </a:tc>
                    <a:tc hMerge="1">
                      <a:txBody>
                        <a:bodyPr/>
                        <a:lstStyle/>
                        <a:p>
                          <a:pPr algn="l" fontAlgn="ctr"/>
                          <a:endParaRPr lang="ko-KR" altLang="en-US" sz="1400" b="0" i="0" u="none" strike="noStrike" dirty="0">
                            <a:solidFill>
                              <a:srgbClr val="000000"/>
                            </a:solidFill>
                            <a:effectLst/>
                            <a:latin typeface="+mn-ea"/>
                            <a:ea typeface="+mn-ea"/>
                          </a:endParaRPr>
                        </a:p>
                      </a:txBody>
                      <a:tcPr marL="9525" marR="9525" marT="9525" marB="0" anchor="ctr">
                        <a:lnB w="12700" cap="flat" cmpd="sng" algn="ctr">
                          <a:solidFill>
                            <a:schemeClr val="tx1"/>
                          </a:solidFill>
                          <a:prstDash val="solid"/>
                          <a:round/>
                          <a:headEnd type="none" w="med" len="med"/>
                          <a:tailEnd type="none" w="med" len="med"/>
                        </a:lnB>
                      </a:tcPr>
                    </a:tc>
                    <a:tc hMerge="1">
                      <a:txBody>
                        <a:bodyPr/>
                        <a:lstStyle/>
                        <a:p>
                          <a:pPr algn="l" fontAlgn="ctr"/>
                          <a:endParaRPr lang="ko-KR" altLang="en-US" sz="1400" b="0" i="0" u="none" strike="noStrike" dirty="0">
                            <a:solidFill>
                              <a:srgbClr val="000000"/>
                            </a:solidFill>
                            <a:effectLst/>
                            <a:latin typeface="+mn-ea"/>
                            <a:ea typeface="+mn-ea"/>
                          </a:endParaRPr>
                        </a:p>
                      </a:txBody>
                      <a:tcPr marL="9525" marR="9525" marT="9525" marB="0" anchor="ctr">
                        <a:lnB w="12700" cap="flat" cmpd="sng" algn="ctr">
                          <a:solidFill>
                            <a:schemeClr val="tx1"/>
                          </a:solidFill>
                          <a:prstDash val="solid"/>
                          <a:round/>
                          <a:headEnd type="none" w="med" len="med"/>
                          <a:tailEnd type="none" w="med" len="med"/>
                        </a:lnB>
                      </a:tcPr>
                    </a:tc>
                    <a:tc hMerge="1">
                      <a:txBody>
                        <a:bodyPr/>
                        <a:lstStyle/>
                        <a:p>
                          <a:pPr algn="l" fontAlgn="ctr"/>
                          <a:endParaRPr lang="ko-KR" altLang="en-US" sz="1400" b="0" i="0" u="none" strike="noStrike" dirty="0">
                            <a:solidFill>
                              <a:srgbClr val="000000"/>
                            </a:solidFill>
                            <a:effectLst/>
                            <a:latin typeface="+mn-ea"/>
                            <a:ea typeface="+mn-ea"/>
                          </a:endParaRPr>
                        </a:p>
                      </a:txBody>
                      <a:tcPr marL="9525" marR="9525" marT="9525" marB="0" anchor="ctr">
                        <a:lnB w="12700" cap="flat" cmpd="sng" algn="ctr">
                          <a:solidFill>
                            <a:schemeClr val="tx1"/>
                          </a:solidFill>
                          <a:prstDash val="solid"/>
                          <a:round/>
                          <a:headEnd type="none" w="med" len="med"/>
                          <a:tailEnd type="none" w="med" len="med"/>
                        </a:lnB>
                      </a:tcPr>
                    </a:tc>
                    <a:tc hMerge="1">
                      <a:txBody>
                        <a:bodyPr/>
                        <a:lstStyle/>
                        <a:p>
                          <a:pPr algn="l" fontAlgn="ctr"/>
                          <a:endParaRPr lang="ko-KR" altLang="en-US" sz="1400" b="0" i="0" u="none" strike="noStrike" dirty="0">
                            <a:solidFill>
                              <a:srgbClr val="000000"/>
                            </a:solidFill>
                            <a:effectLst/>
                            <a:latin typeface="+mn-ea"/>
                            <a:ea typeface="+mn-ea"/>
                          </a:endParaRPr>
                        </a:p>
                      </a:txBody>
                      <a:tcPr marL="9525" marR="9525" marT="9525" marB="0" anchor="ctr"/>
                    </a:tc>
                    <a:extLst>
                      <a:ext uri="{0D108BD9-81ED-4DB2-BD59-A6C34878D82A}">
                        <a16:rowId xmlns:a16="http://schemas.microsoft.com/office/drawing/2014/main" val="3665239547"/>
                      </a:ext>
                    </a:extLst>
                  </a:tr>
                  <a:tr h="209748">
                    <a:tc rowSpan="2">
                      <a:txBody>
                        <a:bodyPr/>
                        <a:lstStyle/>
                        <a:p>
                          <a:pPr algn="ctr" fontAlgn="ctr"/>
                          <a:r>
                            <a:rPr lang="en-US" sz="1200" u="none" strike="noStrike" dirty="0">
                              <a:solidFill>
                                <a:schemeClr val="tx2">
                                  <a:lumMod val="90000"/>
                                </a:schemeClr>
                              </a:solidFill>
                              <a:effectLst/>
                              <a:latin typeface="+mn-ea"/>
                              <a:ea typeface="+mn-ea"/>
                            </a:rPr>
                            <a:t>1D</a:t>
                          </a:r>
                          <a:endParaRPr lang="en-US" sz="1200" b="0" i="0" u="none" strike="noStrike" dirty="0">
                            <a:solidFill>
                              <a:schemeClr val="tx2">
                                <a:lumMod val="90000"/>
                              </a:schemeClr>
                            </a:solidFill>
                            <a:effectLst/>
                            <a:latin typeface="+mn-ea"/>
                            <a:ea typeface="+mn-ea"/>
                          </a:endParaRPr>
                        </a:p>
                      </a:txBody>
                      <a:tcPr marL="9404" marR="9404" marT="9525" marB="0" anchor="ctr">
                        <a:noFill/>
                      </a:tcPr>
                    </a:tc>
                    <a:tc rowSpan="2">
                      <a:txBody>
                        <a:bodyPr/>
                        <a:lstStyle/>
                        <a:p>
                          <a:pPr algn="ctr" fontAlgn="ctr"/>
                          <a:r>
                            <a:rPr lang="en-US" altLang="ko-KR" sz="1200" u="none" strike="noStrike" dirty="0">
                              <a:solidFill>
                                <a:schemeClr val="tx2">
                                  <a:lumMod val="90000"/>
                                </a:schemeClr>
                              </a:solidFill>
                              <a:effectLst/>
                              <a:latin typeface="+mn-ea"/>
                              <a:ea typeface="+mn-ea"/>
                            </a:rPr>
                            <a:t>Vector</a:t>
                          </a:r>
                        </a:p>
                        <a:p>
                          <a:pPr algn="ctr" fontAlgn="ctr"/>
                          <a14:m>
                            <m:oMathPara xmlns:m="http://schemas.openxmlformats.org/officeDocument/2006/math">
                              <m:oMathParaPr>
                                <m:jc m:val="centerGroup"/>
                              </m:oMathParaPr>
                              <m:oMath xmlns:m="http://schemas.openxmlformats.org/officeDocument/2006/math">
                                <m:sSub>
                                  <m:sSubPr>
                                    <m:ctrlPr>
                                      <a:rPr lang="en-US" altLang="ko-KR" sz="1200" i="1" u="none" strike="noStrike" smtClean="0">
                                        <a:solidFill>
                                          <a:schemeClr val="tx2">
                                            <a:lumMod val="90000"/>
                                          </a:schemeClr>
                                        </a:solidFill>
                                        <a:effectLst/>
                                        <a:latin typeface="Cambria Math" panose="02040503050406030204" pitchFamily="18" charset="0"/>
                                        <a:ea typeface="+mn-ea"/>
                                      </a:rPr>
                                    </m:ctrlPr>
                                  </m:sSubPr>
                                  <m:e>
                                    <m:r>
                                      <a:rPr lang="en-US" altLang="ko-KR" sz="1200" u="none" strike="noStrike" smtClean="0">
                                        <a:solidFill>
                                          <a:schemeClr val="tx2">
                                            <a:lumMod val="90000"/>
                                          </a:schemeClr>
                                        </a:solidFill>
                                        <a:effectLst/>
                                        <a:latin typeface="Cambria Math" panose="02040503050406030204" pitchFamily="18" charset="0"/>
                                        <a:ea typeface="+mn-ea"/>
                                      </a:rPr>
                                      <m:t>𝑋</m:t>
                                    </m:r>
                                  </m:e>
                                  <m:sub>
                                    <m:r>
                                      <a:rPr lang="en-US" altLang="ko-KR" sz="1200" u="none" strike="noStrike" smtClean="0">
                                        <a:solidFill>
                                          <a:schemeClr val="tx2">
                                            <a:lumMod val="90000"/>
                                          </a:schemeClr>
                                        </a:solidFill>
                                        <a:effectLst/>
                                        <a:latin typeface="Cambria Math" panose="02040503050406030204" pitchFamily="18" charset="0"/>
                                        <a:ea typeface="+mn-ea"/>
                                      </a:rPr>
                                      <m:t>1</m:t>
                                    </m:r>
                                  </m:sub>
                                </m:sSub>
                              </m:oMath>
                            </m:oMathPara>
                          </a14:m>
                          <a:endParaRPr lang="en-US" sz="1200" b="0" i="0" u="none" strike="noStrike" dirty="0">
                            <a:solidFill>
                              <a:schemeClr val="tx2">
                                <a:lumMod val="90000"/>
                              </a:schemeClr>
                            </a:solidFill>
                            <a:effectLst/>
                            <a:latin typeface="+mn-ea"/>
                            <a:ea typeface="+mn-ea"/>
                          </a:endParaRPr>
                        </a:p>
                      </a:txBody>
                      <a:tcPr marL="9404" marR="9404" marT="9525" marB="0" anchor="ctr">
                        <a:noFill/>
                      </a:tcPr>
                    </a:tc>
                    <a:tc>
                      <a:txBody>
                        <a:bodyPr/>
                        <a:lstStyle/>
                        <a:p>
                          <a:pPr algn="r" fontAlgn="ctr"/>
                          <a:r>
                            <a:rPr lang="en-US" altLang="ko-KR" sz="1200" u="none" strike="noStrike" dirty="0">
                              <a:solidFill>
                                <a:schemeClr val="tx2">
                                  <a:lumMod val="90000"/>
                                </a:schemeClr>
                              </a:solidFill>
                              <a:effectLst/>
                              <a:latin typeface="+mn-ea"/>
                              <a:ea typeface="+mn-ea"/>
                            </a:rPr>
                            <a:t>0</a:t>
                          </a:r>
                          <a:endParaRPr lang="en-US" altLang="ko-KR" sz="1200" b="0" i="0" u="none" strike="noStrike" dirty="0">
                            <a:solidFill>
                              <a:schemeClr val="tx2">
                                <a:lumMod val="90000"/>
                              </a:schemeClr>
                            </a:solidFill>
                            <a:effectLst/>
                            <a:latin typeface="+mn-ea"/>
                            <a:ea typeface="+mn-ea"/>
                          </a:endParaRPr>
                        </a:p>
                      </a:txBody>
                      <a:tcPr marL="9404" marR="9404" marT="9525" marB="0" anchor="b">
                        <a:noFill/>
                      </a:tcPr>
                    </a:tc>
                    <a:tc>
                      <a:txBody>
                        <a:bodyPr/>
                        <a:lstStyle/>
                        <a:p>
                          <a:pPr algn="r" fontAlgn="ctr"/>
                          <a:r>
                            <a:rPr lang="en-US" altLang="ko-KR" sz="1200" u="none" strike="noStrike" dirty="0">
                              <a:solidFill>
                                <a:schemeClr val="tx2">
                                  <a:lumMod val="90000"/>
                                </a:schemeClr>
                              </a:solidFill>
                              <a:effectLst/>
                              <a:latin typeface="+mn-ea"/>
                              <a:ea typeface="+mn-ea"/>
                            </a:rPr>
                            <a:t>1</a:t>
                          </a:r>
                          <a:endParaRPr lang="en-US" altLang="ko-KR" sz="1200" b="0" i="0" u="none" strike="noStrike" dirty="0">
                            <a:solidFill>
                              <a:schemeClr val="tx2">
                                <a:lumMod val="90000"/>
                              </a:schemeClr>
                            </a:solidFill>
                            <a:effectLst/>
                            <a:latin typeface="+mn-ea"/>
                            <a:ea typeface="+mn-ea"/>
                          </a:endParaRPr>
                        </a:p>
                      </a:txBody>
                      <a:tcPr marL="9404" marR="9404" marT="9525" marB="0" anchor="b">
                        <a:noFill/>
                      </a:tcPr>
                    </a:tc>
                    <a:tc>
                      <a:txBody>
                        <a:bodyPr/>
                        <a:lstStyle/>
                        <a:p>
                          <a:pPr algn="r" fontAlgn="ctr"/>
                          <a:r>
                            <a:rPr lang="en-US" altLang="ko-KR" sz="1200" u="none" strike="noStrike" dirty="0">
                              <a:solidFill>
                                <a:schemeClr val="tx2">
                                  <a:lumMod val="90000"/>
                                </a:schemeClr>
                              </a:solidFill>
                              <a:effectLst/>
                              <a:latin typeface="+mn-ea"/>
                              <a:ea typeface="+mn-ea"/>
                            </a:rPr>
                            <a:t>2</a:t>
                          </a:r>
                          <a:endParaRPr lang="en-US" altLang="ko-KR" sz="1200" b="0" i="0" u="none" strike="noStrike" dirty="0">
                            <a:solidFill>
                              <a:schemeClr val="tx2">
                                <a:lumMod val="90000"/>
                              </a:schemeClr>
                            </a:solidFill>
                            <a:effectLst/>
                            <a:latin typeface="+mn-ea"/>
                            <a:ea typeface="+mn-ea"/>
                          </a:endParaRPr>
                        </a:p>
                      </a:txBody>
                      <a:tcPr marL="9404" marR="9404" marT="9525" marB="0" anchor="b">
                        <a:noFill/>
                      </a:tcPr>
                    </a:tc>
                    <a:tc>
                      <a:txBody>
                        <a:bodyPr/>
                        <a:lstStyle/>
                        <a:p>
                          <a:pPr algn="r" fontAlgn="ctr"/>
                          <a:r>
                            <a:rPr lang="en-US" altLang="ko-KR" sz="1200" u="none" strike="noStrike" dirty="0">
                              <a:solidFill>
                                <a:schemeClr val="tx2">
                                  <a:lumMod val="90000"/>
                                </a:schemeClr>
                              </a:solidFill>
                              <a:effectLst/>
                              <a:latin typeface="+mn-ea"/>
                              <a:ea typeface="+mn-ea"/>
                            </a:rPr>
                            <a:t>3</a:t>
                          </a:r>
                          <a:endParaRPr lang="en-US" altLang="ko-KR" sz="1200" b="0" i="0" u="none" strike="noStrike" dirty="0">
                            <a:solidFill>
                              <a:schemeClr val="tx2">
                                <a:lumMod val="90000"/>
                              </a:schemeClr>
                            </a:solidFill>
                            <a:effectLst/>
                            <a:latin typeface="+mn-ea"/>
                            <a:ea typeface="+mn-ea"/>
                          </a:endParaRPr>
                        </a:p>
                      </a:txBody>
                      <a:tcPr marL="9404" marR="9404" marT="9525" marB="0" anchor="b">
                        <a:noFill/>
                      </a:tcPr>
                    </a:tc>
                    <a:extLst>
                      <a:ext uri="{0D108BD9-81ED-4DB2-BD59-A6C34878D82A}">
                        <a16:rowId xmlns:a16="http://schemas.microsoft.com/office/drawing/2014/main" val="1444510669"/>
                      </a:ext>
                    </a:extLst>
                  </a:tr>
                  <a:tr h="209748">
                    <a:tc vMerge="1">
                      <a:txBody>
                        <a:bodyPr/>
                        <a:lstStyle/>
                        <a:p>
                          <a:pPr algn="ctr" fontAlgn="ctr"/>
                          <a:endParaRPr lang="en-US" sz="1400" b="0" i="0" u="none" strike="noStrike" dirty="0">
                            <a:solidFill>
                              <a:srgbClr val="000000"/>
                            </a:solidFill>
                            <a:effectLst/>
                            <a:latin typeface="+mn-ea"/>
                            <a:ea typeface="+mn-ea"/>
                          </a:endParaRPr>
                        </a:p>
                      </a:txBody>
                      <a:tcPr marL="9525" marR="9525" marT="9525" marB="0" anchor="ctr"/>
                    </a:tc>
                    <a:tc vMerge="1">
                      <a:txBody>
                        <a:bodyPr/>
                        <a:lstStyle/>
                        <a:p>
                          <a:pPr algn="ctr" fontAlgn="ctr"/>
                          <a:endParaRPr lang="en-US" sz="1400" b="0" i="0" u="none" strike="noStrike" dirty="0">
                            <a:solidFill>
                              <a:srgbClr val="000000"/>
                            </a:solidFill>
                            <a:effectLst/>
                            <a:latin typeface="+mn-ea"/>
                            <a:ea typeface="+mn-ea"/>
                          </a:endParaRPr>
                        </a:p>
                      </a:txBody>
                      <a:tcPr marL="9525" marR="9525" marT="9525" marB="0" anchor="ctr">
                        <a:lnR w="12700" cap="flat" cmpd="sng" algn="ctr">
                          <a:solidFill>
                            <a:schemeClr val="tx1"/>
                          </a:solidFill>
                          <a:prstDash val="solid"/>
                          <a:round/>
                          <a:headEnd type="none" w="med" len="med"/>
                          <a:tailEnd type="none" w="med" len="med"/>
                        </a:lnR>
                      </a:tcPr>
                    </a:tc>
                    <a:tc>
                      <a:txBody>
                        <a:bodyPr/>
                        <a:lstStyle/>
                        <a:p>
                          <a:pPr algn="r" fontAlgn="ctr"/>
                          <a:r>
                            <a:rPr lang="en-US" altLang="ko-KR" sz="1200" u="none" strike="noStrike" dirty="0">
                              <a:solidFill>
                                <a:schemeClr val="tx2">
                                  <a:lumMod val="90000"/>
                                </a:schemeClr>
                              </a:solidFill>
                              <a:effectLst/>
                              <a:latin typeface="+mn-ea"/>
                              <a:ea typeface="+mn-ea"/>
                            </a:rPr>
                            <a:t>3</a:t>
                          </a:r>
                          <a:endParaRPr lang="en-US" altLang="ko-KR" sz="1200" b="0" i="0" u="none" strike="noStrike" dirty="0">
                            <a:solidFill>
                              <a:schemeClr val="tx2">
                                <a:lumMod val="90000"/>
                              </a:schemeClr>
                            </a:solidFill>
                            <a:effectLst/>
                            <a:latin typeface="+mn-ea"/>
                            <a:ea typeface="+mn-ea"/>
                          </a:endParaRPr>
                        </a:p>
                      </a:txBody>
                      <a:tcPr marL="9404" marR="9404" marT="9525" marB="0" anchor="ctr">
                        <a:lnR w="12700" cap="flat" cmpd="sng" algn="ctr">
                          <a:solidFill>
                            <a:schemeClr val="tx1"/>
                          </a:solidFill>
                          <a:prstDash val="solid"/>
                          <a:round/>
                          <a:headEnd type="none" w="med" len="med"/>
                          <a:tailEnd type="none" w="med" len="med"/>
                        </a:lnR>
                        <a:solidFill>
                          <a:schemeClr val="tx2">
                            <a:lumMod val="25000"/>
                          </a:schemeClr>
                        </a:solidFill>
                      </a:tcPr>
                    </a:tc>
                    <a:tc>
                      <a:txBody>
                        <a:bodyPr/>
                        <a:lstStyle/>
                        <a:p>
                          <a:pPr algn="r" fontAlgn="ctr"/>
                          <a:r>
                            <a:rPr lang="en-US" altLang="ko-KR" sz="1200" u="none" strike="noStrike" dirty="0">
                              <a:solidFill>
                                <a:schemeClr val="tx2">
                                  <a:lumMod val="90000"/>
                                </a:schemeClr>
                              </a:solidFill>
                              <a:effectLst/>
                              <a:latin typeface="+mn-ea"/>
                              <a:ea typeface="+mn-ea"/>
                            </a:rPr>
                            <a:t>4</a:t>
                          </a:r>
                          <a:endParaRPr lang="en-US" altLang="ko-KR" sz="1200" b="0" i="0" u="none" strike="noStrike" dirty="0">
                            <a:solidFill>
                              <a:schemeClr val="tx2">
                                <a:lumMod val="90000"/>
                              </a:schemeClr>
                            </a:solidFill>
                            <a:effectLst/>
                            <a:latin typeface="+mn-ea"/>
                            <a:ea typeface="+mn-ea"/>
                          </a:endParaRPr>
                        </a:p>
                      </a:txBody>
                      <a:tcPr marL="9404" marR="9404"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tx2">
                            <a:lumMod val="25000"/>
                          </a:schemeClr>
                        </a:solidFill>
                      </a:tcPr>
                    </a:tc>
                    <a:tc>
                      <a:txBody>
                        <a:bodyPr/>
                        <a:lstStyle/>
                        <a:p>
                          <a:pPr algn="r" fontAlgn="ctr"/>
                          <a:r>
                            <a:rPr lang="en-US" altLang="ko-KR" sz="1200" u="none" strike="noStrike" dirty="0">
                              <a:solidFill>
                                <a:schemeClr val="tx2">
                                  <a:lumMod val="90000"/>
                                </a:schemeClr>
                              </a:solidFill>
                              <a:effectLst/>
                              <a:latin typeface="+mn-ea"/>
                              <a:ea typeface="+mn-ea"/>
                            </a:rPr>
                            <a:t>5</a:t>
                          </a:r>
                          <a:endParaRPr lang="en-US" altLang="ko-KR" sz="1200" b="0" i="0" u="none" strike="noStrike" dirty="0">
                            <a:solidFill>
                              <a:schemeClr val="tx2">
                                <a:lumMod val="90000"/>
                              </a:schemeClr>
                            </a:solidFill>
                            <a:effectLst/>
                            <a:latin typeface="+mn-ea"/>
                            <a:ea typeface="+mn-ea"/>
                          </a:endParaRPr>
                        </a:p>
                      </a:txBody>
                      <a:tcPr marL="9404" marR="9404"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tx2">
                            <a:lumMod val="25000"/>
                          </a:schemeClr>
                        </a:solidFill>
                      </a:tcPr>
                    </a:tc>
                    <a:tc>
                      <a:txBody>
                        <a:bodyPr/>
                        <a:lstStyle/>
                        <a:p>
                          <a:pPr algn="r" fontAlgn="ctr"/>
                          <a:r>
                            <a:rPr lang="en-US" altLang="ko-KR" sz="1200" u="none" strike="noStrike" dirty="0">
                              <a:solidFill>
                                <a:schemeClr val="tx2">
                                  <a:lumMod val="90000"/>
                                </a:schemeClr>
                              </a:solidFill>
                              <a:effectLst/>
                              <a:latin typeface="+mn-ea"/>
                              <a:ea typeface="+mn-ea"/>
                            </a:rPr>
                            <a:t>6</a:t>
                          </a:r>
                          <a:endParaRPr lang="en-US" altLang="ko-KR" sz="1200" b="0" i="0" u="none" strike="noStrike" dirty="0">
                            <a:solidFill>
                              <a:schemeClr val="tx2">
                                <a:lumMod val="90000"/>
                              </a:schemeClr>
                            </a:solidFill>
                            <a:effectLst/>
                            <a:latin typeface="+mn-ea"/>
                            <a:ea typeface="+mn-ea"/>
                          </a:endParaRPr>
                        </a:p>
                      </a:txBody>
                      <a:tcPr marL="9404" marR="9404" marT="9525" marB="0" anchor="ctr">
                        <a:lnL w="12700" cap="flat" cmpd="sng" algn="ctr">
                          <a:solidFill>
                            <a:schemeClr val="tx1"/>
                          </a:solidFill>
                          <a:prstDash val="solid"/>
                          <a:round/>
                          <a:headEnd type="none" w="med" len="med"/>
                          <a:tailEnd type="none" w="med" len="med"/>
                        </a:lnL>
                        <a:solidFill>
                          <a:schemeClr val="tx2">
                            <a:lumMod val="25000"/>
                          </a:schemeClr>
                        </a:solidFill>
                      </a:tcPr>
                    </a:tc>
                    <a:extLst>
                      <a:ext uri="{0D108BD9-81ED-4DB2-BD59-A6C34878D82A}">
                        <a16:rowId xmlns:a16="http://schemas.microsoft.com/office/drawing/2014/main" val="163933261"/>
                      </a:ext>
                    </a:extLst>
                  </a:tr>
                  <a:tr h="209748">
                    <a:tc gridSpan="6">
                      <a:txBody>
                        <a:bodyPr/>
                        <a:lstStyle/>
                        <a:p>
                          <a:pPr algn="ctr" fontAlgn="ctr"/>
                          <a:endParaRPr lang="ko-KR" altLang="en-US" sz="1200" b="0" i="0" u="none" strike="noStrike" dirty="0">
                            <a:solidFill>
                              <a:schemeClr val="tx2">
                                <a:lumMod val="90000"/>
                              </a:schemeClr>
                            </a:solidFill>
                            <a:effectLst/>
                            <a:latin typeface="+mn-ea"/>
                            <a:ea typeface="+mn-ea"/>
                          </a:endParaRPr>
                        </a:p>
                      </a:txBody>
                      <a:tcPr marL="9404" marR="9404" marT="9525" marB="0" anchor="ctr">
                        <a:noFill/>
                      </a:tcPr>
                    </a:tc>
                    <a:tc hMerge="1">
                      <a:txBody>
                        <a:bodyPr/>
                        <a:lstStyle/>
                        <a:p>
                          <a:pPr algn="l" fontAlgn="ctr"/>
                          <a:endParaRPr lang="ko-KR" altLang="en-US" sz="1400" b="0" i="0" u="none" strike="noStrike" dirty="0">
                            <a:solidFill>
                              <a:srgbClr val="000000"/>
                            </a:solidFill>
                            <a:effectLst/>
                            <a:latin typeface="+mn-ea"/>
                            <a:ea typeface="+mn-ea"/>
                          </a:endParaRPr>
                        </a:p>
                      </a:txBody>
                      <a:tcPr marL="9525" marR="9525" marT="9525" marB="0" anchor="ctr"/>
                    </a:tc>
                    <a:tc hMerge="1">
                      <a:txBody>
                        <a:bodyPr/>
                        <a:lstStyle/>
                        <a:p>
                          <a:pPr algn="l" fontAlgn="ctr"/>
                          <a:endParaRPr lang="ko-KR" altLang="en-US" sz="1400" b="0" i="0" u="none" strike="noStrike" dirty="0">
                            <a:solidFill>
                              <a:srgbClr val="000000"/>
                            </a:solidFill>
                            <a:effectLst/>
                            <a:latin typeface="+mn-ea"/>
                            <a:ea typeface="+mn-ea"/>
                          </a:endParaRPr>
                        </a:p>
                      </a:txBody>
                      <a:tcPr marL="9525" marR="9525" marT="9525" marB="0" anchor="ctr">
                        <a:lnT w="12700" cap="flat" cmpd="sng" algn="ctr">
                          <a:solidFill>
                            <a:schemeClr val="tx1"/>
                          </a:solidFill>
                          <a:prstDash val="solid"/>
                          <a:round/>
                          <a:headEnd type="none" w="med" len="med"/>
                          <a:tailEnd type="none" w="med" len="med"/>
                        </a:lnT>
                      </a:tcPr>
                    </a:tc>
                    <a:tc hMerge="1">
                      <a:txBody>
                        <a:bodyPr/>
                        <a:lstStyle/>
                        <a:p>
                          <a:pPr algn="l" fontAlgn="ctr"/>
                          <a:endParaRPr lang="ko-KR" altLang="en-US" sz="1400" b="0" i="0" u="none" strike="noStrike" dirty="0">
                            <a:solidFill>
                              <a:srgbClr val="000000"/>
                            </a:solidFill>
                            <a:effectLst/>
                            <a:latin typeface="+mn-ea"/>
                            <a:ea typeface="+mn-ea"/>
                          </a:endParaRPr>
                        </a:p>
                      </a:txBody>
                      <a:tcPr marL="9525" marR="9525" marT="9525" marB="0" anchor="ctr">
                        <a:lnT w="12700" cap="flat" cmpd="sng" algn="ctr">
                          <a:solidFill>
                            <a:schemeClr val="tx1"/>
                          </a:solidFill>
                          <a:prstDash val="solid"/>
                          <a:round/>
                          <a:headEnd type="none" w="med" len="med"/>
                          <a:tailEnd type="none" w="med" len="med"/>
                        </a:lnT>
                      </a:tcPr>
                    </a:tc>
                    <a:tc hMerge="1">
                      <a:txBody>
                        <a:bodyPr/>
                        <a:lstStyle/>
                        <a:p>
                          <a:pPr algn="l" fontAlgn="ctr"/>
                          <a:endParaRPr lang="ko-KR" altLang="en-US" sz="1400" b="0" i="0" u="none" strike="noStrike" dirty="0">
                            <a:solidFill>
                              <a:srgbClr val="000000"/>
                            </a:solidFill>
                            <a:effectLst/>
                            <a:latin typeface="+mn-ea"/>
                            <a:ea typeface="+mn-ea"/>
                          </a:endParaRPr>
                        </a:p>
                      </a:txBody>
                      <a:tcPr marL="9525" marR="9525" marT="9525" marB="0" anchor="ctr">
                        <a:lnT w="12700" cap="flat" cmpd="sng" algn="ctr">
                          <a:solidFill>
                            <a:schemeClr val="tx1"/>
                          </a:solidFill>
                          <a:prstDash val="solid"/>
                          <a:round/>
                          <a:headEnd type="none" w="med" len="med"/>
                          <a:tailEnd type="none" w="med" len="med"/>
                        </a:lnT>
                      </a:tcPr>
                    </a:tc>
                    <a:tc hMerge="1">
                      <a:txBody>
                        <a:bodyPr/>
                        <a:lstStyle/>
                        <a:p>
                          <a:pPr algn="l" fontAlgn="ctr"/>
                          <a:endParaRPr lang="ko-KR" altLang="en-US" sz="1400" b="0" i="0" u="none" strike="noStrike" dirty="0">
                            <a:solidFill>
                              <a:srgbClr val="000000"/>
                            </a:solidFill>
                            <a:effectLst/>
                            <a:latin typeface="+mn-ea"/>
                            <a:ea typeface="+mn-ea"/>
                          </a:endParaRPr>
                        </a:p>
                      </a:txBody>
                      <a:tcPr marL="9525" marR="9525" marT="9525" marB="0" anchor="ctr"/>
                    </a:tc>
                    <a:extLst>
                      <a:ext uri="{0D108BD9-81ED-4DB2-BD59-A6C34878D82A}">
                        <a16:rowId xmlns:a16="http://schemas.microsoft.com/office/drawing/2014/main" val="1067361396"/>
                      </a:ext>
                    </a:extLst>
                  </a:tr>
                  <a:tr h="409113">
                    <a:tc rowSpan="4">
                      <a:txBody>
                        <a:bodyPr/>
                        <a:lstStyle/>
                        <a:p>
                          <a:pPr algn="ctr" fontAlgn="ctr"/>
                          <a:r>
                            <a:rPr lang="en-US" sz="1200" u="none" strike="noStrike" dirty="0">
                              <a:solidFill>
                                <a:schemeClr val="tx2">
                                  <a:lumMod val="90000"/>
                                </a:schemeClr>
                              </a:solidFill>
                              <a:effectLst/>
                              <a:latin typeface="+mn-ea"/>
                              <a:ea typeface="+mn-ea"/>
                            </a:rPr>
                            <a:t>2D</a:t>
                          </a:r>
                          <a:endParaRPr lang="en-US" sz="1200" b="0" i="0" u="none" strike="noStrike" dirty="0">
                            <a:solidFill>
                              <a:schemeClr val="tx2">
                                <a:lumMod val="90000"/>
                              </a:schemeClr>
                            </a:solidFill>
                            <a:effectLst/>
                            <a:latin typeface="+mn-ea"/>
                            <a:ea typeface="+mn-ea"/>
                          </a:endParaRPr>
                        </a:p>
                      </a:txBody>
                      <a:tcPr marL="9404" marR="9404" marT="9525" marB="0" anchor="ctr">
                        <a:noFill/>
                      </a:tcPr>
                    </a:tc>
                    <a:tc>
                      <a:txBody>
                        <a:bodyPr/>
                        <a:lstStyle/>
                        <a:p>
                          <a:pPr algn="ctr" fontAlgn="ctr"/>
                          <a:r>
                            <a:rPr lang="en-US" altLang="ko-KR" sz="1200" u="none" strike="noStrike" dirty="0">
                              <a:solidFill>
                                <a:schemeClr val="tx2">
                                  <a:lumMod val="90000"/>
                                </a:schemeClr>
                              </a:solidFill>
                              <a:effectLst/>
                              <a:latin typeface="+mn-ea"/>
                              <a:ea typeface="+mn-ea"/>
                            </a:rPr>
                            <a:t>Matrix</a:t>
                          </a:r>
                          <a:endParaRPr lang="en-US" sz="1200" u="none" strike="noStrike" dirty="0">
                            <a:solidFill>
                              <a:schemeClr val="tx2">
                                <a:lumMod val="90000"/>
                              </a:schemeClr>
                            </a:solidFill>
                            <a:effectLst/>
                            <a:latin typeface="+mn-ea"/>
                            <a:ea typeface="+mn-ea"/>
                          </a:endParaRPr>
                        </a:p>
                        <a:p>
                          <a:pPr algn="ctr" fontAlgn="ctr"/>
                          <a14:m>
                            <m:oMath xmlns:m="http://schemas.openxmlformats.org/officeDocument/2006/math">
                              <m:sSub>
                                <m:sSubPr>
                                  <m:ctrlPr>
                                    <a:rPr lang="en-US" altLang="ko-KR" sz="1200" i="1" u="none" strike="noStrike" smtClean="0">
                                      <a:solidFill>
                                        <a:schemeClr val="tx2">
                                          <a:lumMod val="90000"/>
                                        </a:schemeClr>
                                      </a:solidFill>
                                      <a:effectLst/>
                                      <a:latin typeface="Cambria Math" panose="02040503050406030204" pitchFamily="18" charset="0"/>
                                      <a:ea typeface="+mn-ea"/>
                                    </a:rPr>
                                  </m:ctrlPr>
                                </m:sSubPr>
                                <m:e>
                                  <m:r>
                                    <a:rPr lang="en-US" altLang="ko-KR" sz="1200" u="none" strike="noStrike" smtClean="0">
                                      <a:solidFill>
                                        <a:schemeClr val="tx2">
                                          <a:lumMod val="90000"/>
                                        </a:schemeClr>
                                      </a:solidFill>
                                      <a:effectLst/>
                                      <a:latin typeface="Cambria Math" panose="02040503050406030204" pitchFamily="18" charset="0"/>
                                      <a:ea typeface="+mn-ea"/>
                                    </a:rPr>
                                    <m:t>𝑋</m:t>
                                  </m:r>
                                </m:e>
                                <m:sub>
                                  <m:r>
                                    <a:rPr lang="en-US" altLang="ko-KR" sz="1200" u="none" strike="noStrike" smtClean="0">
                                      <a:solidFill>
                                        <a:schemeClr val="tx2">
                                          <a:lumMod val="90000"/>
                                        </a:schemeClr>
                                      </a:solidFill>
                                      <a:effectLst/>
                                      <a:latin typeface="Cambria Math" panose="02040503050406030204" pitchFamily="18" charset="0"/>
                                      <a:ea typeface="+mn-ea"/>
                                    </a:rPr>
                                    <m:t>2</m:t>
                                  </m:r>
                                </m:sub>
                              </m:sSub>
                            </m:oMath>
                          </a14:m>
                          <a:r>
                            <a:rPr lang="en-US" sz="1200" u="none" strike="noStrike" dirty="0">
                              <a:solidFill>
                                <a:schemeClr val="tx2">
                                  <a:lumMod val="90000"/>
                                </a:schemeClr>
                              </a:solidFill>
                              <a:effectLst/>
                              <a:latin typeface="+mn-ea"/>
                              <a:ea typeface="+mn-ea"/>
                            </a:rPr>
                            <a:t> \ </a:t>
                          </a:r>
                          <a14:m>
                            <m:oMath xmlns:m="http://schemas.openxmlformats.org/officeDocument/2006/math">
                              <m:sSub>
                                <m:sSubPr>
                                  <m:ctrlPr>
                                    <a:rPr lang="en-US" altLang="ko-KR" sz="1200" i="1" u="none" strike="noStrike" smtClean="0">
                                      <a:solidFill>
                                        <a:schemeClr val="tx2">
                                          <a:lumMod val="90000"/>
                                        </a:schemeClr>
                                      </a:solidFill>
                                      <a:effectLst/>
                                      <a:latin typeface="Cambria Math" panose="02040503050406030204" pitchFamily="18" charset="0"/>
                                      <a:ea typeface="+mn-ea"/>
                                    </a:rPr>
                                  </m:ctrlPr>
                                </m:sSubPr>
                                <m:e>
                                  <m:r>
                                    <a:rPr lang="en-US" altLang="ko-KR" sz="1200" u="none" strike="noStrike" smtClean="0">
                                      <a:solidFill>
                                        <a:schemeClr val="tx2">
                                          <a:lumMod val="90000"/>
                                        </a:schemeClr>
                                      </a:solidFill>
                                      <a:effectLst/>
                                      <a:latin typeface="Cambria Math" panose="02040503050406030204" pitchFamily="18" charset="0"/>
                                      <a:ea typeface="+mn-ea"/>
                                    </a:rPr>
                                    <m:t>𝑋</m:t>
                                  </m:r>
                                </m:e>
                                <m:sub>
                                  <m:r>
                                    <a:rPr lang="en-US" altLang="ko-KR" sz="1200" u="none" strike="noStrike" smtClean="0">
                                      <a:solidFill>
                                        <a:schemeClr val="tx2">
                                          <a:lumMod val="90000"/>
                                        </a:schemeClr>
                                      </a:solidFill>
                                      <a:effectLst/>
                                      <a:latin typeface="Cambria Math" panose="02040503050406030204" pitchFamily="18" charset="0"/>
                                      <a:ea typeface="+mn-ea"/>
                                    </a:rPr>
                                    <m:t>1</m:t>
                                  </m:r>
                                </m:sub>
                              </m:sSub>
                            </m:oMath>
                          </a14:m>
                          <a:endParaRPr lang="en-US" sz="1200" b="0" i="0" u="none" strike="noStrike" dirty="0">
                            <a:solidFill>
                              <a:schemeClr val="tx2">
                                <a:lumMod val="90000"/>
                              </a:schemeClr>
                            </a:solidFill>
                            <a:effectLst/>
                            <a:latin typeface="+mn-ea"/>
                            <a:ea typeface="+mn-ea"/>
                          </a:endParaRPr>
                        </a:p>
                      </a:txBody>
                      <a:tcPr marL="9404" marR="9404" marT="9525" marB="0" anchor="ctr">
                        <a:noFill/>
                      </a:tcPr>
                    </a:tc>
                    <a:tc>
                      <a:txBody>
                        <a:bodyPr/>
                        <a:lstStyle/>
                        <a:p>
                          <a:pPr algn="r" fontAlgn="ctr"/>
                          <a:r>
                            <a:rPr lang="en-US" altLang="ko-KR" sz="1200" u="none" strike="noStrike" dirty="0">
                              <a:solidFill>
                                <a:schemeClr val="tx2">
                                  <a:lumMod val="90000"/>
                                </a:schemeClr>
                              </a:solidFill>
                              <a:effectLst/>
                              <a:latin typeface="+mn-ea"/>
                              <a:ea typeface="+mn-ea"/>
                            </a:rPr>
                            <a:t>0</a:t>
                          </a:r>
                          <a:endParaRPr lang="en-US" altLang="ko-KR" sz="1200" b="0" i="0" u="none" strike="noStrike" dirty="0">
                            <a:solidFill>
                              <a:schemeClr val="tx2">
                                <a:lumMod val="90000"/>
                              </a:schemeClr>
                            </a:solidFill>
                            <a:effectLst/>
                            <a:latin typeface="+mn-ea"/>
                            <a:ea typeface="+mn-ea"/>
                          </a:endParaRPr>
                        </a:p>
                      </a:txBody>
                      <a:tcPr marL="9404" marR="9404" marT="9525" marB="0" anchor="b">
                        <a:noFill/>
                      </a:tcPr>
                    </a:tc>
                    <a:tc>
                      <a:txBody>
                        <a:bodyPr/>
                        <a:lstStyle/>
                        <a:p>
                          <a:pPr algn="r" fontAlgn="ctr"/>
                          <a:r>
                            <a:rPr lang="en-US" altLang="ko-KR" sz="1200" u="none" strike="noStrike" dirty="0">
                              <a:solidFill>
                                <a:schemeClr val="tx2">
                                  <a:lumMod val="90000"/>
                                </a:schemeClr>
                              </a:solidFill>
                              <a:effectLst/>
                              <a:latin typeface="+mn-ea"/>
                              <a:ea typeface="+mn-ea"/>
                            </a:rPr>
                            <a:t>1</a:t>
                          </a:r>
                          <a:endParaRPr lang="en-US" altLang="ko-KR" sz="1200" b="0" i="0" u="none" strike="noStrike" dirty="0">
                            <a:solidFill>
                              <a:schemeClr val="tx2">
                                <a:lumMod val="90000"/>
                              </a:schemeClr>
                            </a:solidFill>
                            <a:effectLst/>
                            <a:latin typeface="+mn-ea"/>
                            <a:ea typeface="+mn-ea"/>
                          </a:endParaRPr>
                        </a:p>
                      </a:txBody>
                      <a:tcPr marL="9404" marR="9404" marT="9525" marB="0" anchor="b">
                        <a:noFill/>
                      </a:tcPr>
                    </a:tc>
                    <a:tc>
                      <a:txBody>
                        <a:bodyPr/>
                        <a:lstStyle/>
                        <a:p>
                          <a:pPr algn="r" fontAlgn="ctr"/>
                          <a:r>
                            <a:rPr lang="en-US" altLang="ko-KR" sz="1200" u="none" strike="noStrike" dirty="0">
                              <a:solidFill>
                                <a:schemeClr val="tx2">
                                  <a:lumMod val="90000"/>
                                </a:schemeClr>
                              </a:solidFill>
                              <a:effectLst/>
                              <a:latin typeface="+mn-ea"/>
                              <a:ea typeface="+mn-ea"/>
                            </a:rPr>
                            <a:t>2</a:t>
                          </a:r>
                          <a:endParaRPr lang="en-US" altLang="ko-KR" sz="1200" b="0" i="0" u="none" strike="noStrike" dirty="0">
                            <a:solidFill>
                              <a:schemeClr val="tx2">
                                <a:lumMod val="90000"/>
                              </a:schemeClr>
                            </a:solidFill>
                            <a:effectLst/>
                            <a:latin typeface="+mn-ea"/>
                            <a:ea typeface="+mn-ea"/>
                          </a:endParaRPr>
                        </a:p>
                      </a:txBody>
                      <a:tcPr marL="9404" marR="9404" marT="9525" marB="0" anchor="b">
                        <a:noFill/>
                      </a:tcPr>
                    </a:tc>
                    <a:tc>
                      <a:txBody>
                        <a:bodyPr/>
                        <a:lstStyle/>
                        <a:p>
                          <a:pPr algn="r" fontAlgn="ctr"/>
                          <a:r>
                            <a:rPr lang="en-US" altLang="ko-KR" sz="1200" u="none" strike="noStrike" dirty="0">
                              <a:solidFill>
                                <a:schemeClr val="tx2">
                                  <a:lumMod val="90000"/>
                                </a:schemeClr>
                              </a:solidFill>
                              <a:effectLst/>
                              <a:latin typeface="+mn-ea"/>
                              <a:ea typeface="+mn-ea"/>
                            </a:rPr>
                            <a:t>3</a:t>
                          </a:r>
                          <a:endParaRPr lang="en-US" altLang="ko-KR" sz="1200" b="0" i="0" u="none" strike="noStrike" dirty="0">
                            <a:solidFill>
                              <a:schemeClr val="tx2">
                                <a:lumMod val="90000"/>
                              </a:schemeClr>
                            </a:solidFill>
                            <a:effectLst/>
                            <a:latin typeface="+mn-ea"/>
                            <a:ea typeface="+mn-ea"/>
                          </a:endParaRPr>
                        </a:p>
                      </a:txBody>
                      <a:tcPr marL="9404" marR="9404" marT="9525" marB="0" anchor="b">
                        <a:noFill/>
                      </a:tcPr>
                    </a:tc>
                    <a:extLst>
                      <a:ext uri="{0D108BD9-81ED-4DB2-BD59-A6C34878D82A}">
                        <a16:rowId xmlns:a16="http://schemas.microsoft.com/office/drawing/2014/main" val="3392632306"/>
                      </a:ext>
                    </a:extLst>
                  </a:tr>
                  <a:tr h="209748">
                    <a:tc vMerge="1">
                      <a:txBody>
                        <a:bodyPr/>
                        <a:lstStyle/>
                        <a:p>
                          <a:pPr algn="l" fontAlgn="ctr"/>
                          <a:endParaRPr lang="ko-KR" altLang="en-US" sz="1400" b="0" i="0" u="none" strike="noStrike" dirty="0">
                            <a:solidFill>
                              <a:srgbClr val="000000"/>
                            </a:solidFill>
                            <a:effectLst/>
                            <a:latin typeface="+mn-ea"/>
                            <a:ea typeface="+mn-ea"/>
                          </a:endParaRPr>
                        </a:p>
                      </a:txBody>
                      <a:tcPr marL="9525" marR="9525" marT="9525" marB="0" anchor="ctr"/>
                    </a:tc>
                    <a:tc>
                      <a:txBody>
                        <a:bodyPr/>
                        <a:lstStyle/>
                        <a:p>
                          <a:pPr algn="ctr" fontAlgn="ctr"/>
                          <a:r>
                            <a:rPr lang="en-US" altLang="ko-KR" sz="1200" u="none" strike="noStrike" dirty="0">
                              <a:solidFill>
                                <a:schemeClr val="tx2">
                                  <a:lumMod val="90000"/>
                                </a:schemeClr>
                              </a:solidFill>
                              <a:effectLst/>
                              <a:latin typeface="+mn-ea"/>
                              <a:ea typeface="+mn-ea"/>
                            </a:rPr>
                            <a:t>0</a:t>
                          </a:r>
                          <a:endParaRPr lang="en-US" altLang="ko-KR" sz="1200" b="0" i="0" u="none" strike="noStrike" dirty="0">
                            <a:solidFill>
                              <a:schemeClr val="tx2">
                                <a:lumMod val="90000"/>
                              </a:schemeClr>
                            </a:solidFill>
                            <a:effectLst/>
                            <a:latin typeface="+mn-ea"/>
                            <a:ea typeface="+mn-ea"/>
                          </a:endParaRPr>
                        </a:p>
                      </a:txBody>
                      <a:tcPr marL="9404" marR="9404" marT="9525" marB="0" anchor="ctr">
                        <a:noFill/>
                      </a:tcPr>
                    </a:tc>
                    <a:tc>
                      <a:txBody>
                        <a:bodyPr/>
                        <a:lstStyle/>
                        <a:p>
                          <a:pPr algn="r" fontAlgn="ctr"/>
                          <a:r>
                            <a:rPr lang="en-US" altLang="ko-KR" sz="1200" u="none" strike="noStrike" dirty="0">
                              <a:solidFill>
                                <a:schemeClr val="tx2">
                                  <a:lumMod val="90000"/>
                                </a:schemeClr>
                              </a:solidFill>
                              <a:effectLst/>
                              <a:latin typeface="+mn-ea"/>
                              <a:ea typeface="+mn-ea"/>
                            </a:rPr>
                            <a:t>0</a:t>
                          </a:r>
                          <a:endParaRPr lang="en-US" altLang="ko-KR" sz="1200" b="0" i="0" u="none" strike="noStrike" dirty="0">
                            <a:solidFill>
                              <a:schemeClr val="tx2">
                                <a:lumMod val="90000"/>
                              </a:schemeClr>
                            </a:solidFill>
                            <a:effectLst/>
                            <a:latin typeface="+mn-ea"/>
                            <a:ea typeface="+mn-ea"/>
                          </a:endParaRPr>
                        </a:p>
                      </a:txBody>
                      <a:tcPr marL="9404" marR="9404" marT="9525" marB="0"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tx2">
                            <a:lumMod val="25000"/>
                          </a:schemeClr>
                        </a:solidFill>
                      </a:tcPr>
                    </a:tc>
                    <a:tc>
                      <a:txBody>
                        <a:bodyPr/>
                        <a:lstStyle/>
                        <a:p>
                          <a:pPr algn="r" fontAlgn="ctr"/>
                          <a:r>
                            <a:rPr lang="en-US" altLang="ko-KR" sz="1200" u="none" strike="noStrike" dirty="0">
                              <a:solidFill>
                                <a:schemeClr val="tx2">
                                  <a:lumMod val="90000"/>
                                </a:schemeClr>
                              </a:solidFill>
                              <a:effectLst/>
                              <a:latin typeface="+mn-ea"/>
                              <a:ea typeface="+mn-ea"/>
                            </a:rPr>
                            <a:t>1</a:t>
                          </a:r>
                          <a:endParaRPr lang="en-US" altLang="ko-KR" sz="1200" b="0" i="0" u="none" strike="noStrike" dirty="0">
                            <a:solidFill>
                              <a:schemeClr val="tx2">
                                <a:lumMod val="90000"/>
                              </a:schemeClr>
                            </a:solidFill>
                            <a:effectLst/>
                            <a:latin typeface="+mn-ea"/>
                            <a:ea typeface="+mn-ea"/>
                          </a:endParaRPr>
                        </a:p>
                      </a:txBody>
                      <a:tcPr marL="9404" marR="9404"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tx2">
                            <a:lumMod val="25000"/>
                          </a:schemeClr>
                        </a:solidFill>
                      </a:tcPr>
                    </a:tc>
                    <a:tc>
                      <a:txBody>
                        <a:bodyPr/>
                        <a:lstStyle/>
                        <a:p>
                          <a:pPr algn="r" fontAlgn="ctr"/>
                          <a:r>
                            <a:rPr lang="en-US" altLang="ko-KR" sz="1200" u="none" strike="noStrike" dirty="0">
                              <a:solidFill>
                                <a:schemeClr val="tx2">
                                  <a:lumMod val="90000"/>
                                </a:schemeClr>
                              </a:solidFill>
                              <a:effectLst/>
                              <a:latin typeface="+mn-ea"/>
                              <a:ea typeface="+mn-ea"/>
                            </a:rPr>
                            <a:t>2</a:t>
                          </a:r>
                          <a:endParaRPr lang="en-US" altLang="ko-KR" sz="1200" b="0" i="0" u="none" strike="noStrike" dirty="0">
                            <a:solidFill>
                              <a:schemeClr val="tx2">
                                <a:lumMod val="90000"/>
                              </a:schemeClr>
                            </a:solidFill>
                            <a:effectLst/>
                            <a:latin typeface="+mn-ea"/>
                            <a:ea typeface="+mn-ea"/>
                          </a:endParaRPr>
                        </a:p>
                      </a:txBody>
                      <a:tcPr marL="9404" marR="9404"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tx2">
                            <a:lumMod val="25000"/>
                          </a:schemeClr>
                        </a:solidFill>
                      </a:tcPr>
                    </a:tc>
                    <a:tc>
                      <a:txBody>
                        <a:bodyPr/>
                        <a:lstStyle/>
                        <a:p>
                          <a:pPr algn="r" fontAlgn="ctr"/>
                          <a:r>
                            <a:rPr lang="en-US" altLang="ko-KR" sz="1200" u="none" strike="noStrike" dirty="0">
                              <a:solidFill>
                                <a:schemeClr val="tx2">
                                  <a:lumMod val="90000"/>
                                </a:schemeClr>
                              </a:solidFill>
                              <a:effectLst/>
                              <a:latin typeface="+mn-ea"/>
                              <a:ea typeface="+mn-ea"/>
                            </a:rPr>
                            <a:t>3</a:t>
                          </a:r>
                          <a:endParaRPr lang="en-US" altLang="ko-KR" sz="1200" b="0" i="0" u="none" strike="noStrike" dirty="0">
                            <a:solidFill>
                              <a:schemeClr val="tx2">
                                <a:lumMod val="90000"/>
                              </a:schemeClr>
                            </a:solidFill>
                            <a:effectLst/>
                            <a:latin typeface="+mn-ea"/>
                            <a:ea typeface="+mn-ea"/>
                          </a:endParaRPr>
                        </a:p>
                      </a:txBody>
                      <a:tcPr marL="9404" marR="9404" marT="9525" marB="0"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tx2">
                            <a:lumMod val="25000"/>
                          </a:schemeClr>
                        </a:solidFill>
                      </a:tcPr>
                    </a:tc>
                    <a:extLst>
                      <a:ext uri="{0D108BD9-81ED-4DB2-BD59-A6C34878D82A}">
                        <a16:rowId xmlns:a16="http://schemas.microsoft.com/office/drawing/2014/main" val="3460133590"/>
                      </a:ext>
                    </a:extLst>
                  </a:tr>
                  <a:tr h="209748">
                    <a:tc vMerge="1">
                      <a:txBody>
                        <a:bodyPr/>
                        <a:lstStyle/>
                        <a:p>
                          <a:pPr algn="l" fontAlgn="ctr"/>
                          <a:endParaRPr lang="ko-KR" altLang="en-US" sz="1400" b="0" i="0" u="none" strike="noStrike" dirty="0">
                            <a:solidFill>
                              <a:srgbClr val="000000"/>
                            </a:solidFill>
                            <a:effectLst/>
                            <a:latin typeface="+mn-ea"/>
                            <a:ea typeface="+mn-ea"/>
                          </a:endParaRPr>
                        </a:p>
                      </a:txBody>
                      <a:tcPr marL="9525" marR="9525" marT="9525" marB="0" anchor="ctr"/>
                    </a:tc>
                    <a:tc>
                      <a:txBody>
                        <a:bodyPr/>
                        <a:lstStyle/>
                        <a:p>
                          <a:pPr algn="ctr" fontAlgn="ctr"/>
                          <a:r>
                            <a:rPr lang="en-US" altLang="ko-KR" sz="1200" u="none" strike="noStrike" dirty="0">
                              <a:solidFill>
                                <a:schemeClr val="tx2">
                                  <a:lumMod val="90000"/>
                                </a:schemeClr>
                              </a:solidFill>
                              <a:effectLst/>
                              <a:latin typeface="+mn-ea"/>
                              <a:ea typeface="+mn-ea"/>
                            </a:rPr>
                            <a:t>1</a:t>
                          </a:r>
                          <a:endParaRPr lang="en-US" altLang="ko-KR" sz="1200" b="0" i="0" u="none" strike="noStrike" dirty="0">
                            <a:solidFill>
                              <a:schemeClr val="tx2">
                                <a:lumMod val="90000"/>
                              </a:schemeClr>
                            </a:solidFill>
                            <a:effectLst/>
                            <a:latin typeface="+mn-ea"/>
                            <a:ea typeface="+mn-ea"/>
                          </a:endParaRPr>
                        </a:p>
                      </a:txBody>
                      <a:tcPr marL="9404" marR="9404" marT="9525" marB="0" anchor="ctr">
                        <a:noFill/>
                      </a:tcPr>
                    </a:tc>
                    <a:tc>
                      <a:txBody>
                        <a:bodyPr/>
                        <a:lstStyle/>
                        <a:p>
                          <a:pPr algn="r" fontAlgn="ctr"/>
                          <a:r>
                            <a:rPr lang="en-US" altLang="ko-KR" sz="1200" u="none" strike="noStrike" dirty="0">
                              <a:solidFill>
                                <a:schemeClr val="tx2">
                                  <a:lumMod val="90000"/>
                                </a:schemeClr>
                              </a:solidFill>
                              <a:effectLst/>
                              <a:latin typeface="+mn-ea"/>
                              <a:ea typeface="+mn-ea"/>
                            </a:rPr>
                            <a:t>1</a:t>
                          </a:r>
                          <a:endParaRPr lang="en-US" altLang="ko-KR" sz="1200" b="0" i="0" u="none" strike="noStrike" dirty="0">
                            <a:solidFill>
                              <a:schemeClr val="tx2">
                                <a:lumMod val="90000"/>
                              </a:schemeClr>
                            </a:solidFill>
                            <a:effectLst/>
                            <a:latin typeface="+mn-ea"/>
                            <a:ea typeface="+mn-ea"/>
                          </a:endParaRPr>
                        </a:p>
                      </a:txBody>
                      <a:tcPr marL="9404" marR="9404" marT="9525"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5000"/>
                          </a:schemeClr>
                        </a:solidFill>
                      </a:tcPr>
                    </a:tc>
                    <a:tc>
                      <a:txBody>
                        <a:bodyPr/>
                        <a:lstStyle/>
                        <a:p>
                          <a:pPr algn="r" fontAlgn="ctr"/>
                          <a:r>
                            <a:rPr lang="en-US" altLang="ko-KR" sz="1200" u="none" strike="noStrike" dirty="0">
                              <a:solidFill>
                                <a:schemeClr val="tx2">
                                  <a:lumMod val="90000"/>
                                </a:schemeClr>
                              </a:solidFill>
                              <a:effectLst/>
                              <a:latin typeface="+mn-ea"/>
                              <a:ea typeface="+mn-ea"/>
                            </a:rPr>
                            <a:t>2</a:t>
                          </a:r>
                          <a:endParaRPr lang="en-US" altLang="ko-KR" sz="1200" b="0" i="0" u="none" strike="noStrike" dirty="0">
                            <a:solidFill>
                              <a:schemeClr val="tx2">
                                <a:lumMod val="90000"/>
                              </a:schemeClr>
                            </a:solidFill>
                            <a:effectLst/>
                            <a:latin typeface="+mn-ea"/>
                            <a:ea typeface="+mn-ea"/>
                          </a:endParaRPr>
                        </a:p>
                      </a:txBody>
                      <a:tcPr marL="9404" marR="9404"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5000"/>
                          </a:schemeClr>
                        </a:solidFill>
                      </a:tcPr>
                    </a:tc>
                    <a:tc>
                      <a:txBody>
                        <a:bodyPr/>
                        <a:lstStyle/>
                        <a:p>
                          <a:pPr algn="r" fontAlgn="ctr"/>
                          <a:r>
                            <a:rPr lang="en-US" altLang="ko-KR" sz="1200" u="none" strike="noStrike" dirty="0">
                              <a:solidFill>
                                <a:schemeClr val="tx2">
                                  <a:lumMod val="90000"/>
                                </a:schemeClr>
                              </a:solidFill>
                              <a:effectLst/>
                              <a:latin typeface="+mn-ea"/>
                              <a:ea typeface="+mn-ea"/>
                            </a:rPr>
                            <a:t>3</a:t>
                          </a:r>
                          <a:endParaRPr lang="en-US" altLang="ko-KR" sz="1200" b="0" i="0" u="none" strike="noStrike" dirty="0">
                            <a:solidFill>
                              <a:schemeClr val="tx2">
                                <a:lumMod val="90000"/>
                              </a:schemeClr>
                            </a:solidFill>
                            <a:effectLst/>
                            <a:latin typeface="+mn-ea"/>
                            <a:ea typeface="+mn-ea"/>
                          </a:endParaRPr>
                        </a:p>
                      </a:txBody>
                      <a:tcPr marL="9404" marR="9404"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5000"/>
                          </a:schemeClr>
                        </a:solidFill>
                      </a:tcPr>
                    </a:tc>
                    <a:tc>
                      <a:txBody>
                        <a:bodyPr/>
                        <a:lstStyle/>
                        <a:p>
                          <a:pPr algn="r" fontAlgn="ctr"/>
                          <a:r>
                            <a:rPr lang="en-US" altLang="ko-KR" sz="1200" u="none" strike="noStrike" dirty="0">
                              <a:solidFill>
                                <a:schemeClr val="tx2">
                                  <a:lumMod val="90000"/>
                                </a:schemeClr>
                              </a:solidFill>
                              <a:effectLst/>
                              <a:latin typeface="+mn-ea"/>
                              <a:ea typeface="+mn-ea"/>
                            </a:rPr>
                            <a:t>4</a:t>
                          </a:r>
                          <a:endParaRPr lang="en-US" altLang="ko-KR" sz="1200" b="0" i="0" u="none" strike="noStrike" dirty="0">
                            <a:solidFill>
                              <a:schemeClr val="tx2">
                                <a:lumMod val="90000"/>
                              </a:schemeClr>
                            </a:solidFill>
                            <a:effectLst/>
                            <a:latin typeface="+mn-ea"/>
                            <a:ea typeface="+mn-ea"/>
                          </a:endParaRPr>
                        </a:p>
                      </a:txBody>
                      <a:tcPr marL="9404" marR="9404"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5000"/>
                          </a:schemeClr>
                        </a:solidFill>
                      </a:tcPr>
                    </a:tc>
                    <a:extLst>
                      <a:ext uri="{0D108BD9-81ED-4DB2-BD59-A6C34878D82A}">
                        <a16:rowId xmlns:a16="http://schemas.microsoft.com/office/drawing/2014/main" val="964315715"/>
                      </a:ext>
                    </a:extLst>
                  </a:tr>
                  <a:tr h="209748">
                    <a:tc vMerge="1">
                      <a:txBody>
                        <a:bodyPr/>
                        <a:lstStyle/>
                        <a:p>
                          <a:pPr algn="l" fontAlgn="ctr"/>
                          <a:endParaRPr lang="ko-KR" altLang="en-US" sz="1400" b="0" i="0" u="none" strike="noStrike" dirty="0">
                            <a:solidFill>
                              <a:srgbClr val="000000"/>
                            </a:solidFill>
                            <a:effectLst/>
                            <a:latin typeface="+mn-ea"/>
                            <a:ea typeface="+mn-ea"/>
                          </a:endParaRPr>
                        </a:p>
                      </a:txBody>
                      <a:tcPr marL="9525" marR="9525" marT="9525" marB="0" anchor="ctr"/>
                    </a:tc>
                    <a:tc>
                      <a:txBody>
                        <a:bodyPr/>
                        <a:lstStyle/>
                        <a:p>
                          <a:pPr algn="ctr" fontAlgn="ctr"/>
                          <a:r>
                            <a:rPr lang="en-US" altLang="ko-KR" sz="1200" u="none" strike="noStrike" dirty="0">
                              <a:solidFill>
                                <a:schemeClr val="tx2">
                                  <a:lumMod val="90000"/>
                                </a:schemeClr>
                              </a:solidFill>
                              <a:effectLst/>
                              <a:latin typeface="+mn-ea"/>
                              <a:ea typeface="+mn-ea"/>
                            </a:rPr>
                            <a:t>2</a:t>
                          </a:r>
                          <a:endParaRPr lang="en-US" altLang="ko-KR" sz="1200" b="0" i="0" u="none" strike="noStrike" dirty="0">
                            <a:solidFill>
                              <a:schemeClr val="tx2">
                                <a:lumMod val="90000"/>
                              </a:schemeClr>
                            </a:solidFill>
                            <a:effectLst/>
                            <a:latin typeface="+mn-ea"/>
                            <a:ea typeface="+mn-ea"/>
                          </a:endParaRPr>
                        </a:p>
                      </a:txBody>
                      <a:tcPr marL="9404" marR="9404" marT="9525" marB="0" anchor="ctr">
                        <a:noFill/>
                      </a:tcPr>
                    </a:tc>
                    <a:tc>
                      <a:txBody>
                        <a:bodyPr/>
                        <a:lstStyle/>
                        <a:p>
                          <a:pPr algn="r" fontAlgn="ctr"/>
                          <a:r>
                            <a:rPr lang="en-US" altLang="ko-KR" sz="1200" u="none" strike="noStrike" dirty="0">
                              <a:solidFill>
                                <a:schemeClr val="tx2">
                                  <a:lumMod val="90000"/>
                                </a:schemeClr>
                              </a:solidFill>
                              <a:effectLst/>
                              <a:latin typeface="+mn-ea"/>
                              <a:ea typeface="+mn-ea"/>
                            </a:rPr>
                            <a:t>2</a:t>
                          </a:r>
                          <a:endParaRPr lang="en-US" altLang="ko-KR" sz="1200" b="0" i="0" u="none" strike="noStrike" dirty="0">
                            <a:solidFill>
                              <a:schemeClr val="tx2">
                                <a:lumMod val="90000"/>
                              </a:schemeClr>
                            </a:solidFill>
                            <a:effectLst/>
                            <a:latin typeface="+mn-ea"/>
                            <a:ea typeface="+mn-ea"/>
                          </a:endParaRPr>
                        </a:p>
                      </a:txBody>
                      <a:tcPr marL="9404" marR="9404" marT="9525"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tx2">
                            <a:lumMod val="25000"/>
                          </a:schemeClr>
                        </a:solidFill>
                      </a:tcPr>
                    </a:tc>
                    <a:tc>
                      <a:txBody>
                        <a:bodyPr/>
                        <a:lstStyle/>
                        <a:p>
                          <a:pPr algn="r" fontAlgn="ctr"/>
                          <a:r>
                            <a:rPr lang="en-US" altLang="ko-KR" sz="1200" u="none" strike="noStrike" dirty="0">
                              <a:solidFill>
                                <a:schemeClr val="tx2">
                                  <a:lumMod val="90000"/>
                                </a:schemeClr>
                              </a:solidFill>
                              <a:effectLst/>
                              <a:latin typeface="+mn-ea"/>
                              <a:ea typeface="+mn-ea"/>
                            </a:rPr>
                            <a:t>3</a:t>
                          </a:r>
                          <a:endParaRPr lang="en-US" altLang="ko-KR" sz="1200" b="0" i="0" u="none" strike="noStrike" dirty="0">
                            <a:solidFill>
                              <a:schemeClr val="tx2">
                                <a:lumMod val="90000"/>
                              </a:schemeClr>
                            </a:solidFill>
                            <a:effectLst/>
                            <a:latin typeface="+mn-ea"/>
                            <a:ea typeface="+mn-ea"/>
                          </a:endParaRPr>
                        </a:p>
                      </a:txBody>
                      <a:tcPr marL="9404" marR="9404"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tx2">
                            <a:lumMod val="25000"/>
                          </a:schemeClr>
                        </a:solidFill>
                      </a:tcPr>
                    </a:tc>
                    <a:tc>
                      <a:txBody>
                        <a:bodyPr/>
                        <a:lstStyle/>
                        <a:p>
                          <a:pPr algn="r" fontAlgn="ctr"/>
                          <a:r>
                            <a:rPr lang="en-US" altLang="ko-KR" sz="1200" u="none" strike="noStrike" dirty="0">
                              <a:solidFill>
                                <a:schemeClr val="tx2">
                                  <a:lumMod val="90000"/>
                                </a:schemeClr>
                              </a:solidFill>
                              <a:effectLst/>
                              <a:latin typeface="+mn-ea"/>
                              <a:ea typeface="+mn-ea"/>
                            </a:rPr>
                            <a:t>4</a:t>
                          </a:r>
                          <a:endParaRPr lang="en-US" altLang="ko-KR" sz="1200" b="0" i="0" u="none" strike="noStrike" dirty="0">
                            <a:solidFill>
                              <a:schemeClr val="tx2">
                                <a:lumMod val="90000"/>
                              </a:schemeClr>
                            </a:solidFill>
                            <a:effectLst/>
                            <a:latin typeface="+mn-ea"/>
                            <a:ea typeface="+mn-ea"/>
                          </a:endParaRPr>
                        </a:p>
                      </a:txBody>
                      <a:tcPr marL="9404" marR="9404"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tx2">
                            <a:lumMod val="25000"/>
                          </a:schemeClr>
                        </a:solidFill>
                      </a:tcPr>
                    </a:tc>
                    <a:tc>
                      <a:txBody>
                        <a:bodyPr/>
                        <a:lstStyle/>
                        <a:p>
                          <a:pPr algn="r" fontAlgn="ctr"/>
                          <a:r>
                            <a:rPr lang="en-US" altLang="ko-KR" sz="1200" u="none" strike="noStrike" dirty="0">
                              <a:solidFill>
                                <a:schemeClr val="tx2">
                                  <a:lumMod val="90000"/>
                                </a:schemeClr>
                              </a:solidFill>
                              <a:effectLst/>
                              <a:latin typeface="+mn-ea"/>
                              <a:ea typeface="+mn-ea"/>
                            </a:rPr>
                            <a:t>5</a:t>
                          </a:r>
                          <a:endParaRPr lang="en-US" altLang="ko-KR" sz="1200" b="0" i="0" u="none" strike="noStrike" dirty="0">
                            <a:solidFill>
                              <a:schemeClr val="tx2">
                                <a:lumMod val="90000"/>
                              </a:schemeClr>
                            </a:solidFill>
                            <a:effectLst/>
                            <a:latin typeface="+mn-ea"/>
                            <a:ea typeface="+mn-ea"/>
                          </a:endParaRPr>
                        </a:p>
                      </a:txBody>
                      <a:tcPr marL="9404" marR="9404"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tx2">
                            <a:lumMod val="25000"/>
                          </a:schemeClr>
                        </a:solidFill>
                      </a:tcPr>
                    </a:tc>
                    <a:extLst>
                      <a:ext uri="{0D108BD9-81ED-4DB2-BD59-A6C34878D82A}">
                        <a16:rowId xmlns:a16="http://schemas.microsoft.com/office/drawing/2014/main" val="1582717543"/>
                      </a:ext>
                    </a:extLst>
                  </a:tr>
                  <a:tr h="209748">
                    <a:tc gridSpan="6">
                      <a:txBody>
                        <a:bodyPr/>
                        <a:lstStyle/>
                        <a:p>
                          <a:pPr algn="ctr" fontAlgn="ctr"/>
                          <a:endParaRPr lang="ko-KR" altLang="en-US" sz="1200" b="0" i="0" u="none" strike="noStrike" dirty="0">
                            <a:solidFill>
                              <a:schemeClr val="tx2">
                                <a:lumMod val="90000"/>
                              </a:schemeClr>
                            </a:solidFill>
                            <a:effectLst/>
                            <a:latin typeface="+mn-ea"/>
                            <a:ea typeface="+mn-ea"/>
                          </a:endParaRPr>
                        </a:p>
                      </a:txBody>
                      <a:tcPr marL="9404" marR="9404" marT="9525" marB="0" anchor="ctr">
                        <a:noFill/>
                      </a:tcPr>
                    </a:tc>
                    <a:tc hMerge="1">
                      <a:txBody>
                        <a:bodyPr/>
                        <a:lstStyle/>
                        <a:p>
                          <a:pPr algn="l" fontAlgn="ctr"/>
                          <a:endParaRPr lang="ko-KR" altLang="en-US" sz="1400" b="0" i="0" u="none" strike="noStrike" dirty="0">
                            <a:solidFill>
                              <a:srgbClr val="000000"/>
                            </a:solidFill>
                            <a:effectLst/>
                            <a:latin typeface="+mn-ea"/>
                            <a:ea typeface="+mn-ea"/>
                          </a:endParaRPr>
                        </a:p>
                      </a:txBody>
                      <a:tcPr marL="9525" marR="9525" marT="9525" marB="0" anchor="ctr"/>
                    </a:tc>
                    <a:tc hMerge="1">
                      <a:txBody>
                        <a:bodyPr/>
                        <a:lstStyle/>
                        <a:p>
                          <a:pPr algn="l" fontAlgn="ctr"/>
                          <a:endParaRPr lang="ko-KR" altLang="en-US" sz="1400" b="0" i="0" u="none" strike="noStrike" dirty="0">
                            <a:solidFill>
                              <a:srgbClr val="000000"/>
                            </a:solidFill>
                            <a:effectLst/>
                            <a:latin typeface="+mn-ea"/>
                            <a:ea typeface="+mn-ea"/>
                          </a:endParaRPr>
                        </a:p>
                      </a:txBody>
                      <a:tcPr marL="9525" marR="9525" marT="9525" marB="0" anchor="ctr">
                        <a:lnT w="12700" cap="flat" cmpd="sng" algn="ctr">
                          <a:solidFill>
                            <a:schemeClr val="tx1"/>
                          </a:solidFill>
                          <a:prstDash val="solid"/>
                          <a:round/>
                          <a:headEnd type="none" w="med" len="med"/>
                          <a:tailEnd type="none" w="med" len="med"/>
                        </a:lnT>
                      </a:tcPr>
                    </a:tc>
                    <a:tc hMerge="1">
                      <a:txBody>
                        <a:bodyPr/>
                        <a:lstStyle/>
                        <a:p>
                          <a:pPr algn="l" fontAlgn="ctr"/>
                          <a:endParaRPr lang="ko-KR" altLang="en-US" sz="1400" b="0" i="0" u="none" strike="noStrike" dirty="0">
                            <a:solidFill>
                              <a:srgbClr val="000000"/>
                            </a:solidFill>
                            <a:effectLst/>
                            <a:latin typeface="+mn-ea"/>
                            <a:ea typeface="+mn-ea"/>
                          </a:endParaRPr>
                        </a:p>
                      </a:txBody>
                      <a:tcPr marL="9525" marR="9525" marT="9525" marB="0" anchor="ctr">
                        <a:lnT w="12700" cap="flat" cmpd="sng" algn="ctr">
                          <a:solidFill>
                            <a:schemeClr val="tx1"/>
                          </a:solidFill>
                          <a:prstDash val="solid"/>
                          <a:round/>
                          <a:headEnd type="none" w="med" len="med"/>
                          <a:tailEnd type="none" w="med" len="med"/>
                        </a:lnT>
                      </a:tcPr>
                    </a:tc>
                    <a:tc hMerge="1">
                      <a:txBody>
                        <a:bodyPr/>
                        <a:lstStyle/>
                        <a:p>
                          <a:pPr algn="l" fontAlgn="ctr"/>
                          <a:endParaRPr lang="ko-KR" altLang="en-US" sz="1400" b="0" i="0" u="none" strike="noStrike" dirty="0">
                            <a:solidFill>
                              <a:srgbClr val="000000"/>
                            </a:solidFill>
                            <a:effectLst/>
                            <a:latin typeface="+mn-ea"/>
                            <a:ea typeface="+mn-ea"/>
                          </a:endParaRPr>
                        </a:p>
                      </a:txBody>
                      <a:tcPr marL="9525" marR="9525" marT="9525" marB="0" anchor="ctr">
                        <a:lnT w="12700" cap="flat" cmpd="sng" algn="ctr">
                          <a:solidFill>
                            <a:schemeClr val="tx1"/>
                          </a:solidFill>
                          <a:prstDash val="solid"/>
                          <a:round/>
                          <a:headEnd type="none" w="med" len="med"/>
                          <a:tailEnd type="none" w="med" len="med"/>
                        </a:lnT>
                      </a:tcPr>
                    </a:tc>
                    <a:tc hMerge="1">
                      <a:txBody>
                        <a:bodyPr/>
                        <a:lstStyle/>
                        <a:p>
                          <a:pPr algn="l" fontAlgn="ctr"/>
                          <a:endParaRPr lang="ko-KR" altLang="en-US" sz="1400" b="0" i="0" u="none" strike="noStrike" dirty="0">
                            <a:solidFill>
                              <a:srgbClr val="000000"/>
                            </a:solidFill>
                            <a:effectLst/>
                            <a:latin typeface="+mn-ea"/>
                            <a:ea typeface="+mn-ea"/>
                          </a:endParaRPr>
                        </a:p>
                      </a:txBody>
                      <a:tcPr marL="9525" marR="9525" marT="9525" marB="0" anchor="ctr"/>
                    </a:tc>
                    <a:extLst>
                      <a:ext uri="{0D108BD9-81ED-4DB2-BD59-A6C34878D82A}">
                        <a16:rowId xmlns:a16="http://schemas.microsoft.com/office/drawing/2014/main" val="1195270815"/>
                      </a:ext>
                    </a:extLst>
                  </a:tr>
                  <a:tr h="209748">
                    <a:tc rowSpan="7">
                      <a:txBody>
                        <a:bodyPr/>
                        <a:lstStyle/>
                        <a:p>
                          <a:pPr algn="ctr" fontAlgn="ctr"/>
                          <a:r>
                            <a:rPr lang="en-US" sz="1200" u="none" strike="noStrike" dirty="0">
                              <a:solidFill>
                                <a:schemeClr val="tx2">
                                  <a:lumMod val="90000"/>
                                </a:schemeClr>
                              </a:solidFill>
                              <a:effectLst/>
                              <a:latin typeface="+mn-ea"/>
                              <a:ea typeface="+mn-ea"/>
                            </a:rPr>
                            <a:t>3D</a:t>
                          </a:r>
                          <a:endParaRPr lang="en-US" sz="1200" b="0" i="0" u="none" strike="noStrike" dirty="0">
                            <a:solidFill>
                              <a:schemeClr val="tx2">
                                <a:lumMod val="90000"/>
                              </a:schemeClr>
                            </a:solidFill>
                            <a:effectLst/>
                            <a:latin typeface="+mn-ea"/>
                            <a:ea typeface="+mn-ea"/>
                          </a:endParaRPr>
                        </a:p>
                      </a:txBody>
                      <a:tcPr marL="9404" marR="9404" marT="9525" marB="0" anchor="ctr">
                        <a:noFill/>
                      </a:tcPr>
                    </a:tc>
                    <a:tc>
                      <a:txBody>
                        <a:bodyPr/>
                        <a:lstStyle/>
                        <a:p>
                          <a:pPr algn="ctr" fontAlgn="ctr"/>
                          <a14:m>
                            <m:oMathPara xmlns:m="http://schemas.openxmlformats.org/officeDocument/2006/math">
                              <m:oMathParaPr>
                                <m:jc m:val="centerGroup"/>
                              </m:oMathParaPr>
                              <m:oMath xmlns:m="http://schemas.openxmlformats.org/officeDocument/2006/math">
                                <m:sSub>
                                  <m:sSubPr>
                                    <m:ctrlPr>
                                      <a:rPr lang="en-US" altLang="ko-KR" sz="1200" i="1" u="none" strike="noStrike" smtClean="0">
                                        <a:solidFill>
                                          <a:schemeClr val="tx2">
                                            <a:lumMod val="90000"/>
                                          </a:schemeClr>
                                        </a:solidFill>
                                        <a:effectLst/>
                                        <a:latin typeface="Cambria Math" panose="02040503050406030204" pitchFamily="18" charset="0"/>
                                        <a:ea typeface="+mn-ea"/>
                                      </a:rPr>
                                    </m:ctrlPr>
                                  </m:sSubPr>
                                  <m:e>
                                    <m:r>
                                      <a:rPr lang="en-US" altLang="ko-KR" sz="1200" u="none" strike="noStrike" smtClean="0">
                                        <a:solidFill>
                                          <a:schemeClr val="tx2">
                                            <a:lumMod val="90000"/>
                                          </a:schemeClr>
                                        </a:solidFill>
                                        <a:effectLst/>
                                        <a:latin typeface="Cambria Math" panose="02040503050406030204" pitchFamily="18" charset="0"/>
                                        <a:ea typeface="+mn-ea"/>
                                      </a:rPr>
                                      <m:t>𝑋</m:t>
                                    </m:r>
                                  </m:e>
                                  <m:sub>
                                    <m:r>
                                      <a:rPr lang="en-US" altLang="ko-KR" sz="1200" u="none" strike="noStrike" smtClean="0">
                                        <a:solidFill>
                                          <a:schemeClr val="tx2">
                                            <a:lumMod val="90000"/>
                                          </a:schemeClr>
                                        </a:solidFill>
                                        <a:effectLst/>
                                        <a:latin typeface="Cambria Math" panose="02040503050406030204" pitchFamily="18" charset="0"/>
                                        <a:ea typeface="+mn-ea"/>
                                      </a:rPr>
                                      <m:t>3</m:t>
                                    </m:r>
                                  </m:sub>
                                </m:sSub>
                              </m:oMath>
                            </m:oMathPara>
                          </a14:m>
                          <a:endParaRPr lang="en-US" sz="1200" b="0" i="0" u="none" strike="noStrike" dirty="0">
                            <a:solidFill>
                              <a:schemeClr val="tx2">
                                <a:lumMod val="90000"/>
                              </a:schemeClr>
                            </a:solidFill>
                            <a:effectLst/>
                            <a:latin typeface="+mn-ea"/>
                            <a:ea typeface="+mn-ea"/>
                          </a:endParaRPr>
                        </a:p>
                      </a:txBody>
                      <a:tcPr marL="9404" marR="9404" marT="9525" marB="0" anchor="b">
                        <a:noFill/>
                      </a:tcPr>
                    </a:tc>
                    <a:tc>
                      <a:txBody>
                        <a:bodyPr/>
                        <a:lstStyle/>
                        <a:p>
                          <a:pPr algn="l" fontAlgn="ctr"/>
                          <a14:m>
                            <m:oMath xmlns:m="http://schemas.openxmlformats.org/officeDocument/2006/math">
                              <m:sSub>
                                <m:sSubPr>
                                  <m:ctrlPr>
                                    <a:rPr lang="en-US" altLang="ko-KR" sz="1200" i="1" u="none" strike="noStrike" smtClean="0">
                                      <a:solidFill>
                                        <a:schemeClr val="tx2">
                                          <a:lumMod val="90000"/>
                                        </a:schemeClr>
                                      </a:solidFill>
                                      <a:effectLst/>
                                      <a:latin typeface="Cambria Math" panose="02040503050406030204" pitchFamily="18" charset="0"/>
                                      <a:ea typeface="+mn-ea"/>
                                    </a:rPr>
                                  </m:ctrlPr>
                                </m:sSubPr>
                                <m:e>
                                  <m:r>
                                    <a:rPr lang="en-US" altLang="ko-KR" sz="1200" u="none" strike="noStrike" smtClean="0">
                                      <a:solidFill>
                                        <a:schemeClr val="tx2">
                                          <a:lumMod val="90000"/>
                                        </a:schemeClr>
                                      </a:solidFill>
                                      <a:effectLst/>
                                      <a:latin typeface="Cambria Math" panose="02040503050406030204" pitchFamily="18" charset="0"/>
                                      <a:ea typeface="+mn-ea"/>
                                    </a:rPr>
                                    <m:t>𝑋</m:t>
                                  </m:r>
                                </m:e>
                                <m:sub>
                                  <m:r>
                                    <a:rPr lang="en-US" altLang="ko-KR" sz="1200" u="none" strike="noStrike" smtClean="0">
                                      <a:solidFill>
                                        <a:schemeClr val="tx2">
                                          <a:lumMod val="90000"/>
                                        </a:schemeClr>
                                      </a:solidFill>
                                      <a:effectLst/>
                                      <a:latin typeface="Cambria Math" panose="02040503050406030204" pitchFamily="18" charset="0"/>
                                      <a:ea typeface="+mn-ea"/>
                                    </a:rPr>
                                    <m:t>2</m:t>
                                  </m:r>
                                </m:sub>
                              </m:sSub>
                            </m:oMath>
                          </a14:m>
                          <a:r>
                            <a:rPr lang="en-US" sz="1200" u="none" strike="noStrike" dirty="0">
                              <a:solidFill>
                                <a:schemeClr val="tx2">
                                  <a:lumMod val="90000"/>
                                </a:schemeClr>
                              </a:solidFill>
                              <a:effectLst/>
                              <a:latin typeface="+mn-ea"/>
                              <a:ea typeface="+mn-ea"/>
                            </a:rPr>
                            <a:t> \ </a:t>
                          </a:r>
                          <a14:m>
                            <m:oMath xmlns:m="http://schemas.openxmlformats.org/officeDocument/2006/math">
                              <m:sSub>
                                <m:sSubPr>
                                  <m:ctrlPr>
                                    <a:rPr lang="en-US" altLang="ko-KR" sz="1200" i="1" u="none" strike="noStrike" smtClean="0">
                                      <a:solidFill>
                                        <a:schemeClr val="tx2">
                                          <a:lumMod val="90000"/>
                                        </a:schemeClr>
                                      </a:solidFill>
                                      <a:effectLst/>
                                      <a:latin typeface="Cambria Math" panose="02040503050406030204" pitchFamily="18" charset="0"/>
                                      <a:ea typeface="+mn-ea"/>
                                    </a:rPr>
                                  </m:ctrlPr>
                                </m:sSubPr>
                                <m:e>
                                  <m:r>
                                    <a:rPr lang="en-US" altLang="ko-KR" sz="1200" u="none" strike="noStrike" smtClean="0">
                                      <a:solidFill>
                                        <a:schemeClr val="tx2">
                                          <a:lumMod val="90000"/>
                                        </a:schemeClr>
                                      </a:solidFill>
                                      <a:effectLst/>
                                      <a:latin typeface="Cambria Math" panose="02040503050406030204" pitchFamily="18" charset="0"/>
                                      <a:ea typeface="+mn-ea"/>
                                    </a:rPr>
                                    <m:t>𝑋</m:t>
                                  </m:r>
                                </m:e>
                                <m:sub>
                                  <m:r>
                                    <a:rPr lang="en-US" altLang="ko-KR" sz="1200" u="none" strike="noStrike" smtClean="0">
                                      <a:solidFill>
                                        <a:schemeClr val="tx2">
                                          <a:lumMod val="90000"/>
                                        </a:schemeClr>
                                      </a:solidFill>
                                      <a:effectLst/>
                                      <a:latin typeface="Cambria Math" panose="02040503050406030204" pitchFamily="18" charset="0"/>
                                      <a:ea typeface="+mn-ea"/>
                                    </a:rPr>
                                    <m:t>1</m:t>
                                  </m:r>
                                </m:sub>
                              </m:sSub>
                            </m:oMath>
                          </a14:m>
                          <a:endParaRPr lang="en-US" sz="1200" b="0" i="0" u="none" strike="noStrike" dirty="0">
                            <a:solidFill>
                              <a:schemeClr val="tx2">
                                <a:lumMod val="90000"/>
                              </a:schemeClr>
                            </a:solidFill>
                            <a:effectLst/>
                            <a:latin typeface="+mn-ea"/>
                            <a:ea typeface="+mn-ea"/>
                          </a:endParaRPr>
                        </a:p>
                      </a:txBody>
                      <a:tcPr marL="9404" marR="9404" marT="9525" marB="0" anchor="b">
                        <a:noFill/>
                      </a:tcPr>
                    </a:tc>
                    <a:tc>
                      <a:txBody>
                        <a:bodyPr/>
                        <a:lstStyle/>
                        <a:p>
                          <a:pPr algn="r" fontAlgn="ctr"/>
                          <a:r>
                            <a:rPr lang="en-US" altLang="ko-KR" sz="1200" u="none" strike="noStrike" dirty="0">
                              <a:solidFill>
                                <a:schemeClr val="tx2">
                                  <a:lumMod val="90000"/>
                                </a:schemeClr>
                              </a:solidFill>
                              <a:effectLst/>
                              <a:latin typeface="+mn-ea"/>
                              <a:ea typeface="+mn-ea"/>
                            </a:rPr>
                            <a:t>0</a:t>
                          </a:r>
                          <a:endParaRPr lang="en-US" altLang="ko-KR" sz="1200" b="0" i="0" u="none" strike="noStrike" dirty="0">
                            <a:solidFill>
                              <a:schemeClr val="tx2">
                                <a:lumMod val="90000"/>
                              </a:schemeClr>
                            </a:solidFill>
                            <a:effectLst/>
                            <a:latin typeface="+mn-ea"/>
                            <a:ea typeface="+mn-ea"/>
                          </a:endParaRPr>
                        </a:p>
                      </a:txBody>
                      <a:tcPr marL="9404" marR="9404" marT="9525" marB="0" anchor="b">
                        <a:noFill/>
                      </a:tcPr>
                    </a:tc>
                    <a:tc>
                      <a:txBody>
                        <a:bodyPr/>
                        <a:lstStyle/>
                        <a:p>
                          <a:pPr algn="r" fontAlgn="ctr"/>
                          <a:r>
                            <a:rPr lang="en-US" altLang="ko-KR" sz="1200" u="none" strike="noStrike" dirty="0">
                              <a:solidFill>
                                <a:schemeClr val="tx2">
                                  <a:lumMod val="90000"/>
                                </a:schemeClr>
                              </a:solidFill>
                              <a:effectLst/>
                              <a:latin typeface="+mn-ea"/>
                              <a:ea typeface="+mn-ea"/>
                            </a:rPr>
                            <a:t>1</a:t>
                          </a:r>
                          <a:endParaRPr lang="en-US" altLang="ko-KR" sz="1200" b="0" i="0" u="none" strike="noStrike" dirty="0">
                            <a:solidFill>
                              <a:schemeClr val="tx2">
                                <a:lumMod val="90000"/>
                              </a:schemeClr>
                            </a:solidFill>
                            <a:effectLst/>
                            <a:latin typeface="+mn-ea"/>
                            <a:ea typeface="+mn-ea"/>
                          </a:endParaRPr>
                        </a:p>
                      </a:txBody>
                      <a:tcPr marL="9404" marR="9404" marT="9525" marB="0" anchor="b">
                        <a:noFill/>
                      </a:tcPr>
                    </a:tc>
                    <a:tc>
                      <a:txBody>
                        <a:bodyPr/>
                        <a:lstStyle/>
                        <a:p>
                          <a:pPr algn="r" fontAlgn="ctr"/>
                          <a:r>
                            <a:rPr lang="en-US" altLang="ko-KR" sz="1200" u="none" strike="noStrike" dirty="0">
                              <a:solidFill>
                                <a:schemeClr val="tx2">
                                  <a:lumMod val="90000"/>
                                </a:schemeClr>
                              </a:solidFill>
                              <a:effectLst/>
                              <a:latin typeface="+mn-ea"/>
                              <a:ea typeface="+mn-ea"/>
                            </a:rPr>
                            <a:t>2</a:t>
                          </a:r>
                          <a:endParaRPr lang="en-US" altLang="ko-KR" sz="1200" b="0" i="0" u="none" strike="noStrike" dirty="0">
                            <a:solidFill>
                              <a:schemeClr val="tx2">
                                <a:lumMod val="90000"/>
                              </a:schemeClr>
                            </a:solidFill>
                            <a:effectLst/>
                            <a:latin typeface="+mn-ea"/>
                            <a:ea typeface="+mn-ea"/>
                          </a:endParaRPr>
                        </a:p>
                      </a:txBody>
                      <a:tcPr marL="9404" marR="9404" marT="9525" marB="0" anchor="b">
                        <a:noFill/>
                      </a:tcPr>
                    </a:tc>
                    <a:extLst>
                      <a:ext uri="{0D108BD9-81ED-4DB2-BD59-A6C34878D82A}">
                        <a16:rowId xmlns:a16="http://schemas.microsoft.com/office/drawing/2014/main" val="1965114599"/>
                      </a:ext>
                    </a:extLst>
                  </a:tr>
                  <a:tr h="209748">
                    <a:tc vMerge="1">
                      <a:txBody>
                        <a:bodyPr/>
                        <a:lstStyle/>
                        <a:p>
                          <a:pPr algn="l" fontAlgn="ctr"/>
                          <a:endParaRPr lang="ko-KR" altLang="en-US" sz="1400" b="0" i="0" u="none" strike="noStrike" dirty="0">
                            <a:solidFill>
                              <a:srgbClr val="000000"/>
                            </a:solidFill>
                            <a:effectLst/>
                            <a:latin typeface="+mn-ea"/>
                            <a:ea typeface="+mn-ea"/>
                          </a:endParaRPr>
                        </a:p>
                      </a:txBody>
                      <a:tcPr marL="9525" marR="9525" marT="9525" marB="0" anchor="ctr"/>
                    </a:tc>
                    <a:tc rowSpan="2">
                      <a:txBody>
                        <a:bodyPr/>
                        <a:lstStyle/>
                        <a:p>
                          <a:pPr algn="ctr" fontAlgn="ctr"/>
                          <a:r>
                            <a:rPr lang="en-US" altLang="ko-KR" sz="1200" u="none" strike="noStrike" dirty="0">
                              <a:solidFill>
                                <a:schemeClr val="tx2">
                                  <a:lumMod val="90000"/>
                                </a:schemeClr>
                              </a:solidFill>
                              <a:effectLst/>
                              <a:latin typeface="+mn-ea"/>
                              <a:ea typeface="+mn-ea"/>
                            </a:rPr>
                            <a:t>0</a:t>
                          </a:r>
                          <a:endParaRPr lang="en-US" altLang="ko-KR" sz="1200" b="0" i="0" u="none" strike="noStrike" dirty="0">
                            <a:solidFill>
                              <a:schemeClr val="tx2">
                                <a:lumMod val="90000"/>
                              </a:schemeClr>
                            </a:solidFill>
                            <a:effectLst/>
                            <a:latin typeface="+mn-ea"/>
                            <a:ea typeface="+mn-ea"/>
                          </a:endParaRPr>
                        </a:p>
                      </a:txBody>
                      <a:tcPr marL="9404" marR="9404" marT="9525" marB="0" anchor="ctr">
                        <a:noFill/>
                      </a:tcPr>
                    </a:tc>
                    <a:tc>
                      <a:txBody>
                        <a:bodyPr/>
                        <a:lstStyle/>
                        <a:p>
                          <a:pPr algn="r" fontAlgn="ctr"/>
                          <a:r>
                            <a:rPr lang="en-US" altLang="ko-KR" sz="1200" u="none" strike="noStrike">
                              <a:solidFill>
                                <a:schemeClr val="tx2">
                                  <a:lumMod val="90000"/>
                                </a:schemeClr>
                              </a:solidFill>
                              <a:effectLst/>
                              <a:latin typeface="+mn-ea"/>
                              <a:ea typeface="+mn-ea"/>
                            </a:rPr>
                            <a:t>0</a:t>
                          </a:r>
                          <a:endParaRPr lang="en-US" altLang="ko-KR" sz="1200" b="0" i="0" u="none" strike="noStrike">
                            <a:solidFill>
                              <a:schemeClr val="tx2">
                                <a:lumMod val="90000"/>
                              </a:schemeClr>
                            </a:solidFill>
                            <a:effectLst/>
                            <a:latin typeface="+mn-ea"/>
                            <a:ea typeface="+mn-ea"/>
                          </a:endParaRPr>
                        </a:p>
                      </a:txBody>
                      <a:tcPr marL="9404" marR="9404" marT="9525" marB="0" anchor="ctr">
                        <a:noFill/>
                      </a:tcPr>
                    </a:tc>
                    <a:tc>
                      <a:txBody>
                        <a:bodyPr/>
                        <a:lstStyle/>
                        <a:p>
                          <a:pPr algn="r" fontAlgn="ctr"/>
                          <a:r>
                            <a:rPr lang="en-US" altLang="ko-KR" sz="1200" u="none" strike="noStrike" dirty="0">
                              <a:solidFill>
                                <a:schemeClr val="tx2">
                                  <a:lumMod val="90000"/>
                                </a:schemeClr>
                              </a:solidFill>
                              <a:effectLst/>
                              <a:latin typeface="+mn-ea"/>
                              <a:ea typeface="+mn-ea"/>
                            </a:rPr>
                            <a:t>0</a:t>
                          </a:r>
                          <a:endParaRPr lang="en-US" altLang="ko-KR" sz="1200" b="0" i="0" u="none" strike="noStrike" dirty="0">
                            <a:solidFill>
                              <a:schemeClr val="tx2">
                                <a:lumMod val="90000"/>
                              </a:schemeClr>
                            </a:solidFill>
                            <a:effectLst/>
                            <a:latin typeface="+mn-ea"/>
                            <a:ea typeface="+mn-ea"/>
                          </a:endParaRPr>
                        </a:p>
                      </a:txBody>
                      <a:tcPr marL="9404" marR="9404" marT="9525" marB="0"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tx2">
                            <a:lumMod val="25000"/>
                          </a:schemeClr>
                        </a:solidFill>
                      </a:tcPr>
                    </a:tc>
                    <a:tc>
                      <a:txBody>
                        <a:bodyPr/>
                        <a:lstStyle/>
                        <a:p>
                          <a:pPr algn="r" fontAlgn="ctr"/>
                          <a:r>
                            <a:rPr lang="en-US" altLang="ko-KR" sz="1200" u="none" strike="noStrike" dirty="0">
                              <a:solidFill>
                                <a:schemeClr val="tx2">
                                  <a:lumMod val="90000"/>
                                </a:schemeClr>
                              </a:solidFill>
                              <a:effectLst/>
                              <a:latin typeface="+mn-ea"/>
                              <a:ea typeface="+mn-ea"/>
                            </a:rPr>
                            <a:t>1</a:t>
                          </a:r>
                          <a:endParaRPr lang="en-US" altLang="ko-KR" sz="1200" b="0" i="0" u="none" strike="noStrike" dirty="0">
                            <a:solidFill>
                              <a:schemeClr val="tx2">
                                <a:lumMod val="90000"/>
                              </a:schemeClr>
                            </a:solidFill>
                            <a:effectLst/>
                            <a:latin typeface="+mn-ea"/>
                            <a:ea typeface="+mn-ea"/>
                          </a:endParaRPr>
                        </a:p>
                      </a:txBody>
                      <a:tcPr marL="9404" marR="9404"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tx2">
                            <a:lumMod val="25000"/>
                          </a:schemeClr>
                        </a:solidFill>
                      </a:tcPr>
                    </a:tc>
                    <a:tc>
                      <a:txBody>
                        <a:bodyPr/>
                        <a:lstStyle/>
                        <a:p>
                          <a:pPr algn="r" fontAlgn="ctr"/>
                          <a:r>
                            <a:rPr lang="en-US" altLang="ko-KR" sz="1200" u="none" strike="noStrike" dirty="0">
                              <a:solidFill>
                                <a:schemeClr val="tx2">
                                  <a:lumMod val="90000"/>
                                </a:schemeClr>
                              </a:solidFill>
                              <a:effectLst/>
                              <a:latin typeface="+mn-ea"/>
                              <a:ea typeface="+mn-ea"/>
                            </a:rPr>
                            <a:t>2</a:t>
                          </a:r>
                          <a:endParaRPr lang="en-US" altLang="ko-KR" sz="1200" b="0" i="0" u="none" strike="noStrike" dirty="0">
                            <a:solidFill>
                              <a:schemeClr val="tx2">
                                <a:lumMod val="90000"/>
                              </a:schemeClr>
                            </a:solidFill>
                            <a:effectLst/>
                            <a:latin typeface="+mn-ea"/>
                            <a:ea typeface="+mn-ea"/>
                          </a:endParaRPr>
                        </a:p>
                      </a:txBody>
                      <a:tcPr marL="9404" marR="9404" marT="9525" marB="0"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tx2">
                            <a:lumMod val="25000"/>
                          </a:schemeClr>
                        </a:solidFill>
                      </a:tcPr>
                    </a:tc>
                    <a:extLst>
                      <a:ext uri="{0D108BD9-81ED-4DB2-BD59-A6C34878D82A}">
                        <a16:rowId xmlns:a16="http://schemas.microsoft.com/office/drawing/2014/main" val="2806750611"/>
                      </a:ext>
                    </a:extLst>
                  </a:tr>
                  <a:tr h="209748">
                    <a:tc vMerge="1">
                      <a:txBody>
                        <a:bodyPr/>
                        <a:lstStyle/>
                        <a:p>
                          <a:pPr algn="l" fontAlgn="ctr"/>
                          <a:endParaRPr lang="ko-KR" altLang="en-US" sz="1400" b="0" i="0" u="none" strike="noStrike" dirty="0">
                            <a:solidFill>
                              <a:srgbClr val="000000"/>
                            </a:solidFill>
                            <a:effectLst/>
                            <a:latin typeface="+mn-ea"/>
                            <a:ea typeface="+mn-ea"/>
                          </a:endParaRPr>
                        </a:p>
                      </a:txBody>
                      <a:tcPr marL="9525" marR="9525" marT="9525" marB="0" anchor="ctr"/>
                    </a:tc>
                    <a:tc vMerge="1">
                      <a:txBody>
                        <a:bodyPr/>
                        <a:lstStyle/>
                        <a:p>
                          <a:pPr algn="ctr" fontAlgn="ctr"/>
                          <a:endParaRPr lang="ko-KR" altLang="en-US" sz="1400" b="0" i="0" u="none" strike="noStrike" dirty="0">
                            <a:solidFill>
                              <a:srgbClr val="000000"/>
                            </a:solidFill>
                            <a:effectLst/>
                            <a:latin typeface="+mn-ea"/>
                            <a:ea typeface="+mn-ea"/>
                          </a:endParaRPr>
                        </a:p>
                      </a:txBody>
                      <a:tcPr marL="9525" marR="9525" marT="9525" marB="0" anchor="ctr"/>
                    </a:tc>
                    <a:tc>
                      <a:txBody>
                        <a:bodyPr/>
                        <a:lstStyle/>
                        <a:p>
                          <a:pPr algn="r" fontAlgn="ctr"/>
                          <a:r>
                            <a:rPr lang="en-US" altLang="ko-KR" sz="1200" u="none" strike="noStrike" dirty="0">
                              <a:solidFill>
                                <a:schemeClr val="tx2">
                                  <a:lumMod val="90000"/>
                                </a:schemeClr>
                              </a:solidFill>
                              <a:effectLst/>
                              <a:latin typeface="+mn-ea"/>
                              <a:ea typeface="+mn-ea"/>
                            </a:rPr>
                            <a:t>1</a:t>
                          </a:r>
                          <a:endParaRPr lang="en-US" altLang="ko-KR" sz="1200" b="0" i="0" u="none" strike="noStrike" dirty="0">
                            <a:solidFill>
                              <a:schemeClr val="tx2">
                                <a:lumMod val="90000"/>
                              </a:schemeClr>
                            </a:solidFill>
                            <a:effectLst/>
                            <a:latin typeface="+mn-ea"/>
                            <a:ea typeface="+mn-ea"/>
                          </a:endParaRPr>
                        </a:p>
                      </a:txBody>
                      <a:tcPr marL="9404" marR="9404" marT="9525" marB="0" anchor="ctr">
                        <a:noFill/>
                      </a:tcPr>
                    </a:tc>
                    <a:tc>
                      <a:txBody>
                        <a:bodyPr/>
                        <a:lstStyle/>
                        <a:p>
                          <a:pPr algn="r" fontAlgn="ctr"/>
                          <a:r>
                            <a:rPr lang="en-US" altLang="ko-KR" sz="1200" u="none" strike="noStrike" dirty="0">
                              <a:solidFill>
                                <a:schemeClr val="tx2">
                                  <a:lumMod val="90000"/>
                                </a:schemeClr>
                              </a:solidFill>
                              <a:effectLst/>
                              <a:latin typeface="+mn-ea"/>
                              <a:ea typeface="+mn-ea"/>
                            </a:rPr>
                            <a:t>1</a:t>
                          </a:r>
                          <a:endParaRPr lang="en-US" altLang="ko-KR" sz="1200" b="0" i="0" u="none" strike="noStrike" dirty="0">
                            <a:solidFill>
                              <a:schemeClr val="tx2">
                                <a:lumMod val="90000"/>
                              </a:schemeClr>
                            </a:solidFill>
                            <a:effectLst/>
                            <a:latin typeface="+mn-ea"/>
                            <a:ea typeface="+mn-ea"/>
                          </a:endParaRPr>
                        </a:p>
                      </a:txBody>
                      <a:tcPr marL="9404" marR="9404" marT="9525"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5000"/>
                          </a:schemeClr>
                        </a:solidFill>
                      </a:tcPr>
                    </a:tc>
                    <a:tc>
                      <a:txBody>
                        <a:bodyPr/>
                        <a:lstStyle/>
                        <a:p>
                          <a:pPr algn="r" fontAlgn="ctr"/>
                          <a:r>
                            <a:rPr lang="en-US" altLang="ko-KR" sz="1200" u="none" strike="noStrike" dirty="0">
                              <a:solidFill>
                                <a:schemeClr val="tx2">
                                  <a:lumMod val="90000"/>
                                </a:schemeClr>
                              </a:solidFill>
                              <a:effectLst/>
                              <a:latin typeface="+mn-ea"/>
                              <a:ea typeface="+mn-ea"/>
                            </a:rPr>
                            <a:t>2</a:t>
                          </a:r>
                          <a:endParaRPr lang="en-US" altLang="ko-KR" sz="1200" b="0" i="0" u="none" strike="noStrike" dirty="0">
                            <a:solidFill>
                              <a:schemeClr val="tx2">
                                <a:lumMod val="90000"/>
                              </a:schemeClr>
                            </a:solidFill>
                            <a:effectLst/>
                            <a:latin typeface="+mn-ea"/>
                            <a:ea typeface="+mn-ea"/>
                          </a:endParaRPr>
                        </a:p>
                      </a:txBody>
                      <a:tcPr marL="9404" marR="9404"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5000"/>
                          </a:schemeClr>
                        </a:solidFill>
                      </a:tcPr>
                    </a:tc>
                    <a:tc>
                      <a:txBody>
                        <a:bodyPr/>
                        <a:lstStyle/>
                        <a:p>
                          <a:pPr algn="r" fontAlgn="ctr"/>
                          <a:r>
                            <a:rPr lang="en-US" altLang="ko-KR" sz="1200" u="none" strike="noStrike" dirty="0">
                              <a:solidFill>
                                <a:schemeClr val="tx2">
                                  <a:lumMod val="90000"/>
                                </a:schemeClr>
                              </a:solidFill>
                              <a:effectLst/>
                              <a:latin typeface="+mn-ea"/>
                              <a:ea typeface="+mn-ea"/>
                            </a:rPr>
                            <a:t>3</a:t>
                          </a:r>
                          <a:endParaRPr lang="en-US" altLang="ko-KR" sz="1200" b="0" i="0" u="none" strike="noStrike" dirty="0">
                            <a:solidFill>
                              <a:schemeClr val="tx2">
                                <a:lumMod val="90000"/>
                              </a:schemeClr>
                            </a:solidFill>
                            <a:effectLst/>
                            <a:latin typeface="+mn-ea"/>
                            <a:ea typeface="+mn-ea"/>
                          </a:endParaRPr>
                        </a:p>
                      </a:txBody>
                      <a:tcPr marL="9404" marR="9404"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5000"/>
                          </a:schemeClr>
                        </a:solidFill>
                      </a:tcPr>
                    </a:tc>
                    <a:extLst>
                      <a:ext uri="{0D108BD9-81ED-4DB2-BD59-A6C34878D82A}">
                        <a16:rowId xmlns:a16="http://schemas.microsoft.com/office/drawing/2014/main" val="2244735038"/>
                      </a:ext>
                    </a:extLst>
                  </a:tr>
                  <a:tr h="209748">
                    <a:tc vMerge="1">
                      <a:txBody>
                        <a:bodyPr/>
                        <a:lstStyle/>
                        <a:p>
                          <a:pPr algn="l" fontAlgn="ctr"/>
                          <a:endParaRPr lang="ko-KR" altLang="en-US" sz="1400" b="0" i="0" u="none" strike="noStrike" dirty="0">
                            <a:solidFill>
                              <a:srgbClr val="000000"/>
                            </a:solidFill>
                            <a:effectLst/>
                            <a:latin typeface="+mn-ea"/>
                            <a:ea typeface="+mn-ea"/>
                          </a:endParaRPr>
                        </a:p>
                      </a:txBody>
                      <a:tcPr marL="9525" marR="9525" marT="9525" marB="0" anchor="ctr"/>
                    </a:tc>
                    <a:tc rowSpan="2">
                      <a:txBody>
                        <a:bodyPr/>
                        <a:lstStyle/>
                        <a:p>
                          <a:pPr algn="ctr" fontAlgn="ctr"/>
                          <a:r>
                            <a:rPr lang="en-US" altLang="ko-KR" sz="1200" u="none" strike="noStrike" dirty="0">
                              <a:solidFill>
                                <a:schemeClr val="tx2">
                                  <a:lumMod val="90000"/>
                                </a:schemeClr>
                              </a:solidFill>
                              <a:effectLst/>
                              <a:latin typeface="+mn-ea"/>
                              <a:ea typeface="+mn-ea"/>
                            </a:rPr>
                            <a:t>1</a:t>
                          </a:r>
                          <a:endParaRPr lang="en-US" altLang="ko-KR" sz="1200" b="0" i="0" u="none" strike="noStrike" dirty="0">
                            <a:solidFill>
                              <a:schemeClr val="tx2">
                                <a:lumMod val="90000"/>
                              </a:schemeClr>
                            </a:solidFill>
                            <a:effectLst/>
                            <a:latin typeface="+mn-ea"/>
                            <a:ea typeface="+mn-ea"/>
                          </a:endParaRPr>
                        </a:p>
                      </a:txBody>
                      <a:tcPr marL="9404" marR="9404" marT="9525" marB="0" anchor="ctr">
                        <a:noFill/>
                      </a:tcPr>
                    </a:tc>
                    <a:tc>
                      <a:txBody>
                        <a:bodyPr/>
                        <a:lstStyle/>
                        <a:p>
                          <a:pPr algn="r" fontAlgn="ctr"/>
                          <a:r>
                            <a:rPr lang="en-US" altLang="ko-KR" sz="1200" u="none" strike="noStrike">
                              <a:solidFill>
                                <a:schemeClr val="tx2">
                                  <a:lumMod val="90000"/>
                                </a:schemeClr>
                              </a:solidFill>
                              <a:effectLst/>
                              <a:latin typeface="+mn-ea"/>
                              <a:ea typeface="+mn-ea"/>
                            </a:rPr>
                            <a:t>0</a:t>
                          </a:r>
                          <a:endParaRPr lang="en-US" altLang="ko-KR" sz="1200" b="0" i="0" u="none" strike="noStrike">
                            <a:solidFill>
                              <a:schemeClr val="tx2">
                                <a:lumMod val="90000"/>
                              </a:schemeClr>
                            </a:solidFill>
                            <a:effectLst/>
                            <a:latin typeface="+mn-ea"/>
                            <a:ea typeface="+mn-ea"/>
                          </a:endParaRPr>
                        </a:p>
                      </a:txBody>
                      <a:tcPr marL="9404" marR="9404" marT="9525" marB="0" anchor="ctr">
                        <a:noFill/>
                      </a:tcPr>
                    </a:tc>
                    <a:tc>
                      <a:txBody>
                        <a:bodyPr/>
                        <a:lstStyle/>
                        <a:p>
                          <a:pPr algn="r" fontAlgn="ctr"/>
                          <a:r>
                            <a:rPr lang="en-US" altLang="ko-KR" sz="1200" u="none" strike="noStrike" dirty="0">
                              <a:solidFill>
                                <a:schemeClr val="tx2">
                                  <a:lumMod val="90000"/>
                                </a:schemeClr>
                              </a:solidFill>
                              <a:effectLst/>
                              <a:latin typeface="+mn-ea"/>
                              <a:ea typeface="+mn-ea"/>
                            </a:rPr>
                            <a:t>1</a:t>
                          </a:r>
                          <a:endParaRPr lang="en-US" altLang="ko-KR" sz="1200" b="0" i="0" u="none" strike="noStrike" dirty="0">
                            <a:solidFill>
                              <a:schemeClr val="tx2">
                                <a:lumMod val="90000"/>
                              </a:schemeClr>
                            </a:solidFill>
                            <a:effectLst/>
                            <a:latin typeface="+mn-ea"/>
                            <a:ea typeface="+mn-ea"/>
                          </a:endParaRPr>
                        </a:p>
                      </a:txBody>
                      <a:tcPr marL="9404" marR="9404" marT="9525"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altLang="ko-KR" sz="1200" u="none" strike="noStrike" dirty="0">
                              <a:solidFill>
                                <a:schemeClr val="tx2">
                                  <a:lumMod val="90000"/>
                                </a:schemeClr>
                              </a:solidFill>
                              <a:effectLst/>
                              <a:latin typeface="+mn-ea"/>
                              <a:ea typeface="+mn-ea"/>
                            </a:rPr>
                            <a:t>2</a:t>
                          </a:r>
                          <a:endParaRPr lang="en-US" altLang="ko-KR" sz="1200" b="0" i="0" u="none" strike="noStrike" dirty="0">
                            <a:solidFill>
                              <a:schemeClr val="tx2">
                                <a:lumMod val="90000"/>
                              </a:schemeClr>
                            </a:solidFill>
                            <a:effectLst/>
                            <a:latin typeface="+mn-ea"/>
                            <a:ea typeface="+mn-ea"/>
                          </a:endParaRPr>
                        </a:p>
                      </a:txBody>
                      <a:tcPr marL="9404" marR="9404"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altLang="ko-KR" sz="1200" u="none" strike="noStrike" dirty="0">
                              <a:solidFill>
                                <a:schemeClr val="tx2">
                                  <a:lumMod val="90000"/>
                                </a:schemeClr>
                              </a:solidFill>
                              <a:effectLst/>
                              <a:latin typeface="+mn-ea"/>
                              <a:ea typeface="+mn-ea"/>
                            </a:rPr>
                            <a:t>3</a:t>
                          </a:r>
                          <a:endParaRPr lang="en-US" altLang="ko-KR" sz="1200" b="0" i="0" u="none" strike="noStrike" dirty="0">
                            <a:solidFill>
                              <a:schemeClr val="tx2">
                                <a:lumMod val="90000"/>
                              </a:schemeClr>
                            </a:solidFill>
                            <a:effectLst/>
                            <a:latin typeface="+mn-ea"/>
                            <a:ea typeface="+mn-ea"/>
                          </a:endParaRPr>
                        </a:p>
                      </a:txBody>
                      <a:tcPr marL="9404" marR="9404"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34155613"/>
                      </a:ext>
                    </a:extLst>
                  </a:tr>
                  <a:tr h="209748">
                    <a:tc vMerge="1">
                      <a:txBody>
                        <a:bodyPr/>
                        <a:lstStyle/>
                        <a:p>
                          <a:pPr algn="l" fontAlgn="ctr"/>
                          <a:endParaRPr lang="ko-KR" altLang="en-US" sz="1400" b="0" i="0" u="none" strike="noStrike" dirty="0">
                            <a:solidFill>
                              <a:srgbClr val="000000"/>
                            </a:solidFill>
                            <a:effectLst/>
                            <a:latin typeface="+mn-ea"/>
                            <a:ea typeface="+mn-ea"/>
                          </a:endParaRPr>
                        </a:p>
                      </a:txBody>
                      <a:tcPr marL="9525" marR="9525" marT="9525" marB="0" anchor="ctr"/>
                    </a:tc>
                    <a:tc vMerge="1">
                      <a:txBody>
                        <a:bodyPr/>
                        <a:lstStyle/>
                        <a:p>
                          <a:pPr algn="ctr" fontAlgn="ctr"/>
                          <a:endParaRPr lang="ko-KR" altLang="en-US" sz="1400" b="0" i="0" u="none" strike="noStrike" dirty="0">
                            <a:solidFill>
                              <a:srgbClr val="000000"/>
                            </a:solidFill>
                            <a:effectLst/>
                            <a:latin typeface="+mn-ea"/>
                            <a:ea typeface="+mn-ea"/>
                          </a:endParaRPr>
                        </a:p>
                      </a:txBody>
                      <a:tcPr marL="9525" marR="9525" marT="9525" marB="0" anchor="ctr"/>
                    </a:tc>
                    <a:tc>
                      <a:txBody>
                        <a:bodyPr/>
                        <a:lstStyle/>
                        <a:p>
                          <a:pPr algn="r" fontAlgn="ctr"/>
                          <a:r>
                            <a:rPr lang="en-US" altLang="ko-KR" sz="1200" u="none" strike="noStrike">
                              <a:solidFill>
                                <a:schemeClr val="tx2">
                                  <a:lumMod val="90000"/>
                                </a:schemeClr>
                              </a:solidFill>
                              <a:effectLst/>
                              <a:latin typeface="+mn-ea"/>
                              <a:ea typeface="+mn-ea"/>
                            </a:rPr>
                            <a:t>1</a:t>
                          </a:r>
                          <a:endParaRPr lang="en-US" altLang="ko-KR" sz="1200" b="0" i="0" u="none" strike="noStrike">
                            <a:solidFill>
                              <a:schemeClr val="tx2">
                                <a:lumMod val="90000"/>
                              </a:schemeClr>
                            </a:solidFill>
                            <a:effectLst/>
                            <a:latin typeface="+mn-ea"/>
                            <a:ea typeface="+mn-ea"/>
                          </a:endParaRPr>
                        </a:p>
                      </a:txBody>
                      <a:tcPr marL="9404" marR="9404" marT="9525" marB="0" anchor="ctr">
                        <a:noFill/>
                      </a:tcPr>
                    </a:tc>
                    <a:tc>
                      <a:txBody>
                        <a:bodyPr/>
                        <a:lstStyle/>
                        <a:p>
                          <a:pPr algn="r" fontAlgn="ctr"/>
                          <a:r>
                            <a:rPr lang="en-US" altLang="ko-KR" sz="1200" u="none" strike="noStrike" dirty="0">
                              <a:solidFill>
                                <a:schemeClr val="tx2">
                                  <a:lumMod val="90000"/>
                                </a:schemeClr>
                              </a:solidFill>
                              <a:effectLst/>
                              <a:latin typeface="+mn-ea"/>
                              <a:ea typeface="+mn-ea"/>
                            </a:rPr>
                            <a:t>2</a:t>
                          </a:r>
                          <a:endParaRPr lang="en-US" altLang="ko-KR" sz="1200" b="0" i="0" u="none" strike="noStrike" dirty="0">
                            <a:solidFill>
                              <a:schemeClr val="tx2">
                                <a:lumMod val="90000"/>
                              </a:schemeClr>
                            </a:solidFill>
                            <a:effectLst/>
                            <a:latin typeface="+mn-ea"/>
                            <a:ea typeface="+mn-ea"/>
                          </a:endParaRPr>
                        </a:p>
                      </a:txBody>
                      <a:tcPr marL="9404" marR="9404" marT="9525"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altLang="ko-KR" sz="1200" u="none" strike="noStrike" dirty="0">
                              <a:solidFill>
                                <a:schemeClr val="tx2">
                                  <a:lumMod val="90000"/>
                                </a:schemeClr>
                              </a:solidFill>
                              <a:effectLst/>
                              <a:latin typeface="+mn-ea"/>
                              <a:ea typeface="+mn-ea"/>
                            </a:rPr>
                            <a:t>3</a:t>
                          </a:r>
                          <a:endParaRPr lang="en-US" altLang="ko-KR" sz="1200" b="0" i="0" u="none" strike="noStrike" dirty="0">
                            <a:solidFill>
                              <a:schemeClr val="tx2">
                                <a:lumMod val="90000"/>
                              </a:schemeClr>
                            </a:solidFill>
                            <a:effectLst/>
                            <a:latin typeface="+mn-ea"/>
                            <a:ea typeface="+mn-ea"/>
                          </a:endParaRPr>
                        </a:p>
                      </a:txBody>
                      <a:tcPr marL="9404" marR="9404"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altLang="ko-KR" sz="1200" u="none" strike="noStrike" dirty="0">
                              <a:solidFill>
                                <a:schemeClr val="tx2">
                                  <a:lumMod val="90000"/>
                                </a:schemeClr>
                              </a:solidFill>
                              <a:effectLst/>
                              <a:latin typeface="+mn-ea"/>
                              <a:ea typeface="+mn-ea"/>
                            </a:rPr>
                            <a:t>4</a:t>
                          </a:r>
                          <a:endParaRPr lang="en-US" altLang="ko-KR" sz="1200" b="0" i="0" u="none" strike="noStrike" dirty="0">
                            <a:solidFill>
                              <a:schemeClr val="tx2">
                                <a:lumMod val="90000"/>
                              </a:schemeClr>
                            </a:solidFill>
                            <a:effectLst/>
                            <a:latin typeface="+mn-ea"/>
                            <a:ea typeface="+mn-ea"/>
                          </a:endParaRPr>
                        </a:p>
                      </a:txBody>
                      <a:tcPr marL="9404" marR="9404"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82506871"/>
                      </a:ext>
                    </a:extLst>
                  </a:tr>
                  <a:tr h="209748">
                    <a:tc vMerge="1">
                      <a:txBody>
                        <a:bodyPr/>
                        <a:lstStyle/>
                        <a:p>
                          <a:pPr algn="l" fontAlgn="ctr"/>
                          <a:endParaRPr lang="ko-KR" altLang="en-US" sz="1400" b="0" i="0" u="none" strike="noStrike" dirty="0">
                            <a:solidFill>
                              <a:srgbClr val="000000"/>
                            </a:solidFill>
                            <a:effectLst/>
                            <a:latin typeface="+mn-ea"/>
                            <a:ea typeface="+mn-ea"/>
                          </a:endParaRPr>
                        </a:p>
                      </a:txBody>
                      <a:tcPr marL="9525" marR="9525" marT="9525" marB="0" anchor="ctr"/>
                    </a:tc>
                    <a:tc rowSpan="2">
                      <a:txBody>
                        <a:bodyPr/>
                        <a:lstStyle/>
                        <a:p>
                          <a:pPr algn="ctr" fontAlgn="ctr"/>
                          <a:r>
                            <a:rPr lang="en-US" altLang="ko-KR" sz="1200" u="none" strike="noStrike" dirty="0">
                              <a:solidFill>
                                <a:schemeClr val="tx2">
                                  <a:lumMod val="90000"/>
                                </a:schemeClr>
                              </a:solidFill>
                              <a:effectLst/>
                              <a:latin typeface="+mn-ea"/>
                              <a:ea typeface="+mn-ea"/>
                            </a:rPr>
                            <a:t>2</a:t>
                          </a:r>
                          <a:endParaRPr lang="en-US" altLang="ko-KR" sz="1200" b="0" i="0" u="none" strike="noStrike" dirty="0">
                            <a:solidFill>
                              <a:schemeClr val="tx2">
                                <a:lumMod val="90000"/>
                              </a:schemeClr>
                            </a:solidFill>
                            <a:effectLst/>
                            <a:latin typeface="+mn-ea"/>
                            <a:ea typeface="+mn-ea"/>
                          </a:endParaRPr>
                        </a:p>
                      </a:txBody>
                      <a:tcPr marL="9404" marR="9404" marT="9525" marB="0" anchor="ctr">
                        <a:noFill/>
                      </a:tcPr>
                    </a:tc>
                    <a:tc>
                      <a:txBody>
                        <a:bodyPr/>
                        <a:lstStyle/>
                        <a:p>
                          <a:pPr algn="r" fontAlgn="ctr"/>
                          <a:r>
                            <a:rPr lang="en-US" altLang="ko-KR" sz="1200" u="none" strike="noStrike">
                              <a:solidFill>
                                <a:schemeClr val="tx2">
                                  <a:lumMod val="90000"/>
                                </a:schemeClr>
                              </a:solidFill>
                              <a:effectLst/>
                              <a:latin typeface="+mn-ea"/>
                              <a:ea typeface="+mn-ea"/>
                            </a:rPr>
                            <a:t>0</a:t>
                          </a:r>
                          <a:endParaRPr lang="en-US" altLang="ko-KR" sz="1200" b="0" i="0" u="none" strike="noStrike">
                            <a:solidFill>
                              <a:schemeClr val="tx2">
                                <a:lumMod val="90000"/>
                              </a:schemeClr>
                            </a:solidFill>
                            <a:effectLst/>
                            <a:latin typeface="+mn-ea"/>
                            <a:ea typeface="+mn-ea"/>
                          </a:endParaRPr>
                        </a:p>
                      </a:txBody>
                      <a:tcPr marL="9404" marR="9404" marT="9525" marB="0" anchor="ctr">
                        <a:noFill/>
                      </a:tcPr>
                    </a:tc>
                    <a:tc>
                      <a:txBody>
                        <a:bodyPr/>
                        <a:lstStyle/>
                        <a:p>
                          <a:pPr algn="r" fontAlgn="ctr"/>
                          <a:r>
                            <a:rPr lang="en-US" altLang="ko-KR" sz="1200" u="none" strike="noStrike" dirty="0">
                              <a:solidFill>
                                <a:schemeClr val="tx2">
                                  <a:lumMod val="90000"/>
                                </a:schemeClr>
                              </a:solidFill>
                              <a:effectLst/>
                              <a:latin typeface="+mn-ea"/>
                              <a:ea typeface="+mn-ea"/>
                            </a:rPr>
                            <a:t>2</a:t>
                          </a:r>
                          <a:endParaRPr lang="en-US" altLang="ko-KR" sz="1200" b="0" i="0" u="none" strike="noStrike" dirty="0">
                            <a:solidFill>
                              <a:schemeClr val="tx2">
                                <a:lumMod val="90000"/>
                              </a:schemeClr>
                            </a:solidFill>
                            <a:effectLst/>
                            <a:latin typeface="+mn-ea"/>
                            <a:ea typeface="+mn-ea"/>
                          </a:endParaRPr>
                        </a:p>
                      </a:txBody>
                      <a:tcPr marL="9404" marR="9404" marT="9525"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5000"/>
                          </a:schemeClr>
                        </a:solidFill>
                      </a:tcPr>
                    </a:tc>
                    <a:tc>
                      <a:txBody>
                        <a:bodyPr/>
                        <a:lstStyle/>
                        <a:p>
                          <a:pPr algn="r" fontAlgn="ctr"/>
                          <a:r>
                            <a:rPr lang="en-US" altLang="ko-KR" sz="1200" u="none" strike="noStrike" dirty="0">
                              <a:solidFill>
                                <a:schemeClr val="tx2">
                                  <a:lumMod val="90000"/>
                                </a:schemeClr>
                              </a:solidFill>
                              <a:effectLst/>
                              <a:latin typeface="+mn-ea"/>
                              <a:ea typeface="+mn-ea"/>
                            </a:rPr>
                            <a:t>3</a:t>
                          </a:r>
                          <a:endParaRPr lang="en-US" altLang="ko-KR" sz="1200" b="0" i="0" u="none" strike="noStrike" dirty="0">
                            <a:solidFill>
                              <a:schemeClr val="tx2">
                                <a:lumMod val="90000"/>
                              </a:schemeClr>
                            </a:solidFill>
                            <a:effectLst/>
                            <a:latin typeface="+mn-ea"/>
                            <a:ea typeface="+mn-ea"/>
                          </a:endParaRPr>
                        </a:p>
                      </a:txBody>
                      <a:tcPr marL="9404" marR="9404"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5000"/>
                          </a:schemeClr>
                        </a:solidFill>
                      </a:tcPr>
                    </a:tc>
                    <a:tc>
                      <a:txBody>
                        <a:bodyPr/>
                        <a:lstStyle/>
                        <a:p>
                          <a:pPr algn="r" fontAlgn="ctr"/>
                          <a:r>
                            <a:rPr lang="en-US" altLang="ko-KR" sz="1200" u="none" strike="noStrike" dirty="0">
                              <a:solidFill>
                                <a:schemeClr val="tx2">
                                  <a:lumMod val="90000"/>
                                </a:schemeClr>
                              </a:solidFill>
                              <a:effectLst/>
                              <a:latin typeface="+mn-ea"/>
                              <a:ea typeface="+mn-ea"/>
                            </a:rPr>
                            <a:t>4</a:t>
                          </a:r>
                          <a:endParaRPr lang="en-US" altLang="ko-KR" sz="1200" b="0" i="0" u="none" strike="noStrike" dirty="0">
                            <a:solidFill>
                              <a:schemeClr val="tx2">
                                <a:lumMod val="90000"/>
                              </a:schemeClr>
                            </a:solidFill>
                            <a:effectLst/>
                            <a:latin typeface="+mn-ea"/>
                            <a:ea typeface="+mn-ea"/>
                          </a:endParaRPr>
                        </a:p>
                      </a:txBody>
                      <a:tcPr marL="9404" marR="9404"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5000"/>
                          </a:schemeClr>
                        </a:solidFill>
                      </a:tcPr>
                    </a:tc>
                    <a:extLst>
                      <a:ext uri="{0D108BD9-81ED-4DB2-BD59-A6C34878D82A}">
                        <a16:rowId xmlns:a16="http://schemas.microsoft.com/office/drawing/2014/main" val="1340544710"/>
                      </a:ext>
                    </a:extLst>
                  </a:tr>
                  <a:tr h="209748">
                    <a:tc vMerge="1">
                      <a:txBody>
                        <a:bodyPr/>
                        <a:lstStyle/>
                        <a:p>
                          <a:pPr algn="l" fontAlgn="ctr"/>
                          <a:endParaRPr lang="ko-KR" altLang="en-US" sz="1400" b="0" i="0" u="none" strike="noStrike" dirty="0">
                            <a:solidFill>
                              <a:srgbClr val="000000"/>
                            </a:solidFill>
                            <a:effectLst/>
                            <a:latin typeface="+mn-ea"/>
                            <a:ea typeface="+mn-ea"/>
                          </a:endParaRPr>
                        </a:p>
                      </a:txBody>
                      <a:tcPr marL="9525" marR="9525" marT="9525" marB="0" anchor="ctr"/>
                    </a:tc>
                    <a:tc vMerge="1">
                      <a:txBody>
                        <a:bodyPr/>
                        <a:lstStyle/>
                        <a:p>
                          <a:pPr algn="ctr" fontAlgn="ctr"/>
                          <a:endParaRPr lang="ko-KR" altLang="en-US" sz="1400" b="0" i="0" u="none" strike="noStrike" dirty="0">
                            <a:solidFill>
                              <a:srgbClr val="000000"/>
                            </a:solidFill>
                            <a:effectLst/>
                            <a:latin typeface="+mn-ea"/>
                            <a:ea typeface="+mn-ea"/>
                          </a:endParaRPr>
                        </a:p>
                      </a:txBody>
                      <a:tcPr marL="9525" marR="9525" marT="9525" marB="0" anchor="ctr"/>
                    </a:tc>
                    <a:tc>
                      <a:txBody>
                        <a:bodyPr/>
                        <a:lstStyle/>
                        <a:p>
                          <a:pPr algn="r" fontAlgn="ctr"/>
                          <a:r>
                            <a:rPr lang="en-US" altLang="ko-KR" sz="1200" u="none" strike="noStrike">
                              <a:solidFill>
                                <a:schemeClr val="tx2">
                                  <a:lumMod val="90000"/>
                                </a:schemeClr>
                              </a:solidFill>
                              <a:effectLst/>
                              <a:latin typeface="+mn-ea"/>
                              <a:ea typeface="+mn-ea"/>
                            </a:rPr>
                            <a:t>1</a:t>
                          </a:r>
                          <a:endParaRPr lang="en-US" altLang="ko-KR" sz="1200" b="0" i="0" u="none" strike="noStrike">
                            <a:solidFill>
                              <a:schemeClr val="tx2">
                                <a:lumMod val="90000"/>
                              </a:schemeClr>
                            </a:solidFill>
                            <a:effectLst/>
                            <a:latin typeface="+mn-ea"/>
                            <a:ea typeface="+mn-ea"/>
                          </a:endParaRPr>
                        </a:p>
                      </a:txBody>
                      <a:tcPr marL="9404" marR="9404" marT="9525" marB="0" anchor="ctr">
                        <a:noFill/>
                      </a:tcPr>
                    </a:tc>
                    <a:tc>
                      <a:txBody>
                        <a:bodyPr/>
                        <a:lstStyle/>
                        <a:p>
                          <a:pPr algn="r" fontAlgn="ctr"/>
                          <a:r>
                            <a:rPr lang="en-US" altLang="ko-KR" sz="1200" u="none" strike="noStrike" dirty="0">
                              <a:solidFill>
                                <a:schemeClr val="tx2">
                                  <a:lumMod val="90000"/>
                                </a:schemeClr>
                              </a:solidFill>
                              <a:effectLst/>
                              <a:latin typeface="+mn-ea"/>
                              <a:ea typeface="+mn-ea"/>
                            </a:rPr>
                            <a:t>3</a:t>
                          </a:r>
                          <a:endParaRPr lang="en-US" altLang="ko-KR" sz="1200" b="0" i="0" u="none" strike="noStrike" dirty="0">
                            <a:solidFill>
                              <a:schemeClr val="tx2">
                                <a:lumMod val="90000"/>
                              </a:schemeClr>
                            </a:solidFill>
                            <a:effectLst/>
                            <a:latin typeface="+mn-ea"/>
                            <a:ea typeface="+mn-ea"/>
                          </a:endParaRPr>
                        </a:p>
                      </a:txBody>
                      <a:tcPr marL="9404" marR="9404" marT="9525"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tx2">
                            <a:lumMod val="25000"/>
                          </a:schemeClr>
                        </a:solidFill>
                      </a:tcPr>
                    </a:tc>
                    <a:tc>
                      <a:txBody>
                        <a:bodyPr/>
                        <a:lstStyle/>
                        <a:p>
                          <a:pPr algn="r" fontAlgn="ctr"/>
                          <a:r>
                            <a:rPr lang="en-US" altLang="ko-KR" sz="1200" u="none" strike="noStrike" dirty="0">
                              <a:solidFill>
                                <a:schemeClr val="tx2">
                                  <a:lumMod val="90000"/>
                                </a:schemeClr>
                              </a:solidFill>
                              <a:effectLst/>
                              <a:latin typeface="+mn-ea"/>
                              <a:ea typeface="+mn-ea"/>
                            </a:rPr>
                            <a:t>4</a:t>
                          </a:r>
                          <a:endParaRPr lang="en-US" altLang="ko-KR" sz="1200" b="0" i="0" u="none" strike="noStrike" dirty="0">
                            <a:solidFill>
                              <a:schemeClr val="tx2">
                                <a:lumMod val="90000"/>
                              </a:schemeClr>
                            </a:solidFill>
                            <a:effectLst/>
                            <a:latin typeface="+mn-ea"/>
                            <a:ea typeface="+mn-ea"/>
                          </a:endParaRPr>
                        </a:p>
                      </a:txBody>
                      <a:tcPr marL="9404" marR="9404"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tx2">
                            <a:lumMod val="25000"/>
                          </a:schemeClr>
                        </a:solidFill>
                      </a:tcPr>
                    </a:tc>
                    <a:tc>
                      <a:txBody>
                        <a:bodyPr/>
                        <a:lstStyle/>
                        <a:p>
                          <a:pPr algn="r" fontAlgn="ctr"/>
                          <a:r>
                            <a:rPr lang="en-US" altLang="ko-KR" sz="1200" u="none" strike="noStrike" dirty="0">
                              <a:solidFill>
                                <a:schemeClr val="tx2">
                                  <a:lumMod val="90000"/>
                                </a:schemeClr>
                              </a:solidFill>
                              <a:effectLst/>
                              <a:latin typeface="+mn-ea"/>
                              <a:ea typeface="+mn-ea"/>
                            </a:rPr>
                            <a:t>5</a:t>
                          </a:r>
                          <a:endParaRPr lang="en-US" altLang="ko-KR" sz="1200" b="0" i="0" u="none" strike="noStrike" dirty="0">
                            <a:solidFill>
                              <a:schemeClr val="tx2">
                                <a:lumMod val="90000"/>
                              </a:schemeClr>
                            </a:solidFill>
                            <a:effectLst/>
                            <a:latin typeface="+mn-ea"/>
                            <a:ea typeface="+mn-ea"/>
                          </a:endParaRPr>
                        </a:p>
                      </a:txBody>
                      <a:tcPr marL="9404" marR="9404"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tx2">
                            <a:lumMod val="25000"/>
                          </a:schemeClr>
                        </a:solidFill>
                      </a:tcPr>
                    </a:tc>
                    <a:extLst>
                      <a:ext uri="{0D108BD9-81ED-4DB2-BD59-A6C34878D82A}">
                        <a16:rowId xmlns:a16="http://schemas.microsoft.com/office/drawing/2014/main" val="3586653535"/>
                      </a:ext>
                    </a:extLst>
                  </a:tr>
                </a:tbl>
              </a:graphicData>
            </a:graphic>
          </p:graphicFrame>
        </mc:Choice>
        <mc:Fallback xmlns="">
          <p:graphicFrame>
            <p:nvGraphicFramePr>
              <p:cNvPr id="10" name="내용 개체 틀 9"/>
              <p:cNvGraphicFramePr>
                <a:graphicFrameLocks noGrp="1"/>
              </p:cNvGraphicFramePr>
              <p:nvPr>
                <p:ph sz="half" idx="2"/>
                <p:extLst>
                  <p:ext uri="{D42A27DB-BD31-4B8C-83A1-F6EECF244321}">
                    <p14:modId xmlns:p14="http://schemas.microsoft.com/office/powerpoint/2010/main" val="4226686951"/>
                  </p:ext>
                </p:extLst>
              </p:nvPr>
            </p:nvGraphicFramePr>
            <p:xfrm>
              <a:off x="320664" y="2160587"/>
              <a:ext cx="5328120" cy="3765081"/>
            </p:xfrm>
            <a:graphic>
              <a:graphicData uri="http://schemas.openxmlformats.org/drawingml/2006/table">
                <a:tbl>
                  <a:tblPr>
                    <a:tableStyleId>{125E5076-3810-47DD-B79F-674D7AD40C01}</a:tableStyleId>
                  </a:tblPr>
                  <a:tblGrid>
                    <a:gridCol w="888020">
                      <a:extLst>
                        <a:ext uri="{9D8B030D-6E8A-4147-A177-3AD203B41FA5}">
                          <a16:colId xmlns:a16="http://schemas.microsoft.com/office/drawing/2014/main" val="905831313"/>
                        </a:ext>
                      </a:extLst>
                    </a:gridCol>
                    <a:gridCol w="888020">
                      <a:extLst>
                        <a:ext uri="{9D8B030D-6E8A-4147-A177-3AD203B41FA5}">
                          <a16:colId xmlns:a16="http://schemas.microsoft.com/office/drawing/2014/main" val="149987939"/>
                        </a:ext>
                      </a:extLst>
                    </a:gridCol>
                    <a:gridCol w="888020">
                      <a:extLst>
                        <a:ext uri="{9D8B030D-6E8A-4147-A177-3AD203B41FA5}">
                          <a16:colId xmlns:a16="http://schemas.microsoft.com/office/drawing/2014/main" val="3610466261"/>
                        </a:ext>
                      </a:extLst>
                    </a:gridCol>
                    <a:gridCol w="888020">
                      <a:extLst>
                        <a:ext uri="{9D8B030D-6E8A-4147-A177-3AD203B41FA5}">
                          <a16:colId xmlns:a16="http://schemas.microsoft.com/office/drawing/2014/main" val="4072112501"/>
                        </a:ext>
                      </a:extLst>
                    </a:gridCol>
                    <a:gridCol w="888020">
                      <a:extLst>
                        <a:ext uri="{9D8B030D-6E8A-4147-A177-3AD203B41FA5}">
                          <a16:colId xmlns:a16="http://schemas.microsoft.com/office/drawing/2014/main" val="675532706"/>
                        </a:ext>
                      </a:extLst>
                    </a:gridCol>
                    <a:gridCol w="888020">
                      <a:extLst>
                        <a:ext uri="{9D8B030D-6E8A-4147-A177-3AD203B41FA5}">
                          <a16:colId xmlns:a16="http://schemas.microsoft.com/office/drawing/2014/main" val="25098129"/>
                        </a:ext>
                      </a:extLst>
                    </a:gridCol>
                  </a:tblGrid>
                  <a:tr h="209748">
                    <a:tc>
                      <a:txBody>
                        <a:bodyPr/>
                        <a:lstStyle/>
                        <a:p>
                          <a:pPr algn="ctr" fontAlgn="ctr"/>
                          <a:r>
                            <a:rPr lang="en-US" sz="1200" u="none" strike="noStrike" dirty="0">
                              <a:solidFill>
                                <a:schemeClr val="tx2">
                                  <a:lumMod val="90000"/>
                                </a:schemeClr>
                              </a:solidFill>
                              <a:effectLst/>
                              <a:latin typeface="+mn-ea"/>
                              <a:ea typeface="+mn-ea"/>
                            </a:rPr>
                            <a:t>0D</a:t>
                          </a:r>
                          <a:endParaRPr lang="en-US" sz="1200" b="0" i="0" u="none" strike="noStrike" dirty="0">
                            <a:solidFill>
                              <a:schemeClr val="tx2">
                                <a:lumMod val="90000"/>
                              </a:schemeClr>
                            </a:solidFill>
                            <a:effectLst/>
                            <a:latin typeface="+mn-ea"/>
                            <a:ea typeface="+mn-ea"/>
                          </a:endParaRPr>
                        </a:p>
                      </a:txBody>
                      <a:tcPr marL="9404" marR="9404" marT="9525" marB="0" anchor="ctr">
                        <a:noFill/>
                      </a:tcPr>
                    </a:tc>
                    <a:tc>
                      <a:txBody>
                        <a:bodyPr/>
                        <a:lstStyle/>
                        <a:p>
                          <a:pPr algn="ctr" fontAlgn="ctr"/>
                          <a:r>
                            <a:rPr lang="en-US" altLang="ko-KR" sz="1200" u="none" strike="noStrike" dirty="0">
                              <a:solidFill>
                                <a:schemeClr val="tx2">
                                  <a:lumMod val="90000"/>
                                </a:schemeClr>
                              </a:solidFill>
                              <a:effectLst/>
                              <a:latin typeface="+mn-ea"/>
                              <a:ea typeface="+mn-ea"/>
                            </a:rPr>
                            <a:t>Scalar</a:t>
                          </a:r>
                          <a:endParaRPr lang="en-US" sz="1200" b="0" i="0" u="none" strike="noStrike" dirty="0">
                            <a:solidFill>
                              <a:schemeClr val="tx2">
                                <a:lumMod val="90000"/>
                              </a:schemeClr>
                            </a:solidFill>
                            <a:effectLst/>
                            <a:latin typeface="+mn-ea"/>
                            <a:ea typeface="+mn-ea"/>
                          </a:endParaRPr>
                        </a:p>
                      </a:txBody>
                      <a:tcPr marL="9404" marR="9404" marT="9525" marB="0" anchor="ctr">
                        <a:noFill/>
                      </a:tcPr>
                    </a:tc>
                    <a:tc>
                      <a:txBody>
                        <a:bodyPr/>
                        <a:lstStyle/>
                        <a:p>
                          <a:pPr algn="r" fontAlgn="ctr"/>
                          <a:r>
                            <a:rPr lang="en-US" altLang="ko-KR" sz="1200" u="none" strike="noStrike" dirty="0">
                              <a:solidFill>
                                <a:schemeClr val="tx2">
                                  <a:lumMod val="90000"/>
                                </a:schemeClr>
                              </a:solidFill>
                              <a:effectLst/>
                              <a:latin typeface="+mn-ea"/>
                              <a:ea typeface="+mn-ea"/>
                            </a:rPr>
                            <a:t>3</a:t>
                          </a:r>
                          <a:endParaRPr lang="en-US" altLang="ko-KR" sz="1200" b="0" i="0" u="none" strike="noStrike" dirty="0">
                            <a:solidFill>
                              <a:schemeClr val="tx2">
                                <a:lumMod val="90000"/>
                              </a:schemeClr>
                            </a:solidFill>
                            <a:effectLst/>
                            <a:latin typeface="+mn-ea"/>
                            <a:ea typeface="+mn-ea"/>
                          </a:endParaRPr>
                        </a:p>
                      </a:txBody>
                      <a:tcPr marL="9404" marR="9404" marT="9525" marB="0" anchor="ctr">
                        <a:solidFill>
                          <a:schemeClr val="tx2">
                            <a:lumMod val="25000"/>
                          </a:schemeClr>
                        </a:solidFill>
                      </a:tcPr>
                    </a:tc>
                    <a:tc>
                      <a:txBody>
                        <a:bodyPr/>
                        <a:lstStyle/>
                        <a:p>
                          <a:pPr algn="l" fontAlgn="ctr"/>
                          <a:endParaRPr lang="ko-KR" altLang="en-US" sz="1200" b="0" i="0" u="none" strike="noStrike" dirty="0">
                            <a:solidFill>
                              <a:schemeClr val="tx2">
                                <a:lumMod val="90000"/>
                              </a:schemeClr>
                            </a:solidFill>
                            <a:effectLst/>
                            <a:latin typeface="+mn-ea"/>
                            <a:ea typeface="+mn-ea"/>
                          </a:endParaRPr>
                        </a:p>
                      </a:txBody>
                      <a:tcPr marL="9404" marR="9404" marT="9525" marB="0" anchor="ctr">
                        <a:noFill/>
                      </a:tcPr>
                    </a:tc>
                    <a:tc>
                      <a:txBody>
                        <a:bodyPr/>
                        <a:lstStyle/>
                        <a:p>
                          <a:pPr algn="l" fontAlgn="ctr"/>
                          <a:endParaRPr lang="ko-KR" altLang="en-US" sz="1200" b="0" i="0" u="none" strike="noStrike">
                            <a:solidFill>
                              <a:schemeClr val="tx2">
                                <a:lumMod val="90000"/>
                              </a:schemeClr>
                            </a:solidFill>
                            <a:effectLst/>
                            <a:latin typeface="+mn-ea"/>
                            <a:ea typeface="+mn-ea"/>
                          </a:endParaRPr>
                        </a:p>
                      </a:txBody>
                      <a:tcPr marL="9404" marR="9404" marT="9525" marB="0" anchor="ctr">
                        <a:noFill/>
                      </a:tcPr>
                    </a:tc>
                    <a:tc>
                      <a:txBody>
                        <a:bodyPr/>
                        <a:lstStyle/>
                        <a:p>
                          <a:pPr algn="l" fontAlgn="ctr"/>
                          <a:endParaRPr lang="ko-KR" altLang="en-US" sz="1200" b="0" i="0" u="none" strike="noStrike" dirty="0">
                            <a:solidFill>
                              <a:schemeClr val="tx2">
                                <a:lumMod val="90000"/>
                              </a:schemeClr>
                            </a:solidFill>
                            <a:effectLst/>
                            <a:latin typeface="+mn-ea"/>
                            <a:ea typeface="+mn-ea"/>
                          </a:endParaRPr>
                        </a:p>
                      </a:txBody>
                      <a:tcPr marL="9404" marR="9404" marT="9525" marB="0" anchor="ctr">
                        <a:noFill/>
                      </a:tcPr>
                    </a:tc>
                    <a:extLst>
                      <a:ext uri="{0D108BD9-81ED-4DB2-BD59-A6C34878D82A}">
                        <a16:rowId xmlns:a16="http://schemas.microsoft.com/office/drawing/2014/main" val="2316474629"/>
                      </a:ext>
                    </a:extLst>
                  </a:tr>
                  <a:tr h="209748">
                    <a:tc gridSpan="6">
                      <a:txBody>
                        <a:bodyPr/>
                        <a:lstStyle/>
                        <a:p>
                          <a:pPr algn="ctr" fontAlgn="ctr"/>
                          <a:endParaRPr lang="ko-KR" altLang="en-US" sz="1200" b="0" i="0" u="none" strike="noStrike" dirty="0">
                            <a:solidFill>
                              <a:schemeClr val="tx2">
                                <a:lumMod val="90000"/>
                              </a:schemeClr>
                            </a:solidFill>
                            <a:effectLst/>
                            <a:latin typeface="+mn-ea"/>
                            <a:ea typeface="+mn-ea"/>
                          </a:endParaRPr>
                        </a:p>
                      </a:txBody>
                      <a:tcPr marL="9404" marR="9404" marT="9525" marB="0" anchor="ctr">
                        <a:noFill/>
                      </a:tcPr>
                    </a:tc>
                    <a:tc hMerge="1">
                      <a:txBody>
                        <a:bodyPr/>
                        <a:lstStyle/>
                        <a:p>
                          <a:pPr algn="l" fontAlgn="ctr"/>
                          <a:endParaRPr lang="ko-KR" altLang="en-US" sz="1400" b="0" i="0" u="none" strike="noStrike" dirty="0">
                            <a:solidFill>
                              <a:srgbClr val="000000"/>
                            </a:solidFill>
                            <a:effectLst/>
                            <a:latin typeface="+mn-ea"/>
                            <a:ea typeface="+mn-ea"/>
                          </a:endParaRPr>
                        </a:p>
                      </a:txBody>
                      <a:tcPr marL="9525" marR="9525" marT="9525" marB="0" anchor="ctr"/>
                    </a:tc>
                    <a:tc hMerge="1">
                      <a:txBody>
                        <a:bodyPr/>
                        <a:lstStyle/>
                        <a:p>
                          <a:pPr algn="l" fontAlgn="ctr"/>
                          <a:endParaRPr lang="ko-KR" altLang="en-US" sz="1400" b="0" i="0" u="none" strike="noStrike" dirty="0">
                            <a:solidFill>
                              <a:srgbClr val="000000"/>
                            </a:solidFill>
                            <a:effectLst/>
                            <a:latin typeface="+mn-ea"/>
                            <a:ea typeface="+mn-ea"/>
                          </a:endParaRPr>
                        </a:p>
                      </a:txBody>
                      <a:tcPr marL="9525" marR="9525" marT="9525" marB="0" anchor="ctr">
                        <a:lnB w="12700" cap="flat" cmpd="sng" algn="ctr">
                          <a:solidFill>
                            <a:schemeClr val="tx1"/>
                          </a:solidFill>
                          <a:prstDash val="solid"/>
                          <a:round/>
                          <a:headEnd type="none" w="med" len="med"/>
                          <a:tailEnd type="none" w="med" len="med"/>
                        </a:lnB>
                      </a:tcPr>
                    </a:tc>
                    <a:tc hMerge="1">
                      <a:txBody>
                        <a:bodyPr/>
                        <a:lstStyle/>
                        <a:p>
                          <a:pPr algn="l" fontAlgn="ctr"/>
                          <a:endParaRPr lang="ko-KR" altLang="en-US" sz="1400" b="0" i="0" u="none" strike="noStrike" dirty="0">
                            <a:solidFill>
                              <a:srgbClr val="000000"/>
                            </a:solidFill>
                            <a:effectLst/>
                            <a:latin typeface="+mn-ea"/>
                            <a:ea typeface="+mn-ea"/>
                          </a:endParaRPr>
                        </a:p>
                      </a:txBody>
                      <a:tcPr marL="9525" marR="9525" marT="9525" marB="0" anchor="ctr">
                        <a:lnB w="12700" cap="flat" cmpd="sng" algn="ctr">
                          <a:solidFill>
                            <a:schemeClr val="tx1"/>
                          </a:solidFill>
                          <a:prstDash val="solid"/>
                          <a:round/>
                          <a:headEnd type="none" w="med" len="med"/>
                          <a:tailEnd type="none" w="med" len="med"/>
                        </a:lnB>
                      </a:tcPr>
                    </a:tc>
                    <a:tc hMerge="1">
                      <a:txBody>
                        <a:bodyPr/>
                        <a:lstStyle/>
                        <a:p>
                          <a:pPr algn="l" fontAlgn="ctr"/>
                          <a:endParaRPr lang="ko-KR" altLang="en-US" sz="1400" b="0" i="0" u="none" strike="noStrike" dirty="0">
                            <a:solidFill>
                              <a:srgbClr val="000000"/>
                            </a:solidFill>
                            <a:effectLst/>
                            <a:latin typeface="+mn-ea"/>
                            <a:ea typeface="+mn-ea"/>
                          </a:endParaRPr>
                        </a:p>
                      </a:txBody>
                      <a:tcPr marL="9525" marR="9525" marT="9525" marB="0" anchor="ctr">
                        <a:lnB w="12700" cap="flat" cmpd="sng" algn="ctr">
                          <a:solidFill>
                            <a:schemeClr val="tx1"/>
                          </a:solidFill>
                          <a:prstDash val="solid"/>
                          <a:round/>
                          <a:headEnd type="none" w="med" len="med"/>
                          <a:tailEnd type="none" w="med" len="med"/>
                        </a:lnB>
                      </a:tcPr>
                    </a:tc>
                    <a:tc hMerge="1">
                      <a:txBody>
                        <a:bodyPr/>
                        <a:lstStyle/>
                        <a:p>
                          <a:pPr algn="l" fontAlgn="ctr"/>
                          <a:endParaRPr lang="ko-KR" altLang="en-US" sz="1400" b="0" i="0" u="none" strike="noStrike" dirty="0">
                            <a:solidFill>
                              <a:srgbClr val="000000"/>
                            </a:solidFill>
                            <a:effectLst/>
                            <a:latin typeface="+mn-ea"/>
                            <a:ea typeface="+mn-ea"/>
                          </a:endParaRPr>
                        </a:p>
                      </a:txBody>
                      <a:tcPr marL="9525" marR="9525" marT="9525" marB="0" anchor="ctr"/>
                    </a:tc>
                    <a:extLst>
                      <a:ext uri="{0D108BD9-81ED-4DB2-BD59-A6C34878D82A}">
                        <a16:rowId xmlns:a16="http://schemas.microsoft.com/office/drawing/2014/main" val="3665239547"/>
                      </a:ext>
                    </a:extLst>
                  </a:tr>
                  <a:tr h="209748">
                    <a:tc rowSpan="2">
                      <a:txBody>
                        <a:bodyPr/>
                        <a:lstStyle/>
                        <a:p>
                          <a:pPr algn="ctr" fontAlgn="ctr"/>
                          <a:r>
                            <a:rPr lang="en-US" sz="1200" u="none" strike="noStrike" dirty="0">
                              <a:solidFill>
                                <a:schemeClr val="tx2">
                                  <a:lumMod val="90000"/>
                                </a:schemeClr>
                              </a:solidFill>
                              <a:effectLst/>
                              <a:latin typeface="+mn-ea"/>
                              <a:ea typeface="+mn-ea"/>
                            </a:rPr>
                            <a:t>1D</a:t>
                          </a:r>
                          <a:endParaRPr lang="en-US" sz="1200" b="0" i="0" u="none" strike="noStrike" dirty="0">
                            <a:solidFill>
                              <a:schemeClr val="tx2">
                                <a:lumMod val="90000"/>
                              </a:schemeClr>
                            </a:solidFill>
                            <a:effectLst/>
                            <a:latin typeface="+mn-ea"/>
                            <a:ea typeface="+mn-ea"/>
                          </a:endParaRPr>
                        </a:p>
                      </a:txBody>
                      <a:tcPr marL="9404" marR="9404" marT="9525" marB="0" anchor="ctr">
                        <a:noFill/>
                      </a:tcPr>
                    </a:tc>
                    <a:tc rowSpan="2">
                      <a:txBody>
                        <a:bodyPr/>
                        <a:lstStyle/>
                        <a:p>
                          <a:endParaRPr lang="ko-KR"/>
                        </a:p>
                      </a:txBody>
                      <a:tcPr marL="9404" marR="9404" marT="9525" marB="0" anchor="ctr">
                        <a:blipFill>
                          <a:blip r:embed="rId2"/>
                          <a:stretch>
                            <a:fillRect l="-100000" t="-107246" r="-400000" b="-715942"/>
                          </a:stretch>
                        </a:blipFill>
                      </a:tcPr>
                    </a:tc>
                    <a:tc>
                      <a:txBody>
                        <a:bodyPr/>
                        <a:lstStyle/>
                        <a:p>
                          <a:pPr algn="r" fontAlgn="ctr"/>
                          <a:r>
                            <a:rPr lang="en-US" altLang="ko-KR" sz="1200" u="none" strike="noStrike" dirty="0">
                              <a:solidFill>
                                <a:schemeClr val="tx2">
                                  <a:lumMod val="90000"/>
                                </a:schemeClr>
                              </a:solidFill>
                              <a:effectLst/>
                              <a:latin typeface="+mn-ea"/>
                              <a:ea typeface="+mn-ea"/>
                            </a:rPr>
                            <a:t>0</a:t>
                          </a:r>
                          <a:endParaRPr lang="en-US" altLang="ko-KR" sz="1200" b="0" i="0" u="none" strike="noStrike" dirty="0">
                            <a:solidFill>
                              <a:schemeClr val="tx2">
                                <a:lumMod val="90000"/>
                              </a:schemeClr>
                            </a:solidFill>
                            <a:effectLst/>
                            <a:latin typeface="+mn-ea"/>
                            <a:ea typeface="+mn-ea"/>
                          </a:endParaRPr>
                        </a:p>
                      </a:txBody>
                      <a:tcPr marL="9404" marR="9404" marT="9525" marB="0" anchor="b">
                        <a:noFill/>
                      </a:tcPr>
                    </a:tc>
                    <a:tc>
                      <a:txBody>
                        <a:bodyPr/>
                        <a:lstStyle/>
                        <a:p>
                          <a:pPr algn="r" fontAlgn="ctr"/>
                          <a:r>
                            <a:rPr lang="en-US" altLang="ko-KR" sz="1200" u="none" strike="noStrike" dirty="0">
                              <a:solidFill>
                                <a:schemeClr val="tx2">
                                  <a:lumMod val="90000"/>
                                </a:schemeClr>
                              </a:solidFill>
                              <a:effectLst/>
                              <a:latin typeface="+mn-ea"/>
                              <a:ea typeface="+mn-ea"/>
                            </a:rPr>
                            <a:t>1</a:t>
                          </a:r>
                          <a:endParaRPr lang="en-US" altLang="ko-KR" sz="1200" b="0" i="0" u="none" strike="noStrike" dirty="0">
                            <a:solidFill>
                              <a:schemeClr val="tx2">
                                <a:lumMod val="90000"/>
                              </a:schemeClr>
                            </a:solidFill>
                            <a:effectLst/>
                            <a:latin typeface="+mn-ea"/>
                            <a:ea typeface="+mn-ea"/>
                          </a:endParaRPr>
                        </a:p>
                      </a:txBody>
                      <a:tcPr marL="9404" marR="9404" marT="9525" marB="0" anchor="b">
                        <a:noFill/>
                      </a:tcPr>
                    </a:tc>
                    <a:tc>
                      <a:txBody>
                        <a:bodyPr/>
                        <a:lstStyle/>
                        <a:p>
                          <a:pPr algn="r" fontAlgn="ctr"/>
                          <a:r>
                            <a:rPr lang="en-US" altLang="ko-KR" sz="1200" u="none" strike="noStrike" dirty="0">
                              <a:solidFill>
                                <a:schemeClr val="tx2">
                                  <a:lumMod val="90000"/>
                                </a:schemeClr>
                              </a:solidFill>
                              <a:effectLst/>
                              <a:latin typeface="+mn-ea"/>
                              <a:ea typeface="+mn-ea"/>
                            </a:rPr>
                            <a:t>2</a:t>
                          </a:r>
                          <a:endParaRPr lang="en-US" altLang="ko-KR" sz="1200" b="0" i="0" u="none" strike="noStrike" dirty="0">
                            <a:solidFill>
                              <a:schemeClr val="tx2">
                                <a:lumMod val="90000"/>
                              </a:schemeClr>
                            </a:solidFill>
                            <a:effectLst/>
                            <a:latin typeface="+mn-ea"/>
                            <a:ea typeface="+mn-ea"/>
                          </a:endParaRPr>
                        </a:p>
                      </a:txBody>
                      <a:tcPr marL="9404" marR="9404" marT="9525" marB="0" anchor="b">
                        <a:noFill/>
                      </a:tcPr>
                    </a:tc>
                    <a:tc>
                      <a:txBody>
                        <a:bodyPr/>
                        <a:lstStyle/>
                        <a:p>
                          <a:pPr algn="r" fontAlgn="ctr"/>
                          <a:r>
                            <a:rPr lang="en-US" altLang="ko-KR" sz="1200" u="none" strike="noStrike" dirty="0">
                              <a:solidFill>
                                <a:schemeClr val="tx2">
                                  <a:lumMod val="90000"/>
                                </a:schemeClr>
                              </a:solidFill>
                              <a:effectLst/>
                              <a:latin typeface="+mn-ea"/>
                              <a:ea typeface="+mn-ea"/>
                            </a:rPr>
                            <a:t>3</a:t>
                          </a:r>
                          <a:endParaRPr lang="en-US" altLang="ko-KR" sz="1200" b="0" i="0" u="none" strike="noStrike" dirty="0">
                            <a:solidFill>
                              <a:schemeClr val="tx2">
                                <a:lumMod val="90000"/>
                              </a:schemeClr>
                            </a:solidFill>
                            <a:effectLst/>
                            <a:latin typeface="+mn-ea"/>
                            <a:ea typeface="+mn-ea"/>
                          </a:endParaRPr>
                        </a:p>
                      </a:txBody>
                      <a:tcPr marL="9404" marR="9404" marT="9525" marB="0" anchor="b">
                        <a:noFill/>
                      </a:tcPr>
                    </a:tc>
                    <a:extLst>
                      <a:ext uri="{0D108BD9-81ED-4DB2-BD59-A6C34878D82A}">
                        <a16:rowId xmlns:a16="http://schemas.microsoft.com/office/drawing/2014/main" val="1444510669"/>
                      </a:ext>
                    </a:extLst>
                  </a:tr>
                  <a:tr h="209748">
                    <a:tc vMerge="1">
                      <a:txBody>
                        <a:bodyPr/>
                        <a:lstStyle/>
                        <a:p>
                          <a:pPr algn="ctr" fontAlgn="ctr"/>
                          <a:endParaRPr lang="en-US" sz="1400" b="0" i="0" u="none" strike="noStrike" dirty="0">
                            <a:solidFill>
                              <a:srgbClr val="000000"/>
                            </a:solidFill>
                            <a:effectLst/>
                            <a:latin typeface="+mn-ea"/>
                            <a:ea typeface="+mn-ea"/>
                          </a:endParaRPr>
                        </a:p>
                      </a:txBody>
                      <a:tcPr marL="9525" marR="9525" marT="9525" marB="0" anchor="ctr"/>
                    </a:tc>
                    <a:tc vMerge="1">
                      <a:txBody>
                        <a:bodyPr/>
                        <a:lstStyle/>
                        <a:p>
                          <a:pPr algn="ctr" fontAlgn="ctr"/>
                          <a:endParaRPr lang="en-US" sz="1400" b="0" i="0" u="none" strike="noStrike" dirty="0">
                            <a:solidFill>
                              <a:srgbClr val="000000"/>
                            </a:solidFill>
                            <a:effectLst/>
                            <a:latin typeface="+mn-ea"/>
                            <a:ea typeface="+mn-ea"/>
                          </a:endParaRPr>
                        </a:p>
                      </a:txBody>
                      <a:tcPr marL="9525" marR="9525" marT="9525" marB="0" anchor="ctr">
                        <a:lnR w="12700" cap="flat" cmpd="sng" algn="ctr">
                          <a:solidFill>
                            <a:schemeClr val="tx1"/>
                          </a:solidFill>
                          <a:prstDash val="solid"/>
                          <a:round/>
                          <a:headEnd type="none" w="med" len="med"/>
                          <a:tailEnd type="none" w="med" len="med"/>
                        </a:lnR>
                      </a:tcPr>
                    </a:tc>
                    <a:tc>
                      <a:txBody>
                        <a:bodyPr/>
                        <a:lstStyle/>
                        <a:p>
                          <a:pPr algn="r" fontAlgn="ctr"/>
                          <a:r>
                            <a:rPr lang="en-US" altLang="ko-KR" sz="1200" u="none" strike="noStrike" dirty="0">
                              <a:solidFill>
                                <a:schemeClr val="tx2">
                                  <a:lumMod val="90000"/>
                                </a:schemeClr>
                              </a:solidFill>
                              <a:effectLst/>
                              <a:latin typeface="+mn-ea"/>
                              <a:ea typeface="+mn-ea"/>
                            </a:rPr>
                            <a:t>3</a:t>
                          </a:r>
                          <a:endParaRPr lang="en-US" altLang="ko-KR" sz="1200" b="0" i="0" u="none" strike="noStrike" dirty="0">
                            <a:solidFill>
                              <a:schemeClr val="tx2">
                                <a:lumMod val="90000"/>
                              </a:schemeClr>
                            </a:solidFill>
                            <a:effectLst/>
                            <a:latin typeface="+mn-ea"/>
                            <a:ea typeface="+mn-ea"/>
                          </a:endParaRPr>
                        </a:p>
                      </a:txBody>
                      <a:tcPr marL="9404" marR="9404" marT="9525" marB="0" anchor="ctr">
                        <a:lnR w="12700" cap="flat" cmpd="sng" algn="ctr">
                          <a:solidFill>
                            <a:schemeClr val="tx1"/>
                          </a:solidFill>
                          <a:prstDash val="solid"/>
                          <a:round/>
                          <a:headEnd type="none" w="med" len="med"/>
                          <a:tailEnd type="none" w="med" len="med"/>
                        </a:lnR>
                        <a:solidFill>
                          <a:schemeClr val="tx2">
                            <a:lumMod val="25000"/>
                          </a:schemeClr>
                        </a:solidFill>
                      </a:tcPr>
                    </a:tc>
                    <a:tc>
                      <a:txBody>
                        <a:bodyPr/>
                        <a:lstStyle/>
                        <a:p>
                          <a:pPr algn="r" fontAlgn="ctr"/>
                          <a:r>
                            <a:rPr lang="en-US" altLang="ko-KR" sz="1200" u="none" strike="noStrike" dirty="0">
                              <a:solidFill>
                                <a:schemeClr val="tx2">
                                  <a:lumMod val="90000"/>
                                </a:schemeClr>
                              </a:solidFill>
                              <a:effectLst/>
                              <a:latin typeface="+mn-ea"/>
                              <a:ea typeface="+mn-ea"/>
                            </a:rPr>
                            <a:t>4</a:t>
                          </a:r>
                          <a:endParaRPr lang="en-US" altLang="ko-KR" sz="1200" b="0" i="0" u="none" strike="noStrike" dirty="0">
                            <a:solidFill>
                              <a:schemeClr val="tx2">
                                <a:lumMod val="90000"/>
                              </a:schemeClr>
                            </a:solidFill>
                            <a:effectLst/>
                            <a:latin typeface="+mn-ea"/>
                            <a:ea typeface="+mn-ea"/>
                          </a:endParaRPr>
                        </a:p>
                      </a:txBody>
                      <a:tcPr marL="9404" marR="9404"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tx2">
                            <a:lumMod val="25000"/>
                          </a:schemeClr>
                        </a:solidFill>
                      </a:tcPr>
                    </a:tc>
                    <a:tc>
                      <a:txBody>
                        <a:bodyPr/>
                        <a:lstStyle/>
                        <a:p>
                          <a:pPr algn="r" fontAlgn="ctr"/>
                          <a:r>
                            <a:rPr lang="en-US" altLang="ko-KR" sz="1200" u="none" strike="noStrike" dirty="0">
                              <a:solidFill>
                                <a:schemeClr val="tx2">
                                  <a:lumMod val="90000"/>
                                </a:schemeClr>
                              </a:solidFill>
                              <a:effectLst/>
                              <a:latin typeface="+mn-ea"/>
                              <a:ea typeface="+mn-ea"/>
                            </a:rPr>
                            <a:t>5</a:t>
                          </a:r>
                          <a:endParaRPr lang="en-US" altLang="ko-KR" sz="1200" b="0" i="0" u="none" strike="noStrike" dirty="0">
                            <a:solidFill>
                              <a:schemeClr val="tx2">
                                <a:lumMod val="90000"/>
                              </a:schemeClr>
                            </a:solidFill>
                            <a:effectLst/>
                            <a:latin typeface="+mn-ea"/>
                            <a:ea typeface="+mn-ea"/>
                          </a:endParaRPr>
                        </a:p>
                      </a:txBody>
                      <a:tcPr marL="9404" marR="9404"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tx2">
                            <a:lumMod val="25000"/>
                          </a:schemeClr>
                        </a:solidFill>
                      </a:tcPr>
                    </a:tc>
                    <a:tc>
                      <a:txBody>
                        <a:bodyPr/>
                        <a:lstStyle/>
                        <a:p>
                          <a:pPr algn="r" fontAlgn="ctr"/>
                          <a:r>
                            <a:rPr lang="en-US" altLang="ko-KR" sz="1200" u="none" strike="noStrike" dirty="0">
                              <a:solidFill>
                                <a:schemeClr val="tx2">
                                  <a:lumMod val="90000"/>
                                </a:schemeClr>
                              </a:solidFill>
                              <a:effectLst/>
                              <a:latin typeface="+mn-ea"/>
                              <a:ea typeface="+mn-ea"/>
                            </a:rPr>
                            <a:t>6</a:t>
                          </a:r>
                          <a:endParaRPr lang="en-US" altLang="ko-KR" sz="1200" b="0" i="0" u="none" strike="noStrike" dirty="0">
                            <a:solidFill>
                              <a:schemeClr val="tx2">
                                <a:lumMod val="90000"/>
                              </a:schemeClr>
                            </a:solidFill>
                            <a:effectLst/>
                            <a:latin typeface="+mn-ea"/>
                            <a:ea typeface="+mn-ea"/>
                          </a:endParaRPr>
                        </a:p>
                      </a:txBody>
                      <a:tcPr marL="9404" marR="9404" marT="9525" marB="0" anchor="ctr">
                        <a:lnL w="12700" cap="flat" cmpd="sng" algn="ctr">
                          <a:solidFill>
                            <a:schemeClr val="tx1"/>
                          </a:solidFill>
                          <a:prstDash val="solid"/>
                          <a:round/>
                          <a:headEnd type="none" w="med" len="med"/>
                          <a:tailEnd type="none" w="med" len="med"/>
                        </a:lnL>
                        <a:solidFill>
                          <a:schemeClr val="tx2">
                            <a:lumMod val="25000"/>
                          </a:schemeClr>
                        </a:solidFill>
                      </a:tcPr>
                    </a:tc>
                    <a:extLst>
                      <a:ext uri="{0D108BD9-81ED-4DB2-BD59-A6C34878D82A}">
                        <a16:rowId xmlns:a16="http://schemas.microsoft.com/office/drawing/2014/main" val="163933261"/>
                      </a:ext>
                    </a:extLst>
                  </a:tr>
                  <a:tr h="209748">
                    <a:tc gridSpan="6">
                      <a:txBody>
                        <a:bodyPr/>
                        <a:lstStyle/>
                        <a:p>
                          <a:pPr algn="ctr" fontAlgn="ctr"/>
                          <a:endParaRPr lang="ko-KR" altLang="en-US" sz="1200" b="0" i="0" u="none" strike="noStrike" dirty="0">
                            <a:solidFill>
                              <a:schemeClr val="tx2">
                                <a:lumMod val="90000"/>
                              </a:schemeClr>
                            </a:solidFill>
                            <a:effectLst/>
                            <a:latin typeface="+mn-ea"/>
                            <a:ea typeface="+mn-ea"/>
                          </a:endParaRPr>
                        </a:p>
                      </a:txBody>
                      <a:tcPr marL="9404" marR="9404" marT="9525" marB="0" anchor="ctr">
                        <a:noFill/>
                      </a:tcPr>
                    </a:tc>
                    <a:tc hMerge="1">
                      <a:txBody>
                        <a:bodyPr/>
                        <a:lstStyle/>
                        <a:p>
                          <a:pPr algn="l" fontAlgn="ctr"/>
                          <a:endParaRPr lang="ko-KR" altLang="en-US" sz="1400" b="0" i="0" u="none" strike="noStrike" dirty="0">
                            <a:solidFill>
                              <a:srgbClr val="000000"/>
                            </a:solidFill>
                            <a:effectLst/>
                            <a:latin typeface="+mn-ea"/>
                            <a:ea typeface="+mn-ea"/>
                          </a:endParaRPr>
                        </a:p>
                      </a:txBody>
                      <a:tcPr marL="9525" marR="9525" marT="9525" marB="0" anchor="ctr"/>
                    </a:tc>
                    <a:tc hMerge="1">
                      <a:txBody>
                        <a:bodyPr/>
                        <a:lstStyle/>
                        <a:p>
                          <a:pPr algn="l" fontAlgn="ctr"/>
                          <a:endParaRPr lang="ko-KR" altLang="en-US" sz="1400" b="0" i="0" u="none" strike="noStrike" dirty="0">
                            <a:solidFill>
                              <a:srgbClr val="000000"/>
                            </a:solidFill>
                            <a:effectLst/>
                            <a:latin typeface="+mn-ea"/>
                            <a:ea typeface="+mn-ea"/>
                          </a:endParaRPr>
                        </a:p>
                      </a:txBody>
                      <a:tcPr marL="9525" marR="9525" marT="9525" marB="0" anchor="ctr">
                        <a:lnT w="12700" cap="flat" cmpd="sng" algn="ctr">
                          <a:solidFill>
                            <a:schemeClr val="tx1"/>
                          </a:solidFill>
                          <a:prstDash val="solid"/>
                          <a:round/>
                          <a:headEnd type="none" w="med" len="med"/>
                          <a:tailEnd type="none" w="med" len="med"/>
                        </a:lnT>
                      </a:tcPr>
                    </a:tc>
                    <a:tc hMerge="1">
                      <a:txBody>
                        <a:bodyPr/>
                        <a:lstStyle/>
                        <a:p>
                          <a:pPr algn="l" fontAlgn="ctr"/>
                          <a:endParaRPr lang="ko-KR" altLang="en-US" sz="1400" b="0" i="0" u="none" strike="noStrike" dirty="0">
                            <a:solidFill>
                              <a:srgbClr val="000000"/>
                            </a:solidFill>
                            <a:effectLst/>
                            <a:latin typeface="+mn-ea"/>
                            <a:ea typeface="+mn-ea"/>
                          </a:endParaRPr>
                        </a:p>
                      </a:txBody>
                      <a:tcPr marL="9525" marR="9525" marT="9525" marB="0" anchor="ctr">
                        <a:lnT w="12700" cap="flat" cmpd="sng" algn="ctr">
                          <a:solidFill>
                            <a:schemeClr val="tx1"/>
                          </a:solidFill>
                          <a:prstDash val="solid"/>
                          <a:round/>
                          <a:headEnd type="none" w="med" len="med"/>
                          <a:tailEnd type="none" w="med" len="med"/>
                        </a:lnT>
                      </a:tcPr>
                    </a:tc>
                    <a:tc hMerge="1">
                      <a:txBody>
                        <a:bodyPr/>
                        <a:lstStyle/>
                        <a:p>
                          <a:pPr algn="l" fontAlgn="ctr"/>
                          <a:endParaRPr lang="ko-KR" altLang="en-US" sz="1400" b="0" i="0" u="none" strike="noStrike" dirty="0">
                            <a:solidFill>
                              <a:srgbClr val="000000"/>
                            </a:solidFill>
                            <a:effectLst/>
                            <a:latin typeface="+mn-ea"/>
                            <a:ea typeface="+mn-ea"/>
                          </a:endParaRPr>
                        </a:p>
                      </a:txBody>
                      <a:tcPr marL="9525" marR="9525" marT="9525" marB="0" anchor="ctr">
                        <a:lnT w="12700" cap="flat" cmpd="sng" algn="ctr">
                          <a:solidFill>
                            <a:schemeClr val="tx1"/>
                          </a:solidFill>
                          <a:prstDash val="solid"/>
                          <a:round/>
                          <a:headEnd type="none" w="med" len="med"/>
                          <a:tailEnd type="none" w="med" len="med"/>
                        </a:lnT>
                      </a:tcPr>
                    </a:tc>
                    <a:tc hMerge="1">
                      <a:txBody>
                        <a:bodyPr/>
                        <a:lstStyle/>
                        <a:p>
                          <a:pPr algn="l" fontAlgn="ctr"/>
                          <a:endParaRPr lang="ko-KR" altLang="en-US" sz="1400" b="0" i="0" u="none" strike="noStrike" dirty="0">
                            <a:solidFill>
                              <a:srgbClr val="000000"/>
                            </a:solidFill>
                            <a:effectLst/>
                            <a:latin typeface="+mn-ea"/>
                            <a:ea typeface="+mn-ea"/>
                          </a:endParaRPr>
                        </a:p>
                      </a:txBody>
                      <a:tcPr marL="9525" marR="9525" marT="9525" marB="0" anchor="ctr"/>
                    </a:tc>
                    <a:extLst>
                      <a:ext uri="{0D108BD9-81ED-4DB2-BD59-A6C34878D82A}">
                        <a16:rowId xmlns:a16="http://schemas.microsoft.com/office/drawing/2014/main" val="1067361396"/>
                      </a:ext>
                    </a:extLst>
                  </a:tr>
                  <a:tr h="409113">
                    <a:tc rowSpan="4">
                      <a:txBody>
                        <a:bodyPr/>
                        <a:lstStyle/>
                        <a:p>
                          <a:pPr algn="ctr" fontAlgn="ctr"/>
                          <a:r>
                            <a:rPr lang="en-US" sz="1200" u="none" strike="noStrike" dirty="0">
                              <a:solidFill>
                                <a:schemeClr val="tx2">
                                  <a:lumMod val="90000"/>
                                </a:schemeClr>
                              </a:solidFill>
                              <a:effectLst/>
                              <a:latin typeface="+mn-ea"/>
                              <a:ea typeface="+mn-ea"/>
                            </a:rPr>
                            <a:t>2D</a:t>
                          </a:r>
                          <a:endParaRPr lang="en-US" sz="1200" b="0" i="0" u="none" strike="noStrike" dirty="0">
                            <a:solidFill>
                              <a:schemeClr val="tx2">
                                <a:lumMod val="90000"/>
                              </a:schemeClr>
                            </a:solidFill>
                            <a:effectLst/>
                            <a:latin typeface="+mn-ea"/>
                            <a:ea typeface="+mn-ea"/>
                          </a:endParaRPr>
                        </a:p>
                      </a:txBody>
                      <a:tcPr marL="9404" marR="9404" marT="9525" marB="0" anchor="ctr">
                        <a:noFill/>
                      </a:tcPr>
                    </a:tc>
                    <a:tc>
                      <a:txBody>
                        <a:bodyPr/>
                        <a:lstStyle/>
                        <a:p>
                          <a:endParaRPr lang="ko-KR"/>
                        </a:p>
                      </a:txBody>
                      <a:tcPr marL="9404" marR="9404" marT="9525" marB="0" anchor="ctr">
                        <a:blipFill>
                          <a:blip r:embed="rId2"/>
                          <a:stretch>
                            <a:fillRect l="-100000" t="-260294" r="-400000" b="-576471"/>
                          </a:stretch>
                        </a:blipFill>
                      </a:tcPr>
                    </a:tc>
                    <a:tc>
                      <a:txBody>
                        <a:bodyPr/>
                        <a:lstStyle/>
                        <a:p>
                          <a:pPr algn="r" fontAlgn="ctr"/>
                          <a:r>
                            <a:rPr lang="en-US" altLang="ko-KR" sz="1200" u="none" strike="noStrike" dirty="0">
                              <a:solidFill>
                                <a:schemeClr val="tx2">
                                  <a:lumMod val="90000"/>
                                </a:schemeClr>
                              </a:solidFill>
                              <a:effectLst/>
                              <a:latin typeface="+mn-ea"/>
                              <a:ea typeface="+mn-ea"/>
                            </a:rPr>
                            <a:t>0</a:t>
                          </a:r>
                          <a:endParaRPr lang="en-US" altLang="ko-KR" sz="1200" b="0" i="0" u="none" strike="noStrike" dirty="0">
                            <a:solidFill>
                              <a:schemeClr val="tx2">
                                <a:lumMod val="90000"/>
                              </a:schemeClr>
                            </a:solidFill>
                            <a:effectLst/>
                            <a:latin typeface="+mn-ea"/>
                            <a:ea typeface="+mn-ea"/>
                          </a:endParaRPr>
                        </a:p>
                      </a:txBody>
                      <a:tcPr marL="9404" marR="9404" marT="9525" marB="0" anchor="b">
                        <a:noFill/>
                      </a:tcPr>
                    </a:tc>
                    <a:tc>
                      <a:txBody>
                        <a:bodyPr/>
                        <a:lstStyle/>
                        <a:p>
                          <a:pPr algn="r" fontAlgn="ctr"/>
                          <a:r>
                            <a:rPr lang="en-US" altLang="ko-KR" sz="1200" u="none" strike="noStrike" dirty="0">
                              <a:solidFill>
                                <a:schemeClr val="tx2">
                                  <a:lumMod val="90000"/>
                                </a:schemeClr>
                              </a:solidFill>
                              <a:effectLst/>
                              <a:latin typeface="+mn-ea"/>
                              <a:ea typeface="+mn-ea"/>
                            </a:rPr>
                            <a:t>1</a:t>
                          </a:r>
                          <a:endParaRPr lang="en-US" altLang="ko-KR" sz="1200" b="0" i="0" u="none" strike="noStrike" dirty="0">
                            <a:solidFill>
                              <a:schemeClr val="tx2">
                                <a:lumMod val="90000"/>
                              </a:schemeClr>
                            </a:solidFill>
                            <a:effectLst/>
                            <a:latin typeface="+mn-ea"/>
                            <a:ea typeface="+mn-ea"/>
                          </a:endParaRPr>
                        </a:p>
                      </a:txBody>
                      <a:tcPr marL="9404" marR="9404" marT="9525" marB="0" anchor="b">
                        <a:noFill/>
                      </a:tcPr>
                    </a:tc>
                    <a:tc>
                      <a:txBody>
                        <a:bodyPr/>
                        <a:lstStyle/>
                        <a:p>
                          <a:pPr algn="r" fontAlgn="ctr"/>
                          <a:r>
                            <a:rPr lang="en-US" altLang="ko-KR" sz="1200" u="none" strike="noStrike" dirty="0">
                              <a:solidFill>
                                <a:schemeClr val="tx2">
                                  <a:lumMod val="90000"/>
                                </a:schemeClr>
                              </a:solidFill>
                              <a:effectLst/>
                              <a:latin typeface="+mn-ea"/>
                              <a:ea typeface="+mn-ea"/>
                            </a:rPr>
                            <a:t>2</a:t>
                          </a:r>
                          <a:endParaRPr lang="en-US" altLang="ko-KR" sz="1200" b="0" i="0" u="none" strike="noStrike" dirty="0">
                            <a:solidFill>
                              <a:schemeClr val="tx2">
                                <a:lumMod val="90000"/>
                              </a:schemeClr>
                            </a:solidFill>
                            <a:effectLst/>
                            <a:latin typeface="+mn-ea"/>
                            <a:ea typeface="+mn-ea"/>
                          </a:endParaRPr>
                        </a:p>
                      </a:txBody>
                      <a:tcPr marL="9404" marR="9404" marT="9525" marB="0" anchor="b">
                        <a:noFill/>
                      </a:tcPr>
                    </a:tc>
                    <a:tc>
                      <a:txBody>
                        <a:bodyPr/>
                        <a:lstStyle/>
                        <a:p>
                          <a:pPr algn="r" fontAlgn="ctr"/>
                          <a:r>
                            <a:rPr lang="en-US" altLang="ko-KR" sz="1200" u="none" strike="noStrike" dirty="0">
                              <a:solidFill>
                                <a:schemeClr val="tx2">
                                  <a:lumMod val="90000"/>
                                </a:schemeClr>
                              </a:solidFill>
                              <a:effectLst/>
                              <a:latin typeface="+mn-ea"/>
                              <a:ea typeface="+mn-ea"/>
                            </a:rPr>
                            <a:t>3</a:t>
                          </a:r>
                          <a:endParaRPr lang="en-US" altLang="ko-KR" sz="1200" b="0" i="0" u="none" strike="noStrike" dirty="0">
                            <a:solidFill>
                              <a:schemeClr val="tx2">
                                <a:lumMod val="90000"/>
                              </a:schemeClr>
                            </a:solidFill>
                            <a:effectLst/>
                            <a:latin typeface="+mn-ea"/>
                            <a:ea typeface="+mn-ea"/>
                          </a:endParaRPr>
                        </a:p>
                      </a:txBody>
                      <a:tcPr marL="9404" marR="9404" marT="9525" marB="0" anchor="b">
                        <a:noFill/>
                      </a:tcPr>
                    </a:tc>
                    <a:extLst>
                      <a:ext uri="{0D108BD9-81ED-4DB2-BD59-A6C34878D82A}">
                        <a16:rowId xmlns:a16="http://schemas.microsoft.com/office/drawing/2014/main" val="3392632306"/>
                      </a:ext>
                    </a:extLst>
                  </a:tr>
                  <a:tr h="209748">
                    <a:tc vMerge="1">
                      <a:txBody>
                        <a:bodyPr/>
                        <a:lstStyle/>
                        <a:p>
                          <a:pPr algn="l" fontAlgn="ctr"/>
                          <a:endParaRPr lang="ko-KR" altLang="en-US" sz="1400" b="0" i="0" u="none" strike="noStrike" dirty="0">
                            <a:solidFill>
                              <a:srgbClr val="000000"/>
                            </a:solidFill>
                            <a:effectLst/>
                            <a:latin typeface="+mn-ea"/>
                            <a:ea typeface="+mn-ea"/>
                          </a:endParaRPr>
                        </a:p>
                      </a:txBody>
                      <a:tcPr marL="9525" marR="9525" marT="9525" marB="0" anchor="ctr"/>
                    </a:tc>
                    <a:tc>
                      <a:txBody>
                        <a:bodyPr/>
                        <a:lstStyle/>
                        <a:p>
                          <a:pPr algn="ctr" fontAlgn="ctr"/>
                          <a:r>
                            <a:rPr lang="en-US" altLang="ko-KR" sz="1200" u="none" strike="noStrike" dirty="0">
                              <a:solidFill>
                                <a:schemeClr val="tx2">
                                  <a:lumMod val="90000"/>
                                </a:schemeClr>
                              </a:solidFill>
                              <a:effectLst/>
                              <a:latin typeface="+mn-ea"/>
                              <a:ea typeface="+mn-ea"/>
                            </a:rPr>
                            <a:t>0</a:t>
                          </a:r>
                          <a:endParaRPr lang="en-US" altLang="ko-KR" sz="1200" b="0" i="0" u="none" strike="noStrike" dirty="0">
                            <a:solidFill>
                              <a:schemeClr val="tx2">
                                <a:lumMod val="90000"/>
                              </a:schemeClr>
                            </a:solidFill>
                            <a:effectLst/>
                            <a:latin typeface="+mn-ea"/>
                            <a:ea typeface="+mn-ea"/>
                          </a:endParaRPr>
                        </a:p>
                      </a:txBody>
                      <a:tcPr marL="9404" marR="9404" marT="9525" marB="0" anchor="ctr">
                        <a:noFill/>
                      </a:tcPr>
                    </a:tc>
                    <a:tc>
                      <a:txBody>
                        <a:bodyPr/>
                        <a:lstStyle/>
                        <a:p>
                          <a:pPr algn="r" fontAlgn="ctr"/>
                          <a:r>
                            <a:rPr lang="en-US" altLang="ko-KR" sz="1200" u="none" strike="noStrike" dirty="0">
                              <a:solidFill>
                                <a:schemeClr val="tx2">
                                  <a:lumMod val="90000"/>
                                </a:schemeClr>
                              </a:solidFill>
                              <a:effectLst/>
                              <a:latin typeface="+mn-ea"/>
                              <a:ea typeface="+mn-ea"/>
                            </a:rPr>
                            <a:t>0</a:t>
                          </a:r>
                          <a:endParaRPr lang="en-US" altLang="ko-KR" sz="1200" b="0" i="0" u="none" strike="noStrike" dirty="0">
                            <a:solidFill>
                              <a:schemeClr val="tx2">
                                <a:lumMod val="90000"/>
                              </a:schemeClr>
                            </a:solidFill>
                            <a:effectLst/>
                            <a:latin typeface="+mn-ea"/>
                            <a:ea typeface="+mn-ea"/>
                          </a:endParaRPr>
                        </a:p>
                      </a:txBody>
                      <a:tcPr marL="9404" marR="9404" marT="9525" marB="0"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tx2">
                            <a:lumMod val="25000"/>
                          </a:schemeClr>
                        </a:solidFill>
                      </a:tcPr>
                    </a:tc>
                    <a:tc>
                      <a:txBody>
                        <a:bodyPr/>
                        <a:lstStyle/>
                        <a:p>
                          <a:pPr algn="r" fontAlgn="ctr"/>
                          <a:r>
                            <a:rPr lang="en-US" altLang="ko-KR" sz="1200" u="none" strike="noStrike" dirty="0">
                              <a:solidFill>
                                <a:schemeClr val="tx2">
                                  <a:lumMod val="90000"/>
                                </a:schemeClr>
                              </a:solidFill>
                              <a:effectLst/>
                              <a:latin typeface="+mn-ea"/>
                              <a:ea typeface="+mn-ea"/>
                            </a:rPr>
                            <a:t>1</a:t>
                          </a:r>
                          <a:endParaRPr lang="en-US" altLang="ko-KR" sz="1200" b="0" i="0" u="none" strike="noStrike" dirty="0">
                            <a:solidFill>
                              <a:schemeClr val="tx2">
                                <a:lumMod val="90000"/>
                              </a:schemeClr>
                            </a:solidFill>
                            <a:effectLst/>
                            <a:latin typeface="+mn-ea"/>
                            <a:ea typeface="+mn-ea"/>
                          </a:endParaRPr>
                        </a:p>
                      </a:txBody>
                      <a:tcPr marL="9404" marR="9404"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tx2">
                            <a:lumMod val="25000"/>
                          </a:schemeClr>
                        </a:solidFill>
                      </a:tcPr>
                    </a:tc>
                    <a:tc>
                      <a:txBody>
                        <a:bodyPr/>
                        <a:lstStyle/>
                        <a:p>
                          <a:pPr algn="r" fontAlgn="ctr"/>
                          <a:r>
                            <a:rPr lang="en-US" altLang="ko-KR" sz="1200" u="none" strike="noStrike" dirty="0">
                              <a:solidFill>
                                <a:schemeClr val="tx2">
                                  <a:lumMod val="90000"/>
                                </a:schemeClr>
                              </a:solidFill>
                              <a:effectLst/>
                              <a:latin typeface="+mn-ea"/>
                              <a:ea typeface="+mn-ea"/>
                            </a:rPr>
                            <a:t>2</a:t>
                          </a:r>
                          <a:endParaRPr lang="en-US" altLang="ko-KR" sz="1200" b="0" i="0" u="none" strike="noStrike" dirty="0">
                            <a:solidFill>
                              <a:schemeClr val="tx2">
                                <a:lumMod val="90000"/>
                              </a:schemeClr>
                            </a:solidFill>
                            <a:effectLst/>
                            <a:latin typeface="+mn-ea"/>
                            <a:ea typeface="+mn-ea"/>
                          </a:endParaRPr>
                        </a:p>
                      </a:txBody>
                      <a:tcPr marL="9404" marR="9404"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tx2">
                            <a:lumMod val="25000"/>
                          </a:schemeClr>
                        </a:solidFill>
                      </a:tcPr>
                    </a:tc>
                    <a:tc>
                      <a:txBody>
                        <a:bodyPr/>
                        <a:lstStyle/>
                        <a:p>
                          <a:pPr algn="r" fontAlgn="ctr"/>
                          <a:r>
                            <a:rPr lang="en-US" altLang="ko-KR" sz="1200" u="none" strike="noStrike" dirty="0">
                              <a:solidFill>
                                <a:schemeClr val="tx2">
                                  <a:lumMod val="90000"/>
                                </a:schemeClr>
                              </a:solidFill>
                              <a:effectLst/>
                              <a:latin typeface="+mn-ea"/>
                              <a:ea typeface="+mn-ea"/>
                            </a:rPr>
                            <a:t>3</a:t>
                          </a:r>
                          <a:endParaRPr lang="en-US" altLang="ko-KR" sz="1200" b="0" i="0" u="none" strike="noStrike" dirty="0">
                            <a:solidFill>
                              <a:schemeClr val="tx2">
                                <a:lumMod val="90000"/>
                              </a:schemeClr>
                            </a:solidFill>
                            <a:effectLst/>
                            <a:latin typeface="+mn-ea"/>
                            <a:ea typeface="+mn-ea"/>
                          </a:endParaRPr>
                        </a:p>
                      </a:txBody>
                      <a:tcPr marL="9404" marR="9404" marT="9525" marB="0"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tx2">
                            <a:lumMod val="25000"/>
                          </a:schemeClr>
                        </a:solidFill>
                      </a:tcPr>
                    </a:tc>
                    <a:extLst>
                      <a:ext uri="{0D108BD9-81ED-4DB2-BD59-A6C34878D82A}">
                        <a16:rowId xmlns:a16="http://schemas.microsoft.com/office/drawing/2014/main" val="3460133590"/>
                      </a:ext>
                    </a:extLst>
                  </a:tr>
                  <a:tr h="209748">
                    <a:tc vMerge="1">
                      <a:txBody>
                        <a:bodyPr/>
                        <a:lstStyle/>
                        <a:p>
                          <a:pPr algn="l" fontAlgn="ctr"/>
                          <a:endParaRPr lang="ko-KR" altLang="en-US" sz="1400" b="0" i="0" u="none" strike="noStrike" dirty="0">
                            <a:solidFill>
                              <a:srgbClr val="000000"/>
                            </a:solidFill>
                            <a:effectLst/>
                            <a:latin typeface="+mn-ea"/>
                            <a:ea typeface="+mn-ea"/>
                          </a:endParaRPr>
                        </a:p>
                      </a:txBody>
                      <a:tcPr marL="9525" marR="9525" marT="9525" marB="0" anchor="ctr"/>
                    </a:tc>
                    <a:tc>
                      <a:txBody>
                        <a:bodyPr/>
                        <a:lstStyle/>
                        <a:p>
                          <a:pPr algn="ctr" fontAlgn="ctr"/>
                          <a:r>
                            <a:rPr lang="en-US" altLang="ko-KR" sz="1200" u="none" strike="noStrike" dirty="0">
                              <a:solidFill>
                                <a:schemeClr val="tx2">
                                  <a:lumMod val="90000"/>
                                </a:schemeClr>
                              </a:solidFill>
                              <a:effectLst/>
                              <a:latin typeface="+mn-ea"/>
                              <a:ea typeface="+mn-ea"/>
                            </a:rPr>
                            <a:t>1</a:t>
                          </a:r>
                          <a:endParaRPr lang="en-US" altLang="ko-KR" sz="1200" b="0" i="0" u="none" strike="noStrike" dirty="0">
                            <a:solidFill>
                              <a:schemeClr val="tx2">
                                <a:lumMod val="90000"/>
                              </a:schemeClr>
                            </a:solidFill>
                            <a:effectLst/>
                            <a:latin typeface="+mn-ea"/>
                            <a:ea typeface="+mn-ea"/>
                          </a:endParaRPr>
                        </a:p>
                      </a:txBody>
                      <a:tcPr marL="9404" marR="9404" marT="9525" marB="0" anchor="ctr">
                        <a:noFill/>
                      </a:tcPr>
                    </a:tc>
                    <a:tc>
                      <a:txBody>
                        <a:bodyPr/>
                        <a:lstStyle/>
                        <a:p>
                          <a:pPr algn="r" fontAlgn="ctr"/>
                          <a:r>
                            <a:rPr lang="en-US" altLang="ko-KR" sz="1200" u="none" strike="noStrike" dirty="0">
                              <a:solidFill>
                                <a:schemeClr val="tx2">
                                  <a:lumMod val="90000"/>
                                </a:schemeClr>
                              </a:solidFill>
                              <a:effectLst/>
                              <a:latin typeface="+mn-ea"/>
                              <a:ea typeface="+mn-ea"/>
                            </a:rPr>
                            <a:t>1</a:t>
                          </a:r>
                          <a:endParaRPr lang="en-US" altLang="ko-KR" sz="1200" b="0" i="0" u="none" strike="noStrike" dirty="0">
                            <a:solidFill>
                              <a:schemeClr val="tx2">
                                <a:lumMod val="90000"/>
                              </a:schemeClr>
                            </a:solidFill>
                            <a:effectLst/>
                            <a:latin typeface="+mn-ea"/>
                            <a:ea typeface="+mn-ea"/>
                          </a:endParaRPr>
                        </a:p>
                      </a:txBody>
                      <a:tcPr marL="9404" marR="9404" marT="9525"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5000"/>
                          </a:schemeClr>
                        </a:solidFill>
                      </a:tcPr>
                    </a:tc>
                    <a:tc>
                      <a:txBody>
                        <a:bodyPr/>
                        <a:lstStyle/>
                        <a:p>
                          <a:pPr algn="r" fontAlgn="ctr"/>
                          <a:r>
                            <a:rPr lang="en-US" altLang="ko-KR" sz="1200" u="none" strike="noStrike" dirty="0">
                              <a:solidFill>
                                <a:schemeClr val="tx2">
                                  <a:lumMod val="90000"/>
                                </a:schemeClr>
                              </a:solidFill>
                              <a:effectLst/>
                              <a:latin typeface="+mn-ea"/>
                              <a:ea typeface="+mn-ea"/>
                            </a:rPr>
                            <a:t>2</a:t>
                          </a:r>
                          <a:endParaRPr lang="en-US" altLang="ko-KR" sz="1200" b="0" i="0" u="none" strike="noStrike" dirty="0">
                            <a:solidFill>
                              <a:schemeClr val="tx2">
                                <a:lumMod val="90000"/>
                              </a:schemeClr>
                            </a:solidFill>
                            <a:effectLst/>
                            <a:latin typeface="+mn-ea"/>
                            <a:ea typeface="+mn-ea"/>
                          </a:endParaRPr>
                        </a:p>
                      </a:txBody>
                      <a:tcPr marL="9404" marR="9404"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5000"/>
                          </a:schemeClr>
                        </a:solidFill>
                      </a:tcPr>
                    </a:tc>
                    <a:tc>
                      <a:txBody>
                        <a:bodyPr/>
                        <a:lstStyle/>
                        <a:p>
                          <a:pPr algn="r" fontAlgn="ctr"/>
                          <a:r>
                            <a:rPr lang="en-US" altLang="ko-KR" sz="1200" u="none" strike="noStrike" dirty="0">
                              <a:solidFill>
                                <a:schemeClr val="tx2">
                                  <a:lumMod val="90000"/>
                                </a:schemeClr>
                              </a:solidFill>
                              <a:effectLst/>
                              <a:latin typeface="+mn-ea"/>
                              <a:ea typeface="+mn-ea"/>
                            </a:rPr>
                            <a:t>3</a:t>
                          </a:r>
                          <a:endParaRPr lang="en-US" altLang="ko-KR" sz="1200" b="0" i="0" u="none" strike="noStrike" dirty="0">
                            <a:solidFill>
                              <a:schemeClr val="tx2">
                                <a:lumMod val="90000"/>
                              </a:schemeClr>
                            </a:solidFill>
                            <a:effectLst/>
                            <a:latin typeface="+mn-ea"/>
                            <a:ea typeface="+mn-ea"/>
                          </a:endParaRPr>
                        </a:p>
                      </a:txBody>
                      <a:tcPr marL="9404" marR="9404"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5000"/>
                          </a:schemeClr>
                        </a:solidFill>
                      </a:tcPr>
                    </a:tc>
                    <a:tc>
                      <a:txBody>
                        <a:bodyPr/>
                        <a:lstStyle/>
                        <a:p>
                          <a:pPr algn="r" fontAlgn="ctr"/>
                          <a:r>
                            <a:rPr lang="en-US" altLang="ko-KR" sz="1200" u="none" strike="noStrike" dirty="0">
                              <a:solidFill>
                                <a:schemeClr val="tx2">
                                  <a:lumMod val="90000"/>
                                </a:schemeClr>
                              </a:solidFill>
                              <a:effectLst/>
                              <a:latin typeface="+mn-ea"/>
                              <a:ea typeface="+mn-ea"/>
                            </a:rPr>
                            <a:t>4</a:t>
                          </a:r>
                          <a:endParaRPr lang="en-US" altLang="ko-KR" sz="1200" b="0" i="0" u="none" strike="noStrike" dirty="0">
                            <a:solidFill>
                              <a:schemeClr val="tx2">
                                <a:lumMod val="90000"/>
                              </a:schemeClr>
                            </a:solidFill>
                            <a:effectLst/>
                            <a:latin typeface="+mn-ea"/>
                            <a:ea typeface="+mn-ea"/>
                          </a:endParaRPr>
                        </a:p>
                      </a:txBody>
                      <a:tcPr marL="9404" marR="9404"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5000"/>
                          </a:schemeClr>
                        </a:solidFill>
                      </a:tcPr>
                    </a:tc>
                    <a:extLst>
                      <a:ext uri="{0D108BD9-81ED-4DB2-BD59-A6C34878D82A}">
                        <a16:rowId xmlns:a16="http://schemas.microsoft.com/office/drawing/2014/main" val="964315715"/>
                      </a:ext>
                    </a:extLst>
                  </a:tr>
                  <a:tr h="209748">
                    <a:tc vMerge="1">
                      <a:txBody>
                        <a:bodyPr/>
                        <a:lstStyle/>
                        <a:p>
                          <a:pPr algn="l" fontAlgn="ctr"/>
                          <a:endParaRPr lang="ko-KR" altLang="en-US" sz="1400" b="0" i="0" u="none" strike="noStrike" dirty="0">
                            <a:solidFill>
                              <a:srgbClr val="000000"/>
                            </a:solidFill>
                            <a:effectLst/>
                            <a:latin typeface="+mn-ea"/>
                            <a:ea typeface="+mn-ea"/>
                          </a:endParaRPr>
                        </a:p>
                      </a:txBody>
                      <a:tcPr marL="9525" marR="9525" marT="9525" marB="0" anchor="ctr"/>
                    </a:tc>
                    <a:tc>
                      <a:txBody>
                        <a:bodyPr/>
                        <a:lstStyle/>
                        <a:p>
                          <a:pPr algn="ctr" fontAlgn="ctr"/>
                          <a:r>
                            <a:rPr lang="en-US" altLang="ko-KR" sz="1200" u="none" strike="noStrike" dirty="0">
                              <a:solidFill>
                                <a:schemeClr val="tx2">
                                  <a:lumMod val="90000"/>
                                </a:schemeClr>
                              </a:solidFill>
                              <a:effectLst/>
                              <a:latin typeface="+mn-ea"/>
                              <a:ea typeface="+mn-ea"/>
                            </a:rPr>
                            <a:t>2</a:t>
                          </a:r>
                          <a:endParaRPr lang="en-US" altLang="ko-KR" sz="1200" b="0" i="0" u="none" strike="noStrike" dirty="0">
                            <a:solidFill>
                              <a:schemeClr val="tx2">
                                <a:lumMod val="90000"/>
                              </a:schemeClr>
                            </a:solidFill>
                            <a:effectLst/>
                            <a:latin typeface="+mn-ea"/>
                            <a:ea typeface="+mn-ea"/>
                          </a:endParaRPr>
                        </a:p>
                      </a:txBody>
                      <a:tcPr marL="9404" marR="9404" marT="9525" marB="0" anchor="ctr">
                        <a:noFill/>
                      </a:tcPr>
                    </a:tc>
                    <a:tc>
                      <a:txBody>
                        <a:bodyPr/>
                        <a:lstStyle/>
                        <a:p>
                          <a:pPr algn="r" fontAlgn="ctr"/>
                          <a:r>
                            <a:rPr lang="en-US" altLang="ko-KR" sz="1200" u="none" strike="noStrike" dirty="0">
                              <a:solidFill>
                                <a:schemeClr val="tx2">
                                  <a:lumMod val="90000"/>
                                </a:schemeClr>
                              </a:solidFill>
                              <a:effectLst/>
                              <a:latin typeface="+mn-ea"/>
                              <a:ea typeface="+mn-ea"/>
                            </a:rPr>
                            <a:t>2</a:t>
                          </a:r>
                          <a:endParaRPr lang="en-US" altLang="ko-KR" sz="1200" b="0" i="0" u="none" strike="noStrike" dirty="0">
                            <a:solidFill>
                              <a:schemeClr val="tx2">
                                <a:lumMod val="90000"/>
                              </a:schemeClr>
                            </a:solidFill>
                            <a:effectLst/>
                            <a:latin typeface="+mn-ea"/>
                            <a:ea typeface="+mn-ea"/>
                          </a:endParaRPr>
                        </a:p>
                      </a:txBody>
                      <a:tcPr marL="9404" marR="9404" marT="9525"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tx2">
                            <a:lumMod val="25000"/>
                          </a:schemeClr>
                        </a:solidFill>
                      </a:tcPr>
                    </a:tc>
                    <a:tc>
                      <a:txBody>
                        <a:bodyPr/>
                        <a:lstStyle/>
                        <a:p>
                          <a:pPr algn="r" fontAlgn="ctr"/>
                          <a:r>
                            <a:rPr lang="en-US" altLang="ko-KR" sz="1200" u="none" strike="noStrike" dirty="0">
                              <a:solidFill>
                                <a:schemeClr val="tx2">
                                  <a:lumMod val="90000"/>
                                </a:schemeClr>
                              </a:solidFill>
                              <a:effectLst/>
                              <a:latin typeface="+mn-ea"/>
                              <a:ea typeface="+mn-ea"/>
                            </a:rPr>
                            <a:t>3</a:t>
                          </a:r>
                          <a:endParaRPr lang="en-US" altLang="ko-KR" sz="1200" b="0" i="0" u="none" strike="noStrike" dirty="0">
                            <a:solidFill>
                              <a:schemeClr val="tx2">
                                <a:lumMod val="90000"/>
                              </a:schemeClr>
                            </a:solidFill>
                            <a:effectLst/>
                            <a:latin typeface="+mn-ea"/>
                            <a:ea typeface="+mn-ea"/>
                          </a:endParaRPr>
                        </a:p>
                      </a:txBody>
                      <a:tcPr marL="9404" marR="9404"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tx2">
                            <a:lumMod val="25000"/>
                          </a:schemeClr>
                        </a:solidFill>
                      </a:tcPr>
                    </a:tc>
                    <a:tc>
                      <a:txBody>
                        <a:bodyPr/>
                        <a:lstStyle/>
                        <a:p>
                          <a:pPr algn="r" fontAlgn="ctr"/>
                          <a:r>
                            <a:rPr lang="en-US" altLang="ko-KR" sz="1200" u="none" strike="noStrike" dirty="0">
                              <a:solidFill>
                                <a:schemeClr val="tx2">
                                  <a:lumMod val="90000"/>
                                </a:schemeClr>
                              </a:solidFill>
                              <a:effectLst/>
                              <a:latin typeface="+mn-ea"/>
                              <a:ea typeface="+mn-ea"/>
                            </a:rPr>
                            <a:t>4</a:t>
                          </a:r>
                          <a:endParaRPr lang="en-US" altLang="ko-KR" sz="1200" b="0" i="0" u="none" strike="noStrike" dirty="0">
                            <a:solidFill>
                              <a:schemeClr val="tx2">
                                <a:lumMod val="90000"/>
                              </a:schemeClr>
                            </a:solidFill>
                            <a:effectLst/>
                            <a:latin typeface="+mn-ea"/>
                            <a:ea typeface="+mn-ea"/>
                          </a:endParaRPr>
                        </a:p>
                      </a:txBody>
                      <a:tcPr marL="9404" marR="9404"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tx2">
                            <a:lumMod val="25000"/>
                          </a:schemeClr>
                        </a:solidFill>
                      </a:tcPr>
                    </a:tc>
                    <a:tc>
                      <a:txBody>
                        <a:bodyPr/>
                        <a:lstStyle/>
                        <a:p>
                          <a:pPr algn="r" fontAlgn="ctr"/>
                          <a:r>
                            <a:rPr lang="en-US" altLang="ko-KR" sz="1200" u="none" strike="noStrike" dirty="0">
                              <a:solidFill>
                                <a:schemeClr val="tx2">
                                  <a:lumMod val="90000"/>
                                </a:schemeClr>
                              </a:solidFill>
                              <a:effectLst/>
                              <a:latin typeface="+mn-ea"/>
                              <a:ea typeface="+mn-ea"/>
                            </a:rPr>
                            <a:t>5</a:t>
                          </a:r>
                          <a:endParaRPr lang="en-US" altLang="ko-KR" sz="1200" b="0" i="0" u="none" strike="noStrike" dirty="0">
                            <a:solidFill>
                              <a:schemeClr val="tx2">
                                <a:lumMod val="90000"/>
                              </a:schemeClr>
                            </a:solidFill>
                            <a:effectLst/>
                            <a:latin typeface="+mn-ea"/>
                            <a:ea typeface="+mn-ea"/>
                          </a:endParaRPr>
                        </a:p>
                      </a:txBody>
                      <a:tcPr marL="9404" marR="9404"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tx2">
                            <a:lumMod val="25000"/>
                          </a:schemeClr>
                        </a:solidFill>
                      </a:tcPr>
                    </a:tc>
                    <a:extLst>
                      <a:ext uri="{0D108BD9-81ED-4DB2-BD59-A6C34878D82A}">
                        <a16:rowId xmlns:a16="http://schemas.microsoft.com/office/drawing/2014/main" val="1582717543"/>
                      </a:ext>
                    </a:extLst>
                  </a:tr>
                  <a:tr h="209748">
                    <a:tc gridSpan="6">
                      <a:txBody>
                        <a:bodyPr/>
                        <a:lstStyle/>
                        <a:p>
                          <a:pPr algn="ctr" fontAlgn="ctr"/>
                          <a:endParaRPr lang="ko-KR" altLang="en-US" sz="1200" b="0" i="0" u="none" strike="noStrike" dirty="0">
                            <a:solidFill>
                              <a:schemeClr val="tx2">
                                <a:lumMod val="90000"/>
                              </a:schemeClr>
                            </a:solidFill>
                            <a:effectLst/>
                            <a:latin typeface="+mn-ea"/>
                            <a:ea typeface="+mn-ea"/>
                          </a:endParaRPr>
                        </a:p>
                      </a:txBody>
                      <a:tcPr marL="9404" marR="9404" marT="9525" marB="0" anchor="ctr">
                        <a:noFill/>
                      </a:tcPr>
                    </a:tc>
                    <a:tc hMerge="1">
                      <a:txBody>
                        <a:bodyPr/>
                        <a:lstStyle/>
                        <a:p>
                          <a:pPr algn="l" fontAlgn="ctr"/>
                          <a:endParaRPr lang="ko-KR" altLang="en-US" sz="1400" b="0" i="0" u="none" strike="noStrike" dirty="0">
                            <a:solidFill>
                              <a:srgbClr val="000000"/>
                            </a:solidFill>
                            <a:effectLst/>
                            <a:latin typeface="+mn-ea"/>
                            <a:ea typeface="+mn-ea"/>
                          </a:endParaRPr>
                        </a:p>
                      </a:txBody>
                      <a:tcPr marL="9525" marR="9525" marT="9525" marB="0" anchor="ctr"/>
                    </a:tc>
                    <a:tc hMerge="1">
                      <a:txBody>
                        <a:bodyPr/>
                        <a:lstStyle/>
                        <a:p>
                          <a:pPr algn="l" fontAlgn="ctr"/>
                          <a:endParaRPr lang="ko-KR" altLang="en-US" sz="1400" b="0" i="0" u="none" strike="noStrike" dirty="0">
                            <a:solidFill>
                              <a:srgbClr val="000000"/>
                            </a:solidFill>
                            <a:effectLst/>
                            <a:latin typeface="+mn-ea"/>
                            <a:ea typeface="+mn-ea"/>
                          </a:endParaRPr>
                        </a:p>
                      </a:txBody>
                      <a:tcPr marL="9525" marR="9525" marT="9525" marB="0" anchor="ctr">
                        <a:lnT w="12700" cap="flat" cmpd="sng" algn="ctr">
                          <a:solidFill>
                            <a:schemeClr val="tx1"/>
                          </a:solidFill>
                          <a:prstDash val="solid"/>
                          <a:round/>
                          <a:headEnd type="none" w="med" len="med"/>
                          <a:tailEnd type="none" w="med" len="med"/>
                        </a:lnT>
                      </a:tcPr>
                    </a:tc>
                    <a:tc hMerge="1">
                      <a:txBody>
                        <a:bodyPr/>
                        <a:lstStyle/>
                        <a:p>
                          <a:pPr algn="l" fontAlgn="ctr"/>
                          <a:endParaRPr lang="ko-KR" altLang="en-US" sz="1400" b="0" i="0" u="none" strike="noStrike" dirty="0">
                            <a:solidFill>
                              <a:srgbClr val="000000"/>
                            </a:solidFill>
                            <a:effectLst/>
                            <a:latin typeface="+mn-ea"/>
                            <a:ea typeface="+mn-ea"/>
                          </a:endParaRPr>
                        </a:p>
                      </a:txBody>
                      <a:tcPr marL="9525" marR="9525" marT="9525" marB="0" anchor="ctr">
                        <a:lnT w="12700" cap="flat" cmpd="sng" algn="ctr">
                          <a:solidFill>
                            <a:schemeClr val="tx1"/>
                          </a:solidFill>
                          <a:prstDash val="solid"/>
                          <a:round/>
                          <a:headEnd type="none" w="med" len="med"/>
                          <a:tailEnd type="none" w="med" len="med"/>
                        </a:lnT>
                      </a:tcPr>
                    </a:tc>
                    <a:tc hMerge="1">
                      <a:txBody>
                        <a:bodyPr/>
                        <a:lstStyle/>
                        <a:p>
                          <a:pPr algn="l" fontAlgn="ctr"/>
                          <a:endParaRPr lang="ko-KR" altLang="en-US" sz="1400" b="0" i="0" u="none" strike="noStrike" dirty="0">
                            <a:solidFill>
                              <a:srgbClr val="000000"/>
                            </a:solidFill>
                            <a:effectLst/>
                            <a:latin typeface="+mn-ea"/>
                            <a:ea typeface="+mn-ea"/>
                          </a:endParaRPr>
                        </a:p>
                      </a:txBody>
                      <a:tcPr marL="9525" marR="9525" marT="9525" marB="0" anchor="ctr">
                        <a:lnT w="12700" cap="flat" cmpd="sng" algn="ctr">
                          <a:solidFill>
                            <a:schemeClr val="tx1"/>
                          </a:solidFill>
                          <a:prstDash val="solid"/>
                          <a:round/>
                          <a:headEnd type="none" w="med" len="med"/>
                          <a:tailEnd type="none" w="med" len="med"/>
                        </a:lnT>
                      </a:tcPr>
                    </a:tc>
                    <a:tc hMerge="1">
                      <a:txBody>
                        <a:bodyPr/>
                        <a:lstStyle/>
                        <a:p>
                          <a:pPr algn="l" fontAlgn="ctr"/>
                          <a:endParaRPr lang="ko-KR" altLang="en-US" sz="1400" b="0" i="0" u="none" strike="noStrike" dirty="0">
                            <a:solidFill>
                              <a:srgbClr val="000000"/>
                            </a:solidFill>
                            <a:effectLst/>
                            <a:latin typeface="+mn-ea"/>
                            <a:ea typeface="+mn-ea"/>
                          </a:endParaRPr>
                        </a:p>
                      </a:txBody>
                      <a:tcPr marL="9525" marR="9525" marT="9525" marB="0" anchor="ctr"/>
                    </a:tc>
                    <a:extLst>
                      <a:ext uri="{0D108BD9-81ED-4DB2-BD59-A6C34878D82A}">
                        <a16:rowId xmlns:a16="http://schemas.microsoft.com/office/drawing/2014/main" val="1195270815"/>
                      </a:ext>
                    </a:extLst>
                  </a:tr>
                  <a:tr h="209748">
                    <a:tc rowSpan="7">
                      <a:txBody>
                        <a:bodyPr/>
                        <a:lstStyle/>
                        <a:p>
                          <a:pPr algn="ctr" fontAlgn="ctr"/>
                          <a:r>
                            <a:rPr lang="en-US" sz="1200" u="none" strike="noStrike" dirty="0">
                              <a:solidFill>
                                <a:schemeClr val="tx2">
                                  <a:lumMod val="90000"/>
                                </a:schemeClr>
                              </a:solidFill>
                              <a:effectLst/>
                              <a:latin typeface="+mn-ea"/>
                              <a:ea typeface="+mn-ea"/>
                            </a:rPr>
                            <a:t>3D</a:t>
                          </a:r>
                          <a:endParaRPr lang="en-US" sz="1200" b="0" i="0" u="none" strike="noStrike" dirty="0">
                            <a:solidFill>
                              <a:schemeClr val="tx2">
                                <a:lumMod val="90000"/>
                              </a:schemeClr>
                            </a:solidFill>
                            <a:effectLst/>
                            <a:latin typeface="+mn-ea"/>
                            <a:ea typeface="+mn-ea"/>
                          </a:endParaRPr>
                        </a:p>
                      </a:txBody>
                      <a:tcPr marL="9404" marR="9404" marT="9525" marB="0" anchor="ctr">
                        <a:noFill/>
                      </a:tcPr>
                    </a:tc>
                    <a:tc>
                      <a:txBody>
                        <a:bodyPr/>
                        <a:lstStyle/>
                        <a:p>
                          <a:endParaRPr lang="ko-KR"/>
                        </a:p>
                      </a:txBody>
                      <a:tcPr marL="9404" marR="9404" marT="9525" marB="0" anchor="b">
                        <a:blipFill>
                          <a:blip r:embed="rId2"/>
                          <a:stretch>
                            <a:fillRect l="-100000" t="-1126471" r="-400000" b="-647059"/>
                          </a:stretch>
                        </a:blipFill>
                      </a:tcPr>
                    </a:tc>
                    <a:tc>
                      <a:txBody>
                        <a:bodyPr/>
                        <a:lstStyle/>
                        <a:p>
                          <a:endParaRPr lang="ko-KR"/>
                        </a:p>
                      </a:txBody>
                      <a:tcPr marL="9404" marR="9404" marT="9525" marB="0" anchor="b">
                        <a:blipFill>
                          <a:blip r:embed="rId2"/>
                          <a:stretch>
                            <a:fillRect l="-200000" t="-1126471" r="-300000" b="-647059"/>
                          </a:stretch>
                        </a:blipFill>
                      </a:tcPr>
                    </a:tc>
                    <a:tc>
                      <a:txBody>
                        <a:bodyPr/>
                        <a:lstStyle/>
                        <a:p>
                          <a:pPr algn="r" fontAlgn="ctr"/>
                          <a:r>
                            <a:rPr lang="en-US" altLang="ko-KR" sz="1200" u="none" strike="noStrike" dirty="0">
                              <a:solidFill>
                                <a:schemeClr val="tx2">
                                  <a:lumMod val="90000"/>
                                </a:schemeClr>
                              </a:solidFill>
                              <a:effectLst/>
                              <a:latin typeface="+mn-ea"/>
                              <a:ea typeface="+mn-ea"/>
                            </a:rPr>
                            <a:t>0</a:t>
                          </a:r>
                          <a:endParaRPr lang="en-US" altLang="ko-KR" sz="1200" b="0" i="0" u="none" strike="noStrike" dirty="0">
                            <a:solidFill>
                              <a:schemeClr val="tx2">
                                <a:lumMod val="90000"/>
                              </a:schemeClr>
                            </a:solidFill>
                            <a:effectLst/>
                            <a:latin typeface="+mn-ea"/>
                            <a:ea typeface="+mn-ea"/>
                          </a:endParaRPr>
                        </a:p>
                      </a:txBody>
                      <a:tcPr marL="9404" marR="9404" marT="9525" marB="0" anchor="b">
                        <a:noFill/>
                      </a:tcPr>
                    </a:tc>
                    <a:tc>
                      <a:txBody>
                        <a:bodyPr/>
                        <a:lstStyle/>
                        <a:p>
                          <a:pPr algn="r" fontAlgn="ctr"/>
                          <a:r>
                            <a:rPr lang="en-US" altLang="ko-KR" sz="1200" u="none" strike="noStrike" dirty="0">
                              <a:solidFill>
                                <a:schemeClr val="tx2">
                                  <a:lumMod val="90000"/>
                                </a:schemeClr>
                              </a:solidFill>
                              <a:effectLst/>
                              <a:latin typeface="+mn-ea"/>
                              <a:ea typeface="+mn-ea"/>
                            </a:rPr>
                            <a:t>1</a:t>
                          </a:r>
                          <a:endParaRPr lang="en-US" altLang="ko-KR" sz="1200" b="0" i="0" u="none" strike="noStrike" dirty="0">
                            <a:solidFill>
                              <a:schemeClr val="tx2">
                                <a:lumMod val="90000"/>
                              </a:schemeClr>
                            </a:solidFill>
                            <a:effectLst/>
                            <a:latin typeface="+mn-ea"/>
                            <a:ea typeface="+mn-ea"/>
                          </a:endParaRPr>
                        </a:p>
                      </a:txBody>
                      <a:tcPr marL="9404" marR="9404" marT="9525" marB="0" anchor="b">
                        <a:noFill/>
                      </a:tcPr>
                    </a:tc>
                    <a:tc>
                      <a:txBody>
                        <a:bodyPr/>
                        <a:lstStyle/>
                        <a:p>
                          <a:pPr algn="r" fontAlgn="ctr"/>
                          <a:r>
                            <a:rPr lang="en-US" altLang="ko-KR" sz="1200" u="none" strike="noStrike" dirty="0">
                              <a:solidFill>
                                <a:schemeClr val="tx2">
                                  <a:lumMod val="90000"/>
                                </a:schemeClr>
                              </a:solidFill>
                              <a:effectLst/>
                              <a:latin typeface="+mn-ea"/>
                              <a:ea typeface="+mn-ea"/>
                            </a:rPr>
                            <a:t>2</a:t>
                          </a:r>
                          <a:endParaRPr lang="en-US" altLang="ko-KR" sz="1200" b="0" i="0" u="none" strike="noStrike" dirty="0">
                            <a:solidFill>
                              <a:schemeClr val="tx2">
                                <a:lumMod val="90000"/>
                              </a:schemeClr>
                            </a:solidFill>
                            <a:effectLst/>
                            <a:latin typeface="+mn-ea"/>
                            <a:ea typeface="+mn-ea"/>
                          </a:endParaRPr>
                        </a:p>
                      </a:txBody>
                      <a:tcPr marL="9404" marR="9404" marT="9525" marB="0" anchor="b">
                        <a:noFill/>
                      </a:tcPr>
                    </a:tc>
                    <a:extLst>
                      <a:ext uri="{0D108BD9-81ED-4DB2-BD59-A6C34878D82A}">
                        <a16:rowId xmlns:a16="http://schemas.microsoft.com/office/drawing/2014/main" val="1965114599"/>
                      </a:ext>
                    </a:extLst>
                  </a:tr>
                  <a:tr h="209748">
                    <a:tc vMerge="1">
                      <a:txBody>
                        <a:bodyPr/>
                        <a:lstStyle/>
                        <a:p>
                          <a:pPr algn="l" fontAlgn="ctr"/>
                          <a:endParaRPr lang="ko-KR" altLang="en-US" sz="1400" b="0" i="0" u="none" strike="noStrike" dirty="0">
                            <a:solidFill>
                              <a:srgbClr val="000000"/>
                            </a:solidFill>
                            <a:effectLst/>
                            <a:latin typeface="+mn-ea"/>
                            <a:ea typeface="+mn-ea"/>
                          </a:endParaRPr>
                        </a:p>
                      </a:txBody>
                      <a:tcPr marL="9525" marR="9525" marT="9525" marB="0" anchor="ctr"/>
                    </a:tc>
                    <a:tc rowSpan="2">
                      <a:txBody>
                        <a:bodyPr/>
                        <a:lstStyle/>
                        <a:p>
                          <a:pPr algn="ctr" fontAlgn="ctr"/>
                          <a:r>
                            <a:rPr lang="en-US" altLang="ko-KR" sz="1200" u="none" strike="noStrike" dirty="0">
                              <a:solidFill>
                                <a:schemeClr val="tx2">
                                  <a:lumMod val="90000"/>
                                </a:schemeClr>
                              </a:solidFill>
                              <a:effectLst/>
                              <a:latin typeface="+mn-ea"/>
                              <a:ea typeface="+mn-ea"/>
                            </a:rPr>
                            <a:t>0</a:t>
                          </a:r>
                          <a:endParaRPr lang="en-US" altLang="ko-KR" sz="1200" b="0" i="0" u="none" strike="noStrike" dirty="0">
                            <a:solidFill>
                              <a:schemeClr val="tx2">
                                <a:lumMod val="90000"/>
                              </a:schemeClr>
                            </a:solidFill>
                            <a:effectLst/>
                            <a:latin typeface="+mn-ea"/>
                            <a:ea typeface="+mn-ea"/>
                          </a:endParaRPr>
                        </a:p>
                      </a:txBody>
                      <a:tcPr marL="9404" marR="9404" marT="9525" marB="0" anchor="ctr">
                        <a:noFill/>
                      </a:tcPr>
                    </a:tc>
                    <a:tc>
                      <a:txBody>
                        <a:bodyPr/>
                        <a:lstStyle/>
                        <a:p>
                          <a:pPr algn="r" fontAlgn="ctr"/>
                          <a:r>
                            <a:rPr lang="en-US" altLang="ko-KR" sz="1200" u="none" strike="noStrike">
                              <a:solidFill>
                                <a:schemeClr val="tx2">
                                  <a:lumMod val="90000"/>
                                </a:schemeClr>
                              </a:solidFill>
                              <a:effectLst/>
                              <a:latin typeface="+mn-ea"/>
                              <a:ea typeface="+mn-ea"/>
                            </a:rPr>
                            <a:t>0</a:t>
                          </a:r>
                          <a:endParaRPr lang="en-US" altLang="ko-KR" sz="1200" b="0" i="0" u="none" strike="noStrike">
                            <a:solidFill>
                              <a:schemeClr val="tx2">
                                <a:lumMod val="90000"/>
                              </a:schemeClr>
                            </a:solidFill>
                            <a:effectLst/>
                            <a:latin typeface="+mn-ea"/>
                            <a:ea typeface="+mn-ea"/>
                          </a:endParaRPr>
                        </a:p>
                      </a:txBody>
                      <a:tcPr marL="9404" marR="9404" marT="9525" marB="0" anchor="ctr">
                        <a:noFill/>
                      </a:tcPr>
                    </a:tc>
                    <a:tc>
                      <a:txBody>
                        <a:bodyPr/>
                        <a:lstStyle/>
                        <a:p>
                          <a:pPr algn="r" fontAlgn="ctr"/>
                          <a:r>
                            <a:rPr lang="en-US" altLang="ko-KR" sz="1200" u="none" strike="noStrike" dirty="0">
                              <a:solidFill>
                                <a:schemeClr val="tx2">
                                  <a:lumMod val="90000"/>
                                </a:schemeClr>
                              </a:solidFill>
                              <a:effectLst/>
                              <a:latin typeface="+mn-ea"/>
                              <a:ea typeface="+mn-ea"/>
                            </a:rPr>
                            <a:t>0</a:t>
                          </a:r>
                          <a:endParaRPr lang="en-US" altLang="ko-KR" sz="1200" b="0" i="0" u="none" strike="noStrike" dirty="0">
                            <a:solidFill>
                              <a:schemeClr val="tx2">
                                <a:lumMod val="90000"/>
                              </a:schemeClr>
                            </a:solidFill>
                            <a:effectLst/>
                            <a:latin typeface="+mn-ea"/>
                            <a:ea typeface="+mn-ea"/>
                          </a:endParaRPr>
                        </a:p>
                      </a:txBody>
                      <a:tcPr marL="9404" marR="9404" marT="9525" marB="0"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tx2">
                            <a:lumMod val="25000"/>
                          </a:schemeClr>
                        </a:solidFill>
                      </a:tcPr>
                    </a:tc>
                    <a:tc>
                      <a:txBody>
                        <a:bodyPr/>
                        <a:lstStyle/>
                        <a:p>
                          <a:pPr algn="r" fontAlgn="ctr"/>
                          <a:r>
                            <a:rPr lang="en-US" altLang="ko-KR" sz="1200" u="none" strike="noStrike" dirty="0">
                              <a:solidFill>
                                <a:schemeClr val="tx2">
                                  <a:lumMod val="90000"/>
                                </a:schemeClr>
                              </a:solidFill>
                              <a:effectLst/>
                              <a:latin typeface="+mn-ea"/>
                              <a:ea typeface="+mn-ea"/>
                            </a:rPr>
                            <a:t>1</a:t>
                          </a:r>
                          <a:endParaRPr lang="en-US" altLang="ko-KR" sz="1200" b="0" i="0" u="none" strike="noStrike" dirty="0">
                            <a:solidFill>
                              <a:schemeClr val="tx2">
                                <a:lumMod val="90000"/>
                              </a:schemeClr>
                            </a:solidFill>
                            <a:effectLst/>
                            <a:latin typeface="+mn-ea"/>
                            <a:ea typeface="+mn-ea"/>
                          </a:endParaRPr>
                        </a:p>
                      </a:txBody>
                      <a:tcPr marL="9404" marR="9404"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tx2">
                            <a:lumMod val="25000"/>
                          </a:schemeClr>
                        </a:solidFill>
                      </a:tcPr>
                    </a:tc>
                    <a:tc>
                      <a:txBody>
                        <a:bodyPr/>
                        <a:lstStyle/>
                        <a:p>
                          <a:pPr algn="r" fontAlgn="ctr"/>
                          <a:r>
                            <a:rPr lang="en-US" altLang="ko-KR" sz="1200" u="none" strike="noStrike" dirty="0">
                              <a:solidFill>
                                <a:schemeClr val="tx2">
                                  <a:lumMod val="90000"/>
                                </a:schemeClr>
                              </a:solidFill>
                              <a:effectLst/>
                              <a:latin typeface="+mn-ea"/>
                              <a:ea typeface="+mn-ea"/>
                            </a:rPr>
                            <a:t>2</a:t>
                          </a:r>
                          <a:endParaRPr lang="en-US" altLang="ko-KR" sz="1200" b="0" i="0" u="none" strike="noStrike" dirty="0">
                            <a:solidFill>
                              <a:schemeClr val="tx2">
                                <a:lumMod val="90000"/>
                              </a:schemeClr>
                            </a:solidFill>
                            <a:effectLst/>
                            <a:latin typeface="+mn-ea"/>
                            <a:ea typeface="+mn-ea"/>
                          </a:endParaRPr>
                        </a:p>
                      </a:txBody>
                      <a:tcPr marL="9404" marR="9404" marT="9525" marB="0"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tx2">
                            <a:lumMod val="25000"/>
                          </a:schemeClr>
                        </a:solidFill>
                      </a:tcPr>
                    </a:tc>
                    <a:extLst>
                      <a:ext uri="{0D108BD9-81ED-4DB2-BD59-A6C34878D82A}">
                        <a16:rowId xmlns:a16="http://schemas.microsoft.com/office/drawing/2014/main" val="2806750611"/>
                      </a:ext>
                    </a:extLst>
                  </a:tr>
                  <a:tr h="209748">
                    <a:tc vMerge="1">
                      <a:txBody>
                        <a:bodyPr/>
                        <a:lstStyle/>
                        <a:p>
                          <a:pPr algn="l" fontAlgn="ctr"/>
                          <a:endParaRPr lang="ko-KR" altLang="en-US" sz="1400" b="0" i="0" u="none" strike="noStrike" dirty="0">
                            <a:solidFill>
                              <a:srgbClr val="000000"/>
                            </a:solidFill>
                            <a:effectLst/>
                            <a:latin typeface="+mn-ea"/>
                            <a:ea typeface="+mn-ea"/>
                          </a:endParaRPr>
                        </a:p>
                      </a:txBody>
                      <a:tcPr marL="9525" marR="9525" marT="9525" marB="0" anchor="ctr"/>
                    </a:tc>
                    <a:tc vMerge="1">
                      <a:txBody>
                        <a:bodyPr/>
                        <a:lstStyle/>
                        <a:p>
                          <a:pPr algn="ctr" fontAlgn="ctr"/>
                          <a:endParaRPr lang="ko-KR" altLang="en-US" sz="1400" b="0" i="0" u="none" strike="noStrike" dirty="0">
                            <a:solidFill>
                              <a:srgbClr val="000000"/>
                            </a:solidFill>
                            <a:effectLst/>
                            <a:latin typeface="+mn-ea"/>
                            <a:ea typeface="+mn-ea"/>
                          </a:endParaRPr>
                        </a:p>
                      </a:txBody>
                      <a:tcPr marL="9525" marR="9525" marT="9525" marB="0" anchor="ctr"/>
                    </a:tc>
                    <a:tc>
                      <a:txBody>
                        <a:bodyPr/>
                        <a:lstStyle/>
                        <a:p>
                          <a:pPr algn="r" fontAlgn="ctr"/>
                          <a:r>
                            <a:rPr lang="en-US" altLang="ko-KR" sz="1200" u="none" strike="noStrike" dirty="0">
                              <a:solidFill>
                                <a:schemeClr val="tx2">
                                  <a:lumMod val="90000"/>
                                </a:schemeClr>
                              </a:solidFill>
                              <a:effectLst/>
                              <a:latin typeface="+mn-ea"/>
                              <a:ea typeface="+mn-ea"/>
                            </a:rPr>
                            <a:t>1</a:t>
                          </a:r>
                          <a:endParaRPr lang="en-US" altLang="ko-KR" sz="1200" b="0" i="0" u="none" strike="noStrike" dirty="0">
                            <a:solidFill>
                              <a:schemeClr val="tx2">
                                <a:lumMod val="90000"/>
                              </a:schemeClr>
                            </a:solidFill>
                            <a:effectLst/>
                            <a:latin typeface="+mn-ea"/>
                            <a:ea typeface="+mn-ea"/>
                          </a:endParaRPr>
                        </a:p>
                      </a:txBody>
                      <a:tcPr marL="9404" marR="9404" marT="9525" marB="0" anchor="ctr">
                        <a:noFill/>
                      </a:tcPr>
                    </a:tc>
                    <a:tc>
                      <a:txBody>
                        <a:bodyPr/>
                        <a:lstStyle/>
                        <a:p>
                          <a:pPr algn="r" fontAlgn="ctr"/>
                          <a:r>
                            <a:rPr lang="en-US" altLang="ko-KR" sz="1200" u="none" strike="noStrike" dirty="0">
                              <a:solidFill>
                                <a:schemeClr val="tx2">
                                  <a:lumMod val="90000"/>
                                </a:schemeClr>
                              </a:solidFill>
                              <a:effectLst/>
                              <a:latin typeface="+mn-ea"/>
                              <a:ea typeface="+mn-ea"/>
                            </a:rPr>
                            <a:t>1</a:t>
                          </a:r>
                          <a:endParaRPr lang="en-US" altLang="ko-KR" sz="1200" b="0" i="0" u="none" strike="noStrike" dirty="0">
                            <a:solidFill>
                              <a:schemeClr val="tx2">
                                <a:lumMod val="90000"/>
                              </a:schemeClr>
                            </a:solidFill>
                            <a:effectLst/>
                            <a:latin typeface="+mn-ea"/>
                            <a:ea typeface="+mn-ea"/>
                          </a:endParaRPr>
                        </a:p>
                      </a:txBody>
                      <a:tcPr marL="9404" marR="9404" marT="9525"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5000"/>
                          </a:schemeClr>
                        </a:solidFill>
                      </a:tcPr>
                    </a:tc>
                    <a:tc>
                      <a:txBody>
                        <a:bodyPr/>
                        <a:lstStyle/>
                        <a:p>
                          <a:pPr algn="r" fontAlgn="ctr"/>
                          <a:r>
                            <a:rPr lang="en-US" altLang="ko-KR" sz="1200" u="none" strike="noStrike" dirty="0">
                              <a:solidFill>
                                <a:schemeClr val="tx2">
                                  <a:lumMod val="90000"/>
                                </a:schemeClr>
                              </a:solidFill>
                              <a:effectLst/>
                              <a:latin typeface="+mn-ea"/>
                              <a:ea typeface="+mn-ea"/>
                            </a:rPr>
                            <a:t>2</a:t>
                          </a:r>
                          <a:endParaRPr lang="en-US" altLang="ko-KR" sz="1200" b="0" i="0" u="none" strike="noStrike" dirty="0">
                            <a:solidFill>
                              <a:schemeClr val="tx2">
                                <a:lumMod val="90000"/>
                              </a:schemeClr>
                            </a:solidFill>
                            <a:effectLst/>
                            <a:latin typeface="+mn-ea"/>
                            <a:ea typeface="+mn-ea"/>
                          </a:endParaRPr>
                        </a:p>
                      </a:txBody>
                      <a:tcPr marL="9404" marR="9404"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5000"/>
                          </a:schemeClr>
                        </a:solidFill>
                      </a:tcPr>
                    </a:tc>
                    <a:tc>
                      <a:txBody>
                        <a:bodyPr/>
                        <a:lstStyle/>
                        <a:p>
                          <a:pPr algn="r" fontAlgn="ctr"/>
                          <a:r>
                            <a:rPr lang="en-US" altLang="ko-KR" sz="1200" u="none" strike="noStrike" dirty="0">
                              <a:solidFill>
                                <a:schemeClr val="tx2">
                                  <a:lumMod val="90000"/>
                                </a:schemeClr>
                              </a:solidFill>
                              <a:effectLst/>
                              <a:latin typeface="+mn-ea"/>
                              <a:ea typeface="+mn-ea"/>
                            </a:rPr>
                            <a:t>3</a:t>
                          </a:r>
                          <a:endParaRPr lang="en-US" altLang="ko-KR" sz="1200" b="0" i="0" u="none" strike="noStrike" dirty="0">
                            <a:solidFill>
                              <a:schemeClr val="tx2">
                                <a:lumMod val="90000"/>
                              </a:schemeClr>
                            </a:solidFill>
                            <a:effectLst/>
                            <a:latin typeface="+mn-ea"/>
                            <a:ea typeface="+mn-ea"/>
                          </a:endParaRPr>
                        </a:p>
                      </a:txBody>
                      <a:tcPr marL="9404" marR="9404"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5000"/>
                          </a:schemeClr>
                        </a:solidFill>
                      </a:tcPr>
                    </a:tc>
                    <a:extLst>
                      <a:ext uri="{0D108BD9-81ED-4DB2-BD59-A6C34878D82A}">
                        <a16:rowId xmlns:a16="http://schemas.microsoft.com/office/drawing/2014/main" val="2244735038"/>
                      </a:ext>
                    </a:extLst>
                  </a:tr>
                  <a:tr h="209748">
                    <a:tc vMerge="1">
                      <a:txBody>
                        <a:bodyPr/>
                        <a:lstStyle/>
                        <a:p>
                          <a:pPr algn="l" fontAlgn="ctr"/>
                          <a:endParaRPr lang="ko-KR" altLang="en-US" sz="1400" b="0" i="0" u="none" strike="noStrike" dirty="0">
                            <a:solidFill>
                              <a:srgbClr val="000000"/>
                            </a:solidFill>
                            <a:effectLst/>
                            <a:latin typeface="+mn-ea"/>
                            <a:ea typeface="+mn-ea"/>
                          </a:endParaRPr>
                        </a:p>
                      </a:txBody>
                      <a:tcPr marL="9525" marR="9525" marT="9525" marB="0" anchor="ctr"/>
                    </a:tc>
                    <a:tc rowSpan="2">
                      <a:txBody>
                        <a:bodyPr/>
                        <a:lstStyle/>
                        <a:p>
                          <a:pPr algn="ctr" fontAlgn="ctr"/>
                          <a:r>
                            <a:rPr lang="en-US" altLang="ko-KR" sz="1200" u="none" strike="noStrike" dirty="0">
                              <a:solidFill>
                                <a:schemeClr val="tx2">
                                  <a:lumMod val="90000"/>
                                </a:schemeClr>
                              </a:solidFill>
                              <a:effectLst/>
                              <a:latin typeface="+mn-ea"/>
                              <a:ea typeface="+mn-ea"/>
                            </a:rPr>
                            <a:t>1</a:t>
                          </a:r>
                          <a:endParaRPr lang="en-US" altLang="ko-KR" sz="1200" b="0" i="0" u="none" strike="noStrike" dirty="0">
                            <a:solidFill>
                              <a:schemeClr val="tx2">
                                <a:lumMod val="90000"/>
                              </a:schemeClr>
                            </a:solidFill>
                            <a:effectLst/>
                            <a:latin typeface="+mn-ea"/>
                            <a:ea typeface="+mn-ea"/>
                          </a:endParaRPr>
                        </a:p>
                      </a:txBody>
                      <a:tcPr marL="9404" marR="9404" marT="9525" marB="0" anchor="ctr">
                        <a:noFill/>
                      </a:tcPr>
                    </a:tc>
                    <a:tc>
                      <a:txBody>
                        <a:bodyPr/>
                        <a:lstStyle/>
                        <a:p>
                          <a:pPr algn="r" fontAlgn="ctr"/>
                          <a:r>
                            <a:rPr lang="en-US" altLang="ko-KR" sz="1200" u="none" strike="noStrike">
                              <a:solidFill>
                                <a:schemeClr val="tx2">
                                  <a:lumMod val="90000"/>
                                </a:schemeClr>
                              </a:solidFill>
                              <a:effectLst/>
                              <a:latin typeface="+mn-ea"/>
                              <a:ea typeface="+mn-ea"/>
                            </a:rPr>
                            <a:t>0</a:t>
                          </a:r>
                          <a:endParaRPr lang="en-US" altLang="ko-KR" sz="1200" b="0" i="0" u="none" strike="noStrike">
                            <a:solidFill>
                              <a:schemeClr val="tx2">
                                <a:lumMod val="90000"/>
                              </a:schemeClr>
                            </a:solidFill>
                            <a:effectLst/>
                            <a:latin typeface="+mn-ea"/>
                            <a:ea typeface="+mn-ea"/>
                          </a:endParaRPr>
                        </a:p>
                      </a:txBody>
                      <a:tcPr marL="9404" marR="9404" marT="9525" marB="0" anchor="ctr">
                        <a:noFill/>
                      </a:tcPr>
                    </a:tc>
                    <a:tc>
                      <a:txBody>
                        <a:bodyPr/>
                        <a:lstStyle/>
                        <a:p>
                          <a:pPr algn="r" fontAlgn="ctr"/>
                          <a:r>
                            <a:rPr lang="en-US" altLang="ko-KR" sz="1200" u="none" strike="noStrike" dirty="0">
                              <a:solidFill>
                                <a:schemeClr val="tx2">
                                  <a:lumMod val="90000"/>
                                </a:schemeClr>
                              </a:solidFill>
                              <a:effectLst/>
                              <a:latin typeface="+mn-ea"/>
                              <a:ea typeface="+mn-ea"/>
                            </a:rPr>
                            <a:t>1</a:t>
                          </a:r>
                          <a:endParaRPr lang="en-US" altLang="ko-KR" sz="1200" b="0" i="0" u="none" strike="noStrike" dirty="0">
                            <a:solidFill>
                              <a:schemeClr val="tx2">
                                <a:lumMod val="90000"/>
                              </a:schemeClr>
                            </a:solidFill>
                            <a:effectLst/>
                            <a:latin typeface="+mn-ea"/>
                            <a:ea typeface="+mn-ea"/>
                          </a:endParaRPr>
                        </a:p>
                      </a:txBody>
                      <a:tcPr marL="9404" marR="9404" marT="9525"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altLang="ko-KR" sz="1200" u="none" strike="noStrike" dirty="0">
                              <a:solidFill>
                                <a:schemeClr val="tx2">
                                  <a:lumMod val="90000"/>
                                </a:schemeClr>
                              </a:solidFill>
                              <a:effectLst/>
                              <a:latin typeface="+mn-ea"/>
                              <a:ea typeface="+mn-ea"/>
                            </a:rPr>
                            <a:t>2</a:t>
                          </a:r>
                          <a:endParaRPr lang="en-US" altLang="ko-KR" sz="1200" b="0" i="0" u="none" strike="noStrike" dirty="0">
                            <a:solidFill>
                              <a:schemeClr val="tx2">
                                <a:lumMod val="90000"/>
                              </a:schemeClr>
                            </a:solidFill>
                            <a:effectLst/>
                            <a:latin typeface="+mn-ea"/>
                            <a:ea typeface="+mn-ea"/>
                          </a:endParaRPr>
                        </a:p>
                      </a:txBody>
                      <a:tcPr marL="9404" marR="9404"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altLang="ko-KR" sz="1200" u="none" strike="noStrike" dirty="0">
                              <a:solidFill>
                                <a:schemeClr val="tx2">
                                  <a:lumMod val="90000"/>
                                </a:schemeClr>
                              </a:solidFill>
                              <a:effectLst/>
                              <a:latin typeface="+mn-ea"/>
                              <a:ea typeface="+mn-ea"/>
                            </a:rPr>
                            <a:t>3</a:t>
                          </a:r>
                          <a:endParaRPr lang="en-US" altLang="ko-KR" sz="1200" b="0" i="0" u="none" strike="noStrike" dirty="0">
                            <a:solidFill>
                              <a:schemeClr val="tx2">
                                <a:lumMod val="90000"/>
                              </a:schemeClr>
                            </a:solidFill>
                            <a:effectLst/>
                            <a:latin typeface="+mn-ea"/>
                            <a:ea typeface="+mn-ea"/>
                          </a:endParaRPr>
                        </a:p>
                      </a:txBody>
                      <a:tcPr marL="9404" marR="9404"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34155613"/>
                      </a:ext>
                    </a:extLst>
                  </a:tr>
                  <a:tr h="209748">
                    <a:tc vMerge="1">
                      <a:txBody>
                        <a:bodyPr/>
                        <a:lstStyle/>
                        <a:p>
                          <a:pPr algn="l" fontAlgn="ctr"/>
                          <a:endParaRPr lang="ko-KR" altLang="en-US" sz="1400" b="0" i="0" u="none" strike="noStrike" dirty="0">
                            <a:solidFill>
                              <a:srgbClr val="000000"/>
                            </a:solidFill>
                            <a:effectLst/>
                            <a:latin typeface="+mn-ea"/>
                            <a:ea typeface="+mn-ea"/>
                          </a:endParaRPr>
                        </a:p>
                      </a:txBody>
                      <a:tcPr marL="9525" marR="9525" marT="9525" marB="0" anchor="ctr"/>
                    </a:tc>
                    <a:tc vMerge="1">
                      <a:txBody>
                        <a:bodyPr/>
                        <a:lstStyle/>
                        <a:p>
                          <a:pPr algn="ctr" fontAlgn="ctr"/>
                          <a:endParaRPr lang="ko-KR" altLang="en-US" sz="1400" b="0" i="0" u="none" strike="noStrike" dirty="0">
                            <a:solidFill>
                              <a:srgbClr val="000000"/>
                            </a:solidFill>
                            <a:effectLst/>
                            <a:latin typeface="+mn-ea"/>
                            <a:ea typeface="+mn-ea"/>
                          </a:endParaRPr>
                        </a:p>
                      </a:txBody>
                      <a:tcPr marL="9525" marR="9525" marT="9525" marB="0" anchor="ctr"/>
                    </a:tc>
                    <a:tc>
                      <a:txBody>
                        <a:bodyPr/>
                        <a:lstStyle/>
                        <a:p>
                          <a:pPr algn="r" fontAlgn="ctr"/>
                          <a:r>
                            <a:rPr lang="en-US" altLang="ko-KR" sz="1200" u="none" strike="noStrike">
                              <a:solidFill>
                                <a:schemeClr val="tx2">
                                  <a:lumMod val="90000"/>
                                </a:schemeClr>
                              </a:solidFill>
                              <a:effectLst/>
                              <a:latin typeface="+mn-ea"/>
                              <a:ea typeface="+mn-ea"/>
                            </a:rPr>
                            <a:t>1</a:t>
                          </a:r>
                          <a:endParaRPr lang="en-US" altLang="ko-KR" sz="1200" b="0" i="0" u="none" strike="noStrike">
                            <a:solidFill>
                              <a:schemeClr val="tx2">
                                <a:lumMod val="90000"/>
                              </a:schemeClr>
                            </a:solidFill>
                            <a:effectLst/>
                            <a:latin typeface="+mn-ea"/>
                            <a:ea typeface="+mn-ea"/>
                          </a:endParaRPr>
                        </a:p>
                      </a:txBody>
                      <a:tcPr marL="9404" marR="9404" marT="9525" marB="0" anchor="ctr">
                        <a:noFill/>
                      </a:tcPr>
                    </a:tc>
                    <a:tc>
                      <a:txBody>
                        <a:bodyPr/>
                        <a:lstStyle/>
                        <a:p>
                          <a:pPr algn="r" fontAlgn="ctr"/>
                          <a:r>
                            <a:rPr lang="en-US" altLang="ko-KR" sz="1200" u="none" strike="noStrike" dirty="0">
                              <a:solidFill>
                                <a:schemeClr val="tx2">
                                  <a:lumMod val="90000"/>
                                </a:schemeClr>
                              </a:solidFill>
                              <a:effectLst/>
                              <a:latin typeface="+mn-ea"/>
                              <a:ea typeface="+mn-ea"/>
                            </a:rPr>
                            <a:t>2</a:t>
                          </a:r>
                          <a:endParaRPr lang="en-US" altLang="ko-KR" sz="1200" b="0" i="0" u="none" strike="noStrike" dirty="0">
                            <a:solidFill>
                              <a:schemeClr val="tx2">
                                <a:lumMod val="90000"/>
                              </a:schemeClr>
                            </a:solidFill>
                            <a:effectLst/>
                            <a:latin typeface="+mn-ea"/>
                            <a:ea typeface="+mn-ea"/>
                          </a:endParaRPr>
                        </a:p>
                      </a:txBody>
                      <a:tcPr marL="9404" marR="9404" marT="9525"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altLang="ko-KR" sz="1200" u="none" strike="noStrike" dirty="0">
                              <a:solidFill>
                                <a:schemeClr val="tx2">
                                  <a:lumMod val="90000"/>
                                </a:schemeClr>
                              </a:solidFill>
                              <a:effectLst/>
                              <a:latin typeface="+mn-ea"/>
                              <a:ea typeface="+mn-ea"/>
                            </a:rPr>
                            <a:t>3</a:t>
                          </a:r>
                          <a:endParaRPr lang="en-US" altLang="ko-KR" sz="1200" b="0" i="0" u="none" strike="noStrike" dirty="0">
                            <a:solidFill>
                              <a:schemeClr val="tx2">
                                <a:lumMod val="90000"/>
                              </a:schemeClr>
                            </a:solidFill>
                            <a:effectLst/>
                            <a:latin typeface="+mn-ea"/>
                            <a:ea typeface="+mn-ea"/>
                          </a:endParaRPr>
                        </a:p>
                      </a:txBody>
                      <a:tcPr marL="9404" marR="9404"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altLang="ko-KR" sz="1200" u="none" strike="noStrike" dirty="0">
                              <a:solidFill>
                                <a:schemeClr val="tx2">
                                  <a:lumMod val="90000"/>
                                </a:schemeClr>
                              </a:solidFill>
                              <a:effectLst/>
                              <a:latin typeface="+mn-ea"/>
                              <a:ea typeface="+mn-ea"/>
                            </a:rPr>
                            <a:t>4</a:t>
                          </a:r>
                          <a:endParaRPr lang="en-US" altLang="ko-KR" sz="1200" b="0" i="0" u="none" strike="noStrike" dirty="0">
                            <a:solidFill>
                              <a:schemeClr val="tx2">
                                <a:lumMod val="90000"/>
                              </a:schemeClr>
                            </a:solidFill>
                            <a:effectLst/>
                            <a:latin typeface="+mn-ea"/>
                            <a:ea typeface="+mn-ea"/>
                          </a:endParaRPr>
                        </a:p>
                      </a:txBody>
                      <a:tcPr marL="9404" marR="9404"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82506871"/>
                      </a:ext>
                    </a:extLst>
                  </a:tr>
                  <a:tr h="209748">
                    <a:tc vMerge="1">
                      <a:txBody>
                        <a:bodyPr/>
                        <a:lstStyle/>
                        <a:p>
                          <a:pPr algn="l" fontAlgn="ctr"/>
                          <a:endParaRPr lang="ko-KR" altLang="en-US" sz="1400" b="0" i="0" u="none" strike="noStrike" dirty="0">
                            <a:solidFill>
                              <a:srgbClr val="000000"/>
                            </a:solidFill>
                            <a:effectLst/>
                            <a:latin typeface="+mn-ea"/>
                            <a:ea typeface="+mn-ea"/>
                          </a:endParaRPr>
                        </a:p>
                      </a:txBody>
                      <a:tcPr marL="9525" marR="9525" marT="9525" marB="0" anchor="ctr"/>
                    </a:tc>
                    <a:tc rowSpan="2">
                      <a:txBody>
                        <a:bodyPr/>
                        <a:lstStyle/>
                        <a:p>
                          <a:pPr algn="ctr" fontAlgn="ctr"/>
                          <a:r>
                            <a:rPr lang="en-US" altLang="ko-KR" sz="1200" u="none" strike="noStrike" dirty="0">
                              <a:solidFill>
                                <a:schemeClr val="tx2">
                                  <a:lumMod val="90000"/>
                                </a:schemeClr>
                              </a:solidFill>
                              <a:effectLst/>
                              <a:latin typeface="+mn-ea"/>
                              <a:ea typeface="+mn-ea"/>
                            </a:rPr>
                            <a:t>2</a:t>
                          </a:r>
                          <a:endParaRPr lang="en-US" altLang="ko-KR" sz="1200" b="0" i="0" u="none" strike="noStrike" dirty="0">
                            <a:solidFill>
                              <a:schemeClr val="tx2">
                                <a:lumMod val="90000"/>
                              </a:schemeClr>
                            </a:solidFill>
                            <a:effectLst/>
                            <a:latin typeface="+mn-ea"/>
                            <a:ea typeface="+mn-ea"/>
                          </a:endParaRPr>
                        </a:p>
                      </a:txBody>
                      <a:tcPr marL="9404" marR="9404" marT="9525" marB="0" anchor="ctr">
                        <a:noFill/>
                      </a:tcPr>
                    </a:tc>
                    <a:tc>
                      <a:txBody>
                        <a:bodyPr/>
                        <a:lstStyle/>
                        <a:p>
                          <a:pPr algn="r" fontAlgn="ctr"/>
                          <a:r>
                            <a:rPr lang="en-US" altLang="ko-KR" sz="1200" u="none" strike="noStrike">
                              <a:solidFill>
                                <a:schemeClr val="tx2">
                                  <a:lumMod val="90000"/>
                                </a:schemeClr>
                              </a:solidFill>
                              <a:effectLst/>
                              <a:latin typeface="+mn-ea"/>
                              <a:ea typeface="+mn-ea"/>
                            </a:rPr>
                            <a:t>0</a:t>
                          </a:r>
                          <a:endParaRPr lang="en-US" altLang="ko-KR" sz="1200" b="0" i="0" u="none" strike="noStrike">
                            <a:solidFill>
                              <a:schemeClr val="tx2">
                                <a:lumMod val="90000"/>
                              </a:schemeClr>
                            </a:solidFill>
                            <a:effectLst/>
                            <a:latin typeface="+mn-ea"/>
                            <a:ea typeface="+mn-ea"/>
                          </a:endParaRPr>
                        </a:p>
                      </a:txBody>
                      <a:tcPr marL="9404" marR="9404" marT="9525" marB="0" anchor="ctr">
                        <a:noFill/>
                      </a:tcPr>
                    </a:tc>
                    <a:tc>
                      <a:txBody>
                        <a:bodyPr/>
                        <a:lstStyle/>
                        <a:p>
                          <a:pPr algn="r" fontAlgn="ctr"/>
                          <a:r>
                            <a:rPr lang="en-US" altLang="ko-KR" sz="1200" u="none" strike="noStrike" dirty="0">
                              <a:solidFill>
                                <a:schemeClr val="tx2">
                                  <a:lumMod val="90000"/>
                                </a:schemeClr>
                              </a:solidFill>
                              <a:effectLst/>
                              <a:latin typeface="+mn-ea"/>
                              <a:ea typeface="+mn-ea"/>
                            </a:rPr>
                            <a:t>2</a:t>
                          </a:r>
                          <a:endParaRPr lang="en-US" altLang="ko-KR" sz="1200" b="0" i="0" u="none" strike="noStrike" dirty="0">
                            <a:solidFill>
                              <a:schemeClr val="tx2">
                                <a:lumMod val="90000"/>
                              </a:schemeClr>
                            </a:solidFill>
                            <a:effectLst/>
                            <a:latin typeface="+mn-ea"/>
                            <a:ea typeface="+mn-ea"/>
                          </a:endParaRPr>
                        </a:p>
                      </a:txBody>
                      <a:tcPr marL="9404" marR="9404" marT="9525"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5000"/>
                          </a:schemeClr>
                        </a:solidFill>
                      </a:tcPr>
                    </a:tc>
                    <a:tc>
                      <a:txBody>
                        <a:bodyPr/>
                        <a:lstStyle/>
                        <a:p>
                          <a:pPr algn="r" fontAlgn="ctr"/>
                          <a:r>
                            <a:rPr lang="en-US" altLang="ko-KR" sz="1200" u="none" strike="noStrike" dirty="0">
                              <a:solidFill>
                                <a:schemeClr val="tx2">
                                  <a:lumMod val="90000"/>
                                </a:schemeClr>
                              </a:solidFill>
                              <a:effectLst/>
                              <a:latin typeface="+mn-ea"/>
                              <a:ea typeface="+mn-ea"/>
                            </a:rPr>
                            <a:t>3</a:t>
                          </a:r>
                          <a:endParaRPr lang="en-US" altLang="ko-KR" sz="1200" b="0" i="0" u="none" strike="noStrike" dirty="0">
                            <a:solidFill>
                              <a:schemeClr val="tx2">
                                <a:lumMod val="90000"/>
                              </a:schemeClr>
                            </a:solidFill>
                            <a:effectLst/>
                            <a:latin typeface="+mn-ea"/>
                            <a:ea typeface="+mn-ea"/>
                          </a:endParaRPr>
                        </a:p>
                      </a:txBody>
                      <a:tcPr marL="9404" marR="9404"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5000"/>
                          </a:schemeClr>
                        </a:solidFill>
                      </a:tcPr>
                    </a:tc>
                    <a:tc>
                      <a:txBody>
                        <a:bodyPr/>
                        <a:lstStyle/>
                        <a:p>
                          <a:pPr algn="r" fontAlgn="ctr"/>
                          <a:r>
                            <a:rPr lang="en-US" altLang="ko-KR" sz="1200" u="none" strike="noStrike" dirty="0">
                              <a:solidFill>
                                <a:schemeClr val="tx2">
                                  <a:lumMod val="90000"/>
                                </a:schemeClr>
                              </a:solidFill>
                              <a:effectLst/>
                              <a:latin typeface="+mn-ea"/>
                              <a:ea typeface="+mn-ea"/>
                            </a:rPr>
                            <a:t>4</a:t>
                          </a:r>
                          <a:endParaRPr lang="en-US" altLang="ko-KR" sz="1200" b="0" i="0" u="none" strike="noStrike" dirty="0">
                            <a:solidFill>
                              <a:schemeClr val="tx2">
                                <a:lumMod val="90000"/>
                              </a:schemeClr>
                            </a:solidFill>
                            <a:effectLst/>
                            <a:latin typeface="+mn-ea"/>
                            <a:ea typeface="+mn-ea"/>
                          </a:endParaRPr>
                        </a:p>
                      </a:txBody>
                      <a:tcPr marL="9404" marR="9404"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5000"/>
                          </a:schemeClr>
                        </a:solidFill>
                      </a:tcPr>
                    </a:tc>
                    <a:extLst>
                      <a:ext uri="{0D108BD9-81ED-4DB2-BD59-A6C34878D82A}">
                        <a16:rowId xmlns:a16="http://schemas.microsoft.com/office/drawing/2014/main" val="1340544710"/>
                      </a:ext>
                    </a:extLst>
                  </a:tr>
                  <a:tr h="209748">
                    <a:tc vMerge="1">
                      <a:txBody>
                        <a:bodyPr/>
                        <a:lstStyle/>
                        <a:p>
                          <a:pPr algn="l" fontAlgn="ctr"/>
                          <a:endParaRPr lang="ko-KR" altLang="en-US" sz="1400" b="0" i="0" u="none" strike="noStrike" dirty="0">
                            <a:solidFill>
                              <a:srgbClr val="000000"/>
                            </a:solidFill>
                            <a:effectLst/>
                            <a:latin typeface="+mn-ea"/>
                            <a:ea typeface="+mn-ea"/>
                          </a:endParaRPr>
                        </a:p>
                      </a:txBody>
                      <a:tcPr marL="9525" marR="9525" marT="9525" marB="0" anchor="ctr"/>
                    </a:tc>
                    <a:tc vMerge="1">
                      <a:txBody>
                        <a:bodyPr/>
                        <a:lstStyle/>
                        <a:p>
                          <a:pPr algn="ctr" fontAlgn="ctr"/>
                          <a:endParaRPr lang="ko-KR" altLang="en-US" sz="1400" b="0" i="0" u="none" strike="noStrike" dirty="0">
                            <a:solidFill>
                              <a:srgbClr val="000000"/>
                            </a:solidFill>
                            <a:effectLst/>
                            <a:latin typeface="+mn-ea"/>
                            <a:ea typeface="+mn-ea"/>
                          </a:endParaRPr>
                        </a:p>
                      </a:txBody>
                      <a:tcPr marL="9525" marR="9525" marT="9525" marB="0" anchor="ctr"/>
                    </a:tc>
                    <a:tc>
                      <a:txBody>
                        <a:bodyPr/>
                        <a:lstStyle/>
                        <a:p>
                          <a:pPr algn="r" fontAlgn="ctr"/>
                          <a:r>
                            <a:rPr lang="en-US" altLang="ko-KR" sz="1200" u="none" strike="noStrike">
                              <a:solidFill>
                                <a:schemeClr val="tx2">
                                  <a:lumMod val="90000"/>
                                </a:schemeClr>
                              </a:solidFill>
                              <a:effectLst/>
                              <a:latin typeface="+mn-ea"/>
                              <a:ea typeface="+mn-ea"/>
                            </a:rPr>
                            <a:t>1</a:t>
                          </a:r>
                          <a:endParaRPr lang="en-US" altLang="ko-KR" sz="1200" b="0" i="0" u="none" strike="noStrike">
                            <a:solidFill>
                              <a:schemeClr val="tx2">
                                <a:lumMod val="90000"/>
                              </a:schemeClr>
                            </a:solidFill>
                            <a:effectLst/>
                            <a:latin typeface="+mn-ea"/>
                            <a:ea typeface="+mn-ea"/>
                          </a:endParaRPr>
                        </a:p>
                      </a:txBody>
                      <a:tcPr marL="9404" marR="9404" marT="9525" marB="0" anchor="ctr">
                        <a:noFill/>
                      </a:tcPr>
                    </a:tc>
                    <a:tc>
                      <a:txBody>
                        <a:bodyPr/>
                        <a:lstStyle/>
                        <a:p>
                          <a:pPr algn="r" fontAlgn="ctr"/>
                          <a:r>
                            <a:rPr lang="en-US" altLang="ko-KR" sz="1200" u="none" strike="noStrike" dirty="0">
                              <a:solidFill>
                                <a:schemeClr val="tx2">
                                  <a:lumMod val="90000"/>
                                </a:schemeClr>
                              </a:solidFill>
                              <a:effectLst/>
                              <a:latin typeface="+mn-ea"/>
                              <a:ea typeface="+mn-ea"/>
                            </a:rPr>
                            <a:t>3</a:t>
                          </a:r>
                          <a:endParaRPr lang="en-US" altLang="ko-KR" sz="1200" b="0" i="0" u="none" strike="noStrike" dirty="0">
                            <a:solidFill>
                              <a:schemeClr val="tx2">
                                <a:lumMod val="90000"/>
                              </a:schemeClr>
                            </a:solidFill>
                            <a:effectLst/>
                            <a:latin typeface="+mn-ea"/>
                            <a:ea typeface="+mn-ea"/>
                          </a:endParaRPr>
                        </a:p>
                      </a:txBody>
                      <a:tcPr marL="9404" marR="9404" marT="9525"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tx2">
                            <a:lumMod val="25000"/>
                          </a:schemeClr>
                        </a:solidFill>
                      </a:tcPr>
                    </a:tc>
                    <a:tc>
                      <a:txBody>
                        <a:bodyPr/>
                        <a:lstStyle/>
                        <a:p>
                          <a:pPr algn="r" fontAlgn="ctr"/>
                          <a:r>
                            <a:rPr lang="en-US" altLang="ko-KR" sz="1200" u="none" strike="noStrike" dirty="0">
                              <a:solidFill>
                                <a:schemeClr val="tx2">
                                  <a:lumMod val="90000"/>
                                </a:schemeClr>
                              </a:solidFill>
                              <a:effectLst/>
                              <a:latin typeface="+mn-ea"/>
                              <a:ea typeface="+mn-ea"/>
                            </a:rPr>
                            <a:t>4</a:t>
                          </a:r>
                          <a:endParaRPr lang="en-US" altLang="ko-KR" sz="1200" b="0" i="0" u="none" strike="noStrike" dirty="0">
                            <a:solidFill>
                              <a:schemeClr val="tx2">
                                <a:lumMod val="90000"/>
                              </a:schemeClr>
                            </a:solidFill>
                            <a:effectLst/>
                            <a:latin typeface="+mn-ea"/>
                            <a:ea typeface="+mn-ea"/>
                          </a:endParaRPr>
                        </a:p>
                      </a:txBody>
                      <a:tcPr marL="9404" marR="9404"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tx2">
                            <a:lumMod val="25000"/>
                          </a:schemeClr>
                        </a:solidFill>
                      </a:tcPr>
                    </a:tc>
                    <a:tc>
                      <a:txBody>
                        <a:bodyPr/>
                        <a:lstStyle/>
                        <a:p>
                          <a:pPr algn="r" fontAlgn="ctr"/>
                          <a:r>
                            <a:rPr lang="en-US" altLang="ko-KR" sz="1200" u="none" strike="noStrike" dirty="0">
                              <a:solidFill>
                                <a:schemeClr val="tx2">
                                  <a:lumMod val="90000"/>
                                </a:schemeClr>
                              </a:solidFill>
                              <a:effectLst/>
                              <a:latin typeface="+mn-ea"/>
                              <a:ea typeface="+mn-ea"/>
                            </a:rPr>
                            <a:t>5</a:t>
                          </a:r>
                          <a:endParaRPr lang="en-US" altLang="ko-KR" sz="1200" b="0" i="0" u="none" strike="noStrike" dirty="0">
                            <a:solidFill>
                              <a:schemeClr val="tx2">
                                <a:lumMod val="90000"/>
                              </a:schemeClr>
                            </a:solidFill>
                            <a:effectLst/>
                            <a:latin typeface="+mn-ea"/>
                            <a:ea typeface="+mn-ea"/>
                          </a:endParaRPr>
                        </a:p>
                      </a:txBody>
                      <a:tcPr marL="9404" marR="9404"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tx2">
                            <a:lumMod val="25000"/>
                          </a:schemeClr>
                        </a:solidFill>
                      </a:tcPr>
                    </a:tc>
                    <a:extLst>
                      <a:ext uri="{0D108BD9-81ED-4DB2-BD59-A6C34878D82A}">
                        <a16:rowId xmlns:a16="http://schemas.microsoft.com/office/drawing/2014/main" val="3586653535"/>
                      </a:ext>
                    </a:extLst>
                  </a:tr>
                </a:tbl>
              </a:graphicData>
            </a:graphic>
          </p:graphicFrame>
        </mc:Fallback>
      </mc:AlternateContent>
      <p:graphicFrame>
        <p:nvGraphicFramePr>
          <p:cNvPr id="11" name="내용 개체 틀 10"/>
          <p:cNvGraphicFramePr>
            <a:graphicFrameLocks noGrp="1"/>
          </p:cNvGraphicFramePr>
          <p:nvPr>
            <p:ph sz="quarter" idx="4"/>
            <p:extLst>
              <p:ext uri="{D42A27DB-BD31-4B8C-83A1-F6EECF244321}">
                <p14:modId xmlns:p14="http://schemas.microsoft.com/office/powerpoint/2010/main" val="1809601982"/>
              </p:ext>
            </p:extLst>
          </p:nvPr>
        </p:nvGraphicFramePr>
        <p:xfrm>
          <a:off x="6424229" y="2168524"/>
          <a:ext cx="5328120" cy="3765081"/>
        </p:xfrm>
        <a:graphic>
          <a:graphicData uri="http://schemas.openxmlformats.org/drawingml/2006/table">
            <a:tbl>
              <a:tblPr firstRow="1" firstCol="1">
                <a:tableStyleId>{125E5076-3810-47DD-B79F-674D7AD40C01}</a:tableStyleId>
              </a:tblPr>
              <a:tblGrid>
                <a:gridCol w="888020">
                  <a:extLst>
                    <a:ext uri="{9D8B030D-6E8A-4147-A177-3AD203B41FA5}">
                      <a16:colId xmlns:a16="http://schemas.microsoft.com/office/drawing/2014/main" val="4165042224"/>
                    </a:ext>
                  </a:extLst>
                </a:gridCol>
                <a:gridCol w="888020">
                  <a:extLst>
                    <a:ext uri="{9D8B030D-6E8A-4147-A177-3AD203B41FA5}">
                      <a16:colId xmlns:a16="http://schemas.microsoft.com/office/drawing/2014/main" val="3045129297"/>
                    </a:ext>
                  </a:extLst>
                </a:gridCol>
                <a:gridCol w="888020">
                  <a:extLst>
                    <a:ext uri="{9D8B030D-6E8A-4147-A177-3AD203B41FA5}">
                      <a16:colId xmlns:a16="http://schemas.microsoft.com/office/drawing/2014/main" val="1454733095"/>
                    </a:ext>
                  </a:extLst>
                </a:gridCol>
                <a:gridCol w="888020">
                  <a:extLst>
                    <a:ext uri="{9D8B030D-6E8A-4147-A177-3AD203B41FA5}">
                      <a16:colId xmlns:a16="http://schemas.microsoft.com/office/drawing/2014/main" val="1291334790"/>
                    </a:ext>
                  </a:extLst>
                </a:gridCol>
                <a:gridCol w="888020">
                  <a:extLst>
                    <a:ext uri="{9D8B030D-6E8A-4147-A177-3AD203B41FA5}">
                      <a16:colId xmlns:a16="http://schemas.microsoft.com/office/drawing/2014/main" val="306874214"/>
                    </a:ext>
                  </a:extLst>
                </a:gridCol>
                <a:gridCol w="888020">
                  <a:extLst>
                    <a:ext uri="{9D8B030D-6E8A-4147-A177-3AD203B41FA5}">
                      <a16:colId xmlns:a16="http://schemas.microsoft.com/office/drawing/2014/main" val="3680294163"/>
                    </a:ext>
                  </a:extLst>
                </a:gridCol>
              </a:tblGrid>
              <a:tr h="409113">
                <a:tc>
                  <a:txBody>
                    <a:bodyPr/>
                    <a:lstStyle/>
                    <a:p>
                      <a:pPr algn="ctr" fontAlgn="ctr"/>
                      <a:r>
                        <a:rPr lang="en-US" sz="1200" u="none" strike="noStrike" dirty="0">
                          <a:solidFill>
                            <a:schemeClr val="tx2">
                              <a:lumMod val="90000"/>
                            </a:schemeClr>
                          </a:solidFill>
                          <a:effectLst/>
                          <a:latin typeface="+mn-ea"/>
                          <a:ea typeface="+mn-ea"/>
                        </a:rPr>
                        <a:t>SID</a:t>
                      </a:r>
                    </a:p>
                    <a:p>
                      <a:pPr algn="ctr" fontAlgn="ctr"/>
                      <a:r>
                        <a:rPr lang="en-US" sz="1200" u="none" strike="noStrike" dirty="0">
                          <a:solidFill>
                            <a:schemeClr val="tx2">
                              <a:lumMod val="90000"/>
                            </a:schemeClr>
                          </a:solidFill>
                          <a:effectLst/>
                          <a:latin typeface="+mn-ea"/>
                          <a:ea typeface="+mn-ea"/>
                        </a:rPr>
                        <a:t>(index)</a:t>
                      </a:r>
                      <a:endParaRPr lang="en-US" sz="1200" b="0" i="0" u="none" strike="noStrike" dirty="0">
                        <a:solidFill>
                          <a:schemeClr val="tx2">
                            <a:lumMod val="90000"/>
                          </a:schemeClr>
                        </a:solidFill>
                        <a:effectLst/>
                        <a:latin typeface="+mn-ea"/>
                        <a:ea typeface="+mn-ea"/>
                      </a:endParaRPr>
                    </a:p>
                  </a:txBody>
                  <a:tcPr marL="9444" marR="9444" marT="9525" marB="0" anchor="ctr">
                    <a:noFill/>
                  </a:tcPr>
                </a:tc>
                <a:tc>
                  <a:txBody>
                    <a:bodyPr/>
                    <a:lstStyle/>
                    <a:p>
                      <a:pPr algn="ctr" fontAlgn="ctr"/>
                      <a:r>
                        <a:rPr lang="en-US" sz="1200" u="none" strike="noStrike" dirty="0">
                          <a:solidFill>
                            <a:schemeClr val="tx2">
                              <a:lumMod val="90000"/>
                            </a:schemeClr>
                          </a:solidFill>
                          <a:effectLst/>
                          <a:latin typeface="+mn-ea"/>
                          <a:ea typeface="+mn-ea"/>
                        </a:rPr>
                        <a:t>HW1</a:t>
                      </a:r>
                      <a:endParaRPr lang="en-US" altLang="ko-KR" sz="1200" u="none" strike="noStrike" dirty="0">
                        <a:solidFill>
                          <a:schemeClr val="tx2">
                            <a:lumMod val="90000"/>
                          </a:schemeClr>
                        </a:solidFill>
                        <a:effectLst/>
                        <a:latin typeface="+mn-ea"/>
                        <a:ea typeface="+mn-ea"/>
                      </a:endParaRPr>
                    </a:p>
                    <a:p>
                      <a:pPr algn="ctr" fontAlgn="ctr"/>
                      <a:r>
                        <a:rPr lang="en-US" altLang="ko-KR" sz="1200" u="none" strike="noStrike" dirty="0">
                          <a:solidFill>
                            <a:schemeClr val="tx2">
                              <a:lumMod val="90000"/>
                            </a:schemeClr>
                          </a:solidFill>
                          <a:effectLst/>
                          <a:latin typeface="+mn-ea"/>
                          <a:ea typeface="+mn-ea"/>
                        </a:rPr>
                        <a:t>(column)</a:t>
                      </a:r>
                      <a:endParaRPr lang="en-US" sz="1200" b="0" i="0" u="none" strike="noStrike" dirty="0">
                        <a:solidFill>
                          <a:schemeClr val="tx2">
                            <a:lumMod val="90000"/>
                          </a:schemeClr>
                        </a:solidFill>
                        <a:effectLst/>
                        <a:latin typeface="+mn-ea"/>
                        <a:ea typeface="+mn-ea"/>
                      </a:endParaRPr>
                    </a:p>
                  </a:txBody>
                  <a:tcPr marL="9444" marR="9444" marT="9525" marB="0" anchor="ctr">
                    <a:noFill/>
                  </a:tcPr>
                </a:tc>
                <a:tc>
                  <a:txBody>
                    <a:bodyPr/>
                    <a:lstStyle/>
                    <a:p>
                      <a:pPr algn="ctr" fontAlgn="ctr"/>
                      <a:r>
                        <a:rPr lang="en-US" sz="1200" u="none" strike="noStrike" dirty="0">
                          <a:solidFill>
                            <a:schemeClr val="tx2">
                              <a:lumMod val="90000"/>
                            </a:schemeClr>
                          </a:solidFill>
                          <a:effectLst/>
                          <a:latin typeface="+mn-ea"/>
                          <a:ea typeface="+mn-ea"/>
                        </a:rPr>
                        <a:t>HW2</a:t>
                      </a:r>
                      <a:endParaRPr lang="en-US" altLang="ko-KR" sz="1200" u="none" strike="noStrike" dirty="0">
                        <a:solidFill>
                          <a:schemeClr val="tx2">
                            <a:lumMod val="90000"/>
                          </a:schemeClr>
                        </a:solidFill>
                        <a:effectLst/>
                        <a:latin typeface="+mn-ea"/>
                        <a:ea typeface="+mn-ea"/>
                      </a:endParaRPr>
                    </a:p>
                    <a:p>
                      <a:pPr algn="ctr" fontAlgn="ctr"/>
                      <a:r>
                        <a:rPr lang="en-US" altLang="ko-KR" sz="1200" u="none" strike="noStrike" dirty="0">
                          <a:solidFill>
                            <a:schemeClr val="tx2">
                              <a:lumMod val="90000"/>
                            </a:schemeClr>
                          </a:solidFill>
                          <a:effectLst/>
                          <a:latin typeface="+mn-ea"/>
                          <a:ea typeface="+mn-ea"/>
                        </a:rPr>
                        <a:t>(column)</a:t>
                      </a:r>
                      <a:endParaRPr lang="en-US" sz="1200" b="0" i="0" u="none" strike="noStrike" dirty="0">
                        <a:solidFill>
                          <a:schemeClr val="tx2">
                            <a:lumMod val="90000"/>
                          </a:schemeClr>
                        </a:solidFill>
                        <a:effectLst/>
                        <a:latin typeface="+mn-ea"/>
                        <a:ea typeface="+mn-ea"/>
                      </a:endParaRPr>
                    </a:p>
                  </a:txBody>
                  <a:tcPr marL="9444" marR="9444" marT="9525" marB="0" anchor="ctr">
                    <a:noFill/>
                  </a:tcPr>
                </a:tc>
                <a:tc>
                  <a:txBody>
                    <a:bodyPr/>
                    <a:lstStyle/>
                    <a:p>
                      <a:pPr algn="ctr" fontAlgn="ctr"/>
                      <a:r>
                        <a:rPr lang="en-US" sz="1200" u="none" strike="noStrike" dirty="0">
                          <a:solidFill>
                            <a:schemeClr val="tx2">
                              <a:lumMod val="90000"/>
                            </a:schemeClr>
                          </a:solidFill>
                          <a:effectLst/>
                          <a:latin typeface="+mn-ea"/>
                          <a:ea typeface="+mn-ea"/>
                        </a:rPr>
                        <a:t>Quiz</a:t>
                      </a:r>
                      <a:endParaRPr lang="en-US" altLang="ko-KR" sz="1200" u="none" strike="noStrike" dirty="0">
                        <a:solidFill>
                          <a:schemeClr val="tx2">
                            <a:lumMod val="90000"/>
                          </a:schemeClr>
                        </a:solidFill>
                        <a:effectLst/>
                        <a:latin typeface="+mn-ea"/>
                        <a:ea typeface="+mn-ea"/>
                      </a:endParaRPr>
                    </a:p>
                    <a:p>
                      <a:pPr algn="ctr" fontAlgn="ctr"/>
                      <a:r>
                        <a:rPr lang="en-US" altLang="ko-KR" sz="1200" u="none" strike="noStrike" dirty="0">
                          <a:solidFill>
                            <a:schemeClr val="tx2">
                              <a:lumMod val="90000"/>
                            </a:schemeClr>
                          </a:solidFill>
                          <a:effectLst/>
                          <a:latin typeface="+mn-ea"/>
                          <a:ea typeface="+mn-ea"/>
                        </a:rPr>
                        <a:t>(column)</a:t>
                      </a:r>
                      <a:endParaRPr lang="en-US" sz="1200" b="0" i="0" u="none" strike="noStrike" dirty="0">
                        <a:solidFill>
                          <a:schemeClr val="tx2">
                            <a:lumMod val="90000"/>
                          </a:schemeClr>
                        </a:solidFill>
                        <a:effectLst/>
                        <a:latin typeface="+mn-ea"/>
                        <a:ea typeface="+mn-ea"/>
                      </a:endParaRPr>
                    </a:p>
                  </a:txBody>
                  <a:tcPr marL="9444" marR="9444" marT="9525" marB="0" anchor="ctr">
                    <a:noFill/>
                  </a:tcPr>
                </a:tc>
                <a:tc>
                  <a:txBody>
                    <a:bodyPr/>
                    <a:lstStyle/>
                    <a:p>
                      <a:pPr algn="ctr" fontAlgn="ctr"/>
                      <a:r>
                        <a:rPr lang="en-US" sz="1200" u="none" strike="noStrike" dirty="0">
                          <a:solidFill>
                            <a:schemeClr val="tx2">
                              <a:lumMod val="90000"/>
                            </a:schemeClr>
                          </a:solidFill>
                          <a:effectLst/>
                          <a:latin typeface="+mn-ea"/>
                          <a:ea typeface="+mn-ea"/>
                        </a:rPr>
                        <a:t>Mid</a:t>
                      </a:r>
                      <a:endParaRPr lang="en-US" altLang="ko-KR" sz="1200" u="none" strike="noStrike" dirty="0">
                        <a:solidFill>
                          <a:schemeClr val="tx2">
                            <a:lumMod val="90000"/>
                          </a:schemeClr>
                        </a:solidFill>
                        <a:effectLst/>
                        <a:latin typeface="+mn-ea"/>
                        <a:ea typeface="+mn-ea"/>
                      </a:endParaRPr>
                    </a:p>
                    <a:p>
                      <a:pPr algn="ctr" fontAlgn="ctr"/>
                      <a:r>
                        <a:rPr lang="en-US" altLang="ko-KR" sz="1200" u="none" strike="noStrike" dirty="0">
                          <a:solidFill>
                            <a:schemeClr val="tx2">
                              <a:lumMod val="90000"/>
                            </a:schemeClr>
                          </a:solidFill>
                          <a:effectLst/>
                          <a:latin typeface="+mn-ea"/>
                          <a:ea typeface="+mn-ea"/>
                        </a:rPr>
                        <a:t>(column)</a:t>
                      </a:r>
                      <a:endParaRPr lang="en-US" sz="1200" b="0" i="0" u="none" strike="noStrike" dirty="0">
                        <a:solidFill>
                          <a:schemeClr val="tx2">
                            <a:lumMod val="90000"/>
                          </a:schemeClr>
                        </a:solidFill>
                        <a:effectLst/>
                        <a:latin typeface="+mn-ea"/>
                        <a:ea typeface="+mn-ea"/>
                      </a:endParaRPr>
                    </a:p>
                  </a:txBody>
                  <a:tcPr marL="9444" marR="9444" marT="9525" marB="0" anchor="ctr">
                    <a:noFill/>
                  </a:tcPr>
                </a:tc>
                <a:tc>
                  <a:txBody>
                    <a:bodyPr/>
                    <a:lstStyle/>
                    <a:p>
                      <a:pPr algn="ctr" fontAlgn="ctr"/>
                      <a:r>
                        <a:rPr lang="en-US" sz="1200" u="none" strike="noStrike" dirty="0">
                          <a:solidFill>
                            <a:schemeClr val="tx2">
                              <a:lumMod val="90000"/>
                            </a:schemeClr>
                          </a:solidFill>
                          <a:effectLst/>
                          <a:latin typeface="+mn-ea"/>
                          <a:ea typeface="+mn-ea"/>
                        </a:rPr>
                        <a:t>Final</a:t>
                      </a:r>
                      <a:endParaRPr lang="en-US" altLang="ko-KR" sz="1200" u="none" strike="noStrike" dirty="0">
                        <a:solidFill>
                          <a:schemeClr val="tx2">
                            <a:lumMod val="90000"/>
                          </a:schemeClr>
                        </a:solidFill>
                        <a:effectLst/>
                        <a:latin typeface="+mn-ea"/>
                        <a:ea typeface="+mn-ea"/>
                      </a:endParaRPr>
                    </a:p>
                    <a:p>
                      <a:pPr algn="ctr" fontAlgn="ctr"/>
                      <a:r>
                        <a:rPr lang="en-US" altLang="ko-KR" sz="1200" u="none" strike="noStrike" dirty="0">
                          <a:solidFill>
                            <a:schemeClr val="tx2">
                              <a:lumMod val="90000"/>
                            </a:schemeClr>
                          </a:solidFill>
                          <a:effectLst/>
                          <a:latin typeface="+mn-ea"/>
                          <a:ea typeface="+mn-ea"/>
                        </a:rPr>
                        <a:t>(column)</a:t>
                      </a:r>
                      <a:endParaRPr lang="en-US" sz="1200" b="0" i="0" u="none" strike="noStrike" dirty="0">
                        <a:solidFill>
                          <a:schemeClr val="tx2">
                            <a:lumMod val="90000"/>
                          </a:schemeClr>
                        </a:solidFill>
                        <a:effectLst/>
                        <a:latin typeface="+mn-ea"/>
                        <a:ea typeface="+mn-ea"/>
                      </a:endParaRPr>
                    </a:p>
                  </a:txBody>
                  <a:tcPr marL="9444" marR="9444" marT="9525" marB="0" anchor="ctr">
                    <a:noFill/>
                  </a:tcPr>
                </a:tc>
                <a:extLst>
                  <a:ext uri="{0D108BD9-81ED-4DB2-BD59-A6C34878D82A}">
                    <a16:rowId xmlns:a16="http://schemas.microsoft.com/office/drawing/2014/main" val="2044130493"/>
                  </a:ext>
                </a:extLst>
              </a:tr>
              <a:tr h="209748">
                <a:tc>
                  <a:txBody>
                    <a:bodyPr/>
                    <a:lstStyle/>
                    <a:p>
                      <a:pPr algn="ctr" fontAlgn="ctr"/>
                      <a:r>
                        <a:rPr lang="en-US" sz="1200" u="none" strike="noStrike" dirty="0">
                          <a:solidFill>
                            <a:schemeClr val="tx2">
                              <a:lumMod val="90000"/>
                            </a:schemeClr>
                          </a:solidFill>
                          <a:effectLst/>
                          <a:latin typeface="+mn-ea"/>
                          <a:ea typeface="+mn-ea"/>
                        </a:rPr>
                        <a:t>S001</a:t>
                      </a:r>
                      <a:endParaRPr lang="en-US" sz="1200" b="0" i="0" u="none" strike="noStrike" dirty="0">
                        <a:solidFill>
                          <a:schemeClr val="tx2">
                            <a:lumMod val="90000"/>
                          </a:schemeClr>
                        </a:solidFill>
                        <a:effectLst/>
                        <a:latin typeface="+mn-ea"/>
                        <a:ea typeface="+mn-ea"/>
                      </a:endParaRPr>
                    </a:p>
                  </a:txBody>
                  <a:tcPr marL="9444" marR="9444" marT="9525" marB="0" anchor="ctr">
                    <a:noFill/>
                  </a:tcPr>
                </a:tc>
                <a:tc>
                  <a:txBody>
                    <a:bodyPr/>
                    <a:lstStyle/>
                    <a:p>
                      <a:pPr algn="r" fontAlgn="ctr"/>
                      <a:r>
                        <a:rPr lang="en-US" altLang="ko-KR" sz="1200" u="none" strike="noStrike" dirty="0">
                          <a:solidFill>
                            <a:schemeClr val="tx2">
                              <a:lumMod val="90000"/>
                            </a:schemeClr>
                          </a:solidFill>
                          <a:effectLst/>
                          <a:latin typeface="+mn-ea"/>
                          <a:ea typeface="+mn-ea"/>
                        </a:rPr>
                        <a:t>20</a:t>
                      </a:r>
                      <a:endParaRPr lang="en-US" altLang="ko-KR" sz="1200" b="0" i="0" u="none" strike="noStrike" dirty="0">
                        <a:solidFill>
                          <a:schemeClr val="tx2">
                            <a:lumMod val="90000"/>
                          </a:schemeClr>
                        </a:solidFill>
                        <a:effectLst/>
                        <a:latin typeface="+mn-ea"/>
                        <a:ea typeface="+mn-ea"/>
                      </a:endParaRPr>
                    </a:p>
                  </a:txBody>
                  <a:tcPr marL="9444" marR="9444" marT="9525" marB="0"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tx2">
                        <a:lumMod val="25000"/>
                      </a:schemeClr>
                    </a:solidFill>
                  </a:tcPr>
                </a:tc>
                <a:tc>
                  <a:txBody>
                    <a:bodyPr/>
                    <a:lstStyle/>
                    <a:p>
                      <a:pPr algn="r" fontAlgn="ctr"/>
                      <a:r>
                        <a:rPr lang="en-US" altLang="ko-KR" sz="1200" u="none" strike="noStrike">
                          <a:solidFill>
                            <a:schemeClr val="tx2">
                              <a:lumMod val="90000"/>
                            </a:schemeClr>
                          </a:solidFill>
                          <a:effectLst/>
                          <a:latin typeface="+mn-ea"/>
                          <a:ea typeface="+mn-ea"/>
                        </a:rPr>
                        <a:t>20</a:t>
                      </a:r>
                      <a:endParaRPr lang="en-US" altLang="ko-KR" sz="1200" b="0" i="0" u="none" strike="noStrike">
                        <a:solidFill>
                          <a:schemeClr val="tx2">
                            <a:lumMod val="90000"/>
                          </a:schemeClr>
                        </a:solidFill>
                        <a:effectLst/>
                        <a:latin typeface="+mn-ea"/>
                        <a:ea typeface="+mn-ea"/>
                      </a:endParaRPr>
                    </a:p>
                  </a:txBody>
                  <a:tcPr marL="9444" marR="9444"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tx2">
                        <a:lumMod val="25000"/>
                      </a:schemeClr>
                    </a:solidFill>
                  </a:tcPr>
                </a:tc>
                <a:tc>
                  <a:txBody>
                    <a:bodyPr/>
                    <a:lstStyle/>
                    <a:p>
                      <a:pPr algn="r" fontAlgn="ctr"/>
                      <a:r>
                        <a:rPr lang="en-US" altLang="ko-KR" sz="1200" u="none" strike="noStrike" dirty="0">
                          <a:solidFill>
                            <a:schemeClr val="tx2">
                              <a:lumMod val="90000"/>
                            </a:schemeClr>
                          </a:solidFill>
                          <a:effectLst/>
                          <a:latin typeface="+mn-ea"/>
                          <a:ea typeface="+mn-ea"/>
                        </a:rPr>
                        <a:t>20</a:t>
                      </a:r>
                      <a:endParaRPr lang="en-US" altLang="ko-KR" sz="1200" b="0" i="0" u="none" strike="noStrike" dirty="0">
                        <a:solidFill>
                          <a:schemeClr val="tx2">
                            <a:lumMod val="90000"/>
                          </a:schemeClr>
                        </a:solidFill>
                        <a:effectLst/>
                        <a:latin typeface="+mn-ea"/>
                        <a:ea typeface="+mn-ea"/>
                      </a:endParaRPr>
                    </a:p>
                  </a:txBody>
                  <a:tcPr marL="9444" marR="9444"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tx2">
                        <a:lumMod val="25000"/>
                      </a:schemeClr>
                    </a:solidFill>
                  </a:tcPr>
                </a:tc>
                <a:tc>
                  <a:txBody>
                    <a:bodyPr/>
                    <a:lstStyle/>
                    <a:p>
                      <a:pPr algn="r" fontAlgn="ctr"/>
                      <a:r>
                        <a:rPr lang="en-US" altLang="ko-KR" sz="1200" u="none" strike="noStrike" dirty="0">
                          <a:solidFill>
                            <a:schemeClr val="tx2">
                              <a:lumMod val="90000"/>
                            </a:schemeClr>
                          </a:solidFill>
                          <a:effectLst/>
                          <a:latin typeface="+mn-ea"/>
                          <a:ea typeface="+mn-ea"/>
                        </a:rPr>
                        <a:t>20</a:t>
                      </a:r>
                      <a:endParaRPr lang="en-US" altLang="ko-KR" sz="1200" b="0" i="0" u="none" strike="noStrike" dirty="0">
                        <a:solidFill>
                          <a:schemeClr val="tx2">
                            <a:lumMod val="90000"/>
                          </a:schemeClr>
                        </a:solidFill>
                        <a:effectLst/>
                        <a:latin typeface="+mn-ea"/>
                        <a:ea typeface="+mn-ea"/>
                      </a:endParaRPr>
                    </a:p>
                  </a:txBody>
                  <a:tcPr marL="9444" marR="9444"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tx2">
                        <a:lumMod val="25000"/>
                      </a:schemeClr>
                    </a:solidFill>
                  </a:tcPr>
                </a:tc>
                <a:tc>
                  <a:txBody>
                    <a:bodyPr/>
                    <a:lstStyle/>
                    <a:p>
                      <a:pPr algn="r" fontAlgn="ctr"/>
                      <a:r>
                        <a:rPr lang="en-US" altLang="ko-KR" sz="1200" u="none" strike="noStrike">
                          <a:solidFill>
                            <a:schemeClr val="tx2">
                              <a:lumMod val="90000"/>
                            </a:schemeClr>
                          </a:solidFill>
                          <a:effectLst/>
                          <a:latin typeface="+mn-ea"/>
                          <a:ea typeface="+mn-ea"/>
                        </a:rPr>
                        <a:t>20</a:t>
                      </a:r>
                      <a:endParaRPr lang="en-US" altLang="ko-KR" sz="1200" b="0" i="0" u="none" strike="noStrike">
                        <a:solidFill>
                          <a:schemeClr val="tx2">
                            <a:lumMod val="90000"/>
                          </a:schemeClr>
                        </a:solidFill>
                        <a:effectLst/>
                        <a:latin typeface="+mn-ea"/>
                        <a:ea typeface="+mn-ea"/>
                      </a:endParaRPr>
                    </a:p>
                  </a:txBody>
                  <a:tcPr marL="9444" marR="9444" marT="9525" marB="0"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tx2">
                        <a:lumMod val="25000"/>
                      </a:schemeClr>
                    </a:solidFill>
                  </a:tcPr>
                </a:tc>
                <a:extLst>
                  <a:ext uri="{0D108BD9-81ED-4DB2-BD59-A6C34878D82A}">
                    <a16:rowId xmlns:a16="http://schemas.microsoft.com/office/drawing/2014/main" val="3625078155"/>
                  </a:ext>
                </a:extLst>
              </a:tr>
              <a:tr h="209748">
                <a:tc>
                  <a:txBody>
                    <a:bodyPr/>
                    <a:lstStyle/>
                    <a:p>
                      <a:pPr algn="ctr" fontAlgn="ctr"/>
                      <a:r>
                        <a:rPr lang="en-US" sz="1200" u="none" strike="noStrike" dirty="0">
                          <a:solidFill>
                            <a:schemeClr val="tx2">
                              <a:lumMod val="90000"/>
                            </a:schemeClr>
                          </a:solidFill>
                          <a:effectLst/>
                          <a:latin typeface="+mn-ea"/>
                          <a:ea typeface="+mn-ea"/>
                        </a:rPr>
                        <a:t>S002</a:t>
                      </a:r>
                      <a:endParaRPr lang="en-US" sz="1200" b="0" i="0" u="none" strike="noStrike" dirty="0">
                        <a:solidFill>
                          <a:schemeClr val="tx2">
                            <a:lumMod val="90000"/>
                          </a:schemeClr>
                        </a:solidFill>
                        <a:effectLst/>
                        <a:latin typeface="+mn-ea"/>
                        <a:ea typeface="+mn-ea"/>
                      </a:endParaRPr>
                    </a:p>
                  </a:txBody>
                  <a:tcPr marL="9444" marR="9444" marT="9525" marB="0" anchor="ctr">
                    <a:noFill/>
                  </a:tcPr>
                </a:tc>
                <a:tc>
                  <a:txBody>
                    <a:bodyPr/>
                    <a:lstStyle/>
                    <a:p>
                      <a:pPr algn="r" fontAlgn="ctr"/>
                      <a:r>
                        <a:rPr lang="en-US" altLang="ko-KR" sz="1200" u="none" strike="noStrike" dirty="0">
                          <a:solidFill>
                            <a:schemeClr val="tx2">
                              <a:lumMod val="90000"/>
                            </a:schemeClr>
                          </a:solidFill>
                          <a:effectLst/>
                          <a:latin typeface="+mn-ea"/>
                          <a:ea typeface="+mn-ea"/>
                        </a:rPr>
                        <a:t>8</a:t>
                      </a:r>
                      <a:endParaRPr lang="en-US" altLang="ko-KR" sz="1200" b="0" i="0" u="none" strike="noStrike" dirty="0">
                        <a:solidFill>
                          <a:schemeClr val="tx2">
                            <a:lumMod val="90000"/>
                          </a:schemeClr>
                        </a:solidFill>
                        <a:effectLst/>
                        <a:latin typeface="+mn-ea"/>
                        <a:ea typeface="+mn-ea"/>
                      </a:endParaRPr>
                    </a:p>
                  </a:txBody>
                  <a:tcPr marL="9444" marR="9444" marT="9525"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5000"/>
                      </a:schemeClr>
                    </a:solidFill>
                  </a:tcPr>
                </a:tc>
                <a:tc>
                  <a:txBody>
                    <a:bodyPr/>
                    <a:lstStyle/>
                    <a:p>
                      <a:pPr algn="r" fontAlgn="ctr"/>
                      <a:r>
                        <a:rPr lang="en-US" altLang="ko-KR" sz="1200" u="none" strike="noStrike" dirty="0">
                          <a:solidFill>
                            <a:schemeClr val="tx2">
                              <a:lumMod val="90000"/>
                            </a:schemeClr>
                          </a:solidFill>
                          <a:effectLst/>
                          <a:latin typeface="+mn-ea"/>
                          <a:ea typeface="+mn-ea"/>
                        </a:rPr>
                        <a:t>20</a:t>
                      </a:r>
                      <a:endParaRPr lang="en-US" altLang="ko-KR" sz="1200" b="0" i="0" u="none" strike="noStrike" dirty="0">
                        <a:solidFill>
                          <a:schemeClr val="tx2">
                            <a:lumMod val="90000"/>
                          </a:schemeClr>
                        </a:solidFill>
                        <a:effectLst/>
                        <a:latin typeface="+mn-ea"/>
                        <a:ea typeface="+mn-ea"/>
                      </a:endParaRPr>
                    </a:p>
                  </a:txBody>
                  <a:tcPr marL="9444" marR="9444"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5000"/>
                      </a:schemeClr>
                    </a:solidFill>
                  </a:tcPr>
                </a:tc>
                <a:tc>
                  <a:txBody>
                    <a:bodyPr/>
                    <a:lstStyle/>
                    <a:p>
                      <a:pPr algn="r" fontAlgn="ctr"/>
                      <a:r>
                        <a:rPr lang="en-US" altLang="ko-KR" sz="1200" u="none" strike="noStrike">
                          <a:solidFill>
                            <a:schemeClr val="tx2">
                              <a:lumMod val="90000"/>
                            </a:schemeClr>
                          </a:solidFill>
                          <a:effectLst/>
                          <a:latin typeface="+mn-ea"/>
                          <a:ea typeface="+mn-ea"/>
                        </a:rPr>
                        <a:t>20</a:t>
                      </a:r>
                      <a:endParaRPr lang="en-US" altLang="ko-KR" sz="1200" b="0" i="0" u="none" strike="noStrike">
                        <a:solidFill>
                          <a:schemeClr val="tx2">
                            <a:lumMod val="90000"/>
                          </a:schemeClr>
                        </a:solidFill>
                        <a:effectLst/>
                        <a:latin typeface="+mn-ea"/>
                        <a:ea typeface="+mn-ea"/>
                      </a:endParaRPr>
                    </a:p>
                  </a:txBody>
                  <a:tcPr marL="9444" marR="9444"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5000"/>
                      </a:schemeClr>
                    </a:solidFill>
                  </a:tcPr>
                </a:tc>
                <a:tc>
                  <a:txBody>
                    <a:bodyPr/>
                    <a:lstStyle/>
                    <a:p>
                      <a:pPr algn="r" fontAlgn="ctr"/>
                      <a:r>
                        <a:rPr lang="en-US" altLang="ko-KR" sz="1200" u="none" strike="noStrike">
                          <a:solidFill>
                            <a:schemeClr val="tx2">
                              <a:lumMod val="90000"/>
                            </a:schemeClr>
                          </a:solidFill>
                          <a:effectLst/>
                          <a:latin typeface="+mn-ea"/>
                          <a:ea typeface="+mn-ea"/>
                        </a:rPr>
                        <a:t>20</a:t>
                      </a:r>
                      <a:endParaRPr lang="en-US" altLang="ko-KR" sz="1200" b="0" i="0" u="none" strike="noStrike">
                        <a:solidFill>
                          <a:schemeClr val="tx2">
                            <a:lumMod val="90000"/>
                          </a:schemeClr>
                        </a:solidFill>
                        <a:effectLst/>
                        <a:latin typeface="+mn-ea"/>
                        <a:ea typeface="+mn-ea"/>
                      </a:endParaRPr>
                    </a:p>
                  </a:txBody>
                  <a:tcPr marL="9444" marR="9444"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5000"/>
                      </a:schemeClr>
                    </a:solidFill>
                  </a:tcPr>
                </a:tc>
                <a:tc>
                  <a:txBody>
                    <a:bodyPr/>
                    <a:lstStyle/>
                    <a:p>
                      <a:pPr algn="r" fontAlgn="ctr"/>
                      <a:r>
                        <a:rPr lang="en-US" altLang="ko-KR" sz="1200" u="none" strike="noStrike">
                          <a:solidFill>
                            <a:schemeClr val="tx2">
                              <a:lumMod val="90000"/>
                            </a:schemeClr>
                          </a:solidFill>
                          <a:effectLst/>
                          <a:latin typeface="+mn-ea"/>
                          <a:ea typeface="+mn-ea"/>
                        </a:rPr>
                        <a:t>10</a:t>
                      </a:r>
                      <a:endParaRPr lang="en-US" altLang="ko-KR" sz="1200" b="0" i="0" u="none" strike="noStrike">
                        <a:solidFill>
                          <a:schemeClr val="tx2">
                            <a:lumMod val="90000"/>
                          </a:schemeClr>
                        </a:solidFill>
                        <a:effectLst/>
                        <a:latin typeface="+mn-ea"/>
                        <a:ea typeface="+mn-ea"/>
                      </a:endParaRPr>
                    </a:p>
                  </a:txBody>
                  <a:tcPr marL="9444" marR="9444"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5000"/>
                      </a:schemeClr>
                    </a:solidFill>
                  </a:tcPr>
                </a:tc>
                <a:extLst>
                  <a:ext uri="{0D108BD9-81ED-4DB2-BD59-A6C34878D82A}">
                    <a16:rowId xmlns:a16="http://schemas.microsoft.com/office/drawing/2014/main" val="2618262982"/>
                  </a:ext>
                </a:extLst>
              </a:tr>
              <a:tr h="209748">
                <a:tc>
                  <a:txBody>
                    <a:bodyPr/>
                    <a:lstStyle/>
                    <a:p>
                      <a:pPr algn="ctr" fontAlgn="ctr"/>
                      <a:r>
                        <a:rPr lang="en-US" sz="1200" u="none" strike="noStrike" dirty="0">
                          <a:solidFill>
                            <a:schemeClr val="tx2">
                              <a:lumMod val="90000"/>
                            </a:schemeClr>
                          </a:solidFill>
                          <a:effectLst/>
                          <a:latin typeface="+mn-ea"/>
                          <a:ea typeface="+mn-ea"/>
                        </a:rPr>
                        <a:t>S003</a:t>
                      </a:r>
                      <a:endParaRPr lang="en-US" sz="1200" b="0" i="0" u="none" strike="noStrike" dirty="0">
                        <a:solidFill>
                          <a:schemeClr val="tx2">
                            <a:lumMod val="90000"/>
                          </a:schemeClr>
                        </a:solidFill>
                        <a:effectLst/>
                        <a:latin typeface="+mn-ea"/>
                        <a:ea typeface="+mn-ea"/>
                      </a:endParaRPr>
                    </a:p>
                  </a:txBody>
                  <a:tcPr marL="9444" marR="9444" marT="9525" marB="0" anchor="ctr">
                    <a:noFill/>
                  </a:tcPr>
                </a:tc>
                <a:tc>
                  <a:txBody>
                    <a:bodyPr/>
                    <a:lstStyle/>
                    <a:p>
                      <a:pPr algn="r" fontAlgn="ctr"/>
                      <a:r>
                        <a:rPr lang="en-US" altLang="ko-KR" sz="1200" u="none" strike="noStrike" dirty="0">
                          <a:solidFill>
                            <a:schemeClr val="tx2">
                              <a:lumMod val="90000"/>
                            </a:schemeClr>
                          </a:solidFill>
                          <a:effectLst/>
                          <a:latin typeface="+mn-ea"/>
                          <a:ea typeface="+mn-ea"/>
                        </a:rPr>
                        <a:t>20</a:t>
                      </a:r>
                      <a:endParaRPr lang="en-US" altLang="ko-KR" sz="1200" b="0" i="0" u="none" strike="noStrike" dirty="0">
                        <a:solidFill>
                          <a:schemeClr val="tx2">
                            <a:lumMod val="90000"/>
                          </a:schemeClr>
                        </a:solidFill>
                        <a:effectLst/>
                        <a:latin typeface="+mn-ea"/>
                        <a:ea typeface="+mn-ea"/>
                      </a:endParaRPr>
                    </a:p>
                  </a:txBody>
                  <a:tcPr marL="9444" marR="9444" marT="9525"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5000"/>
                      </a:schemeClr>
                    </a:solidFill>
                  </a:tcPr>
                </a:tc>
                <a:tc>
                  <a:txBody>
                    <a:bodyPr/>
                    <a:lstStyle/>
                    <a:p>
                      <a:pPr algn="r" fontAlgn="ctr"/>
                      <a:r>
                        <a:rPr lang="en-US" altLang="ko-KR" sz="1200" u="none" strike="noStrike">
                          <a:solidFill>
                            <a:schemeClr val="tx2">
                              <a:lumMod val="90000"/>
                            </a:schemeClr>
                          </a:solidFill>
                          <a:effectLst/>
                          <a:latin typeface="+mn-ea"/>
                          <a:ea typeface="+mn-ea"/>
                        </a:rPr>
                        <a:t>18</a:t>
                      </a:r>
                      <a:endParaRPr lang="en-US" altLang="ko-KR" sz="1200" b="0" i="0" u="none" strike="noStrike">
                        <a:solidFill>
                          <a:schemeClr val="tx2">
                            <a:lumMod val="90000"/>
                          </a:schemeClr>
                        </a:solidFill>
                        <a:effectLst/>
                        <a:latin typeface="+mn-ea"/>
                        <a:ea typeface="+mn-ea"/>
                      </a:endParaRPr>
                    </a:p>
                  </a:txBody>
                  <a:tcPr marL="9444" marR="9444"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5000"/>
                      </a:schemeClr>
                    </a:solidFill>
                  </a:tcPr>
                </a:tc>
                <a:tc>
                  <a:txBody>
                    <a:bodyPr/>
                    <a:lstStyle/>
                    <a:p>
                      <a:pPr algn="r" fontAlgn="ctr"/>
                      <a:r>
                        <a:rPr lang="en-US" altLang="ko-KR" sz="1200" u="none" strike="noStrike">
                          <a:solidFill>
                            <a:schemeClr val="tx2">
                              <a:lumMod val="90000"/>
                            </a:schemeClr>
                          </a:solidFill>
                          <a:effectLst/>
                          <a:latin typeface="+mn-ea"/>
                          <a:ea typeface="+mn-ea"/>
                        </a:rPr>
                        <a:t>18</a:t>
                      </a:r>
                      <a:endParaRPr lang="en-US" altLang="ko-KR" sz="1200" b="0" i="0" u="none" strike="noStrike">
                        <a:solidFill>
                          <a:schemeClr val="tx2">
                            <a:lumMod val="90000"/>
                          </a:schemeClr>
                        </a:solidFill>
                        <a:effectLst/>
                        <a:latin typeface="+mn-ea"/>
                        <a:ea typeface="+mn-ea"/>
                      </a:endParaRPr>
                    </a:p>
                  </a:txBody>
                  <a:tcPr marL="9444" marR="9444"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5000"/>
                      </a:schemeClr>
                    </a:solidFill>
                  </a:tcPr>
                </a:tc>
                <a:tc>
                  <a:txBody>
                    <a:bodyPr/>
                    <a:lstStyle/>
                    <a:p>
                      <a:pPr algn="r" fontAlgn="ctr"/>
                      <a:r>
                        <a:rPr lang="en-US" altLang="ko-KR" sz="1200" u="none" strike="noStrike">
                          <a:solidFill>
                            <a:schemeClr val="tx2">
                              <a:lumMod val="90000"/>
                            </a:schemeClr>
                          </a:solidFill>
                          <a:effectLst/>
                          <a:latin typeface="+mn-ea"/>
                          <a:ea typeface="+mn-ea"/>
                        </a:rPr>
                        <a:t>18</a:t>
                      </a:r>
                      <a:endParaRPr lang="en-US" altLang="ko-KR" sz="1200" b="0" i="0" u="none" strike="noStrike">
                        <a:solidFill>
                          <a:schemeClr val="tx2">
                            <a:lumMod val="90000"/>
                          </a:schemeClr>
                        </a:solidFill>
                        <a:effectLst/>
                        <a:latin typeface="+mn-ea"/>
                        <a:ea typeface="+mn-ea"/>
                      </a:endParaRPr>
                    </a:p>
                  </a:txBody>
                  <a:tcPr marL="9444" marR="9444"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5000"/>
                      </a:schemeClr>
                    </a:solidFill>
                  </a:tcPr>
                </a:tc>
                <a:tc>
                  <a:txBody>
                    <a:bodyPr/>
                    <a:lstStyle/>
                    <a:p>
                      <a:pPr algn="r" fontAlgn="ctr"/>
                      <a:r>
                        <a:rPr lang="en-US" altLang="ko-KR" sz="1200" u="none" strike="noStrike">
                          <a:solidFill>
                            <a:schemeClr val="tx2">
                              <a:lumMod val="90000"/>
                            </a:schemeClr>
                          </a:solidFill>
                          <a:effectLst/>
                          <a:latin typeface="+mn-ea"/>
                          <a:ea typeface="+mn-ea"/>
                        </a:rPr>
                        <a:t>10</a:t>
                      </a:r>
                      <a:endParaRPr lang="en-US" altLang="ko-KR" sz="1200" b="0" i="0" u="none" strike="noStrike">
                        <a:solidFill>
                          <a:schemeClr val="tx2">
                            <a:lumMod val="90000"/>
                          </a:schemeClr>
                        </a:solidFill>
                        <a:effectLst/>
                        <a:latin typeface="+mn-ea"/>
                        <a:ea typeface="+mn-ea"/>
                      </a:endParaRPr>
                    </a:p>
                  </a:txBody>
                  <a:tcPr marL="9444" marR="9444"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5000"/>
                      </a:schemeClr>
                    </a:solidFill>
                  </a:tcPr>
                </a:tc>
                <a:extLst>
                  <a:ext uri="{0D108BD9-81ED-4DB2-BD59-A6C34878D82A}">
                    <a16:rowId xmlns:a16="http://schemas.microsoft.com/office/drawing/2014/main" val="3863285143"/>
                  </a:ext>
                </a:extLst>
              </a:tr>
              <a:tr h="209748">
                <a:tc>
                  <a:txBody>
                    <a:bodyPr/>
                    <a:lstStyle/>
                    <a:p>
                      <a:pPr algn="ctr" fontAlgn="ctr"/>
                      <a:r>
                        <a:rPr lang="en-US" sz="1200" u="none" strike="noStrike" dirty="0">
                          <a:solidFill>
                            <a:schemeClr val="tx2">
                              <a:lumMod val="90000"/>
                            </a:schemeClr>
                          </a:solidFill>
                          <a:effectLst/>
                          <a:latin typeface="+mn-ea"/>
                          <a:ea typeface="+mn-ea"/>
                        </a:rPr>
                        <a:t>S004</a:t>
                      </a:r>
                      <a:endParaRPr lang="en-US" sz="1200" b="0" i="0" u="none" strike="noStrike" dirty="0">
                        <a:solidFill>
                          <a:schemeClr val="tx2">
                            <a:lumMod val="90000"/>
                          </a:schemeClr>
                        </a:solidFill>
                        <a:effectLst/>
                        <a:latin typeface="+mn-ea"/>
                        <a:ea typeface="+mn-ea"/>
                      </a:endParaRPr>
                    </a:p>
                  </a:txBody>
                  <a:tcPr marL="9444" marR="9444" marT="9525" marB="0" anchor="ctr">
                    <a:noFill/>
                  </a:tcPr>
                </a:tc>
                <a:tc>
                  <a:txBody>
                    <a:bodyPr/>
                    <a:lstStyle/>
                    <a:p>
                      <a:pPr algn="r" fontAlgn="ctr"/>
                      <a:r>
                        <a:rPr lang="en-US" altLang="ko-KR" sz="1200" u="none" strike="noStrike" dirty="0">
                          <a:solidFill>
                            <a:schemeClr val="tx2">
                              <a:lumMod val="90000"/>
                            </a:schemeClr>
                          </a:solidFill>
                          <a:effectLst/>
                          <a:latin typeface="+mn-ea"/>
                          <a:ea typeface="+mn-ea"/>
                        </a:rPr>
                        <a:t>20</a:t>
                      </a:r>
                      <a:endParaRPr lang="en-US" altLang="ko-KR" sz="1200" b="0" i="0" u="none" strike="noStrike" dirty="0">
                        <a:solidFill>
                          <a:schemeClr val="tx2">
                            <a:lumMod val="90000"/>
                          </a:schemeClr>
                        </a:solidFill>
                        <a:effectLst/>
                        <a:latin typeface="+mn-ea"/>
                        <a:ea typeface="+mn-ea"/>
                      </a:endParaRPr>
                    </a:p>
                  </a:txBody>
                  <a:tcPr marL="9444" marR="9444" marT="9525"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5000"/>
                      </a:schemeClr>
                    </a:solidFill>
                  </a:tcPr>
                </a:tc>
                <a:tc>
                  <a:txBody>
                    <a:bodyPr/>
                    <a:lstStyle/>
                    <a:p>
                      <a:pPr algn="r" fontAlgn="ctr"/>
                      <a:r>
                        <a:rPr lang="en-US" altLang="ko-KR" sz="1200" u="none" strike="noStrike" dirty="0">
                          <a:solidFill>
                            <a:schemeClr val="tx2">
                              <a:lumMod val="90000"/>
                            </a:schemeClr>
                          </a:solidFill>
                          <a:effectLst/>
                          <a:latin typeface="+mn-ea"/>
                          <a:ea typeface="+mn-ea"/>
                        </a:rPr>
                        <a:t>20</a:t>
                      </a:r>
                      <a:endParaRPr lang="en-US" altLang="ko-KR" sz="1200" b="0" i="0" u="none" strike="noStrike" dirty="0">
                        <a:solidFill>
                          <a:schemeClr val="tx2">
                            <a:lumMod val="90000"/>
                          </a:schemeClr>
                        </a:solidFill>
                        <a:effectLst/>
                        <a:latin typeface="+mn-ea"/>
                        <a:ea typeface="+mn-ea"/>
                      </a:endParaRPr>
                    </a:p>
                  </a:txBody>
                  <a:tcPr marL="9444" marR="9444"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5000"/>
                      </a:schemeClr>
                    </a:solidFill>
                  </a:tcPr>
                </a:tc>
                <a:tc>
                  <a:txBody>
                    <a:bodyPr/>
                    <a:lstStyle/>
                    <a:p>
                      <a:pPr algn="r" fontAlgn="ctr"/>
                      <a:r>
                        <a:rPr lang="en-US" altLang="ko-KR" sz="1200" u="none" strike="noStrike">
                          <a:solidFill>
                            <a:schemeClr val="tx2">
                              <a:lumMod val="90000"/>
                            </a:schemeClr>
                          </a:solidFill>
                          <a:effectLst/>
                          <a:latin typeface="+mn-ea"/>
                          <a:ea typeface="+mn-ea"/>
                        </a:rPr>
                        <a:t>20</a:t>
                      </a:r>
                      <a:endParaRPr lang="en-US" altLang="ko-KR" sz="1200" b="0" i="0" u="none" strike="noStrike">
                        <a:solidFill>
                          <a:schemeClr val="tx2">
                            <a:lumMod val="90000"/>
                          </a:schemeClr>
                        </a:solidFill>
                        <a:effectLst/>
                        <a:latin typeface="+mn-ea"/>
                        <a:ea typeface="+mn-ea"/>
                      </a:endParaRPr>
                    </a:p>
                  </a:txBody>
                  <a:tcPr marL="9444" marR="9444"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5000"/>
                      </a:schemeClr>
                    </a:solidFill>
                  </a:tcPr>
                </a:tc>
                <a:tc>
                  <a:txBody>
                    <a:bodyPr/>
                    <a:lstStyle/>
                    <a:p>
                      <a:pPr algn="r" fontAlgn="ctr"/>
                      <a:r>
                        <a:rPr lang="en-US" altLang="ko-KR" sz="1200" u="none" strike="noStrike">
                          <a:solidFill>
                            <a:schemeClr val="tx2">
                              <a:lumMod val="90000"/>
                            </a:schemeClr>
                          </a:solidFill>
                          <a:effectLst/>
                          <a:latin typeface="+mn-ea"/>
                          <a:ea typeface="+mn-ea"/>
                        </a:rPr>
                        <a:t>18</a:t>
                      </a:r>
                      <a:endParaRPr lang="en-US" altLang="ko-KR" sz="1200" b="0" i="0" u="none" strike="noStrike">
                        <a:solidFill>
                          <a:schemeClr val="tx2">
                            <a:lumMod val="90000"/>
                          </a:schemeClr>
                        </a:solidFill>
                        <a:effectLst/>
                        <a:latin typeface="+mn-ea"/>
                        <a:ea typeface="+mn-ea"/>
                      </a:endParaRPr>
                    </a:p>
                  </a:txBody>
                  <a:tcPr marL="9444" marR="9444"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5000"/>
                      </a:schemeClr>
                    </a:solidFill>
                  </a:tcPr>
                </a:tc>
                <a:tc>
                  <a:txBody>
                    <a:bodyPr/>
                    <a:lstStyle/>
                    <a:p>
                      <a:pPr algn="r" fontAlgn="ctr"/>
                      <a:r>
                        <a:rPr lang="en-US" altLang="ko-KR" sz="1200" u="none" strike="noStrike">
                          <a:solidFill>
                            <a:schemeClr val="tx2">
                              <a:lumMod val="90000"/>
                            </a:schemeClr>
                          </a:solidFill>
                          <a:effectLst/>
                          <a:latin typeface="+mn-ea"/>
                          <a:ea typeface="+mn-ea"/>
                        </a:rPr>
                        <a:t>10</a:t>
                      </a:r>
                      <a:endParaRPr lang="en-US" altLang="ko-KR" sz="1200" b="0" i="0" u="none" strike="noStrike">
                        <a:solidFill>
                          <a:schemeClr val="tx2">
                            <a:lumMod val="90000"/>
                          </a:schemeClr>
                        </a:solidFill>
                        <a:effectLst/>
                        <a:latin typeface="+mn-ea"/>
                        <a:ea typeface="+mn-ea"/>
                      </a:endParaRPr>
                    </a:p>
                  </a:txBody>
                  <a:tcPr marL="9444" marR="9444"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5000"/>
                      </a:schemeClr>
                    </a:solidFill>
                  </a:tcPr>
                </a:tc>
                <a:extLst>
                  <a:ext uri="{0D108BD9-81ED-4DB2-BD59-A6C34878D82A}">
                    <a16:rowId xmlns:a16="http://schemas.microsoft.com/office/drawing/2014/main" val="3440113154"/>
                  </a:ext>
                </a:extLst>
              </a:tr>
              <a:tr h="209748">
                <a:tc>
                  <a:txBody>
                    <a:bodyPr/>
                    <a:lstStyle/>
                    <a:p>
                      <a:pPr algn="ctr" fontAlgn="ctr"/>
                      <a:r>
                        <a:rPr lang="en-US" sz="1200" u="none" strike="noStrike" dirty="0">
                          <a:solidFill>
                            <a:schemeClr val="tx2">
                              <a:lumMod val="90000"/>
                            </a:schemeClr>
                          </a:solidFill>
                          <a:effectLst/>
                          <a:latin typeface="+mn-ea"/>
                          <a:ea typeface="+mn-ea"/>
                        </a:rPr>
                        <a:t>S005</a:t>
                      </a:r>
                      <a:endParaRPr lang="en-US" sz="1200" b="0" i="0" u="none" strike="noStrike" dirty="0">
                        <a:solidFill>
                          <a:schemeClr val="tx2">
                            <a:lumMod val="90000"/>
                          </a:schemeClr>
                        </a:solidFill>
                        <a:effectLst/>
                        <a:latin typeface="+mn-ea"/>
                        <a:ea typeface="+mn-ea"/>
                      </a:endParaRPr>
                    </a:p>
                  </a:txBody>
                  <a:tcPr marL="9444" marR="9444" marT="9525" marB="0" anchor="ctr">
                    <a:noFill/>
                  </a:tcPr>
                </a:tc>
                <a:tc>
                  <a:txBody>
                    <a:bodyPr/>
                    <a:lstStyle/>
                    <a:p>
                      <a:pPr algn="r" fontAlgn="ctr"/>
                      <a:r>
                        <a:rPr lang="en-US" altLang="ko-KR" sz="1200" u="none" strike="noStrike">
                          <a:solidFill>
                            <a:schemeClr val="tx2">
                              <a:lumMod val="90000"/>
                            </a:schemeClr>
                          </a:solidFill>
                          <a:effectLst/>
                          <a:latin typeface="+mn-ea"/>
                          <a:ea typeface="+mn-ea"/>
                        </a:rPr>
                        <a:t>10</a:t>
                      </a:r>
                      <a:endParaRPr lang="en-US" altLang="ko-KR" sz="1200" b="0" i="0" u="none" strike="noStrike">
                        <a:solidFill>
                          <a:schemeClr val="tx2">
                            <a:lumMod val="90000"/>
                          </a:schemeClr>
                        </a:solidFill>
                        <a:effectLst/>
                        <a:latin typeface="+mn-ea"/>
                        <a:ea typeface="+mn-ea"/>
                      </a:endParaRPr>
                    </a:p>
                  </a:txBody>
                  <a:tcPr marL="9444" marR="9444" marT="9525"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5000"/>
                      </a:schemeClr>
                    </a:solidFill>
                  </a:tcPr>
                </a:tc>
                <a:tc>
                  <a:txBody>
                    <a:bodyPr/>
                    <a:lstStyle/>
                    <a:p>
                      <a:pPr algn="r" fontAlgn="ctr"/>
                      <a:r>
                        <a:rPr lang="en-US" altLang="ko-KR" sz="1200" u="none" strike="noStrike" dirty="0">
                          <a:solidFill>
                            <a:schemeClr val="tx2">
                              <a:lumMod val="90000"/>
                            </a:schemeClr>
                          </a:solidFill>
                          <a:effectLst/>
                          <a:latin typeface="+mn-ea"/>
                          <a:ea typeface="+mn-ea"/>
                        </a:rPr>
                        <a:t>18</a:t>
                      </a:r>
                      <a:endParaRPr lang="en-US" altLang="ko-KR" sz="1200" b="0" i="0" u="none" strike="noStrike" dirty="0">
                        <a:solidFill>
                          <a:schemeClr val="tx2">
                            <a:lumMod val="90000"/>
                          </a:schemeClr>
                        </a:solidFill>
                        <a:effectLst/>
                        <a:latin typeface="+mn-ea"/>
                        <a:ea typeface="+mn-ea"/>
                      </a:endParaRPr>
                    </a:p>
                  </a:txBody>
                  <a:tcPr marL="9444" marR="9444"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5000"/>
                      </a:schemeClr>
                    </a:solidFill>
                  </a:tcPr>
                </a:tc>
                <a:tc>
                  <a:txBody>
                    <a:bodyPr/>
                    <a:lstStyle/>
                    <a:p>
                      <a:pPr algn="r" fontAlgn="ctr"/>
                      <a:r>
                        <a:rPr lang="en-US" altLang="ko-KR" sz="1200" u="none" strike="noStrike">
                          <a:solidFill>
                            <a:schemeClr val="tx2">
                              <a:lumMod val="90000"/>
                            </a:schemeClr>
                          </a:solidFill>
                          <a:effectLst/>
                          <a:latin typeface="+mn-ea"/>
                          <a:ea typeface="+mn-ea"/>
                        </a:rPr>
                        <a:t>18</a:t>
                      </a:r>
                      <a:endParaRPr lang="en-US" altLang="ko-KR" sz="1200" b="0" i="0" u="none" strike="noStrike">
                        <a:solidFill>
                          <a:schemeClr val="tx2">
                            <a:lumMod val="90000"/>
                          </a:schemeClr>
                        </a:solidFill>
                        <a:effectLst/>
                        <a:latin typeface="+mn-ea"/>
                        <a:ea typeface="+mn-ea"/>
                      </a:endParaRPr>
                    </a:p>
                  </a:txBody>
                  <a:tcPr marL="9444" marR="9444"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5000"/>
                      </a:schemeClr>
                    </a:solidFill>
                  </a:tcPr>
                </a:tc>
                <a:tc>
                  <a:txBody>
                    <a:bodyPr/>
                    <a:lstStyle/>
                    <a:p>
                      <a:pPr algn="r" fontAlgn="ctr"/>
                      <a:r>
                        <a:rPr lang="en-US" altLang="ko-KR" sz="1200" u="none" strike="noStrike">
                          <a:solidFill>
                            <a:schemeClr val="tx2">
                              <a:lumMod val="90000"/>
                            </a:schemeClr>
                          </a:solidFill>
                          <a:effectLst/>
                          <a:latin typeface="+mn-ea"/>
                          <a:ea typeface="+mn-ea"/>
                        </a:rPr>
                        <a:t>18</a:t>
                      </a:r>
                      <a:endParaRPr lang="en-US" altLang="ko-KR" sz="1200" b="0" i="0" u="none" strike="noStrike">
                        <a:solidFill>
                          <a:schemeClr val="tx2">
                            <a:lumMod val="90000"/>
                          </a:schemeClr>
                        </a:solidFill>
                        <a:effectLst/>
                        <a:latin typeface="+mn-ea"/>
                        <a:ea typeface="+mn-ea"/>
                      </a:endParaRPr>
                    </a:p>
                  </a:txBody>
                  <a:tcPr marL="9444" marR="9444"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5000"/>
                      </a:schemeClr>
                    </a:solidFill>
                  </a:tcPr>
                </a:tc>
                <a:tc>
                  <a:txBody>
                    <a:bodyPr/>
                    <a:lstStyle/>
                    <a:p>
                      <a:pPr algn="r" fontAlgn="ctr"/>
                      <a:r>
                        <a:rPr lang="en-US" altLang="ko-KR" sz="1200" u="none" strike="noStrike">
                          <a:solidFill>
                            <a:schemeClr val="tx2">
                              <a:lumMod val="90000"/>
                            </a:schemeClr>
                          </a:solidFill>
                          <a:effectLst/>
                          <a:latin typeface="+mn-ea"/>
                          <a:ea typeface="+mn-ea"/>
                        </a:rPr>
                        <a:t>5</a:t>
                      </a:r>
                      <a:endParaRPr lang="en-US" altLang="ko-KR" sz="1200" b="0" i="0" u="none" strike="noStrike">
                        <a:solidFill>
                          <a:schemeClr val="tx2">
                            <a:lumMod val="90000"/>
                          </a:schemeClr>
                        </a:solidFill>
                        <a:effectLst/>
                        <a:latin typeface="+mn-ea"/>
                        <a:ea typeface="+mn-ea"/>
                      </a:endParaRPr>
                    </a:p>
                  </a:txBody>
                  <a:tcPr marL="9444" marR="9444"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5000"/>
                      </a:schemeClr>
                    </a:solidFill>
                  </a:tcPr>
                </a:tc>
                <a:extLst>
                  <a:ext uri="{0D108BD9-81ED-4DB2-BD59-A6C34878D82A}">
                    <a16:rowId xmlns:a16="http://schemas.microsoft.com/office/drawing/2014/main" val="1561292338"/>
                  </a:ext>
                </a:extLst>
              </a:tr>
              <a:tr h="209748">
                <a:tc>
                  <a:txBody>
                    <a:bodyPr/>
                    <a:lstStyle/>
                    <a:p>
                      <a:pPr algn="ctr" fontAlgn="ctr"/>
                      <a:r>
                        <a:rPr lang="en-US" sz="1200" u="none" strike="noStrike" dirty="0">
                          <a:solidFill>
                            <a:schemeClr val="tx2">
                              <a:lumMod val="90000"/>
                            </a:schemeClr>
                          </a:solidFill>
                          <a:effectLst/>
                          <a:latin typeface="+mn-ea"/>
                          <a:ea typeface="+mn-ea"/>
                        </a:rPr>
                        <a:t>S006</a:t>
                      </a:r>
                      <a:endParaRPr lang="en-US" sz="1200" b="0" i="0" u="none" strike="noStrike" dirty="0">
                        <a:solidFill>
                          <a:schemeClr val="tx2">
                            <a:lumMod val="90000"/>
                          </a:schemeClr>
                        </a:solidFill>
                        <a:effectLst/>
                        <a:latin typeface="+mn-ea"/>
                        <a:ea typeface="+mn-ea"/>
                      </a:endParaRPr>
                    </a:p>
                  </a:txBody>
                  <a:tcPr marL="9444" marR="9444" marT="9525" marB="0" anchor="ctr">
                    <a:noFill/>
                  </a:tcPr>
                </a:tc>
                <a:tc>
                  <a:txBody>
                    <a:bodyPr/>
                    <a:lstStyle/>
                    <a:p>
                      <a:pPr algn="r" fontAlgn="ctr"/>
                      <a:r>
                        <a:rPr lang="en-US" altLang="ko-KR" sz="1200" u="none" strike="noStrike">
                          <a:solidFill>
                            <a:schemeClr val="tx2">
                              <a:lumMod val="90000"/>
                            </a:schemeClr>
                          </a:solidFill>
                          <a:effectLst/>
                          <a:latin typeface="+mn-ea"/>
                          <a:ea typeface="+mn-ea"/>
                        </a:rPr>
                        <a:t>18</a:t>
                      </a:r>
                      <a:endParaRPr lang="en-US" altLang="ko-KR" sz="1200" b="0" i="0" u="none" strike="noStrike">
                        <a:solidFill>
                          <a:schemeClr val="tx2">
                            <a:lumMod val="90000"/>
                          </a:schemeClr>
                        </a:solidFill>
                        <a:effectLst/>
                        <a:latin typeface="+mn-ea"/>
                        <a:ea typeface="+mn-ea"/>
                      </a:endParaRPr>
                    </a:p>
                  </a:txBody>
                  <a:tcPr marL="9444" marR="9444" marT="9525"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5000"/>
                      </a:schemeClr>
                    </a:solidFill>
                  </a:tcPr>
                </a:tc>
                <a:tc>
                  <a:txBody>
                    <a:bodyPr/>
                    <a:lstStyle/>
                    <a:p>
                      <a:pPr algn="r" fontAlgn="ctr"/>
                      <a:r>
                        <a:rPr lang="en-US" altLang="ko-KR" sz="1200" u="none" strike="noStrike" dirty="0">
                          <a:solidFill>
                            <a:schemeClr val="tx2">
                              <a:lumMod val="90000"/>
                            </a:schemeClr>
                          </a:solidFill>
                          <a:effectLst/>
                          <a:latin typeface="+mn-ea"/>
                          <a:ea typeface="+mn-ea"/>
                        </a:rPr>
                        <a:t>18</a:t>
                      </a:r>
                      <a:endParaRPr lang="en-US" altLang="ko-KR" sz="1200" b="0" i="0" u="none" strike="noStrike" dirty="0">
                        <a:solidFill>
                          <a:schemeClr val="tx2">
                            <a:lumMod val="90000"/>
                          </a:schemeClr>
                        </a:solidFill>
                        <a:effectLst/>
                        <a:latin typeface="+mn-ea"/>
                        <a:ea typeface="+mn-ea"/>
                      </a:endParaRPr>
                    </a:p>
                  </a:txBody>
                  <a:tcPr marL="9444" marR="9444"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5000"/>
                      </a:schemeClr>
                    </a:solidFill>
                  </a:tcPr>
                </a:tc>
                <a:tc>
                  <a:txBody>
                    <a:bodyPr/>
                    <a:lstStyle/>
                    <a:p>
                      <a:pPr algn="r" fontAlgn="ctr"/>
                      <a:r>
                        <a:rPr lang="en-US" altLang="ko-KR" sz="1200" u="none" strike="noStrike" dirty="0">
                          <a:solidFill>
                            <a:schemeClr val="tx2">
                              <a:lumMod val="90000"/>
                            </a:schemeClr>
                          </a:solidFill>
                          <a:effectLst/>
                          <a:latin typeface="+mn-ea"/>
                          <a:ea typeface="+mn-ea"/>
                        </a:rPr>
                        <a:t>18</a:t>
                      </a:r>
                      <a:endParaRPr lang="en-US" altLang="ko-KR" sz="1200" b="0" i="0" u="none" strike="noStrike" dirty="0">
                        <a:solidFill>
                          <a:schemeClr val="tx2">
                            <a:lumMod val="90000"/>
                          </a:schemeClr>
                        </a:solidFill>
                        <a:effectLst/>
                        <a:latin typeface="+mn-ea"/>
                        <a:ea typeface="+mn-ea"/>
                      </a:endParaRPr>
                    </a:p>
                  </a:txBody>
                  <a:tcPr marL="9444" marR="9444"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5000"/>
                      </a:schemeClr>
                    </a:solidFill>
                  </a:tcPr>
                </a:tc>
                <a:tc>
                  <a:txBody>
                    <a:bodyPr/>
                    <a:lstStyle/>
                    <a:p>
                      <a:pPr algn="r" fontAlgn="ctr"/>
                      <a:r>
                        <a:rPr lang="en-US" altLang="ko-KR" sz="1200" u="none" strike="noStrike">
                          <a:solidFill>
                            <a:schemeClr val="tx2">
                              <a:lumMod val="90000"/>
                            </a:schemeClr>
                          </a:solidFill>
                          <a:effectLst/>
                          <a:latin typeface="+mn-ea"/>
                          <a:ea typeface="+mn-ea"/>
                        </a:rPr>
                        <a:t>15</a:t>
                      </a:r>
                      <a:endParaRPr lang="en-US" altLang="ko-KR" sz="1200" b="0" i="0" u="none" strike="noStrike">
                        <a:solidFill>
                          <a:schemeClr val="tx2">
                            <a:lumMod val="90000"/>
                          </a:schemeClr>
                        </a:solidFill>
                        <a:effectLst/>
                        <a:latin typeface="+mn-ea"/>
                        <a:ea typeface="+mn-ea"/>
                      </a:endParaRPr>
                    </a:p>
                  </a:txBody>
                  <a:tcPr marL="9444" marR="9444"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5000"/>
                      </a:schemeClr>
                    </a:solidFill>
                  </a:tcPr>
                </a:tc>
                <a:tc>
                  <a:txBody>
                    <a:bodyPr/>
                    <a:lstStyle/>
                    <a:p>
                      <a:pPr algn="r" fontAlgn="ctr"/>
                      <a:r>
                        <a:rPr lang="en-US" altLang="ko-KR" sz="1200" u="none" strike="noStrike">
                          <a:solidFill>
                            <a:schemeClr val="tx2">
                              <a:lumMod val="90000"/>
                            </a:schemeClr>
                          </a:solidFill>
                          <a:effectLst/>
                          <a:latin typeface="+mn-ea"/>
                          <a:ea typeface="+mn-ea"/>
                        </a:rPr>
                        <a:t>5</a:t>
                      </a:r>
                      <a:endParaRPr lang="en-US" altLang="ko-KR" sz="1200" b="0" i="0" u="none" strike="noStrike">
                        <a:solidFill>
                          <a:schemeClr val="tx2">
                            <a:lumMod val="90000"/>
                          </a:schemeClr>
                        </a:solidFill>
                        <a:effectLst/>
                        <a:latin typeface="+mn-ea"/>
                        <a:ea typeface="+mn-ea"/>
                      </a:endParaRPr>
                    </a:p>
                  </a:txBody>
                  <a:tcPr marL="9444" marR="9444"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5000"/>
                      </a:schemeClr>
                    </a:solidFill>
                  </a:tcPr>
                </a:tc>
                <a:extLst>
                  <a:ext uri="{0D108BD9-81ED-4DB2-BD59-A6C34878D82A}">
                    <a16:rowId xmlns:a16="http://schemas.microsoft.com/office/drawing/2014/main" val="1009174103"/>
                  </a:ext>
                </a:extLst>
              </a:tr>
              <a:tr h="209748">
                <a:tc>
                  <a:txBody>
                    <a:bodyPr/>
                    <a:lstStyle/>
                    <a:p>
                      <a:pPr algn="ctr" fontAlgn="ctr"/>
                      <a:r>
                        <a:rPr lang="en-US" sz="1200" u="none" strike="noStrike" dirty="0">
                          <a:solidFill>
                            <a:schemeClr val="tx2">
                              <a:lumMod val="90000"/>
                            </a:schemeClr>
                          </a:solidFill>
                          <a:effectLst/>
                          <a:latin typeface="+mn-ea"/>
                          <a:ea typeface="+mn-ea"/>
                        </a:rPr>
                        <a:t>S007</a:t>
                      </a:r>
                      <a:endParaRPr lang="en-US" sz="1200" b="0" i="0" u="none" strike="noStrike" dirty="0">
                        <a:solidFill>
                          <a:schemeClr val="tx2">
                            <a:lumMod val="90000"/>
                          </a:schemeClr>
                        </a:solidFill>
                        <a:effectLst/>
                        <a:latin typeface="+mn-ea"/>
                        <a:ea typeface="+mn-ea"/>
                      </a:endParaRPr>
                    </a:p>
                  </a:txBody>
                  <a:tcPr marL="9444" marR="9444" marT="9525" marB="0" anchor="ctr">
                    <a:noFill/>
                  </a:tcPr>
                </a:tc>
                <a:tc>
                  <a:txBody>
                    <a:bodyPr/>
                    <a:lstStyle/>
                    <a:p>
                      <a:pPr algn="r" fontAlgn="ctr"/>
                      <a:r>
                        <a:rPr lang="en-US" altLang="ko-KR" sz="1200" u="none" strike="noStrike">
                          <a:solidFill>
                            <a:schemeClr val="tx2">
                              <a:lumMod val="90000"/>
                            </a:schemeClr>
                          </a:solidFill>
                          <a:effectLst/>
                          <a:latin typeface="+mn-ea"/>
                          <a:ea typeface="+mn-ea"/>
                        </a:rPr>
                        <a:t>10</a:t>
                      </a:r>
                      <a:endParaRPr lang="en-US" altLang="ko-KR" sz="1200" b="0" i="0" u="none" strike="noStrike">
                        <a:solidFill>
                          <a:schemeClr val="tx2">
                            <a:lumMod val="90000"/>
                          </a:schemeClr>
                        </a:solidFill>
                        <a:effectLst/>
                        <a:latin typeface="+mn-ea"/>
                        <a:ea typeface="+mn-ea"/>
                      </a:endParaRPr>
                    </a:p>
                  </a:txBody>
                  <a:tcPr marL="9444" marR="9444" marT="9525"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5000"/>
                      </a:schemeClr>
                    </a:solidFill>
                  </a:tcPr>
                </a:tc>
                <a:tc>
                  <a:txBody>
                    <a:bodyPr/>
                    <a:lstStyle/>
                    <a:p>
                      <a:pPr algn="r" fontAlgn="ctr"/>
                      <a:r>
                        <a:rPr lang="en-US" altLang="ko-KR" sz="1200" u="none" strike="noStrike" dirty="0">
                          <a:solidFill>
                            <a:schemeClr val="tx2">
                              <a:lumMod val="90000"/>
                            </a:schemeClr>
                          </a:solidFill>
                          <a:effectLst/>
                          <a:latin typeface="+mn-ea"/>
                          <a:ea typeface="+mn-ea"/>
                        </a:rPr>
                        <a:t>18</a:t>
                      </a:r>
                      <a:endParaRPr lang="en-US" altLang="ko-KR" sz="1200" b="0" i="0" u="none" strike="noStrike" dirty="0">
                        <a:solidFill>
                          <a:schemeClr val="tx2">
                            <a:lumMod val="90000"/>
                          </a:schemeClr>
                        </a:solidFill>
                        <a:effectLst/>
                        <a:latin typeface="+mn-ea"/>
                        <a:ea typeface="+mn-ea"/>
                      </a:endParaRPr>
                    </a:p>
                  </a:txBody>
                  <a:tcPr marL="9444" marR="9444"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5000"/>
                      </a:schemeClr>
                    </a:solidFill>
                  </a:tcPr>
                </a:tc>
                <a:tc>
                  <a:txBody>
                    <a:bodyPr/>
                    <a:lstStyle/>
                    <a:p>
                      <a:pPr algn="r" fontAlgn="ctr"/>
                      <a:r>
                        <a:rPr lang="en-US" altLang="ko-KR" sz="1200" u="none" strike="noStrike" dirty="0">
                          <a:solidFill>
                            <a:schemeClr val="tx2">
                              <a:lumMod val="90000"/>
                            </a:schemeClr>
                          </a:solidFill>
                          <a:effectLst/>
                          <a:latin typeface="+mn-ea"/>
                          <a:ea typeface="+mn-ea"/>
                        </a:rPr>
                        <a:t>18</a:t>
                      </a:r>
                      <a:endParaRPr lang="en-US" altLang="ko-KR" sz="1200" b="0" i="0" u="none" strike="noStrike" dirty="0">
                        <a:solidFill>
                          <a:schemeClr val="tx2">
                            <a:lumMod val="90000"/>
                          </a:schemeClr>
                        </a:solidFill>
                        <a:effectLst/>
                        <a:latin typeface="+mn-ea"/>
                        <a:ea typeface="+mn-ea"/>
                      </a:endParaRPr>
                    </a:p>
                  </a:txBody>
                  <a:tcPr marL="9444" marR="9444"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5000"/>
                      </a:schemeClr>
                    </a:solidFill>
                  </a:tcPr>
                </a:tc>
                <a:tc>
                  <a:txBody>
                    <a:bodyPr/>
                    <a:lstStyle/>
                    <a:p>
                      <a:pPr algn="r" fontAlgn="ctr"/>
                      <a:r>
                        <a:rPr lang="en-US" altLang="ko-KR" sz="1200" u="none" strike="noStrike">
                          <a:solidFill>
                            <a:schemeClr val="tx2">
                              <a:lumMod val="90000"/>
                            </a:schemeClr>
                          </a:solidFill>
                          <a:effectLst/>
                          <a:latin typeface="+mn-ea"/>
                          <a:ea typeface="+mn-ea"/>
                        </a:rPr>
                        <a:t>10</a:t>
                      </a:r>
                      <a:endParaRPr lang="en-US" altLang="ko-KR" sz="1200" b="0" i="0" u="none" strike="noStrike">
                        <a:solidFill>
                          <a:schemeClr val="tx2">
                            <a:lumMod val="90000"/>
                          </a:schemeClr>
                        </a:solidFill>
                        <a:effectLst/>
                        <a:latin typeface="+mn-ea"/>
                        <a:ea typeface="+mn-ea"/>
                      </a:endParaRPr>
                    </a:p>
                  </a:txBody>
                  <a:tcPr marL="9444" marR="9444"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5000"/>
                      </a:schemeClr>
                    </a:solidFill>
                  </a:tcPr>
                </a:tc>
                <a:tc>
                  <a:txBody>
                    <a:bodyPr/>
                    <a:lstStyle/>
                    <a:p>
                      <a:pPr algn="r" fontAlgn="ctr"/>
                      <a:r>
                        <a:rPr lang="en-US" altLang="ko-KR" sz="1200" u="none" strike="noStrike">
                          <a:solidFill>
                            <a:schemeClr val="tx2">
                              <a:lumMod val="90000"/>
                            </a:schemeClr>
                          </a:solidFill>
                          <a:effectLst/>
                          <a:latin typeface="+mn-ea"/>
                          <a:ea typeface="+mn-ea"/>
                        </a:rPr>
                        <a:t>3</a:t>
                      </a:r>
                      <a:endParaRPr lang="en-US" altLang="ko-KR" sz="1200" b="0" i="0" u="none" strike="noStrike">
                        <a:solidFill>
                          <a:schemeClr val="tx2">
                            <a:lumMod val="90000"/>
                          </a:schemeClr>
                        </a:solidFill>
                        <a:effectLst/>
                        <a:latin typeface="+mn-ea"/>
                        <a:ea typeface="+mn-ea"/>
                      </a:endParaRPr>
                    </a:p>
                  </a:txBody>
                  <a:tcPr marL="9444" marR="9444"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5000"/>
                      </a:schemeClr>
                    </a:solidFill>
                  </a:tcPr>
                </a:tc>
                <a:extLst>
                  <a:ext uri="{0D108BD9-81ED-4DB2-BD59-A6C34878D82A}">
                    <a16:rowId xmlns:a16="http://schemas.microsoft.com/office/drawing/2014/main" val="2897264460"/>
                  </a:ext>
                </a:extLst>
              </a:tr>
              <a:tr h="209748">
                <a:tc>
                  <a:txBody>
                    <a:bodyPr/>
                    <a:lstStyle/>
                    <a:p>
                      <a:pPr algn="ctr" fontAlgn="ctr"/>
                      <a:r>
                        <a:rPr lang="en-US" sz="1200" u="none" strike="noStrike" dirty="0">
                          <a:solidFill>
                            <a:schemeClr val="tx2">
                              <a:lumMod val="90000"/>
                            </a:schemeClr>
                          </a:solidFill>
                          <a:effectLst/>
                          <a:latin typeface="+mn-ea"/>
                          <a:ea typeface="+mn-ea"/>
                        </a:rPr>
                        <a:t>S008</a:t>
                      </a:r>
                      <a:endParaRPr lang="en-US" sz="1200" b="0" i="0" u="none" strike="noStrike" dirty="0">
                        <a:solidFill>
                          <a:schemeClr val="tx2">
                            <a:lumMod val="90000"/>
                          </a:schemeClr>
                        </a:solidFill>
                        <a:effectLst/>
                        <a:latin typeface="+mn-ea"/>
                        <a:ea typeface="+mn-ea"/>
                      </a:endParaRPr>
                    </a:p>
                  </a:txBody>
                  <a:tcPr marL="9444" marR="9444" marT="9525" marB="0" anchor="ctr">
                    <a:noFill/>
                  </a:tcPr>
                </a:tc>
                <a:tc>
                  <a:txBody>
                    <a:bodyPr/>
                    <a:lstStyle/>
                    <a:p>
                      <a:pPr algn="r" fontAlgn="ctr"/>
                      <a:r>
                        <a:rPr lang="en-US" altLang="ko-KR" sz="1200" u="none" strike="noStrike">
                          <a:solidFill>
                            <a:schemeClr val="tx2">
                              <a:lumMod val="90000"/>
                            </a:schemeClr>
                          </a:solidFill>
                          <a:effectLst/>
                          <a:latin typeface="+mn-ea"/>
                          <a:ea typeface="+mn-ea"/>
                        </a:rPr>
                        <a:t>20</a:t>
                      </a:r>
                      <a:endParaRPr lang="en-US" altLang="ko-KR" sz="1200" b="0" i="0" u="none" strike="noStrike">
                        <a:solidFill>
                          <a:schemeClr val="tx2">
                            <a:lumMod val="90000"/>
                          </a:schemeClr>
                        </a:solidFill>
                        <a:effectLst/>
                        <a:latin typeface="+mn-ea"/>
                        <a:ea typeface="+mn-ea"/>
                      </a:endParaRPr>
                    </a:p>
                  </a:txBody>
                  <a:tcPr marL="9444" marR="9444" marT="9525"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5000"/>
                      </a:schemeClr>
                    </a:solidFill>
                  </a:tcPr>
                </a:tc>
                <a:tc>
                  <a:txBody>
                    <a:bodyPr/>
                    <a:lstStyle/>
                    <a:p>
                      <a:pPr algn="r" fontAlgn="ctr"/>
                      <a:r>
                        <a:rPr lang="en-US" altLang="ko-KR" sz="1200" u="none" strike="noStrike" dirty="0">
                          <a:solidFill>
                            <a:schemeClr val="tx2">
                              <a:lumMod val="90000"/>
                            </a:schemeClr>
                          </a:solidFill>
                          <a:effectLst/>
                          <a:latin typeface="+mn-ea"/>
                          <a:ea typeface="+mn-ea"/>
                        </a:rPr>
                        <a:t>20</a:t>
                      </a:r>
                      <a:endParaRPr lang="en-US" altLang="ko-KR" sz="1200" b="0" i="0" u="none" strike="noStrike" dirty="0">
                        <a:solidFill>
                          <a:schemeClr val="tx2">
                            <a:lumMod val="90000"/>
                          </a:schemeClr>
                        </a:solidFill>
                        <a:effectLst/>
                        <a:latin typeface="+mn-ea"/>
                        <a:ea typeface="+mn-ea"/>
                      </a:endParaRPr>
                    </a:p>
                  </a:txBody>
                  <a:tcPr marL="9444" marR="9444"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5000"/>
                      </a:schemeClr>
                    </a:solidFill>
                  </a:tcPr>
                </a:tc>
                <a:tc>
                  <a:txBody>
                    <a:bodyPr/>
                    <a:lstStyle/>
                    <a:p>
                      <a:pPr algn="r" fontAlgn="ctr"/>
                      <a:r>
                        <a:rPr lang="en-US" altLang="ko-KR" sz="1200" u="none" strike="noStrike" dirty="0">
                          <a:solidFill>
                            <a:schemeClr val="tx2">
                              <a:lumMod val="90000"/>
                            </a:schemeClr>
                          </a:solidFill>
                          <a:effectLst/>
                          <a:latin typeface="+mn-ea"/>
                          <a:ea typeface="+mn-ea"/>
                        </a:rPr>
                        <a:t>20</a:t>
                      </a:r>
                      <a:endParaRPr lang="en-US" altLang="ko-KR" sz="1200" b="0" i="0" u="none" strike="noStrike" dirty="0">
                        <a:solidFill>
                          <a:schemeClr val="tx2">
                            <a:lumMod val="90000"/>
                          </a:schemeClr>
                        </a:solidFill>
                        <a:effectLst/>
                        <a:latin typeface="+mn-ea"/>
                        <a:ea typeface="+mn-ea"/>
                      </a:endParaRPr>
                    </a:p>
                  </a:txBody>
                  <a:tcPr marL="9444" marR="9444"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5000"/>
                      </a:schemeClr>
                    </a:solidFill>
                  </a:tcPr>
                </a:tc>
                <a:tc>
                  <a:txBody>
                    <a:bodyPr/>
                    <a:lstStyle/>
                    <a:p>
                      <a:pPr algn="r" fontAlgn="ctr"/>
                      <a:r>
                        <a:rPr lang="en-US" altLang="ko-KR" sz="1200" u="none" strike="noStrike">
                          <a:solidFill>
                            <a:schemeClr val="tx2">
                              <a:lumMod val="90000"/>
                            </a:schemeClr>
                          </a:solidFill>
                          <a:effectLst/>
                          <a:latin typeface="+mn-ea"/>
                          <a:ea typeface="+mn-ea"/>
                        </a:rPr>
                        <a:t>20</a:t>
                      </a:r>
                      <a:endParaRPr lang="en-US" altLang="ko-KR" sz="1200" b="0" i="0" u="none" strike="noStrike">
                        <a:solidFill>
                          <a:schemeClr val="tx2">
                            <a:lumMod val="90000"/>
                          </a:schemeClr>
                        </a:solidFill>
                        <a:effectLst/>
                        <a:latin typeface="+mn-ea"/>
                        <a:ea typeface="+mn-ea"/>
                      </a:endParaRPr>
                    </a:p>
                  </a:txBody>
                  <a:tcPr marL="9444" marR="9444"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5000"/>
                      </a:schemeClr>
                    </a:solidFill>
                  </a:tcPr>
                </a:tc>
                <a:tc>
                  <a:txBody>
                    <a:bodyPr/>
                    <a:lstStyle/>
                    <a:p>
                      <a:pPr algn="r" fontAlgn="ctr"/>
                      <a:r>
                        <a:rPr lang="en-US" altLang="ko-KR" sz="1200" u="none" strike="noStrike">
                          <a:solidFill>
                            <a:schemeClr val="tx2">
                              <a:lumMod val="90000"/>
                            </a:schemeClr>
                          </a:solidFill>
                          <a:effectLst/>
                          <a:latin typeface="+mn-ea"/>
                          <a:ea typeface="+mn-ea"/>
                        </a:rPr>
                        <a:t>15</a:t>
                      </a:r>
                      <a:endParaRPr lang="en-US" altLang="ko-KR" sz="1200" b="0" i="0" u="none" strike="noStrike">
                        <a:solidFill>
                          <a:schemeClr val="tx2">
                            <a:lumMod val="90000"/>
                          </a:schemeClr>
                        </a:solidFill>
                        <a:effectLst/>
                        <a:latin typeface="+mn-ea"/>
                        <a:ea typeface="+mn-ea"/>
                      </a:endParaRPr>
                    </a:p>
                  </a:txBody>
                  <a:tcPr marL="9444" marR="9444"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5000"/>
                      </a:schemeClr>
                    </a:solidFill>
                  </a:tcPr>
                </a:tc>
                <a:extLst>
                  <a:ext uri="{0D108BD9-81ED-4DB2-BD59-A6C34878D82A}">
                    <a16:rowId xmlns:a16="http://schemas.microsoft.com/office/drawing/2014/main" val="4202759236"/>
                  </a:ext>
                </a:extLst>
              </a:tr>
              <a:tr h="209748">
                <a:tc>
                  <a:txBody>
                    <a:bodyPr/>
                    <a:lstStyle/>
                    <a:p>
                      <a:pPr algn="ctr" fontAlgn="ctr"/>
                      <a:r>
                        <a:rPr lang="en-US" sz="1200" u="none" strike="noStrike" dirty="0">
                          <a:solidFill>
                            <a:schemeClr val="tx2">
                              <a:lumMod val="90000"/>
                            </a:schemeClr>
                          </a:solidFill>
                          <a:effectLst/>
                          <a:latin typeface="+mn-ea"/>
                          <a:ea typeface="+mn-ea"/>
                        </a:rPr>
                        <a:t>S009</a:t>
                      </a:r>
                      <a:endParaRPr lang="en-US" sz="1200" b="0" i="0" u="none" strike="noStrike" dirty="0">
                        <a:solidFill>
                          <a:schemeClr val="tx2">
                            <a:lumMod val="90000"/>
                          </a:schemeClr>
                        </a:solidFill>
                        <a:effectLst/>
                        <a:latin typeface="+mn-ea"/>
                        <a:ea typeface="+mn-ea"/>
                      </a:endParaRPr>
                    </a:p>
                  </a:txBody>
                  <a:tcPr marL="9444" marR="9444" marT="9525" marB="0" anchor="ctr">
                    <a:noFill/>
                  </a:tcPr>
                </a:tc>
                <a:tc>
                  <a:txBody>
                    <a:bodyPr/>
                    <a:lstStyle/>
                    <a:p>
                      <a:pPr algn="r" fontAlgn="ctr"/>
                      <a:r>
                        <a:rPr lang="en-US" altLang="ko-KR" sz="1200" u="none" strike="noStrike">
                          <a:solidFill>
                            <a:schemeClr val="tx2">
                              <a:lumMod val="90000"/>
                            </a:schemeClr>
                          </a:solidFill>
                          <a:effectLst/>
                          <a:latin typeface="+mn-ea"/>
                          <a:ea typeface="+mn-ea"/>
                        </a:rPr>
                        <a:t>15</a:t>
                      </a:r>
                      <a:endParaRPr lang="en-US" altLang="ko-KR" sz="1200" b="0" i="0" u="none" strike="noStrike">
                        <a:solidFill>
                          <a:schemeClr val="tx2">
                            <a:lumMod val="90000"/>
                          </a:schemeClr>
                        </a:solidFill>
                        <a:effectLst/>
                        <a:latin typeface="+mn-ea"/>
                        <a:ea typeface="+mn-ea"/>
                      </a:endParaRPr>
                    </a:p>
                  </a:txBody>
                  <a:tcPr marL="9444" marR="9444" marT="9525"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5000"/>
                      </a:schemeClr>
                    </a:solidFill>
                  </a:tcPr>
                </a:tc>
                <a:tc>
                  <a:txBody>
                    <a:bodyPr/>
                    <a:lstStyle/>
                    <a:p>
                      <a:pPr algn="r" fontAlgn="ctr"/>
                      <a:r>
                        <a:rPr lang="en-US" altLang="ko-KR" sz="1200" u="none" strike="noStrike" dirty="0">
                          <a:solidFill>
                            <a:schemeClr val="tx2">
                              <a:lumMod val="90000"/>
                            </a:schemeClr>
                          </a:solidFill>
                          <a:effectLst/>
                          <a:latin typeface="+mn-ea"/>
                          <a:ea typeface="+mn-ea"/>
                        </a:rPr>
                        <a:t>18</a:t>
                      </a:r>
                      <a:endParaRPr lang="en-US" altLang="ko-KR" sz="1200" b="0" i="0" u="none" strike="noStrike" dirty="0">
                        <a:solidFill>
                          <a:schemeClr val="tx2">
                            <a:lumMod val="90000"/>
                          </a:schemeClr>
                        </a:solidFill>
                        <a:effectLst/>
                        <a:latin typeface="+mn-ea"/>
                        <a:ea typeface="+mn-ea"/>
                      </a:endParaRPr>
                    </a:p>
                  </a:txBody>
                  <a:tcPr marL="9444" marR="9444"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5000"/>
                      </a:schemeClr>
                    </a:solidFill>
                  </a:tcPr>
                </a:tc>
                <a:tc>
                  <a:txBody>
                    <a:bodyPr/>
                    <a:lstStyle/>
                    <a:p>
                      <a:pPr algn="r" fontAlgn="ctr"/>
                      <a:r>
                        <a:rPr lang="en-US" altLang="ko-KR" sz="1200" u="none" strike="noStrike" dirty="0">
                          <a:solidFill>
                            <a:schemeClr val="tx2">
                              <a:lumMod val="90000"/>
                            </a:schemeClr>
                          </a:solidFill>
                          <a:effectLst/>
                          <a:latin typeface="+mn-ea"/>
                          <a:ea typeface="+mn-ea"/>
                        </a:rPr>
                        <a:t>10</a:t>
                      </a:r>
                      <a:endParaRPr lang="en-US" altLang="ko-KR" sz="1200" b="0" i="0" u="none" strike="noStrike" dirty="0">
                        <a:solidFill>
                          <a:schemeClr val="tx2">
                            <a:lumMod val="90000"/>
                          </a:schemeClr>
                        </a:solidFill>
                        <a:effectLst/>
                        <a:latin typeface="+mn-ea"/>
                        <a:ea typeface="+mn-ea"/>
                      </a:endParaRPr>
                    </a:p>
                  </a:txBody>
                  <a:tcPr marL="9444" marR="9444"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5000"/>
                      </a:schemeClr>
                    </a:solidFill>
                  </a:tcPr>
                </a:tc>
                <a:tc>
                  <a:txBody>
                    <a:bodyPr/>
                    <a:lstStyle/>
                    <a:p>
                      <a:pPr algn="r" fontAlgn="ctr"/>
                      <a:r>
                        <a:rPr lang="en-US" altLang="ko-KR" sz="1200" u="none" strike="noStrike">
                          <a:solidFill>
                            <a:schemeClr val="tx2">
                              <a:lumMod val="90000"/>
                            </a:schemeClr>
                          </a:solidFill>
                          <a:effectLst/>
                          <a:latin typeface="+mn-ea"/>
                          <a:ea typeface="+mn-ea"/>
                        </a:rPr>
                        <a:t>18</a:t>
                      </a:r>
                      <a:endParaRPr lang="en-US" altLang="ko-KR" sz="1200" b="0" i="0" u="none" strike="noStrike">
                        <a:solidFill>
                          <a:schemeClr val="tx2">
                            <a:lumMod val="90000"/>
                          </a:schemeClr>
                        </a:solidFill>
                        <a:effectLst/>
                        <a:latin typeface="+mn-ea"/>
                        <a:ea typeface="+mn-ea"/>
                      </a:endParaRPr>
                    </a:p>
                  </a:txBody>
                  <a:tcPr marL="9444" marR="9444"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5000"/>
                      </a:schemeClr>
                    </a:solidFill>
                  </a:tcPr>
                </a:tc>
                <a:tc>
                  <a:txBody>
                    <a:bodyPr/>
                    <a:lstStyle/>
                    <a:p>
                      <a:pPr algn="r" fontAlgn="ctr"/>
                      <a:r>
                        <a:rPr lang="en-US" altLang="ko-KR" sz="1200" u="none" strike="noStrike">
                          <a:solidFill>
                            <a:schemeClr val="tx2">
                              <a:lumMod val="90000"/>
                            </a:schemeClr>
                          </a:solidFill>
                          <a:effectLst/>
                          <a:latin typeface="+mn-ea"/>
                          <a:ea typeface="+mn-ea"/>
                        </a:rPr>
                        <a:t>5</a:t>
                      </a:r>
                      <a:endParaRPr lang="en-US" altLang="ko-KR" sz="1200" b="0" i="0" u="none" strike="noStrike">
                        <a:solidFill>
                          <a:schemeClr val="tx2">
                            <a:lumMod val="90000"/>
                          </a:schemeClr>
                        </a:solidFill>
                        <a:effectLst/>
                        <a:latin typeface="+mn-ea"/>
                        <a:ea typeface="+mn-ea"/>
                      </a:endParaRPr>
                    </a:p>
                  </a:txBody>
                  <a:tcPr marL="9444" marR="9444"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5000"/>
                      </a:schemeClr>
                    </a:solidFill>
                  </a:tcPr>
                </a:tc>
                <a:extLst>
                  <a:ext uri="{0D108BD9-81ED-4DB2-BD59-A6C34878D82A}">
                    <a16:rowId xmlns:a16="http://schemas.microsoft.com/office/drawing/2014/main" val="2955819773"/>
                  </a:ext>
                </a:extLst>
              </a:tr>
              <a:tr h="209748">
                <a:tc>
                  <a:txBody>
                    <a:bodyPr/>
                    <a:lstStyle/>
                    <a:p>
                      <a:pPr algn="ctr" fontAlgn="ctr"/>
                      <a:r>
                        <a:rPr lang="en-US" sz="1200" u="none" strike="noStrike" dirty="0">
                          <a:solidFill>
                            <a:schemeClr val="tx2">
                              <a:lumMod val="90000"/>
                            </a:schemeClr>
                          </a:solidFill>
                          <a:effectLst/>
                          <a:latin typeface="+mn-ea"/>
                          <a:ea typeface="+mn-ea"/>
                        </a:rPr>
                        <a:t>S010</a:t>
                      </a:r>
                      <a:endParaRPr lang="en-US" sz="1200" b="0" i="0" u="none" strike="noStrike" dirty="0">
                        <a:solidFill>
                          <a:schemeClr val="tx2">
                            <a:lumMod val="90000"/>
                          </a:schemeClr>
                        </a:solidFill>
                        <a:effectLst/>
                        <a:latin typeface="+mn-ea"/>
                        <a:ea typeface="+mn-ea"/>
                      </a:endParaRPr>
                    </a:p>
                  </a:txBody>
                  <a:tcPr marL="9444" marR="9444" marT="9525" marB="0" anchor="ctr">
                    <a:noFill/>
                  </a:tcPr>
                </a:tc>
                <a:tc>
                  <a:txBody>
                    <a:bodyPr/>
                    <a:lstStyle/>
                    <a:p>
                      <a:pPr algn="r" fontAlgn="ctr"/>
                      <a:r>
                        <a:rPr lang="en-US" altLang="ko-KR" sz="1200" u="none" strike="noStrike">
                          <a:solidFill>
                            <a:schemeClr val="tx2">
                              <a:lumMod val="90000"/>
                            </a:schemeClr>
                          </a:solidFill>
                          <a:effectLst/>
                          <a:latin typeface="+mn-ea"/>
                          <a:ea typeface="+mn-ea"/>
                        </a:rPr>
                        <a:t>19</a:t>
                      </a:r>
                      <a:endParaRPr lang="en-US" altLang="ko-KR" sz="1200" b="0" i="0" u="none" strike="noStrike">
                        <a:solidFill>
                          <a:schemeClr val="tx2">
                            <a:lumMod val="90000"/>
                          </a:schemeClr>
                        </a:solidFill>
                        <a:effectLst/>
                        <a:latin typeface="+mn-ea"/>
                        <a:ea typeface="+mn-ea"/>
                      </a:endParaRPr>
                    </a:p>
                  </a:txBody>
                  <a:tcPr marL="9444" marR="9444" marT="9525"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5000"/>
                      </a:schemeClr>
                    </a:solidFill>
                  </a:tcPr>
                </a:tc>
                <a:tc>
                  <a:txBody>
                    <a:bodyPr/>
                    <a:lstStyle/>
                    <a:p>
                      <a:pPr algn="r" fontAlgn="ctr"/>
                      <a:r>
                        <a:rPr lang="en-US" altLang="ko-KR" sz="1200" u="none" strike="noStrike">
                          <a:solidFill>
                            <a:schemeClr val="tx2">
                              <a:lumMod val="90000"/>
                            </a:schemeClr>
                          </a:solidFill>
                          <a:effectLst/>
                          <a:latin typeface="+mn-ea"/>
                          <a:ea typeface="+mn-ea"/>
                        </a:rPr>
                        <a:t>17</a:t>
                      </a:r>
                      <a:endParaRPr lang="en-US" altLang="ko-KR" sz="1200" b="0" i="0" u="none" strike="noStrike">
                        <a:solidFill>
                          <a:schemeClr val="tx2">
                            <a:lumMod val="90000"/>
                          </a:schemeClr>
                        </a:solidFill>
                        <a:effectLst/>
                        <a:latin typeface="+mn-ea"/>
                        <a:ea typeface="+mn-ea"/>
                      </a:endParaRPr>
                    </a:p>
                  </a:txBody>
                  <a:tcPr marL="9444" marR="9444"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5000"/>
                      </a:schemeClr>
                    </a:solidFill>
                  </a:tcPr>
                </a:tc>
                <a:tc>
                  <a:txBody>
                    <a:bodyPr/>
                    <a:lstStyle/>
                    <a:p>
                      <a:pPr algn="r" fontAlgn="ctr"/>
                      <a:r>
                        <a:rPr lang="en-US" altLang="ko-KR" sz="1200" u="none" strike="noStrike" dirty="0">
                          <a:solidFill>
                            <a:schemeClr val="tx2">
                              <a:lumMod val="90000"/>
                            </a:schemeClr>
                          </a:solidFill>
                          <a:effectLst/>
                          <a:latin typeface="+mn-ea"/>
                          <a:ea typeface="+mn-ea"/>
                        </a:rPr>
                        <a:t>17</a:t>
                      </a:r>
                      <a:endParaRPr lang="en-US" altLang="ko-KR" sz="1200" b="0" i="0" u="none" strike="noStrike" dirty="0">
                        <a:solidFill>
                          <a:schemeClr val="tx2">
                            <a:lumMod val="90000"/>
                          </a:schemeClr>
                        </a:solidFill>
                        <a:effectLst/>
                        <a:latin typeface="+mn-ea"/>
                        <a:ea typeface="+mn-ea"/>
                      </a:endParaRPr>
                    </a:p>
                  </a:txBody>
                  <a:tcPr marL="9444" marR="9444"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5000"/>
                      </a:schemeClr>
                    </a:solidFill>
                  </a:tcPr>
                </a:tc>
                <a:tc>
                  <a:txBody>
                    <a:bodyPr/>
                    <a:lstStyle/>
                    <a:p>
                      <a:pPr algn="r" fontAlgn="ctr"/>
                      <a:r>
                        <a:rPr lang="en-US" altLang="ko-KR" sz="1200" u="none" strike="noStrike">
                          <a:solidFill>
                            <a:schemeClr val="tx2">
                              <a:lumMod val="90000"/>
                            </a:schemeClr>
                          </a:solidFill>
                          <a:effectLst/>
                          <a:latin typeface="+mn-ea"/>
                          <a:ea typeface="+mn-ea"/>
                        </a:rPr>
                        <a:t>17</a:t>
                      </a:r>
                      <a:endParaRPr lang="en-US" altLang="ko-KR" sz="1200" b="0" i="0" u="none" strike="noStrike">
                        <a:solidFill>
                          <a:schemeClr val="tx2">
                            <a:lumMod val="90000"/>
                          </a:schemeClr>
                        </a:solidFill>
                        <a:effectLst/>
                        <a:latin typeface="+mn-ea"/>
                        <a:ea typeface="+mn-ea"/>
                      </a:endParaRPr>
                    </a:p>
                  </a:txBody>
                  <a:tcPr marL="9444" marR="9444"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5000"/>
                      </a:schemeClr>
                    </a:solidFill>
                  </a:tcPr>
                </a:tc>
                <a:tc>
                  <a:txBody>
                    <a:bodyPr/>
                    <a:lstStyle/>
                    <a:p>
                      <a:pPr algn="r" fontAlgn="ctr"/>
                      <a:r>
                        <a:rPr lang="en-US" altLang="ko-KR" sz="1200" u="none" strike="noStrike">
                          <a:solidFill>
                            <a:schemeClr val="tx2">
                              <a:lumMod val="90000"/>
                            </a:schemeClr>
                          </a:solidFill>
                          <a:effectLst/>
                          <a:latin typeface="+mn-ea"/>
                          <a:ea typeface="+mn-ea"/>
                        </a:rPr>
                        <a:t>17</a:t>
                      </a:r>
                      <a:endParaRPr lang="en-US" altLang="ko-KR" sz="1200" b="0" i="0" u="none" strike="noStrike">
                        <a:solidFill>
                          <a:schemeClr val="tx2">
                            <a:lumMod val="90000"/>
                          </a:schemeClr>
                        </a:solidFill>
                        <a:effectLst/>
                        <a:latin typeface="+mn-ea"/>
                        <a:ea typeface="+mn-ea"/>
                      </a:endParaRPr>
                    </a:p>
                  </a:txBody>
                  <a:tcPr marL="9444" marR="9444"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5000"/>
                      </a:schemeClr>
                    </a:solidFill>
                  </a:tcPr>
                </a:tc>
                <a:extLst>
                  <a:ext uri="{0D108BD9-81ED-4DB2-BD59-A6C34878D82A}">
                    <a16:rowId xmlns:a16="http://schemas.microsoft.com/office/drawing/2014/main" val="3808285343"/>
                  </a:ext>
                </a:extLst>
              </a:tr>
              <a:tr h="209748">
                <a:tc>
                  <a:txBody>
                    <a:bodyPr/>
                    <a:lstStyle/>
                    <a:p>
                      <a:pPr algn="ctr" fontAlgn="ctr"/>
                      <a:r>
                        <a:rPr lang="en-US" sz="1200" u="none" strike="noStrike" dirty="0">
                          <a:solidFill>
                            <a:schemeClr val="tx2">
                              <a:lumMod val="90000"/>
                            </a:schemeClr>
                          </a:solidFill>
                          <a:effectLst/>
                          <a:latin typeface="+mn-ea"/>
                          <a:ea typeface="+mn-ea"/>
                        </a:rPr>
                        <a:t>S011</a:t>
                      </a:r>
                      <a:endParaRPr lang="en-US" sz="1200" b="0" i="0" u="none" strike="noStrike" dirty="0">
                        <a:solidFill>
                          <a:schemeClr val="tx2">
                            <a:lumMod val="90000"/>
                          </a:schemeClr>
                        </a:solidFill>
                        <a:effectLst/>
                        <a:latin typeface="+mn-ea"/>
                        <a:ea typeface="+mn-ea"/>
                      </a:endParaRPr>
                    </a:p>
                  </a:txBody>
                  <a:tcPr marL="9444" marR="9444" marT="9525" marB="0" anchor="ctr">
                    <a:noFill/>
                  </a:tcPr>
                </a:tc>
                <a:tc>
                  <a:txBody>
                    <a:bodyPr/>
                    <a:lstStyle/>
                    <a:p>
                      <a:pPr algn="r" fontAlgn="ctr"/>
                      <a:r>
                        <a:rPr lang="en-US" altLang="ko-KR" sz="1200" u="none" strike="noStrike">
                          <a:solidFill>
                            <a:schemeClr val="tx2">
                              <a:lumMod val="90000"/>
                            </a:schemeClr>
                          </a:solidFill>
                          <a:effectLst/>
                          <a:latin typeface="+mn-ea"/>
                          <a:ea typeface="+mn-ea"/>
                        </a:rPr>
                        <a:t>20</a:t>
                      </a:r>
                      <a:endParaRPr lang="en-US" altLang="ko-KR" sz="1200" b="0" i="0" u="none" strike="noStrike">
                        <a:solidFill>
                          <a:schemeClr val="tx2">
                            <a:lumMod val="90000"/>
                          </a:schemeClr>
                        </a:solidFill>
                        <a:effectLst/>
                        <a:latin typeface="+mn-ea"/>
                        <a:ea typeface="+mn-ea"/>
                      </a:endParaRPr>
                    </a:p>
                  </a:txBody>
                  <a:tcPr marL="9444" marR="9444" marT="9525"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5000"/>
                      </a:schemeClr>
                    </a:solidFill>
                  </a:tcPr>
                </a:tc>
                <a:tc>
                  <a:txBody>
                    <a:bodyPr/>
                    <a:lstStyle/>
                    <a:p>
                      <a:pPr algn="r" fontAlgn="ctr"/>
                      <a:r>
                        <a:rPr lang="en-US" altLang="ko-KR" sz="1200" u="none" strike="noStrike">
                          <a:solidFill>
                            <a:schemeClr val="tx2">
                              <a:lumMod val="90000"/>
                            </a:schemeClr>
                          </a:solidFill>
                          <a:effectLst/>
                          <a:latin typeface="+mn-ea"/>
                          <a:ea typeface="+mn-ea"/>
                        </a:rPr>
                        <a:t>18</a:t>
                      </a:r>
                      <a:endParaRPr lang="en-US" altLang="ko-KR" sz="1200" b="0" i="0" u="none" strike="noStrike">
                        <a:solidFill>
                          <a:schemeClr val="tx2">
                            <a:lumMod val="90000"/>
                          </a:schemeClr>
                        </a:solidFill>
                        <a:effectLst/>
                        <a:latin typeface="+mn-ea"/>
                        <a:ea typeface="+mn-ea"/>
                      </a:endParaRPr>
                    </a:p>
                  </a:txBody>
                  <a:tcPr marL="9444" marR="9444"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5000"/>
                      </a:schemeClr>
                    </a:solidFill>
                  </a:tcPr>
                </a:tc>
                <a:tc>
                  <a:txBody>
                    <a:bodyPr/>
                    <a:lstStyle/>
                    <a:p>
                      <a:pPr algn="r" fontAlgn="ctr"/>
                      <a:r>
                        <a:rPr lang="en-US" altLang="ko-KR" sz="1200" u="none" strike="noStrike" dirty="0">
                          <a:solidFill>
                            <a:schemeClr val="tx2">
                              <a:lumMod val="90000"/>
                            </a:schemeClr>
                          </a:solidFill>
                          <a:effectLst/>
                          <a:latin typeface="+mn-ea"/>
                          <a:ea typeface="+mn-ea"/>
                        </a:rPr>
                        <a:t>18</a:t>
                      </a:r>
                      <a:endParaRPr lang="en-US" altLang="ko-KR" sz="1200" b="0" i="0" u="none" strike="noStrike" dirty="0">
                        <a:solidFill>
                          <a:schemeClr val="tx2">
                            <a:lumMod val="90000"/>
                          </a:schemeClr>
                        </a:solidFill>
                        <a:effectLst/>
                        <a:latin typeface="+mn-ea"/>
                        <a:ea typeface="+mn-ea"/>
                      </a:endParaRPr>
                    </a:p>
                  </a:txBody>
                  <a:tcPr marL="9444" marR="9444"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5000"/>
                      </a:schemeClr>
                    </a:solidFill>
                  </a:tcPr>
                </a:tc>
                <a:tc>
                  <a:txBody>
                    <a:bodyPr/>
                    <a:lstStyle/>
                    <a:p>
                      <a:pPr algn="r" fontAlgn="ctr"/>
                      <a:r>
                        <a:rPr lang="en-US" altLang="ko-KR" sz="1200" u="none" strike="noStrike" dirty="0">
                          <a:solidFill>
                            <a:schemeClr val="tx2">
                              <a:lumMod val="90000"/>
                            </a:schemeClr>
                          </a:solidFill>
                          <a:effectLst/>
                          <a:latin typeface="+mn-ea"/>
                          <a:ea typeface="+mn-ea"/>
                        </a:rPr>
                        <a:t>18</a:t>
                      </a:r>
                      <a:endParaRPr lang="en-US" altLang="ko-KR" sz="1200" b="0" i="0" u="none" strike="noStrike" dirty="0">
                        <a:solidFill>
                          <a:schemeClr val="tx2">
                            <a:lumMod val="90000"/>
                          </a:schemeClr>
                        </a:solidFill>
                        <a:effectLst/>
                        <a:latin typeface="+mn-ea"/>
                        <a:ea typeface="+mn-ea"/>
                      </a:endParaRPr>
                    </a:p>
                  </a:txBody>
                  <a:tcPr marL="9444" marR="9444"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5000"/>
                      </a:schemeClr>
                    </a:solidFill>
                  </a:tcPr>
                </a:tc>
                <a:tc>
                  <a:txBody>
                    <a:bodyPr/>
                    <a:lstStyle/>
                    <a:p>
                      <a:pPr algn="r" fontAlgn="ctr"/>
                      <a:r>
                        <a:rPr lang="en-US" altLang="ko-KR" sz="1200" u="none" strike="noStrike">
                          <a:solidFill>
                            <a:schemeClr val="tx2">
                              <a:lumMod val="90000"/>
                            </a:schemeClr>
                          </a:solidFill>
                          <a:effectLst/>
                          <a:latin typeface="+mn-ea"/>
                          <a:ea typeface="+mn-ea"/>
                        </a:rPr>
                        <a:t>10</a:t>
                      </a:r>
                      <a:endParaRPr lang="en-US" altLang="ko-KR" sz="1200" b="0" i="0" u="none" strike="noStrike">
                        <a:solidFill>
                          <a:schemeClr val="tx2">
                            <a:lumMod val="90000"/>
                          </a:schemeClr>
                        </a:solidFill>
                        <a:effectLst/>
                        <a:latin typeface="+mn-ea"/>
                        <a:ea typeface="+mn-ea"/>
                      </a:endParaRPr>
                    </a:p>
                  </a:txBody>
                  <a:tcPr marL="9444" marR="9444"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5000"/>
                      </a:schemeClr>
                    </a:solidFill>
                  </a:tcPr>
                </a:tc>
                <a:extLst>
                  <a:ext uri="{0D108BD9-81ED-4DB2-BD59-A6C34878D82A}">
                    <a16:rowId xmlns:a16="http://schemas.microsoft.com/office/drawing/2014/main" val="3463460406"/>
                  </a:ext>
                </a:extLst>
              </a:tr>
              <a:tr h="209748">
                <a:tc>
                  <a:txBody>
                    <a:bodyPr/>
                    <a:lstStyle/>
                    <a:p>
                      <a:pPr algn="ctr" fontAlgn="ctr"/>
                      <a:r>
                        <a:rPr lang="en-US" sz="1200" u="none" strike="noStrike" dirty="0">
                          <a:solidFill>
                            <a:schemeClr val="tx2">
                              <a:lumMod val="90000"/>
                            </a:schemeClr>
                          </a:solidFill>
                          <a:effectLst/>
                          <a:latin typeface="+mn-ea"/>
                          <a:ea typeface="+mn-ea"/>
                        </a:rPr>
                        <a:t>S012</a:t>
                      </a:r>
                      <a:endParaRPr lang="en-US" sz="1200" b="0" i="0" u="none" strike="noStrike" dirty="0">
                        <a:solidFill>
                          <a:schemeClr val="tx2">
                            <a:lumMod val="90000"/>
                          </a:schemeClr>
                        </a:solidFill>
                        <a:effectLst/>
                        <a:latin typeface="+mn-ea"/>
                        <a:ea typeface="+mn-ea"/>
                      </a:endParaRPr>
                    </a:p>
                  </a:txBody>
                  <a:tcPr marL="9444" marR="9444" marT="9525" marB="0" anchor="ctr">
                    <a:noFill/>
                  </a:tcPr>
                </a:tc>
                <a:tc>
                  <a:txBody>
                    <a:bodyPr/>
                    <a:lstStyle/>
                    <a:p>
                      <a:pPr algn="r" fontAlgn="ctr"/>
                      <a:r>
                        <a:rPr lang="en-US" altLang="ko-KR" sz="1200" u="none" strike="noStrike">
                          <a:solidFill>
                            <a:schemeClr val="tx2">
                              <a:lumMod val="90000"/>
                            </a:schemeClr>
                          </a:solidFill>
                          <a:effectLst/>
                          <a:latin typeface="+mn-ea"/>
                          <a:ea typeface="+mn-ea"/>
                        </a:rPr>
                        <a:t>20</a:t>
                      </a:r>
                      <a:endParaRPr lang="en-US" altLang="ko-KR" sz="1200" b="0" i="0" u="none" strike="noStrike">
                        <a:solidFill>
                          <a:schemeClr val="tx2">
                            <a:lumMod val="90000"/>
                          </a:schemeClr>
                        </a:solidFill>
                        <a:effectLst/>
                        <a:latin typeface="+mn-ea"/>
                        <a:ea typeface="+mn-ea"/>
                      </a:endParaRPr>
                    </a:p>
                  </a:txBody>
                  <a:tcPr marL="9444" marR="9444" marT="9525"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5000"/>
                      </a:schemeClr>
                    </a:solidFill>
                  </a:tcPr>
                </a:tc>
                <a:tc>
                  <a:txBody>
                    <a:bodyPr/>
                    <a:lstStyle/>
                    <a:p>
                      <a:pPr algn="r" fontAlgn="ctr"/>
                      <a:r>
                        <a:rPr lang="en-US" altLang="ko-KR" sz="1200" u="none" strike="noStrike">
                          <a:solidFill>
                            <a:schemeClr val="tx2">
                              <a:lumMod val="90000"/>
                            </a:schemeClr>
                          </a:solidFill>
                          <a:effectLst/>
                          <a:latin typeface="+mn-ea"/>
                          <a:ea typeface="+mn-ea"/>
                        </a:rPr>
                        <a:t>18</a:t>
                      </a:r>
                      <a:endParaRPr lang="en-US" altLang="ko-KR" sz="1200" b="0" i="0" u="none" strike="noStrike">
                        <a:solidFill>
                          <a:schemeClr val="tx2">
                            <a:lumMod val="90000"/>
                          </a:schemeClr>
                        </a:solidFill>
                        <a:effectLst/>
                        <a:latin typeface="+mn-ea"/>
                        <a:ea typeface="+mn-ea"/>
                      </a:endParaRPr>
                    </a:p>
                  </a:txBody>
                  <a:tcPr marL="9444" marR="9444"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5000"/>
                      </a:schemeClr>
                    </a:solidFill>
                  </a:tcPr>
                </a:tc>
                <a:tc>
                  <a:txBody>
                    <a:bodyPr/>
                    <a:lstStyle/>
                    <a:p>
                      <a:pPr algn="r" fontAlgn="ctr"/>
                      <a:r>
                        <a:rPr lang="en-US" altLang="ko-KR" sz="1200" u="none" strike="noStrike" dirty="0">
                          <a:solidFill>
                            <a:schemeClr val="tx2">
                              <a:lumMod val="90000"/>
                            </a:schemeClr>
                          </a:solidFill>
                          <a:effectLst/>
                          <a:latin typeface="+mn-ea"/>
                          <a:ea typeface="+mn-ea"/>
                        </a:rPr>
                        <a:t>18</a:t>
                      </a:r>
                      <a:endParaRPr lang="en-US" altLang="ko-KR" sz="1200" b="0" i="0" u="none" strike="noStrike" dirty="0">
                        <a:solidFill>
                          <a:schemeClr val="tx2">
                            <a:lumMod val="90000"/>
                          </a:schemeClr>
                        </a:solidFill>
                        <a:effectLst/>
                        <a:latin typeface="+mn-ea"/>
                        <a:ea typeface="+mn-ea"/>
                      </a:endParaRPr>
                    </a:p>
                  </a:txBody>
                  <a:tcPr marL="9444" marR="9444"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5000"/>
                      </a:schemeClr>
                    </a:solidFill>
                  </a:tcPr>
                </a:tc>
                <a:tc>
                  <a:txBody>
                    <a:bodyPr/>
                    <a:lstStyle/>
                    <a:p>
                      <a:pPr algn="r" fontAlgn="ctr"/>
                      <a:r>
                        <a:rPr lang="en-US" altLang="ko-KR" sz="1200" u="none" strike="noStrike" dirty="0">
                          <a:solidFill>
                            <a:schemeClr val="tx2">
                              <a:lumMod val="90000"/>
                            </a:schemeClr>
                          </a:solidFill>
                          <a:effectLst/>
                          <a:latin typeface="+mn-ea"/>
                          <a:ea typeface="+mn-ea"/>
                        </a:rPr>
                        <a:t>18</a:t>
                      </a:r>
                      <a:endParaRPr lang="en-US" altLang="ko-KR" sz="1200" b="0" i="0" u="none" strike="noStrike" dirty="0">
                        <a:solidFill>
                          <a:schemeClr val="tx2">
                            <a:lumMod val="90000"/>
                          </a:schemeClr>
                        </a:solidFill>
                        <a:effectLst/>
                        <a:latin typeface="+mn-ea"/>
                        <a:ea typeface="+mn-ea"/>
                      </a:endParaRPr>
                    </a:p>
                  </a:txBody>
                  <a:tcPr marL="9444" marR="9444"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5000"/>
                      </a:schemeClr>
                    </a:solidFill>
                  </a:tcPr>
                </a:tc>
                <a:tc>
                  <a:txBody>
                    <a:bodyPr/>
                    <a:lstStyle/>
                    <a:p>
                      <a:pPr algn="r" fontAlgn="ctr"/>
                      <a:r>
                        <a:rPr lang="en-US" altLang="ko-KR" sz="1200" u="none" strike="noStrike">
                          <a:solidFill>
                            <a:schemeClr val="tx2">
                              <a:lumMod val="90000"/>
                            </a:schemeClr>
                          </a:solidFill>
                          <a:effectLst/>
                          <a:latin typeface="+mn-ea"/>
                          <a:ea typeface="+mn-ea"/>
                        </a:rPr>
                        <a:t>5</a:t>
                      </a:r>
                      <a:endParaRPr lang="en-US" altLang="ko-KR" sz="1200" b="0" i="0" u="none" strike="noStrike">
                        <a:solidFill>
                          <a:schemeClr val="tx2">
                            <a:lumMod val="90000"/>
                          </a:schemeClr>
                        </a:solidFill>
                        <a:effectLst/>
                        <a:latin typeface="+mn-ea"/>
                        <a:ea typeface="+mn-ea"/>
                      </a:endParaRPr>
                    </a:p>
                  </a:txBody>
                  <a:tcPr marL="9444" marR="9444"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5000"/>
                      </a:schemeClr>
                    </a:solidFill>
                  </a:tcPr>
                </a:tc>
                <a:extLst>
                  <a:ext uri="{0D108BD9-81ED-4DB2-BD59-A6C34878D82A}">
                    <a16:rowId xmlns:a16="http://schemas.microsoft.com/office/drawing/2014/main" val="107674649"/>
                  </a:ext>
                </a:extLst>
              </a:tr>
              <a:tr h="209748">
                <a:tc>
                  <a:txBody>
                    <a:bodyPr/>
                    <a:lstStyle/>
                    <a:p>
                      <a:pPr algn="ctr" fontAlgn="ctr"/>
                      <a:r>
                        <a:rPr lang="en-US" sz="1200" u="none" strike="noStrike" dirty="0">
                          <a:solidFill>
                            <a:schemeClr val="tx2">
                              <a:lumMod val="90000"/>
                            </a:schemeClr>
                          </a:solidFill>
                          <a:effectLst/>
                          <a:latin typeface="+mn-ea"/>
                          <a:ea typeface="+mn-ea"/>
                        </a:rPr>
                        <a:t>S013</a:t>
                      </a:r>
                      <a:endParaRPr lang="en-US" sz="1200" b="0" i="0" u="none" strike="noStrike" dirty="0">
                        <a:solidFill>
                          <a:schemeClr val="tx2">
                            <a:lumMod val="90000"/>
                          </a:schemeClr>
                        </a:solidFill>
                        <a:effectLst/>
                        <a:latin typeface="+mn-ea"/>
                        <a:ea typeface="+mn-ea"/>
                      </a:endParaRPr>
                    </a:p>
                  </a:txBody>
                  <a:tcPr marL="9444" marR="9444" marT="9525" marB="0" anchor="ctr">
                    <a:noFill/>
                  </a:tcPr>
                </a:tc>
                <a:tc>
                  <a:txBody>
                    <a:bodyPr/>
                    <a:lstStyle/>
                    <a:p>
                      <a:pPr algn="r" fontAlgn="ctr"/>
                      <a:r>
                        <a:rPr lang="en-US" altLang="ko-KR" sz="1200" u="none" strike="noStrike">
                          <a:solidFill>
                            <a:schemeClr val="tx2">
                              <a:lumMod val="90000"/>
                            </a:schemeClr>
                          </a:solidFill>
                          <a:effectLst/>
                          <a:latin typeface="+mn-ea"/>
                          <a:ea typeface="+mn-ea"/>
                        </a:rPr>
                        <a:t>15</a:t>
                      </a:r>
                      <a:endParaRPr lang="en-US" altLang="ko-KR" sz="1200" b="0" i="0" u="none" strike="noStrike">
                        <a:solidFill>
                          <a:schemeClr val="tx2">
                            <a:lumMod val="90000"/>
                          </a:schemeClr>
                        </a:solidFill>
                        <a:effectLst/>
                        <a:latin typeface="+mn-ea"/>
                        <a:ea typeface="+mn-ea"/>
                      </a:endParaRPr>
                    </a:p>
                  </a:txBody>
                  <a:tcPr marL="9444" marR="9444" marT="9525"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5000"/>
                      </a:schemeClr>
                    </a:solidFill>
                  </a:tcPr>
                </a:tc>
                <a:tc>
                  <a:txBody>
                    <a:bodyPr/>
                    <a:lstStyle/>
                    <a:p>
                      <a:pPr algn="r" fontAlgn="ctr"/>
                      <a:r>
                        <a:rPr lang="en-US" altLang="ko-KR" sz="1200" u="none" strike="noStrike" dirty="0">
                          <a:solidFill>
                            <a:schemeClr val="tx2">
                              <a:lumMod val="90000"/>
                            </a:schemeClr>
                          </a:solidFill>
                          <a:effectLst/>
                          <a:latin typeface="+mn-ea"/>
                          <a:ea typeface="+mn-ea"/>
                        </a:rPr>
                        <a:t>18</a:t>
                      </a:r>
                      <a:endParaRPr lang="en-US" altLang="ko-KR" sz="1200" b="0" i="0" u="none" strike="noStrike" dirty="0">
                        <a:solidFill>
                          <a:schemeClr val="tx2">
                            <a:lumMod val="90000"/>
                          </a:schemeClr>
                        </a:solidFill>
                        <a:effectLst/>
                        <a:latin typeface="+mn-ea"/>
                        <a:ea typeface="+mn-ea"/>
                      </a:endParaRPr>
                    </a:p>
                  </a:txBody>
                  <a:tcPr marL="9444" marR="9444"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5000"/>
                      </a:schemeClr>
                    </a:solidFill>
                  </a:tcPr>
                </a:tc>
                <a:tc>
                  <a:txBody>
                    <a:bodyPr/>
                    <a:lstStyle/>
                    <a:p>
                      <a:pPr algn="r" fontAlgn="ctr"/>
                      <a:r>
                        <a:rPr lang="en-US" altLang="ko-KR" sz="1200" u="none" strike="noStrike" dirty="0">
                          <a:solidFill>
                            <a:schemeClr val="tx2">
                              <a:lumMod val="90000"/>
                            </a:schemeClr>
                          </a:solidFill>
                          <a:effectLst/>
                          <a:latin typeface="+mn-ea"/>
                          <a:ea typeface="+mn-ea"/>
                        </a:rPr>
                        <a:t>10</a:t>
                      </a:r>
                      <a:endParaRPr lang="en-US" altLang="ko-KR" sz="1200" b="0" i="0" u="none" strike="noStrike" dirty="0">
                        <a:solidFill>
                          <a:schemeClr val="tx2">
                            <a:lumMod val="90000"/>
                          </a:schemeClr>
                        </a:solidFill>
                        <a:effectLst/>
                        <a:latin typeface="+mn-ea"/>
                        <a:ea typeface="+mn-ea"/>
                      </a:endParaRPr>
                    </a:p>
                  </a:txBody>
                  <a:tcPr marL="9444" marR="9444"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5000"/>
                      </a:schemeClr>
                    </a:solidFill>
                  </a:tcPr>
                </a:tc>
                <a:tc>
                  <a:txBody>
                    <a:bodyPr/>
                    <a:lstStyle/>
                    <a:p>
                      <a:pPr algn="r" fontAlgn="ctr"/>
                      <a:r>
                        <a:rPr lang="en-US" altLang="ko-KR" sz="1200" u="none" strike="noStrike" dirty="0">
                          <a:solidFill>
                            <a:schemeClr val="tx2">
                              <a:lumMod val="90000"/>
                            </a:schemeClr>
                          </a:solidFill>
                          <a:effectLst/>
                          <a:latin typeface="+mn-ea"/>
                          <a:ea typeface="+mn-ea"/>
                        </a:rPr>
                        <a:t>20</a:t>
                      </a:r>
                      <a:endParaRPr lang="en-US" altLang="ko-KR" sz="1200" b="0" i="0" u="none" strike="noStrike" dirty="0">
                        <a:solidFill>
                          <a:schemeClr val="tx2">
                            <a:lumMod val="90000"/>
                          </a:schemeClr>
                        </a:solidFill>
                        <a:effectLst/>
                        <a:latin typeface="+mn-ea"/>
                        <a:ea typeface="+mn-ea"/>
                      </a:endParaRPr>
                    </a:p>
                  </a:txBody>
                  <a:tcPr marL="9444" marR="9444"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5000"/>
                      </a:schemeClr>
                    </a:solidFill>
                  </a:tcPr>
                </a:tc>
                <a:tc>
                  <a:txBody>
                    <a:bodyPr/>
                    <a:lstStyle/>
                    <a:p>
                      <a:pPr algn="r" fontAlgn="ctr"/>
                      <a:r>
                        <a:rPr lang="en-US" altLang="ko-KR" sz="1200" u="none" strike="noStrike">
                          <a:solidFill>
                            <a:schemeClr val="tx2">
                              <a:lumMod val="90000"/>
                            </a:schemeClr>
                          </a:solidFill>
                          <a:effectLst/>
                          <a:latin typeface="+mn-ea"/>
                          <a:ea typeface="+mn-ea"/>
                        </a:rPr>
                        <a:t>7</a:t>
                      </a:r>
                      <a:endParaRPr lang="en-US" altLang="ko-KR" sz="1200" b="0" i="0" u="none" strike="noStrike">
                        <a:solidFill>
                          <a:schemeClr val="tx2">
                            <a:lumMod val="90000"/>
                          </a:schemeClr>
                        </a:solidFill>
                        <a:effectLst/>
                        <a:latin typeface="+mn-ea"/>
                        <a:ea typeface="+mn-ea"/>
                      </a:endParaRPr>
                    </a:p>
                  </a:txBody>
                  <a:tcPr marL="9444" marR="9444"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5000"/>
                      </a:schemeClr>
                    </a:solidFill>
                  </a:tcPr>
                </a:tc>
                <a:extLst>
                  <a:ext uri="{0D108BD9-81ED-4DB2-BD59-A6C34878D82A}">
                    <a16:rowId xmlns:a16="http://schemas.microsoft.com/office/drawing/2014/main" val="3620598693"/>
                  </a:ext>
                </a:extLst>
              </a:tr>
              <a:tr h="209748">
                <a:tc>
                  <a:txBody>
                    <a:bodyPr/>
                    <a:lstStyle/>
                    <a:p>
                      <a:pPr algn="ctr" fontAlgn="ctr"/>
                      <a:r>
                        <a:rPr lang="en-US" sz="1200" u="none" strike="noStrike" dirty="0">
                          <a:solidFill>
                            <a:schemeClr val="tx2">
                              <a:lumMod val="90000"/>
                            </a:schemeClr>
                          </a:solidFill>
                          <a:effectLst/>
                          <a:latin typeface="+mn-ea"/>
                          <a:ea typeface="+mn-ea"/>
                        </a:rPr>
                        <a:t>S014</a:t>
                      </a:r>
                      <a:endParaRPr lang="en-US" sz="1200" b="0" i="0" u="none" strike="noStrike" dirty="0">
                        <a:solidFill>
                          <a:schemeClr val="tx2">
                            <a:lumMod val="90000"/>
                          </a:schemeClr>
                        </a:solidFill>
                        <a:effectLst/>
                        <a:latin typeface="+mn-ea"/>
                        <a:ea typeface="+mn-ea"/>
                      </a:endParaRPr>
                    </a:p>
                  </a:txBody>
                  <a:tcPr marL="9444" marR="9444" marT="9525" marB="0" anchor="ctr">
                    <a:noFill/>
                  </a:tcPr>
                </a:tc>
                <a:tc>
                  <a:txBody>
                    <a:bodyPr/>
                    <a:lstStyle/>
                    <a:p>
                      <a:pPr algn="r" fontAlgn="ctr"/>
                      <a:r>
                        <a:rPr lang="en-US" altLang="ko-KR" sz="1200" u="none" strike="noStrike">
                          <a:solidFill>
                            <a:schemeClr val="tx2">
                              <a:lumMod val="90000"/>
                            </a:schemeClr>
                          </a:solidFill>
                          <a:effectLst/>
                          <a:latin typeface="+mn-ea"/>
                          <a:ea typeface="+mn-ea"/>
                        </a:rPr>
                        <a:t>5</a:t>
                      </a:r>
                      <a:endParaRPr lang="en-US" altLang="ko-KR" sz="1200" b="0" i="0" u="none" strike="noStrike">
                        <a:solidFill>
                          <a:schemeClr val="tx2">
                            <a:lumMod val="90000"/>
                          </a:schemeClr>
                        </a:solidFill>
                        <a:effectLst/>
                        <a:latin typeface="+mn-ea"/>
                        <a:ea typeface="+mn-ea"/>
                      </a:endParaRPr>
                    </a:p>
                  </a:txBody>
                  <a:tcPr marL="9444" marR="9444" marT="9525"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5000"/>
                      </a:schemeClr>
                    </a:solidFill>
                  </a:tcPr>
                </a:tc>
                <a:tc>
                  <a:txBody>
                    <a:bodyPr/>
                    <a:lstStyle/>
                    <a:p>
                      <a:pPr algn="r" fontAlgn="ctr"/>
                      <a:r>
                        <a:rPr lang="en-US" altLang="ko-KR" sz="1200" u="none" strike="noStrike">
                          <a:solidFill>
                            <a:schemeClr val="tx2">
                              <a:lumMod val="90000"/>
                            </a:schemeClr>
                          </a:solidFill>
                          <a:effectLst/>
                          <a:latin typeface="+mn-ea"/>
                          <a:ea typeface="+mn-ea"/>
                        </a:rPr>
                        <a:t>15</a:t>
                      </a:r>
                      <a:endParaRPr lang="en-US" altLang="ko-KR" sz="1200" b="0" i="0" u="none" strike="noStrike">
                        <a:solidFill>
                          <a:schemeClr val="tx2">
                            <a:lumMod val="90000"/>
                          </a:schemeClr>
                        </a:solidFill>
                        <a:effectLst/>
                        <a:latin typeface="+mn-ea"/>
                        <a:ea typeface="+mn-ea"/>
                      </a:endParaRPr>
                    </a:p>
                  </a:txBody>
                  <a:tcPr marL="9444" marR="9444"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5000"/>
                      </a:schemeClr>
                    </a:solidFill>
                  </a:tcPr>
                </a:tc>
                <a:tc>
                  <a:txBody>
                    <a:bodyPr/>
                    <a:lstStyle/>
                    <a:p>
                      <a:pPr algn="r" fontAlgn="ctr"/>
                      <a:r>
                        <a:rPr lang="en-US" altLang="ko-KR" sz="1200" u="none" strike="noStrike" dirty="0">
                          <a:solidFill>
                            <a:schemeClr val="tx2">
                              <a:lumMod val="90000"/>
                            </a:schemeClr>
                          </a:solidFill>
                          <a:effectLst/>
                          <a:latin typeface="+mn-ea"/>
                          <a:ea typeface="+mn-ea"/>
                        </a:rPr>
                        <a:t>10</a:t>
                      </a:r>
                      <a:endParaRPr lang="en-US" altLang="ko-KR" sz="1200" b="0" i="0" u="none" strike="noStrike" dirty="0">
                        <a:solidFill>
                          <a:schemeClr val="tx2">
                            <a:lumMod val="90000"/>
                          </a:schemeClr>
                        </a:solidFill>
                        <a:effectLst/>
                        <a:latin typeface="+mn-ea"/>
                        <a:ea typeface="+mn-ea"/>
                      </a:endParaRPr>
                    </a:p>
                  </a:txBody>
                  <a:tcPr marL="9444" marR="9444"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5000"/>
                      </a:schemeClr>
                    </a:solidFill>
                  </a:tcPr>
                </a:tc>
                <a:tc>
                  <a:txBody>
                    <a:bodyPr/>
                    <a:lstStyle/>
                    <a:p>
                      <a:pPr algn="r" fontAlgn="ctr"/>
                      <a:r>
                        <a:rPr lang="en-US" altLang="ko-KR" sz="1200" u="none" strike="noStrike" dirty="0">
                          <a:solidFill>
                            <a:schemeClr val="tx2">
                              <a:lumMod val="90000"/>
                            </a:schemeClr>
                          </a:solidFill>
                          <a:effectLst/>
                          <a:latin typeface="+mn-ea"/>
                          <a:ea typeface="+mn-ea"/>
                        </a:rPr>
                        <a:t>10</a:t>
                      </a:r>
                      <a:endParaRPr lang="en-US" altLang="ko-KR" sz="1200" b="0" i="0" u="none" strike="noStrike" dirty="0">
                        <a:solidFill>
                          <a:schemeClr val="tx2">
                            <a:lumMod val="90000"/>
                          </a:schemeClr>
                        </a:solidFill>
                        <a:effectLst/>
                        <a:latin typeface="+mn-ea"/>
                        <a:ea typeface="+mn-ea"/>
                      </a:endParaRPr>
                    </a:p>
                  </a:txBody>
                  <a:tcPr marL="9444" marR="9444"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5000"/>
                      </a:schemeClr>
                    </a:solidFill>
                  </a:tcPr>
                </a:tc>
                <a:tc>
                  <a:txBody>
                    <a:bodyPr/>
                    <a:lstStyle/>
                    <a:p>
                      <a:pPr algn="r" fontAlgn="ctr"/>
                      <a:r>
                        <a:rPr lang="en-US" altLang="ko-KR" sz="1200" u="none" strike="noStrike" dirty="0">
                          <a:solidFill>
                            <a:schemeClr val="tx2">
                              <a:lumMod val="90000"/>
                            </a:schemeClr>
                          </a:solidFill>
                          <a:effectLst/>
                          <a:latin typeface="+mn-ea"/>
                          <a:ea typeface="+mn-ea"/>
                        </a:rPr>
                        <a:t>15</a:t>
                      </a:r>
                      <a:endParaRPr lang="en-US" altLang="ko-KR" sz="1200" b="0" i="0" u="none" strike="noStrike" dirty="0">
                        <a:solidFill>
                          <a:schemeClr val="tx2">
                            <a:lumMod val="90000"/>
                          </a:schemeClr>
                        </a:solidFill>
                        <a:effectLst/>
                        <a:latin typeface="+mn-ea"/>
                        <a:ea typeface="+mn-ea"/>
                      </a:endParaRPr>
                    </a:p>
                  </a:txBody>
                  <a:tcPr marL="9444" marR="9444"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5000"/>
                      </a:schemeClr>
                    </a:solidFill>
                  </a:tcPr>
                </a:tc>
                <a:extLst>
                  <a:ext uri="{0D108BD9-81ED-4DB2-BD59-A6C34878D82A}">
                    <a16:rowId xmlns:a16="http://schemas.microsoft.com/office/drawing/2014/main" val="3975694068"/>
                  </a:ext>
                </a:extLst>
              </a:tr>
              <a:tr h="209748">
                <a:tc>
                  <a:txBody>
                    <a:bodyPr/>
                    <a:lstStyle/>
                    <a:p>
                      <a:pPr algn="ctr" fontAlgn="ctr"/>
                      <a:r>
                        <a:rPr lang="en-US" sz="1200" u="none" strike="noStrike" dirty="0">
                          <a:solidFill>
                            <a:schemeClr val="tx2">
                              <a:lumMod val="90000"/>
                            </a:schemeClr>
                          </a:solidFill>
                          <a:effectLst/>
                          <a:latin typeface="+mn-ea"/>
                          <a:ea typeface="+mn-ea"/>
                        </a:rPr>
                        <a:t>S015</a:t>
                      </a:r>
                      <a:endParaRPr lang="en-US" sz="1200" b="0" i="0" u="none" strike="noStrike" dirty="0">
                        <a:solidFill>
                          <a:schemeClr val="tx2">
                            <a:lumMod val="90000"/>
                          </a:schemeClr>
                        </a:solidFill>
                        <a:effectLst/>
                        <a:latin typeface="+mn-ea"/>
                        <a:ea typeface="+mn-ea"/>
                      </a:endParaRPr>
                    </a:p>
                  </a:txBody>
                  <a:tcPr marL="9444" marR="9444" marT="9525" marB="0" anchor="ctr">
                    <a:noFill/>
                  </a:tcPr>
                </a:tc>
                <a:tc>
                  <a:txBody>
                    <a:bodyPr/>
                    <a:lstStyle/>
                    <a:p>
                      <a:pPr algn="r" fontAlgn="ctr"/>
                      <a:r>
                        <a:rPr lang="en-US" altLang="ko-KR" sz="1200" u="none" strike="noStrike" dirty="0">
                          <a:solidFill>
                            <a:schemeClr val="tx2">
                              <a:lumMod val="90000"/>
                            </a:schemeClr>
                          </a:solidFill>
                          <a:effectLst/>
                          <a:latin typeface="+mn-ea"/>
                          <a:ea typeface="+mn-ea"/>
                        </a:rPr>
                        <a:t>10</a:t>
                      </a:r>
                      <a:endParaRPr lang="en-US" altLang="ko-KR" sz="1200" b="0" i="0" u="none" strike="noStrike" dirty="0">
                        <a:solidFill>
                          <a:schemeClr val="tx2">
                            <a:lumMod val="90000"/>
                          </a:schemeClr>
                        </a:solidFill>
                        <a:effectLst/>
                        <a:latin typeface="+mn-ea"/>
                        <a:ea typeface="+mn-ea"/>
                      </a:endParaRPr>
                    </a:p>
                  </a:txBody>
                  <a:tcPr marL="9444" marR="9444" marT="9525"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5000"/>
                      </a:schemeClr>
                    </a:solidFill>
                  </a:tcPr>
                </a:tc>
                <a:tc>
                  <a:txBody>
                    <a:bodyPr/>
                    <a:lstStyle/>
                    <a:p>
                      <a:pPr algn="r" fontAlgn="ctr"/>
                      <a:r>
                        <a:rPr lang="en-US" altLang="ko-KR" sz="1200" u="none" strike="noStrike" dirty="0">
                          <a:solidFill>
                            <a:schemeClr val="tx2">
                              <a:lumMod val="90000"/>
                            </a:schemeClr>
                          </a:solidFill>
                          <a:effectLst/>
                          <a:latin typeface="+mn-ea"/>
                          <a:ea typeface="+mn-ea"/>
                        </a:rPr>
                        <a:t>15</a:t>
                      </a:r>
                      <a:endParaRPr lang="en-US" altLang="ko-KR" sz="1200" b="0" i="0" u="none" strike="noStrike" dirty="0">
                        <a:solidFill>
                          <a:schemeClr val="tx2">
                            <a:lumMod val="90000"/>
                          </a:schemeClr>
                        </a:solidFill>
                        <a:effectLst/>
                        <a:latin typeface="+mn-ea"/>
                        <a:ea typeface="+mn-ea"/>
                      </a:endParaRPr>
                    </a:p>
                  </a:txBody>
                  <a:tcPr marL="9444" marR="9444"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5000"/>
                      </a:schemeClr>
                    </a:solidFill>
                  </a:tcPr>
                </a:tc>
                <a:tc>
                  <a:txBody>
                    <a:bodyPr/>
                    <a:lstStyle/>
                    <a:p>
                      <a:pPr algn="r" fontAlgn="ctr"/>
                      <a:r>
                        <a:rPr lang="en-US" altLang="ko-KR" sz="1200" u="none" strike="noStrike" dirty="0">
                          <a:solidFill>
                            <a:schemeClr val="tx2">
                              <a:lumMod val="90000"/>
                            </a:schemeClr>
                          </a:solidFill>
                          <a:effectLst/>
                          <a:latin typeface="+mn-ea"/>
                          <a:ea typeface="+mn-ea"/>
                        </a:rPr>
                        <a:t>15</a:t>
                      </a:r>
                      <a:endParaRPr lang="en-US" altLang="ko-KR" sz="1200" b="0" i="0" u="none" strike="noStrike" dirty="0">
                        <a:solidFill>
                          <a:schemeClr val="tx2">
                            <a:lumMod val="90000"/>
                          </a:schemeClr>
                        </a:solidFill>
                        <a:effectLst/>
                        <a:latin typeface="+mn-ea"/>
                        <a:ea typeface="+mn-ea"/>
                      </a:endParaRPr>
                    </a:p>
                  </a:txBody>
                  <a:tcPr marL="9444" marR="9444"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5000"/>
                      </a:schemeClr>
                    </a:solidFill>
                  </a:tcPr>
                </a:tc>
                <a:tc>
                  <a:txBody>
                    <a:bodyPr/>
                    <a:lstStyle/>
                    <a:p>
                      <a:pPr algn="r" fontAlgn="ctr"/>
                      <a:r>
                        <a:rPr lang="en-US" altLang="ko-KR" sz="1200" u="none" strike="noStrike" dirty="0">
                          <a:solidFill>
                            <a:schemeClr val="tx2">
                              <a:lumMod val="90000"/>
                            </a:schemeClr>
                          </a:solidFill>
                          <a:effectLst/>
                          <a:latin typeface="+mn-ea"/>
                          <a:ea typeface="+mn-ea"/>
                        </a:rPr>
                        <a:t>15</a:t>
                      </a:r>
                      <a:endParaRPr lang="en-US" altLang="ko-KR" sz="1200" b="0" i="0" u="none" strike="noStrike" dirty="0">
                        <a:solidFill>
                          <a:schemeClr val="tx2">
                            <a:lumMod val="90000"/>
                          </a:schemeClr>
                        </a:solidFill>
                        <a:effectLst/>
                        <a:latin typeface="+mn-ea"/>
                        <a:ea typeface="+mn-ea"/>
                      </a:endParaRPr>
                    </a:p>
                  </a:txBody>
                  <a:tcPr marL="9444" marR="9444"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5000"/>
                      </a:schemeClr>
                    </a:solidFill>
                  </a:tcPr>
                </a:tc>
                <a:tc>
                  <a:txBody>
                    <a:bodyPr/>
                    <a:lstStyle/>
                    <a:p>
                      <a:pPr algn="r" fontAlgn="ctr"/>
                      <a:r>
                        <a:rPr lang="en-US" altLang="ko-KR" sz="1200" u="none" strike="noStrike" dirty="0">
                          <a:solidFill>
                            <a:schemeClr val="tx2">
                              <a:lumMod val="90000"/>
                            </a:schemeClr>
                          </a:solidFill>
                          <a:effectLst/>
                          <a:latin typeface="+mn-ea"/>
                          <a:ea typeface="+mn-ea"/>
                        </a:rPr>
                        <a:t>3</a:t>
                      </a:r>
                      <a:endParaRPr lang="en-US" altLang="ko-KR" sz="1200" b="0" i="0" u="none" strike="noStrike" dirty="0">
                        <a:solidFill>
                          <a:schemeClr val="tx2">
                            <a:lumMod val="90000"/>
                          </a:schemeClr>
                        </a:solidFill>
                        <a:effectLst/>
                        <a:latin typeface="+mn-ea"/>
                        <a:ea typeface="+mn-ea"/>
                      </a:endParaRPr>
                    </a:p>
                  </a:txBody>
                  <a:tcPr marL="9444" marR="9444"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5000"/>
                      </a:schemeClr>
                    </a:solidFill>
                  </a:tcPr>
                </a:tc>
                <a:extLst>
                  <a:ext uri="{0D108BD9-81ED-4DB2-BD59-A6C34878D82A}">
                    <a16:rowId xmlns:a16="http://schemas.microsoft.com/office/drawing/2014/main" val="41867233"/>
                  </a:ext>
                </a:extLst>
              </a:tr>
              <a:tr h="209748">
                <a:tc>
                  <a:txBody>
                    <a:bodyPr/>
                    <a:lstStyle/>
                    <a:p>
                      <a:pPr algn="ctr" fontAlgn="ctr"/>
                      <a:r>
                        <a:rPr lang="en-US" sz="1200" u="none" strike="noStrike" dirty="0">
                          <a:solidFill>
                            <a:schemeClr val="tx2">
                              <a:lumMod val="90000"/>
                            </a:schemeClr>
                          </a:solidFill>
                          <a:effectLst/>
                          <a:latin typeface="+mn-ea"/>
                          <a:ea typeface="+mn-ea"/>
                        </a:rPr>
                        <a:t>S016</a:t>
                      </a:r>
                      <a:endParaRPr lang="en-US" sz="1200" b="0" i="0" u="none" strike="noStrike" dirty="0">
                        <a:solidFill>
                          <a:schemeClr val="tx2">
                            <a:lumMod val="90000"/>
                          </a:schemeClr>
                        </a:solidFill>
                        <a:effectLst/>
                        <a:latin typeface="+mn-ea"/>
                        <a:ea typeface="+mn-ea"/>
                      </a:endParaRPr>
                    </a:p>
                  </a:txBody>
                  <a:tcPr marL="9444" marR="9444" marT="9525" marB="0" anchor="ctr">
                    <a:noFill/>
                  </a:tcPr>
                </a:tc>
                <a:tc>
                  <a:txBody>
                    <a:bodyPr/>
                    <a:lstStyle/>
                    <a:p>
                      <a:pPr algn="r" fontAlgn="ctr"/>
                      <a:r>
                        <a:rPr lang="en-US" altLang="ko-KR" sz="1200" u="none" strike="noStrike" dirty="0">
                          <a:solidFill>
                            <a:schemeClr val="tx2">
                              <a:lumMod val="90000"/>
                            </a:schemeClr>
                          </a:solidFill>
                          <a:effectLst/>
                          <a:latin typeface="+mn-ea"/>
                          <a:ea typeface="+mn-ea"/>
                        </a:rPr>
                        <a:t>13</a:t>
                      </a:r>
                      <a:endParaRPr lang="en-US" altLang="ko-KR" sz="1200" b="0" i="0" u="none" strike="noStrike" dirty="0">
                        <a:solidFill>
                          <a:schemeClr val="tx2">
                            <a:lumMod val="90000"/>
                          </a:schemeClr>
                        </a:solidFill>
                        <a:effectLst/>
                        <a:latin typeface="+mn-ea"/>
                        <a:ea typeface="+mn-ea"/>
                      </a:endParaRPr>
                    </a:p>
                  </a:txBody>
                  <a:tcPr marL="9444" marR="9444" marT="9525"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tx2">
                        <a:lumMod val="25000"/>
                      </a:schemeClr>
                    </a:solidFill>
                  </a:tcPr>
                </a:tc>
                <a:tc>
                  <a:txBody>
                    <a:bodyPr/>
                    <a:lstStyle/>
                    <a:p>
                      <a:pPr algn="r" fontAlgn="ctr"/>
                      <a:r>
                        <a:rPr lang="en-US" altLang="ko-KR" sz="1200" u="none" strike="noStrike" dirty="0">
                          <a:solidFill>
                            <a:schemeClr val="tx2">
                              <a:lumMod val="90000"/>
                            </a:schemeClr>
                          </a:solidFill>
                          <a:effectLst/>
                          <a:latin typeface="+mn-ea"/>
                          <a:ea typeface="+mn-ea"/>
                        </a:rPr>
                        <a:t>9</a:t>
                      </a:r>
                      <a:endParaRPr lang="en-US" altLang="ko-KR" sz="1200" b="0" i="0" u="none" strike="noStrike" dirty="0">
                        <a:solidFill>
                          <a:schemeClr val="tx2">
                            <a:lumMod val="90000"/>
                          </a:schemeClr>
                        </a:solidFill>
                        <a:effectLst/>
                        <a:latin typeface="+mn-ea"/>
                        <a:ea typeface="+mn-ea"/>
                      </a:endParaRPr>
                    </a:p>
                  </a:txBody>
                  <a:tcPr marL="9444" marR="9444"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tx2">
                        <a:lumMod val="25000"/>
                      </a:schemeClr>
                    </a:solidFill>
                  </a:tcPr>
                </a:tc>
                <a:tc>
                  <a:txBody>
                    <a:bodyPr/>
                    <a:lstStyle/>
                    <a:p>
                      <a:pPr algn="r" fontAlgn="ctr"/>
                      <a:r>
                        <a:rPr lang="en-US" altLang="ko-KR" sz="1200" u="none" strike="noStrike" dirty="0">
                          <a:solidFill>
                            <a:schemeClr val="tx2">
                              <a:lumMod val="90000"/>
                            </a:schemeClr>
                          </a:solidFill>
                          <a:effectLst/>
                          <a:latin typeface="+mn-ea"/>
                          <a:ea typeface="+mn-ea"/>
                        </a:rPr>
                        <a:t>12</a:t>
                      </a:r>
                      <a:endParaRPr lang="en-US" altLang="ko-KR" sz="1200" b="0" i="0" u="none" strike="noStrike" dirty="0">
                        <a:solidFill>
                          <a:schemeClr val="tx2">
                            <a:lumMod val="90000"/>
                          </a:schemeClr>
                        </a:solidFill>
                        <a:effectLst/>
                        <a:latin typeface="+mn-ea"/>
                        <a:ea typeface="+mn-ea"/>
                      </a:endParaRPr>
                    </a:p>
                  </a:txBody>
                  <a:tcPr marL="9444" marR="9444"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tx2">
                        <a:lumMod val="25000"/>
                      </a:schemeClr>
                    </a:solidFill>
                  </a:tcPr>
                </a:tc>
                <a:tc>
                  <a:txBody>
                    <a:bodyPr/>
                    <a:lstStyle/>
                    <a:p>
                      <a:pPr algn="r" fontAlgn="ctr"/>
                      <a:r>
                        <a:rPr lang="en-US" altLang="ko-KR" sz="1200" u="none" strike="noStrike" dirty="0">
                          <a:solidFill>
                            <a:schemeClr val="tx2">
                              <a:lumMod val="90000"/>
                            </a:schemeClr>
                          </a:solidFill>
                          <a:effectLst/>
                          <a:latin typeface="+mn-ea"/>
                          <a:ea typeface="+mn-ea"/>
                        </a:rPr>
                        <a:t>8</a:t>
                      </a:r>
                      <a:endParaRPr lang="en-US" altLang="ko-KR" sz="1200" b="0" i="0" u="none" strike="noStrike" dirty="0">
                        <a:solidFill>
                          <a:schemeClr val="tx2">
                            <a:lumMod val="90000"/>
                          </a:schemeClr>
                        </a:solidFill>
                        <a:effectLst/>
                        <a:latin typeface="+mn-ea"/>
                        <a:ea typeface="+mn-ea"/>
                      </a:endParaRPr>
                    </a:p>
                  </a:txBody>
                  <a:tcPr marL="9444" marR="9444"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tx2">
                        <a:lumMod val="25000"/>
                      </a:schemeClr>
                    </a:solidFill>
                  </a:tcPr>
                </a:tc>
                <a:tc>
                  <a:txBody>
                    <a:bodyPr/>
                    <a:lstStyle/>
                    <a:p>
                      <a:pPr algn="r" fontAlgn="ctr"/>
                      <a:r>
                        <a:rPr lang="en-US" altLang="ko-KR" sz="1200" u="none" strike="noStrike" dirty="0">
                          <a:solidFill>
                            <a:schemeClr val="tx2">
                              <a:lumMod val="90000"/>
                            </a:schemeClr>
                          </a:solidFill>
                          <a:effectLst/>
                          <a:latin typeface="+mn-ea"/>
                          <a:ea typeface="+mn-ea"/>
                        </a:rPr>
                        <a:t>7</a:t>
                      </a:r>
                      <a:endParaRPr lang="en-US" altLang="ko-KR" sz="1200" b="0" i="0" u="none" strike="noStrike" dirty="0">
                        <a:solidFill>
                          <a:schemeClr val="tx2">
                            <a:lumMod val="90000"/>
                          </a:schemeClr>
                        </a:solidFill>
                        <a:effectLst/>
                        <a:latin typeface="+mn-ea"/>
                        <a:ea typeface="+mn-ea"/>
                      </a:endParaRPr>
                    </a:p>
                  </a:txBody>
                  <a:tcPr marL="9444" marR="9444"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tx2">
                        <a:lumMod val="25000"/>
                      </a:schemeClr>
                    </a:solidFill>
                  </a:tcPr>
                </a:tc>
                <a:extLst>
                  <a:ext uri="{0D108BD9-81ED-4DB2-BD59-A6C34878D82A}">
                    <a16:rowId xmlns:a16="http://schemas.microsoft.com/office/drawing/2014/main" val="1782298331"/>
                  </a:ext>
                </a:extLst>
              </a:tr>
            </a:tbl>
          </a:graphicData>
        </a:graphic>
      </p:graphicFrame>
      <p:sp>
        <p:nvSpPr>
          <p:cNvPr id="2" name="슬라이드 번호 개체 틀 1"/>
          <p:cNvSpPr>
            <a:spLocks noGrp="1"/>
          </p:cNvSpPr>
          <p:nvPr>
            <p:ph type="sldNum" sz="quarter" idx="12"/>
          </p:nvPr>
        </p:nvSpPr>
        <p:spPr/>
        <p:txBody>
          <a:bodyPr/>
          <a:lstStyle/>
          <a:p>
            <a:fld id="{D57F1E4F-1CFF-5643-939E-217C01CDF565}" type="slidenum">
              <a:rPr lang="en-US" smtClean="0"/>
              <a:pPr/>
              <a:t>17</a:t>
            </a:fld>
            <a:endParaRPr lang="en-US" dirty="0"/>
          </a:p>
        </p:txBody>
      </p:sp>
      <p:sp>
        <p:nvSpPr>
          <p:cNvPr id="6" name="텍스트 개체 틀 5"/>
          <p:cNvSpPr>
            <a:spLocks noGrp="1"/>
          </p:cNvSpPr>
          <p:nvPr>
            <p:ph type="body" idx="1"/>
          </p:nvPr>
        </p:nvSpPr>
        <p:spPr>
          <a:xfrm>
            <a:off x="624671" y="1272446"/>
            <a:ext cx="4764764" cy="692494"/>
          </a:xfrm>
        </p:spPr>
        <p:txBody>
          <a:bodyPr/>
          <a:lstStyle/>
          <a:p>
            <a:r>
              <a:rPr lang="en-US" altLang="ko-KR" sz="2000" b="1" dirty="0"/>
              <a:t>NumPy:</a:t>
            </a:r>
          </a:p>
          <a:p>
            <a:r>
              <a:rPr lang="en-US" altLang="ko-KR" sz="2000" b="1" dirty="0"/>
              <a:t>N-Dimensional Arrays</a:t>
            </a:r>
            <a:endParaRPr lang="ko-KR" altLang="en-US" sz="2000" b="1" dirty="0"/>
          </a:p>
        </p:txBody>
      </p:sp>
      <p:sp>
        <p:nvSpPr>
          <p:cNvPr id="8" name="텍스트 개체 틀 7"/>
          <p:cNvSpPr>
            <a:spLocks noGrp="1"/>
          </p:cNvSpPr>
          <p:nvPr>
            <p:ph type="body" sz="quarter" idx="3"/>
          </p:nvPr>
        </p:nvSpPr>
        <p:spPr>
          <a:xfrm>
            <a:off x="6972767" y="1272445"/>
            <a:ext cx="4779582" cy="692495"/>
          </a:xfrm>
        </p:spPr>
        <p:txBody>
          <a:bodyPr/>
          <a:lstStyle/>
          <a:p>
            <a:r>
              <a:rPr lang="en-US" altLang="ko-KR" sz="2000" b="1"/>
              <a:t>pandas:</a:t>
            </a:r>
          </a:p>
          <a:p>
            <a:r>
              <a:rPr lang="en-US" altLang="ko-KR" sz="2000" b="1"/>
              <a:t>Tables (1D, 2D)</a:t>
            </a:r>
            <a:endParaRPr lang="ko-KR" altLang="en-US" sz="2000" b="1" dirty="0"/>
          </a:p>
        </p:txBody>
      </p:sp>
    </p:spTree>
    <p:extLst>
      <p:ext uri="{BB962C8B-B14F-4D97-AF65-F5344CB8AC3E}">
        <p14:creationId xmlns:p14="http://schemas.microsoft.com/office/powerpoint/2010/main" val="3905552196"/>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a:t>Fancy indexing and index tricks: Indexing with Boolean Arrays</a:t>
            </a:r>
            <a:endParaRPr lang="ko-KR" altLang="en-US" dirty="0"/>
          </a:p>
        </p:txBody>
      </p:sp>
      <p:sp>
        <p:nvSpPr>
          <p:cNvPr id="3" name="내용 개체 틀 2"/>
          <p:cNvSpPr>
            <a:spLocks noGrp="1"/>
          </p:cNvSpPr>
          <p:nvPr>
            <p:ph idx="1"/>
          </p:nvPr>
        </p:nvSpPr>
        <p:spPr/>
        <p:txBody>
          <a:bodyPr>
            <a:normAutofit fontScale="62500" lnSpcReduction="20000"/>
          </a:bodyPr>
          <a:lstStyle/>
          <a:p>
            <a:r>
              <a:rPr lang="en-US" altLang="ko-KR" dirty="0"/>
              <a:t>When we index arrays with arrays of (integer) indices we are providing the list of indices to pick. With </a:t>
            </a:r>
            <a:r>
              <a:rPr lang="en-US" altLang="ko-KR" dirty="0" err="1"/>
              <a:t>boolean</a:t>
            </a:r>
            <a:r>
              <a:rPr lang="en-US" altLang="ko-KR" dirty="0"/>
              <a:t> indices the approach is different; we explicitly choose which items in the array we want and which ones we don’t.</a:t>
            </a:r>
          </a:p>
          <a:p>
            <a:r>
              <a:rPr lang="en-US" altLang="ko-KR" dirty="0"/>
              <a:t>The most natural way one can think of for </a:t>
            </a:r>
            <a:r>
              <a:rPr lang="en-US" altLang="ko-KR" dirty="0" err="1"/>
              <a:t>boolean</a:t>
            </a:r>
            <a:r>
              <a:rPr lang="en-US" altLang="ko-KR" dirty="0"/>
              <a:t> indexing is to use </a:t>
            </a:r>
            <a:r>
              <a:rPr lang="en-US" altLang="ko-KR" dirty="0" err="1"/>
              <a:t>boolean</a:t>
            </a:r>
            <a:r>
              <a:rPr lang="en-US" altLang="ko-KR" dirty="0"/>
              <a:t> arrays that have the same shape as the original array:</a:t>
            </a:r>
          </a:p>
          <a:p>
            <a:endParaRPr lang="en-US" altLang="ko-KR" dirty="0"/>
          </a:p>
          <a:p>
            <a:pPr marL="320040" lvl="1" indent="0">
              <a:buNone/>
            </a:pPr>
            <a:r>
              <a:rPr lang="en-US" altLang="ko-KR" dirty="0"/>
              <a:t>import </a:t>
            </a:r>
            <a:r>
              <a:rPr lang="en-US" altLang="ko-KR" dirty="0" err="1"/>
              <a:t>numpy</a:t>
            </a:r>
            <a:endParaRPr lang="en-US" altLang="ko-KR" dirty="0"/>
          </a:p>
          <a:p>
            <a:pPr marL="320040" lvl="1" indent="0">
              <a:buNone/>
            </a:pPr>
            <a:endParaRPr lang="en-US" altLang="ko-KR" dirty="0"/>
          </a:p>
          <a:p>
            <a:pPr marL="320040" lvl="1" indent="0">
              <a:buNone/>
            </a:pPr>
            <a:r>
              <a:rPr lang="en-US" altLang="ko-KR" dirty="0"/>
              <a:t>a = </a:t>
            </a:r>
            <a:r>
              <a:rPr lang="en-US" altLang="ko-KR" dirty="0" err="1"/>
              <a:t>numpy.arange</a:t>
            </a:r>
            <a:r>
              <a:rPr lang="en-US" altLang="ko-KR" dirty="0"/>
              <a:t>(12).reshape(3, 4)</a:t>
            </a:r>
          </a:p>
          <a:p>
            <a:pPr marL="320040" lvl="1" indent="0">
              <a:buNone/>
            </a:pPr>
            <a:r>
              <a:rPr lang="en-US" altLang="ko-KR" dirty="0"/>
              <a:t>print(a)		# [[ 0  1  2  3]</a:t>
            </a:r>
          </a:p>
          <a:p>
            <a:pPr marL="320040" lvl="1" indent="0">
              <a:buNone/>
            </a:pPr>
            <a:r>
              <a:rPr lang="en-US" altLang="ko-KR" dirty="0"/>
              <a:t>			#  [ 4  5  6  7]</a:t>
            </a:r>
          </a:p>
          <a:p>
            <a:pPr marL="320040" lvl="1" indent="0">
              <a:buNone/>
            </a:pPr>
            <a:r>
              <a:rPr lang="en-US" altLang="ko-KR" dirty="0"/>
              <a:t>			#  [ 8  9 10 11]]</a:t>
            </a:r>
          </a:p>
          <a:p>
            <a:pPr marL="320040" lvl="1" indent="0">
              <a:buNone/>
            </a:pPr>
            <a:r>
              <a:rPr lang="en-US" altLang="ko-KR" dirty="0"/>
              <a:t>b = a &gt; 4</a:t>
            </a:r>
          </a:p>
          <a:p>
            <a:pPr marL="320040" lvl="1" indent="0">
              <a:buNone/>
            </a:pPr>
            <a:r>
              <a:rPr lang="en-US" altLang="ko-KR" dirty="0"/>
              <a:t>print(b)		# </a:t>
            </a:r>
            <a:r>
              <a:rPr lang="da-DK" altLang="ko-KR" dirty="0"/>
              <a:t>[[False False False False]</a:t>
            </a:r>
          </a:p>
          <a:p>
            <a:pPr marL="320040" lvl="1" indent="0">
              <a:buNone/>
            </a:pPr>
            <a:r>
              <a:rPr lang="da-DK" altLang="ko-KR" dirty="0"/>
              <a:t>			#  [False  True  True  True]</a:t>
            </a:r>
          </a:p>
          <a:p>
            <a:pPr marL="320040" lvl="1" indent="0">
              <a:buNone/>
            </a:pPr>
            <a:r>
              <a:rPr lang="da-DK" altLang="ko-KR" dirty="0"/>
              <a:t>			#  [ True  True  True  True]]</a:t>
            </a:r>
          </a:p>
          <a:p>
            <a:pPr marL="320040" lvl="1" indent="0">
              <a:buNone/>
            </a:pPr>
            <a:r>
              <a:rPr lang="en-US" altLang="ko-KR" dirty="0"/>
              <a:t>print(a[b])	# [ 5  6  7  8  9 10 11]</a:t>
            </a:r>
          </a:p>
        </p:txBody>
      </p:sp>
      <p:sp>
        <p:nvSpPr>
          <p:cNvPr id="4" name="슬라이드 번호 개체 틀 3"/>
          <p:cNvSpPr>
            <a:spLocks noGrp="1"/>
          </p:cNvSpPr>
          <p:nvPr>
            <p:ph type="sldNum" sz="quarter" idx="12"/>
          </p:nvPr>
        </p:nvSpPr>
        <p:spPr/>
        <p:txBody>
          <a:bodyPr/>
          <a:lstStyle/>
          <a:p>
            <a:fld id="{D57F1E4F-1CFF-5643-939E-217C01CDF565}" type="slidenum">
              <a:rPr lang="en-US" smtClean="0"/>
              <a:pPr/>
              <a:t>170</a:t>
            </a:fld>
            <a:endParaRPr lang="en-US" dirty="0"/>
          </a:p>
        </p:txBody>
      </p:sp>
    </p:spTree>
    <p:extLst>
      <p:ext uri="{BB962C8B-B14F-4D97-AF65-F5344CB8AC3E}">
        <p14:creationId xmlns:p14="http://schemas.microsoft.com/office/powerpoint/2010/main" val="2751652198"/>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a:t>Fancy indexing and index tricks: Indexing with Boolean Arrays</a:t>
            </a:r>
            <a:endParaRPr lang="ko-KR" altLang="en-US" dirty="0"/>
          </a:p>
        </p:txBody>
      </p:sp>
      <p:sp>
        <p:nvSpPr>
          <p:cNvPr id="3" name="내용 개체 틀 2"/>
          <p:cNvSpPr>
            <a:spLocks noGrp="1"/>
          </p:cNvSpPr>
          <p:nvPr>
            <p:ph idx="1"/>
          </p:nvPr>
        </p:nvSpPr>
        <p:spPr/>
        <p:txBody>
          <a:bodyPr>
            <a:normAutofit fontScale="62500" lnSpcReduction="20000"/>
          </a:bodyPr>
          <a:lstStyle/>
          <a:p>
            <a:r>
              <a:rPr lang="en-US" altLang="ko-KR" dirty="0"/>
              <a:t>When we index arrays with arrays of (integer) indices we are providing the list of indices to pick. With </a:t>
            </a:r>
            <a:r>
              <a:rPr lang="en-US" altLang="ko-KR" dirty="0" err="1"/>
              <a:t>boolean</a:t>
            </a:r>
            <a:r>
              <a:rPr lang="en-US" altLang="ko-KR" dirty="0"/>
              <a:t> indices the approach is different; we explicitly choose which items in the array we want and which ones we don’t.</a:t>
            </a:r>
          </a:p>
          <a:p>
            <a:r>
              <a:rPr lang="en-US" altLang="ko-KR" dirty="0"/>
              <a:t>The most natural way one can think of for </a:t>
            </a:r>
            <a:r>
              <a:rPr lang="en-US" altLang="ko-KR" dirty="0" err="1"/>
              <a:t>boolean</a:t>
            </a:r>
            <a:r>
              <a:rPr lang="en-US" altLang="ko-KR" dirty="0"/>
              <a:t> indexing is to use </a:t>
            </a:r>
            <a:r>
              <a:rPr lang="en-US" altLang="ko-KR" dirty="0" err="1"/>
              <a:t>boolean</a:t>
            </a:r>
            <a:r>
              <a:rPr lang="en-US" altLang="ko-KR" dirty="0"/>
              <a:t> arrays that have the same shape as the original array:</a:t>
            </a:r>
          </a:p>
          <a:p>
            <a:endParaRPr lang="en-US" altLang="ko-KR" dirty="0"/>
          </a:p>
          <a:p>
            <a:pPr marL="320040" lvl="1" indent="0">
              <a:buNone/>
            </a:pPr>
            <a:r>
              <a:rPr lang="en-US" altLang="ko-KR" dirty="0"/>
              <a:t>import </a:t>
            </a:r>
            <a:r>
              <a:rPr lang="en-US" altLang="ko-KR" dirty="0" err="1"/>
              <a:t>numpy</a:t>
            </a:r>
            <a:endParaRPr lang="en-US" altLang="ko-KR" dirty="0"/>
          </a:p>
          <a:p>
            <a:pPr marL="320040" lvl="1" indent="0">
              <a:buNone/>
            </a:pPr>
            <a:endParaRPr lang="en-US" altLang="ko-KR" dirty="0"/>
          </a:p>
          <a:p>
            <a:pPr marL="320040" lvl="1" indent="0">
              <a:buNone/>
            </a:pPr>
            <a:r>
              <a:rPr lang="en-US" altLang="ko-KR" dirty="0"/>
              <a:t>a = </a:t>
            </a:r>
            <a:r>
              <a:rPr lang="en-US" altLang="ko-KR" dirty="0" err="1"/>
              <a:t>numpy.arange</a:t>
            </a:r>
            <a:r>
              <a:rPr lang="en-US" altLang="ko-KR" dirty="0"/>
              <a:t>(12).reshape(3, 4)</a:t>
            </a:r>
          </a:p>
          <a:p>
            <a:pPr marL="320040" lvl="1" indent="0">
              <a:buNone/>
            </a:pPr>
            <a:r>
              <a:rPr lang="en-US" altLang="ko-KR" dirty="0"/>
              <a:t>print(a)		# [[ 0  1  2  3]</a:t>
            </a:r>
          </a:p>
          <a:p>
            <a:pPr marL="320040" lvl="1" indent="0">
              <a:buNone/>
            </a:pPr>
            <a:r>
              <a:rPr lang="en-US" altLang="ko-KR" dirty="0"/>
              <a:t>			#  [ 4  </a:t>
            </a:r>
            <a:r>
              <a:rPr lang="en-US" altLang="ko-KR" b="1" dirty="0">
                <a:solidFill>
                  <a:srgbClr val="FF0000"/>
                </a:solidFill>
              </a:rPr>
              <a:t>5  6  7</a:t>
            </a:r>
            <a:r>
              <a:rPr lang="en-US" altLang="ko-KR" dirty="0"/>
              <a:t>]</a:t>
            </a:r>
          </a:p>
          <a:p>
            <a:pPr marL="320040" lvl="1" indent="0">
              <a:buNone/>
            </a:pPr>
            <a:r>
              <a:rPr lang="en-US" altLang="ko-KR" dirty="0"/>
              <a:t>			#  [ </a:t>
            </a:r>
            <a:r>
              <a:rPr lang="en-US" altLang="ko-KR" b="1" dirty="0">
                <a:solidFill>
                  <a:srgbClr val="FF0000"/>
                </a:solidFill>
              </a:rPr>
              <a:t>8  9 10 11</a:t>
            </a:r>
            <a:r>
              <a:rPr lang="en-US" altLang="ko-KR" dirty="0"/>
              <a:t>]]</a:t>
            </a:r>
          </a:p>
          <a:p>
            <a:pPr marL="320040" lvl="1" indent="0">
              <a:buNone/>
            </a:pPr>
            <a:r>
              <a:rPr lang="en-US" altLang="ko-KR" b="1" dirty="0">
                <a:solidFill>
                  <a:srgbClr val="FF0000"/>
                </a:solidFill>
              </a:rPr>
              <a:t>b = a &gt; 4</a:t>
            </a:r>
          </a:p>
          <a:p>
            <a:pPr marL="320040" lvl="1" indent="0">
              <a:buNone/>
            </a:pPr>
            <a:r>
              <a:rPr lang="en-US" altLang="ko-KR" dirty="0"/>
              <a:t>print(b)		# </a:t>
            </a:r>
            <a:r>
              <a:rPr lang="da-DK" altLang="ko-KR" dirty="0"/>
              <a:t>[[False False False False]</a:t>
            </a:r>
          </a:p>
          <a:p>
            <a:pPr marL="320040" lvl="1" indent="0">
              <a:buNone/>
            </a:pPr>
            <a:r>
              <a:rPr lang="da-DK" altLang="ko-KR" dirty="0"/>
              <a:t>			#  [False  </a:t>
            </a:r>
            <a:r>
              <a:rPr lang="da-DK" altLang="ko-KR" b="1" dirty="0">
                <a:solidFill>
                  <a:srgbClr val="FF0000"/>
                </a:solidFill>
              </a:rPr>
              <a:t>True  True  True</a:t>
            </a:r>
            <a:r>
              <a:rPr lang="da-DK" altLang="ko-KR" dirty="0"/>
              <a:t>]</a:t>
            </a:r>
          </a:p>
          <a:p>
            <a:pPr marL="320040" lvl="1" indent="0">
              <a:buNone/>
            </a:pPr>
            <a:r>
              <a:rPr lang="da-DK" altLang="ko-KR" dirty="0"/>
              <a:t>			#  [ </a:t>
            </a:r>
            <a:r>
              <a:rPr lang="da-DK" altLang="ko-KR" b="1" dirty="0">
                <a:solidFill>
                  <a:srgbClr val="FF0000"/>
                </a:solidFill>
              </a:rPr>
              <a:t>True  True  True  True</a:t>
            </a:r>
            <a:r>
              <a:rPr lang="da-DK" altLang="ko-KR" dirty="0"/>
              <a:t>]]</a:t>
            </a:r>
          </a:p>
          <a:p>
            <a:pPr marL="320040" lvl="1" indent="0">
              <a:buNone/>
            </a:pPr>
            <a:r>
              <a:rPr lang="en-US" altLang="ko-KR" dirty="0"/>
              <a:t>print(a[b])	# [ 5  6  7  8  9 10 11]</a:t>
            </a:r>
          </a:p>
        </p:txBody>
      </p:sp>
      <p:sp>
        <p:nvSpPr>
          <p:cNvPr id="4" name="슬라이드 번호 개체 틀 3"/>
          <p:cNvSpPr>
            <a:spLocks noGrp="1"/>
          </p:cNvSpPr>
          <p:nvPr>
            <p:ph type="sldNum" sz="quarter" idx="12"/>
          </p:nvPr>
        </p:nvSpPr>
        <p:spPr/>
        <p:txBody>
          <a:bodyPr/>
          <a:lstStyle/>
          <a:p>
            <a:fld id="{D57F1E4F-1CFF-5643-939E-217C01CDF565}" type="slidenum">
              <a:rPr lang="en-US" smtClean="0"/>
              <a:pPr/>
              <a:t>171</a:t>
            </a:fld>
            <a:endParaRPr lang="en-US" dirty="0"/>
          </a:p>
        </p:txBody>
      </p:sp>
    </p:spTree>
    <p:extLst>
      <p:ext uri="{BB962C8B-B14F-4D97-AF65-F5344CB8AC3E}">
        <p14:creationId xmlns:p14="http://schemas.microsoft.com/office/powerpoint/2010/main" val="1654754707"/>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a:t>Fancy indexing and index tricks: Indexing with Boolean Arrays</a:t>
            </a:r>
            <a:endParaRPr lang="ko-KR" altLang="en-US" dirty="0"/>
          </a:p>
        </p:txBody>
      </p:sp>
      <p:sp>
        <p:nvSpPr>
          <p:cNvPr id="3" name="내용 개체 틀 2"/>
          <p:cNvSpPr>
            <a:spLocks noGrp="1"/>
          </p:cNvSpPr>
          <p:nvPr>
            <p:ph idx="1"/>
          </p:nvPr>
        </p:nvSpPr>
        <p:spPr/>
        <p:txBody>
          <a:bodyPr>
            <a:normAutofit fontScale="62500" lnSpcReduction="20000"/>
          </a:bodyPr>
          <a:lstStyle/>
          <a:p>
            <a:r>
              <a:rPr lang="en-US" altLang="ko-KR" dirty="0"/>
              <a:t>When we index arrays with arrays of (integer) indices we are providing the list of indices to pick. With </a:t>
            </a:r>
            <a:r>
              <a:rPr lang="en-US" altLang="ko-KR" dirty="0" err="1"/>
              <a:t>boolean</a:t>
            </a:r>
            <a:r>
              <a:rPr lang="en-US" altLang="ko-KR" dirty="0"/>
              <a:t> indices the approach is different; we explicitly choose which items in the array we want and which ones we don’t.</a:t>
            </a:r>
          </a:p>
          <a:p>
            <a:r>
              <a:rPr lang="en-US" altLang="ko-KR" dirty="0"/>
              <a:t>The most natural way one can think of for </a:t>
            </a:r>
            <a:r>
              <a:rPr lang="en-US" altLang="ko-KR" dirty="0" err="1"/>
              <a:t>boolean</a:t>
            </a:r>
            <a:r>
              <a:rPr lang="en-US" altLang="ko-KR" dirty="0"/>
              <a:t> indexing is to use </a:t>
            </a:r>
            <a:r>
              <a:rPr lang="en-US" altLang="ko-KR" dirty="0" err="1"/>
              <a:t>boolean</a:t>
            </a:r>
            <a:r>
              <a:rPr lang="en-US" altLang="ko-KR" dirty="0"/>
              <a:t> arrays that have the same shape as the original array:</a:t>
            </a:r>
          </a:p>
          <a:p>
            <a:endParaRPr lang="en-US" altLang="ko-KR" dirty="0"/>
          </a:p>
          <a:p>
            <a:pPr marL="320040" lvl="1" indent="0">
              <a:buNone/>
            </a:pPr>
            <a:r>
              <a:rPr lang="en-US" altLang="ko-KR" dirty="0"/>
              <a:t>import </a:t>
            </a:r>
            <a:r>
              <a:rPr lang="en-US" altLang="ko-KR" dirty="0" err="1"/>
              <a:t>numpy</a:t>
            </a:r>
            <a:endParaRPr lang="en-US" altLang="ko-KR" dirty="0"/>
          </a:p>
          <a:p>
            <a:pPr marL="320040" lvl="1" indent="0">
              <a:buNone/>
            </a:pPr>
            <a:endParaRPr lang="en-US" altLang="ko-KR" dirty="0"/>
          </a:p>
          <a:p>
            <a:pPr marL="320040" lvl="1" indent="0">
              <a:buNone/>
            </a:pPr>
            <a:r>
              <a:rPr lang="en-US" altLang="ko-KR" dirty="0"/>
              <a:t>a = </a:t>
            </a:r>
            <a:r>
              <a:rPr lang="en-US" altLang="ko-KR" dirty="0" err="1"/>
              <a:t>numpy.arange</a:t>
            </a:r>
            <a:r>
              <a:rPr lang="en-US" altLang="ko-KR" dirty="0"/>
              <a:t>(12).reshape(3, 4)</a:t>
            </a:r>
          </a:p>
          <a:p>
            <a:pPr marL="320040" lvl="1" indent="0">
              <a:buNone/>
            </a:pPr>
            <a:r>
              <a:rPr lang="en-US" altLang="ko-KR" dirty="0"/>
              <a:t>print(a)		# [[ 0  1  2  3]</a:t>
            </a:r>
          </a:p>
          <a:p>
            <a:pPr marL="320040" lvl="1" indent="0">
              <a:buNone/>
            </a:pPr>
            <a:r>
              <a:rPr lang="en-US" altLang="ko-KR" dirty="0"/>
              <a:t>			#  [ 4  </a:t>
            </a:r>
            <a:r>
              <a:rPr lang="en-US" altLang="ko-KR" b="1" dirty="0">
                <a:solidFill>
                  <a:srgbClr val="FF0000"/>
                </a:solidFill>
              </a:rPr>
              <a:t>5  6  7</a:t>
            </a:r>
            <a:r>
              <a:rPr lang="en-US" altLang="ko-KR" dirty="0"/>
              <a:t>]</a:t>
            </a:r>
          </a:p>
          <a:p>
            <a:pPr marL="320040" lvl="1" indent="0">
              <a:buNone/>
            </a:pPr>
            <a:r>
              <a:rPr lang="en-US" altLang="ko-KR" dirty="0"/>
              <a:t>			#  [ </a:t>
            </a:r>
            <a:r>
              <a:rPr lang="en-US" altLang="ko-KR" b="1" dirty="0">
                <a:solidFill>
                  <a:srgbClr val="FF0000"/>
                </a:solidFill>
              </a:rPr>
              <a:t>8  9 10 11</a:t>
            </a:r>
            <a:r>
              <a:rPr lang="en-US" altLang="ko-KR" dirty="0"/>
              <a:t>]]</a:t>
            </a:r>
          </a:p>
          <a:p>
            <a:pPr marL="320040" lvl="1" indent="0">
              <a:buNone/>
            </a:pPr>
            <a:r>
              <a:rPr lang="en-US" altLang="ko-KR" dirty="0"/>
              <a:t>b = a &gt; 4</a:t>
            </a:r>
          </a:p>
          <a:p>
            <a:pPr marL="320040" lvl="1" indent="0">
              <a:buNone/>
            </a:pPr>
            <a:r>
              <a:rPr lang="en-US" altLang="ko-KR" dirty="0"/>
              <a:t>print(b)		# </a:t>
            </a:r>
            <a:r>
              <a:rPr lang="da-DK" altLang="ko-KR" dirty="0"/>
              <a:t>[[False False False False]</a:t>
            </a:r>
          </a:p>
          <a:p>
            <a:pPr marL="320040" lvl="1" indent="0">
              <a:buNone/>
            </a:pPr>
            <a:r>
              <a:rPr lang="da-DK" altLang="ko-KR" dirty="0"/>
              <a:t>			#  [False  </a:t>
            </a:r>
            <a:r>
              <a:rPr lang="da-DK" altLang="ko-KR" b="1" dirty="0">
                <a:solidFill>
                  <a:srgbClr val="FF0000"/>
                </a:solidFill>
              </a:rPr>
              <a:t>True  True  True</a:t>
            </a:r>
            <a:r>
              <a:rPr lang="da-DK" altLang="ko-KR" dirty="0"/>
              <a:t>]</a:t>
            </a:r>
          </a:p>
          <a:p>
            <a:pPr marL="320040" lvl="1" indent="0">
              <a:buNone/>
            </a:pPr>
            <a:r>
              <a:rPr lang="da-DK" altLang="ko-KR" dirty="0"/>
              <a:t>			#  [ </a:t>
            </a:r>
            <a:r>
              <a:rPr lang="da-DK" altLang="ko-KR" b="1" dirty="0">
                <a:solidFill>
                  <a:srgbClr val="FF0000"/>
                </a:solidFill>
              </a:rPr>
              <a:t>True  True  True  True</a:t>
            </a:r>
            <a:r>
              <a:rPr lang="da-DK" altLang="ko-KR" dirty="0"/>
              <a:t>]]</a:t>
            </a:r>
          </a:p>
          <a:p>
            <a:pPr marL="320040" lvl="1" indent="0">
              <a:buNone/>
            </a:pPr>
            <a:r>
              <a:rPr lang="en-US" altLang="ko-KR" dirty="0"/>
              <a:t>print(</a:t>
            </a:r>
            <a:r>
              <a:rPr lang="en-US" altLang="ko-KR" b="1" dirty="0">
                <a:solidFill>
                  <a:srgbClr val="FF0000"/>
                </a:solidFill>
              </a:rPr>
              <a:t>a[b]</a:t>
            </a:r>
            <a:r>
              <a:rPr lang="en-US" altLang="ko-KR" dirty="0"/>
              <a:t>)	# [ </a:t>
            </a:r>
            <a:r>
              <a:rPr lang="en-US" altLang="ko-KR" b="1" dirty="0">
                <a:solidFill>
                  <a:srgbClr val="FF0000"/>
                </a:solidFill>
              </a:rPr>
              <a:t>5  6  7  8  9 10 11</a:t>
            </a:r>
            <a:r>
              <a:rPr lang="en-US" altLang="ko-KR" dirty="0"/>
              <a:t>]</a:t>
            </a:r>
          </a:p>
        </p:txBody>
      </p:sp>
      <p:sp>
        <p:nvSpPr>
          <p:cNvPr id="4" name="슬라이드 번호 개체 틀 3"/>
          <p:cNvSpPr>
            <a:spLocks noGrp="1"/>
          </p:cNvSpPr>
          <p:nvPr>
            <p:ph type="sldNum" sz="quarter" idx="12"/>
          </p:nvPr>
        </p:nvSpPr>
        <p:spPr/>
        <p:txBody>
          <a:bodyPr/>
          <a:lstStyle/>
          <a:p>
            <a:fld id="{D57F1E4F-1CFF-5643-939E-217C01CDF565}" type="slidenum">
              <a:rPr lang="en-US" smtClean="0"/>
              <a:pPr/>
              <a:t>172</a:t>
            </a:fld>
            <a:endParaRPr lang="en-US" dirty="0"/>
          </a:p>
        </p:txBody>
      </p:sp>
    </p:spTree>
    <p:extLst>
      <p:ext uri="{BB962C8B-B14F-4D97-AF65-F5344CB8AC3E}">
        <p14:creationId xmlns:p14="http://schemas.microsoft.com/office/powerpoint/2010/main" val="936119150"/>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p:cNvSpPr>
            <a:spLocks noGrp="1"/>
          </p:cNvSpPr>
          <p:nvPr>
            <p:ph type="title"/>
          </p:nvPr>
        </p:nvSpPr>
        <p:spPr/>
        <p:txBody>
          <a:bodyPr>
            <a:normAutofit fontScale="90000"/>
          </a:bodyPr>
          <a:lstStyle/>
          <a:p>
            <a:r>
              <a:rPr lang="en-US" altLang="ko-KR" dirty="0"/>
              <a:t>Fancy indexing and index tricks: Indexing with Boolean Arrays</a:t>
            </a:r>
            <a:endParaRPr lang="ko-KR" altLang="en-US" dirty="0"/>
          </a:p>
        </p:txBody>
      </p:sp>
      <p:sp>
        <p:nvSpPr>
          <p:cNvPr id="3" name="내용 개체 틀 2"/>
          <p:cNvSpPr>
            <a:spLocks noGrp="1"/>
          </p:cNvSpPr>
          <p:nvPr>
            <p:ph idx="1"/>
          </p:nvPr>
        </p:nvSpPr>
        <p:spPr/>
        <p:txBody>
          <a:bodyPr>
            <a:normAutofit fontScale="85000" lnSpcReduction="20000"/>
          </a:bodyPr>
          <a:lstStyle/>
          <a:p>
            <a:r>
              <a:rPr lang="en-US" altLang="ko-KR" dirty="0"/>
              <a:t>This property can be very useful in assignments:</a:t>
            </a:r>
          </a:p>
          <a:p>
            <a:endParaRPr lang="en-US" altLang="ko-KR" dirty="0"/>
          </a:p>
          <a:p>
            <a:pPr marL="320040" lvl="1" indent="0">
              <a:buNone/>
            </a:pPr>
            <a:r>
              <a:rPr lang="en-US" altLang="ko-KR" dirty="0"/>
              <a:t>import </a:t>
            </a:r>
            <a:r>
              <a:rPr lang="en-US" altLang="ko-KR" dirty="0" err="1"/>
              <a:t>numpy</a:t>
            </a:r>
            <a:endParaRPr lang="en-US" altLang="ko-KR" dirty="0"/>
          </a:p>
          <a:p>
            <a:pPr marL="320040" lvl="1" indent="0">
              <a:buNone/>
            </a:pPr>
            <a:endParaRPr lang="en-US" altLang="ko-KR" dirty="0"/>
          </a:p>
          <a:p>
            <a:pPr marL="320040" lvl="1" indent="0">
              <a:buNone/>
            </a:pPr>
            <a:r>
              <a:rPr lang="en-US" altLang="ko-KR" dirty="0"/>
              <a:t>a = </a:t>
            </a:r>
            <a:r>
              <a:rPr lang="en-US" altLang="ko-KR" dirty="0" err="1"/>
              <a:t>numpy.arange</a:t>
            </a:r>
            <a:r>
              <a:rPr lang="en-US" altLang="ko-KR" dirty="0"/>
              <a:t>(12).reshape(3, 4)</a:t>
            </a:r>
          </a:p>
          <a:p>
            <a:pPr marL="320040" lvl="1" indent="0">
              <a:buNone/>
            </a:pPr>
            <a:r>
              <a:rPr lang="en-US" altLang="ko-KR" dirty="0"/>
              <a:t>print(a)	# [[ 0  1  2  3]</a:t>
            </a:r>
          </a:p>
          <a:p>
            <a:pPr marL="320040" lvl="1" indent="0">
              <a:buNone/>
            </a:pPr>
            <a:r>
              <a:rPr lang="en-US" altLang="ko-KR" dirty="0"/>
              <a:t>			#  [ 4  </a:t>
            </a:r>
            <a:r>
              <a:rPr lang="en-US" altLang="ko-KR" b="1" dirty="0">
                <a:solidFill>
                  <a:srgbClr val="FF0000"/>
                </a:solidFill>
              </a:rPr>
              <a:t>5  6  7</a:t>
            </a:r>
            <a:r>
              <a:rPr lang="en-US" altLang="ko-KR" dirty="0"/>
              <a:t>]</a:t>
            </a:r>
          </a:p>
          <a:p>
            <a:pPr marL="320040" lvl="1" indent="0">
              <a:buNone/>
            </a:pPr>
            <a:r>
              <a:rPr lang="en-US" altLang="ko-KR" dirty="0"/>
              <a:t>			#  [ </a:t>
            </a:r>
            <a:r>
              <a:rPr lang="en-US" altLang="ko-KR" b="1" dirty="0">
                <a:solidFill>
                  <a:srgbClr val="FF0000"/>
                </a:solidFill>
              </a:rPr>
              <a:t>8  9 10 11</a:t>
            </a:r>
            <a:r>
              <a:rPr lang="en-US" altLang="ko-KR" dirty="0"/>
              <a:t>]]</a:t>
            </a:r>
          </a:p>
          <a:p>
            <a:pPr marL="320040" lvl="1" indent="0">
              <a:buNone/>
            </a:pPr>
            <a:r>
              <a:rPr lang="en-US" altLang="ko-KR" dirty="0"/>
              <a:t>b = a &gt; 4</a:t>
            </a:r>
          </a:p>
          <a:p>
            <a:pPr marL="320040" lvl="1" indent="0">
              <a:buNone/>
            </a:pPr>
            <a:r>
              <a:rPr lang="en-US" altLang="ko-KR" b="1" dirty="0">
                <a:solidFill>
                  <a:srgbClr val="FF0000"/>
                </a:solidFill>
              </a:rPr>
              <a:t>a[b] = 0</a:t>
            </a:r>
            <a:r>
              <a:rPr lang="en-US" altLang="ko-KR" dirty="0"/>
              <a:t> 	# All elements of 'a' higher than 4 become 0</a:t>
            </a:r>
          </a:p>
          <a:p>
            <a:pPr marL="320040" lvl="1" indent="0">
              <a:buNone/>
            </a:pPr>
            <a:r>
              <a:rPr lang="en-US" altLang="ko-KR" dirty="0"/>
              <a:t>print(a)	# [[0 1 2 3]</a:t>
            </a:r>
          </a:p>
          <a:p>
            <a:pPr marL="320040" lvl="1" indent="0">
              <a:buNone/>
            </a:pPr>
            <a:r>
              <a:rPr lang="en-US" altLang="ko-KR" dirty="0"/>
              <a:t>			#  [4 </a:t>
            </a:r>
            <a:r>
              <a:rPr lang="en-US" altLang="ko-KR" b="1" dirty="0">
                <a:solidFill>
                  <a:srgbClr val="FF0000"/>
                </a:solidFill>
              </a:rPr>
              <a:t>0 0 0</a:t>
            </a:r>
            <a:r>
              <a:rPr lang="en-US" altLang="ko-KR" dirty="0"/>
              <a:t>]</a:t>
            </a:r>
          </a:p>
          <a:p>
            <a:pPr marL="320040" lvl="1" indent="0">
              <a:buNone/>
            </a:pPr>
            <a:r>
              <a:rPr lang="en-US" altLang="ko-KR" dirty="0"/>
              <a:t>			#  [</a:t>
            </a:r>
            <a:r>
              <a:rPr lang="en-US" altLang="ko-KR" b="1" dirty="0">
                <a:solidFill>
                  <a:srgbClr val="FF0000"/>
                </a:solidFill>
              </a:rPr>
              <a:t>0 0 0 0</a:t>
            </a:r>
            <a:r>
              <a:rPr lang="en-US" altLang="ko-KR" dirty="0"/>
              <a:t>]]</a:t>
            </a:r>
          </a:p>
        </p:txBody>
      </p:sp>
      <p:sp>
        <p:nvSpPr>
          <p:cNvPr id="2" name="슬라이드 번호 개체 틀 1"/>
          <p:cNvSpPr>
            <a:spLocks noGrp="1"/>
          </p:cNvSpPr>
          <p:nvPr>
            <p:ph type="sldNum" sz="quarter" idx="12"/>
          </p:nvPr>
        </p:nvSpPr>
        <p:spPr/>
        <p:txBody>
          <a:bodyPr/>
          <a:lstStyle/>
          <a:p>
            <a:fld id="{D57F1E4F-1CFF-5643-939E-217C01CDF565}" type="slidenum">
              <a:rPr lang="en-US" smtClean="0"/>
              <a:pPr/>
              <a:t>173</a:t>
            </a:fld>
            <a:endParaRPr lang="en-US" dirty="0"/>
          </a:p>
        </p:txBody>
      </p:sp>
    </p:spTree>
    <p:extLst>
      <p:ext uri="{BB962C8B-B14F-4D97-AF65-F5344CB8AC3E}">
        <p14:creationId xmlns:p14="http://schemas.microsoft.com/office/powerpoint/2010/main" val="3187285789"/>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a:t>Fancy indexing and index tricks: Indexing with Boolean Arrays</a:t>
            </a:r>
            <a:endParaRPr lang="ko-KR" altLang="en-US" dirty="0"/>
          </a:p>
        </p:txBody>
      </p:sp>
      <p:sp>
        <p:nvSpPr>
          <p:cNvPr id="3" name="내용 개체 틀 2"/>
          <p:cNvSpPr>
            <a:spLocks noGrp="1"/>
          </p:cNvSpPr>
          <p:nvPr>
            <p:ph idx="1"/>
          </p:nvPr>
        </p:nvSpPr>
        <p:spPr/>
        <p:txBody>
          <a:bodyPr>
            <a:normAutofit fontScale="55000" lnSpcReduction="20000"/>
          </a:bodyPr>
          <a:lstStyle/>
          <a:p>
            <a:pPr>
              <a:lnSpc>
                <a:spcPct val="120000"/>
              </a:lnSpc>
              <a:spcBef>
                <a:spcPts val="0"/>
              </a:spcBef>
              <a:spcAft>
                <a:spcPts val="0"/>
              </a:spcAft>
            </a:pPr>
            <a:r>
              <a:rPr lang="en-US" altLang="ko-KR" dirty="0"/>
              <a:t>You can look at the following example to see how to use </a:t>
            </a:r>
            <a:r>
              <a:rPr lang="en-US" altLang="ko-KR" dirty="0" err="1"/>
              <a:t>boolean</a:t>
            </a:r>
            <a:r>
              <a:rPr lang="en-US" altLang="ko-KR" dirty="0"/>
              <a:t> indexing to generate an image of the Mandelbrot set:</a:t>
            </a:r>
          </a:p>
          <a:p>
            <a:pPr>
              <a:lnSpc>
                <a:spcPct val="120000"/>
              </a:lnSpc>
              <a:spcBef>
                <a:spcPts val="0"/>
              </a:spcBef>
              <a:spcAft>
                <a:spcPts val="0"/>
              </a:spcAft>
            </a:pPr>
            <a:endParaRPr lang="en-US" altLang="ko-KR" dirty="0"/>
          </a:p>
          <a:p>
            <a:pPr marL="0" indent="0">
              <a:lnSpc>
                <a:spcPct val="120000"/>
              </a:lnSpc>
              <a:spcBef>
                <a:spcPts val="0"/>
              </a:spcBef>
              <a:spcAft>
                <a:spcPts val="0"/>
              </a:spcAft>
              <a:buNone/>
            </a:pPr>
            <a:r>
              <a:rPr lang="en-US" altLang="ko-KR" dirty="0"/>
              <a:t>import </a:t>
            </a:r>
            <a:r>
              <a:rPr lang="en-US" altLang="ko-KR" dirty="0" err="1"/>
              <a:t>numpy</a:t>
            </a:r>
            <a:endParaRPr lang="en-US" altLang="ko-KR" dirty="0"/>
          </a:p>
          <a:p>
            <a:pPr marL="0" indent="0">
              <a:lnSpc>
                <a:spcPct val="120000"/>
              </a:lnSpc>
              <a:spcBef>
                <a:spcPts val="0"/>
              </a:spcBef>
              <a:spcAft>
                <a:spcPts val="0"/>
              </a:spcAft>
              <a:buNone/>
            </a:pPr>
            <a:r>
              <a:rPr lang="en-US" altLang="ko-KR" dirty="0"/>
              <a:t>import </a:t>
            </a:r>
            <a:r>
              <a:rPr lang="en-US" altLang="ko-KR" dirty="0" err="1"/>
              <a:t>matplotlib.pyplot</a:t>
            </a:r>
            <a:r>
              <a:rPr lang="en-US" altLang="ko-KR" dirty="0"/>
              <a:t> as </a:t>
            </a:r>
            <a:r>
              <a:rPr lang="en-US" altLang="ko-KR" dirty="0" err="1"/>
              <a:t>plt</a:t>
            </a:r>
            <a:endParaRPr lang="en-US" altLang="ko-KR" dirty="0"/>
          </a:p>
          <a:p>
            <a:pPr marL="0" indent="0">
              <a:lnSpc>
                <a:spcPct val="120000"/>
              </a:lnSpc>
              <a:spcBef>
                <a:spcPts val="0"/>
              </a:spcBef>
              <a:spcAft>
                <a:spcPts val="0"/>
              </a:spcAft>
              <a:buNone/>
            </a:pPr>
            <a:endParaRPr lang="en-US" altLang="ko-KR" dirty="0"/>
          </a:p>
          <a:p>
            <a:pPr marL="0" indent="0">
              <a:lnSpc>
                <a:spcPct val="120000"/>
              </a:lnSpc>
              <a:spcBef>
                <a:spcPts val="0"/>
              </a:spcBef>
              <a:spcAft>
                <a:spcPts val="0"/>
              </a:spcAft>
              <a:buNone/>
            </a:pPr>
            <a:r>
              <a:rPr lang="en-US" altLang="ko-KR" dirty="0" err="1"/>
              <a:t>def</a:t>
            </a:r>
            <a:r>
              <a:rPr lang="en-US" altLang="ko-KR" dirty="0"/>
              <a:t> </a:t>
            </a:r>
            <a:r>
              <a:rPr lang="en-US" altLang="ko-KR" dirty="0" err="1"/>
              <a:t>mandelbrot</a:t>
            </a:r>
            <a:r>
              <a:rPr lang="en-US" altLang="ko-KR" dirty="0"/>
              <a:t>(h, w, </a:t>
            </a:r>
            <a:r>
              <a:rPr lang="en-US" altLang="ko-KR" dirty="0" err="1"/>
              <a:t>maxit</a:t>
            </a:r>
            <a:r>
              <a:rPr lang="en-US" altLang="ko-KR" dirty="0"/>
              <a:t>=20):</a:t>
            </a:r>
          </a:p>
          <a:p>
            <a:pPr marL="0" indent="0">
              <a:lnSpc>
                <a:spcPct val="120000"/>
              </a:lnSpc>
              <a:spcBef>
                <a:spcPts val="0"/>
              </a:spcBef>
              <a:spcAft>
                <a:spcPts val="0"/>
              </a:spcAft>
              <a:buNone/>
            </a:pPr>
            <a:r>
              <a:rPr lang="en-US" altLang="ko-KR" dirty="0"/>
              <a:t>    """Returns an image of the Mandelbrot fractal of size (</a:t>
            </a:r>
            <a:r>
              <a:rPr lang="en-US" altLang="ko-KR" dirty="0" err="1"/>
              <a:t>h,w</a:t>
            </a:r>
            <a:r>
              <a:rPr lang="en-US" altLang="ko-KR" dirty="0"/>
              <a:t>)."""</a:t>
            </a:r>
          </a:p>
          <a:p>
            <a:pPr marL="0" indent="0">
              <a:lnSpc>
                <a:spcPct val="120000"/>
              </a:lnSpc>
              <a:spcBef>
                <a:spcPts val="0"/>
              </a:spcBef>
              <a:spcAft>
                <a:spcPts val="0"/>
              </a:spcAft>
              <a:buNone/>
            </a:pPr>
            <a:r>
              <a:rPr lang="en-US" altLang="ko-KR" dirty="0"/>
              <a:t>    y, x = </a:t>
            </a:r>
            <a:r>
              <a:rPr lang="en-US" altLang="ko-KR" dirty="0" err="1"/>
              <a:t>numpy.ogrid</a:t>
            </a:r>
            <a:r>
              <a:rPr lang="en-US" altLang="ko-KR" dirty="0"/>
              <a:t>[-1.4:1.4:h * 1j, -2:0.8:w * 1j]</a:t>
            </a:r>
          </a:p>
          <a:p>
            <a:pPr marL="0" indent="0">
              <a:lnSpc>
                <a:spcPct val="120000"/>
              </a:lnSpc>
              <a:spcBef>
                <a:spcPts val="0"/>
              </a:spcBef>
              <a:spcAft>
                <a:spcPts val="0"/>
              </a:spcAft>
              <a:buNone/>
            </a:pPr>
            <a:r>
              <a:rPr lang="en-US" altLang="ko-KR" dirty="0"/>
              <a:t>    c = x + y * 1j</a:t>
            </a:r>
          </a:p>
          <a:p>
            <a:pPr marL="0" indent="0">
              <a:lnSpc>
                <a:spcPct val="120000"/>
              </a:lnSpc>
              <a:spcBef>
                <a:spcPts val="0"/>
              </a:spcBef>
              <a:spcAft>
                <a:spcPts val="0"/>
              </a:spcAft>
              <a:buNone/>
            </a:pPr>
            <a:r>
              <a:rPr lang="en-US" altLang="ko-KR" dirty="0"/>
              <a:t>    z = c</a:t>
            </a:r>
          </a:p>
          <a:p>
            <a:pPr marL="0" indent="0">
              <a:lnSpc>
                <a:spcPct val="120000"/>
              </a:lnSpc>
              <a:spcBef>
                <a:spcPts val="0"/>
              </a:spcBef>
              <a:spcAft>
                <a:spcPts val="0"/>
              </a:spcAft>
              <a:buNone/>
            </a:pPr>
            <a:r>
              <a:rPr lang="en-US" altLang="ko-KR" dirty="0"/>
              <a:t>    </a:t>
            </a:r>
            <a:r>
              <a:rPr lang="en-US" altLang="ko-KR" dirty="0" err="1"/>
              <a:t>divtime</a:t>
            </a:r>
            <a:r>
              <a:rPr lang="en-US" altLang="ko-KR" dirty="0"/>
              <a:t> = </a:t>
            </a:r>
            <a:r>
              <a:rPr lang="en-US" altLang="ko-KR" dirty="0" err="1"/>
              <a:t>maxit</a:t>
            </a:r>
            <a:r>
              <a:rPr lang="en-US" altLang="ko-KR" dirty="0"/>
              <a:t> + </a:t>
            </a:r>
            <a:r>
              <a:rPr lang="en-US" altLang="ko-KR" dirty="0" err="1"/>
              <a:t>numpy.zeros</a:t>
            </a:r>
            <a:r>
              <a:rPr lang="en-US" altLang="ko-KR" dirty="0"/>
              <a:t>(</a:t>
            </a:r>
            <a:r>
              <a:rPr lang="en-US" altLang="ko-KR" dirty="0" err="1"/>
              <a:t>z.shape</a:t>
            </a:r>
            <a:r>
              <a:rPr lang="en-US" altLang="ko-KR" dirty="0"/>
              <a:t>, </a:t>
            </a:r>
            <a:r>
              <a:rPr lang="en-US" altLang="ko-KR" dirty="0" err="1"/>
              <a:t>dtype</a:t>
            </a:r>
            <a:r>
              <a:rPr lang="en-US" altLang="ko-KR" dirty="0"/>
              <a:t>=</a:t>
            </a:r>
            <a:r>
              <a:rPr lang="en-US" altLang="ko-KR" dirty="0" err="1"/>
              <a:t>int</a:t>
            </a:r>
            <a:r>
              <a:rPr lang="en-US" altLang="ko-KR" dirty="0"/>
              <a:t>)</a:t>
            </a:r>
          </a:p>
          <a:p>
            <a:pPr marL="0" indent="0">
              <a:lnSpc>
                <a:spcPct val="120000"/>
              </a:lnSpc>
              <a:spcBef>
                <a:spcPts val="0"/>
              </a:spcBef>
              <a:spcAft>
                <a:spcPts val="0"/>
              </a:spcAft>
              <a:buNone/>
            </a:pPr>
            <a:r>
              <a:rPr lang="en-US" altLang="ko-KR" dirty="0"/>
              <a:t>    for </a:t>
            </a:r>
            <a:r>
              <a:rPr lang="en-US" altLang="ko-KR" dirty="0" err="1"/>
              <a:t>i</a:t>
            </a:r>
            <a:r>
              <a:rPr lang="en-US" altLang="ko-KR" dirty="0"/>
              <a:t> in range(</a:t>
            </a:r>
            <a:r>
              <a:rPr lang="en-US" altLang="ko-KR" dirty="0" err="1"/>
              <a:t>maxit</a:t>
            </a:r>
            <a:r>
              <a:rPr lang="en-US" altLang="ko-KR" dirty="0"/>
              <a:t>):</a:t>
            </a:r>
          </a:p>
          <a:p>
            <a:pPr marL="0" indent="0">
              <a:lnSpc>
                <a:spcPct val="120000"/>
              </a:lnSpc>
              <a:spcBef>
                <a:spcPts val="0"/>
              </a:spcBef>
              <a:spcAft>
                <a:spcPts val="0"/>
              </a:spcAft>
              <a:buNone/>
            </a:pPr>
            <a:r>
              <a:rPr lang="en-US" altLang="ko-KR" dirty="0"/>
              <a:t>        z = z ** 2 + c</a:t>
            </a:r>
          </a:p>
          <a:p>
            <a:pPr marL="0" indent="0">
              <a:lnSpc>
                <a:spcPct val="120000"/>
              </a:lnSpc>
              <a:spcBef>
                <a:spcPts val="0"/>
              </a:spcBef>
              <a:spcAft>
                <a:spcPts val="0"/>
              </a:spcAft>
              <a:buNone/>
            </a:pPr>
            <a:r>
              <a:rPr lang="en-US" altLang="ko-KR" dirty="0"/>
              <a:t>        diverge = z * </a:t>
            </a:r>
            <a:r>
              <a:rPr lang="en-US" altLang="ko-KR" dirty="0" err="1"/>
              <a:t>numpy.conj</a:t>
            </a:r>
            <a:r>
              <a:rPr lang="en-US" altLang="ko-KR" dirty="0"/>
              <a:t>(z) &gt; 2 ** 2		# who is diverging</a:t>
            </a:r>
          </a:p>
          <a:p>
            <a:pPr marL="0" indent="0">
              <a:lnSpc>
                <a:spcPct val="120000"/>
              </a:lnSpc>
              <a:spcBef>
                <a:spcPts val="0"/>
              </a:spcBef>
              <a:spcAft>
                <a:spcPts val="0"/>
              </a:spcAft>
              <a:buNone/>
            </a:pPr>
            <a:r>
              <a:rPr lang="en-US" altLang="ko-KR" dirty="0"/>
              <a:t>        </a:t>
            </a:r>
            <a:r>
              <a:rPr lang="en-US" altLang="ko-KR" dirty="0" err="1"/>
              <a:t>div_now</a:t>
            </a:r>
            <a:r>
              <a:rPr lang="en-US" altLang="ko-KR" dirty="0"/>
              <a:t> = diverge &amp; (</a:t>
            </a:r>
            <a:r>
              <a:rPr lang="en-US" altLang="ko-KR" dirty="0" err="1"/>
              <a:t>divtime</a:t>
            </a:r>
            <a:r>
              <a:rPr lang="en-US" altLang="ko-KR" dirty="0"/>
              <a:t> == </a:t>
            </a:r>
            <a:r>
              <a:rPr lang="en-US" altLang="ko-KR" dirty="0" err="1"/>
              <a:t>maxit</a:t>
            </a:r>
            <a:r>
              <a:rPr lang="en-US" altLang="ko-KR" dirty="0"/>
              <a:t>)	# who is diverging now</a:t>
            </a:r>
          </a:p>
          <a:p>
            <a:pPr marL="0" indent="0">
              <a:lnSpc>
                <a:spcPct val="120000"/>
              </a:lnSpc>
              <a:spcBef>
                <a:spcPts val="0"/>
              </a:spcBef>
              <a:spcAft>
                <a:spcPts val="0"/>
              </a:spcAft>
              <a:buNone/>
            </a:pPr>
            <a:r>
              <a:rPr lang="en-US" altLang="ko-KR" dirty="0"/>
              <a:t>        </a:t>
            </a:r>
            <a:r>
              <a:rPr lang="en-US" altLang="ko-KR" b="1" dirty="0" err="1">
                <a:solidFill>
                  <a:srgbClr val="FF0000"/>
                </a:solidFill>
              </a:rPr>
              <a:t>divtime</a:t>
            </a:r>
            <a:r>
              <a:rPr lang="en-US" altLang="ko-KR" b="1" dirty="0">
                <a:solidFill>
                  <a:srgbClr val="FF0000"/>
                </a:solidFill>
              </a:rPr>
              <a:t>[</a:t>
            </a:r>
            <a:r>
              <a:rPr lang="en-US" altLang="ko-KR" b="1" dirty="0" err="1">
                <a:solidFill>
                  <a:srgbClr val="FF0000"/>
                </a:solidFill>
              </a:rPr>
              <a:t>div_now</a:t>
            </a:r>
            <a:r>
              <a:rPr lang="en-US" altLang="ko-KR" b="1" dirty="0">
                <a:solidFill>
                  <a:srgbClr val="FF0000"/>
                </a:solidFill>
              </a:rPr>
              <a:t>]</a:t>
            </a:r>
            <a:r>
              <a:rPr lang="en-US" altLang="ko-KR" dirty="0"/>
              <a:t> = </a:t>
            </a:r>
            <a:r>
              <a:rPr lang="en-US" altLang="ko-KR" dirty="0" err="1"/>
              <a:t>i</a:t>
            </a:r>
            <a:r>
              <a:rPr lang="en-US" altLang="ko-KR" dirty="0"/>
              <a:t>			# note when</a:t>
            </a:r>
          </a:p>
          <a:p>
            <a:pPr marL="0" indent="0">
              <a:lnSpc>
                <a:spcPct val="120000"/>
              </a:lnSpc>
              <a:spcBef>
                <a:spcPts val="0"/>
              </a:spcBef>
              <a:spcAft>
                <a:spcPts val="0"/>
              </a:spcAft>
              <a:buNone/>
            </a:pPr>
            <a:r>
              <a:rPr lang="en-US" altLang="ko-KR" dirty="0"/>
              <a:t>        </a:t>
            </a:r>
            <a:r>
              <a:rPr lang="en-US" altLang="ko-KR" b="1" dirty="0">
                <a:solidFill>
                  <a:srgbClr val="FF0000"/>
                </a:solidFill>
              </a:rPr>
              <a:t>z[diverge]</a:t>
            </a:r>
            <a:r>
              <a:rPr lang="en-US" altLang="ko-KR" dirty="0"/>
              <a:t> = 2				# avoid diverging too much</a:t>
            </a:r>
          </a:p>
          <a:p>
            <a:pPr marL="0" indent="0">
              <a:lnSpc>
                <a:spcPct val="120000"/>
              </a:lnSpc>
              <a:spcBef>
                <a:spcPts val="0"/>
              </a:spcBef>
              <a:spcAft>
                <a:spcPts val="0"/>
              </a:spcAft>
              <a:buNone/>
            </a:pPr>
            <a:r>
              <a:rPr lang="en-US" altLang="ko-KR" dirty="0"/>
              <a:t>    return </a:t>
            </a:r>
            <a:r>
              <a:rPr lang="en-US" altLang="ko-KR" dirty="0" err="1"/>
              <a:t>divtime</a:t>
            </a:r>
            <a:endParaRPr lang="en-US" altLang="ko-KR" dirty="0"/>
          </a:p>
          <a:p>
            <a:pPr marL="0" indent="0">
              <a:lnSpc>
                <a:spcPct val="120000"/>
              </a:lnSpc>
              <a:spcBef>
                <a:spcPts val="0"/>
              </a:spcBef>
              <a:spcAft>
                <a:spcPts val="0"/>
              </a:spcAft>
              <a:buNone/>
            </a:pPr>
            <a:endParaRPr lang="en-US" altLang="ko-KR" dirty="0"/>
          </a:p>
          <a:p>
            <a:pPr marL="0" indent="0">
              <a:lnSpc>
                <a:spcPct val="120000"/>
              </a:lnSpc>
              <a:spcBef>
                <a:spcPts val="0"/>
              </a:spcBef>
              <a:spcAft>
                <a:spcPts val="0"/>
              </a:spcAft>
              <a:buNone/>
            </a:pPr>
            <a:r>
              <a:rPr lang="en-US" altLang="ko-KR" dirty="0" err="1"/>
              <a:t>plt.imshow</a:t>
            </a:r>
            <a:r>
              <a:rPr lang="en-US" altLang="ko-KR" dirty="0"/>
              <a:t>(</a:t>
            </a:r>
            <a:r>
              <a:rPr lang="en-US" altLang="ko-KR" dirty="0" err="1"/>
              <a:t>mandelbrot</a:t>
            </a:r>
            <a:r>
              <a:rPr lang="en-US" altLang="ko-KR" dirty="0"/>
              <a:t>(400, 400))</a:t>
            </a:r>
          </a:p>
          <a:p>
            <a:pPr marL="0" indent="0">
              <a:lnSpc>
                <a:spcPct val="120000"/>
              </a:lnSpc>
              <a:spcBef>
                <a:spcPts val="0"/>
              </a:spcBef>
              <a:spcAft>
                <a:spcPts val="0"/>
              </a:spcAft>
              <a:buNone/>
            </a:pPr>
            <a:r>
              <a:rPr lang="en-US" altLang="ko-KR" dirty="0" err="1"/>
              <a:t>plt.show</a:t>
            </a:r>
            <a:r>
              <a:rPr lang="en-US" altLang="ko-KR" dirty="0"/>
              <a:t>()</a:t>
            </a:r>
            <a:endParaRPr lang="ko-KR" altLang="en-US" dirty="0"/>
          </a:p>
        </p:txBody>
      </p:sp>
      <p:sp>
        <p:nvSpPr>
          <p:cNvPr id="5" name="슬라이드 번호 개체 틀 4"/>
          <p:cNvSpPr>
            <a:spLocks noGrp="1"/>
          </p:cNvSpPr>
          <p:nvPr>
            <p:ph type="sldNum" sz="quarter" idx="12"/>
          </p:nvPr>
        </p:nvSpPr>
        <p:spPr/>
        <p:txBody>
          <a:bodyPr/>
          <a:lstStyle/>
          <a:p>
            <a:fld id="{D57F1E4F-1CFF-5643-939E-217C01CDF565}" type="slidenum">
              <a:rPr lang="en-US" smtClean="0"/>
              <a:pPr/>
              <a:t>174</a:t>
            </a:fld>
            <a:endParaRPr lang="en-US" dirty="0"/>
          </a:p>
        </p:txBody>
      </p:sp>
      <p:pic>
        <p:nvPicPr>
          <p:cNvPr id="4" name="그림 3"/>
          <p:cNvPicPr>
            <a:picLocks noChangeAspect="1"/>
          </p:cNvPicPr>
          <p:nvPr/>
        </p:nvPicPr>
        <p:blipFill>
          <a:blip r:embed="rId2"/>
          <a:stretch>
            <a:fillRect/>
          </a:stretch>
        </p:blipFill>
        <p:spPr>
          <a:xfrm>
            <a:off x="6796296" y="3501736"/>
            <a:ext cx="3057525" cy="2600325"/>
          </a:xfrm>
          <a:prstGeom prst="rect">
            <a:avLst/>
          </a:prstGeom>
        </p:spPr>
      </p:pic>
    </p:spTree>
    <p:extLst>
      <p:ext uri="{BB962C8B-B14F-4D97-AF65-F5344CB8AC3E}">
        <p14:creationId xmlns:p14="http://schemas.microsoft.com/office/powerpoint/2010/main" val="3296060492"/>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a:t>Fancy indexing and index tricks: Indexing with Boolean Arrays</a:t>
            </a:r>
            <a:endParaRPr lang="ko-KR" altLang="en-US" dirty="0"/>
          </a:p>
        </p:txBody>
      </p:sp>
      <p:sp>
        <p:nvSpPr>
          <p:cNvPr id="3" name="내용 개체 틀 2"/>
          <p:cNvSpPr>
            <a:spLocks noGrp="1"/>
          </p:cNvSpPr>
          <p:nvPr>
            <p:ph idx="1"/>
          </p:nvPr>
        </p:nvSpPr>
        <p:spPr>
          <a:xfrm>
            <a:off x="913794" y="1127464"/>
            <a:ext cx="10668605" cy="5210649"/>
          </a:xfrm>
        </p:spPr>
        <p:txBody>
          <a:bodyPr>
            <a:normAutofit fontScale="55000" lnSpcReduction="20000"/>
          </a:bodyPr>
          <a:lstStyle/>
          <a:p>
            <a:r>
              <a:rPr lang="en-US" altLang="ko-KR" dirty="0"/>
              <a:t>The second way of indexing with </a:t>
            </a:r>
            <a:r>
              <a:rPr lang="en-US" altLang="ko-KR" dirty="0" err="1"/>
              <a:t>booleans</a:t>
            </a:r>
            <a:r>
              <a:rPr lang="en-US" altLang="ko-KR" dirty="0"/>
              <a:t> is more similar to integer indexing; for each dimension of the array we give a 1D </a:t>
            </a:r>
            <a:r>
              <a:rPr lang="en-US" altLang="ko-KR" dirty="0" err="1"/>
              <a:t>boolean</a:t>
            </a:r>
            <a:r>
              <a:rPr lang="en-US" altLang="ko-KR" dirty="0"/>
              <a:t> array selecting the slices we want:</a:t>
            </a:r>
          </a:p>
          <a:p>
            <a:endParaRPr lang="en-US" altLang="ko-KR" dirty="0"/>
          </a:p>
          <a:p>
            <a:pPr marL="320040" lvl="1" indent="0">
              <a:buNone/>
            </a:pPr>
            <a:r>
              <a:rPr lang="en-US" altLang="ko-KR" dirty="0"/>
              <a:t>import </a:t>
            </a:r>
            <a:r>
              <a:rPr lang="en-US" altLang="ko-KR" dirty="0" err="1"/>
              <a:t>numpy</a:t>
            </a:r>
            <a:endParaRPr lang="en-US" altLang="ko-KR" dirty="0"/>
          </a:p>
          <a:p>
            <a:pPr marL="320040" lvl="1" indent="0">
              <a:buNone/>
            </a:pPr>
            <a:endParaRPr lang="en-US" altLang="ko-KR" dirty="0"/>
          </a:p>
          <a:p>
            <a:pPr marL="320040" lvl="1" indent="0">
              <a:buNone/>
            </a:pPr>
            <a:r>
              <a:rPr lang="en-US" altLang="ko-KR" dirty="0"/>
              <a:t>a = </a:t>
            </a:r>
            <a:r>
              <a:rPr lang="en-US" altLang="ko-KR" dirty="0" err="1"/>
              <a:t>numpy.arange</a:t>
            </a:r>
            <a:r>
              <a:rPr lang="en-US" altLang="ko-KR" dirty="0"/>
              <a:t>(12).reshape(3, 4)</a:t>
            </a:r>
          </a:p>
          <a:p>
            <a:pPr marL="320040" lvl="1" indent="0">
              <a:buNone/>
            </a:pPr>
            <a:r>
              <a:rPr lang="en-US" altLang="ko-KR" dirty="0"/>
              <a:t>print(a)						# [[ 0  1  2  3] [ 4  5  6  7] [ 8  9 10 11]]</a:t>
            </a:r>
          </a:p>
          <a:p>
            <a:pPr marL="320040" lvl="1" indent="0">
              <a:buNone/>
            </a:pPr>
            <a:r>
              <a:rPr lang="en-US" altLang="ko-KR" dirty="0"/>
              <a:t>b1 = </a:t>
            </a:r>
            <a:r>
              <a:rPr lang="en-US" altLang="ko-KR" dirty="0" err="1"/>
              <a:t>numpy.array</a:t>
            </a:r>
            <a:r>
              <a:rPr lang="en-US" altLang="ko-KR" dirty="0"/>
              <a:t>([False, True, True])		# first dim selection</a:t>
            </a:r>
          </a:p>
          <a:p>
            <a:pPr marL="320040" lvl="1" indent="0">
              <a:buNone/>
            </a:pPr>
            <a:r>
              <a:rPr lang="en-US" altLang="ko-KR" dirty="0"/>
              <a:t>b2 = </a:t>
            </a:r>
            <a:r>
              <a:rPr lang="en-US" altLang="ko-KR" dirty="0" err="1"/>
              <a:t>numpy.array</a:t>
            </a:r>
            <a:r>
              <a:rPr lang="en-US" altLang="ko-KR" dirty="0"/>
              <a:t>([True, False, True, False])	# second dim selection</a:t>
            </a:r>
          </a:p>
          <a:p>
            <a:pPr marL="320040" lvl="1" indent="0">
              <a:buNone/>
            </a:pPr>
            <a:r>
              <a:rPr lang="en-US" altLang="ko-KR" dirty="0"/>
              <a:t>print(a[b1, :])					# selecting rows</a:t>
            </a:r>
          </a:p>
          <a:p>
            <a:pPr marL="320040" lvl="1" indent="0">
              <a:buNone/>
            </a:pPr>
            <a:r>
              <a:rPr lang="en-US" altLang="ko-KR" dirty="0"/>
              <a:t>							# [[ 4  5  6  7] [ 8  9 10 11]]</a:t>
            </a:r>
          </a:p>
          <a:p>
            <a:pPr marL="320040" lvl="1" indent="0">
              <a:buNone/>
            </a:pPr>
            <a:r>
              <a:rPr lang="en-US" altLang="ko-KR" dirty="0"/>
              <a:t>print(a[b1])					# selecting rows</a:t>
            </a:r>
          </a:p>
          <a:p>
            <a:pPr marL="320040" lvl="1" indent="0">
              <a:buNone/>
            </a:pPr>
            <a:r>
              <a:rPr lang="en-US" altLang="ko-KR" dirty="0"/>
              <a:t>							# [[ 4  5  6  7] [ 8  9 10 11]]</a:t>
            </a:r>
          </a:p>
          <a:p>
            <a:pPr marL="320040" lvl="1" indent="0">
              <a:buNone/>
            </a:pPr>
            <a:r>
              <a:rPr lang="en-US" altLang="ko-KR" dirty="0"/>
              <a:t>print(a[:, b2])					# selecting columns</a:t>
            </a:r>
          </a:p>
          <a:p>
            <a:pPr marL="320040" lvl="1" indent="0">
              <a:buNone/>
            </a:pPr>
            <a:r>
              <a:rPr lang="en-US" altLang="ko-KR" dirty="0"/>
              <a:t>							# [[ 0  2] [ 4  6] [ 8 10]]</a:t>
            </a:r>
          </a:p>
          <a:p>
            <a:pPr marL="320040" lvl="1" indent="0">
              <a:buNone/>
            </a:pPr>
            <a:r>
              <a:rPr lang="en-US" altLang="ko-KR" dirty="0"/>
              <a:t>print(a[b1, b2])					# [ 4 10]</a:t>
            </a:r>
          </a:p>
          <a:p>
            <a:endParaRPr lang="en-US" altLang="ko-KR" dirty="0"/>
          </a:p>
          <a:p>
            <a:r>
              <a:rPr lang="en-US" altLang="ko-KR" dirty="0"/>
              <a:t>Note that the length of the 1D </a:t>
            </a:r>
            <a:r>
              <a:rPr lang="en-US" altLang="ko-KR" dirty="0" err="1"/>
              <a:t>boolean</a:t>
            </a:r>
            <a:r>
              <a:rPr lang="en-US" altLang="ko-KR" dirty="0"/>
              <a:t> array must coincide with the length of the dimension (or axis) you want to slice. In the previous example, </a:t>
            </a:r>
            <a:r>
              <a:rPr lang="en-US" altLang="ko-KR" dirty="0">
                <a:solidFill>
                  <a:schemeClr val="tx1">
                    <a:lumMod val="50000"/>
                    <a:lumOff val="50000"/>
                  </a:schemeClr>
                </a:solidFill>
              </a:rPr>
              <a:t>b1</a:t>
            </a:r>
            <a:r>
              <a:rPr lang="en-US" altLang="ko-KR" dirty="0"/>
              <a:t> has length 3 (the number of rows in </a:t>
            </a:r>
            <a:r>
              <a:rPr lang="en-US" altLang="ko-KR" dirty="0">
                <a:solidFill>
                  <a:schemeClr val="tx1">
                    <a:lumMod val="50000"/>
                    <a:lumOff val="50000"/>
                  </a:schemeClr>
                </a:solidFill>
              </a:rPr>
              <a:t>a</a:t>
            </a:r>
            <a:r>
              <a:rPr lang="en-US" altLang="ko-KR" dirty="0"/>
              <a:t>), and </a:t>
            </a:r>
            <a:r>
              <a:rPr lang="en-US" altLang="ko-KR" dirty="0">
                <a:solidFill>
                  <a:schemeClr val="tx1">
                    <a:lumMod val="50000"/>
                    <a:lumOff val="50000"/>
                  </a:schemeClr>
                </a:solidFill>
              </a:rPr>
              <a:t>b2</a:t>
            </a:r>
            <a:r>
              <a:rPr lang="en-US" altLang="ko-KR" dirty="0"/>
              <a:t> (of length 4) is suitable to index the 2nd axis (columns) of </a:t>
            </a:r>
            <a:r>
              <a:rPr lang="en-US" altLang="ko-KR" dirty="0">
                <a:solidFill>
                  <a:schemeClr val="tx1">
                    <a:lumMod val="50000"/>
                    <a:lumOff val="50000"/>
                  </a:schemeClr>
                </a:solidFill>
              </a:rPr>
              <a:t>a</a:t>
            </a:r>
            <a:r>
              <a:rPr lang="en-US" altLang="ko-KR" dirty="0"/>
              <a:t>.</a:t>
            </a:r>
            <a:endParaRPr lang="ko-KR" altLang="en-US" dirty="0"/>
          </a:p>
        </p:txBody>
      </p:sp>
      <p:sp>
        <p:nvSpPr>
          <p:cNvPr id="4" name="슬라이드 번호 개체 틀 3"/>
          <p:cNvSpPr>
            <a:spLocks noGrp="1"/>
          </p:cNvSpPr>
          <p:nvPr>
            <p:ph type="sldNum" sz="quarter" idx="12"/>
          </p:nvPr>
        </p:nvSpPr>
        <p:spPr/>
        <p:txBody>
          <a:bodyPr/>
          <a:lstStyle/>
          <a:p>
            <a:fld id="{D57F1E4F-1CFF-5643-939E-217C01CDF565}" type="slidenum">
              <a:rPr lang="en-US" smtClean="0"/>
              <a:pPr/>
              <a:t>175</a:t>
            </a:fld>
            <a:endParaRPr lang="en-US" dirty="0"/>
          </a:p>
        </p:txBody>
      </p:sp>
    </p:spTree>
    <p:extLst>
      <p:ext uri="{BB962C8B-B14F-4D97-AF65-F5344CB8AC3E}">
        <p14:creationId xmlns:p14="http://schemas.microsoft.com/office/powerpoint/2010/main" val="2999726420"/>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a:t>Fancy indexing and index tricks: Indexing with Boolean Arrays</a:t>
            </a:r>
            <a:endParaRPr lang="ko-KR" altLang="en-US" dirty="0"/>
          </a:p>
        </p:txBody>
      </p:sp>
      <p:sp>
        <p:nvSpPr>
          <p:cNvPr id="3" name="내용 개체 틀 2"/>
          <p:cNvSpPr>
            <a:spLocks noGrp="1"/>
          </p:cNvSpPr>
          <p:nvPr>
            <p:ph idx="1"/>
          </p:nvPr>
        </p:nvSpPr>
        <p:spPr>
          <a:xfrm>
            <a:off x="913795" y="1127464"/>
            <a:ext cx="10910652" cy="5300230"/>
          </a:xfrm>
        </p:spPr>
        <p:txBody>
          <a:bodyPr>
            <a:normAutofit fontScale="55000" lnSpcReduction="20000"/>
          </a:bodyPr>
          <a:lstStyle/>
          <a:p>
            <a:r>
              <a:rPr lang="en-US" altLang="ko-KR" dirty="0"/>
              <a:t>The second way of indexing with </a:t>
            </a:r>
            <a:r>
              <a:rPr lang="en-US" altLang="ko-KR" dirty="0" err="1"/>
              <a:t>booleans</a:t>
            </a:r>
            <a:r>
              <a:rPr lang="en-US" altLang="ko-KR" dirty="0"/>
              <a:t> is more similar to integer indexing; for each dimension of the array we give a 1D </a:t>
            </a:r>
            <a:r>
              <a:rPr lang="en-US" altLang="ko-KR" dirty="0" err="1"/>
              <a:t>boolean</a:t>
            </a:r>
            <a:r>
              <a:rPr lang="en-US" altLang="ko-KR" dirty="0"/>
              <a:t> array selecting the slices we want:</a:t>
            </a:r>
          </a:p>
          <a:p>
            <a:endParaRPr lang="en-US" altLang="ko-KR" dirty="0"/>
          </a:p>
          <a:p>
            <a:pPr marL="320040" lvl="1" indent="0">
              <a:buNone/>
            </a:pPr>
            <a:r>
              <a:rPr lang="en-US" altLang="ko-KR" dirty="0"/>
              <a:t>import </a:t>
            </a:r>
            <a:r>
              <a:rPr lang="en-US" altLang="ko-KR" dirty="0" err="1"/>
              <a:t>numpy</a:t>
            </a:r>
            <a:endParaRPr lang="en-US" altLang="ko-KR" dirty="0"/>
          </a:p>
          <a:p>
            <a:pPr marL="320040" lvl="1" indent="0">
              <a:buNone/>
            </a:pPr>
            <a:endParaRPr lang="en-US" altLang="ko-KR" dirty="0"/>
          </a:p>
          <a:p>
            <a:pPr marL="320040" lvl="1" indent="0">
              <a:buNone/>
            </a:pPr>
            <a:r>
              <a:rPr lang="en-US" altLang="ko-KR" dirty="0"/>
              <a:t>a = </a:t>
            </a:r>
            <a:r>
              <a:rPr lang="en-US" altLang="ko-KR" dirty="0" err="1"/>
              <a:t>numpy.arange</a:t>
            </a:r>
            <a:r>
              <a:rPr lang="en-US" altLang="ko-KR" dirty="0"/>
              <a:t>(12).reshape(3, 4)</a:t>
            </a:r>
          </a:p>
          <a:p>
            <a:pPr marL="320040" lvl="1" indent="0">
              <a:buNone/>
            </a:pPr>
            <a:r>
              <a:rPr lang="en-US" altLang="ko-KR" dirty="0"/>
              <a:t>print(a)						# [[ 0  1  2  3] </a:t>
            </a:r>
            <a:r>
              <a:rPr lang="en-US" altLang="ko-KR" b="1" dirty="0">
                <a:solidFill>
                  <a:srgbClr val="FF0000"/>
                </a:solidFill>
              </a:rPr>
              <a:t>[ 4  5  6  7]</a:t>
            </a:r>
            <a:r>
              <a:rPr lang="en-US" altLang="ko-KR" dirty="0"/>
              <a:t> </a:t>
            </a:r>
            <a:r>
              <a:rPr lang="en-US" altLang="ko-KR" b="1" dirty="0">
                <a:solidFill>
                  <a:srgbClr val="FF0000"/>
                </a:solidFill>
              </a:rPr>
              <a:t>[ 8  9 10 11]</a:t>
            </a:r>
            <a:r>
              <a:rPr lang="en-US" altLang="ko-KR" dirty="0"/>
              <a:t>]</a:t>
            </a:r>
          </a:p>
          <a:p>
            <a:pPr marL="320040" lvl="1" indent="0">
              <a:buNone/>
            </a:pPr>
            <a:r>
              <a:rPr lang="en-US" altLang="ko-KR" dirty="0"/>
              <a:t>b1 = </a:t>
            </a:r>
            <a:r>
              <a:rPr lang="en-US" altLang="ko-KR" dirty="0" err="1"/>
              <a:t>numpy.array</a:t>
            </a:r>
            <a:r>
              <a:rPr lang="en-US" altLang="ko-KR" dirty="0"/>
              <a:t>([False, </a:t>
            </a:r>
            <a:r>
              <a:rPr lang="en-US" altLang="ko-KR" b="1" dirty="0">
                <a:solidFill>
                  <a:srgbClr val="FF0000"/>
                </a:solidFill>
              </a:rPr>
              <a:t>True</a:t>
            </a:r>
            <a:r>
              <a:rPr lang="en-US" altLang="ko-KR" dirty="0"/>
              <a:t>, </a:t>
            </a:r>
            <a:r>
              <a:rPr lang="en-US" altLang="ko-KR" b="1" dirty="0">
                <a:solidFill>
                  <a:srgbClr val="FF0000"/>
                </a:solidFill>
              </a:rPr>
              <a:t>True</a:t>
            </a:r>
            <a:r>
              <a:rPr lang="en-US" altLang="ko-KR" dirty="0"/>
              <a:t>])		# first dim selection</a:t>
            </a:r>
          </a:p>
          <a:p>
            <a:pPr marL="320040" lvl="1" indent="0">
              <a:buNone/>
            </a:pPr>
            <a:r>
              <a:rPr lang="en-US" altLang="ko-KR" dirty="0"/>
              <a:t>b2 = </a:t>
            </a:r>
            <a:r>
              <a:rPr lang="en-US" altLang="ko-KR" dirty="0" err="1"/>
              <a:t>numpy.array</a:t>
            </a:r>
            <a:r>
              <a:rPr lang="en-US" altLang="ko-KR" dirty="0"/>
              <a:t>([True, False, True, False])	# second dim selection</a:t>
            </a:r>
          </a:p>
          <a:p>
            <a:pPr marL="320040" lvl="1" indent="0">
              <a:buNone/>
            </a:pPr>
            <a:r>
              <a:rPr lang="en-US" altLang="ko-KR" dirty="0"/>
              <a:t>print(a[b1, :])					# selecting rows</a:t>
            </a:r>
          </a:p>
          <a:p>
            <a:pPr marL="320040" lvl="1" indent="0">
              <a:buNone/>
            </a:pPr>
            <a:r>
              <a:rPr lang="en-US" altLang="ko-KR" dirty="0"/>
              <a:t>							# [</a:t>
            </a:r>
            <a:r>
              <a:rPr lang="en-US" altLang="ko-KR" b="1" dirty="0">
                <a:solidFill>
                  <a:srgbClr val="FF0000"/>
                </a:solidFill>
              </a:rPr>
              <a:t>[ 4  5  6  7] [ 8  9 10 11]</a:t>
            </a:r>
            <a:r>
              <a:rPr lang="en-US" altLang="ko-KR" dirty="0"/>
              <a:t>]</a:t>
            </a:r>
          </a:p>
          <a:p>
            <a:pPr marL="320040" lvl="1" indent="0">
              <a:buNone/>
            </a:pPr>
            <a:r>
              <a:rPr lang="en-US" altLang="ko-KR" dirty="0"/>
              <a:t>print(a[b1])					# selecting rows</a:t>
            </a:r>
          </a:p>
          <a:p>
            <a:pPr marL="320040" lvl="1" indent="0">
              <a:buNone/>
            </a:pPr>
            <a:r>
              <a:rPr lang="en-US" altLang="ko-KR" dirty="0"/>
              <a:t>							# [</a:t>
            </a:r>
            <a:r>
              <a:rPr lang="en-US" altLang="ko-KR" b="1" dirty="0">
                <a:solidFill>
                  <a:srgbClr val="FF0000"/>
                </a:solidFill>
              </a:rPr>
              <a:t>[ 4  5  6  7] [ 8  9 10 11]</a:t>
            </a:r>
            <a:r>
              <a:rPr lang="en-US" altLang="ko-KR" dirty="0"/>
              <a:t>]</a:t>
            </a:r>
          </a:p>
          <a:p>
            <a:pPr marL="320040" lvl="1" indent="0">
              <a:buNone/>
            </a:pPr>
            <a:r>
              <a:rPr lang="en-US" altLang="ko-KR" dirty="0"/>
              <a:t>print(a[:, b2])					# selecting columns</a:t>
            </a:r>
          </a:p>
          <a:p>
            <a:pPr marL="320040" lvl="1" indent="0">
              <a:buNone/>
            </a:pPr>
            <a:r>
              <a:rPr lang="en-US" altLang="ko-KR" dirty="0"/>
              <a:t>							# [[ 0  2] [ 4  6] [ 8 10]]</a:t>
            </a:r>
          </a:p>
          <a:p>
            <a:pPr marL="320040" lvl="1" indent="0">
              <a:buNone/>
            </a:pPr>
            <a:r>
              <a:rPr lang="en-US" altLang="ko-KR" dirty="0"/>
              <a:t>print(a[b1, b2])					# [ 4 10]</a:t>
            </a:r>
          </a:p>
          <a:p>
            <a:endParaRPr lang="en-US" altLang="ko-KR" dirty="0"/>
          </a:p>
          <a:p>
            <a:r>
              <a:rPr lang="en-US" altLang="ko-KR" dirty="0"/>
              <a:t>Note that the length of the 1D </a:t>
            </a:r>
            <a:r>
              <a:rPr lang="en-US" altLang="ko-KR" dirty="0" err="1"/>
              <a:t>boolean</a:t>
            </a:r>
            <a:r>
              <a:rPr lang="en-US" altLang="ko-KR" dirty="0"/>
              <a:t> array must coincide with the length of the dimension (or axis) you want to slice. In the previous example, </a:t>
            </a:r>
            <a:r>
              <a:rPr lang="en-US" altLang="ko-KR" dirty="0">
                <a:solidFill>
                  <a:schemeClr val="tx1">
                    <a:lumMod val="50000"/>
                    <a:lumOff val="50000"/>
                  </a:schemeClr>
                </a:solidFill>
              </a:rPr>
              <a:t>b1</a:t>
            </a:r>
            <a:r>
              <a:rPr lang="en-US" altLang="ko-KR" dirty="0"/>
              <a:t> has length 3 (the number of rows in </a:t>
            </a:r>
            <a:r>
              <a:rPr lang="en-US" altLang="ko-KR" dirty="0">
                <a:solidFill>
                  <a:schemeClr val="tx1">
                    <a:lumMod val="50000"/>
                    <a:lumOff val="50000"/>
                  </a:schemeClr>
                </a:solidFill>
              </a:rPr>
              <a:t>a</a:t>
            </a:r>
            <a:r>
              <a:rPr lang="en-US" altLang="ko-KR" dirty="0"/>
              <a:t>), and </a:t>
            </a:r>
            <a:r>
              <a:rPr lang="en-US" altLang="ko-KR" dirty="0">
                <a:solidFill>
                  <a:schemeClr val="tx1">
                    <a:lumMod val="50000"/>
                    <a:lumOff val="50000"/>
                  </a:schemeClr>
                </a:solidFill>
              </a:rPr>
              <a:t>b2</a:t>
            </a:r>
            <a:r>
              <a:rPr lang="en-US" altLang="ko-KR" dirty="0"/>
              <a:t> (of length 4) is suitable to index the 2nd axis (columns) of </a:t>
            </a:r>
            <a:r>
              <a:rPr lang="en-US" altLang="ko-KR" dirty="0">
                <a:solidFill>
                  <a:schemeClr val="tx1">
                    <a:lumMod val="50000"/>
                    <a:lumOff val="50000"/>
                  </a:schemeClr>
                </a:solidFill>
              </a:rPr>
              <a:t>a</a:t>
            </a:r>
            <a:r>
              <a:rPr lang="en-US" altLang="ko-KR" dirty="0"/>
              <a:t>.</a:t>
            </a:r>
            <a:endParaRPr lang="ko-KR" altLang="en-US" dirty="0"/>
          </a:p>
        </p:txBody>
      </p:sp>
      <p:sp>
        <p:nvSpPr>
          <p:cNvPr id="4" name="슬라이드 번호 개체 틀 3"/>
          <p:cNvSpPr>
            <a:spLocks noGrp="1"/>
          </p:cNvSpPr>
          <p:nvPr>
            <p:ph type="sldNum" sz="quarter" idx="12"/>
          </p:nvPr>
        </p:nvSpPr>
        <p:spPr/>
        <p:txBody>
          <a:bodyPr/>
          <a:lstStyle/>
          <a:p>
            <a:fld id="{D57F1E4F-1CFF-5643-939E-217C01CDF565}" type="slidenum">
              <a:rPr lang="en-US" smtClean="0"/>
              <a:pPr/>
              <a:t>176</a:t>
            </a:fld>
            <a:endParaRPr lang="en-US" dirty="0"/>
          </a:p>
        </p:txBody>
      </p:sp>
    </p:spTree>
    <p:extLst>
      <p:ext uri="{BB962C8B-B14F-4D97-AF65-F5344CB8AC3E}">
        <p14:creationId xmlns:p14="http://schemas.microsoft.com/office/powerpoint/2010/main" val="3361540170"/>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a:t>Fancy indexing and index tricks: Indexing with Boolean Arrays</a:t>
            </a:r>
            <a:endParaRPr lang="ko-KR" altLang="en-US" dirty="0"/>
          </a:p>
        </p:txBody>
      </p:sp>
      <p:sp>
        <p:nvSpPr>
          <p:cNvPr id="3" name="내용 개체 틀 2"/>
          <p:cNvSpPr>
            <a:spLocks noGrp="1"/>
          </p:cNvSpPr>
          <p:nvPr>
            <p:ph idx="1"/>
          </p:nvPr>
        </p:nvSpPr>
        <p:spPr>
          <a:xfrm>
            <a:off x="913795" y="1127464"/>
            <a:ext cx="10812040" cy="5210649"/>
          </a:xfrm>
        </p:spPr>
        <p:txBody>
          <a:bodyPr>
            <a:normAutofit fontScale="55000" lnSpcReduction="20000"/>
          </a:bodyPr>
          <a:lstStyle/>
          <a:p>
            <a:r>
              <a:rPr lang="en-US" altLang="ko-KR" dirty="0"/>
              <a:t>The second way of indexing with </a:t>
            </a:r>
            <a:r>
              <a:rPr lang="en-US" altLang="ko-KR" dirty="0" err="1"/>
              <a:t>booleans</a:t>
            </a:r>
            <a:r>
              <a:rPr lang="en-US" altLang="ko-KR" dirty="0"/>
              <a:t> is more similar to integer indexing; for each dimension of the array we give a 1D </a:t>
            </a:r>
            <a:r>
              <a:rPr lang="en-US" altLang="ko-KR" dirty="0" err="1"/>
              <a:t>boolean</a:t>
            </a:r>
            <a:r>
              <a:rPr lang="en-US" altLang="ko-KR" dirty="0"/>
              <a:t> array selecting the slices we want:</a:t>
            </a:r>
          </a:p>
          <a:p>
            <a:endParaRPr lang="en-US" altLang="ko-KR" dirty="0"/>
          </a:p>
          <a:p>
            <a:pPr marL="320040" lvl="1" indent="0">
              <a:buNone/>
            </a:pPr>
            <a:r>
              <a:rPr lang="en-US" altLang="ko-KR" dirty="0"/>
              <a:t>import </a:t>
            </a:r>
            <a:r>
              <a:rPr lang="en-US" altLang="ko-KR" dirty="0" err="1"/>
              <a:t>numpy</a:t>
            </a:r>
            <a:endParaRPr lang="en-US" altLang="ko-KR" dirty="0"/>
          </a:p>
          <a:p>
            <a:pPr marL="320040" lvl="1" indent="0">
              <a:buNone/>
            </a:pPr>
            <a:endParaRPr lang="en-US" altLang="ko-KR" dirty="0"/>
          </a:p>
          <a:p>
            <a:pPr marL="320040" lvl="1" indent="0">
              <a:buNone/>
            </a:pPr>
            <a:r>
              <a:rPr lang="en-US" altLang="ko-KR" dirty="0"/>
              <a:t>a = </a:t>
            </a:r>
            <a:r>
              <a:rPr lang="en-US" altLang="ko-KR" dirty="0" err="1"/>
              <a:t>numpy.arange</a:t>
            </a:r>
            <a:r>
              <a:rPr lang="en-US" altLang="ko-KR" dirty="0"/>
              <a:t>(12).reshape(3, 4)</a:t>
            </a:r>
          </a:p>
          <a:p>
            <a:pPr marL="320040" lvl="1" indent="0">
              <a:buNone/>
            </a:pPr>
            <a:r>
              <a:rPr lang="en-US" altLang="ko-KR" dirty="0"/>
              <a:t>print(a)						# [[ </a:t>
            </a:r>
            <a:r>
              <a:rPr lang="en-US" altLang="ko-KR" b="1" dirty="0">
                <a:solidFill>
                  <a:srgbClr val="FF0000"/>
                </a:solidFill>
              </a:rPr>
              <a:t>0</a:t>
            </a:r>
            <a:r>
              <a:rPr lang="en-US" altLang="ko-KR" dirty="0"/>
              <a:t>  1  </a:t>
            </a:r>
            <a:r>
              <a:rPr lang="en-US" altLang="ko-KR" b="1" dirty="0">
                <a:solidFill>
                  <a:srgbClr val="FF0000"/>
                </a:solidFill>
              </a:rPr>
              <a:t>2</a:t>
            </a:r>
            <a:r>
              <a:rPr lang="en-US" altLang="ko-KR" dirty="0"/>
              <a:t>  3] [ </a:t>
            </a:r>
            <a:r>
              <a:rPr lang="en-US" altLang="ko-KR" b="1" dirty="0">
                <a:solidFill>
                  <a:srgbClr val="FF0000"/>
                </a:solidFill>
              </a:rPr>
              <a:t>4</a:t>
            </a:r>
            <a:r>
              <a:rPr lang="en-US" altLang="ko-KR" dirty="0"/>
              <a:t>  5  </a:t>
            </a:r>
            <a:r>
              <a:rPr lang="en-US" altLang="ko-KR" b="1" dirty="0">
                <a:solidFill>
                  <a:srgbClr val="FF0000"/>
                </a:solidFill>
              </a:rPr>
              <a:t>6</a:t>
            </a:r>
            <a:r>
              <a:rPr lang="en-US" altLang="ko-KR" dirty="0"/>
              <a:t>  7] [ </a:t>
            </a:r>
            <a:r>
              <a:rPr lang="en-US" altLang="ko-KR" b="1" dirty="0">
                <a:solidFill>
                  <a:srgbClr val="FF0000"/>
                </a:solidFill>
              </a:rPr>
              <a:t>8</a:t>
            </a:r>
            <a:r>
              <a:rPr lang="en-US" altLang="ko-KR" dirty="0"/>
              <a:t>  9 </a:t>
            </a:r>
            <a:r>
              <a:rPr lang="en-US" altLang="ko-KR" b="1" dirty="0">
                <a:solidFill>
                  <a:srgbClr val="FF0000"/>
                </a:solidFill>
              </a:rPr>
              <a:t>10</a:t>
            </a:r>
            <a:r>
              <a:rPr lang="en-US" altLang="ko-KR" dirty="0"/>
              <a:t> 11]]</a:t>
            </a:r>
          </a:p>
          <a:p>
            <a:pPr marL="320040" lvl="1" indent="0">
              <a:buNone/>
            </a:pPr>
            <a:r>
              <a:rPr lang="en-US" altLang="ko-KR" dirty="0"/>
              <a:t>b1 = </a:t>
            </a:r>
            <a:r>
              <a:rPr lang="en-US" altLang="ko-KR" dirty="0" err="1"/>
              <a:t>numpy.array</a:t>
            </a:r>
            <a:r>
              <a:rPr lang="en-US" altLang="ko-KR" dirty="0"/>
              <a:t>([False, True, True])		# first dim selection</a:t>
            </a:r>
          </a:p>
          <a:p>
            <a:pPr marL="320040" lvl="1" indent="0">
              <a:buNone/>
            </a:pPr>
            <a:r>
              <a:rPr lang="en-US" altLang="ko-KR" dirty="0"/>
              <a:t>b2 = </a:t>
            </a:r>
            <a:r>
              <a:rPr lang="en-US" altLang="ko-KR" dirty="0" err="1"/>
              <a:t>numpy.array</a:t>
            </a:r>
            <a:r>
              <a:rPr lang="en-US" altLang="ko-KR" dirty="0"/>
              <a:t>([</a:t>
            </a:r>
            <a:r>
              <a:rPr lang="en-US" altLang="ko-KR" b="1" dirty="0">
                <a:solidFill>
                  <a:srgbClr val="FF0000"/>
                </a:solidFill>
              </a:rPr>
              <a:t>True</a:t>
            </a:r>
            <a:r>
              <a:rPr lang="en-US" altLang="ko-KR" dirty="0"/>
              <a:t>, False, </a:t>
            </a:r>
            <a:r>
              <a:rPr lang="en-US" altLang="ko-KR" b="1" dirty="0">
                <a:solidFill>
                  <a:srgbClr val="FF0000"/>
                </a:solidFill>
              </a:rPr>
              <a:t>True</a:t>
            </a:r>
            <a:r>
              <a:rPr lang="en-US" altLang="ko-KR" dirty="0"/>
              <a:t>, False])	# second dim selection</a:t>
            </a:r>
          </a:p>
          <a:p>
            <a:pPr marL="320040" lvl="1" indent="0">
              <a:buNone/>
            </a:pPr>
            <a:r>
              <a:rPr lang="en-US" altLang="ko-KR" dirty="0"/>
              <a:t>print(a[b1, :])					# selecting rows</a:t>
            </a:r>
          </a:p>
          <a:p>
            <a:pPr marL="320040" lvl="1" indent="0">
              <a:buNone/>
            </a:pPr>
            <a:r>
              <a:rPr lang="en-US" altLang="ko-KR" dirty="0"/>
              <a:t>							# [[ 4  5  6  7] [ 8  9 10 11]]</a:t>
            </a:r>
          </a:p>
          <a:p>
            <a:pPr marL="320040" lvl="1" indent="0">
              <a:buNone/>
            </a:pPr>
            <a:r>
              <a:rPr lang="en-US" altLang="ko-KR" dirty="0"/>
              <a:t>print(a[b1])					# selecting rows</a:t>
            </a:r>
          </a:p>
          <a:p>
            <a:pPr marL="320040" lvl="1" indent="0">
              <a:buNone/>
            </a:pPr>
            <a:r>
              <a:rPr lang="en-US" altLang="ko-KR" dirty="0"/>
              <a:t>							# [[ 4  5  6  7] [ 8  9 10 11]]</a:t>
            </a:r>
          </a:p>
          <a:p>
            <a:pPr marL="320040" lvl="1" indent="0">
              <a:buNone/>
            </a:pPr>
            <a:r>
              <a:rPr lang="en-US" altLang="ko-KR" dirty="0"/>
              <a:t>print(a[:, b2])					# selecting columns</a:t>
            </a:r>
          </a:p>
          <a:p>
            <a:pPr marL="320040" lvl="1" indent="0">
              <a:buNone/>
            </a:pPr>
            <a:r>
              <a:rPr lang="en-US" altLang="ko-KR" dirty="0"/>
              <a:t>							# [[</a:t>
            </a:r>
            <a:r>
              <a:rPr lang="en-US" altLang="ko-KR" b="1" dirty="0">
                <a:solidFill>
                  <a:srgbClr val="FF0000"/>
                </a:solidFill>
              </a:rPr>
              <a:t> 0  2</a:t>
            </a:r>
            <a:r>
              <a:rPr lang="en-US" altLang="ko-KR" dirty="0"/>
              <a:t>] [</a:t>
            </a:r>
            <a:r>
              <a:rPr lang="en-US" altLang="ko-KR" b="1" dirty="0">
                <a:solidFill>
                  <a:srgbClr val="FF0000"/>
                </a:solidFill>
              </a:rPr>
              <a:t> 4  6</a:t>
            </a:r>
            <a:r>
              <a:rPr lang="en-US" altLang="ko-KR" dirty="0"/>
              <a:t>] [</a:t>
            </a:r>
            <a:r>
              <a:rPr lang="en-US" altLang="ko-KR" b="1" dirty="0">
                <a:solidFill>
                  <a:srgbClr val="FF0000"/>
                </a:solidFill>
              </a:rPr>
              <a:t> 8 10</a:t>
            </a:r>
            <a:r>
              <a:rPr lang="en-US" altLang="ko-KR" dirty="0"/>
              <a:t>]]</a:t>
            </a:r>
          </a:p>
          <a:p>
            <a:pPr marL="320040" lvl="1" indent="0">
              <a:buNone/>
            </a:pPr>
            <a:r>
              <a:rPr lang="en-US" altLang="ko-KR" dirty="0"/>
              <a:t>print(a[b1, b2])					# [ 4 10]</a:t>
            </a:r>
          </a:p>
          <a:p>
            <a:endParaRPr lang="en-US" altLang="ko-KR" dirty="0"/>
          </a:p>
          <a:p>
            <a:r>
              <a:rPr lang="en-US" altLang="ko-KR" dirty="0"/>
              <a:t>Note that the length of the 1D </a:t>
            </a:r>
            <a:r>
              <a:rPr lang="en-US" altLang="ko-KR" dirty="0" err="1"/>
              <a:t>boolean</a:t>
            </a:r>
            <a:r>
              <a:rPr lang="en-US" altLang="ko-KR" dirty="0"/>
              <a:t> array must coincide with the length of the dimension (or axis) you want to slice. In the previous example, </a:t>
            </a:r>
            <a:r>
              <a:rPr lang="en-US" altLang="ko-KR" dirty="0">
                <a:solidFill>
                  <a:schemeClr val="tx1">
                    <a:lumMod val="50000"/>
                    <a:lumOff val="50000"/>
                  </a:schemeClr>
                </a:solidFill>
              </a:rPr>
              <a:t>b1</a:t>
            </a:r>
            <a:r>
              <a:rPr lang="en-US" altLang="ko-KR" dirty="0"/>
              <a:t> has length 3 (the number of rows in </a:t>
            </a:r>
            <a:r>
              <a:rPr lang="en-US" altLang="ko-KR" dirty="0">
                <a:solidFill>
                  <a:schemeClr val="tx1">
                    <a:lumMod val="50000"/>
                    <a:lumOff val="50000"/>
                  </a:schemeClr>
                </a:solidFill>
              </a:rPr>
              <a:t>a</a:t>
            </a:r>
            <a:r>
              <a:rPr lang="en-US" altLang="ko-KR" dirty="0"/>
              <a:t>), and </a:t>
            </a:r>
            <a:r>
              <a:rPr lang="en-US" altLang="ko-KR" dirty="0">
                <a:solidFill>
                  <a:schemeClr val="tx1">
                    <a:lumMod val="50000"/>
                    <a:lumOff val="50000"/>
                  </a:schemeClr>
                </a:solidFill>
              </a:rPr>
              <a:t>b2</a:t>
            </a:r>
            <a:r>
              <a:rPr lang="en-US" altLang="ko-KR" dirty="0"/>
              <a:t> (of length 4) is suitable to index the 2nd axis (columns) of </a:t>
            </a:r>
            <a:r>
              <a:rPr lang="en-US" altLang="ko-KR" dirty="0">
                <a:solidFill>
                  <a:schemeClr val="tx1">
                    <a:lumMod val="50000"/>
                    <a:lumOff val="50000"/>
                  </a:schemeClr>
                </a:solidFill>
              </a:rPr>
              <a:t>a</a:t>
            </a:r>
            <a:r>
              <a:rPr lang="en-US" altLang="ko-KR" dirty="0"/>
              <a:t>.</a:t>
            </a:r>
            <a:endParaRPr lang="ko-KR" altLang="en-US" dirty="0"/>
          </a:p>
        </p:txBody>
      </p:sp>
      <p:sp>
        <p:nvSpPr>
          <p:cNvPr id="4" name="슬라이드 번호 개체 틀 3"/>
          <p:cNvSpPr>
            <a:spLocks noGrp="1"/>
          </p:cNvSpPr>
          <p:nvPr>
            <p:ph type="sldNum" sz="quarter" idx="12"/>
          </p:nvPr>
        </p:nvSpPr>
        <p:spPr/>
        <p:txBody>
          <a:bodyPr/>
          <a:lstStyle/>
          <a:p>
            <a:fld id="{D57F1E4F-1CFF-5643-939E-217C01CDF565}" type="slidenum">
              <a:rPr lang="en-US" smtClean="0"/>
              <a:pPr/>
              <a:t>177</a:t>
            </a:fld>
            <a:endParaRPr lang="en-US" dirty="0"/>
          </a:p>
        </p:txBody>
      </p:sp>
    </p:spTree>
    <p:extLst>
      <p:ext uri="{BB962C8B-B14F-4D97-AF65-F5344CB8AC3E}">
        <p14:creationId xmlns:p14="http://schemas.microsoft.com/office/powerpoint/2010/main" val="2606010646"/>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a:t>Fancy indexing and index tricks: Indexing with Boolean Arrays</a:t>
            </a:r>
            <a:endParaRPr lang="ko-KR" altLang="en-US" dirty="0"/>
          </a:p>
        </p:txBody>
      </p:sp>
      <p:sp>
        <p:nvSpPr>
          <p:cNvPr id="3" name="내용 개체 틀 2"/>
          <p:cNvSpPr>
            <a:spLocks noGrp="1"/>
          </p:cNvSpPr>
          <p:nvPr>
            <p:ph idx="1"/>
          </p:nvPr>
        </p:nvSpPr>
        <p:spPr>
          <a:xfrm>
            <a:off x="913795" y="1127464"/>
            <a:ext cx="10731358" cy="5210649"/>
          </a:xfrm>
        </p:spPr>
        <p:txBody>
          <a:bodyPr>
            <a:normAutofit fontScale="55000" lnSpcReduction="20000"/>
          </a:bodyPr>
          <a:lstStyle/>
          <a:p>
            <a:r>
              <a:rPr lang="en-US" altLang="ko-KR" dirty="0"/>
              <a:t>The second way of indexing with </a:t>
            </a:r>
            <a:r>
              <a:rPr lang="en-US" altLang="ko-KR" dirty="0" err="1"/>
              <a:t>booleans</a:t>
            </a:r>
            <a:r>
              <a:rPr lang="en-US" altLang="ko-KR" dirty="0"/>
              <a:t> is more similar to integer indexing; for each dimension of the array we give a 1D </a:t>
            </a:r>
            <a:r>
              <a:rPr lang="en-US" altLang="ko-KR" dirty="0" err="1"/>
              <a:t>boolean</a:t>
            </a:r>
            <a:r>
              <a:rPr lang="en-US" altLang="ko-KR" dirty="0"/>
              <a:t> array selecting the slices we want:</a:t>
            </a:r>
          </a:p>
          <a:p>
            <a:endParaRPr lang="en-US" altLang="ko-KR" dirty="0"/>
          </a:p>
          <a:p>
            <a:pPr marL="320040" lvl="1" indent="0">
              <a:buNone/>
            </a:pPr>
            <a:r>
              <a:rPr lang="en-US" altLang="ko-KR" dirty="0"/>
              <a:t>import </a:t>
            </a:r>
            <a:r>
              <a:rPr lang="en-US" altLang="ko-KR" dirty="0" err="1"/>
              <a:t>numpy</a:t>
            </a:r>
            <a:endParaRPr lang="en-US" altLang="ko-KR" dirty="0"/>
          </a:p>
          <a:p>
            <a:pPr marL="320040" lvl="1" indent="0">
              <a:buNone/>
            </a:pPr>
            <a:endParaRPr lang="en-US" altLang="ko-KR" dirty="0"/>
          </a:p>
          <a:p>
            <a:pPr marL="320040" lvl="1" indent="0">
              <a:buNone/>
            </a:pPr>
            <a:r>
              <a:rPr lang="en-US" altLang="ko-KR" dirty="0"/>
              <a:t>a = </a:t>
            </a:r>
            <a:r>
              <a:rPr lang="en-US" altLang="ko-KR" dirty="0" err="1"/>
              <a:t>numpy.arange</a:t>
            </a:r>
            <a:r>
              <a:rPr lang="en-US" altLang="ko-KR" dirty="0"/>
              <a:t>(12).reshape(3, 4)</a:t>
            </a:r>
          </a:p>
          <a:p>
            <a:pPr marL="320040" lvl="1" indent="0">
              <a:buNone/>
            </a:pPr>
            <a:r>
              <a:rPr lang="en-US" altLang="ko-KR" dirty="0"/>
              <a:t>print(a)						# [[ 0  1  2  3] [ </a:t>
            </a:r>
            <a:r>
              <a:rPr lang="en-US" altLang="ko-KR" b="1" dirty="0">
                <a:solidFill>
                  <a:srgbClr val="FF0000"/>
                </a:solidFill>
              </a:rPr>
              <a:t>4</a:t>
            </a:r>
            <a:r>
              <a:rPr lang="en-US" altLang="ko-KR" dirty="0"/>
              <a:t>  5  6  7] [ 8  9 </a:t>
            </a:r>
            <a:r>
              <a:rPr lang="en-US" altLang="ko-KR" b="1" dirty="0">
                <a:solidFill>
                  <a:srgbClr val="FF0000"/>
                </a:solidFill>
              </a:rPr>
              <a:t>10</a:t>
            </a:r>
            <a:r>
              <a:rPr lang="en-US" altLang="ko-KR" dirty="0"/>
              <a:t> 11]]</a:t>
            </a:r>
          </a:p>
          <a:p>
            <a:pPr marL="320040" lvl="1" indent="0">
              <a:buNone/>
            </a:pPr>
            <a:r>
              <a:rPr lang="en-US" altLang="ko-KR" dirty="0"/>
              <a:t>b1 = </a:t>
            </a:r>
            <a:r>
              <a:rPr lang="en-US" altLang="ko-KR" dirty="0" err="1"/>
              <a:t>numpy.array</a:t>
            </a:r>
            <a:r>
              <a:rPr lang="en-US" altLang="ko-KR" dirty="0"/>
              <a:t>([False, </a:t>
            </a:r>
            <a:r>
              <a:rPr lang="en-US" altLang="ko-KR" b="1" dirty="0">
                <a:solidFill>
                  <a:srgbClr val="FF0000"/>
                </a:solidFill>
              </a:rPr>
              <a:t>True</a:t>
            </a:r>
            <a:r>
              <a:rPr lang="en-US" altLang="ko-KR" dirty="0"/>
              <a:t>, </a:t>
            </a:r>
            <a:r>
              <a:rPr lang="en-US" altLang="ko-KR" b="1" dirty="0">
                <a:solidFill>
                  <a:srgbClr val="FF0000"/>
                </a:solidFill>
              </a:rPr>
              <a:t>True</a:t>
            </a:r>
            <a:r>
              <a:rPr lang="en-US" altLang="ko-KR" dirty="0"/>
              <a:t>])		# first dim selection</a:t>
            </a:r>
          </a:p>
          <a:p>
            <a:pPr marL="320040" lvl="1" indent="0">
              <a:buNone/>
            </a:pPr>
            <a:r>
              <a:rPr lang="en-US" altLang="ko-KR" dirty="0"/>
              <a:t>b2 = </a:t>
            </a:r>
            <a:r>
              <a:rPr lang="en-US" altLang="ko-KR" dirty="0" err="1"/>
              <a:t>numpy.array</a:t>
            </a:r>
            <a:r>
              <a:rPr lang="en-US" altLang="ko-KR" dirty="0"/>
              <a:t>([</a:t>
            </a:r>
            <a:r>
              <a:rPr lang="en-US" altLang="ko-KR" b="1" dirty="0">
                <a:solidFill>
                  <a:srgbClr val="FF0000"/>
                </a:solidFill>
              </a:rPr>
              <a:t>True</a:t>
            </a:r>
            <a:r>
              <a:rPr lang="en-US" altLang="ko-KR" dirty="0"/>
              <a:t>, False, </a:t>
            </a:r>
            <a:r>
              <a:rPr lang="en-US" altLang="ko-KR" b="1" dirty="0">
                <a:solidFill>
                  <a:srgbClr val="FF0000"/>
                </a:solidFill>
              </a:rPr>
              <a:t>True</a:t>
            </a:r>
            <a:r>
              <a:rPr lang="en-US" altLang="ko-KR" dirty="0"/>
              <a:t>, False])	# second dim selection</a:t>
            </a:r>
          </a:p>
          <a:p>
            <a:pPr marL="320040" lvl="1" indent="0">
              <a:buNone/>
            </a:pPr>
            <a:r>
              <a:rPr lang="en-US" altLang="ko-KR" dirty="0"/>
              <a:t>print(a[b1, :])					# selecting rows</a:t>
            </a:r>
          </a:p>
          <a:p>
            <a:pPr marL="320040" lvl="1" indent="0">
              <a:buNone/>
            </a:pPr>
            <a:r>
              <a:rPr lang="en-US" altLang="ko-KR" dirty="0"/>
              <a:t>							# [[ 4  5  6  7] [ 8  9 10 11]]</a:t>
            </a:r>
          </a:p>
          <a:p>
            <a:pPr marL="320040" lvl="1" indent="0">
              <a:buNone/>
            </a:pPr>
            <a:r>
              <a:rPr lang="en-US" altLang="ko-KR" dirty="0"/>
              <a:t>print(a[b1])					# selecting rows</a:t>
            </a:r>
          </a:p>
          <a:p>
            <a:pPr marL="320040" lvl="1" indent="0">
              <a:buNone/>
            </a:pPr>
            <a:r>
              <a:rPr lang="en-US" altLang="ko-KR" dirty="0"/>
              <a:t>							# [[ 4  5  6  7] [ 8  9 10 11]]</a:t>
            </a:r>
          </a:p>
          <a:p>
            <a:pPr marL="320040" lvl="1" indent="0">
              <a:buNone/>
            </a:pPr>
            <a:r>
              <a:rPr lang="en-US" altLang="ko-KR" dirty="0"/>
              <a:t>print(a[:, b2])					# selecting columns</a:t>
            </a:r>
          </a:p>
          <a:p>
            <a:pPr marL="320040" lvl="1" indent="0">
              <a:buNone/>
            </a:pPr>
            <a:r>
              <a:rPr lang="en-US" altLang="ko-KR" dirty="0"/>
              <a:t>							# [[ 0  2] [ 4  6] [ 8 10]]</a:t>
            </a:r>
          </a:p>
          <a:p>
            <a:pPr marL="320040" lvl="1" indent="0">
              <a:buNone/>
            </a:pPr>
            <a:r>
              <a:rPr lang="en-US" altLang="ko-KR" dirty="0"/>
              <a:t>print(a[b1, b2])					# [ </a:t>
            </a:r>
            <a:r>
              <a:rPr lang="en-US" altLang="ko-KR" b="1" dirty="0">
                <a:solidFill>
                  <a:srgbClr val="FF0000"/>
                </a:solidFill>
              </a:rPr>
              <a:t>4 10</a:t>
            </a:r>
            <a:r>
              <a:rPr lang="en-US" altLang="ko-KR" dirty="0"/>
              <a:t>]; a weird thing to do</a:t>
            </a:r>
          </a:p>
          <a:p>
            <a:endParaRPr lang="en-US" altLang="ko-KR" dirty="0"/>
          </a:p>
          <a:p>
            <a:r>
              <a:rPr lang="en-US" altLang="ko-KR" dirty="0"/>
              <a:t>Note that the length of the 1D </a:t>
            </a:r>
            <a:r>
              <a:rPr lang="en-US" altLang="ko-KR" dirty="0" err="1"/>
              <a:t>boolean</a:t>
            </a:r>
            <a:r>
              <a:rPr lang="en-US" altLang="ko-KR" dirty="0"/>
              <a:t> array must coincide with the length of the dimension (or axis) you want to slice. In the previous example, </a:t>
            </a:r>
            <a:r>
              <a:rPr lang="en-US" altLang="ko-KR" dirty="0">
                <a:solidFill>
                  <a:schemeClr val="tx1">
                    <a:lumMod val="50000"/>
                    <a:lumOff val="50000"/>
                  </a:schemeClr>
                </a:solidFill>
              </a:rPr>
              <a:t>b1</a:t>
            </a:r>
            <a:r>
              <a:rPr lang="en-US" altLang="ko-KR" dirty="0"/>
              <a:t> has length 3 (the number of rows in </a:t>
            </a:r>
            <a:r>
              <a:rPr lang="en-US" altLang="ko-KR" dirty="0">
                <a:solidFill>
                  <a:schemeClr val="tx1">
                    <a:lumMod val="50000"/>
                    <a:lumOff val="50000"/>
                  </a:schemeClr>
                </a:solidFill>
              </a:rPr>
              <a:t>a</a:t>
            </a:r>
            <a:r>
              <a:rPr lang="en-US" altLang="ko-KR" dirty="0"/>
              <a:t>), and </a:t>
            </a:r>
            <a:r>
              <a:rPr lang="en-US" altLang="ko-KR" dirty="0">
                <a:solidFill>
                  <a:schemeClr val="tx1">
                    <a:lumMod val="50000"/>
                    <a:lumOff val="50000"/>
                  </a:schemeClr>
                </a:solidFill>
              </a:rPr>
              <a:t>b2</a:t>
            </a:r>
            <a:r>
              <a:rPr lang="en-US" altLang="ko-KR" dirty="0"/>
              <a:t> (of length 4) is suitable to index the 2nd axis (columns) of </a:t>
            </a:r>
            <a:r>
              <a:rPr lang="en-US" altLang="ko-KR" dirty="0">
                <a:solidFill>
                  <a:schemeClr val="tx1">
                    <a:lumMod val="50000"/>
                    <a:lumOff val="50000"/>
                  </a:schemeClr>
                </a:solidFill>
              </a:rPr>
              <a:t>a</a:t>
            </a:r>
            <a:r>
              <a:rPr lang="en-US" altLang="ko-KR" dirty="0"/>
              <a:t>.</a:t>
            </a:r>
            <a:endParaRPr lang="ko-KR" altLang="en-US" dirty="0"/>
          </a:p>
        </p:txBody>
      </p:sp>
      <p:sp>
        <p:nvSpPr>
          <p:cNvPr id="4" name="슬라이드 번호 개체 틀 3"/>
          <p:cNvSpPr>
            <a:spLocks noGrp="1"/>
          </p:cNvSpPr>
          <p:nvPr>
            <p:ph type="sldNum" sz="quarter" idx="12"/>
          </p:nvPr>
        </p:nvSpPr>
        <p:spPr/>
        <p:txBody>
          <a:bodyPr/>
          <a:lstStyle/>
          <a:p>
            <a:fld id="{D57F1E4F-1CFF-5643-939E-217C01CDF565}" type="slidenum">
              <a:rPr lang="en-US" smtClean="0"/>
              <a:pPr/>
              <a:t>178</a:t>
            </a:fld>
            <a:endParaRPr lang="en-US" dirty="0"/>
          </a:p>
        </p:txBody>
      </p:sp>
    </p:spTree>
    <p:extLst>
      <p:ext uri="{BB962C8B-B14F-4D97-AF65-F5344CB8AC3E}">
        <p14:creationId xmlns:p14="http://schemas.microsoft.com/office/powerpoint/2010/main" val="104307829"/>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제목 4"/>
          <p:cNvSpPr>
            <a:spLocks noGrp="1"/>
          </p:cNvSpPr>
          <p:nvPr>
            <p:ph type="title"/>
          </p:nvPr>
        </p:nvSpPr>
        <p:spPr/>
        <p:txBody>
          <a:bodyPr/>
          <a:lstStyle/>
          <a:p>
            <a:r>
              <a:rPr lang="en-GB" altLang="ko-KR"/>
              <a:t>Learning Objectives</a:t>
            </a:r>
            <a:endParaRPr lang="ko-KR" altLang="en-US" dirty="0"/>
          </a:p>
        </p:txBody>
      </p:sp>
      <p:sp>
        <p:nvSpPr>
          <p:cNvPr id="6" name="내용 개체 틀 5"/>
          <p:cNvSpPr>
            <a:spLocks noGrp="1"/>
          </p:cNvSpPr>
          <p:nvPr>
            <p:ph idx="1"/>
          </p:nvPr>
        </p:nvSpPr>
        <p:spPr/>
        <p:txBody>
          <a:bodyPr>
            <a:normAutofit fontScale="47500" lnSpcReduction="20000"/>
          </a:bodyPr>
          <a:lstStyle/>
          <a:p>
            <a:r>
              <a:rPr lang="en-US" altLang="ko-KR" dirty="0"/>
              <a:t>What is </a:t>
            </a:r>
            <a:r>
              <a:rPr lang="en-US" altLang="ko-KR" dirty="0" err="1"/>
              <a:t>NumPy</a:t>
            </a:r>
            <a:endParaRPr lang="en-US" altLang="ko-KR" dirty="0"/>
          </a:p>
          <a:p>
            <a:r>
              <a:rPr lang="en-US" altLang="ko-KR" dirty="0"/>
              <a:t>Installing Package</a:t>
            </a:r>
          </a:p>
          <a:p>
            <a:r>
              <a:rPr lang="en-US" altLang="ko-KR" dirty="0"/>
              <a:t>Core</a:t>
            </a:r>
          </a:p>
          <a:p>
            <a:r>
              <a:rPr lang="en-US" altLang="ko-KR" dirty="0"/>
              <a:t>Basics</a:t>
            </a:r>
          </a:p>
          <a:p>
            <a:r>
              <a:rPr lang="en-US" altLang="ko-KR" dirty="0"/>
              <a:t>Arrays</a:t>
            </a:r>
          </a:p>
          <a:p>
            <a:r>
              <a:rPr lang="en-US" altLang="ko-KR" dirty="0"/>
              <a:t>Basic Operations</a:t>
            </a:r>
          </a:p>
          <a:p>
            <a:r>
              <a:rPr lang="en-US" altLang="ko-KR" dirty="0"/>
              <a:t>Universal Functions</a:t>
            </a:r>
          </a:p>
          <a:p>
            <a:r>
              <a:rPr lang="en-US" altLang="ko-KR" dirty="0"/>
              <a:t>Indexing, Slicing and Iterating</a:t>
            </a:r>
          </a:p>
          <a:p>
            <a:r>
              <a:rPr lang="en-US" altLang="ko-KR" dirty="0"/>
              <a:t>Shape Manipulation</a:t>
            </a:r>
          </a:p>
          <a:p>
            <a:r>
              <a:rPr lang="en-US" altLang="ko-KR" dirty="0"/>
              <a:t>Copies and Views</a:t>
            </a:r>
          </a:p>
          <a:p>
            <a:r>
              <a:rPr lang="en-US" altLang="ko-KR" dirty="0"/>
              <a:t>Fancy indexing and index tricks</a:t>
            </a:r>
          </a:p>
          <a:p>
            <a:r>
              <a:rPr lang="en-US" altLang="ko-KR" b="1" u="sng" dirty="0"/>
              <a:t>Broadcasting rules</a:t>
            </a:r>
          </a:p>
          <a:p>
            <a:r>
              <a:rPr lang="en-US" altLang="ko-KR" dirty="0"/>
              <a:t>Linear Algebra: Simple Array Operations</a:t>
            </a:r>
          </a:p>
          <a:p>
            <a:r>
              <a:rPr lang="en-US" altLang="ko-KR" dirty="0"/>
              <a:t>“Automatic” Reshaping</a:t>
            </a:r>
          </a:p>
          <a:p>
            <a:r>
              <a:rPr lang="en-US" altLang="ko-KR" dirty="0"/>
              <a:t>Vector Stacking</a:t>
            </a:r>
          </a:p>
          <a:p>
            <a:r>
              <a:rPr lang="en-US" altLang="ko-KR" dirty="0"/>
              <a:t>Histograms</a:t>
            </a:r>
            <a:endParaRPr lang="ko-KR" altLang="en-US" dirty="0"/>
          </a:p>
        </p:txBody>
      </p:sp>
      <p:sp>
        <p:nvSpPr>
          <p:cNvPr id="2" name="슬라이드 번호 개체 틀 1"/>
          <p:cNvSpPr>
            <a:spLocks noGrp="1"/>
          </p:cNvSpPr>
          <p:nvPr>
            <p:ph type="sldNum" sz="quarter" idx="12"/>
          </p:nvPr>
        </p:nvSpPr>
        <p:spPr/>
        <p:txBody>
          <a:bodyPr/>
          <a:lstStyle/>
          <a:p>
            <a:fld id="{D57F1E4F-1CFF-5643-939E-217C01CDF565}" type="slidenum">
              <a:rPr lang="en-US" smtClean="0"/>
              <a:pPr/>
              <a:t>179</a:t>
            </a:fld>
            <a:endParaRPr lang="en-US" dirty="0"/>
          </a:p>
        </p:txBody>
      </p:sp>
    </p:spTree>
    <p:extLst>
      <p:ext uri="{BB962C8B-B14F-4D97-AF65-F5344CB8AC3E}">
        <p14:creationId xmlns:p14="http://schemas.microsoft.com/office/powerpoint/2010/main" val="10374106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제목 7"/>
          <p:cNvSpPr>
            <a:spLocks noGrp="1"/>
          </p:cNvSpPr>
          <p:nvPr>
            <p:ph type="title"/>
          </p:nvPr>
        </p:nvSpPr>
        <p:spPr/>
        <p:txBody>
          <a:bodyPr/>
          <a:lstStyle/>
          <a:p>
            <a:r>
              <a:rPr lang="en-US" altLang="ko-KR" dirty="0"/>
              <a:t>0D (e.g. Scalar </a:t>
            </a:r>
            <a:r>
              <a:rPr lang="en-US" altLang="ko-KR" dirty="0">
                <a:sym typeface="Symbol" panose="05050102010706020507" pitchFamily="18" charset="2"/>
              </a:rPr>
              <a:t>1)</a:t>
            </a:r>
            <a:endParaRPr lang="ko-KR" altLang="en-US" dirty="0"/>
          </a:p>
        </p:txBody>
      </p:sp>
      <p:sp>
        <p:nvSpPr>
          <p:cNvPr id="9" name="내용 개체 틀 8"/>
          <p:cNvSpPr>
            <a:spLocks noGrp="1"/>
          </p:cNvSpPr>
          <p:nvPr>
            <p:ph sz="half" idx="1"/>
          </p:nvPr>
        </p:nvSpPr>
        <p:spPr/>
        <p:txBody>
          <a:bodyPr/>
          <a:lstStyle/>
          <a:p>
            <a:pPr marL="0" indent="0">
              <a:buNone/>
            </a:pPr>
            <a:r>
              <a:rPr lang="en-US" altLang="ko-KR" dirty="0"/>
              <a:t>import </a:t>
            </a:r>
            <a:r>
              <a:rPr lang="en-US" altLang="ko-KR" dirty="0" err="1"/>
              <a:t>numpy</a:t>
            </a:r>
            <a:endParaRPr lang="en-US" altLang="ko-KR" dirty="0"/>
          </a:p>
          <a:p>
            <a:pPr marL="0" indent="0">
              <a:buNone/>
            </a:pPr>
            <a:endParaRPr lang="en-US" altLang="ko-KR" dirty="0"/>
          </a:p>
          <a:p>
            <a:pPr marL="0" indent="0">
              <a:buNone/>
            </a:pPr>
            <a:r>
              <a:rPr lang="en-US" altLang="ko-KR" dirty="0"/>
              <a:t>a = </a:t>
            </a:r>
            <a:r>
              <a:rPr lang="en-US" altLang="ko-KR" dirty="0" err="1"/>
              <a:t>numpy.array</a:t>
            </a:r>
            <a:r>
              <a:rPr lang="en-US" altLang="ko-KR" dirty="0"/>
              <a:t>(1)</a:t>
            </a:r>
          </a:p>
          <a:p>
            <a:pPr marL="0" indent="0">
              <a:buNone/>
            </a:pPr>
            <a:r>
              <a:rPr lang="en-US" altLang="ko-KR" dirty="0"/>
              <a:t>b = </a:t>
            </a:r>
            <a:r>
              <a:rPr lang="en-US" altLang="ko-KR" dirty="0" err="1"/>
              <a:t>numpy.array</a:t>
            </a:r>
            <a:r>
              <a:rPr lang="en-US" altLang="ko-KR" dirty="0"/>
              <a:t>(1)</a:t>
            </a:r>
          </a:p>
          <a:p>
            <a:pPr marL="0" indent="0">
              <a:buNone/>
            </a:pPr>
            <a:r>
              <a:rPr lang="en-US" altLang="ko-KR" dirty="0"/>
              <a:t>s = a + b</a:t>
            </a:r>
          </a:p>
          <a:p>
            <a:pPr marL="0" indent="0">
              <a:buNone/>
            </a:pPr>
            <a:r>
              <a:rPr lang="en-US" altLang="ko-KR" dirty="0"/>
              <a:t>print(s)</a:t>
            </a:r>
          </a:p>
        </p:txBody>
      </p:sp>
      <p:sp>
        <p:nvSpPr>
          <p:cNvPr id="10" name="내용 개체 틀 9"/>
          <p:cNvSpPr>
            <a:spLocks noGrp="1"/>
          </p:cNvSpPr>
          <p:nvPr>
            <p:ph sz="half" idx="2"/>
          </p:nvPr>
        </p:nvSpPr>
        <p:spPr/>
        <p:txBody>
          <a:bodyPr/>
          <a:lstStyle/>
          <a:p>
            <a:pPr marL="0" indent="0">
              <a:buNone/>
            </a:pPr>
            <a:endParaRPr lang="en-US" altLang="ko-KR"/>
          </a:p>
          <a:p>
            <a:pPr marL="0" indent="0">
              <a:buNone/>
            </a:pPr>
            <a:endParaRPr lang="en-US" altLang="ko-KR"/>
          </a:p>
          <a:p>
            <a:pPr marL="0" indent="0">
              <a:buNone/>
            </a:pPr>
            <a:r>
              <a:rPr lang="en-US" altLang="ko-KR"/>
              <a:t>a = 1</a:t>
            </a:r>
          </a:p>
          <a:p>
            <a:pPr marL="0" indent="0">
              <a:buNone/>
            </a:pPr>
            <a:r>
              <a:rPr lang="en-US" altLang="ko-KR"/>
              <a:t>b = 1</a:t>
            </a:r>
          </a:p>
          <a:p>
            <a:pPr marL="0" indent="0">
              <a:buNone/>
            </a:pPr>
            <a:r>
              <a:rPr lang="en-US" altLang="ko-KR"/>
              <a:t>s = a + b</a:t>
            </a:r>
          </a:p>
          <a:p>
            <a:pPr marL="0" indent="0">
              <a:buNone/>
            </a:pPr>
            <a:r>
              <a:rPr lang="en-US" altLang="ko-KR"/>
              <a:t>print(s)</a:t>
            </a:r>
            <a:endParaRPr lang="en-US" altLang="ko-KR" dirty="0"/>
          </a:p>
        </p:txBody>
      </p:sp>
      <p:sp>
        <p:nvSpPr>
          <p:cNvPr id="2" name="슬라이드 번호 개체 틀 1"/>
          <p:cNvSpPr>
            <a:spLocks noGrp="1"/>
          </p:cNvSpPr>
          <p:nvPr>
            <p:ph type="sldNum" sz="quarter" idx="12"/>
          </p:nvPr>
        </p:nvSpPr>
        <p:spPr/>
        <p:txBody>
          <a:bodyPr/>
          <a:lstStyle/>
          <a:p>
            <a:fld id="{D57F1E4F-1CFF-5643-939E-217C01CDF565}" type="slidenum">
              <a:rPr lang="en-US" smtClean="0"/>
              <a:pPr/>
              <a:t>18</a:t>
            </a:fld>
            <a:endParaRPr lang="en-US" dirty="0"/>
          </a:p>
        </p:txBody>
      </p:sp>
    </p:spTree>
    <p:extLst>
      <p:ext uri="{BB962C8B-B14F-4D97-AF65-F5344CB8AC3E}">
        <p14:creationId xmlns:p14="http://schemas.microsoft.com/office/powerpoint/2010/main" val="1881724109"/>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제목 4"/>
          <p:cNvSpPr>
            <a:spLocks noGrp="1"/>
          </p:cNvSpPr>
          <p:nvPr>
            <p:ph type="title"/>
          </p:nvPr>
        </p:nvSpPr>
        <p:spPr/>
        <p:txBody>
          <a:bodyPr/>
          <a:lstStyle/>
          <a:p>
            <a:r>
              <a:rPr lang="en-US" altLang="ko-KR"/>
              <a:t>Broadcasting rules</a:t>
            </a:r>
            <a:endParaRPr lang="ko-KR" altLang="en-US" dirty="0"/>
          </a:p>
        </p:txBody>
      </p:sp>
      <p:sp>
        <p:nvSpPr>
          <p:cNvPr id="6" name="내용 개체 틀 5"/>
          <p:cNvSpPr>
            <a:spLocks noGrp="1"/>
          </p:cNvSpPr>
          <p:nvPr>
            <p:ph idx="1"/>
          </p:nvPr>
        </p:nvSpPr>
        <p:spPr/>
        <p:txBody>
          <a:bodyPr>
            <a:normAutofit fontScale="92500"/>
          </a:bodyPr>
          <a:lstStyle/>
          <a:p>
            <a:r>
              <a:rPr lang="en-US" altLang="ko-KR"/>
              <a:t>Broadcasting allows universal functions to deal in a meaningful way with inputs that do not have exactly the same shape.</a:t>
            </a:r>
          </a:p>
          <a:p>
            <a:r>
              <a:rPr lang="en-US" altLang="ko-KR"/>
              <a:t>The first rule of broadcasting is that if all input arrays do not have the same number of dimensions, a “1” will be repeatedly prepended to the shapes of the smaller arrays until all the arrays have the same number of dimensions.</a:t>
            </a:r>
          </a:p>
          <a:p>
            <a:r>
              <a:rPr lang="en-US" altLang="ko-KR"/>
              <a:t>The second rule of broadcasting ensures that arrays with a size of 1 along a particular dimension act as if they had the size of the array with the largest shape along that dimension. The value of the array element is assumed to be the same along that dimension for the “broadcast” array.</a:t>
            </a:r>
          </a:p>
          <a:p>
            <a:r>
              <a:rPr lang="en-US" altLang="ko-KR"/>
              <a:t>After application of the broadcasting rules, the sizes of all arrays must match.</a:t>
            </a:r>
          </a:p>
          <a:p>
            <a:endParaRPr lang="ko-KR" altLang="en-US" dirty="0"/>
          </a:p>
        </p:txBody>
      </p:sp>
      <p:sp>
        <p:nvSpPr>
          <p:cNvPr id="2" name="슬라이드 번호 개체 틀 1"/>
          <p:cNvSpPr>
            <a:spLocks noGrp="1"/>
          </p:cNvSpPr>
          <p:nvPr>
            <p:ph type="sldNum" sz="quarter" idx="12"/>
          </p:nvPr>
        </p:nvSpPr>
        <p:spPr/>
        <p:txBody>
          <a:bodyPr/>
          <a:lstStyle/>
          <a:p>
            <a:fld id="{D57F1E4F-1CFF-5643-939E-217C01CDF565}" type="slidenum">
              <a:rPr lang="en-US" smtClean="0"/>
              <a:pPr/>
              <a:t>180</a:t>
            </a:fld>
            <a:endParaRPr lang="en-US" dirty="0"/>
          </a:p>
        </p:txBody>
      </p:sp>
    </p:spTree>
    <p:extLst>
      <p:ext uri="{BB962C8B-B14F-4D97-AF65-F5344CB8AC3E}">
        <p14:creationId xmlns:p14="http://schemas.microsoft.com/office/powerpoint/2010/main" val="3685268748"/>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p:cNvSpPr>
            <a:spLocks noGrp="1"/>
          </p:cNvSpPr>
          <p:nvPr>
            <p:ph type="title"/>
          </p:nvPr>
        </p:nvSpPr>
        <p:spPr/>
        <p:txBody>
          <a:bodyPr/>
          <a:lstStyle/>
          <a:p>
            <a:r>
              <a:rPr lang="en-GB" altLang="ko-KR"/>
              <a:t>Learning Objectives</a:t>
            </a:r>
            <a:endParaRPr lang="ko-KR" altLang="en-US" dirty="0"/>
          </a:p>
        </p:txBody>
      </p:sp>
      <p:sp>
        <p:nvSpPr>
          <p:cNvPr id="6" name="내용 개체 틀 5"/>
          <p:cNvSpPr>
            <a:spLocks noGrp="1"/>
          </p:cNvSpPr>
          <p:nvPr>
            <p:ph idx="1"/>
          </p:nvPr>
        </p:nvSpPr>
        <p:spPr/>
        <p:txBody>
          <a:bodyPr>
            <a:normAutofit fontScale="47500" lnSpcReduction="20000"/>
          </a:bodyPr>
          <a:lstStyle/>
          <a:p>
            <a:r>
              <a:rPr lang="en-US" altLang="ko-KR" dirty="0"/>
              <a:t>What is </a:t>
            </a:r>
            <a:r>
              <a:rPr lang="en-US" altLang="ko-KR" dirty="0" err="1"/>
              <a:t>NumPy</a:t>
            </a:r>
            <a:endParaRPr lang="en-US" altLang="ko-KR" dirty="0"/>
          </a:p>
          <a:p>
            <a:r>
              <a:rPr lang="en-US" altLang="ko-KR" dirty="0"/>
              <a:t>Installing Package</a:t>
            </a:r>
          </a:p>
          <a:p>
            <a:r>
              <a:rPr lang="en-US" altLang="ko-KR" dirty="0"/>
              <a:t>Core</a:t>
            </a:r>
          </a:p>
          <a:p>
            <a:r>
              <a:rPr lang="en-US" altLang="ko-KR" dirty="0"/>
              <a:t>Basics</a:t>
            </a:r>
          </a:p>
          <a:p>
            <a:r>
              <a:rPr lang="en-US" altLang="ko-KR" dirty="0"/>
              <a:t>Arrays</a:t>
            </a:r>
          </a:p>
          <a:p>
            <a:r>
              <a:rPr lang="en-US" altLang="ko-KR" dirty="0"/>
              <a:t>Basic Operations</a:t>
            </a:r>
          </a:p>
          <a:p>
            <a:r>
              <a:rPr lang="en-US" altLang="ko-KR" dirty="0"/>
              <a:t>Universal Functions</a:t>
            </a:r>
          </a:p>
          <a:p>
            <a:r>
              <a:rPr lang="en-US" altLang="ko-KR" dirty="0"/>
              <a:t>Indexing, Slicing and Iterating</a:t>
            </a:r>
          </a:p>
          <a:p>
            <a:r>
              <a:rPr lang="en-US" altLang="ko-KR" dirty="0"/>
              <a:t>Shape Manipulation</a:t>
            </a:r>
          </a:p>
          <a:p>
            <a:r>
              <a:rPr lang="en-US" altLang="ko-KR" dirty="0"/>
              <a:t>Copies and Views</a:t>
            </a:r>
          </a:p>
          <a:p>
            <a:r>
              <a:rPr lang="en-US" altLang="ko-KR" dirty="0"/>
              <a:t>Fancy indexing and index tricks</a:t>
            </a:r>
          </a:p>
          <a:p>
            <a:r>
              <a:rPr lang="en-US" altLang="ko-KR" dirty="0"/>
              <a:t>Broadcasting rules</a:t>
            </a:r>
          </a:p>
          <a:p>
            <a:r>
              <a:rPr lang="en-US" altLang="ko-KR" b="1" u="sng" dirty="0"/>
              <a:t>Linear Algebra: Simple Array Operations</a:t>
            </a:r>
          </a:p>
          <a:p>
            <a:r>
              <a:rPr lang="en-US" altLang="ko-KR" dirty="0"/>
              <a:t>“Automatic” Reshaping</a:t>
            </a:r>
          </a:p>
          <a:p>
            <a:r>
              <a:rPr lang="en-US" altLang="ko-KR" dirty="0"/>
              <a:t>Vector Stacking</a:t>
            </a:r>
          </a:p>
          <a:p>
            <a:r>
              <a:rPr lang="en-US" altLang="ko-KR" dirty="0"/>
              <a:t>Histograms</a:t>
            </a:r>
            <a:endParaRPr lang="ko-KR" altLang="en-US" dirty="0"/>
          </a:p>
        </p:txBody>
      </p:sp>
      <p:sp>
        <p:nvSpPr>
          <p:cNvPr id="2" name="슬라이드 번호 개체 틀 1"/>
          <p:cNvSpPr>
            <a:spLocks noGrp="1"/>
          </p:cNvSpPr>
          <p:nvPr>
            <p:ph type="sldNum" sz="quarter" idx="12"/>
          </p:nvPr>
        </p:nvSpPr>
        <p:spPr/>
        <p:txBody>
          <a:bodyPr/>
          <a:lstStyle/>
          <a:p>
            <a:fld id="{D57F1E4F-1CFF-5643-939E-217C01CDF565}" type="slidenum">
              <a:rPr lang="en-US" smtClean="0"/>
              <a:pPr/>
              <a:t>181</a:t>
            </a:fld>
            <a:endParaRPr lang="en-US" dirty="0"/>
          </a:p>
        </p:txBody>
      </p:sp>
    </p:spTree>
    <p:extLst>
      <p:ext uri="{BB962C8B-B14F-4D97-AF65-F5344CB8AC3E}">
        <p14:creationId xmlns:p14="http://schemas.microsoft.com/office/powerpoint/2010/main" val="1845669315"/>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a:t>Linear Algebra: Simple Array Operations</a:t>
            </a:r>
            <a:endParaRPr lang="ko-KR" altLang="en-US" dirty="0"/>
          </a:p>
        </p:txBody>
      </p:sp>
      <p:sp>
        <p:nvSpPr>
          <p:cNvPr id="9" name="내용 개체 틀 8"/>
          <p:cNvSpPr>
            <a:spLocks noGrp="1"/>
          </p:cNvSpPr>
          <p:nvPr>
            <p:ph idx="1"/>
          </p:nvPr>
        </p:nvSpPr>
        <p:spPr/>
        <p:txBody>
          <a:bodyPr>
            <a:normAutofit fontScale="47500" lnSpcReduction="20000"/>
          </a:bodyPr>
          <a:lstStyle/>
          <a:p>
            <a:pPr marL="0" indent="0">
              <a:buNone/>
            </a:pPr>
            <a:r>
              <a:rPr lang="en-US" altLang="ko-KR" dirty="0"/>
              <a:t>import </a:t>
            </a:r>
            <a:r>
              <a:rPr lang="en-US" altLang="ko-KR" dirty="0" err="1"/>
              <a:t>numpy</a:t>
            </a:r>
            <a:endParaRPr lang="en-US" altLang="ko-KR" dirty="0"/>
          </a:p>
          <a:p>
            <a:pPr marL="0" indent="0">
              <a:buNone/>
            </a:pPr>
            <a:endParaRPr lang="en-US" altLang="ko-KR" dirty="0"/>
          </a:p>
          <a:p>
            <a:pPr marL="0" indent="0">
              <a:buNone/>
            </a:pPr>
            <a:r>
              <a:rPr lang="en-US" altLang="ko-KR" dirty="0"/>
              <a:t>a = </a:t>
            </a:r>
            <a:r>
              <a:rPr lang="en-US" altLang="ko-KR" dirty="0" err="1"/>
              <a:t>numpy.array</a:t>
            </a:r>
            <a:r>
              <a:rPr lang="en-US" altLang="ko-KR" dirty="0"/>
              <a:t>([[1.0, 2.0], [3.0, 4.0]])</a:t>
            </a:r>
          </a:p>
          <a:p>
            <a:pPr marL="0" indent="0">
              <a:buNone/>
            </a:pPr>
            <a:r>
              <a:rPr lang="en-US" altLang="ko-KR" dirty="0"/>
              <a:t>print(a)						# [[1. 2.] [3. 4.]]</a:t>
            </a:r>
          </a:p>
          <a:p>
            <a:pPr marL="0" indent="0">
              <a:buNone/>
            </a:pPr>
            <a:r>
              <a:rPr lang="en-US" altLang="ko-KR" dirty="0"/>
              <a:t>print(</a:t>
            </a:r>
            <a:r>
              <a:rPr lang="en-US" altLang="ko-KR" dirty="0" err="1"/>
              <a:t>a.transpose</a:t>
            </a:r>
            <a:r>
              <a:rPr lang="en-US" altLang="ko-KR" dirty="0"/>
              <a:t>())				# [[1. 3.] [2. 4.]]; transposed matrix</a:t>
            </a:r>
          </a:p>
          <a:p>
            <a:pPr marL="0" indent="0">
              <a:buNone/>
            </a:pPr>
            <a:r>
              <a:rPr lang="en-US" altLang="ko-KR" dirty="0"/>
              <a:t>print(</a:t>
            </a:r>
            <a:r>
              <a:rPr lang="en-US" altLang="ko-KR" dirty="0" err="1"/>
              <a:t>numpy.linalg.inv</a:t>
            </a:r>
            <a:r>
              <a:rPr lang="en-US" altLang="ko-KR" dirty="0"/>
              <a:t>(a))			# [[-2.   1. ] [ 1.5 -0.5]]; inverse matrix</a:t>
            </a:r>
          </a:p>
          <a:p>
            <a:pPr marL="0" indent="0">
              <a:buNone/>
            </a:pPr>
            <a:r>
              <a:rPr lang="en-US" altLang="ko-KR" dirty="0"/>
              <a:t>u = </a:t>
            </a:r>
            <a:r>
              <a:rPr lang="en-US" altLang="ko-KR" dirty="0" err="1"/>
              <a:t>numpy.eye</a:t>
            </a:r>
            <a:r>
              <a:rPr lang="en-US" altLang="ko-KR" dirty="0"/>
              <a:t>(2)				# unit 2x2 matrix; "eye" represents "I"</a:t>
            </a:r>
          </a:p>
          <a:p>
            <a:pPr marL="0" indent="0">
              <a:buNone/>
            </a:pPr>
            <a:r>
              <a:rPr lang="en-US" altLang="ko-KR" dirty="0"/>
              <a:t>print(u) 					# [[1. 0.] [0. 1.]]</a:t>
            </a:r>
          </a:p>
          <a:p>
            <a:pPr marL="0" indent="0">
              <a:buNone/>
            </a:pPr>
            <a:r>
              <a:rPr lang="en-US" altLang="ko-KR" dirty="0"/>
              <a:t>j = </a:t>
            </a:r>
            <a:r>
              <a:rPr lang="en-US" altLang="ko-KR" dirty="0" err="1"/>
              <a:t>numpy.array</a:t>
            </a:r>
            <a:r>
              <a:rPr lang="en-US" altLang="ko-KR" dirty="0"/>
              <a:t>([[0.0, -1.0], [1.0, 0.0]])</a:t>
            </a:r>
          </a:p>
          <a:p>
            <a:pPr marL="0" indent="0">
              <a:buNone/>
            </a:pPr>
            <a:r>
              <a:rPr lang="en-US" altLang="ko-KR" dirty="0"/>
              <a:t>print(j @ j)					# [[-1.  0.] [ 0. -1.]]</a:t>
            </a:r>
          </a:p>
          <a:p>
            <a:pPr marL="0" indent="0">
              <a:buNone/>
            </a:pPr>
            <a:r>
              <a:rPr lang="en-US" altLang="ko-KR" dirty="0"/>
              <a:t>print(</a:t>
            </a:r>
            <a:r>
              <a:rPr lang="en-US" altLang="ko-KR" dirty="0" err="1"/>
              <a:t>numpy.trace</a:t>
            </a:r>
            <a:r>
              <a:rPr lang="en-US" altLang="ko-KR" dirty="0"/>
              <a:t>(u))				# 2.0; trace</a:t>
            </a:r>
          </a:p>
          <a:p>
            <a:pPr marL="0" indent="0">
              <a:buNone/>
            </a:pPr>
            <a:r>
              <a:rPr lang="en-US" altLang="ko-KR" dirty="0"/>
              <a:t>y = </a:t>
            </a:r>
            <a:r>
              <a:rPr lang="en-US" altLang="ko-KR" dirty="0" err="1"/>
              <a:t>numpy.array</a:t>
            </a:r>
            <a:r>
              <a:rPr lang="en-US" altLang="ko-KR" dirty="0"/>
              <a:t>([[5.], [7.]])</a:t>
            </a:r>
          </a:p>
          <a:p>
            <a:pPr marL="0" indent="0">
              <a:buNone/>
            </a:pPr>
            <a:r>
              <a:rPr lang="en-US" altLang="ko-KR" dirty="0"/>
              <a:t>print(</a:t>
            </a:r>
            <a:r>
              <a:rPr lang="en-US" altLang="ko-KR" dirty="0" err="1"/>
              <a:t>numpy.linalg.solve</a:t>
            </a:r>
            <a:r>
              <a:rPr lang="en-US" altLang="ko-KR" dirty="0"/>
              <a:t>(a, y))		# [[-3.] [ 4.]]; linear matrix equation</a:t>
            </a:r>
          </a:p>
          <a:p>
            <a:pPr marL="0" indent="0">
              <a:buNone/>
            </a:pPr>
            <a:r>
              <a:rPr lang="en-US" altLang="ko-KR" dirty="0"/>
              <a:t>print(</a:t>
            </a:r>
            <a:r>
              <a:rPr lang="en-US" altLang="ko-KR" dirty="0" err="1"/>
              <a:t>numpy.linalg.eig</a:t>
            </a:r>
            <a:r>
              <a:rPr lang="en-US" altLang="ko-KR" dirty="0"/>
              <a:t>(j))			# (Eigenvalue, Eigenvector)</a:t>
            </a:r>
          </a:p>
          <a:p>
            <a:pPr marL="0" indent="0">
              <a:buNone/>
            </a:pPr>
            <a:r>
              <a:rPr lang="en-US" altLang="ko-KR" dirty="0"/>
              <a:t>						# (array([0.+1.j, 0.-1.j]),</a:t>
            </a:r>
          </a:p>
          <a:p>
            <a:pPr marL="0" indent="0">
              <a:buNone/>
            </a:pPr>
            <a:r>
              <a:rPr lang="en-US" altLang="ko-KR" dirty="0"/>
              <a:t>						#  array([[0.70710678+0.j        , 0.70710678-0.j        ],</a:t>
            </a:r>
          </a:p>
          <a:p>
            <a:pPr marL="0" indent="0">
              <a:buNone/>
            </a:pPr>
            <a:r>
              <a:rPr lang="en-US" altLang="ko-KR" dirty="0"/>
              <a:t>						#          [0.        -0.70710678j, 0.        +0.70710678j]]))</a:t>
            </a:r>
            <a:endParaRPr lang="ko-KR" altLang="en-US" dirty="0"/>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182</a:t>
            </a:fld>
            <a:endParaRPr lang="en-US" dirty="0"/>
          </a:p>
        </p:txBody>
      </p:sp>
    </p:spTree>
    <p:extLst>
      <p:ext uri="{BB962C8B-B14F-4D97-AF65-F5344CB8AC3E}">
        <p14:creationId xmlns:p14="http://schemas.microsoft.com/office/powerpoint/2010/main" val="4221946660"/>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a:t>Linear Algebra: Simple Array Operations</a:t>
            </a:r>
            <a:endParaRPr lang="ko-KR" altLang="en-US" dirty="0"/>
          </a:p>
        </p:txBody>
      </p:sp>
      <p:sp>
        <p:nvSpPr>
          <p:cNvPr id="9" name="내용 개체 틀 8"/>
          <p:cNvSpPr>
            <a:spLocks noGrp="1"/>
          </p:cNvSpPr>
          <p:nvPr>
            <p:ph idx="1"/>
          </p:nvPr>
        </p:nvSpPr>
        <p:spPr/>
        <p:txBody>
          <a:bodyPr>
            <a:normAutofit fontScale="47500" lnSpcReduction="20000"/>
          </a:bodyPr>
          <a:lstStyle/>
          <a:p>
            <a:pPr marL="0" indent="0">
              <a:buNone/>
            </a:pPr>
            <a:r>
              <a:rPr lang="en-US" altLang="ko-KR" dirty="0"/>
              <a:t>import </a:t>
            </a:r>
            <a:r>
              <a:rPr lang="en-US" altLang="ko-KR" dirty="0" err="1"/>
              <a:t>numpy</a:t>
            </a:r>
            <a:endParaRPr lang="en-US" altLang="ko-KR" dirty="0"/>
          </a:p>
          <a:p>
            <a:pPr marL="0" indent="0">
              <a:buNone/>
            </a:pPr>
            <a:endParaRPr lang="en-US" altLang="ko-KR" dirty="0"/>
          </a:p>
          <a:p>
            <a:pPr marL="0" indent="0">
              <a:buNone/>
            </a:pPr>
            <a:r>
              <a:rPr lang="en-US" altLang="ko-KR" dirty="0"/>
              <a:t>a = </a:t>
            </a:r>
            <a:r>
              <a:rPr lang="en-US" altLang="ko-KR" dirty="0" err="1"/>
              <a:t>numpy.array</a:t>
            </a:r>
            <a:r>
              <a:rPr lang="en-US" altLang="ko-KR" dirty="0"/>
              <a:t>([[1.0, 2.0], [3.0, 4.0]])</a:t>
            </a:r>
          </a:p>
          <a:p>
            <a:pPr marL="0" indent="0">
              <a:buNone/>
            </a:pPr>
            <a:r>
              <a:rPr lang="en-US" altLang="ko-KR" dirty="0"/>
              <a:t>print(a)						# </a:t>
            </a:r>
            <a:r>
              <a:rPr lang="en-US" altLang="ko-KR" b="1" dirty="0">
                <a:solidFill>
                  <a:srgbClr val="FF0000"/>
                </a:solidFill>
              </a:rPr>
              <a:t>[[1. 2.] [3. 4.]]</a:t>
            </a:r>
          </a:p>
          <a:p>
            <a:pPr marL="0" indent="0">
              <a:buNone/>
            </a:pPr>
            <a:r>
              <a:rPr lang="en-US" altLang="ko-KR" dirty="0"/>
              <a:t>print(</a:t>
            </a:r>
            <a:r>
              <a:rPr lang="en-US" altLang="ko-KR" b="1" dirty="0" err="1">
                <a:solidFill>
                  <a:srgbClr val="FF0000"/>
                </a:solidFill>
              </a:rPr>
              <a:t>a.transpose</a:t>
            </a:r>
            <a:r>
              <a:rPr lang="en-US" altLang="ko-KR" b="1" dirty="0">
                <a:solidFill>
                  <a:srgbClr val="FF0000"/>
                </a:solidFill>
              </a:rPr>
              <a:t>()</a:t>
            </a:r>
            <a:r>
              <a:rPr lang="en-US" altLang="ko-KR" dirty="0"/>
              <a:t>)				# </a:t>
            </a:r>
            <a:r>
              <a:rPr lang="en-US" altLang="ko-KR" b="1" dirty="0">
                <a:solidFill>
                  <a:srgbClr val="FF0000"/>
                </a:solidFill>
              </a:rPr>
              <a:t>[[1. 3.] [2. 4.]]</a:t>
            </a:r>
            <a:r>
              <a:rPr lang="en-US" altLang="ko-KR" dirty="0"/>
              <a:t>; transposed matrix</a:t>
            </a:r>
          </a:p>
          <a:p>
            <a:pPr marL="0" indent="0">
              <a:buNone/>
            </a:pPr>
            <a:r>
              <a:rPr lang="en-US" altLang="ko-KR" dirty="0"/>
              <a:t>print(</a:t>
            </a:r>
            <a:r>
              <a:rPr lang="en-US" altLang="ko-KR" dirty="0" err="1"/>
              <a:t>numpy.linalg.inv</a:t>
            </a:r>
            <a:r>
              <a:rPr lang="en-US" altLang="ko-KR" dirty="0"/>
              <a:t>(a))			# [[-2.   1. ] [ 1.5 -0.5]]; inverse matrix</a:t>
            </a:r>
          </a:p>
          <a:p>
            <a:pPr marL="0" indent="0">
              <a:buNone/>
            </a:pPr>
            <a:r>
              <a:rPr lang="en-US" altLang="ko-KR" dirty="0"/>
              <a:t>u = </a:t>
            </a:r>
            <a:r>
              <a:rPr lang="en-US" altLang="ko-KR" dirty="0" err="1"/>
              <a:t>numpy.eye</a:t>
            </a:r>
            <a:r>
              <a:rPr lang="en-US" altLang="ko-KR" dirty="0"/>
              <a:t>(2)				# unit 2x2 matrix; "eye" represents "I"</a:t>
            </a:r>
          </a:p>
          <a:p>
            <a:pPr marL="0" indent="0">
              <a:buNone/>
            </a:pPr>
            <a:r>
              <a:rPr lang="en-US" altLang="ko-KR" dirty="0"/>
              <a:t>print(u) 					# [[1. 0.] [0. 1.]]</a:t>
            </a:r>
          </a:p>
          <a:p>
            <a:pPr marL="0" indent="0">
              <a:buNone/>
            </a:pPr>
            <a:r>
              <a:rPr lang="en-US" altLang="ko-KR" dirty="0"/>
              <a:t>j = </a:t>
            </a:r>
            <a:r>
              <a:rPr lang="en-US" altLang="ko-KR" dirty="0" err="1"/>
              <a:t>numpy.array</a:t>
            </a:r>
            <a:r>
              <a:rPr lang="en-US" altLang="ko-KR" dirty="0"/>
              <a:t>([[0.0, -1.0], [1.0, 0.0]])</a:t>
            </a:r>
          </a:p>
          <a:p>
            <a:pPr marL="0" indent="0">
              <a:buNone/>
            </a:pPr>
            <a:r>
              <a:rPr lang="en-US" altLang="ko-KR" dirty="0"/>
              <a:t>print(j @ j)					# [[-1.  0.] [ 0. -1.]]</a:t>
            </a:r>
          </a:p>
          <a:p>
            <a:pPr marL="0" indent="0">
              <a:buNone/>
            </a:pPr>
            <a:r>
              <a:rPr lang="en-US" altLang="ko-KR" dirty="0"/>
              <a:t>print(</a:t>
            </a:r>
            <a:r>
              <a:rPr lang="en-US" altLang="ko-KR" dirty="0" err="1"/>
              <a:t>numpy.trace</a:t>
            </a:r>
            <a:r>
              <a:rPr lang="en-US" altLang="ko-KR" dirty="0"/>
              <a:t>(u))				# 2.0; trace</a:t>
            </a:r>
          </a:p>
          <a:p>
            <a:pPr marL="0" indent="0">
              <a:buNone/>
            </a:pPr>
            <a:r>
              <a:rPr lang="en-US" altLang="ko-KR" dirty="0"/>
              <a:t>y = </a:t>
            </a:r>
            <a:r>
              <a:rPr lang="en-US" altLang="ko-KR" dirty="0" err="1"/>
              <a:t>numpy.array</a:t>
            </a:r>
            <a:r>
              <a:rPr lang="en-US" altLang="ko-KR" dirty="0"/>
              <a:t>([[5.], [7.]])</a:t>
            </a:r>
          </a:p>
          <a:p>
            <a:pPr marL="0" indent="0">
              <a:buNone/>
            </a:pPr>
            <a:r>
              <a:rPr lang="en-US" altLang="ko-KR" dirty="0"/>
              <a:t>print(</a:t>
            </a:r>
            <a:r>
              <a:rPr lang="en-US" altLang="ko-KR" dirty="0" err="1"/>
              <a:t>numpy.linalg.solve</a:t>
            </a:r>
            <a:r>
              <a:rPr lang="en-US" altLang="ko-KR" dirty="0"/>
              <a:t>(a, y))		# [[-3.] [ 4.]]; linear matrix equation</a:t>
            </a:r>
          </a:p>
          <a:p>
            <a:pPr marL="0" indent="0">
              <a:buNone/>
            </a:pPr>
            <a:r>
              <a:rPr lang="en-US" altLang="ko-KR" dirty="0"/>
              <a:t>print(</a:t>
            </a:r>
            <a:r>
              <a:rPr lang="en-US" altLang="ko-KR" dirty="0" err="1"/>
              <a:t>numpy.linalg.eig</a:t>
            </a:r>
            <a:r>
              <a:rPr lang="en-US" altLang="ko-KR" dirty="0"/>
              <a:t>(j))			# (Eigenvalue, Eigenvector)</a:t>
            </a:r>
          </a:p>
          <a:p>
            <a:pPr marL="0" indent="0">
              <a:buNone/>
            </a:pPr>
            <a:r>
              <a:rPr lang="en-US" altLang="ko-KR" dirty="0"/>
              <a:t>						# (array([0.+1.j, 0.-1.j]),</a:t>
            </a:r>
          </a:p>
          <a:p>
            <a:pPr marL="0" indent="0">
              <a:buNone/>
            </a:pPr>
            <a:r>
              <a:rPr lang="en-US" altLang="ko-KR" dirty="0"/>
              <a:t>						#  array([[0.70710678+0.j        , 0.70710678-0.j        ],</a:t>
            </a:r>
          </a:p>
          <a:p>
            <a:pPr marL="0" indent="0">
              <a:buNone/>
            </a:pPr>
            <a:r>
              <a:rPr lang="en-US" altLang="ko-KR" dirty="0"/>
              <a:t>						#          [0.        -0.70710678j, 0.        +0.70710678j]]))</a:t>
            </a:r>
            <a:endParaRPr lang="ko-KR" altLang="en-US" dirty="0"/>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183</a:t>
            </a:fld>
            <a:endParaRPr lang="en-US" dirty="0"/>
          </a:p>
        </p:txBody>
      </p:sp>
    </p:spTree>
    <p:extLst>
      <p:ext uri="{BB962C8B-B14F-4D97-AF65-F5344CB8AC3E}">
        <p14:creationId xmlns:p14="http://schemas.microsoft.com/office/powerpoint/2010/main" val="2337711667"/>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a:t>Linear Algebra: Simple Array Operations</a:t>
            </a:r>
            <a:endParaRPr lang="ko-KR" altLang="en-US" dirty="0"/>
          </a:p>
        </p:txBody>
      </p:sp>
      <p:sp>
        <p:nvSpPr>
          <p:cNvPr id="9" name="내용 개체 틀 8"/>
          <p:cNvSpPr>
            <a:spLocks noGrp="1"/>
          </p:cNvSpPr>
          <p:nvPr>
            <p:ph idx="1"/>
          </p:nvPr>
        </p:nvSpPr>
        <p:spPr/>
        <p:txBody>
          <a:bodyPr>
            <a:normAutofit fontScale="47500" lnSpcReduction="20000"/>
          </a:bodyPr>
          <a:lstStyle/>
          <a:p>
            <a:pPr marL="0" indent="0">
              <a:buNone/>
            </a:pPr>
            <a:r>
              <a:rPr lang="en-US" altLang="ko-KR" dirty="0"/>
              <a:t>import </a:t>
            </a:r>
            <a:r>
              <a:rPr lang="en-US" altLang="ko-KR" dirty="0" err="1"/>
              <a:t>numpy</a:t>
            </a:r>
            <a:endParaRPr lang="en-US" altLang="ko-KR" dirty="0"/>
          </a:p>
          <a:p>
            <a:pPr marL="0" indent="0">
              <a:buNone/>
            </a:pPr>
            <a:endParaRPr lang="en-US" altLang="ko-KR" dirty="0"/>
          </a:p>
          <a:p>
            <a:pPr marL="0" indent="0">
              <a:buNone/>
            </a:pPr>
            <a:r>
              <a:rPr lang="en-US" altLang="ko-KR" dirty="0"/>
              <a:t>a = </a:t>
            </a:r>
            <a:r>
              <a:rPr lang="en-US" altLang="ko-KR" dirty="0" err="1"/>
              <a:t>numpy.array</a:t>
            </a:r>
            <a:r>
              <a:rPr lang="en-US" altLang="ko-KR" dirty="0"/>
              <a:t>([[1.0, 2.0], [3.0, 4.0]])</a:t>
            </a:r>
          </a:p>
          <a:p>
            <a:pPr marL="0" indent="0">
              <a:buNone/>
            </a:pPr>
            <a:r>
              <a:rPr lang="en-US" altLang="ko-KR" dirty="0"/>
              <a:t>print(a)						# </a:t>
            </a:r>
            <a:r>
              <a:rPr lang="en-US" altLang="ko-KR" b="1" dirty="0">
                <a:solidFill>
                  <a:srgbClr val="FF0000"/>
                </a:solidFill>
              </a:rPr>
              <a:t>[[1. 2.] [3. 4.]]</a:t>
            </a:r>
          </a:p>
          <a:p>
            <a:pPr marL="0" indent="0">
              <a:buNone/>
            </a:pPr>
            <a:r>
              <a:rPr lang="en-US" altLang="ko-KR" dirty="0"/>
              <a:t>print(</a:t>
            </a:r>
            <a:r>
              <a:rPr lang="en-US" altLang="ko-KR" dirty="0" err="1"/>
              <a:t>a.transpose</a:t>
            </a:r>
            <a:r>
              <a:rPr lang="en-US" altLang="ko-KR" dirty="0"/>
              <a:t>())				# [[1. 3.] [2. 4.]]; transposed matrix</a:t>
            </a:r>
          </a:p>
          <a:p>
            <a:pPr marL="0" indent="0">
              <a:buNone/>
            </a:pPr>
            <a:r>
              <a:rPr lang="en-US" altLang="ko-KR" dirty="0"/>
              <a:t>print(</a:t>
            </a:r>
            <a:r>
              <a:rPr lang="en-US" altLang="ko-KR" b="1" dirty="0" err="1">
                <a:solidFill>
                  <a:srgbClr val="FF0000"/>
                </a:solidFill>
              </a:rPr>
              <a:t>numpy.linalg.inv</a:t>
            </a:r>
            <a:r>
              <a:rPr lang="en-US" altLang="ko-KR" b="1" dirty="0">
                <a:solidFill>
                  <a:srgbClr val="FF0000"/>
                </a:solidFill>
              </a:rPr>
              <a:t>(a)</a:t>
            </a:r>
            <a:r>
              <a:rPr lang="en-US" altLang="ko-KR" dirty="0"/>
              <a:t>)			# </a:t>
            </a:r>
            <a:r>
              <a:rPr lang="en-US" altLang="ko-KR" b="1" dirty="0">
                <a:solidFill>
                  <a:srgbClr val="FF0000"/>
                </a:solidFill>
              </a:rPr>
              <a:t>[[-2.   1. ] [ 1.5 -0.5]]</a:t>
            </a:r>
            <a:r>
              <a:rPr lang="en-US" altLang="ko-KR" dirty="0"/>
              <a:t>; inverse matrix</a:t>
            </a:r>
          </a:p>
          <a:p>
            <a:pPr marL="0" indent="0">
              <a:buNone/>
            </a:pPr>
            <a:r>
              <a:rPr lang="en-US" altLang="ko-KR" dirty="0"/>
              <a:t>u = </a:t>
            </a:r>
            <a:r>
              <a:rPr lang="en-US" altLang="ko-KR" dirty="0" err="1"/>
              <a:t>numpy.eye</a:t>
            </a:r>
            <a:r>
              <a:rPr lang="en-US" altLang="ko-KR" dirty="0"/>
              <a:t>(2)				# unit 2x2 matrix; "eye" represents "I"</a:t>
            </a:r>
          </a:p>
          <a:p>
            <a:pPr marL="0" indent="0">
              <a:buNone/>
            </a:pPr>
            <a:r>
              <a:rPr lang="en-US" altLang="ko-KR" dirty="0"/>
              <a:t>print(u) 					# [[1. 0.] [0. 1.]]</a:t>
            </a:r>
          </a:p>
          <a:p>
            <a:pPr marL="0" indent="0">
              <a:buNone/>
            </a:pPr>
            <a:r>
              <a:rPr lang="en-US" altLang="ko-KR" dirty="0"/>
              <a:t>j = </a:t>
            </a:r>
            <a:r>
              <a:rPr lang="en-US" altLang="ko-KR" dirty="0" err="1"/>
              <a:t>numpy.array</a:t>
            </a:r>
            <a:r>
              <a:rPr lang="en-US" altLang="ko-KR" dirty="0"/>
              <a:t>([[0.0, -1.0], [1.0, 0.0]])</a:t>
            </a:r>
          </a:p>
          <a:p>
            <a:pPr marL="0" indent="0">
              <a:buNone/>
            </a:pPr>
            <a:r>
              <a:rPr lang="en-US" altLang="ko-KR" dirty="0"/>
              <a:t>print(j @ j)					# [[-1.  0.] [ 0. -1.]]</a:t>
            </a:r>
          </a:p>
          <a:p>
            <a:pPr marL="0" indent="0">
              <a:buNone/>
            </a:pPr>
            <a:r>
              <a:rPr lang="en-US" altLang="ko-KR" dirty="0"/>
              <a:t>print(</a:t>
            </a:r>
            <a:r>
              <a:rPr lang="en-US" altLang="ko-KR" dirty="0" err="1"/>
              <a:t>numpy.trace</a:t>
            </a:r>
            <a:r>
              <a:rPr lang="en-US" altLang="ko-KR" dirty="0"/>
              <a:t>(u))				# 2.0; trace</a:t>
            </a:r>
          </a:p>
          <a:p>
            <a:pPr marL="0" indent="0">
              <a:buNone/>
            </a:pPr>
            <a:r>
              <a:rPr lang="en-US" altLang="ko-KR" dirty="0"/>
              <a:t>y = </a:t>
            </a:r>
            <a:r>
              <a:rPr lang="en-US" altLang="ko-KR" dirty="0" err="1"/>
              <a:t>numpy.array</a:t>
            </a:r>
            <a:r>
              <a:rPr lang="en-US" altLang="ko-KR" dirty="0"/>
              <a:t>([[5.], [7.]])</a:t>
            </a:r>
          </a:p>
          <a:p>
            <a:pPr marL="0" indent="0">
              <a:buNone/>
            </a:pPr>
            <a:r>
              <a:rPr lang="en-US" altLang="ko-KR" dirty="0"/>
              <a:t>print(</a:t>
            </a:r>
            <a:r>
              <a:rPr lang="en-US" altLang="ko-KR" dirty="0" err="1"/>
              <a:t>numpy.linalg.solve</a:t>
            </a:r>
            <a:r>
              <a:rPr lang="en-US" altLang="ko-KR" dirty="0"/>
              <a:t>(a, y))		# [[-3.] [ 4.]]; linear matrix equation</a:t>
            </a:r>
          </a:p>
          <a:p>
            <a:pPr marL="0" indent="0">
              <a:buNone/>
            </a:pPr>
            <a:r>
              <a:rPr lang="en-US" altLang="ko-KR" dirty="0"/>
              <a:t>print(</a:t>
            </a:r>
            <a:r>
              <a:rPr lang="en-US" altLang="ko-KR" dirty="0" err="1"/>
              <a:t>numpy.linalg.eig</a:t>
            </a:r>
            <a:r>
              <a:rPr lang="en-US" altLang="ko-KR" dirty="0"/>
              <a:t>(j))			# (Eigenvalue, Eigenvector)</a:t>
            </a:r>
          </a:p>
          <a:p>
            <a:pPr marL="0" indent="0">
              <a:buNone/>
            </a:pPr>
            <a:r>
              <a:rPr lang="en-US" altLang="ko-KR" dirty="0"/>
              <a:t>						# (array([0.+1.j, 0.-1.j]),</a:t>
            </a:r>
          </a:p>
          <a:p>
            <a:pPr marL="0" indent="0">
              <a:buNone/>
            </a:pPr>
            <a:r>
              <a:rPr lang="en-US" altLang="ko-KR" dirty="0"/>
              <a:t>						#  array([[0.70710678+0.j        , 0.70710678-0.j        ],</a:t>
            </a:r>
          </a:p>
          <a:p>
            <a:pPr marL="0" indent="0">
              <a:buNone/>
            </a:pPr>
            <a:r>
              <a:rPr lang="en-US" altLang="ko-KR" dirty="0"/>
              <a:t>						#          [0.        -0.70710678j, 0.        +0.70710678j]]))</a:t>
            </a:r>
            <a:endParaRPr lang="ko-KR" altLang="en-US" dirty="0"/>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184</a:t>
            </a:fld>
            <a:endParaRPr lang="en-US" dirty="0"/>
          </a:p>
        </p:txBody>
      </p:sp>
    </p:spTree>
    <p:extLst>
      <p:ext uri="{BB962C8B-B14F-4D97-AF65-F5344CB8AC3E}">
        <p14:creationId xmlns:p14="http://schemas.microsoft.com/office/powerpoint/2010/main" val="2494293704"/>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a:t>Linear Algebra: Simple Array Operations</a:t>
            </a:r>
            <a:endParaRPr lang="ko-KR" altLang="en-US" dirty="0"/>
          </a:p>
        </p:txBody>
      </p:sp>
      <p:sp>
        <p:nvSpPr>
          <p:cNvPr id="9" name="내용 개체 틀 8"/>
          <p:cNvSpPr>
            <a:spLocks noGrp="1"/>
          </p:cNvSpPr>
          <p:nvPr>
            <p:ph idx="1"/>
          </p:nvPr>
        </p:nvSpPr>
        <p:spPr/>
        <p:txBody>
          <a:bodyPr>
            <a:normAutofit fontScale="47500" lnSpcReduction="20000"/>
          </a:bodyPr>
          <a:lstStyle/>
          <a:p>
            <a:pPr marL="0" indent="0">
              <a:buNone/>
            </a:pPr>
            <a:r>
              <a:rPr lang="en-US" altLang="ko-KR" dirty="0"/>
              <a:t>import </a:t>
            </a:r>
            <a:r>
              <a:rPr lang="en-US" altLang="ko-KR" dirty="0" err="1"/>
              <a:t>numpy</a:t>
            </a:r>
            <a:endParaRPr lang="en-US" altLang="ko-KR" dirty="0"/>
          </a:p>
          <a:p>
            <a:pPr marL="0" indent="0">
              <a:buNone/>
            </a:pPr>
            <a:endParaRPr lang="en-US" altLang="ko-KR" dirty="0"/>
          </a:p>
          <a:p>
            <a:pPr marL="0" indent="0">
              <a:buNone/>
            </a:pPr>
            <a:r>
              <a:rPr lang="en-US" altLang="ko-KR" dirty="0"/>
              <a:t>a = </a:t>
            </a:r>
            <a:r>
              <a:rPr lang="en-US" altLang="ko-KR" dirty="0" err="1"/>
              <a:t>numpy.array</a:t>
            </a:r>
            <a:r>
              <a:rPr lang="en-US" altLang="ko-KR" dirty="0"/>
              <a:t>([[1.0, 2.0], [3.0, 4.0]])</a:t>
            </a:r>
          </a:p>
          <a:p>
            <a:pPr marL="0" indent="0">
              <a:buNone/>
            </a:pPr>
            <a:r>
              <a:rPr lang="en-US" altLang="ko-KR" dirty="0"/>
              <a:t>print(a)						# [[1. 2.] [3. 4.]]</a:t>
            </a:r>
          </a:p>
          <a:p>
            <a:pPr marL="0" indent="0">
              <a:buNone/>
            </a:pPr>
            <a:r>
              <a:rPr lang="en-US" altLang="ko-KR" dirty="0"/>
              <a:t>print(</a:t>
            </a:r>
            <a:r>
              <a:rPr lang="en-US" altLang="ko-KR" dirty="0" err="1"/>
              <a:t>a.transpose</a:t>
            </a:r>
            <a:r>
              <a:rPr lang="en-US" altLang="ko-KR" dirty="0"/>
              <a:t>())				# [[1. 3.] [2. 4.]]; transposed matrix</a:t>
            </a:r>
          </a:p>
          <a:p>
            <a:pPr marL="0" indent="0">
              <a:buNone/>
            </a:pPr>
            <a:r>
              <a:rPr lang="en-US" altLang="ko-KR" dirty="0"/>
              <a:t>print(</a:t>
            </a:r>
            <a:r>
              <a:rPr lang="en-US" altLang="ko-KR" dirty="0" err="1"/>
              <a:t>numpy.linalg.inv</a:t>
            </a:r>
            <a:r>
              <a:rPr lang="en-US" altLang="ko-KR" dirty="0"/>
              <a:t>(a))			# [[-2.   1. ] [ 1.5 -0.5]]; inverse matrix</a:t>
            </a:r>
          </a:p>
          <a:p>
            <a:pPr marL="0" indent="0">
              <a:buNone/>
            </a:pPr>
            <a:r>
              <a:rPr lang="en-US" altLang="ko-KR" dirty="0"/>
              <a:t>u = </a:t>
            </a:r>
            <a:r>
              <a:rPr lang="en-US" altLang="ko-KR" b="1" dirty="0" err="1">
                <a:solidFill>
                  <a:srgbClr val="FF0000"/>
                </a:solidFill>
              </a:rPr>
              <a:t>numpy.eye</a:t>
            </a:r>
            <a:r>
              <a:rPr lang="en-US" altLang="ko-KR" b="1" dirty="0">
                <a:solidFill>
                  <a:srgbClr val="FF0000"/>
                </a:solidFill>
              </a:rPr>
              <a:t>(2)</a:t>
            </a:r>
            <a:r>
              <a:rPr lang="en-US" altLang="ko-KR" dirty="0"/>
              <a:t>				# unit 2x2 matrix; "eye" represents "I"</a:t>
            </a:r>
          </a:p>
          <a:p>
            <a:pPr marL="0" indent="0">
              <a:buNone/>
            </a:pPr>
            <a:r>
              <a:rPr lang="en-US" altLang="ko-KR" dirty="0"/>
              <a:t>print(u) 					# </a:t>
            </a:r>
            <a:r>
              <a:rPr lang="en-US" altLang="ko-KR" b="1" dirty="0">
                <a:solidFill>
                  <a:srgbClr val="FF0000"/>
                </a:solidFill>
              </a:rPr>
              <a:t>[[1. 0.] [0. 1.]]</a:t>
            </a:r>
          </a:p>
          <a:p>
            <a:pPr marL="0" indent="0">
              <a:buNone/>
            </a:pPr>
            <a:r>
              <a:rPr lang="en-US" altLang="ko-KR" dirty="0"/>
              <a:t>j = </a:t>
            </a:r>
            <a:r>
              <a:rPr lang="en-US" altLang="ko-KR" dirty="0" err="1"/>
              <a:t>numpy.array</a:t>
            </a:r>
            <a:r>
              <a:rPr lang="en-US" altLang="ko-KR" dirty="0"/>
              <a:t>([[0.0, -1.0], [1.0, 0.0]])</a:t>
            </a:r>
          </a:p>
          <a:p>
            <a:pPr marL="0" indent="0">
              <a:buNone/>
            </a:pPr>
            <a:r>
              <a:rPr lang="en-US" altLang="ko-KR" dirty="0"/>
              <a:t>print(j @ j)					# [[-1.  0.] [ 0. -1.]]</a:t>
            </a:r>
          </a:p>
          <a:p>
            <a:pPr marL="0" indent="0">
              <a:buNone/>
            </a:pPr>
            <a:r>
              <a:rPr lang="en-US" altLang="ko-KR" dirty="0"/>
              <a:t>print(</a:t>
            </a:r>
            <a:r>
              <a:rPr lang="en-US" altLang="ko-KR" dirty="0" err="1"/>
              <a:t>numpy.trace</a:t>
            </a:r>
            <a:r>
              <a:rPr lang="en-US" altLang="ko-KR" dirty="0"/>
              <a:t>(u))				# 2.0; trace</a:t>
            </a:r>
          </a:p>
          <a:p>
            <a:pPr marL="0" indent="0">
              <a:buNone/>
            </a:pPr>
            <a:r>
              <a:rPr lang="en-US" altLang="ko-KR" dirty="0"/>
              <a:t>y = </a:t>
            </a:r>
            <a:r>
              <a:rPr lang="en-US" altLang="ko-KR" dirty="0" err="1"/>
              <a:t>numpy.array</a:t>
            </a:r>
            <a:r>
              <a:rPr lang="en-US" altLang="ko-KR" dirty="0"/>
              <a:t>([[5.], [7.]])</a:t>
            </a:r>
          </a:p>
          <a:p>
            <a:pPr marL="0" indent="0">
              <a:buNone/>
            </a:pPr>
            <a:r>
              <a:rPr lang="en-US" altLang="ko-KR" dirty="0"/>
              <a:t>print(</a:t>
            </a:r>
            <a:r>
              <a:rPr lang="en-US" altLang="ko-KR" dirty="0" err="1"/>
              <a:t>numpy.linalg.solve</a:t>
            </a:r>
            <a:r>
              <a:rPr lang="en-US" altLang="ko-KR" dirty="0"/>
              <a:t>(a, y))		# [[-3.] [ 4.]]; linear matrix equation</a:t>
            </a:r>
          </a:p>
          <a:p>
            <a:pPr marL="0" indent="0">
              <a:buNone/>
            </a:pPr>
            <a:r>
              <a:rPr lang="en-US" altLang="ko-KR" dirty="0"/>
              <a:t>print(</a:t>
            </a:r>
            <a:r>
              <a:rPr lang="en-US" altLang="ko-KR" dirty="0" err="1"/>
              <a:t>numpy.linalg.eig</a:t>
            </a:r>
            <a:r>
              <a:rPr lang="en-US" altLang="ko-KR" dirty="0"/>
              <a:t>(j))			# (Eigenvalue, Eigenvector)</a:t>
            </a:r>
          </a:p>
          <a:p>
            <a:pPr marL="0" indent="0">
              <a:buNone/>
            </a:pPr>
            <a:r>
              <a:rPr lang="en-US" altLang="ko-KR" dirty="0"/>
              <a:t>						# (array([0.+1.j, 0.-1.j]),</a:t>
            </a:r>
          </a:p>
          <a:p>
            <a:pPr marL="0" indent="0">
              <a:buNone/>
            </a:pPr>
            <a:r>
              <a:rPr lang="en-US" altLang="ko-KR" dirty="0"/>
              <a:t>						#  array([[0.70710678+0.j        , 0.70710678-0.j        ],</a:t>
            </a:r>
          </a:p>
          <a:p>
            <a:pPr marL="0" indent="0">
              <a:buNone/>
            </a:pPr>
            <a:r>
              <a:rPr lang="en-US" altLang="ko-KR" dirty="0"/>
              <a:t>						#          [0.        -0.70710678j, 0.        +0.70710678j]]))</a:t>
            </a:r>
            <a:endParaRPr lang="ko-KR" altLang="en-US" dirty="0"/>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185</a:t>
            </a:fld>
            <a:endParaRPr lang="en-US" dirty="0"/>
          </a:p>
        </p:txBody>
      </p:sp>
    </p:spTree>
    <p:extLst>
      <p:ext uri="{BB962C8B-B14F-4D97-AF65-F5344CB8AC3E}">
        <p14:creationId xmlns:p14="http://schemas.microsoft.com/office/powerpoint/2010/main" val="2241863398"/>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a:t>Linear Algebra: Simple Array Operations</a:t>
            </a:r>
            <a:endParaRPr lang="ko-KR" altLang="en-US" dirty="0"/>
          </a:p>
        </p:txBody>
      </p:sp>
      <p:sp>
        <p:nvSpPr>
          <p:cNvPr id="9" name="내용 개체 틀 8"/>
          <p:cNvSpPr>
            <a:spLocks noGrp="1"/>
          </p:cNvSpPr>
          <p:nvPr>
            <p:ph idx="1"/>
          </p:nvPr>
        </p:nvSpPr>
        <p:spPr/>
        <p:txBody>
          <a:bodyPr>
            <a:normAutofit fontScale="47500" lnSpcReduction="20000"/>
          </a:bodyPr>
          <a:lstStyle/>
          <a:p>
            <a:pPr marL="0" indent="0">
              <a:buNone/>
            </a:pPr>
            <a:r>
              <a:rPr lang="en-US" altLang="ko-KR" dirty="0"/>
              <a:t>import </a:t>
            </a:r>
            <a:r>
              <a:rPr lang="en-US" altLang="ko-KR" dirty="0" err="1"/>
              <a:t>numpy</a:t>
            </a:r>
            <a:endParaRPr lang="en-US" altLang="ko-KR" dirty="0"/>
          </a:p>
          <a:p>
            <a:pPr marL="0" indent="0">
              <a:buNone/>
            </a:pPr>
            <a:endParaRPr lang="en-US" altLang="ko-KR" dirty="0"/>
          </a:p>
          <a:p>
            <a:pPr marL="0" indent="0">
              <a:buNone/>
            </a:pPr>
            <a:r>
              <a:rPr lang="en-US" altLang="ko-KR" dirty="0"/>
              <a:t>a = </a:t>
            </a:r>
            <a:r>
              <a:rPr lang="en-US" altLang="ko-KR" dirty="0" err="1"/>
              <a:t>numpy.array</a:t>
            </a:r>
            <a:r>
              <a:rPr lang="en-US" altLang="ko-KR" dirty="0"/>
              <a:t>([[1.0, 2.0], [3.0, 4.0]])</a:t>
            </a:r>
          </a:p>
          <a:p>
            <a:pPr marL="0" indent="0">
              <a:buNone/>
            </a:pPr>
            <a:r>
              <a:rPr lang="en-US" altLang="ko-KR" dirty="0"/>
              <a:t>print(a)						# [[1. 2.] [3. 4.]]</a:t>
            </a:r>
          </a:p>
          <a:p>
            <a:pPr marL="0" indent="0">
              <a:buNone/>
            </a:pPr>
            <a:r>
              <a:rPr lang="en-US" altLang="ko-KR" dirty="0"/>
              <a:t>print(</a:t>
            </a:r>
            <a:r>
              <a:rPr lang="en-US" altLang="ko-KR" dirty="0" err="1"/>
              <a:t>a.transpose</a:t>
            </a:r>
            <a:r>
              <a:rPr lang="en-US" altLang="ko-KR" dirty="0"/>
              <a:t>())				# [[1. 3.] [2. 4.]]; transposed matrix</a:t>
            </a:r>
          </a:p>
          <a:p>
            <a:pPr marL="0" indent="0">
              <a:buNone/>
            </a:pPr>
            <a:r>
              <a:rPr lang="en-US" altLang="ko-KR" dirty="0"/>
              <a:t>print(</a:t>
            </a:r>
            <a:r>
              <a:rPr lang="en-US" altLang="ko-KR" dirty="0" err="1"/>
              <a:t>numpy.linalg.inv</a:t>
            </a:r>
            <a:r>
              <a:rPr lang="en-US" altLang="ko-KR" dirty="0"/>
              <a:t>(a))			# [[-2.   1. ] [ 1.5 -0.5]]; inverse matrix</a:t>
            </a:r>
          </a:p>
          <a:p>
            <a:pPr marL="0" indent="0">
              <a:buNone/>
            </a:pPr>
            <a:r>
              <a:rPr lang="en-US" altLang="ko-KR" dirty="0"/>
              <a:t>u = </a:t>
            </a:r>
            <a:r>
              <a:rPr lang="en-US" altLang="ko-KR" dirty="0" err="1"/>
              <a:t>numpy.eye</a:t>
            </a:r>
            <a:r>
              <a:rPr lang="en-US" altLang="ko-KR" dirty="0"/>
              <a:t>(2)				# unit 2x2 matrix; "eye" represents "I"</a:t>
            </a:r>
          </a:p>
          <a:p>
            <a:pPr marL="0" indent="0">
              <a:buNone/>
            </a:pPr>
            <a:r>
              <a:rPr lang="en-US" altLang="ko-KR" dirty="0"/>
              <a:t>print(u) 					# [[1. 0.] [0. 1.]]</a:t>
            </a:r>
          </a:p>
          <a:p>
            <a:pPr marL="0" indent="0">
              <a:buNone/>
            </a:pPr>
            <a:r>
              <a:rPr lang="en-US" altLang="ko-KR" dirty="0"/>
              <a:t>j = </a:t>
            </a:r>
            <a:r>
              <a:rPr lang="en-US" altLang="ko-KR" dirty="0" err="1"/>
              <a:t>numpy.array</a:t>
            </a:r>
            <a:r>
              <a:rPr lang="en-US" altLang="ko-KR" dirty="0"/>
              <a:t>(</a:t>
            </a:r>
            <a:r>
              <a:rPr lang="en-US" altLang="ko-KR" b="1" dirty="0">
                <a:solidFill>
                  <a:srgbClr val="FF0000"/>
                </a:solidFill>
              </a:rPr>
              <a:t>[[0.0, -1.0], [1.0, 0.0]]</a:t>
            </a:r>
            <a:r>
              <a:rPr lang="en-US" altLang="ko-KR" dirty="0"/>
              <a:t>)</a:t>
            </a:r>
          </a:p>
          <a:p>
            <a:pPr marL="0" indent="0">
              <a:buNone/>
            </a:pPr>
            <a:r>
              <a:rPr lang="en-US" altLang="ko-KR" dirty="0"/>
              <a:t>print(</a:t>
            </a:r>
            <a:r>
              <a:rPr lang="en-US" altLang="ko-KR" b="1" dirty="0">
                <a:solidFill>
                  <a:srgbClr val="FF0000"/>
                </a:solidFill>
              </a:rPr>
              <a:t>j @ j</a:t>
            </a:r>
            <a:r>
              <a:rPr lang="en-US" altLang="ko-KR" dirty="0"/>
              <a:t>)					# </a:t>
            </a:r>
            <a:r>
              <a:rPr lang="en-US" altLang="ko-KR" b="1" dirty="0">
                <a:solidFill>
                  <a:srgbClr val="FF0000"/>
                </a:solidFill>
              </a:rPr>
              <a:t>[[-1.  0.] [ 0. -1.]]</a:t>
            </a:r>
          </a:p>
          <a:p>
            <a:pPr marL="0" indent="0">
              <a:buNone/>
            </a:pPr>
            <a:r>
              <a:rPr lang="en-US" altLang="ko-KR" dirty="0"/>
              <a:t>print(</a:t>
            </a:r>
            <a:r>
              <a:rPr lang="en-US" altLang="ko-KR" dirty="0" err="1"/>
              <a:t>numpy.trace</a:t>
            </a:r>
            <a:r>
              <a:rPr lang="en-US" altLang="ko-KR" dirty="0"/>
              <a:t>(u))				# 2.0; trace</a:t>
            </a:r>
          </a:p>
          <a:p>
            <a:pPr marL="0" indent="0">
              <a:buNone/>
            </a:pPr>
            <a:r>
              <a:rPr lang="en-US" altLang="ko-KR" dirty="0"/>
              <a:t>y = </a:t>
            </a:r>
            <a:r>
              <a:rPr lang="en-US" altLang="ko-KR" dirty="0" err="1"/>
              <a:t>numpy.array</a:t>
            </a:r>
            <a:r>
              <a:rPr lang="en-US" altLang="ko-KR" dirty="0"/>
              <a:t>([[5.], [7.]])</a:t>
            </a:r>
          </a:p>
          <a:p>
            <a:pPr marL="0" indent="0">
              <a:buNone/>
            </a:pPr>
            <a:r>
              <a:rPr lang="en-US" altLang="ko-KR" dirty="0"/>
              <a:t>print(</a:t>
            </a:r>
            <a:r>
              <a:rPr lang="en-US" altLang="ko-KR" dirty="0" err="1"/>
              <a:t>numpy.linalg.solve</a:t>
            </a:r>
            <a:r>
              <a:rPr lang="en-US" altLang="ko-KR" dirty="0"/>
              <a:t>(a, y))		# [[-3.] [ 4.]]; linear matrix equation</a:t>
            </a:r>
          </a:p>
          <a:p>
            <a:pPr marL="0" indent="0">
              <a:buNone/>
            </a:pPr>
            <a:r>
              <a:rPr lang="en-US" altLang="ko-KR" dirty="0"/>
              <a:t>print(</a:t>
            </a:r>
            <a:r>
              <a:rPr lang="en-US" altLang="ko-KR" dirty="0" err="1"/>
              <a:t>numpy.linalg.eig</a:t>
            </a:r>
            <a:r>
              <a:rPr lang="en-US" altLang="ko-KR" dirty="0"/>
              <a:t>(j))			# (Eigenvalue, Eigenvector)</a:t>
            </a:r>
          </a:p>
          <a:p>
            <a:pPr marL="0" indent="0">
              <a:buNone/>
            </a:pPr>
            <a:r>
              <a:rPr lang="en-US" altLang="ko-KR" dirty="0"/>
              <a:t>						# (array([0.+1.j, 0.-1.j]),</a:t>
            </a:r>
          </a:p>
          <a:p>
            <a:pPr marL="0" indent="0">
              <a:buNone/>
            </a:pPr>
            <a:r>
              <a:rPr lang="en-US" altLang="ko-KR" dirty="0"/>
              <a:t>						#  array([[0.70710678+0.j        , 0.70710678-0.j        ],</a:t>
            </a:r>
          </a:p>
          <a:p>
            <a:pPr marL="0" indent="0">
              <a:buNone/>
            </a:pPr>
            <a:r>
              <a:rPr lang="en-US" altLang="ko-KR" dirty="0"/>
              <a:t>						#          [0.        -0.70710678j, 0.        +0.70710678j]]))</a:t>
            </a:r>
            <a:endParaRPr lang="ko-KR" altLang="en-US" dirty="0"/>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186</a:t>
            </a:fld>
            <a:endParaRPr lang="en-US" dirty="0"/>
          </a:p>
        </p:txBody>
      </p:sp>
    </p:spTree>
    <p:extLst>
      <p:ext uri="{BB962C8B-B14F-4D97-AF65-F5344CB8AC3E}">
        <p14:creationId xmlns:p14="http://schemas.microsoft.com/office/powerpoint/2010/main" val="2095923736"/>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a:t>Linear Algebra: Simple Array Operations</a:t>
            </a:r>
            <a:endParaRPr lang="ko-KR" altLang="en-US" dirty="0"/>
          </a:p>
        </p:txBody>
      </p:sp>
      <p:sp>
        <p:nvSpPr>
          <p:cNvPr id="9" name="내용 개체 틀 8"/>
          <p:cNvSpPr>
            <a:spLocks noGrp="1"/>
          </p:cNvSpPr>
          <p:nvPr>
            <p:ph idx="1"/>
          </p:nvPr>
        </p:nvSpPr>
        <p:spPr/>
        <p:txBody>
          <a:bodyPr>
            <a:normAutofit fontScale="47500" lnSpcReduction="20000"/>
          </a:bodyPr>
          <a:lstStyle/>
          <a:p>
            <a:pPr marL="0" indent="0">
              <a:buNone/>
            </a:pPr>
            <a:r>
              <a:rPr lang="en-US" altLang="ko-KR" dirty="0"/>
              <a:t>import </a:t>
            </a:r>
            <a:r>
              <a:rPr lang="en-US" altLang="ko-KR" dirty="0" err="1"/>
              <a:t>numpy</a:t>
            </a:r>
            <a:endParaRPr lang="en-US" altLang="ko-KR" dirty="0"/>
          </a:p>
          <a:p>
            <a:pPr marL="0" indent="0">
              <a:buNone/>
            </a:pPr>
            <a:endParaRPr lang="en-US" altLang="ko-KR" dirty="0"/>
          </a:p>
          <a:p>
            <a:pPr marL="0" indent="0">
              <a:buNone/>
            </a:pPr>
            <a:r>
              <a:rPr lang="en-US" altLang="ko-KR" dirty="0"/>
              <a:t>a = </a:t>
            </a:r>
            <a:r>
              <a:rPr lang="en-US" altLang="ko-KR" dirty="0" err="1"/>
              <a:t>numpy.array</a:t>
            </a:r>
            <a:r>
              <a:rPr lang="en-US" altLang="ko-KR" dirty="0"/>
              <a:t>([[1.0, 2.0], [3.0, 4.0]])</a:t>
            </a:r>
          </a:p>
          <a:p>
            <a:pPr marL="0" indent="0">
              <a:buNone/>
            </a:pPr>
            <a:r>
              <a:rPr lang="en-US" altLang="ko-KR" dirty="0"/>
              <a:t>print(a)						# [[1. 2.] [3. 4.]]</a:t>
            </a:r>
          </a:p>
          <a:p>
            <a:pPr marL="0" indent="0">
              <a:buNone/>
            </a:pPr>
            <a:r>
              <a:rPr lang="en-US" altLang="ko-KR" dirty="0"/>
              <a:t>print(</a:t>
            </a:r>
            <a:r>
              <a:rPr lang="en-US" altLang="ko-KR" dirty="0" err="1"/>
              <a:t>a.transpose</a:t>
            </a:r>
            <a:r>
              <a:rPr lang="en-US" altLang="ko-KR" dirty="0"/>
              <a:t>())				# [[1. 3.] [2. 4.]]; transposed matrix</a:t>
            </a:r>
          </a:p>
          <a:p>
            <a:pPr marL="0" indent="0">
              <a:buNone/>
            </a:pPr>
            <a:r>
              <a:rPr lang="en-US" altLang="ko-KR" dirty="0"/>
              <a:t>print(</a:t>
            </a:r>
            <a:r>
              <a:rPr lang="en-US" altLang="ko-KR" dirty="0" err="1"/>
              <a:t>numpy.linalg.inv</a:t>
            </a:r>
            <a:r>
              <a:rPr lang="en-US" altLang="ko-KR" dirty="0"/>
              <a:t>(a))			# [[-2.   1. ] [ 1.5 -0.5]]; inverse matrix</a:t>
            </a:r>
          </a:p>
          <a:p>
            <a:pPr marL="0" indent="0">
              <a:buNone/>
            </a:pPr>
            <a:r>
              <a:rPr lang="en-US" altLang="ko-KR" dirty="0"/>
              <a:t>u = </a:t>
            </a:r>
            <a:r>
              <a:rPr lang="en-US" altLang="ko-KR" dirty="0" err="1"/>
              <a:t>numpy.eye</a:t>
            </a:r>
            <a:r>
              <a:rPr lang="en-US" altLang="ko-KR" dirty="0"/>
              <a:t>(2)				# unit 2x2 matrix; "eye" represents "I"</a:t>
            </a:r>
          </a:p>
          <a:p>
            <a:pPr marL="0" indent="0">
              <a:buNone/>
            </a:pPr>
            <a:r>
              <a:rPr lang="en-US" altLang="ko-KR" dirty="0"/>
              <a:t>print(u) 					# </a:t>
            </a:r>
            <a:r>
              <a:rPr lang="en-US" altLang="ko-KR" b="1" dirty="0">
                <a:solidFill>
                  <a:srgbClr val="FF0000"/>
                </a:solidFill>
              </a:rPr>
              <a:t>[[1. 0.] [0. 1.]]</a:t>
            </a:r>
          </a:p>
          <a:p>
            <a:pPr marL="0" indent="0">
              <a:buNone/>
            </a:pPr>
            <a:r>
              <a:rPr lang="en-US" altLang="ko-KR" dirty="0"/>
              <a:t>j = </a:t>
            </a:r>
            <a:r>
              <a:rPr lang="en-US" altLang="ko-KR" dirty="0" err="1"/>
              <a:t>numpy.array</a:t>
            </a:r>
            <a:r>
              <a:rPr lang="en-US" altLang="ko-KR" dirty="0"/>
              <a:t>([[0.0, -1.0], [1.0, 0.0]])</a:t>
            </a:r>
          </a:p>
          <a:p>
            <a:pPr marL="0" indent="0">
              <a:buNone/>
            </a:pPr>
            <a:r>
              <a:rPr lang="en-US" altLang="ko-KR" dirty="0"/>
              <a:t>print(j @ j)					# [[-1.  0.] [ 0. -1.]]</a:t>
            </a:r>
          </a:p>
          <a:p>
            <a:pPr marL="0" indent="0">
              <a:buNone/>
            </a:pPr>
            <a:r>
              <a:rPr lang="en-US" altLang="ko-KR" dirty="0"/>
              <a:t>print(</a:t>
            </a:r>
            <a:r>
              <a:rPr lang="en-US" altLang="ko-KR" b="1" dirty="0" err="1">
                <a:solidFill>
                  <a:srgbClr val="FF0000"/>
                </a:solidFill>
              </a:rPr>
              <a:t>numpy.trace</a:t>
            </a:r>
            <a:r>
              <a:rPr lang="en-US" altLang="ko-KR" b="1" dirty="0">
                <a:solidFill>
                  <a:srgbClr val="FF0000"/>
                </a:solidFill>
              </a:rPr>
              <a:t>(u)</a:t>
            </a:r>
            <a:r>
              <a:rPr lang="en-US" altLang="ko-KR" dirty="0"/>
              <a:t>)			# </a:t>
            </a:r>
            <a:r>
              <a:rPr lang="en-US" altLang="ko-KR" b="1" dirty="0">
                <a:solidFill>
                  <a:srgbClr val="FF0000"/>
                </a:solidFill>
              </a:rPr>
              <a:t>2.0</a:t>
            </a:r>
            <a:r>
              <a:rPr lang="en-US" altLang="ko-KR" dirty="0"/>
              <a:t>; trace</a:t>
            </a:r>
          </a:p>
          <a:p>
            <a:pPr marL="0" indent="0">
              <a:buNone/>
            </a:pPr>
            <a:r>
              <a:rPr lang="en-US" altLang="ko-KR" dirty="0"/>
              <a:t>y = </a:t>
            </a:r>
            <a:r>
              <a:rPr lang="en-US" altLang="ko-KR" dirty="0" err="1"/>
              <a:t>numpy.array</a:t>
            </a:r>
            <a:r>
              <a:rPr lang="en-US" altLang="ko-KR" dirty="0"/>
              <a:t>([[5.], [7.]])</a:t>
            </a:r>
          </a:p>
          <a:p>
            <a:pPr marL="0" indent="0">
              <a:buNone/>
            </a:pPr>
            <a:r>
              <a:rPr lang="en-US" altLang="ko-KR" dirty="0"/>
              <a:t>print(</a:t>
            </a:r>
            <a:r>
              <a:rPr lang="en-US" altLang="ko-KR" dirty="0" err="1"/>
              <a:t>numpy.linalg.solve</a:t>
            </a:r>
            <a:r>
              <a:rPr lang="en-US" altLang="ko-KR" dirty="0"/>
              <a:t>(a, y))		# [[-3.] [ 4.]]; linear matrix equation</a:t>
            </a:r>
          </a:p>
          <a:p>
            <a:pPr marL="0" indent="0">
              <a:buNone/>
            </a:pPr>
            <a:r>
              <a:rPr lang="en-US" altLang="ko-KR" dirty="0"/>
              <a:t>print(</a:t>
            </a:r>
            <a:r>
              <a:rPr lang="en-US" altLang="ko-KR" dirty="0" err="1"/>
              <a:t>numpy.linalg.eig</a:t>
            </a:r>
            <a:r>
              <a:rPr lang="en-US" altLang="ko-KR" dirty="0"/>
              <a:t>(j))			# (Eigenvalue, Eigenvector)</a:t>
            </a:r>
          </a:p>
          <a:p>
            <a:pPr marL="0" indent="0">
              <a:buNone/>
            </a:pPr>
            <a:r>
              <a:rPr lang="en-US" altLang="ko-KR" dirty="0"/>
              <a:t>						# (array([0.+1.j, 0.-1.j]),</a:t>
            </a:r>
          </a:p>
          <a:p>
            <a:pPr marL="0" indent="0">
              <a:buNone/>
            </a:pPr>
            <a:r>
              <a:rPr lang="en-US" altLang="ko-KR" dirty="0"/>
              <a:t>						#  array([[0.70710678+0.j        , 0.70710678-0.j        ],</a:t>
            </a:r>
          </a:p>
          <a:p>
            <a:pPr marL="0" indent="0">
              <a:buNone/>
            </a:pPr>
            <a:r>
              <a:rPr lang="en-US" altLang="ko-KR" dirty="0"/>
              <a:t>						#          [0.        -0.70710678j, 0.        +0.70710678j]]))</a:t>
            </a:r>
            <a:endParaRPr lang="ko-KR" altLang="en-US" dirty="0"/>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187</a:t>
            </a:fld>
            <a:endParaRPr lang="en-US" dirty="0"/>
          </a:p>
        </p:txBody>
      </p:sp>
    </p:spTree>
    <p:extLst>
      <p:ext uri="{BB962C8B-B14F-4D97-AF65-F5344CB8AC3E}">
        <p14:creationId xmlns:p14="http://schemas.microsoft.com/office/powerpoint/2010/main" val="386732307"/>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a:t>Linear Algebra: Simple Array Operations</a:t>
            </a:r>
            <a:endParaRPr lang="ko-KR" altLang="en-US" dirty="0"/>
          </a:p>
        </p:txBody>
      </p:sp>
      <mc:AlternateContent xmlns:mc="http://schemas.openxmlformats.org/markup-compatibility/2006" xmlns:a14="http://schemas.microsoft.com/office/drawing/2010/main">
        <mc:Choice Requires="a14">
          <p:sp>
            <p:nvSpPr>
              <p:cNvPr id="9" name="내용 개체 틀 8"/>
              <p:cNvSpPr>
                <a:spLocks noGrp="1"/>
              </p:cNvSpPr>
              <p:nvPr>
                <p:ph idx="1"/>
              </p:nvPr>
            </p:nvSpPr>
            <p:spPr/>
            <p:txBody>
              <a:bodyPr>
                <a:normAutofit fontScale="47500" lnSpcReduction="20000"/>
              </a:bodyPr>
              <a:lstStyle/>
              <a:p>
                <a:pPr marL="0" indent="0">
                  <a:buNone/>
                </a:pPr>
                <a:r>
                  <a:rPr lang="en-US" altLang="ko-KR" dirty="0"/>
                  <a:t>import </a:t>
                </a:r>
                <a:r>
                  <a:rPr lang="en-US" altLang="ko-KR" dirty="0" err="1"/>
                  <a:t>numpy</a:t>
                </a:r>
                <a:endParaRPr lang="en-US" altLang="ko-KR" dirty="0"/>
              </a:p>
              <a:p>
                <a:pPr marL="0" indent="0">
                  <a:buNone/>
                </a:pPr>
                <a:endParaRPr lang="en-US" altLang="ko-KR" dirty="0"/>
              </a:p>
              <a:p>
                <a:pPr marL="0" indent="0">
                  <a:buNone/>
                </a:pPr>
                <a:r>
                  <a:rPr lang="en-US" altLang="ko-KR" dirty="0"/>
                  <a:t>a = </a:t>
                </a:r>
                <a:r>
                  <a:rPr lang="en-US" altLang="ko-KR" dirty="0" err="1"/>
                  <a:t>numpy.array</a:t>
                </a:r>
                <a:r>
                  <a:rPr lang="en-US" altLang="ko-KR" dirty="0"/>
                  <a:t>([[1.0, 2.0], [3.0, 4.0]])</a:t>
                </a:r>
              </a:p>
              <a:p>
                <a:pPr marL="0" indent="0">
                  <a:buNone/>
                </a:pPr>
                <a:r>
                  <a:rPr lang="en-US" altLang="ko-KR" dirty="0"/>
                  <a:t>print(a)						# </a:t>
                </a:r>
                <a:r>
                  <a:rPr lang="en-US" altLang="ko-KR" b="1" dirty="0">
                    <a:solidFill>
                      <a:srgbClr val="FF0000"/>
                    </a:solidFill>
                  </a:rPr>
                  <a:t>[[1. 2.] [3. 4.]]</a:t>
                </a:r>
              </a:p>
              <a:p>
                <a:pPr marL="0" indent="0">
                  <a:buNone/>
                </a:pPr>
                <a:r>
                  <a:rPr lang="en-US" altLang="ko-KR" dirty="0"/>
                  <a:t>print(</a:t>
                </a:r>
                <a:r>
                  <a:rPr lang="en-US" altLang="ko-KR" dirty="0" err="1"/>
                  <a:t>a.transpose</a:t>
                </a:r>
                <a:r>
                  <a:rPr lang="en-US" altLang="ko-KR" dirty="0"/>
                  <a:t>())				# [[1. 3.] [2. 4.]]; transposed matrix</a:t>
                </a:r>
              </a:p>
              <a:p>
                <a:pPr marL="0" indent="0">
                  <a:buNone/>
                </a:pPr>
                <a:r>
                  <a:rPr lang="en-US" altLang="ko-KR" dirty="0"/>
                  <a:t>print(</a:t>
                </a:r>
                <a:r>
                  <a:rPr lang="en-US" altLang="ko-KR" dirty="0" err="1"/>
                  <a:t>numpy.linalg.inv</a:t>
                </a:r>
                <a:r>
                  <a:rPr lang="en-US" altLang="ko-KR" dirty="0"/>
                  <a:t>(a))			# [[-2.   1. ] [ 1.5 -0.5]]; inverse matrix</a:t>
                </a:r>
              </a:p>
              <a:p>
                <a:pPr marL="0" indent="0">
                  <a:buNone/>
                </a:pPr>
                <a:r>
                  <a:rPr lang="en-US" altLang="ko-KR" dirty="0"/>
                  <a:t>u = </a:t>
                </a:r>
                <a:r>
                  <a:rPr lang="en-US" altLang="ko-KR" dirty="0" err="1"/>
                  <a:t>numpy.eye</a:t>
                </a:r>
                <a:r>
                  <a:rPr lang="en-US" altLang="ko-KR" dirty="0"/>
                  <a:t>(2)				# unit 2x2 matrix; "eye" represents "I"</a:t>
                </a:r>
              </a:p>
              <a:p>
                <a:pPr marL="0" indent="0">
                  <a:buNone/>
                </a:pPr>
                <a:r>
                  <a:rPr lang="en-US" altLang="ko-KR" dirty="0"/>
                  <a:t>print(u) 					# [[1. 0.] [0. 1.]]</a:t>
                </a:r>
              </a:p>
              <a:p>
                <a:pPr marL="0" indent="0">
                  <a:buNone/>
                </a:pPr>
                <a:r>
                  <a:rPr lang="en-US" altLang="ko-KR" dirty="0"/>
                  <a:t>j = </a:t>
                </a:r>
                <a:r>
                  <a:rPr lang="en-US" altLang="ko-KR" dirty="0" err="1"/>
                  <a:t>numpy.array</a:t>
                </a:r>
                <a:r>
                  <a:rPr lang="en-US" altLang="ko-KR" dirty="0"/>
                  <a:t>([[0.0, -1.0], [1.0, 0.0]])</a:t>
                </a:r>
              </a:p>
              <a:p>
                <a:pPr marL="0" indent="0">
                  <a:buNone/>
                </a:pPr>
                <a:r>
                  <a:rPr lang="en-US" altLang="ko-KR" dirty="0"/>
                  <a:t>print(j @ j)					# [[-1.  0.] [ 0. -1.]]</a:t>
                </a:r>
              </a:p>
              <a:p>
                <a:pPr marL="0" indent="0">
                  <a:buNone/>
                </a:pPr>
                <a:r>
                  <a:rPr lang="en-US" altLang="ko-KR" dirty="0"/>
                  <a:t>print(</a:t>
                </a:r>
                <a:r>
                  <a:rPr lang="en-US" altLang="ko-KR" dirty="0" err="1"/>
                  <a:t>numpy.trace</a:t>
                </a:r>
                <a:r>
                  <a:rPr lang="en-US" altLang="ko-KR" dirty="0"/>
                  <a:t>(u))				# 2.0; trace</a:t>
                </a:r>
              </a:p>
              <a:p>
                <a:pPr marL="0" indent="0">
                  <a:buNone/>
                </a:pPr>
                <a:r>
                  <a:rPr lang="en-US" altLang="ko-KR" dirty="0"/>
                  <a:t>y = </a:t>
                </a:r>
                <a:r>
                  <a:rPr lang="en-US" altLang="ko-KR" dirty="0" err="1"/>
                  <a:t>numpy.array</a:t>
                </a:r>
                <a:r>
                  <a:rPr lang="en-US" altLang="ko-KR" dirty="0"/>
                  <a:t>(</a:t>
                </a:r>
                <a:r>
                  <a:rPr lang="en-US" altLang="ko-KR" b="1" dirty="0">
                    <a:solidFill>
                      <a:srgbClr val="FF0000"/>
                    </a:solidFill>
                  </a:rPr>
                  <a:t>[[5.], [7.]]</a:t>
                </a:r>
                <a:r>
                  <a:rPr lang="en-US" altLang="ko-KR" dirty="0"/>
                  <a:t>)</a:t>
                </a:r>
              </a:p>
              <a:p>
                <a:pPr marL="0" indent="0">
                  <a:buNone/>
                </a:pPr>
                <a:r>
                  <a:rPr lang="en-US" altLang="ko-KR" dirty="0"/>
                  <a:t>print(</a:t>
                </a:r>
                <a:r>
                  <a:rPr lang="en-US" altLang="ko-KR" b="1" dirty="0" err="1">
                    <a:solidFill>
                      <a:srgbClr val="FF0000"/>
                    </a:solidFill>
                  </a:rPr>
                  <a:t>numpy.linalg.solve</a:t>
                </a:r>
                <a:r>
                  <a:rPr lang="en-US" altLang="ko-KR" b="1" dirty="0">
                    <a:solidFill>
                      <a:srgbClr val="FF0000"/>
                    </a:solidFill>
                  </a:rPr>
                  <a:t>(a, y)</a:t>
                </a:r>
                <a:r>
                  <a:rPr lang="en-US" altLang="ko-KR" dirty="0"/>
                  <a:t>)		# </a:t>
                </a:r>
                <a:r>
                  <a:rPr lang="en-US" altLang="ko-KR" b="1" dirty="0">
                    <a:solidFill>
                      <a:srgbClr val="FF0000"/>
                    </a:solidFill>
                  </a:rPr>
                  <a:t>[[-3.] [ 4.]]</a:t>
                </a:r>
                <a:r>
                  <a:rPr lang="en-US" altLang="ko-KR" dirty="0"/>
                  <a:t>; linear matrix equation; </a:t>
                </a:r>
                <a14:m>
                  <m:oMath xmlns:m="http://schemas.openxmlformats.org/officeDocument/2006/math">
                    <m:r>
                      <a:rPr lang="en-US" altLang="ko-KR" i="1" dirty="0">
                        <a:latin typeface="Cambria Math" panose="02040503050406030204" pitchFamily="18" charset="0"/>
                      </a:rPr>
                      <m:t>𝑎</m:t>
                    </m:r>
                    <m:r>
                      <a:rPr lang="en-US" altLang="ko-KR" i="1" dirty="0">
                        <a:latin typeface="Cambria Math" panose="02040503050406030204" pitchFamily="18" charset="0"/>
                        <a:ea typeface="Cambria Math" panose="02040503050406030204" pitchFamily="18" charset="0"/>
                      </a:rPr>
                      <m:t>∙</m:t>
                    </m:r>
                    <m:r>
                      <a:rPr lang="en-US" altLang="ko-KR" i="1" dirty="0">
                        <a:solidFill>
                          <a:srgbClr val="FF0000"/>
                        </a:solidFill>
                        <a:latin typeface="Cambria Math" panose="02040503050406030204" pitchFamily="18" charset="0"/>
                        <a:ea typeface="Cambria Math" panose="02040503050406030204" pitchFamily="18" charset="0"/>
                      </a:rPr>
                      <m:t>𝑥</m:t>
                    </m:r>
                    <m:r>
                      <a:rPr lang="en-US" altLang="ko-KR" i="1" dirty="0">
                        <a:latin typeface="Cambria Math" panose="02040503050406030204" pitchFamily="18" charset="0"/>
                        <a:ea typeface="Cambria Math" panose="02040503050406030204" pitchFamily="18" charset="0"/>
                      </a:rPr>
                      <m:t>=</m:t>
                    </m:r>
                    <m:r>
                      <a:rPr lang="en-US" altLang="ko-KR" i="1" dirty="0">
                        <a:latin typeface="Cambria Math" panose="02040503050406030204" pitchFamily="18" charset="0"/>
                        <a:ea typeface="Cambria Math" panose="02040503050406030204" pitchFamily="18" charset="0"/>
                      </a:rPr>
                      <m:t>𝑦</m:t>
                    </m:r>
                  </m:oMath>
                </a14:m>
                <a:endParaRPr lang="en-US" altLang="ko-KR" dirty="0"/>
              </a:p>
              <a:p>
                <a:pPr marL="0" indent="0">
                  <a:buNone/>
                </a:pPr>
                <a:r>
                  <a:rPr lang="en-US" altLang="ko-KR" dirty="0"/>
                  <a:t>print(</a:t>
                </a:r>
                <a:r>
                  <a:rPr lang="en-US" altLang="ko-KR" dirty="0" err="1"/>
                  <a:t>numpy.linalg.eig</a:t>
                </a:r>
                <a:r>
                  <a:rPr lang="en-US" altLang="ko-KR" dirty="0"/>
                  <a:t>(j))			# (Eigenvalue, Eigenvector)</a:t>
                </a:r>
              </a:p>
              <a:p>
                <a:pPr marL="0" indent="0">
                  <a:buNone/>
                </a:pPr>
                <a:r>
                  <a:rPr lang="en-US" altLang="ko-KR" dirty="0"/>
                  <a:t>						# (array([0.+1.j, 0.-1.j]),</a:t>
                </a:r>
              </a:p>
              <a:p>
                <a:pPr marL="0" indent="0">
                  <a:buNone/>
                </a:pPr>
                <a:r>
                  <a:rPr lang="en-US" altLang="ko-KR" dirty="0"/>
                  <a:t>						#  array([[0.70710678+0.j        , 0.70710678-0.j        ],</a:t>
                </a:r>
              </a:p>
              <a:p>
                <a:pPr marL="0" indent="0">
                  <a:buNone/>
                </a:pPr>
                <a:r>
                  <a:rPr lang="en-US" altLang="ko-KR" dirty="0"/>
                  <a:t>						#          [0.        -0.70710678j, 0.        +0.70710678j]]))</a:t>
                </a:r>
                <a:endParaRPr lang="ko-KR" altLang="en-US" dirty="0"/>
              </a:p>
            </p:txBody>
          </p:sp>
        </mc:Choice>
        <mc:Fallback xmlns="">
          <p:sp>
            <p:nvSpPr>
              <p:cNvPr id="9" name="내용 개체 틀 8"/>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ko-KR" altLang="en-US">
                    <a:noFill/>
                  </a:rPr>
                  <a:t> </a:t>
                </a:r>
              </a:p>
            </p:txBody>
          </p:sp>
        </mc:Fallback>
      </mc:AlternateContent>
      <p:sp>
        <p:nvSpPr>
          <p:cNvPr id="3" name="슬라이드 번호 개체 틀 2"/>
          <p:cNvSpPr>
            <a:spLocks noGrp="1"/>
          </p:cNvSpPr>
          <p:nvPr>
            <p:ph type="sldNum" sz="quarter" idx="12"/>
          </p:nvPr>
        </p:nvSpPr>
        <p:spPr/>
        <p:txBody>
          <a:bodyPr/>
          <a:lstStyle/>
          <a:p>
            <a:fld id="{D57F1E4F-1CFF-5643-939E-217C01CDF565}" type="slidenum">
              <a:rPr lang="en-US" smtClean="0"/>
              <a:pPr/>
              <a:t>188</a:t>
            </a:fld>
            <a:endParaRPr lang="en-US" dirty="0"/>
          </a:p>
        </p:txBody>
      </p:sp>
    </p:spTree>
    <p:extLst>
      <p:ext uri="{BB962C8B-B14F-4D97-AF65-F5344CB8AC3E}">
        <p14:creationId xmlns:p14="http://schemas.microsoft.com/office/powerpoint/2010/main" val="1970527852"/>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a:t>Linear Algebra: Simple Array Operations</a:t>
            </a:r>
            <a:endParaRPr lang="ko-KR" altLang="en-US" dirty="0"/>
          </a:p>
        </p:txBody>
      </p:sp>
      <p:sp>
        <p:nvSpPr>
          <p:cNvPr id="9" name="내용 개체 틀 8"/>
          <p:cNvSpPr>
            <a:spLocks noGrp="1"/>
          </p:cNvSpPr>
          <p:nvPr>
            <p:ph idx="1"/>
          </p:nvPr>
        </p:nvSpPr>
        <p:spPr/>
        <p:txBody>
          <a:bodyPr>
            <a:normAutofit fontScale="47500" lnSpcReduction="20000"/>
          </a:bodyPr>
          <a:lstStyle/>
          <a:p>
            <a:pPr marL="0" indent="0">
              <a:buNone/>
            </a:pPr>
            <a:r>
              <a:rPr lang="en-US" altLang="ko-KR" dirty="0"/>
              <a:t>import </a:t>
            </a:r>
            <a:r>
              <a:rPr lang="en-US" altLang="ko-KR" dirty="0" err="1"/>
              <a:t>numpy</a:t>
            </a:r>
            <a:endParaRPr lang="en-US" altLang="ko-KR" dirty="0"/>
          </a:p>
          <a:p>
            <a:pPr marL="0" indent="0">
              <a:buNone/>
            </a:pPr>
            <a:endParaRPr lang="en-US" altLang="ko-KR" dirty="0"/>
          </a:p>
          <a:p>
            <a:pPr marL="0" indent="0">
              <a:buNone/>
            </a:pPr>
            <a:r>
              <a:rPr lang="en-US" altLang="ko-KR" dirty="0"/>
              <a:t>a = </a:t>
            </a:r>
            <a:r>
              <a:rPr lang="en-US" altLang="ko-KR" dirty="0" err="1"/>
              <a:t>numpy.array</a:t>
            </a:r>
            <a:r>
              <a:rPr lang="en-US" altLang="ko-KR" dirty="0"/>
              <a:t>([[1.0, 2.0], [3.0, 4.0]])</a:t>
            </a:r>
          </a:p>
          <a:p>
            <a:pPr marL="0" indent="0">
              <a:buNone/>
            </a:pPr>
            <a:r>
              <a:rPr lang="en-US" altLang="ko-KR" dirty="0"/>
              <a:t>print(a)						# [[1. 2.] [3. 4.]]</a:t>
            </a:r>
          </a:p>
          <a:p>
            <a:pPr marL="0" indent="0">
              <a:buNone/>
            </a:pPr>
            <a:r>
              <a:rPr lang="en-US" altLang="ko-KR" dirty="0"/>
              <a:t>print(</a:t>
            </a:r>
            <a:r>
              <a:rPr lang="en-US" altLang="ko-KR" dirty="0" err="1"/>
              <a:t>a.transpose</a:t>
            </a:r>
            <a:r>
              <a:rPr lang="en-US" altLang="ko-KR" dirty="0"/>
              <a:t>())				# [[1. 3.] [2. 4.]]; transposed matrix</a:t>
            </a:r>
          </a:p>
          <a:p>
            <a:pPr marL="0" indent="0">
              <a:buNone/>
            </a:pPr>
            <a:r>
              <a:rPr lang="en-US" altLang="ko-KR" dirty="0"/>
              <a:t>print(</a:t>
            </a:r>
            <a:r>
              <a:rPr lang="en-US" altLang="ko-KR" dirty="0" err="1"/>
              <a:t>numpy.linalg.inv</a:t>
            </a:r>
            <a:r>
              <a:rPr lang="en-US" altLang="ko-KR" dirty="0"/>
              <a:t>(a))			# [[-2.   1. ] [ 1.5 -0.5]]; inverse matrix</a:t>
            </a:r>
          </a:p>
          <a:p>
            <a:pPr marL="0" indent="0">
              <a:buNone/>
            </a:pPr>
            <a:r>
              <a:rPr lang="en-US" altLang="ko-KR" dirty="0"/>
              <a:t>u = </a:t>
            </a:r>
            <a:r>
              <a:rPr lang="en-US" altLang="ko-KR" dirty="0" err="1"/>
              <a:t>numpy.eye</a:t>
            </a:r>
            <a:r>
              <a:rPr lang="en-US" altLang="ko-KR" dirty="0"/>
              <a:t>(2)				# unit 2x2 matrix; "eye" represents "I"</a:t>
            </a:r>
          </a:p>
          <a:p>
            <a:pPr marL="0" indent="0">
              <a:buNone/>
            </a:pPr>
            <a:r>
              <a:rPr lang="en-US" altLang="ko-KR" dirty="0"/>
              <a:t>print(u) 					# [[1. 0.] [0. 1.]]</a:t>
            </a:r>
          </a:p>
          <a:p>
            <a:pPr marL="0" indent="0">
              <a:buNone/>
            </a:pPr>
            <a:r>
              <a:rPr lang="en-US" altLang="ko-KR" dirty="0"/>
              <a:t>j = </a:t>
            </a:r>
            <a:r>
              <a:rPr lang="en-US" altLang="ko-KR" dirty="0" err="1"/>
              <a:t>numpy.array</a:t>
            </a:r>
            <a:r>
              <a:rPr lang="en-US" altLang="ko-KR" dirty="0"/>
              <a:t>([[0.0, -1.0], [1.0, 0.0]])</a:t>
            </a:r>
          </a:p>
          <a:p>
            <a:pPr marL="0" indent="0">
              <a:buNone/>
            </a:pPr>
            <a:r>
              <a:rPr lang="en-US" altLang="ko-KR" dirty="0"/>
              <a:t>print(j @ j)					# [[-1.  0.] [ 0. -1.]]</a:t>
            </a:r>
          </a:p>
          <a:p>
            <a:pPr marL="0" indent="0">
              <a:buNone/>
            </a:pPr>
            <a:r>
              <a:rPr lang="en-US" altLang="ko-KR" dirty="0"/>
              <a:t>print(</a:t>
            </a:r>
            <a:r>
              <a:rPr lang="en-US" altLang="ko-KR" dirty="0" err="1"/>
              <a:t>numpy.trace</a:t>
            </a:r>
            <a:r>
              <a:rPr lang="en-US" altLang="ko-KR" dirty="0"/>
              <a:t>(u))				# 2.0; trace</a:t>
            </a:r>
          </a:p>
          <a:p>
            <a:pPr marL="0" indent="0">
              <a:buNone/>
            </a:pPr>
            <a:r>
              <a:rPr lang="en-US" altLang="ko-KR" dirty="0"/>
              <a:t>y = </a:t>
            </a:r>
            <a:r>
              <a:rPr lang="en-US" altLang="ko-KR" dirty="0" err="1"/>
              <a:t>numpy.array</a:t>
            </a:r>
            <a:r>
              <a:rPr lang="en-US" altLang="ko-KR" dirty="0"/>
              <a:t>([[5.], [7.]])</a:t>
            </a:r>
          </a:p>
          <a:p>
            <a:pPr marL="0" indent="0">
              <a:buNone/>
            </a:pPr>
            <a:r>
              <a:rPr lang="en-US" altLang="ko-KR" dirty="0"/>
              <a:t>print(</a:t>
            </a:r>
            <a:r>
              <a:rPr lang="en-US" altLang="ko-KR" dirty="0" err="1"/>
              <a:t>numpy.linalg.solve</a:t>
            </a:r>
            <a:r>
              <a:rPr lang="en-US" altLang="ko-KR" dirty="0"/>
              <a:t>(a, y))		# [[-3.] [ 4.]]; linear matrix equation</a:t>
            </a:r>
          </a:p>
          <a:p>
            <a:pPr marL="0" indent="0">
              <a:buNone/>
            </a:pPr>
            <a:r>
              <a:rPr lang="en-US" altLang="ko-KR" dirty="0"/>
              <a:t>print(</a:t>
            </a:r>
            <a:r>
              <a:rPr lang="en-US" altLang="ko-KR" b="1" dirty="0" err="1">
                <a:solidFill>
                  <a:srgbClr val="FF0000"/>
                </a:solidFill>
              </a:rPr>
              <a:t>numpy.linalg.eig</a:t>
            </a:r>
            <a:r>
              <a:rPr lang="en-US" altLang="ko-KR" b="1" dirty="0">
                <a:solidFill>
                  <a:srgbClr val="FF0000"/>
                </a:solidFill>
              </a:rPr>
              <a:t>(j)</a:t>
            </a:r>
            <a:r>
              <a:rPr lang="en-US" altLang="ko-KR" dirty="0"/>
              <a:t>)			# (Eigenvalue, Eigenvector)</a:t>
            </a:r>
          </a:p>
          <a:p>
            <a:pPr marL="0" indent="0">
              <a:buNone/>
            </a:pPr>
            <a:r>
              <a:rPr lang="en-US" altLang="ko-KR" dirty="0"/>
              <a:t>						# (</a:t>
            </a:r>
            <a:r>
              <a:rPr lang="en-US" altLang="ko-KR" b="1" dirty="0">
                <a:solidFill>
                  <a:srgbClr val="FF0000"/>
                </a:solidFill>
              </a:rPr>
              <a:t>array([0.+1.j, 0.-1.j])</a:t>
            </a:r>
            <a:r>
              <a:rPr lang="en-US" altLang="ko-KR" dirty="0"/>
              <a:t>,</a:t>
            </a:r>
          </a:p>
          <a:p>
            <a:pPr marL="0" indent="0">
              <a:buNone/>
            </a:pPr>
            <a:r>
              <a:rPr lang="en-US" altLang="ko-KR" dirty="0"/>
              <a:t>						#  </a:t>
            </a:r>
            <a:r>
              <a:rPr lang="en-US" altLang="ko-KR" b="1" dirty="0">
                <a:solidFill>
                  <a:srgbClr val="FF0000"/>
                </a:solidFill>
              </a:rPr>
              <a:t>array([[0.70710678+0.j        , 0.70710678-0.j        ],</a:t>
            </a:r>
          </a:p>
          <a:p>
            <a:pPr marL="0" indent="0">
              <a:buNone/>
            </a:pPr>
            <a:r>
              <a:rPr lang="en-US" altLang="ko-KR" dirty="0"/>
              <a:t>						#          </a:t>
            </a:r>
            <a:r>
              <a:rPr lang="en-US" altLang="ko-KR" b="1" dirty="0">
                <a:solidFill>
                  <a:srgbClr val="FF0000"/>
                </a:solidFill>
              </a:rPr>
              <a:t>[0.        -0.70710678j, 0.        +0.70710678j]])</a:t>
            </a:r>
            <a:r>
              <a:rPr lang="en-US" altLang="ko-KR" dirty="0"/>
              <a:t>)</a:t>
            </a:r>
            <a:endParaRPr lang="ko-KR" altLang="en-US" dirty="0"/>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189</a:t>
            </a:fld>
            <a:endParaRPr lang="en-US" dirty="0"/>
          </a:p>
        </p:txBody>
      </p:sp>
    </p:spTree>
    <p:extLst>
      <p:ext uri="{BB962C8B-B14F-4D97-AF65-F5344CB8AC3E}">
        <p14:creationId xmlns:p14="http://schemas.microsoft.com/office/powerpoint/2010/main" val="37261987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a:t>1D (e.g. 3-Vector)</a:t>
            </a:r>
            <a:endParaRPr lang="ko-KR" altLang="en-US" dirty="0"/>
          </a:p>
        </p:txBody>
      </p:sp>
      <p:sp>
        <p:nvSpPr>
          <p:cNvPr id="4" name="내용 개체 틀 3"/>
          <p:cNvSpPr>
            <a:spLocks noGrp="1"/>
          </p:cNvSpPr>
          <p:nvPr>
            <p:ph sz="half" idx="1"/>
          </p:nvPr>
        </p:nvSpPr>
        <p:spPr/>
        <p:txBody>
          <a:bodyPr>
            <a:normAutofit fontScale="92500" lnSpcReduction="20000"/>
          </a:bodyPr>
          <a:lstStyle/>
          <a:p>
            <a:pPr marL="0" indent="0">
              <a:buNone/>
            </a:pPr>
            <a:r>
              <a:rPr lang="en-US" altLang="ko-KR" dirty="0"/>
              <a:t>import </a:t>
            </a:r>
            <a:r>
              <a:rPr lang="en-US" altLang="ko-KR" dirty="0" err="1"/>
              <a:t>numpy</a:t>
            </a:r>
            <a:endParaRPr lang="en-US" altLang="ko-KR" dirty="0"/>
          </a:p>
          <a:p>
            <a:pPr marL="0" indent="0">
              <a:buNone/>
            </a:pPr>
            <a:endParaRPr lang="en-US" altLang="ko-KR" dirty="0"/>
          </a:p>
          <a:p>
            <a:pPr marL="0" indent="0">
              <a:buNone/>
            </a:pPr>
            <a:r>
              <a:rPr lang="en-US" altLang="ko-KR" dirty="0"/>
              <a:t>a = </a:t>
            </a:r>
            <a:r>
              <a:rPr lang="en-US" altLang="ko-KR" dirty="0" err="1"/>
              <a:t>numpy.array</a:t>
            </a:r>
            <a:r>
              <a:rPr lang="en-US" altLang="ko-KR" dirty="0"/>
              <a:t>([0, 1, 1])</a:t>
            </a:r>
          </a:p>
          <a:p>
            <a:pPr marL="0" indent="0">
              <a:buNone/>
            </a:pPr>
            <a:r>
              <a:rPr lang="en-US" altLang="ko-KR" dirty="0"/>
              <a:t>b = </a:t>
            </a:r>
            <a:r>
              <a:rPr lang="en-US" altLang="ko-KR" dirty="0" err="1"/>
              <a:t>numpy.array</a:t>
            </a:r>
            <a:r>
              <a:rPr lang="en-US" altLang="ko-KR" dirty="0"/>
              <a:t>([0, 1, 1])</a:t>
            </a:r>
          </a:p>
          <a:p>
            <a:pPr marL="0" indent="0">
              <a:buNone/>
            </a:pPr>
            <a:r>
              <a:rPr lang="en-US" altLang="ko-KR" dirty="0"/>
              <a:t>s = a + b</a:t>
            </a:r>
          </a:p>
          <a:p>
            <a:pPr marL="0" indent="0">
              <a:buNone/>
            </a:pPr>
            <a:endParaRPr lang="en-US" altLang="ko-KR" dirty="0"/>
          </a:p>
          <a:p>
            <a:pPr marL="0" indent="0">
              <a:buNone/>
            </a:pPr>
            <a:endParaRPr lang="en-US" altLang="ko-KR" dirty="0"/>
          </a:p>
          <a:p>
            <a:pPr marL="0" indent="0">
              <a:buNone/>
            </a:pPr>
            <a:r>
              <a:rPr lang="en-US" altLang="ko-KR" dirty="0"/>
              <a:t>print(s)</a:t>
            </a:r>
          </a:p>
        </p:txBody>
      </p:sp>
      <p:sp>
        <p:nvSpPr>
          <p:cNvPr id="5" name="내용 개체 틀 4"/>
          <p:cNvSpPr>
            <a:spLocks noGrp="1"/>
          </p:cNvSpPr>
          <p:nvPr>
            <p:ph sz="half" idx="2"/>
          </p:nvPr>
        </p:nvSpPr>
        <p:spPr/>
        <p:txBody>
          <a:bodyPr>
            <a:normAutofit fontScale="92500" lnSpcReduction="20000"/>
          </a:bodyPr>
          <a:lstStyle/>
          <a:p>
            <a:pPr marL="0" indent="0">
              <a:buNone/>
            </a:pPr>
            <a:endParaRPr lang="en-US" altLang="ko-KR"/>
          </a:p>
          <a:p>
            <a:pPr marL="0" indent="0">
              <a:buNone/>
            </a:pPr>
            <a:endParaRPr lang="en-US" altLang="ko-KR"/>
          </a:p>
          <a:p>
            <a:pPr marL="0" indent="0">
              <a:buNone/>
            </a:pPr>
            <a:r>
              <a:rPr lang="en-US" altLang="ko-KR"/>
              <a:t>a = [0, 1, 1]</a:t>
            </a:r>
          </a:p>
          <a:p>
            <a:pPr marL="0" indent="0">
              <a:buNone/>
            </a:pPr>
            <a:r>
              <a:rPr lang="en-US" altLang="ko-KR"/>
              <a:t>b = [0, 1, 1]</a:t>
            </a:r>
          </a:p>
          <a:p>
            <a:pPr marL="0" indent="0">
              <a:buNone/>
            </a:pPr>
            <a:r>
              <a:rPr lang="en-US" altLang="ko-KR"/>
              <a:t>s = []</a:t>
            </a:r>
          </a:p>
          <a:p>
            <a:pPr marL="0" indent="0">
              <a:buNone/>
            </a:pPr>
            <a:r>
              <a:rPr lang="en-US" altLang="ko-KR"/>
              <a:t>for i in range(len(a)):</a:t>
            </a:r>
          </a:p>
          <a:p>
            <a:pPr marL="0" indent="0">
              <a:buNone/>
            </a:pPr>
            <a:r>
              <a:rPr lang="en-US" altLang="ko-KR"/>
              <a:t>    s.append(a[i] + b[i])</a:t>
            </a:r>
          </a:p>
          <a:p>
            <a:pPr marL="0" indent="0">
              <a:buNone/>
            </a:pPr>
            <a:r>
              <a:rPr lang="en-US" altLang="ko-KR"/>
              <a:t>print(s)</a:t>
            </a:r>
            <a:endParaRPr lang="en-US" altLang="ko-KR" dirty="0"/>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19</a:t>
            </a:fld>
            <a:endParaRPr lang="en-US" dirty="0"/>
          </a:p>
        </p:txBody>
      </p:sp>
    </p:spTree>
    <p:extLst>
      <p:ext uri="{BB962C8B-B14F-4D97-AF65-F5344CB8AC3E}">
        <p14:creationId xmlns:p14="http://schemas.microsoft.com/office/powerpoint/2010/main" val="1133086521"/>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제목 4"/>
          <p:cNvSpPr>
            <a:spLocks noGrp="1"/>
          </p:cNvSpPr>
          <p:nvPr>
            <p:ph type="title"/>
          </p:nvPr>
        </p:nvSpPr>
        <p:spPr/>
        <p:txBody>
          <a:bodyPr/>
          <a:lstStyle/>
          <a:p>
            <a:r>
              <a:rPr lang="en-GB" altLang="ko-KR"/>
              <a:t>Learning Objectives</a:t>
            </a:r>
            <a:endParaRPr lang="ko-KR" altLang="en-US" dirty="0"/>
          </a:p>
        </p:txBody>
      </p:sp>
      <p:sp>
        <p:nvSpPr>
          <p:cNvPr id="6" name="내용 개체 틀 5"/>
          <p:cNvSpPr>
            <a:spLocks noGrp="1"/>
          </p:cNvSpPr>
          <p:nvPr>
            <p:ph idx="1"/>
          </p:nvPr>
        </p:nvSpPr>
        <p:spPr/>
        <p:txBody>
          <a:bodyPr>
            <a:normAutofit fontScale="47500" lnSpcReduction="20000"/>
          </a:bodyPr>
          <a:lstStyle/>
          <a:p>
            <a:r>
              <a:rPr lang="en-US" altLang="ko-KR" dirty="0"/>
              <a:t>What is </a:t>
            </a:r>
            <a:r>
              <a:rPr lang="en-US" altLang="ko-KR" dirty="0" err="1"/>
              <a:t>NumPy</a:t>
            </a:r>
            <a:endParaRPr lang="en-US" altLang="ko-KR" dirty="0"/>
          </a:p>
          <a:p>
            <a:r>
              <a:rPr lang="en-US" altLang="ko-KR" dirty="0"/>
              <a:t>Installing Package</a:t>
            </a:r>
          </a:p>
          <a:p>
            <a:r>
              <a:rPr lang="en-US" altLang="ko-KR" dirty="0"/>
              <a:t>Core</a:t>
            </a:r>
          </a:p>
          <a:p>
            <a:r>
              <a:rPr lang="en-US" altLang="ko-KR" dirty="0"/>
              <a:t>Basics</a:t>
            </a:r>
          </a:p>
          <a:p>
            <a:r>
              <a:rPr lang="en-US" altLang="ko-KR" dirty="0"/>
              <a:t>Arrays</a:t>
            </a:r>
          </a:p>
          <a:p>
            <a:r>
              <a:rPr lang="en-US" altLang="ko-KR" dirty="0"/>
              <a:t>Basic Operations</a:t>
            </a:r>
          </a:p>
          <a:p>
            <a:r>
              <a:rPr lang="en-US" altLang="ko-KR" dirty="0"/>
              <a:t>Universal Functions</a:t>
            </a:r>
          </a:p>
          <a:p>
            <a:r>
              <a:rPr lang="en-US" altLang="ko-KR" dirty="0"/>
              <a:t>Indexing, Slicing and Iterating</a:t>
            </a:r>
          </a:p>
          <a:p>
            <a:r>
              <a:rPr lang="en-US" altLang="ko-KR" dirty="0"/>
              <a:t>Shape Manipulation</a:t>
            </a:r>
          </a:p>
          <a:p>
            <a:r>
              <a:rPr lang="en-US" altLang="ko-KR" dirty="0"/>
              <a:t>Copies and Views</a:t>
            </a:r>
          </a:p>
          <a:p>
            <a:r>
              <a:rPr lang="en-US" altLang="ko-KR" dirty="0"/>
              <a:t>Fancy indexing and index tricks</a:t>
            </a:r>
          </a:p>
          <a:p>
            <a:r>
              <a:rPr lang="en-US" altLang="ko-KR" dirty="0"/>
              <a:t>Broadcasting rules</a:t>
            </a:r>
          </a:p>
          <a:p>
            <a:r>
              <a:rPr lang="en-US" altLang="ko-KR" dirty="0"/>
              <a:t>Linear Algebra: Simple Array Operations</a:t>
            </a:r>
          </a:p>
          <a:p>
            <a:r>
              <a:rPr lang="en-US" altLang="ko-KR" b="1" u="sng" dirty="0"/>
              <a:t>“Automatic” Reshaping</a:t>
            </a:r>
          </a:p>
          <a:p>
            <a:r>
              <a:rPr lang="en-US" altLang="ko-KR" dirty="0"/>
              <a:t>Vector Stacking</a:t>
            </a:r>
          </a:p>
          <a:p>
            <a:r>
              <a:rPr lang="en-US" altLang="ko-KR" dirty="0"/>
              <a:t>Histograms</a:t>
            </a:r>
            <a:endParaRPr lang="ko-KR" altLang="en-US" dirty="0"/>
          </a:p>
        </p:txBody>
      </p:sp>
      <p:sp>
        <p:nvSpPr>
          <p:cNvPr id="2" name="슬라이드 번호 개체 틀 1"/>
          <p:cNvSpPr>
            <a:spLocks noGrp="1"/>
          </p:cNvSpPr>
          <p:nvPr>
            <p:ph type="sldNum" sz="quarter" idx="12"/>
          </p:nvPr>
        </p:nvSpPr>
        <p:spPr/>
        <p:txBody>
          <a:bodyPr/>
          <a:lstStyle/>
          <a:p>
            <a:fld id="{D57F1E4F-1CFF-5643-939E-217C01CDF565}" type="slidenum">
              <a:rPr lang="en-US" smtClean="0"/>
              <a:pPr/>
              <a:t>190</a:t>
            </a:fld>
            <a:endParaRPr lang="en-US" dirty="0"/>
          </a:p>
        </p:txBody>
      </p:sp>
    </p:spTree>
    <p:extLst>
      <p:ext uri="{BB962C8B-B14F-4D97-AF65-F5344CB8AC3E}">
        <p14:creationId xmlns:p14="http://schemas.microsoft.com/office/powerpoint/2010/main" val="4141877085"/>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제목 4"/>
          <p:cNvSpPr>
            <a:spLocks noGrp="1"/>
          </p:cNvSpPr>
          <p:nvPr>
            <p:ph type="title"/>
          </p:nvPr>
        </p:nvSpPr>
        <p:spPr/>
        <p:txBody>
          <a:bodyPr/>
          <a:lstStyle/>
          <a:p>
            <a:r>
              <a:rPr lang="en-US" altLang="ko-KR" dirty="0"/>
              <a:t>“Automatic” Reshaping</a:t>
            </a:r>
            <a:endParaRPr lang="ko-KR" altLang="en-US" dirty="0"/>
          </a:p>
        </p:txBody>
      </p:sp>
      <p:sp>
        <p:nvSpPr>
          <p:cNvPr id="6" name="내용 개체 틀 5"/>
          <p:cNvSpPr>
            <a:spLocks noGrp="1"/>
          </p:cNvSpPr>
          <p:nvPr>
            <p:ph idx="1"/>
          </p:nvPr>
        </p:nvSpPr>
        <p:spPr/>
        <p:txBody>
          <a:bodyPr>
            <a:normAutofit fontScale="47500" lnSpcReduction="20000"/>
          </a:bodyPr>
          <a:lstStyle/>
          <a:p>
            <a:r>
              <a:rPr lang="en-US" altLang="ko-KR" dirty="0"/>
              <a:t>To change the dimensions of an array, you can omit one of the sizes which will then be deduced automatically.</a:t>
            </a:r>
          </a:p>
          <a:p>
            <a:endParaRPr lang="en-US" altLang="ko-KR" dirty="0"/>
          </a:p>
          <a:p>
            <a:pPr marL="320040" lvl="1" indent="0">
              <a:buNone/>
            </a:pPr>
            <a:r>
              <a:rPr lang="en-US" altLang="ko-KR" dirty="0"/>
              <a:t>import </a:t>
            </a:r>
            <a:r>
              <a:rPr lang="en-US" altLang="ko-KR" dirty="0" err="1"/>
              <a:t>numpy</a:t>
            </a:r>
            <a:endParaRPr lang="en-US" altLang="ko-KR" dirty="0"/>
          </a:p>
          <a:p>
            <a:pPr marL="320040" lvl="1" indent="0">
              <a:buNone/>
            </a:pPr>
            <a:endParaRPr lang="en-US" altLang="ko-KR" dirty="0"/>
          </a:p>
          <a:p>
            <a:pPr marL="320040" lvl="1" indent="0">
              <a:buNone/>
            </a:pPr>
            <a:r>
              <a:rPr lang="en-US" altLang="ko-KR" dirty="0"/>
              <a:t>a = </a:t>
            </a:r>
            <a:r>
              <a:rPr lang="en-US" altLang="ko-KR" dirty="0" err="1"/>
              <a:t>numpy.arange</a:t>
            </a:r>
            <a:r>
              <a:rPr lang="en-US" altLang="ko-KR" dirty="0"/>
              <a:t>(</a:t>
            </a:r>
            <a:r>
              <a:rPr lang="en-US" altLang="ko-KR" b="1" dirty="0">
                <a:solidFill>
                  <a:srgbClr val="FF0000"/>
                </a:solidFill>
              </a:rPr>
              <a:t>30</a:t>
            </a:r>
            <a:r>
              <a:rPr lang="en-US" altLang="ko-KR" dirty="0"/>
              <a:t>)</a:t>
            </a:r>
          </a:p>
          <a:p>
            <a:pPr marL="320040" lvl="1" indent="0">
              <a:buNone/>
            </a:pPr>
            <a:r>
              <a:rPr lang="en-US" altLang="ko-KR" b="1" dirty="0" err="1">
                <a:solidFill>
                  <a:srgbClr val="FF0000"/>
                </a:solidFill>
              </a:rPr>
              <a:t>a.shape</a:t>
            </a:r>
            <a:r>
              <a:rPr lang="en-US" altLang="ko-KR" b="1" dirty="0">
                <a:solidFill>
                  <a:srgbClr val="FF0000"/>
                </a:solidFill>
              </a:rPr>
              <a:t> = 2, </a:t>
            </a:r>
            <a:r>
              <a:rPr lang="en-US" altLang="ko-KR" b="1" dirty="0">
                <a:solidFill>
                  <a:srgbClr val="7030A0"/>
                </a:solidFill>
              </a:rPr>
              <a:t>-1</a:t>
            </a:r>
            <a:r>
              <a:rPr lang="en-US" altLang="ko-KR" b="1" dirty="0">
                <a:solidFill>
                  <a:srgbClr val="FF0000"/>
                </a:solidFill>
              </a:rPr>
              <a:t>, 3</a:t>
            </a:r>
            <a:r>
              <a:rPr lang="en-US" altLang="ko-KR" dirty="0"/>
              <a:t>	# </a:t>
            </a:r>
            <a:r>
              <a:rPr lang="en-US" altLang="ko-KR" b="1" dirty="0">
                <a:solidFill>
                  <a:srgbClr val="7030A0"/>
                </a:solidFill>
              </a:rPr>
              <a:t>-1</a:t>
            </a:r>
            <a:r>
              <a:rPr lang="en-US" altLang="ko-KR" dirty="0"/>
              <a:t> means "whatever is needed"</a:t>
            </a:r>
          </a:p>
          <a:p>
            <a:pPr marL="320040" lvl="1" indent="0">
              <a:buNone/>
            </a:pPr>
            <a:r>
              <a:rPr lang="en-US" altLang="ko-KR" dirty="0"/>
              <a:t>print(</a:t>
            </a:r>
            <a:r>
              <a:rPr lang="en-US" altLang="ko-KR" dirty="0" err="1"/>
              <a:t>a.shape</a:t>
            </a:r>
            <a:r>
              <a:rPr lang="en-US" altLang="ko-KR" dirty="0"/>
              <a:t>)		# (</a:t>
            </a:r>
            <a:r>
              <a:rPr lang="en-US" altLang="ko-KR" b="1" dirty="0">
                <a:solidFill>
                  <a:srgbClr val="FF0000"/>
                </a:solidFill>
              </a:rPr>
              <a:t>2, </a:t>
            </a:r>
            <a:r>
              <a:rPr lang="en-US" altLang="ko-KR" b="1" dirty="0">
                <a:solidFill>
                  <a:srgbClr val="7030A0"/>
                </a:solidFill>
              </a:rPr>
              <a:t>5</a:t>
            </a:r>
            <a:r>
              <a:rPr lang="en-US" altLang="ko-KR" b="1" dirty="0">
                <a:solidFill>
                  <a:srgbClr val="FF0000"/>
                </a:solidFill>
              </a:rPr>
              <a:t>, 3</a:t>
            </a:r>
            <a:r>
              <a:rPr lang="en-US" altLang="ko-KR" dirty="0"/>
              <a:t>)</a:t>
            </a:r>
          </a:p>
          <a:p>
            <a:pPr marL="320040" lvl="1" indent="0">
              <a:buNone/>
            </a:pPr>
            <a:r>
              <a:rPr lang="en-US" altLang="ko-KR" dirty="0"/>
              <a:t>print(a)			# [[[ 0  1  2]</a:t>
            </a:r>
          </a:p>
          <a:p>
            <a:pPr marL="320040" lvl="1" indent="0">
              <a:buNone/>
            </a:pPr>
            <a:r>
              <a:rPr lang="en-US" altLang="ko-KR" dirty="0"/>
              <a:t>				#   [ 3  4  5]</a:t>
            </a:r>
          </a:p>
          <a:p>
            <a:pPr marL="320040" lvl="1" indent="0">
              <a:buNone/>
            </a:pPr>
            <a:r>
              <a:rPr lang="en-US" altLang="ko-KR" dirty="0"/>
              <a:t>				#   [ 6  7  8]</a:t>
            </a:r>
          </a:p>
          <a:p>
            <a:pPr marL="320040" lvl="1" indent="0">
              <a:buNone/>
            </a:pPr>
            <a:r>
              <a:rPr lang="en-US" altLang="ko-KR" dirty="0"/>
              <a:t>				#   [ 9 10 11]</a:t>
            </a:r>
          </a:p>
          <a:p>
            <a:pPr marL="320040" lvl="1" indent="0">
              <a:buNone/>
            </a:pPr>
            <a:r>
              <a:rPr lang="en-US" altLang="ko-KR" dirty="0"/>
              <a:t>				#   [12 13 14]]</a:t>
            </a:r>
          </a:p>
          <a:p>
            <a:pPr marL="320040" lvl="1" indent="0">
              <a:buNone/>
            </a:pPr>
            <a:r>
              <a:rPr lang="en-US" altLang="ko-KR" dirty="0"/>
              <a:t>				#</a:t>
            </a:r>
          </a:p>
          <a:p>
            <a:pPr marL="320040" lvl="1" indent="0">
              <a:buNone/>
            </a:pPr>
            <a:r>
              <a:rPr lang="en-US" altLang="ko-KR" dirty="0"/>
              <a:t>				#  [[15 16 17]</a:t>
            </a:r>
          </a:p>
          <a:p>
            <a:pPr marL="320040" lvl="1" indent="0">
              <a:buNone/>
            </a:pPr>
            <a:r>
              <a:rPr lang="en-US" altLang="ko-KR" dirty="0"/>
              <a:t>				#   [18 19 20]</a:t>
            </a:r>
          </a:p>
          <a:p>
            <a:pPr marL="320040" lvl="1" indent="0">
              <a:buNone/>
            </a:pPr>
            <a:r>
              <a:rPr lang="en-US" altLang="ko-KR" dirty="0"/>
              <a:t>				#   [21 22 23]</a:t>
            </a:r>
          </a:p>
          <a:p>
            <a:pPr marL="320040" lvl="1" indent="0">
              <a:buNone/>
            </a:pPr>
            <a:r>
              <a:rPr lang="en-US" altLang="ko-KR" dirty="0"/>
              <a:t>				#   [24 25 26]</a:t>
            </a:r>
          </a:p>
          <a:p>
            <a:pPr marL="320040" lvl="1" indent="0">
              <a:buNone/>
            </a:pPr>
            <a:r>
              <a:rPr lang="en-US" altLang="ko-KR" dirty="0"/>
              <a:t>				#   [27 28 29]]]</a:t>
            </a:r>
          </a:p>
        </p:txBody>
      </p:sp>
      <p:sp>
        <p:nvSpPr>
          <p:cNvPr id="2" name="슬라이드 번호 개체 틀 1"/>
          <p:cNvSpPr>
            <a:spLocks noGrp="1"/>
          </p:cNvSpPr>
          <p:nvPr>
            <p:ph type="sldNum" sz="quarter" idx="12"/>
          </p:nvPr>
        </p:nvSpPr>
        <p:spPr/>
        <p:txBody>
          <a:bodyPr/>
          <a:lstStyle/>
          <a:p>
            <a:fld id="{D57F1E4F-1CFF-5643-939E-217C01CDF565}" type="slidenum">
              <a:rPr lang="en-US" smtClean="0"/>
              <a:pPr/>
              <a:t>191</a:t>
            </a:fld>
            <a:endParaRPr lang="en-US" dirty="0"/>
          </a:p>
        </p:txBody>
      </p:sp>
    </p:spTree>
    <p:extLst>
      <p:ext uri="{BB962C8B-B14F-4D97-AF65-F5344CB8AC3E}">
        <p14:creationId xmlns:p14="http://schemas.microsoft.com/office/powerpoint/2010/main" val="2868469959"/>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제목 4"/>
          <p:cNvSpPr>
            <a:spLocks noGrp="1"/>
          </p:cNvSpPr>
          <p:nvPr>
            <p:ph type="title"/>
          </p:nvPr>
        </p:nvSpPr>
        <p:spPr/>
        <p:txBody>
          <a:bodyPr/>
          <a:lstStyle/>
          <a:p>
            <a:r>
              <a:rPr lang="en-US" altLang="ko-KR"/>
              <a:t>“Automatic” Reshaping</a:t>
            </a:r>
            <a:endParaRPr lang="ko-KR" altLang="en-US" dirty="0"/>
          </a:p>
        </p:txBody>
      </p:sp>
      <p:sp>
        <p:nvSpPr>
          <p:cNvPr id="6" name="내용 개체 틀 5"/>
          <p:cNvSpPr>
            <a:spLocks noGrp="1"/>
          </p:cNvSpPr>
          <p:nvPr>
            <p:ph idx="1"/>
          </p:nvPr>
        </p:nvSpPr>
        <p:spPr/>
        <p:txBody>
          <a:bodyPr/>
          <a:lstStyle/>
          <a:p>
            <a:r>
              <a:rPr lang="en-US" altLang="ko-KR" dirty="0"/>
              <a:t>To change the dimensions of an array, you can omit one of the sizes which will then be deduced automatically.</a:t>
            </a:r>
          </a:p>
          <a:p>
            <a:endParaRPr lang="en-US" altLang="ko-KR" dirty="0"/>
          </a:p>
          <a:p>
            <a:pPr marL="320040" lvl="1" indent="0">
              <a:buNone/>
            </a:pPr>
            <a:r>
              <a:rPr lang="en-US" altLang="ko-KR" dirty="0"/>
              <a:t>import </a:t>
            </a:r>
            <a:r>
              <a:rPr lang="en-US" altLang="ko-KR" dirty="0" err="1"/>
              <a:t>numpy</a:t>
            </a:r>
            <a:endParaRPr lang="en-US" altLang="ko-KR" dirty="0"/>
          </a:p>
          <a:p>
            <a:pPr marL="320040" lvl="1" indent="0">
              <a:buNone/>
            </a:pPr>
            <a:endParaRPr lang="en-US" altLang="ko-KR" dirty="0"/>
          </a:p>
          <a:p>
            <a:pPr marL="320040" lvl="1" indent="0">
              <a:buNone/>
            </a:pPr>
            <a:r>
              <a:rPr lang="en-US" altLang="ko-KR" dirty="0"/>
              <a:t>a = </a:t>
            </a:r>
            <a:r>
              <a:rPr lang="en-US" altLang="ko-KR" dirty="0" err="1"/>
              <a:t>numpy.arange</a:t>
            </a:r>
            <a:r>
              <a:rPr lang="en-US" altLang="ko-KR" dirty="0"/>
              <a:t>(</a:t>
            </a:r>
            <a:r>
              <a:rPr lang="en-US" altLang="ko-KR" b="1" dirty="0">
                <a:solidFill>
                  <a:srgbClr val="FF0000"/>
                </a:solidFill>
              </a:rPr>
              <a:t>32</a:t>
            </a:r>
            <a:r>
              <a:rPr lang="en-US" altLang="ko-KR" dirty="0"/>
              <a:t>)</a:t>
            </a:r>
          </a:p>
          <a:p>
            <a:pPr marL="320040" lvl="1" indent="0">
              <a:buNone/>
            </a:pPr>
            <a:r>
              <a:rPr lang="en-US" altLang="ko-KR" dirty="0" err="1"/>
              <a:t>a.shape</a:t>
            </a:r>
            <a:r>
              <a:rPr lang="en-US" altLang="ko-KR" dirty="0"/>
              <a:t> = </a:t>
            </a:r>
            <a:r>
              <a:rPr lang="en-US" altLang="ko-KR" b="1" dirty="0">
                <a:solidFill>
                  <a:srgbClr val="FF0000"/>
                </a:solidFill>
              </a:rPr>
              <a:t>2, -1, 3</a:t>
            </a:r>
            <a:r>
              <a:rPr lang="en-US" altLang="ko-KR" dirty="0"/>
              <a:t>		# ERROR</a:t>
            </a:r>
          </a:p>
        </p:txBody>
      </p:sp>
      <p:sp>
        <p:nvSpPr>
          <p:cNvPr id="2" name="슬라이드 번호 개체 틀 1"/>
          <p:cNvSpPr>
            <a:spLocks noGrp="1"/>
          </p:cNvSpPr>
          <p:nvPr>
            <p:ph type="sldNum" sz="quarter" idx="12"/>
          </p:nvPr>
        </p:nvSpPr>
        <p:spPr/>
        <p:txBody>
          <a:bodyPr/>
          <a:lstStyle/>
          <a:p>
            <a:fld id="{D57F1E4F-1CFF-5643-939E-217C01CDF565}" type="slidenum">
              <a:rPr lang="en-US" smtClean="0"/>
              <a:pPr/>
              <a:t>192</a:t>
            </a:fld>
            <a:endParaRPr lang="en-US" dirty="0"/>
          </a:p>
        </p:txBody>
      </p:sp>
    </p:spTree>
    <p:extLst>
      <p:ext uri="{BB962C8B-B14F-4D97-AF65-F5344CB8AC3E}">
        <p14:creationId xmlns:p14="http://schemas.microsoft.com/office/powerpoint/2010/main" val="1811573178"/>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제목 4"/>
          <p:cNvSpPr>
            <a:spLocks noGrp="1"/>
          </p:cNvSpPr>
          <p:nvPr>
            <p:ph type="title"/>
          </p:nvPr>
        </p:nvSpPr>
        <p:spPr/>
        <p:txBody>
          <a:bodyPr/>
          <a:lstStyle/>
          <a:p>
            <a:r>
              <a:rPr lang="en-GB" altLang="ko-KR"/>
              <a:t>Learning Objectives</a:t>
            </a:r>
            <a:endParaRPr lang="ko-KR" altLang="en-US" dirty="0"/>
          </a:p>
        </p:txBody>
      </p:sp>
      <p:sp>
        <p:nvSpPr>
          <p:cNvPr id="6" name="내용 개체 틀 5"/>
          <p:cNvSpPr>
            <a:spLocks noGrp="1"/>
          </p:cNvSpPr>
          <p:nvPr>
            <p:ph idx="1"/>
          </p:nvPr>
        </p:nvSpPr>
        <p:spPr/>
        <p:txBody>
          <a:bodyPr>
            <a:normAutofit fontScale="47500" lnSpcReduction="20000"/>
          </a:bodyPr>
          <a:lstStyle/>
          <a:p>
            <a:r>
              <a:rPr lang="en-US" altLang="ko-KR" dirty="0"/>
              <a:t>What is </a:t>
            </a:r>
            <a:r>
              <a:rPr lang="en-US" altLang="ko-KR" dirty="0" err="1"/>
              <a:t>NumPy</a:t>
            </a:r>
            <a:endParaRPr lang="en-US" altLang="ko-KR" dirty="0"/>
          </a:p>
          <a:p>
            <a:r>
              <a:rPr lang="en-US" altLang="ko-KR" dirty="0"/>
              <a:t>Installing Package</a:t>
            </a:r>
          </a:p>
          <a:p>
            <a:r>
              <a:rPr lang="en-US" altLang="ko-KR" dirty="0"/>
              <a:t>Core</a:t>
            </a:r>
          </a:p>
          <a:p>
            <a:r>
              <a:rPr lang="en-US" altLang="ko-KR" dirty="0"/>
              <a:t>Basics</a:t>
            </a:r>
          </a:p>
          <a:p>
            <a:r>
              <a:rPr lang="en-US" altLang="ko-KR" dirty="0"/>
              <a:t>Arrays</a:t>
            </a:r>
          </a:p>
          <a:p>
            <a:r>
              <a:rPr lang="en-US" altLang="ko-KR" dirty="0"/>
              <a:t>Basic Operations</a:t>
            </a:r>
          </a:p>
          <a:p>
            <a:r>
              <a:rPr lang="en-US" altLang="ko-KR" dirty="0"/>
              <a:t>Universal Functions</a:t>
            </a:r>
          </a:p>
          <a:p>
            <a:r>
              <a:rPr lang="en-US" altLang="ko-KR" dirty="0"/>
              <a:t>Indexing, Slicing and Iterating</a:t>
            </a:r>
          </a:p>
          <a:p>
            <a:r>
              <a:rPr lang="en-US" altLang="ko-KR" dirty="0"/>
              <a:t>Shape Manipulation</a:t>
            </a:r>
          </a:p>
          <a:p>
            <a:r>
              <a:rPr lang="en-US" altLang="ko-KR" dirty="0"/>
              <a:t>Copies and Views</a:t>
            </a:r>
          </a:p>
          <a:p>
            <a:r>
              <a:rPr lang="en-US" altLang="ko-KR" dirty="0"/>
              <a:t>Fancy indexing and index tricks</a:t>
            </a:r>
          </a:p>
          <a:p>
            <a:r>
              <a:rPr lang="en-US" altLang="ko-KR" dirty="0"/>
              <a:t>Broadcasting rules</a:t>
            </a:r>
          </a:p>
          <a:p>
            <a:r>
              <a:rPr lang="en-US" altLang="ko-KR" dirty="0"/>
              <a:t>Linear Algebra: Simple Array Operations</a:t>
            </a:r>
          </a:p>
          <a:p>
            <a:r>
              <a:rPr lang="en-US" altLang="ko-KR" dirty="0"/>
              <a:t>“Automatic” Reshaping</a:t>
            </a:r>
          </a:p>
          <a:p>
            <a:r>
              <a:rPr lang="en-US" altLang="ko-KR" b="1" u="sng" dirty="0"/>
              <a:t>Vector Stacking</a:t>
            </a:r>
          </a:p>
          <a:p>
            <a:r>
              <a:rPr lang="en-US" altLang="ko-KR" dirty="0"/>
              <a:t>Histograms</a:t>
            </a:r>
            <a:endParaRPr lang="ko-KR" altLang="en-US" dirty="0"/>
          </a:p>
        </p:txBody>
      </p:sp>
      <p:sp>
        <p:nvSpPr>
          <p:cNvPr id="2" name="슬라이드 번호 개체 틀 1"/>
          <p:cNvSpPr>
            <a:spLocks noGrp="1"/>
          </p:cNvSpPr>
          <p:nvPr>
            <p:ph type="sldNum" sz="quarter" idx="12"/>
          </p:nvPr>
        </p:nvSpPr>
        <p:spPr/>
        <p:txBody>
          <a:bodyPr/>
          <a:lstStyle/>
          <a:p>
            <a:fld id="{D57F1E4F-1CFF-5643-939E-217C01CDF565}" type="slidenum">
              <a:rPr lang="en-US" smtClean="0"/>
              <a:pPr/>
              <a:t>193</a:t>
            </a:fld>
            <a:endParaRPr lang="en-US" dirty="0"/>
          </a:p>
        </p:txBody>
      </p:sp>
    </p:spTree>
    <p:extLst>
      <p:ext uri="{BB962C8B-B14F-4D97-AF65-F5344CB8AC3E}">
        <p14:creationId xmlns:p14="http://schemas.microsoft.com/office/powerpoint/2010/main" val="749647433"/>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Vector Stacking</a:t>
            </a:r>
            <a:endParaRPr lang="ko-KR" altLang="en-US" dirty="0"/>
          </a:p>
        </p:txBody>
      </p:sp>
      <p:sp>
        <p:nvSpPr>
          <p:cNvPr id="3" name="내용 개체 틀 2"/>
          <p:cNvSpPr>
            <a:spLocks noGrp="1"/>
          </p:cNvSpPr>
          <p:nvPr>
            <p:ph idx="1"/>
          </p:nvPr>
        </p:nvSpPr>
        <p:spPr/>
        <p:txBody>
          <a:bodyPr>
            <a:normAutofit fontScale="85000" lnSpcReduction="20000"/>
          </a:bodyPr>
          <a:lstStyle/>
          <a:p>
            <a:r>
              <a:rPr lang="en-US" altLang="ko-KR" dirty="0"/>
              <a:t>How do we construct a 2D array from a list of equally-sized row vectors?</a:t>
            </a:r>
          </a:p>
          <a:p>
            <a:r>
              <a:rPr lang="en-US" altLang="ko-KR" dirty="0"/>
              <a:t>In MATLAB, this is quite easy: if </a:t>
            </a:r>
            <a:r>
              <a:rPr lang="en-US" altLang="ko-KR" dirty="0">
                <a:solidFill>
                  <a:schemeClr val="tx1">
                    <a:lumMod val="50000"/>
                    <a:lumOff val="50000"/>
                  </a:schemeClr>
                </a:solidFill>
              </a:rPr>
              <a:t>x</a:t>
            </a:r>
            <a:r>
              <a:rPr lang="en-US" altLang="ko-KR" dirty="0"/>
              <a:t> and </a:t>
            </a:r>
            <a:r>
              <a:rPr lang="en-US" altLang="ko-KR" dirty="0">
                <a:solidFill>
                  <a:schemeClr val="tx1">
                    <a:lumMod val="50000"/>
                    <a:lumOff val="50000"/>
                  </a:schemeClr>
                </a:solidFill>
              </a:rPr>
              <a:t>y</a:t>
            </a:r>
            <a:r>
              <a:rPr lang="en-US" altLang="ko-KR" dirty="0"/>
              <a:t> are two vectors of the same length you only need do </a:t>
            </a:r>
            <a:r>
              <a:rPr lang="en-US" altLang="ko-KR" dirty="0">
                <a:solidFill>
                  <a:schemeClr val="tx1">
                    <a:lumMod val="50000"/>
                    <a:lumOff val="50000"/>
                  </a:schemeClr>
                </a:solidFill>
              </a:rPr>
              <a:t>m = [</a:t>
            </a:r>
            <a:r>
              <a:rPr lang="en-US" altLang="ko-KR" dirty="0" err="1">
                <a:solidFill>
                  <a:schemeClr val="tx1">
                    <a:lumMod val="50000"/>
                    <a:lumOff val="50000"/>
                  </a:schemeClr>
                </a:solidFill>
              </a:rPr>
              <a:t>x;y</a:t>
            </a:r>
            <a:r>
              <a:rPr lang="en-US" altLang="ko-KR" dirty="0">
                <a:solidFill>
                  <a:schemeClr val="tx1">
                    <a:lumMod val="50000"/>
                    <a:lumOff val="50000"/>
                  </a:schemeClr>
                </a:solidFill>
              </a:rPr>
              <a:t>]</a:t>
            </a:r>
            <a:r>
              <a:rPr lang="en-US" altLang="ko-KR" dirty="0"/>
              <a:t>.</a:t>
            </a:r>
          </a:p>
          <a:p>
            <a:r>
              <a:rPr lang="en-US" altLang="ko-KR" dirty="0"/>
              <a:t>In </a:t>
            </a:r>
            <a:r>
              <a:rPr lang="en-US" altLang="ko-KR" dirty="0" err="1"/>
              <a:t>NumPy</a:t>
            </a:r>
            <a:r>
              <a:rPr lang="en-US" altLang="ko-KR" dirty="0"/>
              <a:t>, this works via the functions </a:t>
            </a:r>
            <a:r>
              <a:rPr lang="en-US" altLang="ko-KR" dirty="0" err="1">
                <a:solidFill>
                  <a:schemeClr val="tx1">
                    <a:lumMod val="50000"/>
                    <a:lumOff val="50000"/>
                  </a:schemeClr>
                </a:solidFill>
              </a:rPr>
              <a:t>column_stack</a:t>
            </a:r>
            <a:r>
              <a:rPr lang="en-US" altLang="ko-KR" dirty="0"/>
              <a:t>, </a:t>
            </a:r>
            <a:r>
              <a:rPr lang="en-US" altLang="ko-KR" dirty="0" err="1">
                <a:solidFill>
                  <a:schemeClr val="tx1">
                    <a:lumMod val="50000"/>
                    <a:lumOff val="50000"/>
                  </a:schemeClr>
                </a:solidFill>
              </a:rPr>
              <a:t>dstack</a:t>
            </a:r>
            <a:r>
              <a:rPr lang="en-US" altLang="ko-KR" dirty="0"/>
              <a:t>, </a:t>
            </a:r>
            <a:r>
              <a:rPr lang="en-US" altLang="ko-KR" dirty="0" err="1">
                <a:solidFill>
                  <a:schemeClr val="tx1">
                    <a:lumMod val="50000"/>
                    <a:lumOff val="50000"/>
                  </a:schemeClr>
                </a:solidFill>
              </a:rPr>
              <a:t>hstack</a:t>
            </a:r>
            <a:r>
              <a:rPr lang="en-US" altLang="ko-KR" dirty="0"/>
              <a:t> and </a:t>
            </a:r>
            <a:r>
              <a:rPr lang="en-US" altLang="ko-KR" dirty="0" err="1">
                <a:solidFill>
                  <a:schemeClr val="tx1">
                    <a:lumMod val="50000"/>
                    <a:lumOff val="50000"/>
                  </a:schemeClr>
                </a:solidFill>
              </a:rPr>
              <a:t>vstack</a:t>
            </a:r>
            <a:r>
              <a:rPr lang="en-US" altLang="ko-KR" dirty="0"/>
              <a:t>, depending on the dimension in which the stacking is to be done.</a:t>
            </a:r>
          </a:p>
          <a:p>
            <a:r>
              <a:rPr lang="en-US" altLang="ko-KR" dirty="0"/>
              <a:t>For example:</a:t>
            </a:r>
          </a:p>
          <a:p>
            <a:endParaRPr lang="en-US" altLang="ko-KR" dirty="0"/>
          </a:p>
          <a:p>
            <a:pPr marL="320040" lvl="1" indent="0">
              <a:buNone/>
            </a:pPr>
            <a:r>
              <a:rPr lang="en-US" altLang="ko-KR" dirty="0"/>
              <a:t>import </a:t>
            </a:r>
            <a:r>
              <a:rPr lang="en-US" altLang="ko-KR" dirty="0" err="1"/>
              <a:t>numpy</a:t>
            </a:r>
            <a:endParaRPr lang="en-US" altLang="ko-KR" dirty="0"/>
          </a:p>
          <a:p>
            <a:pPr marL="320040" lvl="1" indent="0">
              <a:buNone/>
            </a:pPr>
            <a:endParaRPr lang="en-US" altLang="ko-KR" dirty="0"/>
          </a:p>
          <a:p>
            <a:pPr marL="320040" lvl="1" indent="0">
              <a:buNone/>
            </a:pPr>
            <a:r>
              <a:rPr lang="en-US" altLang="ko-KR" dirty="0"/>
              <a:t>x = </a:t>
            </a:r>
            <a:r>
              <a:rPr lang="en-US" altLang="ko-KR" dirty="0" err="1"/>
              <a:t>numpy.arange</a:t>
            </a:r>
            <a:r>
              <a:rPr lang="en-US" altLang="ko-KR" dirty="0"/>
              <a:t>(0, 10, 2)	# x=([0,2,4,6,8])</a:t>
            </a:r>
          </a:p>
          <a:p>
            <a:pPr marL="320040" lvl="1" indent="0">
              <a:buNone/>
            </a:pPr>
            <a:r>
              <a:rPr lang="en-US" altLang="ko-KR" dirty="0"/>
              <a:t>y = </a:t>
            </a:r>
            <a:r>
              <a:rPr lang="en-US" altLang="ko-KR" dirty="0" err="1"/>
              <a:t>numpy.arange</a:t>
            </a:r>
            <a:r>
              <a:rPr lang="en-US" altLang="ko-KR" dirty="0"/>
              <a:t>(5)		# y=([0,1,2,3,4])</a:t>
            </a:r>
          </a:p>
          <a:p>
            <a:pPr marL="320040" lvl="1" indent="0">
              <a:buNone/>
            </a:pPr>
            <a:r>
              <a:rPr lang="en-US" altLang="ko-KR" dirty="0"/>
              <a:t>m = </a:t>
            </a:r>
            <a:r>
              <a:rPr lang="en-US" altLang="ko-KR" dirty="0" err="1"/>
              <a:t>numpy.vstack</a:t>
            </a:r>
            <a:r>
              <a:rPr lang="en-US" altLang="ko-KR" dirty="0"/>
              <a:t>([x, y])	# m=([[0,2,4,6,8], [0,1,2,3,4]])</a:t>
            </a:r>
          </a:p>
          <a:p>
            <a:pPr marL="320040" lvl="1" indent="0">
              <a:buNone/>
            </a:pPr>
            <a:r>
              <a:rPr lang="en-US" altLang="ko-KR" dirty="0" err="1"/>
              <a:t>xy</a:t>
            </a:r>
            <a:r>
              <a:rPr lang="en-US" altLang="ko-KR" dirty="0"/>
              <a:t> = </a:t>
            </a:r>
            <a:r>
              <a:rPr lang="en-US" altLang="ko-KR" dirty="0" err="1"/>
              <a:t>numpy.hstack</a:t>
            </a:r>
            <a:r>
              <a:rPr lang="en-US" altLang="ko-KR" dirty="0"/>
              <a:t>([x, y])	# </a:t>
            </a:r>
            <a:r>
              <a:rPr lang="en-US" altLang="ko-KR" dirty="0" err="1"/>
              <a:t>xy</a:t>
            </a:r>
            <a:r>
              <a:rPr lang="en-US" altLang="ko-KR" dirty="0"/>
              <a:t> =([0,2,4,6,8,0,1,2,3,4])</a:t>
            </a:r>
          </a:p>
        </p:txBody>
      </p:sp>
      <p:sp>
        <p:nvSpPr>
          <p:cNvPr id="4" name="슬라이드 번호 개체 틀 3"/>
          <p:cNvSpPr>
            <a:spLocks noGrp="1"/>
          </p:cNvSpPr>
          <p:nvPr>
            <p:ph type="sldNum" sz="quarter" idx="12"/>
          </p:nvPr>
        </p:nvSpPr>
        <p:spPr/>
        <p:txBody>
          <a:bodyPr/>
          <a:lstStyle/>
          <a:p>
            <a:fld id="{D57F1E4F-1CFF-5643-939E-217C01CDF565}" type="slidenum">
              <a:rPr lang="en-US" smtClean="0"/>
              <a:pPr/>
              <a:t>194</a:t>
            </a:fld>
            <a:endParaRPr lang="en-US" dirty="0"/>
          </a:p>
        </p:txBody>
      </p:sp>
    </p:spTree>
    <p:extLst>
      <p:ext uri="{BB962C8B-B14F-4D97-AF65-F5344CB8AC3E}">
        <p14:creationId xmlns:p14="http://schemas.microsoft.com/office/powerpoint/2010/main" val="2710274529"/>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Vector Stacking</a:t>
            </a:r>
            <a:endParaRPr lang="ko-KR" altLang="en-US" dirty="0"/>
          </a:p>
        </p:txBody>
      </p:sp>
      <p:sp>
        <p:nvSpPr>
          <p:cNvPr id="3" name="내용 개체 틀 2"/>
          <p:cNvSpPr>
            <a:spLocks noGrp="1"/>
          </p:cNvSpPr>
          <p:nvPr>
            <p:ph idx="1"/>
          </p:nvPr>
        </p:nvSpPr>
        <p:spPr/>
        <p:txBody>
          <a:bodyPr>
            <a:normAutofit fontScale="85000" lnSpcReduction="20000"/>
          </a:bodyPr>
          <a:lstStyle/>
          <a:p>
            <a:r>
              <a:rPr lang="en-US" altLang="ko-KR" dirty="0"/>
              <a:t>How do we construct a 2D array from a list of equally-sized row vectors?</a:t>
            </a:r>
          </a:p>
          <a:p>
            <a:r>
              <a:rPr lang="en-US" altLang="ko-KR" dirty="0"/>
              <a:t>In MATLAB, this is quite easy: if </a:t>
            </a:r>
            <a:r>
              <a:rPr lang="en-US" altLang="ko-KR" dirty="0">
                <a:solidFill>
                  <a:schemeClr val="tx1">
                    <a:lumMod val="50000"/>
                    <a:lumOff val="50000"/>
                  </a:schemeClr>
                </a:solidFill>
              </a:rPr>
              <a:t>x</a:t>
            </a:r>
            <a:r>
              <a:rPr lang="en-US" altLang="ko-KR" dirty="0"/>
              <a:t> and </a:t>
            </a:r>
            <a:r>
              <a:rPr lang="en-US" altLang="ko-KR" dirty="0">
                <a:solidFill>
                  <a:schemeClr val="tx1">
                    <a:lumMod val="50000"/>
                    <a:lumOff val="50000"/>
                  </a:schemeClr>
                </a:solidFill>
              </a:rPr>
              <a:t>y</a:t>
            </a:r>
            <a:r>
              <a:rPr lang="en-US" altLang="ko-KR" dirty="0"/>
              <a:t> are two vectors of the same length you only need do </a:t>
            </a:r>
            <a:r>
              <a:rPr lang="en-US" altLang="ko-KR" dirty="0">
                <a:solidFill>
                  <a:schemeClr val="tx1">
                    <a:lumMod val="50000"/>
                    <a:lumOff val="50000"/>
                  </a:schemeClr>
                </a:solidFill>
              </a:rPr>
              <a:t>m = [</a:t>
            </a:r>
            <a:r>
              <a:rPr lang="en-US" altLang="ko-KR" dirty="0" err="1">
                <a:solidFill>
                  <a:schemeClr val="tx1">
                    <a:lumMod val="50000"/>
                    <a:lumOff val="50000"/>
                  </a:schemeClr>
                </a:solidFill>
              </a:rPr>
              <a:t>x;y</a:t>
            </a:r>
            <a:r>
              <a:rPr lang="en-US" altLang="ko-KR" dirty="0">
                <a:solidFill>
                  <a:schemeClr val="tx1">
                    <a:lumMod val="50000"/>
                    <a:lumOff val="50000"/>
                  </a:schemeClr>
                </a:solidFill>
              </a:rPr>
              <a:t>]</a:t>
            </a:r>
            <a:r>
              <a:rPr lang="en-US" altLang="ko-KR" dirty="0"/>
              <a:t>.</a:t>
            </a:r>
          </a:p>
          <a:p>
            <a:r>
              <a:rPr lang="en-US" altLang="ko-KR" dirty="0"/>
              <a:t>In </a:t>
            </a:r>
            <a:r>
              <a:rPr lang="en-US" altLang="ko-KR" dirty="0" err="1"/>
              <a:t>NumPy</a:t>
            </a:r>
            <a:r>
              <a:rPr lang="en-US" altLang="ko-KR" dirty="0"/>
              <a:t>, this works via the functions </a:t>
            </a:r>
            <a:r>
              <a:rPr lang="en-US" altLang="ko-KR" dirty="0" err="1">
                <a:solidFill>
                  <a:schemeClr val="tx1">
                    <a:lumMod val="50000"/>
                    <a:lumOff val="50000"/>
                  </a:schemeClr>
                </a:solidFill>
              </a:rPr>
              <a:t>column_stack</a:t>
            </a:r>
            <a:r>
              <a:rPr lang="en-US" altLang="ko-KR" dirty="0"/>
              <a:t>, </a:t>
            </a:r>
            <a:r>
              <a:rPr lang="en-US" altLang="ko-KR" dirty="0" err="1">
                <a:solidFill>
                  <a:schemeClr val="tx1">
                    <a:lumMod val="50000"/>
                    <a:lumOff val="50000"/>
                  </a:schemeClr>
                </a:solidFill>
              </a:rPr>
              <a:t>dstack</a:t>
            </a:r>
            <a:r>
              <a:rPr lang="en-US" altLang="ko-KR" dirty="0"/>
              <a:t>, </a:t>
            </a:r>
            <a:r>
              <a:rPr lang="en-US" altLang="ko-KR" dirty="0" err="1">
                <a:solidFill>
                  <a:schemeClr val="tx1">
                    <a:lumMod val="50000"/>
                    <a:lumOff val="50000"/>
                  </a:schemeClr>
                </a:solidFill>
              </a:rPr>
              <a:t>hstack</a:t>
            </a:r>
            <a:r>
              <a:rPr lang="en-US" altLang="ko-KR" dirty="0"/>
              <a:t> and </a:t>
            </a:r>
            <a:r>
              <a:rPr lang="en-US" altLang="ko-KR" dirty="0" err="1">
                <a:solidFill>
                  <a:schemeClr val="tx1">
                    <a:lumMod val="50000"/>
                    <a:lumOff val="50000"/>
                  </a:schemeClr>
                </a:solidFill>
              </a:rPr>
              <a:t>vstack</a:t>
            </a:r>
            <a:r>
              <a:rPr lang="en-US" altLang="ko-KR" dirty="0"/>
              <a:t>, depending on the dimension in which the stacking is to be done.</a:t>
            </a:r>
          </a:p>
          <a:p>
            <a:r>
              <a:rPr lang="en-US" altLang="ko-KR" dirty="0"/>
              <a:t>For example:</a:t>
            </a:r>
          </a:p>
          <a:p>
            <a:endParaRPr lang="en-US" altLang="ko-KR" dirty="0"/>
          </a:p>
          <a:p>
            <a:pPr marL="320040" lvl="1" indent="0">
              <a:buNone/>
            </a:pPr>
            <a:r>
              <a:rPr lang="en-US" altLang="ko-KR" dirty="0"/>
              <a:t>import </a:t>
            </a:r>
            <a:r>
              <a:rPr lang="en-US" altLang="ko-KR" dirty="0" err="1"/>
              <a:t>numpy</a:t>
            </a:r>
            <a:endParaRPr lang="en-US" altLang="ko-KR" dirty="0"/>
          </a:p>
          <a:p>
            <a:pPr marL="320040" lvl="1" indent="0">
              <a:buNone/>
            </a:pPr>
            <a:endParaRPr lang="en-US" altLang="ko-KR" dirty="0"/>
          </a:p>
          <a:p>
            <a:pPr marL="320040" lvl="1" indent="0">
              <a:buNone/>
            </a:pPr>
            <a:r>
              <a:rPr lang="en-US" altLang="ko-KR" dirty="0"/>
              <a:t>x = </a:t>
            </a:r>
            <a:r>
              <a:rPr lang="en-US" altLang="ko-KR" dirty="0" err="1"/>
              <a:t>numpy.arange</a:t>
            </a:r>
            <a:r>
              <a:rPr lang="en-US" altLang="ko-KR" dirty="0"/>
              <a:t>(0, 10, 2)	# x=(</a:t>
            </a:r>
            <a:r>
              <a:rPr lang="en-US" altLang="ko-KR" b="1" dirty="0">
                <a:solidFill>
                  <a:srgbClr val="7030A0"/>
                </a:solidFill>
              </a:rPr>
              <a:t>[0,2,4,6,8]</a:t>
            </a:r>
            <a:r>
              <a:rPr lang="en-US" altLang="ko-KR" dirty="0"/>
              <a:t>)</a:t>
            </a:r>
          </a:p>
          <a:p>
            <a:pPr marL="320040" lvl="1" indent="0">
              <a:buNone/>
            </a:pPr>
            <a:r>
              <a:rPr lang="en-US" altLang="ko-KR" dirty="0"/>
              <a:t>y = </a:t>
            </a:r>
            <a:r>
              <a:rPr lang="en-US" altLang="ko-KR" dirty="0" err="1"/>
              <a:t>numpy.arange</a:t>
            </a:r>
            <a:r>
              <a:rPr lang="en-US" altLang="ko-KR" dirty="0"/>
              <a:t>(5)		# y=(</a:t>
            </a:r>
            <a:r>
              <a:rPr lang="en-US" altLang="ko-KR" b="1" dirty="0">
                <a:solidFill>
                  <a:srgbClr val="00B0F0"/>
                </a:solidFill>
              </a:rPr>
              <a:t>[0,1,2,3,4]</a:t>
            </a:r>
            <a:r>
              <a:rPr lang="en-US" altLang="ko-KR" dirty="0"/>
              <a:t>)</a:t>
            </a:r>
          </a:p>
          <a:p>
            <a:pPr marL="320040" lvl="1" indent="0">
              <a:buNone/>
            </a:pPr>
            <a:r>
              <a:rPr lang="en-US" altLang="ko-KR" dirty="0"/>
              <a:t>m = </a:t>
            </a:r>
            <a:r>
              <a:rPr lang="en-US" altLang="ko-KR" dirty="0" err="1"/>
              <a:t>numpy.</a:t>
            </a:r>
            <a:r>
              <a:rPr lang="en-US" altLang="ko-KR" b="1" dirty="0" err="1">
                <a:solidFill>
                  <a:srgbClr val="FF0000"/>
                </a:solidFill>
              </a:rPr>
              <a:t>vstack</a:t>
            </a:r>
            <a:r>
              <a:rPr lang="en-US" altLang="ko-KR" b="1" dirty="0">
                <a:solidFill>
                  <a:srgbClr val="FF0000"/>
                </a:solidFill>
              </a:rPr>
              <a:t>([x, y])</a:t>
            </a:r>
            <a:r>
              <a:rPr lang="en-US" altLang="ko-KR" dirty="0"/>
              <a:t>	# m=([</a:t>
            </a:r>
            <a:r>
              <a:rPr lang="en-US" altLang="ko-KR" b="1" dirty="0">
                <a:solidFill>
                  <a:srgbClr val="7030A0"/>
                </a:solidFill>
              </a:rPr>
              <a:t>[0,2,4,6,8]</a:t>
            </a:r>
            <a:r>
              <a:rPr lang="en-US" altLang="ko-KR" dirty="0"/>
              <a:t>, </a:t>
            </a:r>
            <a:r>
              <a:rPr lang="en-US" altLang="ko-KR" b="1" dirty="0">
                <a:solidFill>
                  <a:srgbClr val="00B0F0"/>
                </a:solidFill>
              </a:rPr>
              <a:t>[0,1,2,3,4]</a:t>
            </a:r>
            <a:r>
              <a:rPr lang="en-US" altLang="ko-KR" dirty="0"/>
              <a:t>])</a:t>
            </a:r>
          </a:p>
          <a:p>
            <a:pPr marL="320040" lvl="1" indent="0">
              <a:buNone/>
            </a:pPr>
            <a:r>
              <a:rPr lang="en-US" altLang="ko-KR" dirty="0" err="1"/>
              <a:t>xy</a:t>
            </a:r>
            <a:r>
              <a:rPr lang="en-US" altLang="ko-KR" dirty="0"/>
              <a:t> = </a:t>
            </a:r>
            <a:r>
              <a:rPr lang="en-US" altLang="ko-KR" dirty="0" err="1"/>
              <a:t>numpy.hstack</a:t>
            </a:r>
            <a:r>
              <a:rPr lang="en-US" altLang="ko-KR" dirty="0"/>
              <a:t>([x, y])	# </a:t>
            </a:r>
            <a:r>
              <a:rPr lang="en-US" altLang="ko-KR" dirty="0" err="1"/>
              <a:t>xy</a:t>
            </a:r>
            <a:r>
              <a:rPr lang="en-US" altLang="ko-KR" dirty="0"/>
              <a:t> =([0,2,4,6,8,0,1,2,3,4])</a:t>
            </a:r>
          </a:p>
        </p:txBody>
      </p:sp>
      <p:sp>
        <p:nvSpPr>
          <p:cNvPr id="4" name="슬라이드 번호 개체 틀 3"/>
          <p:cNvSpPr>
            <a:spLocks noGrp="1"/>
          </p:cNvSpPr>
          <p:nvPr>
            <p:ph type="sldNum" sz="quarter" idx="12"/>
          </p:nvPr>
        </p:nvSpPr>
        <p:spPr/>
        <p:txBody>
          <a:bodyPr/>
          <a:lstStyle/>
          <a:p>
            <a:fld id="{D57F1E4F-1CFF-5643-939E-217C01CDF565}" type="slidenum">
              <a:rPr lang="en-US" smtClean="0"/>
              <a:pPr/>
              <a:t>195</a:t>
            </a:fld>
            <a:endParaRPr lang="en-US" dirty="0"/>
          </a:p>
        </p:txBody>
      </p:sp>
    </p:spTree>
    <p:extLst>
      <p:ext uri="{BB962C8B-B14F-4D97-AF65-F5344CB8AC3E}">
        <p14:creationId xmlns:p14="http://schemas.microsoft.com/office/powerpoint/2010/main" val="4058360754"/>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Vector Stacking</a:t>
            </a:r>
            <a:endParaRPr lang="ko-KR" altLang="en-US" dirty="0"/>
          </a:p>
        </p:txBody>
      </p:sp>
      <p:sp>
        <p:nvSpPr>
          <p:cNvPr id="3" name="내용 개체 틀 2"/>
          <p:cNvSpPr>
            <a:spLocks noGrp="1"/>
          </p:cNvSpPr>
          <p:nvPr>
            <p:ph idx="1"/>
          </p:nvPr>
        </p:nvSpPr>
        <p:spPr/>
        <p:txBody>
          <a:bodyPr>
            <a:normAutofit fontScale="85000" lnSpcReduction="20000"/>
          </a:bodyPr>
          <a:lstStyle/>
          <a:p>
            <a:r>
              <a:rPr lang="en-US" altLang="ko-KR" dirty="0"/>
              <a:t>How do we construct a 2D array from a list of equally-sized row vectors?</a:t>
            </a:r>
          </a:p>
          <a:p>
            <a:r>
              <a:rPr lang="en-US" altLang="ko-KR" dirty="0"/>
              <a:t>In MATLAB, this is quite easy: if </a:t>
            </a:r>
            <a:r>
              <a:rPr lang="en-US" altLang="ko-KR" dirty="0">
                <a:solidFill>
                  <a:schemeClr val="tx1">
                    <a:lumMod val="50000"/>
                    <a:lumOff val="50000"/>
                  </a:schemeClr>
                </a:solidFill>
              </a:rPr>
              <a:t>x</a:t>
            </a:r>
            <a:r>
              <a:rPr lang="en-US" altLang="ko-KR" dirty="0"/>
              <a:t> and </a:t>
            </a:r>
            <a:r>
              <a:rPr lang="en-US" altLang="ko-KR" dirty="0">
                <a:solidFill>
                  <a:schemeClr val="tx1">
                    <a:lumMod val="50000"/>
                    <a:lumOff val="50000"/>
                  </a:schemeClr>
                </a:solidFill>
              </a:rPr>
              <a:t>y</a:t>
            </a:r>
            <a:r>
              <a:rPr lang="en-US" altLang="ko-KR" dirty="0"/>
              <a:t> are two vectors of the same length you only need do </a:t>
            </a:r>
            <a:r>
              <a:rPr lang="en-US" altLang="ko-KR" dirty="0">
                <a:solidFill>
                  <a:schemeClr val="tx1">
                    <a:lumMod val="50000"/>
                    <a:lumOff val="50000"/>
                  </a:schemeClr>
                </a:solidFill>
              </a:rPr>
              <a:t>m = [</a:t>
            </a:r>
            <a:r>
              <a:rPr lang="en-US" altLang="ko-KR" dirty="0" err="1">
                <a:solidFill>
                  <a:schemeClr val="tx1">
                    <a:lumMod val="50000"/>
                    <a:lumOff val="50000"/>
                  </a:schemeClr>
                </a:solidFill>
              </a:rPr>
              <a:t>x;y</a:t>
            </a:r>
            <a:r>
              <a:rPr lang="en-US" altLang="ko-KR" dirty="0">
                <a:solidFill>
                  <a:schemeClr val="tx1">
                    <a:lumMod val="50000"/>
                    <a:lumOff val="50000"/>
                  </a:schemeClr>
                </a:solidFill>
              </a:rPr>
              <a:t>]</a:t>
            </a:r>
            <a:r>
              <a:rPr lang="en-US" altLang="ko-KR" dirty="0"/>
              <a:t>.</a:t>
            </a:r>
          </a:p>
          <a:p>
            <a:r>
              <a:rPr lang="en-US" altLang="ko-KR" dirty="0"/>
              <a:t>In </a:t>
            </a:r>
            <a:r>
              <a:rPr lang="en-US" altLang="ko-KR" dirty="0" err="1"/>
              <a:t>NumPy</a:t>
            </a:r>
            <a:r>
              <a:rPr lang="en-US" altLang="ko-KR" dirty="0"/>
              <a:t>, this works via the functions </a:t>
            </a:r>
            <a:r>
              <a:rPr lang="en-US" altLang="ko-KR" dirty="0" err="1">
                <a:solidFill>
                  <a:schemeClr val="tx1">
                    <a:lumMod val="50000"/>
                    <a:lumOff val="50000"/>
                  </a:schemeClr>
                </a:solidFill>
              </a:rPr>
              <a:t>column_stack</a:t>
            </a:r>
            <a:r>
              <a:rPr lang="en-US" altLang="ko-KR" dirty="0"/>
              <a:t>, </a:t>
            </a:r>
            <a:r>
              <a:rPr lang="en-US" altLang="ko-KR" dirty="0" err="1">
                <a:solidFill>
                  <a:schemeClr val="tx1">
                    <a:lumMod val="50000"/>
                    <a:lumOff val="50000"/>
                  </a:schemeClr>
                </a:solidFill>
              </a:rPr>
              <a:t>dstack</a:t>
            </a:r>
            <a:r>
              <a:rPr lang="en-US" altLang="ko-KR" dirty="0"/>
              <a:t>, </a:t>
            </a:r>
            <a:r>
              <a:rPr lang="en-US" altLang="ko-KR" dirty="0" err="1">
                <a:solidFill>
                  <a:schemeClr val="tx1">
                    <a:lumMod val="50000"/>
                    <a:lumOff val="50000"/>
                  </a:schemeClr>
                </a:solidFill>
              </a:rPr>
              <a:t>hstack</a:t>
            </a:r>
            <a:r>
              <a:rPr lang="en-US" altLang="ko-KR" dirty="0"/>
              <a:t> and </a:t>
            </a:r>
            <a:r>
              <a:rPr lang="en-US" altLang="ko-KR" dirty="0" err="1">
                <a:solidFill>
                  <a:schemeClr val="tx1">
                    <a:lumMod val="50000"/>
                    <a:lumOff val="50000"/>
                  </a:schemeClr>
                </a:solidFill>
              </a:rPr>
              <a:t>vstack</a:t>
            </a:r>
            <a:r>
              <a:rPr lang="en-US" altLang="ko-KR" dirty="0"/>
              <a:t>, depending on the dimension in which the stacking is to be done.</a:t>
            </a:r>
          </a:p>
          <a:p>
            <a:r>
              <a:rPr lang="en-US" altLang="ko-KR" dirty="0"/>
              <a:t>For example:</a:t>
            </a:r>
          </a:p>
          <a:p>
            <a:endParaRPr lang="en-US" altLang="ko-KR" dirty="0"/>
          </a:p>
          <a:p>
            <a:pPr marL="320040" lvl="1" indent="0">
              <a:buNone/>
            </a:pPr>
            <a:r>
              <a:rPr lang="en-US" altLang="ko-KR" dirty="0"/>
              <a:t>import </a:t>
            </a:r>
            <a:r>
              <a:rPr lang="en-US" altLang="ko-KR" dirty="0" err="1"/>
              <a:t>numpy</a:t>
            </a:r>
            <a:endParaRPr lang="en-US" altLang="ko-KR" dirty="0"/>
          </a:p>
          <a:p>
            <a:pPr marL="320040" lvl="1" indent="0">
              <a:buNone/>
            </a:pPr>
            <a:endParaRPr lang="en-US" altLang="ko-KR" dirty="0"/>
          </a:p>
          <a:p>
            <a:pPr marL="320040" lvl="1" indent="0">
              <a:buNone/>
            </a:pPr>
            <a:r>
              <a:rPr lang="en-US" altLang="ko-KR" dirty="0"/>
              <a:t>x = </a:t>
            </a:r>
            <a:r>
              <a:rPr lang="en-US" altLang="ko-KR" dirty="0" err="1"/>
              <a:t>numpy.arange</a:t>
            </a:r>
            <a:r>
              <a:rPr lang="en-US" altLang="ko-KR" dirty="0"/>
              <a:t>(0, 10, 2)	# x=([</a:t>
            </a:r>
            <a:r>
              <a:rPr lang="en-US" altLang="ko-KR" b="1" dirty="0">
                <a:solidFill>
                  <a:srgbClr val="7030A0"/>
                </a:solidFill>
              </a:rPr>
              <a:t>0,2,4,6,8</a:t>
            </a:r>
            <a:r>
              <a:rPr lang="en-US" altLang="ko-KR" dirty="0"/>
              <a:t>])</a:t>
            </a:r>
          </a:p>
          <a:p>
            <a:pPr marL="320040" lvl="1" indent="0">
              <a:buNone/>
            </a:pPr>
            <a:r>
              <a:rPr lang="en-US" altLang="ko-KR" dirty="0"/>
              <a:t>y = </a:t>
            </a:r>
            <a:r>
              <a:rPr lang="en-US" altLang="ko-KR" dirty="0" err="1"/>
              <a:t>numpy.arange</a:t>
            </a:r>
            <a:r>
              <a:rPr lang="en-US" altLang="ko-KR" dirty="0"/>
              <a:t>(5)		# y=([</a:t>
            </a:r>
            <a:r>
              <a:rPr lang="en-US" altLang="ko-KR" b="1" dirty="0">
                <a:solidFill>
                  <a:srgbClr val="00B0F0"/>
                </a:solidFill>
              </a:rPr>
              <a:t>0,1,2,3,4</a:t>
            </a:r>
            <a:r>
              <a:rPr lang="en-US" altLang="ko-KR" dirty="0"/>
              <a:t>])</a:t>
            </a:r>
          </a:p>
          <a:p>
            <a:pPr marL="320040" lvl="1" indent="0">
              <a:buNone/>
            </a:pPr>
            <a:r>
              <a:rPr lang="en-US" altLang="ko-KR" dirty="0"/>
              <a:t>m = </a:t>
            </a:r>
            <a:r>
              <a:rPr lang="en-US" altLang="ko-KR" dirty="0" err="1"/>
              <a:t>numpy.vstack</a:t>
            </a:r>
            <a:r>
              <a:rPr lang="en-US" altLang="ko-KR" dirty="0"/>
              <a:t>([x, y])	# m=([[0,2,4,6,8], [0,1,2,3,4]])</a:t>
            </a:r>
          </a:p>
          <a:p>
            <a:pPr marL="320040" lvl="1" indent="0">
              <a:buNone/>
            </a:pPr>
            <a:r>
              <a:rPr lang="en-US" altLang="ko-KR" dirty="0" err="1"/>
              <a:t>xy</a:t>
            </a:r>
            <a:r>
              <a:rPr lang="en-US" altLang="ko-KR" dirty="0"/>
              <a:t> = </a:t>
            </a:r>
            <a:r>
              <a:rPr lang="en-US" altLang="ko-KR" dirty="0" err="1"/>
              <a:t>numpy.</a:t>
            </a:r>
            <a:r>
              <a:rPr lang="en-US" altLang="ko-KR" b="1" dirty="0" err="1">
                <a:solidFill>
                  <a:srgbClr val="FF0000"/>
                </a:solidFill>
              </a:rPr>
              <a:t>hstack</a:t>
            </a:r>
            <a:r>
              <a:rPr lang="en-US" altLang="ko-KR" b="1" dirty="0">
                <a:solidFill>
                  <a:srgbClr val="FF0000"/>
                </a:solidFill>
              </a:rPr>
              <a:t>([x, y])</a:t>
            </a:r>
            <a:r>
              <a:rPr lang="en-US" altLang="ko-KR" dirty="0"/>
              <a:t>	# </a:t>
            </a:r>
            <a:r>
              <a:rPr lang="en-US" altLang="ko-KR" dirty="0" err="1"/>
              <a:t>xy</a:t>
            </a:r>
            <a:r>
              <a:rPr lang="en-US" altLang="ko-KR" dirty="0"/>
              <a:t> =([</a:t>
            </a:r>
            <a:r>
              <a:rPr lang="en-US" altLang="ko-KR" b="1" dirty="0">
                <a:solidFill>
                  <a:srgbClr val="7030A0"/>
                </a:solidFill>
              </a:rPr>
              <a:t>0,2,4,6,8</a:t>
            </a:r>
            <a:r>
              <a:rPr lang="en-US" altLang="ko-KR" dirty="0"/>
              <a:t>,</a:t>
            </a:r>
            <a:r>
              <a:rPr lang="en-US" altLang="ko-KR" b="1" dirty="0">
                <a:solidFill>
                  <a:srgbClr val="00B0F0"/>
                </a:solidFill>
              </a:rPr>
              <a:t>0,1,2,3,4</a:t>
            </a:r>
            <a:r>
              <a:rPr lang="en-US" altLang="ko-KR" dirty="0"/>
              <a:t>])</a:t>
            </a:r>
          </a:p>
        </p:txBody>
      </p:sp>
      <p:sp>
        <p:nvSpPr>
          <p:cNvPr id="4" name="슬라이드 번호 개체 틀 3"/>
          <p:cNvSpPr>
            <a:spLocks noGrp="1"/>
          </p:cNvSpPr>
          <p:nvPr>
            <p:ph type="sldNum" sz="quarter" idx="12"/>
          </p:nvPr>
        </p:nvSpPr>
        <p:spPr/>
        <p:txBody>
          <a:bodyPr/>
          <a:lstStyle/>
          <a:p>
            <a:fld id="{D57F1E4F-1CFF-5643-939E-217C01CDF565}" type="slidenum">
              <a:rPr lang="en-US" smtClean="0"/>
              <a:pPr/>
              <a:t>196</a:t>
            </a:fld>
            <a:endParaRPr lang="en-US" dirty="0"/>
          </a:p>
        </p:txBody>
      </p:sp>
    </p:spTree>
    <p:extLst>
      <p:ext uri="{BB962C8B-B14F-4D97-AF65-F5344CB8AC3E}">
        <p14:creationId xmlns:p14="http://schemas.microsoft.com/office/powerpoint/2010/main" val="1015566140"/>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제목 4"/>
          <p:cNvSpPr>
            <a:spLocks noGrp="1"/>
          </p:cNvSpPr>
          <p:nvPr>
            <p:ph type="title"/>
          </p:nvPr>
        </p:nvSpPr>
        <p:spPr/>
        <p:txBody>
          <a:bodyPr/>
          <a:lstStyle/>
          <a:p>
            <a:r>
              <a:rPr lang="en-GB" altLang="ko-KR"/>
              <a:t>Learning Objectives</a:t>
            </a:r>
            <a:endParaRPr lang="ko-KR" altLang="en-US" dirty="0"/>
          </a:p>
        </p:txBody>
      </p:sp>
      <p:sp>
        <p:nvSpPr>
          <p:cNvPr id="6" name="내용 개체 틀 5"/>
          <p:cNvSpPr>
            <a:spLocks noGrp="1"/>
          </p:cNvSpPr>
          <p:nvPr>
            <p:ph idx="1"/>
          </p:nvPr>
        </p:nvSpPr>
        <p:spPr/>
        <p:txBody>
          <a:bodyPr>
            <a:normAutofit fontScale="47500" lnSpcReduction="20000"/>
          </a:bodyPr>
          <a:lstStyle/>
          <a:p>
            <a:r>
              <a:rPr lang="en-US" altLang="ko-KR" dirty="0"/>
              <a:t>What is </a:t>
            </a:r>
            <a:r>
              <a:rPr lang="en-US" altLang="ko-KR" dirty="0" err="1"/>
              <a:t>NumPy</a:t>
            </a:r>
            <a:endParaRPr lang="en-US" altLang="ko-KR" dirty="0"/>
          </a:p>
          <a:p>
            <a:r>
              <a:rPr lang="en-US" altLang="ko-KR" dirty="0"/>
              <a:t>Installing Package</a:t>
            </a:r>
          </a:p>
          <a:p>
            <a:r>
              <a:rPr lang="en-US" altLang="ko-KR" dirty="0"/>
              <a:t>Core</a:t>
            </a:r>
          </a:p>
          <a:p>
            <a:r>
              <a:rPr lang="en-US" altLang="ko-KR" dirty="0"/>
              <a:t>Basics</a:t>
            </a:r>
          </a:p>
          <a:p>
            <a:r>
              <a:rPr lang="en-US" altLang="ko-KR" dirty="0"/>
              <a:t>Arrays</a:t>
            </a:r>
          </a:p>
          <a:p>
            <a:r>
              <a:rPr lang="en-US" altLang="ko-KR" dirty="0"/>
              <a:t>Basic Operations</a:t>
            </a:r>
          </a:p>
          <a:p>
            <a:r>
              <a:rPr lang="en-US" altLang="ko-KR" dirty="0"/>
              <a:t>Universal Functions</a:t>
            </a:r>
          </a:p>
          <a:p>
            <a:r>
              <a:rPr lang="en-US" altLang="ko-KR" dirty="0"/>
              <a:t>Indexing, Slicing and Iterating</a:t>
            </a:r>
          </a:p>
          <a:p>
            <a:r>
              <a:rPr lang="en-US" altLang="ko-KR" dirty="0"/>
              <a:t>Shape Manipulation</a:t>
            </a:r>
          </a:p>
          <a:p>
            <a:r>
              <a:rPr lang="en-US" altLang="ko-KR" dirty="0"/>
              <a:t>Copies and Views</a:t>
            </a:r>
          </a:p>
          <a:p>
            <a:r>
              <a:rPr lang="en-US" altLang="ko-KR" dirty="0"/>
              <a:t>Fancy indexing and index tricks</a:t>
            </a:r>
          </a:p>
          <a:p>
            <a:r>
              <a:rPr lang="en-US" altLang="ko-KR" dirty="0"/>
              <a:t>Broadcasting rules</a:t>
            </a:r>
          </a:p>
          <a:p>
            <a:r>
              <a:rPr lang="en-US" altLang="ko-KR" dirty="0"/>
              <a:t>Linear Algebra: Simple Array Operations</a:t>
            </a:r>
          </a:p>
          <a:p>
            <a:r>
              <a:rPr lang="en-US" altLang="ko-KR" dirty="0"/>
              <a:t>“Automatic” Reshaping</a:t>
            </a:r>
          </a:p>
          <a:p>
            <a:r>
              <a:rPr lang="en-US" altLang="ko-KR" dirty="0"/>
              <a:t>Vector Stacking</a:t>
            </a:r>
          </a:p>
          <a:p>
            <a:r>
              <a:rPr lang="en-US" altLang="ko-KR" b="1" u="sng" dirty="0"/>
              <a:t>Histograms</a:t>
            </a:r>
            <a:endParaRPr lang="ko-KR" altLang="en-US" b="1" u="sng" dirty="0"/>
          </a:p>
        </p:txBody>
      </p:sp>
      <p:sp>
        <p:nvSpPr>
          <p:cNvPr id="2" name="슬라이드 번호 개체 틀 1"/>
          <p:cNvSpPr>
            <a:spLocks noGrp="1"/>
          </p:cNvSpPr>
          <p:nvPr>
            <p:ph type="sldNum" sz="quarter" idx="12"/>
          </p:nvPr>
        </p:nvSpPr>
        <p:spPr/>
        <p:txBody>
          <a:bodyPr/>
          <a:lstStyle/>
          <a:p>
            <a:fld id="{D57F1E4F-1CFF-5643-939E-217C01CDF565}" type="slidenum">
              <a:rPr lang="en-US" smtClean="0"/>
              <a:pPr/>
              <a:t>197</a:t>
            </a:fld>
            <a:endParaRPr lang="en-US" dirty="0"/>
          </a:p>
        </p:txBody>
      </p:sp>
    </p:spTree>
    <p:extLst>
      <p:ext uri="{BB962C8B-B14F-4D97-AF65-F5344CB8AC3E}">
        <p14:creationId xmlns:p14="http://schemas.microsoft.com/office/powerpoint/2010/main" val="526908159"/>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a:t>Histograms</a:t>
            </a:r>
            <a:endParaRPr lang="ko-KR" altLang="en-US" dirty="0"/>
          </a:p>
        </p:txBody>
      </p:sp>
      <p:sp>
        <p:nvSpPr>
          <p:cNvPr id="3" name="내용 개체 틀 2"/>
          <p:cNvSpPr>
            <a:spLocks noGrp="1"/>
          </p:cNvSpPr>
          <p:nvPr>
            <p:ph idx="1"/>
          </p:nvPr>
        </p:nvSpPr>
        <p:spPr/>
        <p:txBody>
          <a:bodyPr>
            <a:normAutofit fontScale="62500" lnSpcReduction="20000"/>
          </a:bodyPr>
          <a:lstStyle/>
          <a:p>
            <a:r>
              <a:rPr lang="en-US" altLang="ko-KR" dirty="0"/>
              <a:t>The </a:t>
            </a:r>
            <a:r>
              <a:rPr lang="en-US" altLang="ko-KR" dirty="0" err="1"/>
              <a:t>NumPy</a:t>
            </a:r>
            <a:r>
              <a:rPr lang="en-US" altLang="ko-KR" dirty="0"/>
              <a:t> histogram function applied to an array returns a pair of vectors: the histogram of the array and the vector of bins.</a:t>
            </a:r>
          </a:p>
          <a:p>
            <a:r>
              <a:rPr lang="en-US" altLang="ko-KR" dirty="0"/>
              <a:t>Beware: </a:t>
            </a:r>
            <a:r>
              <a:rPr lang="en-US" altLang="ko-KR" dirty="0" err="1"/>
              <a:t>matplotlib</a:t>
            </a:r>
            <a:r>
              <a:rPr lang="en-US" altLang="ko-KR" dirty="0"/>
              <a:t> also has a function to build histograms (called </a:t>
            </a:r>
            <a:r>
              <a:rPr lang="en-US" altLang="ko-KR" dirty="0" err="1"/>
              <a:t>hist</a:t>
            </a:r>
            <a:r>
              <a:rPr lang="en-US" altLang="ko-KR" dirty="0"/>
              <a:t>, as in </a:t>
            </a:r>
            <a:r>
              <a:rPr lang="en-US" altLang="ko-KR" dirty="0" err="1"/>
              <a:t>Matlab</a:t>
            </a:r>
            <a:r>
              <a:rPr lang="en-US" altLang="ko-KR" dirty="0"/>
              <a:t>) that differs from the one in </a:t>
            </a:r>
            <a:r>
              <a:rPr lang="en-US" altLang="ko-KR" dirty="0" err="1"/>
              <a:t>NumPy</a:t>
            </a:r>
            <a:r>
              <a:rPr lang="en-US" altLang="ko-KR" dirty="0"/>
              <a:t>.</a:t>
            </a:r>
          </a:p>
          <a:p>
            <a:r>
              <a:rPr lang="en-US" altLang="ko-KR" dirty="0"/>
              <a:t>The main difference is that </a:t>
            </a:r>
            <a:r>
              <a:rPr lang="en-US" altLang="ko-KR" dirty="0" err="1"/>
              <a:t>pylab.hist</a:t>
            </a:r>
            <a:r>
              <a:rPr lang="en-US" altLang="ko-KR" dirty="0"/>
              <a:t> plots the histogram automatically, while </a:t>
            </a:r>
            <a:r>
              <a:rPr lang="en-US" altLang="ko-KR" dirty="0" err="1"/>
              <a:t>numpy.histogram</a:t>
            </a:r>
            <a:r>
              <a:rPr lang="en-US" altLang="ko-KR" dirty="0"/>
              <a:t> only generates the data.</a:t>
            </a:r>
          </a:p>
          <a:p>
            <a:endParaRPr lang="en-US" altLang="ko-KR" dirty="0"/>
          </a:p>
          <a:p>
            <a:pPr marL="457200" lvl="1" indent="0">
              <a:buNone/>
            </a:pPr>
            <a:r>
              <a:rPr lang="en-US" altLang="ko-KR" dirty="0"/>
              <a:t>import </a:t>
            </a:r>
            <a:r>
              <a:rPr lang="en-US" altLang="ko-KR" dirty="0" err="1"/>
              <a:t>numpy</a:t>
            </a:r>
            <a:endParaRPr lang="en-US" altLang="ko-KR" dirty="0"/>
          </a:p>
          <a:p>
            <a:pPr marL="457200" lvl="1" indent="0">
              <a:buNone/>
            </a:pPr>
            <a:r>
              <a:rPr lang="en-US" altLang="ko-KR" dirty="0"/>
              <a:t>import </a:t>
            </a:r>
            <a:r>
              <a:rPr lang="en-US" altLang="ko-KR" dirty="0" err="1"/>
              <a:t>matplotlib.pyplot</a:t>
            </a:r>
            <a:endParaRPr lang="en-US" altLang="ko-KR" dirty="0"/>
          </a:p>
          <a:p>
            <a:pPr marL="457200" lvl="1" indent="0">
              <a:buNone/>
            </a:pPr>
            <a:endParaRPr lang="en-US" altLang="ko-KR" dirty="0"/>
          </a:p>
          <a:p>
            <a:pPr marL="457200" lvl="1" indent="0">
              <a:buNone/>
            </a:pPr>
            <a:r>
              <a:rPr lang="en-US" altLang="ko-KR" dirty="0"/>
              <a:t># Build a vector of 10000 normal deviates with variance 0.5^2 and mean 2</a:t>
            </a:r>
          </a:p>
          <a:p>
            <a:pPr marL="457200" lvl="1" indent="0">
              <a:buNone/>
            </a:pPr>
            <a:r>
              <a:rPr lang="en-US" altLang="ko-KR" dirty="0"/>
              <a:t>mu, sigma = 2, 0.5</a:t>
            </a:r>
          </a:p>
          <a:p>
            <a:pPr marL="457200" lvl="1" indent="0">
              <a:buNone/>
            </a:pPr>
            <a:r>
              <a:rPr lang="en-US" altLang="ko-KR" dirty="0"/>
              <a:t>v = </a:t>
            </a:r>
            <a:r>
              <a:rPr lang="en-US" altLang="ko-KR" dirty="0" err="1"/>
              <a:t>numpy.random.normal</a:t>
            </a:r>
            <a:r>
              <a:rPr lang="en-US" altLang="ko-KR" dirty="0"/>
              <a:t>(mu, sigma, 10000)</a:t>
            </a:r>
          </a:p>
          <a:p>
            <a:pPr marL="457200" lvl="1" indent="0">
              <a:buNone/>
            </a:pPr>
            <a:r>
              <a:rPr lang="en-US" altLang="ko-KR" dirty="0"/>
              <a:t># Plot a normalized histogram with 50 bins</a:t>
            </a:r>
          </a:p>
          <a:p>
            <a:pPr marL="457200" lvl="1" indent="0">
              <a:buNone/>
            </a:pPr>
            <a:r>
              <a:rPr lang="en-US" altLang="ko-KR" b="1" dirty="0" err="1">
                <a:solidFill>
                  <a:srgbClr val="FF0000"/>
                </a:solidFill>
              </a:rPr>
              <a:t>matplotlib.pyplot.hist</a:t>
            </a:r>
            <a:r>
              <a:rPr lang="en-US" altLang="ko-KR" b="1" dirty="0">
                <a:solidFill>
                  <a:srgbClr val="FF0000"/>
                </a:solidFill>
              </a:rPr>
              <a:t>(v, bins=50, density=1)</a:t>
            </a:r>
          </a:p>
          <a:p>
            <a:pPr marL="457200" lvl="1" indent="0">
              <a:buNone/>
            </a:pPr>
            <a:r>
              <a:rPr lang="en-US" altLang="ko-KR" dirty="0" err="1"/>
              <a:t>matplotlib.pyplot.show</a:t>
            </a:r>
            <a:r>
              <a:rPr lang="en-US" altLang="ko-KR" dirty="0"/>
              <a:t>()</a:t>
            </a:r>
          </a:p>
        </p:txBody>
      </p:sp>
      <p:sp>
        <p:nvSpPr>
          <p:cNvPr id="4" name="슬라이드 번호 개체 틀 3"/>
          <p:cNvSpPr>
            <a:spLocks noGrp="1"/>
          </p:cNvSpPr>
          <p:nvPr>
            <p:ph type="sldNum" sz="quarter" idx="12"/>
          </p:nvPr>
        </p:nvSpPr>
        <p:spPr/>
        <p:txBody>
          <a:bodyPr/>
          <a:lstStyle/>
          <a:p>
            <a:fld id="{D57F1E4F-1CFF-5643-939E-217C01CDF565}" type="slidenum">
              <a:rPr lang="en-US" smtClean="0"/>
              <a:pPr/>
              <a:t>198</a:t>
            </a:fld>
            <a:endParaRPr lang="en-US" dirty="0"/>
          </a:p>
        </p:txBody>
      </p:sp>
      <p:pic>
        <p:nvPicPr>
          <p:cNvPr id="6" name="그림 5"/>
          <p:cNvPicPr>
            <a:picLocks noChangeAspect="1"/>
          </p:cNvPicPr>
          <p:nvPr/>
        </p:nvPicPr>
        <p:blipFill>
          <a:blip r:embed="rId2"/>
          <a:stretch>
            <a:fillRect/>
          </a:stretch>
        </p:blipFill>
        <p:spPr>
          <a:xfrm>
            <a:off x="8209554" y="4093864"/>
            <a:ext cx="2361286" cy="2008197"/>
          </a:xfrm>
          <a:prstGeom prst="rect">
            <a:avLst/>
          </a:prstGeom>
        </p:spPr>
      </p:pic>
    </p:spTree>
    <p:extLst>
      <p:ext uri="{BB962C8B-B14F-4D97-AF65-F5344CB8AC3E}">
        <p14:creationId xmlns:p14="http://schemas.microsoft.com/office/powerpoint/2010/main" val="3564848591"/>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a:t>Histograms</a:t>
            </a:r>
            <a:endParaRPr lang="ko-KR" altLang="en-US" dirty="0"/>
          </a:p>
        </p:txBody>
      </p:sp>
      <p:sp>
        <p:nvSpPr>
          <p:cNvPr id="4" name="내용 개체 틀 3"/>
          <p:cNvSpPr>
            <a:spLocks noGrp="1"/>
          </p:cNvSpPr>
          <p:nvPr>
            <p:ph idx="1"/>
          </p:nvPr>
        </p:nvSpPr>
        <p:spPr/>
        <p:txBody>
          <a:bodyPr>
            <a:normAutofit/>
          </a:bodyPr>
          <a:lstStyle/>
          <a:p>
            <a:pPr marL="0" indent="0">
              <a:buNone/>
            </a:pPr>
            <a:r>
              <a:rPr lang="en-US" altLang="ko-KR" sz="1600" dirty="0"/>
              <a:t>import </a:t>
            </a:r>
            <a:r>
              <a:rPr lang="en-US" altLang="ko-KR" sz="1600" dirty="0" err="1"/>
              <a:t>numpy</a:t>
            </a:r>
            <a:endParaRPr lang="en-US" altLang="ko-KR" sz="1600" dirty="0"/>
          </a:p>
          <a:p>
            <a:pPr marL="0" indent="0">
              <a:buNone/>
            </a:pPr>
            <a:r>
              <a:rPr lang="en-US" altLang="ko-KR" sz="1600" dirty="0"/>
              <a:t>import </a:t>
            </a:r>
            <a:r>
              <a:rPr lang="en-US" altLang="ko-KR" sz="1600" dirty="0" err="1"/>
              <a:t>matplotlib.pyplot</a:t>
            </a:r>
            <a:endParaRPr lang="en-US" altLang="ko-KR" sz="1600" dirty="0"/>
          </a:p>
          <a:p>
            <a:pPr marL="0" indent="0">
              <a:buNone/>
            </a:pPr>
            <a:endParaRPr lang="en-US" altLang="ko-KR" sz="1600" dirty="0"/>
          </a:p>
          <a:p>
            <a:pPr marL="0" indent="0">
              <a:buNone/>
            </a:pPr>
            <a:r>
              <a:rPr lang="en-US" altLang="ko-KR" sz="1600" dirty="0"/>
              <a:t># Build a vector of 10000 normal deviates with variance 0.5^2 and mean 2</a:t>
            </a:r>
          </a:p>
          <a:p>
            <a:pPr marL="0" indent="0">
              <a:buNone/>
            </a:pPr>
            <a:r>
              <a:rPr lang="en-US" altLang="ko-KR" sz="1600" dirty="0"/>
              <a:t>mu, sigma = 2, 0.5</a:t>
            </a:r>
          </a:p>
          <a:p>
            <a:pPr marL="0" indent="0">
              <a:buNone/>
            </a:pPr>
            <a:r>
              <a:rPr lang="en-US" altLang="ko-KR" sz="1600" dirty="0"/>
              <a:t>v = </a:t>
            </a:r>
            <a:r>
              <a:rPr lang="en-US" altLang="ko-KR" sz="1600" dirty="0" err="1"/>
              <a:t>numpy.random.normal</a:t>
            </a:r>
            <a:r>
              <a:rPr lang="en-US" altLang="ko-KR" sz="1600" dirty="0"/>
              <a:t>(mu, sigma, 10000)</a:t>
            </a:r>
          </a:p>
          <a:p>
            <a:pPr marL="0" indent="0">
              <a:buNone/>
            </a:pPr>
            <a:r>
              <a:rPr lang="en-US" altLang="ko-KR" sz="1600" b="1" dirty="0">
                <a:solidFill>
                  <a:srgbClr val="FF0000"/>
                </a:solidFill>
              </a:rPr>
              <a:t>(n, bins) = </a:t>
            </a:r>
            <a:r>
              <a:rPr lang="en-US" altLang="ko-KR" sz="1600" b="1" dirty="0" err="1">
                <a:solidFill>
                  <a:srgbClr val="FF0000"/>
                </a:solidFill>
              </a:rPr>
              <a:t>numpy.histogram</a:t>
            </a:r>
            <a:r>
              <a:rPr lang="en-US" altLang="ko-KR" sz="1600" b="1" dirty="0">
                <a:solidFill>
                  <a:srgbClr val="FF0000"/>
                </a:solidFill>
              </a:rPr>
              <a:t>(v, bins=50, density=True)</a:t>
            </a:r>
          </a:p>
          <a:p>
            <a:pPr marL="0" indent="0">
              <a:buNone/>
            </a:pPr>
            <a:r>
              <a:rPr lang="en-US" altLang="ko-KR" sz="1600" dirty="0"/>
              <a:t># Plot a normalized histogram</a:t>
            </a:r>
          </a:p>
          <a:p>
            <a:pPr marL="0" indent="0">
              <a:buNone/>
            </a:pPr>
            <a:r>
              <a:rPr lang="en-US" altLang="ko-KR" sz="1600" b="1" dirty="0" err="1">
                <a:solidFill>
                  <a:srgbClr val="FF0000"/>
                </a:solidFill>
              </a:rPr>
              <a:t>matplotlib.pyplot.plot</a:t>
            </a:r>
            <a:r>
              <a:rPr lang="en-US" altLang="ko-KR" sz="1600" b="1" dirty="0">
                <a:solidFill>
                  <a:srgbClr val="FF0000"/>
                </a:solidFill>
              </a:rPr>
              <a:t>(.5 * (bins[1:] + bins[:-1]), n)</a:t>
            </a:r>
          </a:p>
          <a:p>
            <a:pPr marL="0" indent="0">
              <a:buNone/>
            </a:pPr>
            <a:r>
              <a:rPr lang="en-US" altLang="ko-KR" sz="1600" dirty="0" err="1"/>
              <a:t>matplotlib.pyplot.show</a:t>
            </a:r>
            <a:r>
              <a:rPr lang="en-US" altLang="ko-KR" sz="1600" dirty="0"/>
              <a:t>()</a:t>
            </a:r>
            <a:endParaRPr lang="ko-KR" altLang="en-US" sz="1600" dirty="0"/>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199</a:t>
            </a:fld>
            <a:endParaRPr lang="en-US" dirty="0"/>
          </a:p>
        </p:txBody>
      </p:sp>
      <p:pic>
        <p:nvPicPr>
          <p:cNvPr id="6" name="그림 5"/>
          <p:cNvPicPr>
            <a:picLocks noChangeAspect="1"/>
          </p:cNvPicPr>
          <p:nvPr/>
        </p:nvPicPr>
        <p:blipFill>
          <a:blip r:embed="rId2"/>
          <a:stretch>
            <a:fillRect/>
          </a:stretch>
        </p:blipFill>
        <p:spPr>
          <a:xfrm>
            <a:off x="7824192" y="3894500"/>
            <a:ext cx="2602632" cy="2213454"/>
          </a:xfrm>
          <a:prstGeom prst="rect">
            <a:avLst/>
          </a:prstGeom>
        </p:spPr>
      </p:pic>
    </p:spTree>
    <p:extLst>
      <p:ext uri="{BB962C8B-B14F-4D97-AF65-F5344CB8AC3E}">
        <p14:creationId xmlns:p14="http://schemas.microsoft.com/office/powerpoint/2010/main" val="3526628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제목 3"/>
          <p:cNvSpPr>
            <a:spLocks noGrp="1"/>
          </p:cNvSpPr>
          <p:nvPr>
            <p:ph type="ctrTitle"/>
          </p:nvPr>
        </p:nvSpPr>
        <p:spPr/>
        <p:txBody>
          <a:bodyPr/>
          <a:lstStyle/>
          <a:p>
            <a:r>
              <a:rPr lang="en-US" altLang="ko-KR"/>
              <a:t>NumPy</a:t>
            </a:r>
            <a:endParaRPr lang="ko-KR" altLang="en-US" dirty="0"/>
          </a:p>
        </p:txBody>
      </p:sp>
      <p:sp>
        <p:nvSpPr>
          <p:cNvPr id="4" name="부제목 3">
            <a:extLst>
              <a:ext uri="{FF2B5EF4-FFF2-40B4-BE49-F238E27FC236}">
                <a16:creationId xmlns:a16="http://schemas.microsoft.com/office/drawing/2014/main" id="{3307BD4A-06DF-4B92-AB36-52E7118B5B65}"/>
              </a:ext>
            </a:extLst>
          </p:cNvPr>
          <p:cNvSpPr>
            <a:spLocks noGrp="1"/>
          </p:cNvSpPr>
          <p:nvPr>
            <p:ph type="subTitle" idx="1"/>
          </p:nvPr>
        </p:nvSpPr>
        <p:spPr/>
        <p:txBody>
          <a:bodyPr/>
          <a:lstStyle/>
          <a:p>
            <a:endParaRPr lang="ko-KR" altLang="en-US"/>
          </a:p>
        </p:txBody>
      </p:sp>
    </p:spTree>
    <p:extLst>
      <p:ext uri="{BB962C8B-B14F-4D97-AF65-F5344CB8AC3E}">
        <p14:creationId xmlns:p14="http://schemas.microsoft.com/office/powerpoint/2010/main" val="6689336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842078" y="154762"/>
            <a:ext cx="10353762" cy="636494"/>
          </a:xfrm>
        </p:spPr>
        <p:txBody>
          <a:bodyPr>
            <a:normAutofit fontScale="90000"/>
          </a:bodyPr>
          <a:lstStyle/>
          <a:p>
            <a:r>
              <a:rPr lang="en-US" altLang="ko-KR" dirty="0"/>
              <a:t>2D (e.g. 3 by 3 Matrix)</a:t>
            </a:r>
            <a:endParaRPr lang="ko-KR" altLang="en-US" dirty="0"/>
          </a:p>
        </p:txBody>
      </p:sp>
      <p:sp>
        <p:nvSpPr>
          <p:cNvPr id="4" name="내용 개체 틀 3"/>
          <p:cNvSpPr>
            <a:spLocks noGrp="1"/>
          </p:cNvSpPr>
          <p:nvPr>
            <p:ph sz="half" idx="1"/>
          </p:nvPr>
        </p:nvSpPr>
        <p:spPr>
          <a:xfrm>
            <a:off x="842078" y="1257860"/>
            <a:ext cx="5073072" cy="4918820"/>
          </a:xfrm>
        </p:spPr>
        <p:txBody>
          <a:bodyPr>
            <a:noAutofit/>
          </a:bodyPr>
          <a:lstStyle/>
          <a:p>
            <a:pPr marL="0" indent="0">
              <a:lnSpc>
                <a:spcPct val="170000"/>
              </a:lnSpc>
              <a:spcBef>
                <a:spcPts val="0"/>
              </a:spcBef>
              <a:spcAft>
                <a:spcPts val="0"/>
              </a:spcAft>
              <a:buNone/>
            </a:pPr>
            <a:r>
              <a:rPr lang="en-US" altLang="ko-KR" sz="1400" dirty="0"/>
              <a:t>import </a:t>
            </a:r>
            <a:r>
              <a:rPr lang="en-US" altLang="ko-KR" sz="1400" dirty="0" err="1"/>
              <a:t>numpy</a:t>
            </a:r>
            <a:endParaRPr lang="en-US" altLang="ko-KR" sz="1400" dirty="0"/>
          </a:p>
          <a:p>
            <a:pPr marL="0" indent="0">
              <a:lnSpc>
                <a:spcPct val="170000"/>
              </a:lnSpc>
              <a:spcBef>
                <a:spcPts val="0"/>
              </a:spcBef>
              <a:spcAft>
                <a:spcPts val="0"/>
              </a:spcAft>
              <a:buNone/>
            </a:pPr>
            <a:endParaRPr lang="en-US" altLang="ko-KR" sz="1400" dirty="0"/>
          </a:p>
          <a:p>
            <a:pPr marL="0" indent="0">
              <a:lnSpc>
                <a:spcPct val="170000"/>
              </a:lnSpc>
              <a:spcBef>
                <a:spcPts val="0"/>
              </a:spcBef>
              <a:spcAft>
                <a:spcPts val="0"/>
              </a:spcAft>
              <a:buNone/>
            </a:pPr>
            <a:r>
              <a:rPr lang="en-US" altLang="ko-KR" sz="1400" dirty="0"/>
              <a:t>a = </a:t>
            </a:r>
            <a:r>
              <a:rPr lang="en-US" altLang="ko-KR" sz="1400" dirty="0" err="1"/>
              <a:t>numpy.array</a:t>
            </a:r>
            <a:r>
              <a:rPr lang="en-US" altLang="ko-KR" sz="1400" dirty="0"/>
              <a:t>([</a:t>
            </a:r>
          </a:p>
          <a:p>
            <a:pPr marL="0" indent="0">
              <a:lnSpc>
                <a:spcPct val="170000"/>
              </a:lnSpc>
              <a:spcBef>
                <a:spcPts val="0"/>
              </a:spcBef>
              <a:spcAft>
                <a:spcPts val="0"/>
              </a:spcAft>
              <a:buNone/>
            </a:pPr>
            <a:r>
              <a:rPr lang="en-US" altLang="ko-KR" sz="1400" dirty="0"/>
              <a:t>    [0, 1, 1],</a:t>
            </a:r>
          </a:p>
          <a:p>
            <a:pPr marL="0" indent="0">
              <a:lnSpc>
                <a:spcPct val="170000"/>
              </a:lnSpc>
              <a:spcBef>
                <a:spcPts val="0"/>
              </a:spcBef>
              <a:spcAft>
                <a:spcPts val="0"/>
              </a:spcAft>
              <a:buNone/>
            </a:pPr>
            <a:r>
              <a:rPr lang="en-US" altLang="ko-KR" sz="1400" dirty="0"/>
              <a:t>    [1, 2, 3],</a:t>
            </a:r>
          </a:p>
          <a:p>
            <a:pPr marL="0" indent="0">
              <a:lnSpc>
                <a:spcPct val="170000"/>
              </a:lnSpc>
              <a:spcBef>
                <a:spcPts val="0"/>
              </a:spcBef>
              <a:spcAft>
                <a:spcPts val="0"/>
              </a:spcAft>
              <a:buNone/>
            </a:pPr>
            <a:r>
              <a:rPr lang="en-US" altLang="ko-KR" sz="1400" dirty="0"/>
              <a:t>    [2, 3, 4]])</a:t>
            </a:r>
          </a:p>
          <a:p>
            <a:pPr marL="0" indent="0">
              <a:lnSpc>
                <a:spcPct val="170000"/>
              </a:lnSpc>
              <a:spcBef>
                <a:spcPts val="0"/>
              </a:spcBef>
              <a:spcAft>
                <a:spcPts val="0"/>
              </a:spcAft>
              <a:buNone/>
            </a:pPr>
            <a:r>
              <a:rPr lang="en-US" altLang="ko-KR" sz="1400" dirty="0"/>
              <a:t>b = </a:t>
            </a:r>
            <a:r>
              <a:rPr lang="en-US" altLang="ko-KR" sz="1400" dirty="0" err="1"/>
              <a:t>numpy.array</a:t>
            </a:r>
            <a:r>
              <a:rPr lang="en-US" altLang="ko-KR" sz="1400" dirty="0"/>
              <a:t>([</a:t>
            </a:r>
          </a:p>
          <a:p>
            <a:pPr marL="0" indent="0">
              <a:lnSpc>
                <a:spcPct val="170000"/>
              </a:lnSpc>
              <a:spcBef>
                <a:spcPts val="0"/>
              </a:spcBef>
              <a:spcAft>
                <a:spcPts val="0"/>
              </a:spcAft>
              <a:buNone/>
            </a:pPr>
            <a:r>
              <a:rPr lang="en-US" altLang="ko-KR" sz="1400" dirty="0"/>
              <a:t>    [0, 1, 1],</a:t>
            </a:r>
          </a:p>
          <a:p>
            <a:pPr marL="0" indent="0">
              <a:lnSpc>
                <a:spcPct val="170000"/>
              </a:lnSpc>
              <a:spcBef>
                <a:spcPts val="0"/>
              </a:spcBef>
              <a:spcAft>
                <a:spcPts val="0"/>
              </a:spcAft>
              <a:buNone/>
            </a:pPr>
            <a:r>
              <a:rPr lang="en-US" altLang="ko-KR" sz="1400" dirty="0"/>
              <a:t>    [1, 2, 3],</a:t>
            </a:r>
          </a:p>
          <a:p>
            <a:pPr marL="0" indent="0">
              <a:lnSpc>
                <a:spcPct val="170000"/>
              </a:lnSpc>
              <a:spcBef>
                <a:spcPts val="0"/>
              </a:spcBef>
              <a:spcAft>
                <a:spcPts val="0"/>
              </a:spcAft>
              <a:buNone/>
            </a:pPr>
            <a:r>
              <a:rPr lang="en-US" altLang="ko-KR" sz="1400" dirty="0"/>
              <a:t>    [2, 3, 4]])</a:t>
            </a:r>
          </a:p>
          <a:p>
            <a:pPr marL="0" indent="0">
              <a:lnSpc>
                <a:spcPct val="170000"/>
              </a:lnSpc>
              <a:spcBef>
                <a:spcPts val="0"/>
              </a:spcBef>
              <a:spcAft>
                <a:spcPts val="0"/>
              </a:spcAft>
              <a:buNone/>
            </a:pPr>
            <a:r>
              <a:rPr lang="en-US" altLang="ko-KR" sz="1400" dirty="0"/>
              <a:t>s = a + b</a:t>
            </a:r>
          </a:p>
          <a:p>
            <a:pPr marL="0" indent="0">
              <a:lnSpc>
                <a:spcPct val="170000"/>
              </a:lnSpc>
              <a:spcBef>
                <a:spcPts val="0"/>
              </a:spcBef>
              <a:spcAft>
                <a:spcPts val="0"/>
              </a:spcAft>
              <a:buNone/>
            </a:pPr>
            <a:endParaRPr lang="en-US" altLang="ko-KR" sz="1400" dirty="0"/>
          </a:p>
          <a:p>
            <a:pPr marL="0" indent="0">
              <a:lnSpc>
                <a:spcPct val="170000"/>
              </a:lnSpc>
              <a:spcBef>
                <a:spcPts val="0"/>
              </a:spcBef>
              <a:spcAft>
                <a:spcPts val="0"/>
              </a:spcAft>
              <a:buNone/>
            </a:pPr>
            <a:r>
              <a:rPr lang="en-US" altLang="ko-KR" sz="1400" dirty="0"/>
              <a:t>print(s)</a:t>
            </a:r>
          </a:p>
        </p:txBody>
      </p:sp>
      <p:sp>
        <p:nvSpPr>
          <p:cNvPr id="5" name="내용 개체 틀 4"/>
          <p:cNvSpPr>
            <a:spLocks noGrp="1"/>
          </p:cNvSpPr>
          <p:nvPr>
            <p:ph sz="half" idx="2"/>
          </p:nvPr>
        </p:nvSpPr>
        <p:spPr>
          <a:xfrm>
            <a:off x="6096000" y="1159248"/>
            <a:ext cx="5476483" cy="5445378"/>
          </a:xfrm>
        </p:spPr>
        <p:txBody>
          <a:bodyPr>
            <a:normAutofit lnSpcReduction="10000"/>
          </a:bodyPr>
          <a:lstStyle/>
          <a:p>
            <a:pPr marL="0" indent="0">
              <a:lnSpc>
                <a:spcPct val="170000"/>
              </a:lnSpc>
              <a:spcBef>
                <a:spcPts val="0"/>
              </a:spcBef>
              <a:spcAft>
                <a:spcPts val="0"/>
              </a:spcAft>
              <a:buNone/>
            </a:pPr>
            <a:r>
              <a:rPr lang="en-US" altLang="ko-KR" sz="1400" dirty="0"/>
              <a:t>a = [</a:t>
            </a:r>
          </a:p>
          <a:p>
            <a:pPr marL="0" indent="0">
              <a:lnSpc>
                <a:spcPct val="170000"/>
              </a:lnSpc>
              <a:spcBef>
                <a:spcPts val="0"/>
              </a:spcBef>
              <a:spcAft>
                <a:spcPts val="0"/>
              </a:spcAft>
              <a:buNone/>
            </a:pPr>
            <a:r>
              <a:rPr lang="en-US" altLang="ko-KR" sz="1400" dirty="0"/>
              <a:t>    [0, 1, 1],</a:t>
            </a:r>
          </a:p>
          <a:p>
            <a:pPr marL="0" indent="0">
              <a:lnSpc>
                <a:spcPct val="170000"/>
              </a:lnSpc>
              <a:spcBef>
                <a:spcPts val="0"/>
              </a:spcBef>
              <a:spcAft>
                <a:spcPts val="0"/>
              </a:spcAft>
              <a:buNone/>
            </a:pPr>
            <a:r>
              <a:rPr lang="en-US" altLang="ko-KR" sz="1400" dirty="0"/>
              <a:t>    [1, 2, 3],</a:t>
            </a:r>
          </a:p>
          <a:p>
            <a:pPr marL="0" indent="0">
              <a:lnSpc>
                <a:spcPct val="170000"/>
              </a:lnSpc>
              <a:spcBef>
                <a:spcPts val="0"/>
              </a:spcBef>
              <a:spcAft>
                <a:spcPts val="0"/>
              </a:spcAft>
              <a:buNone/>
            </a:pPr>
            <a:r>
              <a:rPr lang="en-US" altLang="ko-KR" sz="1400" dirty="0"/>
              <a:t>    [2, 3, 4]]</a:t>
            </a:r>
          </a:p>
          <a:p>
            <a:pPr marL="0" indent="0">
              <a:lnSpc>
                <a:spcPct val="170000"/>
              </a:lnSpc>
              <a:spcBef>
                <a:spcPts val="0"/>
              </a:spcBef>
              <a:spcAft>
                <a:spcPts val="0"/>
              </a:spcAft>
              <a:buNone/>
            </a:pPr>
            <a:r>
              <a:rPr lang="en-US" altLang="ko-KR" sz="1400" dirty="0"/>
              <a:t>b = [</a:t>
            </a:r>
          </a:p>
          <a:p>
            <a:pPr marL="0" indent="0">
              <a:lnSpc>
                <a:spcPct val="170000"/>
              </a:lnSpc>
              <a:spcBef>
                <a:spcPts val="0"/>
              </a:spcBef>
              <a:spcAft>
                <a:spcPts val="0"/>
              </a:spcAft>
              <a:buNone/>
            </a:pPr>
            <a:r>
              <a:rPr lang="en-US" altLang="ko-KR" sz="1400" dirty="0"/>
              <a:t>    [0, 1, 1],</a:t>
            </a:r>
          </a:p>
          <a:p>
            <a:pPr marL="0" indent="0">
              <a:lnSpc>
                <a:spcPct val="170000"/>
              </a:lnSpc>
              <a:spcBef>
                <a:spcPts val="0"/>
              </a:spcBef>
              <a:spcAft>
                <a:spcPts val="0"/>
              </a:spcAft>
              <a:buNone/>
            </a:pPr>
            <a:r>
              <a:rPr lang="en-US" altLang="ko-KR" sz="1400" dirty="0"/>
              <a:t>    [1, 2, 3],</a:t>
            </a:r>
          </a:p>
          <a:p>
            <a:pPr marL="0" indent="0">
              <a:lnSpc>
                <a:spcPct val="170000"/>
              </a:lnSpc>
              <a:spcBef>
                <a:spcPts val="0"/>
              </a:spcBef>
              <a:spcAft>
                <a:spcPts val="0"/>
              </a:spcAft>
              <a:buNone/>
            </a:pPr>
            <a:r>
              <a:rPr lang="en-US" altLang="ko-KR" sz="1400" dirty="0"/>
              <a:t>    [2, 3, 4]]</a:t>
            </a:r>
          </a:p>
          <a:p>
            <a:pPr marL="0" indent="0">
              <a:lnSpc>
                <a:spcPct val="170000"/>
              </a:lnSpc>
              <a:spcBef>
                <a:spcPts val="0"/>
              </a:spcBef>
              <a:spcAft>
                <a:spcPts val="0"/>
              </a:spcAft>
              <a:buNone/>
            </a:pPr>
            <a:r>
              <a:rPr lang="en-US" altLang="ko-KR" sz="1400" dirty="0"/>
              <a:t>s = []</a:t>
            </a:r>
          </a:p>
          <a:p>
            <a:pPr marL="0" indent="0">
              <a:lnSpc>
                <a:spcPct val="170000"/>
              </a:lnSpc>
              <a:spcBef>
                <a:spcPts val="0"/>
              </a:spcBef>
              <a:spcAft>
                <a:spcPts val="0"/>
              </a:spcAft>
              <a:buNone/>
            </a:pPr>
            <a:r>
              <a:rPr lang="en-US" altLang="ko-KR" sz="1400" dirty="0"/>
              <a:t>for </a:t>
            </a:r>
            <a:r>
              <a:rPr lang="en-US" altLang="ko-KR" sz="1400" dirty="0" err="1"/>
              <a:t>i</a:t>
            </a:r>
            <a:r>
              <a:rPr lang="en-US" altLang="ko-KR" sz="1400" dirty="0"/>
              <a:t> in range(</a:t>
            </a:r>
            <a:r>
              <a:rPr lang="en-US" altLang="ko-KR" sz="1400" dirty="0" err="1"/>
              <a:t>len</a:t>
            </a:r>
            <a:r>
              <a:rPr lang="en-US" altLang="ko-KR" sz="1400" dirty="0"/>
              <a:t>(a)):</a:t>
            </a:r>
          </a:p>
          <a:p>
            <a:pPr marL="0" indent="0">
              <a:lnSpc>
                <a:spcPct val="170000"/>
              </a:lnSpc>
              <a:spcBef>
                <a:spcPts val="0"/>
              </a:spcBef>
              <a:spcAft>
                <a:spcPts val="0"/>
              </a:spcAft>
              <a:buNone/>
            </a:pPr>
            <a:r>
              <a:rPr lang="en-US" altLang="ko-KR" sz="1400" dirty="0"/>
              <a:t>    t = []</a:t>
            </a:r>
          </a:p>
          <a:p>
            <a:pPr marL="0" indent="0">
              <a:lnSpc>
                <a:spcPct val="170000"/>
              </a:lnSpc>
              <a:spcBef>
                <a:spcPts val="0"/>
              </a:spcBef>
              <a:spcAft>
                <a:spcPts val="0"/>
              </a:spcAft>
              <a:buNone/>
            </a:pPr>
            <a:r>
              <a:rPr lang="en-US" altLang="ko-KR" sz="1400" dirty="0"/>
              <a:t>    for j in range(</a:t>
            </a:r>
            <a:r>
              <a:rPr lang="en-US" altLang="ko-KR" sz="1400" dirty="0" err="1"/>
              <a:t>len</a:t>
            </a:r>
            <a:r>
              <a:rPr lang="en-US" altLang="ko-KR" sz="1400" dirty="0"/>
              <a:t>(a[</a:t>
            </a:r>
            <a:r>
              <a:rPr lang="en-US" altLang="ko-KR" sz="1400" dirty="0" err="1"/>
              <a:t>i</a:t>
            </a:r>
            <a:r>
              <a:rPr lang="en-US" altLang="ko-KR" sz="1400" dirty="0"/>
              <a:t>])):</a:t>
            </a:r>
          </a:p>
          <a:p>
            <a:pPr marL="0" indent="0">
              <a:lnSpc>
                <a:spcPct val="170000"/>
              </a:lnSpc>
              <a:spcBef>
                <a:spcPts val="0"/>
              </a:spcBef>
              <a:spcAft>
                <a:spcPts val="0"/>
              </a:spcAft>
              <a:buNone/>
            </a:pPr>
            <a:r>
              <a:rPr lang="en-US" altLang="ko-KR" sz="1400" dirty="0"/>
              <a:t>        </a:t>
            </a:r>
            <a:r>
              <a:rPr lang="en-US" altLang="ko-KR" sz="1400" dirty="0" err="1"/>
              <a:t>t.append</a:t>
            </a:r>
            <a:r>
              <a:rPr lang="en-US" altLang="ko-KR" sz="1400" dirty="0"/>
              <a:t>(a[</a:t>
            </a:r>
            <a:r>
              <a:rPr lang="en-US" altLang="ko-KR" sz="1400" dirty="0" err="1"/>
              <a:t>i</a:t>
            </a:r>
            <a:r>
              <a:rPr lang="en-US" altLang="ko-KR" sz="1400" dirty="0"/>
              <a:t>][j] + b[</a:t>
            </a:r>
            <a:r>
              <a:rPr lang="en-US" altLang="ko-KR" sz="1400" dirty="0" err="1"/>
              <a:t>i</a:t>
            </a:r>
            <a:r>
              <a:rPr lang="en-US" altLang="ko-KR" sz="1400" dirty="0"/>
              <a:t>][j])</a:t>
            </a:r>
          </a:p>
          <a:p>
            <a:pPr marL="0" indent="0">
              <a:lnSpc>
                <a:spcPct val="170000"/>
              </a:lnSpc>
              <a:spcBef>
                <a:spcPts val="0"/>
              </a:spcBef>
              <a:spcAft>
                <a:spcPts val="0"/>
              </a:spcAft>
              <a:buNone/>
            </a:pPr>
            <a:r>
              <a:rPr lang="en-US" altLang="ko-KR" sz="1400" dirty="0"/>
              <a:t>    </a:t>
            </a:r>
            <a:r>
              <a:rPr lang="en-US" altLang="ko-KR" sz="1400" dirty="0" err="1"/>
              <a:t>s.append</a:t>
            </a:r>
            <a:r>
              <a:rPr lang="en-US" altLang="ko-KR" sz="1400" dirty="0"/>
              <a:t>(t)</a:t>
            </a:r>
          </a:p>
          <a:p>
            <a:pPr marL="0" indent="0">
              <a:lnSpc>
                <a:spcPct val="170000"/>
              </a:lnSpc>
              <a:spcBef>
                <a:spcPts val="0"/>
              </a:spcBef>
              <a:spcAft>
                <a:spcPts val="0"/>
              </a:spcAft>
              <a:buNone/>
            </a:pPr>
            <a:r>
              <a:rPr lang="en-US" altLang="ko-KR" sz="1400" dirty="0"/>
              <a:t>print(s)</a:t>
            </a:r>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20</a:t>
            </a:fld>
            <a:endParaRPr lang="en-US" dirty="0"/>
          </a:p>
        </p:txBody>
      </p:sp>
    </p:spTree>
    <p:extLst>
      <p:ext uri="{BB962C8B-B14F-4D97-AF65-F5344CB8AC3E}">
        <p14:creationId xmlns:p14="http://schemas.microsoft.com/office/powerpoint/2010/main" val="3116102226"/>
      </p:ext>
    </p:extLst>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a:t>Histograms</a:t>
            </a:r>
            <a:endParaRPr lang="ko-KR" altLang="en-US" dirty="0"/>
          </a:p>
        </p:txBody>
      </p:sp>
      <p:sp>
        <p:nvSpPr>
          <p:cNvPr id="4" name="내용 개체 틀 3"/>
          <p:cNvSpPr>
            <a:spLocks noGrp="1"/>
          </p:cNvSpPr>
          <p:nvPr>
            <p:ph sz="half" idx="1"/>
          </p:nvPr>
        </p:nvSpPr>
        <p:spPr/>
        <p:txBody>
          <a:bodyPr>
            <a:normAutofit/>
          </a:bodyPr>
          <a:lstStyle/>
          <a:p>
            <a:pPr marL="0" indent="0">
              <a:spcBef>
                <a:spcPts val="0"/>
              </a:spcBef>
              <a:buNone/>
            </a:pPr>
            <a:r>
              <a:rPr lang="en-US" altLang="ko-KR" sz="1400" dirty="0"/>
              <a:t>import </a:t>
            </a:r>
            <a:r>
              <a:rPr lang="en-US" altLang="ko-KR" sz="1400" dirty="0" err="1"/>
              <a:t>numpy</a:t>
            </a:r>
            <a:endParaRPr lang="en-US" altLang="ko-KR" sz="1400" dirty="0"/>
          </a:p>
          <a:p>
            <a:pPr marL="0" indent="0">
              <a:spcBef>
                <a:spcPts val="0"/>
              </a:spcBef>
              <a:buNone/>
            </a:pPr>
            <a:r>
              <a:rPr lang="en-US" altLang="ko-KR" sz="1400" dirty="0"/>
              <a:t>import </a:t>
            </a:r>
            <a:r>
              <a:rPr lang="en-US" altLang="ko-KR" sz="1400" dirty="0" err="1"/>
              <a:t>matplotlib.pyplot</a:t>
            </a:r>
            <a:endParaRPr lang="en-US" altLang="ko-KR" sz="1400" dirty="0"/>
          </a:p>
          <a:p>
            <a:pPr marL="0" indent="0">
              <a:spcBef>
                <a:spcPts val="0"/>
              </a:spcBef>
              <a:buNone/>
            </a:pPr>
            <a:endParaRPr lang="en-US" altLang="ko-KR" sz="1400" dirty="0"/>
          </a:p>
          <a:p>
            <a:pPr marL="0" indent="0">
              <a:spcBef>
                <a:spcPts val="0"/>
              </a:spcBef>
              <a:buNone/>
            </a:pPr>
            <a:r>
              <a:rPr lang="en-US" altLang="ko-KR" sz="1400" dirty="0"/>
              <a:t>mu, sigma = 2, 0.5</a:t>
            </a:r>
          </a:p>
          <a:p>
            <a:pPr marL="0" indent="0">
              <a:spcBef>
                <a:spcPts val="0"/>
              </a:spcBef>
              <a:buNone/>
            </a:pPr>
            <a:r>
              <a:rPr lang="en-US" altLang="ko-KR" sz="1400" dirty="0"/>
              <a:t>v = </a:t>
            </a:r>
            <a:r>
              <a:rPr lang="en-US" altLang="ko-KR" sz="1400" dirty="0" err="1"/>
              <a:t>numpy.random.normal</a:t>
            </a:r>
            <a:r>
              <a:rPr lang="en-US" altLang="ko-KR" sz="1400" dirty="0"/>
              <a:t>(mu, sigma, 10000)</a:t>
            </a:r>
          </a:p>
          <a:p>
            <a:pPr marL="0" indent="0">
              <a:spcBef>
                <a:spcPts val="0"/>
              </a:spcBef>
              <a:buNone/>
            </a:pPr>
            <a:r>
              <a:rPr lang="en-US" altLang="ko-KR" sz="1400" b="1" dirty="0">
                <a:solidFill>
                  <a:srgbClr val="FF0000"/>
                </a:solidFill>
              </a:rPr>
              <a:t>(n, bins) = </a:t>
            </a:r>
            <a:r>
              <a:rPr lang="en-US" altLang="ko-KR" sz="1400" b="1" dirty="0" err="1">
                <a:solidFill>
                  <a:srgbClr val="FF0000"/>
                </a:solidFill>
              </a:rPr>
              <a:t>numpy.histogram</a:t>
            </a:r>
            <a:r>
              <a:rPr lang="en-US" altLang="ko-KR" sz="1400" b="1" dirty="0">
                <a:solidFill>
                  <a:srgbClr val="FF0000"/>
                </a:solidFill>
              </a:rPr>
              <a:t>(v, bins=50, density=True)</a:t>
            </a:r>
          </a:p>
          <a:p>
            <a:pPr marL="0" indent="0">
              <a:spcBef>
                <a:spcPts val="0"/>
              </a:spcBef>
              <a:buNone/>
            </a:pPr>
            <a:r>
              <a:rPr lang="en-US" altLang="ko-KR" sz="1400" b="1" dirty="0" err="1">
                <a:solidFill>
                  <a:srgbClr val="FF0000"/>
                </a:solidFill>
              </a:rPr>
              <a:t>matplotlib.pyplot.plot</a:t>
            </a:r>
            <a:r>
              <a:rPr lang="en-US" altLang="ko-KR" sz="1400" b="1" dirty="0">
                <a:solidFill>
                  <a:srgbClr val="FF0000"/>
                </a:solidFill>
              </a:rPr>
              <a:t>(.5 * (bins[1:] + bins[:-1]), n)</a:t>
            </a:r>
          </a:p>
          <a:p>
            <a:pPr marL="0" indent="0">
              <a:spcBef>
                <a:spcPts val="0"/>
              </a:spcBef>
              <a:buNone/>
            </a:pPr>
            <a:r>
              <a:rPr lang="en-US" altLang="ko-KR" sz="1400" dirty="0" err="1"/>
              <a:t>matplotlib.pyplot.show</a:t>
            </a:r>
            <a:r>
              <a:rPr lang="en-US" altLang="ko-KR" sz="1400" dirty="0"/>
              <a:t>()</a:t>
            </a:r>
            <a:endParaRPr lang="ko-KR" altLang="en-US" sz="1400" dirty="0"/>
          </a:p>
        </p:txBody>
      </p:sp>
      <p:sp>
        <p:nvSpPr>
          <p:cNvPr id="9" name="내용 개체 틀 8"/>
          <p:cNvSpPr>
            <a:spLocks noGrp="1"/>
          </p:cNvSpPr>
          <p:nvPr>
            <p:ph sz="half" idx="2"/>
          </p:nvPr>
        </p:nvSpPr>
        <p:spPr/>
        <p:txBody>
          <a:bodyPr>
            <a:normAutofit/>
          </a:bodyPr>
          <a:lstStyle/>
          <a:p>
            <a:pPr marL="0" indent="0">
              <a:spcBef>
                <a:spcPts val="0"/>
              </a:spcBef>
              <a:buNone/>
            </a:pPr>
            <a:r>
              <a:rPr lang="en-US" altLang="ko-KR" sz="1400" dirty="0"/>
              <a:t>import </a:t>
            </a:r>
            <a:r>
              <a:rPr lang="en-US" altLang="ko-KR" sz="1400" dirty="0" err="1"/>
              <a:t>numpy</a:t>
            </a:r>
            <a:endParaRPr lang="en-US" altLang="ko-KR" sz="1400" dirty="0"/>
          </a:p>
          <a:p>
            <a:pPr marL="0" indent="0">
              <a:spcBef>
                <a:spcPts val="0"/>
              </a:spcBef>
              <a:buNone/>
            </a:pPr>
            <a:r>
              <a:rPr lang="en-US" altLang="ko-KR" sz="1400" dirty="0"/>
              <a:t>import </a:t>
            </a:r>
            <a:r>
              <a:rPr lang="en-US" altLang="ko-KR" sz="1400" dirty="0" err="1"/>
              <a:t>matplotlib.pyplot</a:t>
            </a:r>
            <a:endParaRPr lang="en-US" altLang="ko-KR" sz="1400" dirty="0"/>
          </a:p>
          <a:p>
            <a:pPr marL="0" indent="0">
              <a:spcBef>
                <a:spcPts val="0"/>
              </a:spcBef>
              <a:buNone/>
            </a:pPr>
            <a:endParaRPr lang="en-US" altLang="ko-KR" sz="1400" dirty="0"/>
          </a:p>
          <a:p>
            <a:pPr marL="0" indent="0">
              <a:spcBef>
                <a:spcPts val="0"/>
              </a:spcBef>
              <a:buNone/>
            </a:pPr>
            <a:r>
              <a:rPr lang="en-US" altLang="ko-KR" sz="1400" dirty="0"/>
              <a:t>mu, sigma = 2, 0.5</a:t>
            </a:r>
          </a:p>
          <a:p>
            <a:pPr marL="0" indent="0">
              <a:spcBef>
                <a:spcPts val="0"/>
              </a:spcBef>
              <a:buNone/>
            </a:pPr>
            <a:r>
              <a:rPr lang="en-US" altLang="ko-KR" sz="1400" dirty="0"/>
              <a:t>v = </a:t>
            </a:r>
            <a:r>
              <a:rPr lang="en-US" altLang="ko-KR" sz="1400" dirty="0" err="1"/>
              <a:t>numpy.random.normal</a:t>
            </a:r>
            <a:r>
              <a:rPr lang="en-US" altLang="ko-KR" sz="1400" dirty="0"/>
              <a:t>(mu, sigma, 10000)</a:t>
            </a:r>
          </a:p>
          <a:p>
            <a:pPr marL="0" indent="0">
              <a:spcBef>
                <a:spcPts val="0"/>
              </a:spcBef>
              <a:buNone/>
            </a:pPr>
            <a:r>
              <a:rPr lang="en-US" altLang="ko-KR" sz="1400" b="1" dirty="0" err="1">
                <a:solidFill>
                  <a:srgbClr val="FF0000"/>
                </a:solidFill>
              </a:rPr>
              <a:t>matplotlib.pyplot.hist</a:t>
            </a:r>
            <a:r>
              <a:rPr lang="en-US" altLang="ko-KR" sz="1400" b="1" dirty="0">
                <a:solidFill>
                  <a:srgbClr val="FF0000"/>
                </a:solidFill>
              </a:rPr>
              <a:t>(v, bins=50, density=1)</a:t>
            </a:r>
          </a:p>
          <a:p>
            <a:pPr marL="0" indent="0">
              <a:spcBef>
                <a:spcPts val="0"/>
              </a:spcBef>
              <a:buNone/>
            </a:pPr>
            <a:endParaRPr lang="en-US" altLang="ko-KR" sz="1400" dirty="0"/>
          </a:p>
          <a:p>
            <a:pPr marL="0" indent="0">
              <a:spcBef>
                <a:spcPts val="0"/>
              </a:spcBef>
              <a:buNone/>
            </a:pPr>
            <a:endParaRPr lang="en-US" altLang="ko-KR" sz="1400" dirty="0"/>
          </a:p>
          <a:p>
            <a:pPr marL="0" indent="0">
              <a:spcBef>
                <a:spcPts val="0"/>
              </a:spcBef>
              <a:buNone/>
            </a:pPr>
            <a:r>
              <a:rPr lang="en-US" altLang="ko-KR" sz="1400" dirty="0" err="1"/>
              <a:t>matplotlib.pyplot.show</a:t>
            </a:r>
            <a:r>
              <a:rPr lang="en-US" altLang="ko-KR" sz="1400" dirty="0"/>
              <a:t>()</a:t>
            </a:r>
            <a:endParaRPr lang="ko-KR" altLang="en-US" sz="1400" dirty="0"/>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200</a:t>
            </a:fld>
            <a:endParaRPr lang="en-US" dirty="0"/>
          </a:p>
        </p:txBody>
      </p:sp>
    </p:spTree>
    <p:extLst>
      <p:ext uri="{BB962C8B-B14F-4D97-AF65-F5344CB8AC3E}">
        <p14:creationId xmlns:p14="http://schemas.microsoft.com/office/powerpoint/2010/main" val="3503064761"/>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p:cNvSpPr>
            <a:spLocks noGrp="1"/>
          </p:cNvSpPr>
          <p:nvPr>
            <p:ph type="title"/>
          </p:nvPr>
        </p:nvSpPr>
        <p:spPr/>
        <p:txBody>
          <a:bodyPr/>
          <a:lstStyle/>
          <a:p>
            <a:r>
              <a:rPr lang="en-GB" altLang="ko-KR"/>
              <a:t>Summary</a:t>
            </a:r>
            <a:endParaRPr lang="ko-KR" altLang="en-US" dirty="0"/>
          </a:p>
        </p:txBody>
      </p:sp>
      <p:sp>
        <p:nvSpPr>
          <p:cNvPr id="6" name="내용 개체 틀 5"/>
          <p:cNvSpPr>
            <a:spLocks noGrp="1"/>
          </p:cNvSpPr>
          <p:nvPr>
            <p:ph idx="1"/>
          </p:nvPr>
        </p:nvSpPr>
        <p:spPr/>
        <p:txBody>
          <a:bodyPr>
            <a:normAutofit fontScale="47500" lnSpcReduction="20000"/>
          </a:bodyPr>
          <a:lstStyle/>
          <a:p>
            <a:r>
              <a:rPr lang="en-US" altLang="ko-KR"/>
              <a:t>What is NumPy</a:t>
            </a:r>
          </a:p>
          <a:p>
            <a:r>
              <a:rPr lang="en-US" altLang="ko-KR"/>
              <a:t>Installing Package</a:t>
            </a:r>
          </a:p>
          <a:p>
            <a:r>
              <a:rPr lang="en-US" altLang="ko-KR"/>
              <a:t>Core</a:t>
            </a:r>
          </a:p>
          <a:p>
            <a:r>
              <a:rPr lang="en-US" altLang="ko-KR"/>
              <a:t>Basics</a:t>
            </a:r>
          </a:p>
          <a:p>
            <a:r>
              <a:rPr lang="en-US" altLang="ko-KR"/>
              <a:t>Arrays</a:t>
            </a:r>
          </a:p>
          <a:p>
            <a:r>
              <a:rPr lang="en-US" altLang="ko-KR"/>
              <a:t>Basic Operations</a:t>
            </a:r>
          </a:p>
          <a:p>
            <a:r>
              <a:rPr lang="en-US" altLang="ko-KR"/>
              <a:t>Universal Functions</a:t>
            </a:r>
          </a:p>
          <a:p>
            <a:r>
              <a:rPr lang="en-US" altLang="ko-KR"/>
              <a:t>Indexing, Slicing and Iterating</a:t>
            </a:r>
          </a:p>
          <a:p>
            <a:r>
              <a:rPr lang="en-US" altLang="ko-KR"/>
              <a:t>Shape Manipulation</a:t>
            </a:r>
          </a:p>
          <a:p>
            <a:r>
              <a:rPr lang="en-US" altLang="ko-KR"/>
              <a:t>Copies and Views</a:t>
            </a:r>
          </a:p>
          <a:p>
            <a:r>
              <a:rPr lang="en-US" altLang="ko-KR"/>
              <a:t>Fancy indexing and index tricks</a:t>
            </a:r>
          </a:p>
          <a:p>
            <a:r>
              <a:rPr lang="en-US" altLang="ko-KR"/>
              <a:t>Broadcasting rules</a:t>
            </a:r>
          </a:p>
          <a:p>
            <a:r>
              <a:rPr lang="en-US" altLang="ko-KR"/>
              <a:t>Linear Algebra: Simple Array Operations</a:t>
            </a:r>
          </a:p>
          <a:p>
            <a:r>
              <a:rPr lang="en-US" altLang="ko-KR"/>
              <a:t>“Automatic” Reshaping</a:t>
            </a:r>
          </a:p>
          <a:p>
            <a:r>
              <a:rPr lang="en-US" altLang="ko-KR"/>
              <a:t>Vector Stacking</a:t>
            </a:r>
          </a:p>
          <a:p>
            <a:r>
              <a:rPr lang="en-US" altLang="ko-KR"/>
              <a:t>Histograms</a:t>
            </a:r>
            <a:endParaRPr lang="ko-KR" altLang="en-US" dirty="0"/>
          </a:p>
        </p:txBody>
      </p:sp>
      <p:sp>
        <p:nvSpPr>
          <p:cNvPr id="2" name="슬라이드 번호 개체 틀 1"/>
          <p:cNvSpPr>
            <a:spLocks noGrp="1"/>
          </p:cNvSpPr>
          <p:nvPr>
            <p:ph type="sldNum" sz="quarter" idx="12"/>
          </p:nvPr>
        </p:nvSpPr>
        <p:spPr/>
        <p:txBody>
          <a:bodyPr/>
          <a:lstStyle/>
          <a:p>
            <a:fld id="{D57F1E4F-1CFF-5643-939E-217C01CDF565}" type="slidenum">
              <a:rPr lang="en-US" smtClean="0"/>
              <a:pPr/>
              <a:t>201</a:t>
            </a:fld>
            <a:endParaRPr lang="en-US" dirty="0"/>
          </a:p>
        </p:txBody>
      </p:sp>
    </p:spTree>
    <p:extLst>
      <p:ext uri="{BB962C8B-B14F-4D97-AF65-F5344CB8AC3E}">
        <p14:creationId xmlns:p14="http://schemas.microsoft.com/office/powerpoint/2010/main" val="2315917843"/>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제목 3"/>
          <p:cNvSpPr>
            <a:spLocks noGrp="1"/>
          </p:cNvSpPr>
          <p:nvPr>
            <p:ph type="ctrTitle"/>
          </p:nvPr>
        </p:nvSpPr>
        <p:spPr/>
        <p:txBody>
          <a:bodyPr/>
          <a:lstStyle/>
          <a:p>
            <a:r>
              <a:rPr lang="en-US" altLang="ko-KR" dirty="0"/>
              <a:t>End of Week.10, 11</a:t>
            </a:r>
            <a:br>
              <a:rPr lang="en-US" altLang="ko-KR" dirty="0"/>
            </a:br>
            <a:r>
              <a:rPr lang="en-US" altLang="ko-KR" dirty="0"/>
              <a:t>NumPy</a:t>
            </a:r>
            <a:endParaRPr lang="ko-KR" altLang="en-US" dirty="0"/>
          </a:p>
        </p:txBody>
      </p:sp>
      <p:sp>
        <p:nvSpPr>
          <p:cNvPr id="3" name="부제목 2">
            <a:extLst>
              <a:ext uri="{FF2B5EF4-FFF2-40B4-BE49-F238E27FC236}">
                <a16:creationId xmlns:a16="http://schemas.microsoft.com/office/drawing/2014/main" id="{E913A8C3-F7A1-4F23-BDD2-9D21C237AF36}"/>
              </a:ext>
            </a:extLst>
          </p:cNvPr>
          <p:cNvSpPr>
            <a:spLocks noGrp="1"/>
          </p:cNvSpPr>
          <p:nvPr>
            <p:ph type="subTitle" idx="1"/>
          </p:nvPr>
        </p:nvSpPr>
        <p:spPr/>
        <p:txBody>
          <a:bodyPr/>
          <a:lstStyle/>
          <a:p>
            <a:endParaRPr lang="ko-KR" altLang="en-US"/>
          </a:p>
        </p:txBody>
      </p:sp>
    </p:spTree>
    <p:extLst>
      <p:ext uri="{BB962C8B-B14F-4D97-AF65-F5344CB8AC3E}">
        <p14:creationId xmlns:p14="http://schemas.microsoft.com/office/powerpoint/2010/main" val="24488308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1093089" y="154762"/>
            <a:ext cx="9754205" cy="654424"/>
          </a:xfrm>
        </p:spPr>
        <p:txBody>
          <a:bodyPr>
            <a:normAutofit fontScale="90000"/>
          </a:bodyPr>
          <a:lstStyle/>
          <a:p>
            <a:r>
              <a:rPr lang="en-US" altLang="ko-KR" dirty="0"/>
              <a:t>3D (e.g. 3 by 2 by 3 Matrix)</a:t>
            </a:r>
            <a:endParaRPr lang="ko-KR" altLang="en-US" dirty="0"/>
          </a:p>
        </p:txBody>
      </p:sp>
      <p:sp>
        <p:nvSpPr>
          <p:cNvPr id="4" name="내용 개체 틀 3"/>
          <p:cNvSpPr>
            <a:spLocks noGrp="1"/>
          </p:cNvSpPr>
          <p:nvPr>
            <p:ph sz="half" idx="1"/>
          </p:nvPr>
        </p:nvSpPr>
        <p:spPr>
          <a:xfrm>
            <a:off x="1263419" y="1017028"/>
            <a:ext cx="4750342" cy="5428594"/>
          </a:xfrm>
        </p:spPr>
        <p:txBody>
          <a:bodyPr>
            <a:normAutofit fontScale="55000" lnSpcReduction="20000"/>
          </a:bodyPr>
          <a:lstStyle/>
          <a:p>
            <a:pPr marL="0" indent="0">
              <a:lnSpc>
                <a:spcPct val="170000"/>
              </a:lnSpc>
              <a:spcBef>
                <a:spcPts val="0"/>
              </a:spcBef>
              <a:spcAft>
                <a:spcPts val="0"/>
              </a:spcAft>
              <a:buNone/>
            </a:pPr>
            <a:r>
              <a:rPr lang="en-US" altLang="ko-KR" dirty="0"/>
              <a:t>import </a:t>
            </a:r>
            <a:r>
              <a:rPr lang="en-US" altLang="ko-KR" dirty="0" err="1"/>
              <a:t>numpy</a:t>
            </a:r>
            <a:endParaRPr lang="en-US" altLang="ko-KR" dirty="0"/>
          </a:p>
          <a:p>
            <a:pPr marL="0" indent="0">
              <a:lnSpc>
                <a:spcPct val="170000"/>
              </a:lnSpc>
              <a:spcBef>
                <a:spcPts val="0"/>
              </a:spcBef>
              <a:spcAft>
                <a:spcPts val="0"/>
              </a:spcAft>
              <a:buNone/>
            </a:pPr>
            <a:endParaRPr lang="en-US" altLang="ko-KR" dirty="0"/>
          </a:p>
          <a:p>
            <a:pPr marL="0" indent="0">
              <a:lnSpc>
                <a:spcPct val="170000"/>
              </a:lnSpc>
              <a:spcBef>
                <a:spcPts val="0"/>
              </a:spcBef>
              <a:spcAft>
                <a:spcPts val="0"/>
              </a:spcAft>
              <a:buNone/>
            </a:pPr>
            <a:r>
              <a:rPr lang="en-US" altLang="ko-KR" dirty="0"/>
              <a:t>a = </a:t>
            </a:r>
            <a:r>
              <a:rPr lang="en-US" altLang="ko-KR" dirty="0" err="1"/>
              <a:t>numpy.array</a:t>
            </a:r>
            <a:r>
              <a:rPr lang="en-US" altLang="ko-KR" dirty="0"/>
              <a:t>([</a:t>
            </a:r>
          </a:p>
          <a:p>
            <a:pPr marL="0" indent="0">
              <a:lnSpc>
                <a:spcPct val="170000"/>
              </a:lnSpc>
              <a:spcBef>
                <a:spcPts val="0"/>
              </a:spcBef>
              <a:spcAft>
                <a:spcPts val="0"/>
              </a:spcAft>
              <a:buNone/>
            </a:pPr>
            <a:r>
              <a:rPr lang="en-US" altLang="ko-KR" dirty="0"/>
              <a:t>    [[0, 1, 2], [1, 2, 3]],</a:t>
            </a:r>
          </a:p>
          <a:p>
            <a:pPr marL="0" indent="0">
              <a:lnSpc>
                <a:spcPct val="170000"/>
              </a:lnSpc>
              <a:spcBef>
                <a:spcPts val="0"/>
              </a:spcBef>
              <a:spcAft>
                <a:spcPts val="0"/>
              </a:spcAft>
              <a:buNone/>
            </a:pPr>
            <a:r>
              <a:rPr lang="en-US" altLang="ko-KR" dirty="0"/>
              <a:t>    [[1, 2, 3], [2, 3, 4]],</a:t>
            </a:r>
          </a:p>
          <a:p>
            <a:pPr marL="0" indent="0">
              <a:lnSpc>
                <a:spcPct val="170000"/>
              </a:lnSpc>
              <a:spcBef>
                <a:spcPts val="0"/>
              </a:spcBef>
              <a:spcAft>
                <a:spcPts val="0"/>
              </a:spcAft>
              <a:buNone/>
            </a:pPr>
            <a:r>
              <a:rPr lang="en-US" altLang="ko-KR" dirty="0"/>
              <a:t>    [[2, 3, 4], [3, 4, 5]]])</a:t>
            </a:r>
          </a:p>
          <a:p>
            <a:pPr marL="0" indent="0">
              <a:lnSpc>
                <a:spcPct val="170000"/>
              </a:lnSpc>
              <a:spcBef>
                <a:spcPts val="0"/>
              </a:spcBef>
              <a:spcAft>
                <a:spcPts val="0"/>
              </a:spcAft>
              <a:buNone/>
            </a:pPr>
            <a:r>
              <a:rPr lang="en-US" altLang="ko-KR" dirty="0"/>
              <a:t>b = </a:t>
            </a:r>
            <a:r>
              <a:rPr lang="en-US" altLang="ko-KR" dirty="0" err="1"/>
              <a:t>numpy.array</a:t>
            </a:r>
            <a:r>
              <a:rPr lang="en-US" altLang="ko-KR" dirty="0"/>
              <a:t>([</a:t>
            </a:r>
          </a:p>
          <a:p>
            <a:pPr marL="0" indent="0">
              <a:lnSpc>
                <a:spcPct val="170000"/>
              </a:lnSpc>
              <a:spcBef>
                <a:spcPts val="0"/>
              </a:spcBef>
              <a:spcAft>
                <a:spcPts val="0"/>
              </a:spcAft>
              <a:buNone/>
            </a:pPr>
            <a:r>
              <a:rPr lang="en-US" altLang="ko-KR" dirty="0"/>
              <a:t>    [[0, 1, 2], [1, 2, 3]],</a:t>
            </a:r>
          </a:p>
          <a:p>
            <a:pPr marL="0" indent="0">
              <a:lnSpc>
                <a:spcPct val="170000"/>
              </a:lnSpc>
              <a:spcBef>
                <a:spcPts val="0"/>
              </a:spcBef>
              <a:spcAft>
                <a:spcPts val="0"/>
              </a:spcAft>
              <a:buNone/>
            </a:pPr>
            <a:r>
              <a:rPr lang="en-US" altLang="ko-KR" dirty="0"/>
              <a:t>    [[1, 2, 3], [2, 3, 4]],</a:t>
            </a:r>
          </a:p>
          <a:p>
            <a:pPr marL="0" indent="0">
              <a:lnSpc>
                <a:spcPct val="170000"/>
              </a:lnSpc>
              <a:spcBef>
                <a:spcPts val="0"/>
              </a:spcBef>
              <a:spcAft>
                <a:spcPts val="0"/>
              </a:spcAft>
              <a:buNone/>
            </a:pPr>
            <a:r>
              <a:rPr lang="en-US" altLang="ko-KR" dirty="0"/>
              <a:t>    [[2, 3, 4], [3, 4, 5]]])</a:t>
            </a:r>
          </a:p>
          <a:p>
            <a:pPr marL="0" indent="0">
              <a:lnSpc>
                <a:spcPct val="170000"/>
              </a:lnSpc>
              <a:spcBef>
                <a:spcPts val="0"/>
              </a:spcBef>
              <a:spcAft>
                <a:spcPts val="0"/>
              </a:spcAft>
              <a:buNone/>
            </a:pPr>
            <a:r>
              <a:rPr lang="en-US" altLang="ko-KR" dirty="0"/>
              <a:t>s = a + b</a:t>
            </a:r>
          </a:p>
          <a:p>
            <a:pPr marL="0" indent="0">
              <a:lnSpc>
                <a:spcPct val="170000"/>
              </a:lnSpc>
              <a:spcBef>
                <a:spcPts val="0"/>
              </a:spcBef>
              <a:spcAft>
                <a:spcPts val="0"/>
              </a:spcAft>
              <a:buNone/>
            </a:pPr>
            <a:endParaRPr lang="en-US" altLang="ko-KR" dirty="0"/>
          </a:p>
          <a:p>
            <a:pPr marL="0" indent="0">
              <a:lnSpc>
                <a:spcPct val="170000"/>
              </a:lnSpc>
              <a:spcBef>
                <a:spcPts val="0"/>
              </a:spcBef>
              <a:spcAft>
                <a:spcPts val="0"/>
              </a:spcAft>
              <a:buNone/>
            </a:pPr>
            <a:endParaRPr lang="en-US" altLang="ko-KR" dirty="0"/>
          </a:p>
          <a:p>
            <a:pPr marL="0" indent="0">
              <a:lnSpc>
                <a:spcPct val="170000"/>
              </a:lnSpc>
              <a:spcBef>
                <a:spcPts val="0"/>
              </a:spcBef>
              <a:spcAft>
                <a:spcPts val="0"/>
              </a:spcAft>
              <a:buNone/>
            </a:pPr>
            <a:endParaRPr lang="en-US" altLang="ko-KR" dirty="0"/>
          </a:p>
          <a:p>
            <a:pPr marL="0" indent="0">
              <a:lnSpc>
                <a:spcPct val="170000"/>
              </a:lnSpc>
              <a:spcBef>
                <a:spcPts val="0"/>
              </a:spcBef>
              <a:spcAft>
                <a:spcPts val="0"/>
              </a:spcAft>
              <a:buNone/>
            </a:pPr>
            <a:endParaRPr lang="en-US" altLang="ko-KR" dirty="0"/>
          </a:p>
          <a:p>
            <a:pPr marL="0" indent="0">
              <a:lnSpc>
                <a:spcPct val="170000"/>
              </a:lnSpc>
              <a:spcBef>
                <a:spcPts val="0"/>
              </a:spcBef>
              <a:spcAft>
                <a:spcPts val="0"/>
              </a:spcAft>
              <a:buNone/>
            </a:pPr>
            <a:endParaRPr lang="en-US" altLang="ko-KR" dirty="0"/>
          </a:p>
          <a:p>
            <a:pPr marL="0" indent="0">
              <a:lnSpc>
                <a:spcPct val="170000"/>
              </a:lnSpc>
              <a:spcBef>
                <a:spcPts val="0"/>
              </a:spcBef>
              <a:spcAft>
                <a:spcPts val="0"/>
              </a:spcAft>
              <a:buNone/>
            </a:pPr>
            <a:r>
              <a:rPr lang="en-US" altLang="ko-KR" dirty="0"/>
              <a:t>print(s)</a:t>
            </a:r>
            <a:endParaRPr lang="ko-KR" altLang="en-US" dirty="0"/>
          </a:p>
        </p:txBody>
      </p:sp>
      <p:sp>
        <p:nvSpPr>
          <p:cNvPr id="5" name="내용 개체 틀 4"/>
          <p:cNvSpPr>
            <a:spLocks noGrp="1"/>
          </p:cNvSpPr>
          <p:nvPr>
            <p:ph sz="half" idx="2"/>
          </p:nvPr>
        </p:nvSpPr>
        <p:spPr>
          <a:xfrm>
            <a:off x="6760340" y="1017028"/>
            <a:ext cx="4750342" cy="5428595"/>
          </a:xfrm>
        </p:spPr>
        <p:txBody>
          <a:bodyPr>
            <a:normAutofit fontScale="55000" lnSpcReduction="20000"/>
          </a:bodyPr>
          <a:lstStyle/>
          <a:p>
            <a:pPr marL="0" indent="0">
              <a:lnSpc>
                <a:spcPct val="170000"/>
              </a:lnSpc>
              <a:spcBef>
                <a:spcPts val="0"/>
              </a:spcBef>
              <a:spcAft>
                <a:spcPts val="0"/>
              </a:spcAft>
              <a:buNone/>
            </a:pPr>
            <a:r>
              <a:rPr lang="en-US" altLang="ko-KR" dirty="0"/>
              <a:t>a = [</a:t>
            </a:r>
          </a:p>
          <a:p>
            <a:pPr marL="0" indent="0">
              <a:lnSpc>
                <a:spcPct val="170000"/>
              </a:lnSpc>
              <a:spcBef>
                <a:spcPts val="0"/>
              </a:spcBef>
              <a:spcAft>
                <a:spcPts val="0"/>
              </a:spcAft>
              <a:buNone/>
            </a:pPr>
            <a:r>
              <a:rPr lang="en-US" altLang="ko-KR" dirty="0"/>
              <a:t>    [[0, 1, 2], [1, 2, 3]],</a:t>
            </a:r>
          </a:p>
          <a:p>
            <a:pPr marL="0" indent="0">
              <a:lnSpc>
                <a:spcPct val="170000"/>
              </a:lnSpc>
              <a:spcBef>
                <a:spcPts val="0"/>
              </a:spcBef>
              <a:spcAft>
                <a:spcPts val="0"/>
              </a:spcAft>
              <a:buNone/>
            </a:pPr>
            <a:r>
              <a:rPr lang="en-US" altLang="ko-KR" dirty="0"/>
              <a:t>    [[1, 2, 3], [2, 3, 4]],</a:t>
            </a:r>
          </a:p>
          <a:p>
            <a:pPr marL="0" indent="0">
              <a:lnSpc>
                <a:spcPct val="170000"/>
              </a:lnSpc>
              <a:spcBef>
                <a:spcPts val="0"/>
              </a:spcBef>
              <a:spcAft>
                <a:spcPts val="0"/>
              </a:spcAft>
              <a:buNone/>
            </a:pPr>
            <a:r>
              <a:rPr lang="en-US" altLang="ko-KR" dirty="0"/>
              <a:t>    [[2, 3, 4], [3, 4, 5]]]</a:t>
            </a:r>
          </a:p>
          <a:p>
            <a:pPr marL="0" indent="0">
              <a:lnSpc>
                <a:spcPct val="170000"/>
              </a:lnSpc>
              <a:spcBef>
                <a:spcPts val="0"/>
              </a:spcBef>
              <a:spcAft>
                <a:spcPts val="0"/>
              </a:spcAft>
              <a:buNone/>
            </a:pPr>
            <a:r>
              <a:rPr lang="en-US" altLang="ko-KR" dirty="0"/>
              <a:t>b = [</a:t>
            </a:r>
          </a:p>
          <a:p>
            <a:pPr marL="0" indent="0">
              <a:lnSpc>
                <a:spcPct val="170000"/>
              </a:lnSpc>
              <a:spcBef>
                <a:spcPts val="0"/>
              </a:spcBef>
              <a:spcAft>
                <a:spcPts val="0"/>
              </a:spcAft>
              <a:buNone/>
            </a:pPr>
            <a:r>
              <a:rPr lang="en-US" altLang="ko-KR" dirty="0"/>
              <a:t>    [[0, 1, 2], [1, 2, 3]],</a:t>
            </a:r>
          </a:p>
          <a:p>
            <a:pPr marL="0" indent="0">
              <a:lnSpc>
                <a:spcPct val="170000"/>
              </a:lnSpc>
              <a:spcBef>
                <a:spcPts val="0"/>
              </a:spcBef>
              <a:spcAft>
                <a:spcPts val="0"/>
              </a:spcAft>
              <a:buNone/>
            </a:pPr>
            <a:r>
              <a:rPr lang="en-US" altLang="ko-KR" dirty="0"/>
              <a:t>    [[1, 2, 3], [2, 3, 4]],</a:t>
            </a:r>
          </a:p>
          <a:p>
            <a:pPr marL="0" indent="0">
              <a:lnSpc>
                <a:spcPct val="170000"/>
              </a:lnSpc>
              <a:spcBef>
                <a:spcPts val="0"/>
              </a:spcBef>
              <a:spcAft>
                <a:spcPts val="0"/>
              </a:spcAft>
              <a:buNone/>
            </a:pPr>
            <a:r>
              <a:rPr lang="en-US" altLang="ko-KR" dirty="0"/>
              <a:t>    [[2, 3, 4], [3, 4, 5]]]</a:t>
            </a:r>
          </a:p>
          <a:p>
            <a:pPr marL="0" indent="0">
              <a:lnSpc>
                <a:spcPct val="170000"/>
              </a:lnSpc>
              <a:spcBef>
                <a:spcPts val="0"/>
              </a:spcBef>
              <a:spcAft>
                <a:spcPts val="0"/>
              </a:spcAft>
              <a:buNone/>
            </a:pPr>
            <a:r>
              <a:rPr lang="en-US" altLang="ko-KR" dirty="0"/>
              <a:t>s = []</a:t>
            </a:r>
          </a:p>
          <a:p>
            <a:pPr marL="0" indent="0">
              <a:lnSpc>
                <a:spcPct val="170000"/>
              </a:lnSpc>
              <a:spcBef>
                <a:spcPts val="0"/>
              </a:spcBef>
              <a:spcAft>
                <a:spcPts val="0"/>
              </a:spcAft>
              <a:buNone/>
            </a:pPr>
            <a:r>
              <a:rPr lang="en-US" altLang="ko-KR" dirty="0"/>
              <a:t>for </a:t>
            </a:r>
            <a:r>
              <a:rPr lang="en-US" altLang="ko-KR" dirty="0" err="1"/>
              <a:t>i</a:t>
            </a:r>
            <a:r>
              <a:rPr lang="en-US" altLang="ko-KR" dirty="0"/>
              <a:t> in range(</a:t>
            </a:r>
            <a:r>
              <a:rPr lang="en-US" altLang="ko-KR" dirty="0" err="1"/>
              <a:t>len</a:t>
            </a:r>
            <a:r>
              <a:rPr lang="en-US" altLang="ko-KR" dirty="0"/>
              <a:t>(a)):</a:t>
            </a:r>
          </a:p>
          <a:p>
            <a:pPr marL="0" indent="0">
              <a:lnSpc>
                <a:spcPct val="170000"/>
              </a:lnSpc>
              <a:spcBef>
                <a:spcPts val="0"/>
              </a:spcBef>
              <a:spcAft>
                <a:spcPts val="0"/>
              </a:spcAft>
              <a:buNone/>
            </a:pPr>
            <a:r>
              <a:rPr lang="en-US" altLang="ko-KR" dirty="0"/>
              <a:t>    t = []</a:t>
            </a:r>
          </a:p>
          <a:p>
            <a:pPr marL="0" indent="0">
              <a:lnSpc>
                <a:spcPct val="170000"/>
              </a:lnSpc>
              <a:spcBef>
                <a:spcPts val="0"/>
              </a:spcBef>
              <a:spcAft>
                <a:spcPts val="0"/>
              </a:spcAft>
              <a:buNone/>
            </a:pPr>
            <a:r>
              <a:rPr lang="en-US" altLang="ko-KR" dirty="0"/>
              <a:t>    for j in range(</a:t>
            </a:r>
            <a:r>
              <a:rPr lang="en-US" altLang="ko-KR" dirty="0" err="1"/>
              <a:t>len</a:t>
            </a:r>
            <a:r>
              <a:rPr lang="en-US" altLang="ko-KR" dirty="0"/>
              <a:t>(a[</a:t>
            </a:r>
            <a:r>
              <a:rPr lang="en-US" altLang="ko-KR" dirty="0" err="1"/>
              <a:t>i</a:t>
            </a:r>
            <a:r>
              <a:rPr lang="en-US" altLang="ko-KR" dirty="0"/>
              <a:t>])):</a:t>
            </a:r>
          </a:p>
          <a:p>
            <a:pPr marL="0" indent="0">
              <a:lnSpc>
                <a:spcPct val="170000"/>
              </a:lnSpc>
              <a:spcBef>
                <a:spcPts val="0"/>
              </a:spcBef>
              <a:spcAft>
                <a:spcPts val="0"/>
              </a:spcAft>
              <a:buNone/>
            </a:pPr>
            <a:r>
              <a:rPr lang="en-US" altLang="ko-KR" dirty="0"/>
              <a:t>        u = []</a:t>
            </a:r>
          </a:p>
          <a:p>
            <a:pPr marL="0" indent="0">
              <a:lnSpc>
                <a:spcPct val="170000"/>
              </a:lnSpc>
              <a:spcBef>
                <a:spcPts val="0"/>
              </a:spcBef>
              <a:spcAft>
                <a:spcPts val="0"/>
              </a:spcAft>
              <a:buNone/>
            </a:pPr>
            <a:r>
              <a:rPr lang="en-US" altLang="ko-KR" dirty="0"/>
              <a:t>        for k in range(</a:t>
            </a:r>
            <a:r>
              <a:rPr lang="en-US" altLang="ko-KR" dirty="0" err="1"/>
              <a:t>len</a:t>
            </a:r>
            <a:r>
              <a:rPr lang="en-US" altLang="ko-KR" dirty="0"/>
              <a:t>(a[</a:t>
            </a:r>
            <a:r>
              <a:rPr lang="en-US" altLang="ko-KR" dirty="0" err="1"/>
              <a:t>i</a:t>
            </a:r>
            <a:r>
              <a:rPr lang="en-US" altLang="ko-KR" dirty="0"/>
              <a:t>][j])):</a:t>
            </a:r>
          </a:p>
          <a:p>
            <a:pPr marL="0" indent="0">
              <a:lnSpc>
                <a:spcPct val="170000"/>
              </a:lnSpc>
              <a:spcBef>
                <a:spcPts val="0"/>
              </a:spcBef>
              <a:spcAft>
                <a:spcPts val="0"/>
              </a:spcAft>
              <a:buNone/>
            </a:pPr>
            <a:r>
              <a:rPr lang="en-US" altLang="ko-KR" dirty="0"/>
              <a:t>            </a:t>
            </a:r>
            <a:r>
              <a:rPr lang="en-US" altLang="ko-KR" dirty="0" err="1"/>
              <a:t>u.append</a:t>
            </a:r>
            <a:r>
              <a:rPr lang="en-US" altLang="ko-KR" dirty="0"/>
              <a:t>(a[</a:t>
            </a:r>
            <a:r>
              <a:rPr lang="en-US" altLang="ko-KR" dirty="0" err="1"/>
              <a:t>i</a:t>
            </a:r>
            <a:r>
              <a:rPr lang="en-US" altLang="ko-KR" dirty="0"/>
              <a:t>][j][k] + b[</a:t>
            </a:r>
            <a:r>
              <a:rPr lang="en-US" altLang="ko-KR" dirty="0" err="1"/>
              <a:t>i</a:t>
            </a:r>
            <a:r>
              <a:rPr lang="en-US" altLang="ko-KR" dirty="0"/>
              <a:t>][j][k])</a:t>
            </a:r>
          </a:p>
          <a:p>
            <a:pPr marL="0" indent="0">
              <a:lnSpc>
                <a:spcPct val="170000"/>
              </a:lnSpc>
              <a:spcBef>
                <a:spcPts val="0"/>
              </a:spcBef>
              <a:spcAft>
                <a:spcPts val="0"/>
              </a:spcAft>
              <a:buNone/>
            </a:pPr>
            <a:r>
              <a:rPr lang="en-US" altLang="ko-KR" dirty="0"/>
              <a:t>        </a:t>
            </a:r>
            <a:r>
              <a:rPr lang="en-US" altLang="ko-KR" dirty="0" err="1"/>
              <a:t>t.append</a:t>
            </a:r>
            <a:r>
              <a:rPr lang="en-US" altLang="ko-KR" dirty="0"/>
              <a:t>(u)</a:t>
            </a:r>
          </a:p>
          <a:p>
            <a:pPr marL="0" indent="0">
              <a:lnSpc>
                <a:spcPct val="170000"/>
              </a:lnSpc>
              <a:spcBef>
                <a:spcPts val="0"/>
              </a:spcBef>
              <a:spcAft>
                <a:spcPts val="0"/>
              </a:spcAft>
              <a:buNone/>
            </a:pPr>
            <a:r>
              <a:rPr lang="en-US" altLang="ko-KR" dirty="0"/>
              <a:t>    </a:t>
            </a:r>
            <a:r>
              <a:rPr lang="en-US" altLang="ko-KR" dirty="0" err="1"/>
              <a:t>s.append</a:t>
            </a:r>
            <a:r>
              <a:rPr lang="en-US" altLang="ko-KR" dirty="0"/>
              <a:t>(t)</a:t>
            </a:r>
          </a:p>
          <a:p>
            <a:pPr marL="0" indent="0">
              <a:lnSpc>
                <a:spcPct val="170000"/>
              </a:lnSpc>
              <a:spcBef>
                <a:spcPts val="0"/>
              </a:spcBef>
              <a:spcAft>
                <a:spcPts val="0"/>
              </a:spcAft>
              <a:buNone/>
            </a:pPr>
            <a:r>
              <a:rPr lang="en-US" altLang="ko-KR" dirty="0"/>
              <a:t>print(s)</a:t>
            </a:r>
            <a:endParaRPr lang="ko-KR" altLang="en-US" dirty="0"/>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21</a:t>
            </a:fld>
            <a:endParaRPr lang="en-US" dirty="0"/>
          </a:p>
        </p:txBody>
      </p:sp>
    </p:spTree>
    <p:extLst>
      <p:ext uri="{BB962C8B-B14F-4D97-AF65-F5344CB8AC3E}">
        <p14:creationId xmlns:p14="http://schemas.microsoft.com/office/powerpoint/2010/main" val="18433792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제목 12">
            <a:extLst>
              <a:ext uri="{FF2B5EF4-FFF2-40B4-BE49-F238E27FC236}">
                <a16:creationId xmlns:a16="http://schemas.microsoft.com/office/drawing/2014/main" id="{2E8D3543-CD12-427B-A5CE-2A8A98B04C32}"/>
              </a:ext>
            </a:extLst>
          </p:cNvPr>
          <p:cNvSpPr>
            <a:spLocks noGrp="1"/>
          </p:cNvSpPr>
          <p:nvPr>
            <p:ph type="title"/>
          </p:nvPr>
        </p:nvSpPr>
        <p:spPr>
          <a:xfrm>
            <a:off x="878886" y="94439"/>
            <a:ext cx="10353762" cy="549277"/>
          </a:xfrm>
        </p:spPr>
        <p:txBody>
          <a:bodyPr>
            <a:normAutofit fontScale="90000"/>
          </a:bodyPr>
          <a:lstStyle/>
          <a:p>
            <a:r>
              <a:rPr lang="en-US" altLang="ko-KR" dirty="0"/>
              <a:t>0D, 1D, 2D, 3D</a:t>
            </a:r>
            <a:endParaRPr lang="ko-KR" altLang="en-US" dirty="0"/>
          </a:p>
        </p:txBody>
      </p:sp>
      <p:sp>
        <p:nvSpPr>
          <p:cNvPr id="3" name="내용 개체 틀 2">
            <a:extLst>
              <a:ext uri="{FF2B5EF4-FFF2-40B4-BE49-F238E27FC236}">
                <a16:creationId xmlns:a16="http://schemas.microsoft.com/office/drawing/2014/main" id="{52F149D6-01FD-4192-A123-9B6262EAFB5B}"/>
              </a:ext>
            </a:extLst>
          </p:cNvPr>
          <p:cNvSpPr>
            <a:spLocks noGrp="1"/>
          </p:cNvSpPr>
          <p:nvPr>
            <p:ph sz="half" idx="1"/>
          </p:nvPr>
        </p:nvSpPr>
        <p:spPr>
          <a:xfrm>
            <a:off x="828658" y="3021342"/>
            <a:ext cx="3979985" cy="3622671"/>
          </a:xfrm>
        </p:spPr>
        <p:txBody>
          <a:bodyPr>
            <a:noAutofit/>
          </a:bodyPr>
          <a:lstStyle/>
          <a:p>
            <a:pPr marL="0" indent="0">
              <a:lnSpc>
                <a:spcPct val="100000"/>
              </a:lnSpc>
              <a:buNone/>
            </a:pPr>
            <a:r>
              <a:rPr lang="en-US" altLang="ko-KR" sz="1400" dirty="0"/>
              <a:t>a = </a:t>
            </a:r>
            <a:r>
              <a:rPr lang="en-US" altLang="ko-KR" sz="1400" dirty="0" err="1"/>
              <a:t>numpy.array</a:t>
            </a:r>
            <a:r>
              <a:rPr lang="en-US" altLang="ko-KR" sz="1400" dirty="0"/>
              <a:t>([</a:t>
            </a:r>
          </a:p>
          <a:p>
            <a:pPr marL="0" indent="0">
              <a:lnSpc>
                <a:spcPct val="100000"/>
              </a:lnSpc>
              <a:buNone/>
            </a:pPr>
            <a:r>
              <a:rPr lang="en-US" altLang="ko-KR" sz="1400" dirty="0"/>
              <a:t>    [0, 1, 1],</a:t>
            </a:r>
          </a:p>
          <a:p>
            <a:pPr marL="0" indent="0">
              <a:lnSpc>
                <a:spcPct val="100000"/>
              </a:lnSpc>
              <a:buNone/>
            </a:pPr>
            <a:r>
              <a:rPr lang="en-US" altLang="ko-KR" sz="1400" dirty="0"/>
              <a:t>    [1, 2, 3],</a:t>
            </a:r>
          </a:p>
          <a:p>
            <a:pPr marL="0" indent="0">
              <a:lnSpc>
                <a:spcPct val="100000"/>
              </a:lnSpc>
              <a:buNone/>
            </a:pPr>
            <a:r>
              <a:rPr lang="en-US" altLang="ko-KR" sz="1400" dirty="0"/>
              <a:t>    [2, 3, 4]])</a:t>
            </a:r>
          </a:p>
          <a:p>
            <a:pPr marL="0" indent="0">
              <a:lnSpc>
                <a:spcPct val="100000"/>
              </a:lnSpc>
              <a:buNone/>
            </a:pPr>
            <a:r>
              <a:rPr lang="en-US" altLang="ko-KR" sz="1400" dirty="0"/>
              <a:t>b = </a:t>
            </a:r>
            <a:r>
              <a:rPr lang="en-US" altLang="ko-KR" sz="1400" dirty="0" err="1"/>
              <a:t>numpy.array</a:t>
            </a:r>
            <a:r>
              <a:rPr lang="en-US" altLang="ko-KR" sz="1400" dirty="0"/>
              <a:t>([</a:t>
            </a:r>
          </a:p>
          <a:p>
            <a:pPr marL="0" indent="0">
              <a:lnSpc>
                <a:spcPct val="100000"/>
              </a:lnSpc>
              <a:buNone/>
            </a:pPr>
            <a:r>
              <a:rPr lang="en-US" altLang="ko-KR" sz="1400" dirty="0"/>
              <a:t>    [0, 1, 1],</a:t>
            </a:r>
          </a:p>
          <a:p>
            <a:pPr marL="0" indent="0">
              <a:lnSpc>
                <a:spcPct val="100000"/>
              </a:lnSpc>
              <a:buNone/>
            </a:pPr>
            <a:r>
              <a:rPr lang="en-US" altLang="ko-KR" sz="1400" dirty="0"/>
              <a:t>    [1, 2, 3],</a:t>
            </a:r>
          </a:p>
          <a:p>
            <a:pPr marL="0" indent="0">
              <a:lnSpc>
                <a:spcPct val="100000"/>
              </a:lnSpc>
              <a:buNone/>
            </a:pPr>
            <a:r>
              <a:rPr lang="en-US" altLang="ko-KR" sz="1400" dirty="0"/>
              <a:t>    [2, 3, 4]])</a:t>
            </a:r>
          </a:p>
          <a:p>
            <a:pPr marL="0" indent="0">
              <a:lnSpc>
                <a:spcPct val="100000"/>
              </a:lnSpc>
              <a:buNone/>
            </a:pPr>
            <a:r>
              <a:rPr lang="en-US" altLang="ko-KR" sz="1400" dirty="0">
                <a:solidFill>
                  <a:srgbClr val="FF0000"/>
                </a:solidFill>
              </a:rPr>
              <a:t>s = a + b</a:t>
            </a:r>
          </a:p>
          <a:p>
            <a:pPr marL="0" indent="0">
              <a:lnSpc>
                <a:spcPct val="100000"/>
              </a:lnSpc>
              <a:buNone/>
            </a:pPr>
            <a:r>
              <a:rPr lang="en-US" altLang="ko-KR" sz="1400" dirty="0">
                <a:solidFill>
                  <a:srgbClr val="FF0000"/>
                </a:solidFill>
              </a:rPr>
              <a:t>print(s)</a:t>
            </a:r>
          </a:p>
        </p:txBody>
      </p:sp>
      <p:sp>
        <p:nvSpPr>
          <p:cNvPr id="4" name="내용 개체 틀 3">
            <a:extLst>
              <a:ext uri="{FF2B5EF4-FFF2-40B4-BE49-F238E27FC236}">
                <a16:creationId xmlns:a16="http://schemas.microsoft.com/office/drawing/2014/main" id="{F6455893-206C-4EFF-871A-F92360A7857D}"/>
              </a:ext>
            </a:extLst>
          </p:cNvPr>
          <p:cNvSpPr>
            <a:spLocks noGrp="1"/>
          </p:cNvSpPr>
          <p:nvPr>
            <p:ph sz="half" idx="2"/>
          </p:nvPr>
        </p:nvSpPr>
        <p:spPr>
          <a:xfrm>
            <a:off x="6410715" y="3021341"/>
            <a:ext cx="4856841" cy="3622672"/>
          </a:xfrm>
        </p:spPr>
        <p:txBody>
          <a:bodyPr>
            <a:normAutofit/>
          </a:bodyPr>
          <a:lstStyle/>
          <a:p>
            <a:pPr marL="0" indent="0">
              <a:lnSpc>
                <a:spcPct val="100000"/>
              </a:lnSpc>
              <a:buNone/>
            </a:pPr>
            <a:r>
              <a:rPr lang="en-US" altLang="ko-KR" sz="1400" dirty="0"/>
              <a:t>a = </a:t>
            </a:r>
            <a:r>
              <a:rPr lang="en-US" altLang="ko-KR" sz="1400" dirty="0" err="1"/>
              <a:t>numpy.array</a:t>
            </a:r>
            <a:r>
              <a:rPr lang="en-US" altLang="ko-KR" sz="1400" dirty="0"/>
              <a:t>([</a:t>
            </a:r>
          </a:p>
          <a:p>
            <a:pPr marL="0" indent="0">
              <a:lnSpc>
                <a:spcPct val="100000"/>
              </a:lnSpc>
              <a:buNone/>
            </a:pPr>
            <a:r>
              <a:rPr lang="en-US" altLang="ko-KR" sz="1400" dirty="0"/>
              <a:t>    [[0, 1, 2], [1, 2, 3]],</a:t>
            </a:r>
          </a:p>
          <a:p>
            <a:pPr marL="0" indent="0">
              <a:lnSpc>
                <a:spcPct val="100000"/>
              </a:lnSpc>
              <a:buNone/>
            </a:pPr>
            <a:r>
              <a:rPr lang="en-US" altLang="ko-KR" sz="1400" dirty="0"/>
              <a:t>    [[1, 2, 3], [2, 3, 4]],</a:t>
            </a:r>
          </a:p>
          <a:p>
            <a:pPr marL="0" indent="0">
              <a:lnSpc>
                <a:spcPct val="100000"/>
              </a:lnSpc>
              <a:buNone/>
            </a:pPr>
            <a:r>
              <a:rPr lang="en-US" altLang="ko-KR" sz="1400" dirty="0"/>
              <a:t>    [[2, 3, 4], [3, 4, 5]]])</a:t>
            </a:r>
          </a:p>
          <a:p>
            <a:pPr marL="0" indent="0">
              <a:lnSpc>
                <a:spcPct val="100000"/>
              </a:lnSpc>
              <a:buNone/>
            </a:pPr>
            <a:r>
              <a:rPr lang="en-US" altLang="ko-KR" sz="1400" dirty="0"/>
              <a:t>b = </a:t>
            </a:r>
            <a:r>
              <a:rPr lang="en-US" altLang="ko-KR" sz="1400" dirty="0" err="1"/>
              <a:t>numpy.array</a:t>
            </a:r>
            <a:r>
              <a:rPr lang="en-US" altLang="ko-KR" sz="1400" dirty="0"/>
              <a:t>([</a:t>
            </a:r>
          </a:p>
          <a:p>
            <a:pPr marL="0" indent="0">
              <a:lnSpc>
                <a:spcPct val="100000"/>
              </a:lnSpc>
              <a:buNone/>
            </a:pPr>
            <a:r>
              <a:rPr lang="en-US" altLang="ko-KR" sz="1400" dirty="0"/>
              <a:t>    [[0, 1, 2], [1, 2, 3]],</a:t>
            </a:r>
          </a:p>
          <a:p>
            <a:pPr marL="0" indent="0">
              <a:lnSpc>
                <a:spcPct val="100000"/>
              </a:lnSpc>
              <a:buNone/>
            </a:pPr>
            <a:r>
              <a:rPr lang="en-US" altLang="ko-KR" sz="1400" dirty="0"/>
              <a:t>    [[1, 2, 3], [2, 3, 4]],</a:t>
            </a:r>
          </a:p>
          <a:p>
            <a:pPr marL="0" indent="0">
              <a:lnSpc>
                <a:spcPct val="100000"/>
              </a:lnSpc>
              <a:buNone/>
            </a:pPr>
            <a:r>
              <a:rPr lang="en-US" altLang="ko-KR" sz="1400" dirty="0"/>
              <a:t>    [[2, 3, 4], [3, 4, 5]]])</a:t>
            </a:r>
          </a:p>
          <a:p>
            <a:pPr marL="0" indent="0">
              <a:lnSpc>
                <a:spcPct val="100000"/>
              </a:lnSpc>
              <a:buNone/>
            </a:pPr>
            <a:r>
              <a:rPr lang="en-US" altLang="ko-KR" sz="1400" dirty="0">
                <a:solidFill>
                  <a:srgbClr val="FF0000"/>
                </a:solidFill>
              </a:rPr>
              <a:t>s = a + b</a:t>
            </a:r>
          </a:p>
          <a:p>
            <a:pPr marL="0" indent="0">
              <a:lnSpc>
                <a:spcPct val="100000"/>
              </a:lnSpc>
              <a:buNone/>
            </a:pPr>
            <a:r>
              <a:rPr lang="en-US" altLang="ko-KR" sz="1400" dirty="0">
                <a:solidFill>
                  <a:srgbClr val="FF0000"/>
                </a:solidFill>
              </a:rPr>
              <a:t>print(s)</a:t>
            </a:r>
            <a:endParaRPr lang="ko-KR" altLang="en-US" sz="1400" dirty="0">
              <a:solidFill>
                <a:srgbClr val="FF0000"/>
              </a:solidFill>
            </a:endParaRPr>
          </a:p>
        </p:txBody>
      </p:sp>
      <p:sp>
        <p:nvSpPr>
          <p:cNvPr id="5" name="슬라이드 번호 개체 틀 4">
            <a:extLst>
              <a:ext uri="{FF2B5EF4-FFF2-40B4-BE49-F238E27FC236}">
                <a16:creationId xmlns:a16="http://schemas.microsoft.com/office/drawing/2014/main" id="{E4EF46B5-C8DD-4EB1-91C1-A563B28AF809}"/>
              </a:ext>
            </a:extLst>
          </p:cNvPr>
          <p:cNvSpPr>
            <a:spLocks noGrp="1"/>
          </p:cNvSpPr>
          <p:nvPr>
            <p:ph type="sldNum" sz="quarter" idx="12"/>
          </p:nvPr>
        </p:nvSpPr>
        <p:spPr/>
        <p:txBody>
          <a:bodyPr/>
          <a:lstStyle/>
          <a:p>
            <a:fld id="{D57F1E4F-1CFF-5643-939E-217C01CDF565}" type="slidenum">
              <a:rPr lang="en-US" smtClean="0"/>
              <a:pPr/>
              <a:t>22</a:t>
            </a:fld>
            <a:endParaRPr lang="en-US" dirty="0"/>
          </a:p>
        </p:txBody>
      </p:sp>
      <p:sp>
        <p:nvSpPr>
          <p:cNvPr id="26" name="직사각형 25">
            <a:extLst>
              <a:ext uri="{FF2B5EF4-FFF2-40B4-BE49-F238E27FC236}">
                <a16:creationId xmlns:a16="http://schemas.microsoft.com/office/drawing/2014/main" id="{0227740C-1FFE-4911-9D6B-DE99A46E570D}"/>
              </a:ext>
            </a:extLst>
          </p:cNvPr>
          <p:cNvSpPr/>
          <p:nvPr/>
        </p:nvSpPr>
        <p:spPr>
          <a:xfrm>
            <a:off x="878886" y="930796"/>
            <a:ext cx="3693410" cy="37574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dirty="0">
                <a:solidFill>
                  <a:srgbClr val="00B0F0"/>
                </a:solidFill>
              </a:rPr>
              <a:t>0D</a:t>
            </a:r>
            <a:endParaRPr lang="ko-KR" altLang="en-US" b="1" dirty="0">
              <a:solidFill>
                <a:srgbClr val="00B0F0"/>
              </a:solidFill>
            </a:endParaRPr>
          </a:p>
        </p:txBody>
      </p:sp>
      <p:sp>
        <p:nvSpPr>
          <p:cNvPr id="28" name="직사각형 27">
            <a:extLst>
              <a:ext uri="{FF2B5EF4-FFF2-40B4-BE49-F238E27FC236}">
                <a16:creationId xmlns:a16="http://schemas.microsoft.com/office/drawing/2014/main" id="{C54AA54E-8FD4-47F2-9AD3-D961E1E1B33A}"/>
              </a:ext>
            </a:extLst>
          </p:cNvPr>
          <p:cNvSpPr/>
          <p:nvPr/>
        </p:nvSpPr>
        <p:spPr>
          <a:xfrm>
            <a:off x="6410716" y="885554"/>
            <a:ext cx="3693410" cy="37574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dirty="0">
                <a:solidFill>
                  <a:srgbClr val="00B0F0"/>
                </a:solidFill>
              </a:rPr>
              <a:t>1D</a:t>
            </a:r>
            <a:endParaRPr lang="ko-KR" altLang="en-US" b="1" dirty="0">
              <a:solidFill>
                <a:srgbClr val="00B0F0"/>
              </a:solidFill>
            </a:endParaRPr>
          </a:p>
        </p:txBody>
      </p:sp>
      <p:sp>
        <p:nvSpPr>
          <p:cNvPr id="29" name="직사각형 28">
            <a:extLst>
              <a:ext uri="{FF2B5EF4-FFF2-40B4-BE49-F238E27FC236}">
                <a16:creationId xmlns:a16="http://schemas.microsoft.com/office/drawing/2014/main" id="{DB77B65C-FFD4-42CF-AFDE-BF0CC3F14B3F}"/>
              </a:ext>
            </a:extLst>
          </p:cNvPr>
          <p:cNvSpPr/>
          <p:nvPr/>
        </p:nvSpPr>
        <p:spPr>
          <a:xfrm>
            <a:off x="876441" y="2645601"/>
            <a:ext cx="3693410" cy="37574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dirty="0">
                <a:solidFill>
                  <a:srgbClr val="00B0F0"/>
                </a:solidFill>
              </a:rPr>
              <a:t>2D</a:t>
            </a:r>
            <a:endParaRPr lang="ko-KR" altLang="en-US" b="1" dirty="0">
              <a:solidFill>
                <a:srgbClr val="00B0F0"/>
              </a:solidFill>
            </a:endParaRPr>
          </a:p>
        </p:txBody>
      </p:sp>
      <p:sp>
        <p:nvSpPr>
          <p:cNvPr id="30" name="직사각형 29">
            <a:extLst>
              <a:ext uri="{FF2B5EF4-FFF2-40B4-BE49-F238E27FC236}">
                <a16:creationId xmlns:a16="http://schemas.microsoft.com/office/drawing/2014/main" id="{FFE837A3-565C-414E-8873-C47A875D3104}"/>
              </a:ext>
            </a:extLst>
          </p:cNvPr>
          <p:cNvSpPr/>
          <p:nvPr/>
        </p:nvSpPr>
        <p:spPr>
          <a:xfrm>
            <a:off x="6438513" y="2645600"/>
            <a:ext cx="3693410" cy="37574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dirty="0">
                <a:solidFill>
                  <a:srgbClr val="00B0F0"/>
                </a:solidFill>
              </a:rPr>
              <a:t>3D</a:t>
            </a:r>
            <a:endParaRPr lang="ko-KR" altLang="en-US" b="1" dirty="0">
              <a:solidFill>
                <a:srgbClr val="00B0F0"/>
              </a:solidFill>
            </a:endParaRPr>
          </a:p>
        </p:txBody>
      </p:sp>
      <p:sp>
        <p:nvSpPr>
          <p:cNvPr id="6" name="TextBox 5">
            <a:extLst>
              <a:ext uri="{FF2B5EF4-FFF2-40B4-BE49-F238E27FC236}">
                <a16:creationId xmlns:a16="http://schemas.microsoft.com/office/drawing/2014/main" id="{38D06FD8-F360-541B-1123-CDC47FD03DCB}"/>
              </a:ext>
            </a:extLst>
          </p:cNvPr>
          <p:cNvSpPr txBox="1"/>
          <p:nvPr/>
        </p:nvSpPr>
        <p:spPr>
          <a:xfrm>
            <a:off x="788893" y="1306537"/>
            <a:ext cx="3881719" cy="1077218"/>
          </a:xfrm>
          <a:prstGeom prst="rect">
            <a:avLst/>
          </a:prstGeom>
          <a:noFill/>
        </p:spPr>
        <p:txBody>
          <a:bodyPr wrap="square">
            <a:spAutoFit/>
          </a:bodyPr>
          <a:lstStyle/>
          <a:p>
            <a:pPr marL="0" indent="0">
              <a:buNone/>
            </a:pPr>
            <a:r>
              <a:rPr lang="en-US" altLang="ko-KR" sz="1600" dirty="0"/>
              <a:t>a = </a:t>
            </a:r>
            <a:r>
              <a:rPr lang="en-US" altLang="ko-KR" sz="1600" dirty="0" err="1"/>
              <a:t>numpy.array</a:t>
            </a:r>
            <a:r>
              <a:rPr lang="en-US" altLang="ko-KR" sz="1600" dirty="0"/>
              <a:t>(1)</a:t>
            </a:r>
          </a:p>
          <a:p>
            <a:pPr marL="0" indent="0">
              <a:buNone/>
            </a:pPr>
            <a:r>
              <a:rPr lang="en-US" altLang="ko-KR" sz="1600" dirty="0"/>
              <a:t>b = </a:t>
            </a:r>
            <a:r>
              <a:rPr lang="en-US" altLang="ko-KR" sz="1600" dirty="0" err="1"/>
              <a:t>numpy.array</a:t>
            </a:r>
            <a:r>
              <a:rPr lang="en-US" altLang="ko-KR" sz="1600" dirty="0"/>
              <a:t>(1)</a:t>
            </a:r>
          </a:p>
          <a:p>
            <a:pPr marL="0" indent="0">
              <a:buNone/>
            </a:pPr>
            <a:r>
              <a:rPr lang="en-US" altLang="ko-KR" sz="1600" dirty="0">
                <a:solidFill>
                  <a:srgbClr val="FF0000"/>
                </a:solidFill>
              </a:rPr>
              <a:t>s = a + b</a:t>
            </a:r>
          </a:p>
          <a:p>
            <a:pPr marL="0" indent="0">
              <a:buNone/>
            </a:pPr>
            <a:r>
              <a:rPr lang="en-US" altLang="ko-KR" sz="1600" dirty="0">
                <a:solidFill>
                  <a:srgbClr val="FF0000"/>
                </a:solidFill>
              </a:rPr>
              <a:t>print(s)</a:t>
            </a:r>
          </a:p>
        </p:txBody>
      </p:sp>
      <p:sp>
        <p:nvSpPr>
          <p:cNvPr id="8" name="TextBox 7">
            <a:extLst>
              <a:ext uri="{FF2B5EF4-FFF2-40B4-BE49-F238E27FC236}">
                <a16:creationId xmlns:a16="http://schemas.microsoft.com/office/drawing/2014/main" id="{8C9CFEA3-4576-E0E6-6633-DA38F3F5A936}"/>
              </a:ext>
            </a:extLst>
          </p:cNvPr>
          <p:cNvSpPr txBox="1"/>
          <p:nvPr/>
        </p:nvSpPr>
        <p:spPr>
          <a:xfrm>
            <a:off x="6312400" y="1309618"/>
            <a:ext cx="3693410" cy="1077218"/>
          </a:xfrm>
          <a:prstGeom prst="rect">
            <a:avLst/>
          </a:prstGeom>
          <a:noFill/>
        </p:spPr>
        <p:txBody>
          <a:bodyPr wrap="square">
            <a:spAutoFit/>
          </a:bodyPr>
          <a:lstStyle/>
          <a:p>
            <a:pPr marL="0" indent="0">
              <a:buNone/>
            </a:pPr>
            <a:r>
              <a:rPr lang="en-US" altLang="ko-KR" sz="1600" dirty="0"/>
              <a:t>a = </a:t>
            </a:r>
            <a:r>
              <a:rPr lang="en-US" altLang="ko-KR" sz="1600" dirty="0" err="1"/>
              <a:t>numpy.array</a:t>
            </a:r>
            <a:r>
              <a:rPr lang="en-US" altLang="ko-KR" sz="1600" dirty="0"/>
              <a:t>([0, 1, 1])</a:t>
            </a:r>
          </a:p>
          <a:p>
            <a:pPr marL="0" indent="0">
              <a:buNone/>
            </a:pPr>
            <a:r>
              <a:rPr lang="en-US" altLang="ko-KR" sz="1600" dirty="0"/>
              <a:t>b = </a:t>
            </a:r>
            <a:r>
              <a:rPr lang="en-US" altLang="ko-KR" sz="1600" dirty="0" err="1"/>
              <a:t>numpy.array</a:t>
            </a:r>
            <a:r>
              <a:rPr lang="en-US" altLang="ko-KR" sz="1600" dirty="0"/>
              <a:t>([0, 1, 1])</a:t>
            </a:r>
          </a:p>
          <a:p>
            <a:pPr marL="0" indent="0">
              <a:buNone/>
            </a:pPr>
            <a:r>
              <a:rPr lang="en-US" altLang="ko-KR" sz="1600" dirty="0">
                <a:solidFill>
                  <a:srgbClr val="FF0000"/>
                </a:solidFill>
              </a:rPr>
              <a:t>s = a + b</a:t>
            </a:r>
          </a:p>
          <a:p>
            <a:pPr marL="0" indent="0">
              <a:buNone/>
            </a:pPr>
            <a:r>
              <a:rPr lang="en-US" altLang="ko-KR" sz="1600" dirty="0">
                <a:solidFill>
                  <a:srgbClr val="FF0000"/>
                </a:solidFill>
              </a:rPr>
              <a:t>print(s)</a:t>
            </a:r>
          </a:p>
        </p:txBody>
      </p:sp>
    </p:spTree>
    <p:extLst>
      <p:ext uri="{BB962C8B-B14F-4D97-AF65-F5344CB8AC3E}">
        <p14:creationId xmlns:p14="http://schemas.microsoft.com/office/powerpoint/2010/main" val="26309873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제목 12">
            <a:extLst>
              <a:ext uri="{FF2B5EF4-FFF2-40B4-BE49-F238E27FC236}">
                <a16:creationId xmlns:a16="http://schemas.microsoft.com/office/drawing/2014/main" id="{2E8D3543-CD12-427B-A5CE-2A8A98B04C32}"/>
              </a:ext>
            </a:extLst>
          </p:cNvPr>
          <p:cNvSpPr>
            <a:spLocks noGrp="1"/>
          </p:cNvSpPr>
          <p:nvPr>
            <p:ph type="title"/>
          </p:nvPr>
        </p:nvSpPr>
        <p:spPr>
          <a:xfrm>
            <a:off x="878886" y="94439"/>
            <a:ext cx="10353762" cy="549277"/>
          </a:xfrm>
        </p:spPr>
        <p:txBody>
          <a:bodyPr>
            <a:normAutofit fontScale="90000"/>
          </a:bodyPr>
          <a:lstStyle/>
          <a:p>
            <a:r>
              <a:rPr lang="en-US" altLang="ko-KR" dirty="0"/>
              <a:t>3D_Color, Gray</a:t>
            </a:r>
            <a:endParaRPr lang="ko-KR" altLang="en-US" dirty="0"/>
          </a:p>
        </p:txBody>
      </p:sp>
      <p:sp>
        <p:nvSpPr>
          <p:cNvPr id="5" name="슬라이드 번호 개체 틀 4">
            <a:extLst>
              <a:ext uri="{FF2B5EF4-FFF2-40B4-BE49-F238E27FC236}">
                <a16:creationId xmlns:a16="http://schemas.microsoft.com/office/drawing/2014/main" id="{E4EF46B5-C8DD-4EB1-91C1-A563B28AF809}"/>
              </a:ext>
            </a:extLst>
          </p:cNvPr>
          <p:cNvSpPr>
            <a:spLocks noGrp="1"/>
          </p:cNvSpPr>
          <p:nvPr>
            <p:ph type="sldNum" sz="quarter" idx="12"/>
          </p:nvPr>
        </p:nvSpPr>
        <p:spPr/>
        <p:txBody>
          <a:bodyPr/>
          <a:lstStyle/>
          <a:p>
            <a:fld id="{D57F1E4F-1CFF-5643-939E-217C01CDF565}" type="slidenum">
              <a:rPr lang="en-US" smtClean="0"/>
              <a:pPr/>
              <a:t>23</a:t>
            </a:fld>
            <a:endParaRPr lang="en-US" dirty="0"/>
          </a:p>
        </p:txBody>
      </p:sp>
      <p:sp>
        <p:nvSpPr>
          <p:cNvPr id="11" name="Rectangle 1">
            <a:extLst>
              <a:ext uri="{FF2B5EF4-FFF2-40B4-BE49-F238E27FC236}">
                <a16:creationId xmlns:a16="http://schemas.microsoft.com/office/drawing/2014/main" id="{1C0F9525-6250-B880-ED04-956B3E4511ED}"/>
              </a:ext>
            </a:extLst>
          </p:cNvPr>
          <p:cNvSpPr>
            <a:spLocks noChangeArrowheads="1"/>
          </p:cNvSpPr>
          <p:nvPr/>
        </p:nvSpPr>
        <p:spPr bwMode="auto">
          <a:xfrm>
            <a:off x="592013" y="1308160"/>
            <a:ext cx="4338575" cy="36358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a:lnSpc>
                <a:spcPct val="150000"/>
              </a:lnSpc>
            </a:pPr>
            <a:r>
              <a:rPr lang="en-US" altLang="ko-KR" sz="16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Batang" panose="02030600000101010101" pitchFamily="18" charset="-127"/>
                <a:ea typeface="Batang" panose="02030600000101010101" pitchFamily="18" charset="-127"/>
              </a:rPr>
              <a:t>import </a:t>
            </a:r>
            <a:r>
              <a:rPr lang="en-US" altLang="ko-KR" sz="1600" dirty="0" err="1">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Batang" panose="02030600000101010101" pitchFamily="18" charset="-127"/>
                <a:ea typeface="Batang" panose="02030600000101010101" pitchFamily="18" charset="-127"/>
              </a:rPr>
              <a:t>matplotlib.pyplot</a:t>
            </a:r>
            <a:r>
              <a:rPr lang="en-US" altLang="ko-KR" sz="16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Batang" panose="02030600000101010101" pitchFamily="18" charset="-127"/>
                <a:ea typeface="Batang" panose="02030600000101010101" pitchFamily="18" charset="-127"/>
              </a:rPr>
              <a:t> as </a:t>
            </a:r>
            <a:r>
              <a:rPr lang="en-US" altLang="ko-KR" sz="1600" dirty="0" err="1">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Batang" panose="02030600000101010101" pitchFamily="18" charset="-127"/>
                <a:ea typeface="Batang" panose="02030600000101010101" pitchFamily="18" charset="-127"/>
              </a:rPr>
              <a:t>plt</a:t>
            </a:r>
            <a:endParaRPr lang="en-US" altLang="ko-KR" sz="16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Batang" panose="02030600000101010101" pitchFamily="18" charset="-127"/>
              <a:ea typeface="Batang" panose="02030600000101010101" pitchFamily="18" charset="-127"/>
            </a:endParaRPr>
          </a:p>
          <a:p>
            <a:pPr>
              <a:lnSpc>
                <a:spcPct val="150000"/>
              </a:lnSpc>
            </a:pPr>
            <a:endParaRPr lang="en-US" altLang="ko-KR" sz="16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Batang" panose="02030600000101010101" pitchFamily="18" charset="-127"/>
              <a:ea typeface="Batang" panose="02030600000101010101" pitchFamily="18" charset="-127"/>
            </a:endParaRPr>
          </a:p>
          <a:p>
            <a:pPr>
              <a:lnSpc>
                <a:spcPct val="150000"/>
              </a:lnSpc>
            </a:pPr>
            <a:r>
              <a:rPr lang="en-US" altLang="ko-KR" sz="16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Batang" panose="02030600000101010101" pitchFamily="18" charset="-127"/>
                <a:ea typeface="Batang" panose="02030600000101010101" pitchFamily="18" charset="-127"/>
              </a:rPr>
              <a:t>try:</a:t>
            </a:r>
          </a:p>
          <a:p>
            <a:pPr>
              <a:lnSpc>
                <a:spcPct val="150000"/>
              </a:lnSpc>
            </a:pPr>
            <a:r>
              <a:rPr lang="en-US" altLang="ko-KR" sz="16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Batang" panose="02030600000101010101" pitchFamily="18" charset="-127"/>
                <a:ea typeface="Batang" panose="02030600000101010101" pitchFamily="18" charset="-127"/>
              </a:rPr>
              <a:t>    from </a:t>
            </a:r>
            <a:r>
              <a:rPr lang="en-US" altLang="ko-KR" sz="1600" dirty="0" err="1">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Batang" panose="02030600000101010101" pitchFamily="18" charset="-127"/>
                <a:ea typeface="Batang" panose="02030600000101010101" pitchFamily="18" charset="-127"/>
              </a:rPr>
              <a:t>scipy.datasets</a:t>
            </a:r>
            <a:r>
              <a:rPr lang="en-US" altLang="ko-KR" sz="16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Batang" panose="02030600000101010101" pitchFamily="18" charset="-127"/>
                <a:ea typeface="Batang" panose="02030600000101010101" pitchFamily="18" charset="-127"/>
              </a:rPr>
              <a:t> import face</a:t>
            </a:r>
          </a:p>
          <a:p>
            <a:pPr>
              <a:lnSpc>
                <a:spcPct val="150000"/>
              </a:lnSpc>
            </a:pPr>
            <a:r>
              <a:rPr lang="en-US" altLang="ko-KR" sz="16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Batang" panose="02030600000101010101" pitchFamily="18" charset="-127"/>
                <a:ea typeface="Batang" panose="02030600000101010101" pitchFamily="18" charset="-127"/>
              </a:rPr>
              <a:t>except </a:t>
            </a:r>
            <a:r>
              <a:rPr lang="en-US" altLang="ko-KR" sz="1600" dirty="0" err="1">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Batang" panose="02030600000101010101" pitchFamily="18" charset="-127"/>
                <a:ea typeface="Batang" panose="02030600000101010101" pitchFamily="18" charset="-127"/>
              </a:rPr>
              <a:t>ImportError</a:t>
            </a:r>
            <a:r>
              <a:rPr lang="en-US" altLang="ko-KR" sz="16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Batang" panose="02030600000101010101" pitchFamily="18" charset="-127"/>
                <a:ea typeface="Batang" panose="02030600000101010101" pitchFamily="18" charset="-127"/>
              </a:rPr>
              <a:t>:  </a:t>
            </a:r>
          </a:p>
          <a:p>
            <a:pPr>
              <a:lnSpc>
                <a:spcPct val="150000"/>
              </a:lnSpc>
            </a:pPr>
            <a:r>
              <a:rPr lang="en-US" altLang="ko-KR" sz="16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Batang" panose="02030600000101010101" pitchFamily="18" charset="-127"/>
                <a:ea typeface="Batang" panose="02030600000101010101" pitchFamily="18" charset="-127"/>
              </a:rPr>
              <a:t>    from </a:t>
            </a:r>
            <a:r>
              <a:rPr lang="en-US" altLang="ko-KR" sz="1600" dirty="0" err="1">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Batang" panose="02030600000101010101" pitchFamily="18" charset="-127"/>
                <a:ea typeface="Batang" panose="02030600000101010101" pitchFamily="18" charset="-127"/>
              </a:rPr>
              <a:t>scipy.misc</a:t>
            </a:r>
            <a:r>
              <a:rPr lang="en-US" altLang="ko-KR" sz="16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Batang" panose="02030600000101010101" pitchFamily="18" charset="-127"/>
                <a:ea typeface="Batang" panose="02030600000101010101" pitchFamily="18" charset="-127"/>
              </a:rPr>
              <a:t> import face</a:t>
            </a:r>
          </a:p>
          <a:p>
            <a:pPr>
              <a:lnSpc>
                <a:spcPct val="150000"/>
              </a:lnSpc>
            </a:pPr>
            <a:br>
              <a:rPr lang="en-US" altLang="ko-KR" sz="16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Batang" panose="02030600000101010101" pitchFamily="18" charset="-127"/>
                <a:ea typeface="Batang" panose="02030600000101010101" pitchFamily="18" charset="-127"/>
              </a:rPr>
            </a:br>
            <a:r>
              <a:rPr lang="en-US" altLang="ko-KR" sz="1600" dirty="0" err="1">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Batang" panose="02030600000101010101" pitchFamily="18" charset="-127"/>
                <a:ea typeface="Batang" panose="02030600000101010101" pitchFamily="18" charset="-127"/>
              </a:rPr>
              <a:t>img</a:t>
            </a:r>
            <a:r>
              <a:rPr lang="en-US" altLang="ko-KR" sz="16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Batang" panose="02030600000101010101" pitchFamily="18" charset="-127"/>
                <a:ea typeface="Batang" panose="02030600000101010101" pitchFamily="18" charset="-127"/>
              </a:rPr>
              <a:t> = face()</a:t>
            </a:r>
          </a:p>
          <a:p>
            <a:pPr>
              <a:lnSpc>
                <a:spcPct val="150000"/>
              </a:lnSpc>
            </a:pPr>
            <a:r>
              <a:rPr lang="en-US" altLang="ko-KR" sz="1600" dirty="0" err="1">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Batang" panose="02030600000101010101" pitchFamily="18" charset="-127"/>
                <a:ea typeface="Batang" panose="02030600000101010101" pitchFamily="18" charset="-127"/>
              </a:rPr>
              <a:t>plt.imshow</a:t>
            </a:r>
            <a:r>
              <a:rPr lang="en-US" altLang="ko-KR" sz="16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Batang" panose="02030600000101010101" pitchFamily="18" charset="-127"/>
                <a:ea typeface="Batang" panose="02030600000101010101" pitchFamily="18" charset="-127"/>
              </a:rPr>
              <a:t>(</a:t>
            </a:r>
            <a:r>
              <a:rPr lang="en-US" altLang="ko-KR" sz="1600" dirty="0" err="1">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Batang" panose="02030600000101010101" pitchFamily="18" charset="-127"/>
                <a:ea typeface="Batang" panose="02030600000101010101" pitchFamily="18" charset="-127"/>
              </a:rPr>
              <a:t>img</a:t>
            </a:r>
            <a:r>
              <a:rPr lang="en-US" altLang="ko-KR" sz="16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Batang" panose="02030600000101010101" pitchFamily="18" charset="-127"/>
                <a:ea typeface="Batang" panose="02030600000101010101" pitchFamily="18" charset="-127"/>
              </a:rPr>
              <a:t>) </a:t>
            </a:r>
          </a:p>
          <a:p>
            <a:pPr>
              <a:lnSpc>
                <a:spcPct val="150000"/>
              </a:lnSpc>
            </a:pPr>
            <a:r>
              <a:rPr lang="en-US" altLang="ko-KR" sz="1600" dirty="0" err="1">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Batang" panose="02030600000101010101" pitchFamily="18" charset="-127"/>
                <a:ea typeface="Batang" panose="02030600000101010101" pitchFamily="18" charset="-127"/>
              </a:rPr>
              <a:t>plt.show</a:t>
            </a:r>
            <a:r>
              <a:rPr lang="en-US" altLang="ko-KR" sz="16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Batang" panose="02030600000101010101" pitchFamily="18" charset="-127"/>
                <a:ea typeface="Batang" panose="02030600000101010101" pitchFamily="18" charset="-127"/>
              </a:rPr>
              <a:t>() </a:t>
            </a:r>
            <a:r>
              <a:rPr lang="ko-KR" altLang="ko-KR" sz="16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Batang" panose="02030600000101010101" pitchFamily="18" charset="-127"/>
                <a:ea typeface="Batang" panose="02030600000101010101" pitchFamily="18" charset="-127"/>
              </a:rPr>
              <a:t> </a:t>
            </a:r>
            <a:endParaRPr lang="en-US" altLang="ko-KR" sz="16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Batang" panose="02030600000101010101" pitchFamily="18" charset="-127"/>
              <a:ea typeface="Batang" panose="02030600000101010101" pitchFamily="18" charset="-127"/>
            </a:endParaRPr>
          </a:p>
        </p:txBody>
      </p:sp>
      <p:sp>
        <p:nvSpPr>
          <p:cNvPr id="15" name="Rectangle 1">
            <a:extLst>
              <a:ext uri="{FF2B5EF4-FFF2-40B4-BE49-F238E27FC236}">
                <a16:creationId xmlns:a16="http://schemas.microsoft.com/office/drawing/2014/main" id="{A3FCEC0B-0FFA-B2BE-1E4A-8731C469FEAF}"/>
              </a:ext>
            </a:extLst>
          </p:cNvPr>
          <p:cNvSpPr>
            <a:spLocks noChangeArrowheads="1"/>
          </p:cNvSpPr>
          <p:nvPr/>
        </p:nvSpPr>
        <p:spPr bwMode="auto">
          <a:xfrm>
            <a:off x="9296741" y="1406773"/>
            <a:ext cx="2689070" cy="2909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a:lnSpc>
                <a:spcPct val="150000"/>
              </a:lnSpc>
            </a:pPr>
            <a:r>
              <a:rPr lang="en-US" altLang="ko-KR" sz="1600" dirty="0" err="1">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Batang" panose="02030600000101010101" pitchFamily="18" charset="-127"/>
                <a:ea typeface="Batang" panose="02030600000101010101" pitchFamily="18" charset="-127"/>
              </a:rPr>
              <a:t>img.shape</a:t>
            </a:r>
            <a:endParaRPr lang="en-US" altLang="ko-KR" sz="16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Batang" panose="02030600000101010101" pitchFamily="18" charset="-127"/>
              <a:ea typeface="Batang" panose="02030600000101010101" pitchFamily="18" charset="-127"/>
            </a:endParaRPr>
          </a:p>
          <a:p>
            <a:pPr>
              <a:lnSpc>
                <a:spcPct val="150000"/>
              </a:lnSpc>
            </a:pPr>
            <a:r>
              <a:rPr lang="en-US" altLang="ko-KR" sz="1600" dirty="0">
                <a:ln>
                  <a:solidFill>
                    <a:schemeClr val="bg1">
                      <a:lumMod val="75000"/>
                      <a:lumOff val="25000"/>
                      <a:alpha val="10000"/>
                    </a:schemeClr>
                  </a:solidFill>
                </a:ln>
                <a:solidFill>
                  <a:srgbClr val="00B0F0"/>
                </a:solidFill>
                <a:effectLst>
                  <a:outerShdw blurRad="9525" dist="25400" dir="14640000" algn="tl" rotWithShape="0">
                    <a:schemeClr val="bg1">
                      <a:alpha val="30000"/>
                    </a:schemeClr>
                  </a:outerShdw>
                </a:effectLst>
                <a:latin typeface="Batang" panose="02030600000101010101" pitchFamily="18" charset="-127"/>
                <a:ea typeface="Batang" panose="02030600000101010101" pitchFamily="18" charset="-127"/>
              </a:rPr>
              <a:t>(768, 1024, 3)</a:t>
            </a:r>
          </a:p>
          <a:p>
            <a:pPr>
              <a:lnSpc>
                <a:spcPct val="150000"/>
              </a:lnSpc>
            </a:pPr>
            <a:endParaRPr lang="en-US" altLang="ko-KR" sz="16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Batang" panose="02030600000101010101" pitchFamily="18" charset="-127"/>
              <a:ea typeface="Batang" panose="02030600000101010101" pitchFamily="18" charset="-127"/>
            </a:endParaRPr>
          </a:p>
          <a:p>
            <a:pPr>
              <a:lnSpc>
                <a:spcPct val="150000"/>
              </a:lnSpc>
            </a:pPr>
            <a:r>
              <a:rPr lang="en-US" altLang="ko-KR" sz="1600" dirty="0" err="1">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Batang" panose="02030600000101010101" pitchFamily="18" charset="-127"/>
                <a:ea typeface="Batang" panose="02030600000101010101" pitchFamily="18" charset="-127"/>
              </a:rPr>
              <a:t>img.ndim</a:t>
            </a:r>
            <a:endParaRPr lang="en-US" altLang="ko-KR" sz="16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Batang" panose="02030600000101010101" pitchFamily="18" charset="-127"/>
              <a:ea typeface="Batang" panose="02030600000101010101" pitchFamily="18" charset="-127"/>
            </a:endParaRPr>
          </a:p>
          <a:p>
            <a:pPr>
              <a:lnSpc>
                <a:spcPct val="150000"/>
              </a:lnSpc>
            </a:pPr>
            <a:r>
              <a:rPr lang="en-US" altLang="ko-KR" sz="1600" dirty="0">
                <a:ln>
                  <a:solidFill>
                    <a:schemeClr val="bg1">
                      <a:lumMod val="75000"/>
                      <a:lumOff val="25000"/>
                      <a:alpha val="10000"/>
                    </a:schemeClr>
                  </a:solidFill>
                </a:ln>
                <a:solidFill>
                  <a:srgbClr val="00B0F0"/>
                </a:solidFill>
                <a:effectLst>
                  <a:outerShdw blurRad="9525" dist="25400" dir="14640000" algn="tl" rotWithShape="0">
                    <a:schemeClr val="bg1">
                      <a:alpha val="30000"/>
                    </a:schemeClr>
                  </a:outerShdw>
                </a:effectLst>
                <a:latin typeface="Batang" panose="02030600000101010101" pitchFamily="18" charset="-127"/>
                <a:ea typeface="Batang" panose="02030600000101010101" pitchFamily="18" charset="-127"/>
              </a:rPr>
              <a:t>3</a:t>
            </a:r>
          </a:p>
          <a:p>
            <a:pPr>
              <a:lnSpc>
                <a:spcPct val="150000"/>
              </a:lnSpc>
            </a:pPr>
            <a:endParaRPr lang="en-US" altLang="ko-KR" sz="1600" dirty="0">
              <a:ln>
                <a:solidFill>
                  <a:schemeClr val="bg1">
                    <a:lumMod val="75000"/>
                    <a:lumOff val="25000"/>
                    <a:alpha val="10000"/>
                  </a:schemeClr>
                </a:solidFill>
              </a:ln>
              <a:solidFill>
                <a:srgbClr val="00B0F0"/>
              </a:solidFill>
              <a:effectLst>
                <a:outerShdw blurRad="9525" dist="25400" dir="14640000" algn="tl" rotWithShape="0">
                  <a:schemeClr val="bg1">
                    <a:alpha val="30000"/>
                  </a:schemeClr>
                </a:outerShdw>
              </a:effectLst>
              <a:latin typeface="Batang" panose="02030600000101010101" pitchFamily="18" charset="-127"/>
              <a:ea typeface="Batang" panose="02030600000101010101" pitchFamily="18" charset="-127"/>
            </a:endParaRPr>
          </a:p>
          <a:p>
            <a:pPr>
              <a:lnSpc>
                <a:spcPct val="150000"/>
              </a:lnSpc>
            </a:pPr>
            <a:r>
              <a:rPr lang="en-US" altLang="ko-KR" sz="16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Batang" panose="02030600000101010101" pitchFamily="18" charset="-127"/>
                <a:ea typeface="Batang" panose="02030600000101010101" pitchFamily="18" charset="-127"/>
              </a:rPr>
              <a:t>type(</a:t>
            </a:r>
            <a:r>
              <a:rPr lang="en-US" altLang="ko-KR" sz="1600" dirty="0" err="1">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Batang" panose="02030600000101010101" pitchFamily="18" charset="-127"/>
                <a:ea typeface="Batang" panose="02030600000101010101" pitchFamily="18" charset="-127"/>
              </a:rPr>
              <a:t>img</a:t>
            </a:r>
            <a:r>
              <a:rPr lang="en-US" altLang="ko-KR" sz="16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Batang" panose="02030600000101010101" pitchFamily="18" charset="-127"/>
                <a:ea typeface="Batang" panose="02030600000101010101" pitchFamily="18" charset="-127"/>
              </a:rPr>
              <a:t>)</a:t>
            </a:r>
          </a:p>
          <a:p>
            <a:pPr>
              <a:lnSpc>
                <a:spcPct val="150000"/>
              </a:lnSpc>
            </a:pPr>
            <a:r>
              <a:rPr lang="ko-KR" altLang="ko-KR" sz="1600" dirty="0" err="1">
                <a:ln>
                  <a:solidFill>
                    <a:schemeClr val="bg1">
                      <a:lumMod val="75000"/>
                      <a:lumOff val="25000"/>
                      <a:alpha val="10000"/>
                    </a:schemeClr>
                  </a:solidFill>
                </a:ln>
                <a:solidFill>
                  <a:srgbClr val="00B0F0"/>
                </a:solidFill>
                <a:effectLst>
                  <a:outerShdw blurRad="9525" dist="25400" dir="14640000" algn="tl" rotWithShape="0">
                    <a:schemeClr val="bg1">
                      <a:alpha val="30000"/>
                    </a:schemeClr>
                  </a:outerShdw>
                </a:effectLst>
                <a:latin typeface="Batang" panose="02030600000101010101" pitchFamily="18" charset="-127"/>
                <a:ea typeface="Batang" panose="02030600000101010101" pitchFamily="18" charset="-127"/>
              </a:rPr>
              <a:t>numpy.ndarray</a:t>
            </a:r>
            <a:r>
              <a:rPr lang="ko-KR" altLang="ko-KR" sz="1600" dirty="0">
                <a:ln>
                  <a:solidFill>
                    <a:schemeClr val="bg1">
                      <a:lumMod val="75000"/>
                      <a:lumOff val="25000"/>
                      <a:alpha val="10000"/>
                    </a:schemeClr>
                  </a:solidFill>
                </a:ln>
                <a:solidFill>
                  <a:srgbClr val="00B0F0"/>
                </a:solidFill>
                <a:effectLst>
                  <a:outerShdw blurRad="9525" dist="25400" dir="14640000" algn="tl" rotWithShape="0">
                    <a:schemeClr val="bg1">
                      <a:alpha val="30000"/>
                    </a:schemeClr>
                  </a:outerShdw>
                </a:effectLst>
                <a:latin typeface="Batang" panose="02030600000101010101" pitchFamily="18" charset="-127"/>
                <a:ea typeface="Batang" panose="02030600000101010101" pitchFamily="18" charset="-127"/>
              </a:rPr>
              <a:t> </a:t>
            </a:r>
          </a:p>
        </p:txBody>
      </p:sp>
      <p:sp>
        <p:nvSpPr>
          <p:cNvPr id="17" name="TextBox 16">
            <a:extLst>
              <a:ext uri="{FF2B5EF4-FFF2-40B4-BE49-F238E27FC236}">
                <a16:creationId xmlns:a16="http://schemas.microsoft.com/office/drawing/2014/main" id="{DC8BA156-2D7B-E96E-7C25-1F32AD138D43}"/>
              </a:ext>
            </a:extLst>
          </p:cNvPr>
          <p:cNvSpPr txBox="1"/>
          <p:nvPr/>
        </p:nvSpPr>
        <p:spPr>
          <a:xfrm>
            <a:off x="4150659" y="4813067"/>
            <a:ext cx="3523129" cy="577081"/>
          </a:xfrm>
          <a:prstGeom prst="rect">
            <a:avLst/>
          </a:prstGeom>
          <a:noFill/>
        </p:spPr>
        <p:txBody>
          <a:bodyPr wrap="square">
            <a:spAutoFit/>
          </a:bodyPr>
          <a:lstStyle/>
          <a:p>
            <a:r>
              <a:rPr lang="ko-KR" altLang="en-US" sz="1050" dirty="0">
                <a:hlinkClick r:id="rId2"/>
              </a:rPr>
              <a:t>https://numpy.org/numpy-tutorials/_images/f482a732f7291f56d444a98fdbfb2f31519b33a74e6c4cdbde616dc72f1b9054.png</a:t>
            </a:r>
            <a:r>
              <a:rPr lang="ko-KR" altLang="en-US" sz="1050" dirty="0"/>
              <a:t> </a:t>
            </a:r>
          </a:p>
        </p:txBody>
      </p:sp>
      <p:pic>
        <p:nvPicPr>
          <p:cNvPr id="1029" name="Picture 5">
            <a:extLst>
              <a:ext uri="{FF2B5EF4-FFF2-40B4-BE49-F238E27FC236}">
                <a16:creationId xmlns:a16="http://schemas.microsoft.com/office/drawing/2014/main" id="{1C2FAE52-BAB4-7640-0572-BCDEED7D76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41706" y="1406773"/>
            <a:ext cx="4338575" cy="3267611"/>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7">
            <a:extLst>
              <a:ext uri="{FF2B5EF4-FFF2-40B4-BE49-F238E27FC236}">
                <a16:creationId xmlns:a16="http://schemas.microsoft.com/office/drawing/2014/main" id="{31A19463-6AB3-E3D0-64FB-1CBA5C0B2CD8}"/>
              </a:ext>
            </a:extLst>
          </p:cNvPr>
          <p:cNvSpPr>
            <a:spLocks noChangeArrowheads="1"/>
          </p:cNvSpPr>
          <p:nvPr/>
        </p:nvSpPr>
        <p:spPr bwMode="auto">
          <a:xfrm>
            <a:off x="4241706" y="5500534"/>
            <a:ext cx="5216059" cy="101617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98375" rIns="9144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000" b="1" i="0" u="none" strike="noStrike" cap="none" normalizeH="0" baseline="0" dirty="0" err="1">
                <a:ln>
                  <a:noFill/>
                </a:ln>
                <a:solidFill>
                  <a:srgbClr val="0D0D0D"/>
                </a:solidFill>
                <a:effectLst/>
                <a:latin typeface="Arial Unicode MS"/>
                <a:ea typeface="Söhne Mono"/>
              </a:rPr>
              <a:t>scipy.misc.face</a:t>
            </a:r>
            <a:r>
              <a:rPr kumimoji="0" lang="ko-KR" altLang="ko-KR" sz="1000" b="1" i="0" u="none" strike="noStrike" cap="none" normalizeH="0" baseline="0" dirty="0">
                <a:ln>
                  <a:noFill/>
                </a:ln>
                <a:solidFill>
                  <a:srgbClr val="0D0D0D"/>
                </a:solidFill>
                <a:effectLst/>
                <a:latin typeface="Arial Unicode MS"/>
                <a:ea typeface="Söhne Mono"/>
              </a:rPr>
              <a:t>()</a:t>
            </a:r>
            <a:r>
              <a:rPr kumimoji="0" lang="ko-KR" altLang="ko-KR" sz="1000" b="0" i="0" u="none" strike="noStrike" cap="none" normalizeH="0" baseline="0" dirty="0">
                <a:ln>
                  <a:noFill/>
                </a:ln>
                <a:solidFill>
                  <a:srgbClr val="0D0D0D"/>
                </a:solidFill>
                <a:effectLst/>
                <a:ea typeface="Söhne"/>
              </a:rPr>
              <a:t> 함수가 반환하는 이미지는 다음과 같은 특성</a:t>
            </a:r>
            <a:endParaRPr kumimoji="0" lang="ko-KR" altLang="ko-KR" sz="1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ko-KR" altLang="ko-KR" sz="1000" b="0" i="0" u="none" strike="noStrike" cap="none" normalizeH="0" baseline="0" dirty="0">
                <a:ln>
                  <a:noFill/>
                </a:ln>
                <a:solidFill>
                  <a:srgbClr val="0D0D0D"/>
                </a:solidFill>
                <a:effectLst/>
                <a:latin typeface="Arial" panose="020B0604020202020204" pitchFamily="34" charset="0"/>
                <a:ea typeface="Söhne"/>
              </a:rPr>
              <a:t>이미지 크기: 768x1024 픽셀</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ko-KR" altLang="ko-KR" sz="1000" b="0" i="0" u="none" strike="noStrike" cap="none" normalizeH="0" baseline="0" dirty="0">
                <a:ln>
                  <a:noFill/>
                </a:ln>
                <a:solidFill>
                  <a:srgbClr val="0D0D0D"/>
                </a:solidFill>
                <a:effectLst/>
                <a:latin typeface="Arial" panose="020B0604020202020204" pitchFamily="34" charset="0"/>
                <a:ea typeface="Söhne"/>
              </a:rPr>
              <a:t>색상 채널: 3 (RGB)</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ko-KR" altLang="ko-KR" sz="1000" b="0" i="0" u="none" strike="noStrike" cap="none" normalizeH="0" baseline="0" dirty="0">
                <a:ln>
                  <a:noFill/>
                </a:ln>
                <a:solidFill>
                  <a:srgbClr val="0D0D0D"/>
                </a:solidFill>
                <a:effectLst/>
                <a:latin typeface="Arial" panose="020B0604020202020204" pitchFamily="34" charset="0"/>
                <a:ea typeface="Söhne"/>
              </a:rPr>
              <a:t>데이터 타입: 일반적으로 </a:t>
            </a:r>
            <a:r>
              <a:rPr kumimoji="0" lang="ko-KR" altLang="ko-KR" sz="1000" b="1" i="0" u="none" strike="noStrike" cap="none" normalizeH="0" baseline="0" dirty="0">
                <a:ln>
                  <a:noFill/>
                </a:ln>
                <a:solidFill>
                  <a:srgbClr val="0D0D0D"/>
                </a:solidFill>
                <a:effectLst/>
                <a:latin typeface="Arial Unicode MS"/>
                <a:ea typeface="Söhne Mono"/>
              </a:rPr>
              <a:t>uint8</a:t>
            </a:r>
            <a:r>
              <a:rPr kumimoji="0" lang="ko-KR" altLang="ko-KR" sz="1000" b="0" i="0" u="none" strike="noStrike" cap="none" normalizeH="0" baseline="0" dirty="0">
                <a:ln>
                  <a:noFill/>
                </a:ln>
                <a:solidFill>
                  <a:srgbClr val="0D0D0D"/>
                </a:solidFill>
                <a:effectLst/>
                <a:ea typeface="Söhne"/>
              </a:rPr>
              <a:t> (</a:t>
            </a:r>
            <a:r>
              <a:rPr kumimoji="0" lang="ko-KR" altLang="en-US" sz="1000" b="0" i="0" u="none" strike="noStrike" cap="none" normalizeH="0" baseline="0" dirty="0" err="1">
                <a:ln>
                  <a:noFill/>
                </a:ln>
                <a:solidFill>
                  <a:srgbClr val="0D0D0D"/>
                </a:solidFill>
                <a:effectLst/>
                <a:ea typeface="Söhne"/>
              </a:rPr>
              <a:t>부호없는</a:t>
            </a:r>
            <a:r>
              <a:rPr kumimoji="0" lang="en-US" altLang="ko-KR" sz="1000" b="0" i="0" u="none" strike="noStrike" cap="none" normalizeH="0" baseline="0" dirty="0">
                <a:ln>
                  <a:noFill/>
                </a:ln>
                <a:solidFill>
                  <a:srgbClr val="0D0D0D"/>
                </a:solidFill>
                <a:effectLst/>
                <a:ea typeface="Söhne"/>
              </a:rPr>
              <a:t> 8 bit</a:t>
            </a:r>
            <a:r>
              <a:rPr lang="ko-KR" altLang="en-US" sz="1000" dirty="0">
                <a:solidFill>
                  <a:srgbClr val="0D0D0D"/>
                </a:solidFill>
                <a:ea typeface="Söhne"/>
              </a:rPr>
              <a:t>로 </a:t>
            </a:r>
            <a:r>
              <a:rPr kumimoji="0" lang="ko-KR" altLang="ko-KR" sz="1000" b="0" i="0" u="none" strike="noStrike" cap="none" normalizeH="0" baseline="0" dirty="0">
                <a:ln>
                  <a:noFill/>
                </a:ln>
                <a:solidFill>
                  <a:srgbClr val="0D0D0D"/>
                </a:solidFill>
                <a:effectLst/>
                <a:ea typeface="Söhne"/>
              </a:rPr>
              <a:t>0에서 255 사이의 값을 가짐)</a:t>
            </a:r>
            <a:endParaRPr kumimoji="0" lang="ko-KR" altLang="ko-KR" sz="1000" b="0" i="0" u="none" strike="noStrike" cap="none" normalizeH="0" baseline="0" dirty="0">
              <a:ln>
                <a:noFill/>
              </a:ln>
              <a:solidFill>
                <a:srgbClr val="0D0D0D"/>
              </a:solidFill>
              <a:effectLst/>
              <a:latin typeface="Arial" panose="020B0604020202020204" pitchFamily="34" charset="0"/>
              <a:ea typeface="Söhne"/>
            </a:endParaRPr>
          </a:p>
        </p:txBody>
      </p:sp>
    </p:spTree>
    <p:extLst>
      <p:ext uri="{BB962C8B-B14F-4D97-AF65-F5344CB8AC3E}">
        <p14:creationId xmlns:p14="http://schemas.microsoft.com/office/powerpoint/2010/main" val="30908641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제목 12">
            <a:extLst>
              <a:ext uri="{FF2B5EF4-FFF2-40B4-BE49-F238E27FC236}">
                <a16:creationId xmlns:a16="http://schemas.microsoft.com/office/drawing/2014/main" id="{2E8D3543-CD12-427B-A5CE-2A8A98B04C32}"/>
              </a:ext>
            </a:extLst>
          </p:cNvPr>
          <p:cNvSpPr>
            <a:spLocks noGrp="1"/>
          </p:cNvSpPr>
          <p:nvPr>
            <p:ph type="title"/>
          </p:nvPr>
        </p:nvSpPr>
        <p:spPr>
          <a:xfrm>
            <a:off x="878886" y="94439"/>
            <a:ext cx="10353762" cy="549277"/>
          </a:xfrm>
        </p:spPr>
        <p:txBody>
          <a:bodyPr>
            <a:normAutofit fontScale="90000"/>
          </a:bodyPr>
          <a:lstStyle/>
          <a:p>
            <a:r>
              <a:rPr lang="en-US" altLang="ko-KR" dirty="0"/>
              <a:t>3D_Color, Gray</a:t>
            </a:r>
            <a:endParaRPr lang="ko-KR" altLang="en-US" dirty="0"/>
          </a:p>
        </p:txBody>
      </p:sp>
      <p:sp>
        <p:nvSpPr>
          <p:cNvPr id="5" name="슬라이드 번호 개체 틀 4">
            <a:extLst>
              <a:ext uri="{FF2B5EF4-FFF2-40B4-BE49-F238E27FC236}">
                <a16:creationId xmlns:a16="http://schemas.microsoft.com/office/drawing/2014/main" id="{E4EF46B5-C8DD-4EB1-91C1-A563B28AF809}"/>
              </a:ext>
            </a:extLst>
          </p:cNvPr>
          <p:cNvSpPr>
            <a:spLocks noGrp="1"/>
          </p:cNvSpPr>
          <p:nvPr>
            <p:ph type="sldNum" sz="quarter" idx="12"/>
          </p:nvPr>
        </p:nvSpPr>
        <p:spPr/>
        <p:txBody>
          <a:bodyPr/>
          <a:lstStyle/>
          <a:p>
            <a:fld id="{D57F1E4F-1CFF-5643-939E-217C01CDF565}" type="slidenum">
              <a:rPr lang="en-US" smtClean="0"/>
              <a:pPr/>
              <a:t>24</a:t>
            </a:fld>
            <a:endParaRPr lang="en-US" dirty="0"/>
          </a:p>
        </p:txBody>
      </p:sp>
      <p:sp>
        <p:nvSpPr>
          <p:cNvPr id="11" name="Rectangle 1">
            <a:extLst>
              <a:ext uri="{FF2B5EF4-FFF2-40B4-BE49-F238E27FC236}">
                <a16:creationId xmlns:a16="http://schemas.microsoft.com/office/drawing/2014/main" id="{1C0F9525-6250-B880-ED04-956B3E4511ED}"/>
              </a:ext>
            </a:extLst>
          </p:cNvPr>
          <p:cNvSpPr>
            <a:spLocks noChangeArrowheads="1"/>
          </p:cNvSpPr>
          <p:nvPr/>
        </p:nvSpPr>
        <p:spPr bwMode="auto">
          <a:xfrm>
            <a:off x="645500" y="1301539"/>
            <a:ext cx="1311433" cy="4743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a:lnSpc>
                <a:spcPct val="150000"/>
              </a:lnSpc>
            </a:pPr>
            <a:r>
              <a:rPr lang="en-US" altLang="ko-KR" sz="1600" dirty="0" err="1">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Batang" panose="02030600000101010101" pitchFamily="18" charset="-127"/>
                <a:ea typeface="Batang" panose="02030600000101010101" pitchFamily="18" charset="-127"/>
              </a:rPr>
              <a:t>img</a:t>
            </a:r>
            <a:endParaRPr lang="en-US" altLang="ko-KR" sz="16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Batang" panose="02030600000101010101" pitchFamily="18" charset="-127"/>
              <a:ea typeface="Batang" panose="02030600000101010101" pitchFamily="18" charset="-127"/>
            </a:endParaRPr>
          </a:p>
          <a:p>
            <a:pPr>
              <a:lnSpc>
                <a:spcPct val="150000"/>
              </a:lnSpc>
            </a:pPr>
            <a:endParaRPr lang="en-US" altLang="ko-KR" sz="16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Batang" panose="02030600000101010101" pitchFamily="18" charset="-127"/>
              <a:ea typeface="Batang" panose="02030600000101010101" pitchFamily="18" charset="-127"/>
            </a:endParaRPr>
          </a:p>
          <a:p>
            <a:pPr>
              <a:lnSpc>
                <a:spcPct val="150000"/>
              </a:lnSpc>
            </a:pPr>
            <a:endParaRPr lang="en-US" altLang="ko-KR" sz="16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Batang" panose="02030600000101010101" pitchFamily="18" charset="-127"/>
              <a:ea typeface="Batang" panose="02030600000101010101" pitchFamily="18" charset="-127"/>
            </a:endParaRPr>
          </a:p>
          <a:p>
            <a:pPr>
              <a:lnSpc>
                <a:spcPct val="150000"/>
              </a:lnSpc>
            </a:pPr>
            <a:endParaRPr lang="en-US" altLang="ko-KR" sz="16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Batang" panose="02030600000101010101" pitchFamily="18" charset="-127"/>
              <a:ea typeface="Batang" panose="02030600000101010101" pitchFamily="18" charset="-127"/>
            </a:endParaRPr>
          </a:p>
          <a:p>
            <a:pPr>
              <a:lnSpc>
                <a:spcPct val="150000"/>
              </a:lnSpc>
            </a:pPr>
            <a:endParaRPr lang="en-US" altLang="ko-KR" sz="16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Batang" panose="02030600000101010101" pitchFamily="18" charset="-127"/>
              <a:ea typeface="Batang" panose="02030600000101010101" pitchFamily="18" charset="-127"/>
            </a:endParaRPr>
          </a:p>
          <a:p>
            <a:pPr>
              <a:lnSpc>
                <a:spcPct val="150000"/>
              </a:lnSpc>
            </a:pPr>
            <a:endParaRPr lang="en-US" altLang="ko-KR" sz="16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Batang" panose="02030600000101010101" pitchFamily="18" charset="-127"/>
              <a:ea typeface="Batang" panose="02030600000101010101" pitchFamily="18" charset="-127"/>
            </a:endParaRPr>
          </a:p>
          <a:p>
            <a:pPr>
              <a:lnSpc>
                <a:spcPct val="150000"/>
              </a:lnSpc>
            </a:pPr>
            <a:endParaRPr lang="en-US" altLang="ko-KR" sz="16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Batang" panose="02030600000101010101" pitchFamily="18" charset="-127"/>
              <a:ea typeface="Batang" panose="02030600000101010101" pitchFamily="18" charset="-127"/>
            </a:endParaRPr>
          </a:p>
          <a:p>
            <a:pPr>
              <a:lnSpc>
                <a:spcPct val="150000"/>
              </a:lnSpc>
            </a:pPr>
            <a:endParaRPr lang="en-US" altLang="ko-KR" sz="16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Batang" panose="02030600000101010101" pitchFamily="18" charset="-127"/>
              <a:ea typeface="Batang" panose="02030600000101010101" pitchFamily="18" charset="-127"/>
            </a:endParaRPr>
          </a:p>
          <a:p>
            <a:pPr>
              <a:lnSpc>
                <a:spcPct val="150000"/>
              </a:lnSpc>
            </a:pPr>
            <a:endParaRPr lang="en-US" altLang="ko-KR" sz="16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Batang" panose="02030600000101010101" pitchFamily="18" charset="-127"/>
              <a:ea typeface="Batang" panose="02030600000101010101" pitchFamily="18" charset="-127"/>
            </a:endParaRPr>
          </a:p>
          <a:p>
            <a:pPr>
              <a:lnSpc>
                <a:spcPct val="150000"/>
              </a:lnSpc>
            </a:pPr>
            <a:endParaRPr lang="en-US" altLang="ko-KR" sz="16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Batang" panose="02030600000101010101" pitchFamily="18" charset="-127"/>
              <a:ea typeface="Batang" panose="02030600000101010101" pitchFamily="18" charset="-127"/>
            </a:endParaRPr>
          </a:p>
          <a:p>
            <a:pPr>
              <a:lnSpc>
                <a:spcPct val="150000"/>
              </a:lnSpc>
            </a:pPr>
            <a:endParaRPr lang="en-US" altLang="ko-KR" sz="16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Batang" panose="02030600000101010101" pitchFamily="18" charset="-127"/>
              <a:ea typeface="Batang" panose="02030600000101010101" pitchFamily="18" charset="-127"/>
            </a:endParaRPr>
          </a:p>
          <a:p>
            <a:pPr>
              <a:lnSpc>
                <a:spcPct val="150000"/>
              </a:lnSpc>
            </a:pPr>
            <a:r>
              <a:rPr lang="en-US" altLang="ko-KR" sz="1600" dirty="0" err="1">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Batang" panose="02030600000101010101" pitchFamily="18" charset="-127"/>
                <a:ea typeface="Batang" panose="02030600000101010101" pitchFamily="18" charset="-127"/>
              </a:rPr>
              <a:t>len</a:t>
            </a:r>
            <a:r>
              <a:rPr lang="en-US" altLang="ko-KR" sz="16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Batang" panose="02030600000101010101" pitchFamily="18" charset="-127"/>
                <a:ea typeface="Batang" panose="02030600000101010101" pitchFamily="18" charset="-127"/>
              </a:rPr>
              <a:t>(</a:t>
            </a:r>
            <a:r>
              <a:rPr lang="en-US" altLang="ko-KR" sz="1600" dirty="0" err="1">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Batang" panose="02030600000101010101" pitchFamily="18" charset="-127"/>
                <a:ea typeface="Batang" panose="02030600000101010101" pitchFamily="18" charset="-127"/>
              </a:rPr>
              <a:t>img</a:t>
            </a:r>
            <a:r>
              <a:rPr lang="en-US" altLang="ko-KR" sz="16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Batang" panose="02030600000101010101" pitchFamily="18" charset="-127"/>
                <a:ea typeface="Batang" panose="02030600000101010101" pitchFamily="18" charset="-127"/>
              </a:rPr>
              <a:t>)</a:t>
            </a:r>
          </a:p>
          <a:p>
            <a:pPr>
              <a:lnSpc>
                <a:spcPct val="150000"/>
              </a:lnSpc>
            </a:pPr>
            <a:r>
              <a:rPr lang="en-US" altLang="ko-KR" sz="1600" dirty="0">
                <a:ln>
                  <a:solidFill>
                    <a:schemeClr val="bg1">
                      <a:lumMod val="75000"/>
                      <a:lumOff val="25000"/>
                      <a:alpha val="10000"/>
                    </a:schemeClr>
                  </a:solidFill>
                </a:ln>
                <a:solidFill>
                  <a:srgbClr val="00B0F0"/>
                </a:solidFill>
                <a:effectLst>
                  <a:outerShdw blurRad="9525" dist="25400" dir="14640000" algn="tl" rotWithShape="0">
                    <a:schemeClr val="bg1">
                      <a:alpha val="30000"/>
                    </a:schemeClr>
                  </a:outerShdw>
                </a:effectLst>
                <a:latin typeface="Batang" panose="02030600000101010101" pitchFamily="18" charset="-127"/>
                <a:ea typeface="Batang" panose="02030600000101010101" pitchFamily="18" charset="-127"/>
              </a:rPr>
              <a:t>768</a:t>
            </a:r>
            <a:endParaRPr lang="en-US" altLang="ko-KR" sz="16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Batang" panose="02030600000101010101" pitchFamily="18" charset="-127"/>
              <a:ea typeface="Batang" panose="02030600000101010101" pitchFamily="18" charset="-127"/>
            </a:endParaRPr>
          </a:p>
        </p:txBody>
      </p:sp>
      <p:sp>
        <p:nvSpPr>
          <p:cNvPr id="2" name="Rectangle 1">
            <a:extLst>
              <a:ext uri="{FF2B5EF4-FFF2-40B4-BE49-F238E27FC236}">
                <a16:creationId xmlns:a16="http://schemas.microsoft.com/office/drawing/2014/main" id="{A77F045C-22CF-F169-3E1A-76EE6AF35AD8}"/>
              </a:ext>
            </a:extLst>
          </p:cNvPr>
          <p:cNvSpPr>
            <a:spLocks noChangeArrowheads="1"/>
          </p:cNvSpPr>
          <p:nvPr/>
        </p:nvSpPr>
        <p:spPr bwMode="auto">
          <a:xfrm>
            <a:off x="645500" y="1789175"/>
            <a:ext cx="3648635" cy="346248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500" b="0" i="0" u="none" strike="noStrike" cap="none" normalizeH="0" baseline="0" dirty="0" err="1">
                <a:ln>
                  <a:noFill/>
                </a:ln>
                <a:solidFill>
                  <a:schemeClr val="bg1"/>
                </a:solidFill>
                <a:effectLst/>
                <a:latin typeface="Arial" panose="020B0604020202020204" pitchFamily="34" charset="0"/>
                <a:ea typeface="바탕" panose="02030600000101010101" pitchFamily="18" charset="-127"/>
                <a:cs typeface="Arial" panose="020B0604020202020204" pitchFamily="34" charset="0"/>
              </a:rPr>
              <a:t>array</a:t>
            </a:r>
            <a:r>
              <a:rPr kumimoji="0" lang="ko-KR" altLang="ko-KR" sz="1500" b="0" i="0" u="none" strike="noStrike" cap="none" normalizeH="0" baseline="0" dirty="0">
                <a:ln>
                  <a:noFill/>
                </a:ln>
                <a:solidFill>
                  <a:schemeClr val="bg1"/>
                </a:solidFill>
                <a:effectLst/>
                <a:latin typeface="Arial" panose="020B0604020202020204" pitchFamily="34" charset="0"/>
                <a:ea typeface="바탕" panose="02030600000101010101" pitchFamily="18" charset="-127"/>
                <a:cs typeface="Arial" panose="020B0604020202020204" pitchFamily="34" charset="0"/>
              </a:rPr>
              <a:t>(</a:t>
            </a:r>
            <a:r>
              <a:rPr kumimoji="0" lang="ko-KR" altLang="ko-KR" sz="1500" b="1" i="0" u="none" strike="noStrike" cap="none" normalizeH="0" baseline="0" dirty="0">
                <a:ln>
                  <a:noFill/>
                </a:ln>
                <a:solidFill>
                  <a:srgbClr val="00B050"/>
                </a:solidFill>
                <a:effectLst/>
                <a:latin typeface="Arial" panose="020B0604020202020204" pitchFamily="34" charset="0"/>
                <a:ea typeface="바탕" panose="02030600000101010101" pitchFamily="18" charset="-127"/>
                <a:cs typeface="Arial" panose="020B0604020202020204" pitchFamily="34" charset="0"/>
              </a:rPr>
              <a:t>[</a:t>
            </a:r>
            <a:r>
              <a:rPr kumimoji="0" lang="ko-KR" altLang="ko-KR" sz="1500" b="1" i="0" u="none" strike="noStrike" cap="none" normalizeH="0" baseline="0" dirty="0">
                <a:ln>
                  <a:noFill/>
                </a:ln>
                <a:solidFill>
                  <a:srgbClr val="FF0000"/>
                </a:solidFill>
                <a:effectLst/>
                <a:latin typeface="Arial" panose="020B0604020202020204" pitchFamily="34" charset="0"/>
                <a:ea typeface="바탕" panose="02030600000101010101" pitchFamily="18" charset="-127"/>
                <a:cs typeface="Arial" panose="020B0604020202020204" pitchFamily="34" charset="0"/>
              </a:rPr>
              <a:t>[</a:t>
            </a:r>
            <a:r>
              <a:rPr kumimoji="0" lang="ko-KR" altLang="ko-KR" sz="1500" b="1" i="0" u="none" strike="noStrike" cap="none" normalizeH="0" baseline="0" dirty="0">
                <a:ln>
                  <a:noFill/>
                </a:ln>
                <a:solidFill>
                  <a:schemeClr val="bg1"/>
                </a:solidFill>
                <a:effectLst/>
                <a:latin typeface="Arial" panose="020B0604020202020204" pitchFamily="34" charset="0"/>
                <a:ea typeface="바탕" panose="02030600000101010101" pitchFamily="18" charset="-127"/>
                <a:cs typeface="Arial" panose="020B0604020202020204" pitchFamily="34" charset="0"/>
              </a:rPr>
              <a:t>[</a:t>
            </a:r>
            <a:r>
              <a:rPr kumimoji="0" lang="ko-KR" altLang="ko-KR" sz="1500" b="0" i="0" u="none" strike="noStrike" cap="none" normalizeH="0" baseline="0" dirty="0">
                <a:ln>
                  <a:noFill/>
                </a:ln>
                <a:solidFill>
                  <a:srgbClr val="212121"/>
                </a:solidFill>
                <a:effectLst/>
                <a:latin typeface="Arial" panose="020B0604020202020204" pitchFamily="34" charset="0"/>
                <a:ea typeface="바탕" panose="02030600000101010101" pitchFamily="18" charset="-127"/>
                <a:cs typeface="Arial" panose="020B0604020202020204" pitchFamily="34" charset="0"/>
              </a:rPr>
              <a:t>121, 112, 131</a:t>
            </a:r>
            <a:r>
              <a:rPr kumimoji="0" lang="ko-KR" altLang="ko-KR" sz="1500" b="1" i="0" u="none" strike="noStrike" cap="none" normalizeH="0" baseline="0" dirty="0">
                <a:ln>
                  <a:noFill/>
                </a:ln>
                <a:solidFill>
                  <a:srgbClr val="212121"/>
                </a:solidFill>
                <a:effectLst/>
                <a:latin typeface="Arial" panose="020B0604020202020204" pitchFamily="34" charset="0"/>
                <a:ea typeface="바탕" panose="02030600000101010101" pitchFamily="18" charset="-127"/>
                <a:cs typeface="Arial" panose="020B0604020202020204" pitchFamily="34" charset="0"/>
              </a:rPr>
              <a:t>]</a:t>
            </a:r>
            <a:r>
              <a:rPr kumimoji="0" lang="ko-KR" altLang="ko-KR" sz="1500" b="0" i="0" u="none" strike="noStrike" cap="none" normalizeH="0" baseline="0" dirty="0">
                <a:ln>
                  <a:noFill/>
                </a:ln>
                <a:solidFill>
                  <a:srgbClr val="212121"/>
                </a:solidFill>
                <a:effectLst/>
                <a:latin typeface="Arial" panose="020B0604020202020204" pitchFamily="34" charset="0"/>
                <a:ea typeface="바탕" panose="02030600000101010101" pitchFamily="18" charset="-127"/>
                <a:cs typeface="Arial" panose="020B0604020202020204" pitchFamily="34" charset="0"/>
              </a:rPr>
              <a:t>, </a:t>
            </a:r>
            <a:endParaRPr kumimoji="0" lang="en-US" altLang="ko-KR" sz="1500" b="0" i="0" u="none" strike="noStrike" cap="none" normalizeH="0" baseline="0" dirty="0">
              <a:ln>
                <a:noFill/>
              </a:ln>
              <a:solidFill>
                <a:srgbClr val="212121"/>
              </a:solidFill>
              <a:effectLst/>
              <a:latin typeface="Arial" panose="020B0604020202020204" pitchFamily="34" charset="0"/>
              <a:ea typeface="바탕" panose="02030600000101010101" pitchFamily="18" charset="-127"/>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ko-KR" sz="1500" dirty="0">
                <a:solidFill>
                  <a:srgbClr val="212121"/>
                </a:solidFill>
                <a:latin typeface="Arial" panose="020B0604020202020204" pitchFamily="34" charset="0"/>
                <a:ea typeface="바탕" panose="02030600000101010101" pitchFamily="18" charset="-127"/>
                <a:cs typeface="Arial" panose="020B0604020202020204" pitchFamily="34" charset="0"/>
              </a:rPr>
              <a:t>            </a:t>
            </a:r>
            <a:r>
              <a:rPr kumimoji="0" lang="ko-KR" altLang="ko-KR" sz="1500" b="0" i="0" u="none" strike="noStrike" cap="none" normalizeH="0" baseline="0" dirty="0">
                <a:ln>
                  <a:noFill/>
                </a:ln>
                <a:solidFill>
                  <a:srgbClr val="212121"/>
                </a:solidFill>
                <a:effectLst/>
                <a:latin typeface="Arial" panose="020B0604020202020204" pitchFamily="34" charset="0"/>
                <a:ea typeface="바탕" panose="02030600000101010101" pitchFamily="18" charset="-127"/>
                <a:cs typeface="Arial" panose="020B0604020202020204" pitchFamily="34" charset="0"/>
              </a:rPr>
              <a:t>[138, 129, 148], </a:t>
            </a:r>
            <a:endParaRPr kumimoji="0" lang="en-US" altLang="ko-KR" sz="1500" b="0" i="0" u="none" strike="noStrike" cap="none" normalizeH="0" baseline="0" dirty="0">
              <a:ln>
                <a:noFill/>
              </a:ln>
              <a:solidFill>
                <a:srgbClr val="212121"/>
              </a:solidFill>
              <a:effectLst/>
              <a:latin typeface="Arial" panose="020B0604020202020204" pitchFamily="34" charset="0"/>
              <a:ea typeface="바탕" panose="02030600000101010101" pitchFamily="18" charset="-127"/>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ko-KR" sz="1500" dirty="0">
                <a:solidFill>
                  <a:srgbClr val="212121"/>
                </a:solidFill>
                <a:latin typeface="Arial" panose="020B0604020202020204" pitchFamily="34" charset="0"/>
                <a:ea typeface="바탕" panose="02030600000101010101" pitchFamily="18" charset="-127"/>
                <a:cs typeface="Arial" panose="020B0604020202020204" pitchFamily="34" charset="0"/>
              </a:rPr>
              <a:t>            </a:t>
            </a:r>
            <a:r>
              <a:rPr kumimoji="0" lang="ko-KR" altLang="ko-KR" sz="1500" b="0" i="0" u="none" strike="noStrike" cap="none" normalizeH="0" baseline="0" dirty="0">
                <a:ln>
                  <a:noFill/>
                </a:ln>
                <a:solidFill>
                  <a:srgbClr val="212121"/>
                </a:solidFill>
                <a:effectLst/>
                <a:latin typeface="Arial" panose="020B0604020202020204" pitchFamily="34" charset="0"/>
                <a:ea typeface="바탕" panose="02030600000101010101" pitchFamily="18" charset="-127"/>
                <a:cs typeface="Arial" panose="020B0604020202020204" pitchFamily="34" charset="0"/>
              </a:rPr>
              <a:t>[153, 144, 165], </a:t>
            </a:r>
            <a:endParaRPr kumimoji="0" lang="en-US" altLang="ko-KR" sz="1500" b="0" i="0" u="none" strike="noStrike" cap="none" normalizeH="0" baseline="0" dirty="0">
              <a:ln>
                <a:noFill/>
              </a:ln>
              <a:solidFill>
                <a:srgbClr val="212121"/>
              </a:solidFill>
              <a:effectLst/>
              <a:latin typeface="Arial" panose="020B0604020202020204" pitchFamily="34" charset="0"/>
              <a:ea typeface="바탕" panose="02030600000101010101" pitchFamily="18" charset="-127"/>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ko-KR" sz="1500" dirty="0">
                <a:solidFill>
                  <a:srgbClr val="212121"/>
                </a:solidFill>
                <a:latin typeface="Arial" panose="020B0604020202020204" pitchFamily="34" charset="0"/>
                <a:ea typeface="바탕" panose="02030600000101010101" pitchFamily="18" charset="-127"/>
                <a:cs typeface="Arial" panose="020B0604020202020204" pitchFamily="34" charset="0"/>
              </a:rPr>
              <a:t>            </a:t>
            </a:r>
            <a:r>
              <a:rPr kumimoji="0" lang="ko-KR" altLang="ko-KR" sz="1500" b="0" i="0" u="none" strike="noStrike" cap="none" normalizeH="0" baseline="0" dirty="0">
                <a:ln>
                  <a:noFill/>
                </a:ln>
                <a:solidFill>
                  <a:srgbClr val="212121"/>
                </a:solidFill>
                <a:effectLst/>
                <a:latin typeface="Arial" panose="020B0604020202020204" pitchFamily="34" charset="0"/>
                <a:ea typeface="바탕" panose="02030600000101010101" pitchFamily="18" charset="-127"/>
                <a:cs typeface="Arial" panose="020B0604020202020204" pitchFamily="34" charset="0"/>
              </a:rPr>
              <a:t>..., </a:t>
            </a:r>
            <a:endParaRPr kumimoji="0" lang="en-US" altLang="ko-KR" sz="1500" b="0" i="0" u="none" strike="noStrike" cap="none" normalizeH="0" baseline="0" dirty="0">
              <a:ln>
                <a:noFill/>
              </a:ln>
              <a:solidFill>
                <a:srgbClr val="212121"/>
              </a:solidFill>
              <a:effectLst/>
              <a:latin typeface="Arial" panose="020B0604020202020204" pitchFamily="34" charset="0"/>
              <a:ea typeface="바탕" panose="02030600000101010101" pitchFamily="18" charset="-127"/>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ko-KR" sz="1500" dirty="0">
                <a:solidFill>
                  <a:srgbClr val="212121"/>
                </a:solidFill>
                <a:latin typeface="Arial" panose="020B0604020202020204" pitchFamily="34" charset="0"/>
                <a:ea typeface="바탕" panose="02030600000101010101" pitchFamily="18" charset="-127"/>
                <a:cs typeface="Arial" panose="020B0604020202020204" pitchFamily="34" charset="0"/>
              </a:rPr>
              <a:t>            </a:t>
            </a:r>
            <a:r>
              <a:rPr kumimoji="0" lang="ko-KR" altLang="ko-KR" sz="1500" b="0" i="0" u="none" strike="noStrike" cap="none" normalizeH="0" baseline="0" dirty="0">
                <a:ln>
                  <a:noFill/>
                </a:ln>
                <a:solidFill>
                  <a:srgbClr val="212121"/>
                </a:solidFill>
                <a:effectLst/>
                <a:latin typeface="Arial" panose="020B0604020202020204" pitchFamily="34" charset="0"/>
                <a:ea typeface="바탕" panose="02030600000101010101" pitchFamily="18" charset="-127"/>
                <a:cs typeface="Arial" panose="020B0604020202020204" pitchFamily="34" charset="0"/>
              </a:rPr>
              <a:t>[119, 126, 74], </a:t>
            </a:r>
            <a:endParaRPr kumimoji="0" lang="en-US" altLang="ko-KR" sz="1500" b="0" i="0" u="none" strike="noStrike" cap="none" normalizeH="0" baseline="0" dirty="0">
              <a:ln>
                <a:noFill/>
              </a:ln>
              <a:solidFill>
                <a:srgbClr val="212121"/>
              </a:solidFill>
              <a:effectLst/>
              <a:latin typeface="Arial" panose="020B0604020202020204" pitchFamily="34" charset="0"/>
              <a:ea typeface="바탕" panose="02030600000101010101" pitchFamily="18" charset="-127"/>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ko-KR" sz="1500" dirty="0">
                <a:solidFill>
                  <a:srgbClr val="212121"/>
                </a:solidFill>
                <a:latin typeface="Arial" panose="020B0604020202020204" pitchFamily="34" charset="0"/>
                <a:ea typeface="바탕" panose="02030600000101010101" pitchFamily="18" charset="-127"/>
                <a:cs typeface="Arial" panose="020B0604020202020204" pitchFamily="34" charset="0"/>
              </a:rPr>
              <a:t>            </a:t>
            </a:r>
            <a:r>
              <a:rPr kumimoji="0" lang="ko-KR" altLang="ko-KR" sz="1500" b="0" i="0" u="none" strike="noStrike" cap="none" normalizeH="0" baseline="0" dirty="0">
                <a:ln>
                  <a:noFill/>
                </a:ln>
                <a:solidFill>
                  <a:srgbClr val="212121"/>
                </a:solidFill>
                <a:effectLst/>
                <a:latin typeface="Arial" panose="020B0604020202020204" pitchFamily="34" charset="0"/>
                <a:ea typeface="바탕" panose="02030600000101010101" pitchFamily="18" charset="-127"/>
                <a:cs typeface="Arial" panose="020B0604020202020204" pitchFamily="34" charset="0"/>
              </a:rPr>
              <a:t>[131, 136, 82], </a:t>
            </a:r>
            <a:endParaRPr kumimoji="0" lang="en-US" altLang="ko-KR" sz="1500" b="0" i="0" u="none" strike="noStrike" cap="none" normalizeH="0" baseline="0" dirty="0">
              <a:ln>
                <a:noFill/>
              </a:ln>
              <a:solidFill>
                <a:srgbClr val="212121"/>
              </a:solidFill>
              <a:effectLst/>
              <a:latin typeface="Arial" panose="020B0604020202020204" pitchFamily="34" charset="0"/>
              <a:ea typeface="바탕" panose="02030600000101010101" pitchFamily="18" charset="-127"/>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ko-KR" sz="1500" dirty="0">
                <a:solidFill>
                  <a:srgbClr val="212121"/>
                </a:solidFill>
                <a:latin typeface="Arial" panose="020B0604020202020204" pitchFamily="34" charset="0"/>
                <a:ea typeface="바탕" panose="02030600000101010101" pitchFamily="18" charset="-127"/>
                <a:cs typeface="Arial" panose="020B0604020202020204" pitchFamily="34" charset="0"/>
              </a:rPr>
              <a:t>            </a:t>
            </a:r>
            <a:r>
              <a:rPr kumimoji="0" lang="ko-KR" altLang="ko-KR" sz="1500" b="0" i="0" u="none" strike="noStrike" cap="none" normalizeH="0" baseline="0" dirty="0">
                <a:ln>
                  <a:noFill/>
                </a:ln>
                <a:solidFill>
                  <a:srgbClr val="212121"/>
                </a:solidFill>
                <a:effectLst/>
                <a:latin typeface="Arial" panose="020B0604020202020204" pitchFamily="34" charset="0"/>
                <a:ea typeface="바탕" panose="02030600000101010101" pitchFamily="18" charset="-127"/>
                <a:cs typeface="Arial" panose="020B0604020202020204" pitchFamily="34" charset="0"/>
              </a:rPr>
              <a:t>[139, 144, 90]</a:t>
            </a:r>
            <a:r>
              <a:rPr kumimoji="0" lang="ko-KR" altLang="ko-KR" sz="1500" b="1" i="0" u="none" strike="noStrike" cap="none" normalizeH="0" baseline="0" dirty="0">
                <a:ln>
                  <a:noFill/>
                </a:ln>
                <a:solidFill>
                  <a:srgbClr val="FF0000"/>
                </a:solidFill>
                <a:effectLst/>
                <a:latin typeface="Arial" panose="020B0604020202020204" pitchFamily="34" charset="0"/>
                <a:ea typeface="바탕" panose="02030600000101010101" pitchFamily="18" charset="-127"/>
                <a:cs typeface="Arial" panose="020B0604020202020204" pitchFamily="34" charset="0"/>
              </a:rPr>
              <a:t>]</a:t>
            </a:r>
            <a:r>
              <a:rPr kumimoji="0" lang="ko-KR" altLang="ko-KR" sz="1500" b="0" i="0" u="none" strike="noStrike" cap="none" normalizeH="0" baseline="0" dirty="0">
                <a:ln>
                  <a:noFill/>
                </a:ln>
                <a:solidFill>
                  <a:srgbClr val="212121"/>
                </a:solidFill>
                <a:effectLst/>
                <a:latin typeface="Arial" panose="020B0604020202020204" pitchFamily="34" charset="0"/>
                <a:ea typeface="바탕" panose="02030600000101010101" pitchFamily="18" charset="-127"/>
                <a:cs typeface="Arial" panose="020B0604020202020204" pitchFamily="34" charset="0"/>
              </a:rPr>
              <a:t>, </a:t>
            </a:r>
            <a:endParaRPr kumimoji="0" lang="en-US" altLang="ko-KR" sz="1500" b="0" i="0" u="none" strike="noStrike" cap="none" normalizeH="0" baseline="0" dirty="0">
              <a:ln>
                <a:noFill/>
              </a:ln>
              <a:solidFill>
                <a:srgbClr val="212121"/>
              </a:solidFill>
              <a:effectLst/>
              <a:latin typeface="Arial" panose="020B0604020202020204" pitchFamily="34" charset="0"/>
              <a:ea typeface="바탕" panose="02030600000101010101" pitchFamily="18" charset="-127"/>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ko-KR" sz="1500" b="0" i="0" u="none" strike="noStrike" cap="none" normalizeH="0" baseline="0" dirty="0">
                <a:ln>
                  <a:noFill/>
                </a:ln>
                <a:solidFill>
                  <a:srgbClr val="212121"/>
                </a:solidFill>
                <a:effectLst/>
                <a:latin typeface="Arial" panose="020B0604020202020204" pitchFamily="34" charset="0"/>
                <a:ea typeface="바탕" panose="02030600000101010101" pitchFamily="18" charset="-127"/>
                <a:cs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ko-KR" sz="1500" b="1" dirty="0">
                <a:solidFill>
                  <a:srgbClr val="FF0000"/>
                </a:solidFill>
                <a:latin typeface="Arial" panose="020B0604020202020204" pitchFamily="34" charset="0"/>
                <a:ea typeface="바탕" panose="02030600000101010101" pitchFamily="18" charset="-127"/>
                <a:cs typeface="Arial" panose="020B0604020202020204" pitchFamily="34" charset="0"/>
              </a:rPr>
              <a:t>           </a:t>
            </a:r>
            <a:r>
              <a:rPr kumimoji="0" lang="ko-KR" altLang="ko-KR" sz="1500" b="1" i="0" u="none" strike="noStrike" cap="none" normalizeH="0" baseline="0" dirty="0">
                <a:ln>
                  <a:noFill/>
                </a:ln>
                <a:solidFill>
                  <a:srgbClr val="FF0000"/>
                </a:solidFill>
                <a:effectLst/>
                <a:latin typeface="Arial" panose="020B0604020202020204" pitchFamily="34" charset="0"/>
                <a:ea typeface="바탕" panose="02030600000101010101" pitchFamily="18" charset="-127"/>
                <a:cs typeface="Arial" panose="020B0604020202020204" pitchFamily="34" charset="0"/>
              </a:rPr>
              <a:t>[</a:t>
            </a:r>
            <a:r>
              <a:rPr kumimoji="0" lang="ko-KR" altLang="ko-KR" sz="1500" b="0" i="0" u="none" strike="noStrike" cap="none" normalizeH="0" baseline="0" dirty="0">
                <a:ln>
                  <a:noFill/>
                </a:ln>
                <a:solidFill>
                  <a:srgbClr val="212121"/>
                </a:solidFill>
                <a:effectLst/>
                <a:latin typeface="Arial" panose="020B0604020202020204" pitchFamily="34" charset="0"/>
                <a:ea typeface="바탕" panose="02030600000101010101" pitchFamily="18" charset="-127"/>
                <a:cs typeface="Arial" panose="020B0604020202020204" pitchFamily="34" charset="0"/>
              </a:rPr>
              <a:t>[ 85, 101, 74], </a:t>
            </a:r>
            <a:endParaRPr kumimoji="0" lang="en-US" altLang="ko-KR" sz="1500" b="0" i="0" u="none" strike="noStrike" cap="none" normalizeH="0" baseline="0" dirty="0">
              <a:ln>
                <a:noFill/>
              </a:ln>
              <a:solidFill>
                <a:srgbClr val="212121"/>
              </a:solidFill>
              <a:effectLst/>
              <a:latin typeface="Arial" panose="020B0604020202020204" pitchFamily="34" charset="0"/>
              <a:ea typeface="바탕" panose="02030600000101010101" pitchFamily="18" charset="-127"/>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ko-KR" sz="1500" dirty="0">
                <a:solidFill>
                  <a:srgbClr val="212121"/>
                </a:solidFill>
                <a:latin typeface="Arial" panose="020B0604020202020204" pitchFamily="34" charset="0"/>
                <a:ea typeface="바탕" panose="02030600000101010101" pitchFamily="18" charset="-127"/>
                <a:cs typeface="Arial" panose="020B0604020202020204" pitchFamily="34" charset="0"/>
              </a:rPr>
              <a:t>             </a:t>
            </a:r>
            <a:r>
              <a:rPr kumimoji="0" lang="ko-KR" altLang="ko-KR" sz="1500" b="0" i="0" u="none" strike="noStrike" cap="none" normalizeH="0" baseline="0" dirty="0">
                <a:ln>
                  <a:noFill/>
                </a:ln>
                <a:solidFill>
                  <a:srgbClr val="212121"/>
                </a:solidFill>
                <a:effectLst/>
                <a:latin typeface="Arial" panose="020B0604020202020204" pitchFamily="34" charset="0"/>
                <a:ea typeface="바탕" panose="02030600000101010101" pitchFamily="18" charset="-127"/>
                <a:cs typeface="Arial" panose="020B0604020202020204" pitchFamily="34" charset="0"/>
              </a:rPr>
              <a:t>[ 97, 113, 84], </a:t>
            </a:r>
            <a:endParaRPr kumimoji="0" lang="en-US" altLang="ko-KR" sz="1500" b="0" i="0" u="none" strike="noStrike" cap="none" normalizeH="0" baseline="0" dirty="0">
              <a:ln>
                <a:noFill/>
              </a:ln>
              <a:solidFill>
                <a:srgbClr val="212121"/>
              </a:solidFill>
              <a:effectLst/>
              <a:latin typeface="Arial" panose="020B0604020202020204" pitchFamily="34" charset="0"/>
              <a:ea typeface="바탕" panose="02030600000101010101" pitchFamily="18" charset="-127"/>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ko-KR" sz="1500" dirty="0">
                <a:solidFill>
                  <a:srgbClr val="212121"/>
                </a:solidFill>
                <a:latin typeface="Arial" panose="020B0604020202020204" pitchFamily="34" charset="0"/>
                <a:ea typeface="바탕" panose="02030600000101010101" pitchFamily="18" charset="-127"/>
                <a:cs typeface="Arial" panose="020B0604020202020204" pitchFamily="34" charset="0"/>
              </a:rPr>
              <a:t>             </a:t>
            </a:r>
            <a:r>
              <a:rPr kumimoji="0" lang="ko-KR" altLang="ko-KR" sz="1500" b="0" i="0" u="none" strike="noStrike" cap="none" normalizeH="0" baseline="0" dirty="0">
                <a:ln>
                  <a:noFill/>
                </a:ln>
                <a:solidFill>
                  <a:srgbClr val="212121"/>
                </a:solidFill>
                <a:effectLst/>
                <a:latin typeface="Arial" panose="020B0604020202020204" pitchFamily="34" charset="0"/>
                <a:ea typeface="바탕" panose="02030600000101010101" pitchFamily="18" charset="-127"/>
                <a:cs typeface="Arial" panose="020B0604020202020204" pitchFamily="34" charset="0"/>
              </a:rPr>
              <a:t>[111, 126, 97], </a:t>
            </a:r>
            <a:endParaRPr kumimoji="0" lang="en-US" altLang="ko-KR" sz="1500" b="0" i="0" u="none" strike="noStrike" cap="none" normalizeH="0" baseline="0" dirty="0">
              <a:ln>
                <a:noFill/>
              </a:ln>
              <a:solidFill>
                <a:srgbClr val="212121"/>
              </a:solidFill>
              <a:effectLst/>
              <a:latin typeface="Arial" panose="020B0604020202020204" pitchFamily="34" charset="0"/>
              <a:ea typeface="바탕" panose="02030600000101010101" pitchFamily="18" charset="-127"/>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ko-KR" sz="1500" dirty="0">
                <a:solidFill>
                  <a:srgbClr val="212121"/>
                </a:solidFill>
                <a:latin typeface="Arial" panose="020B0604020202020204" pitchFamily="34" charset="0"/>
                <a:ea typeface="바탕" panose="02030600000101010101" pitchFamily="18" charset="-127"/>
                <a:cs typeface="Arial" panose="020B0604020202020204" pitchFamily="34" charset="0"/>
              </a:rPr>
              <a:t>              </a:t>
            </a:r>
            <a:r>
              <a:rPr kumimoji="0" lang="ko-KR" altLang="ko-KR" sz="1500" b="0" i="0" u="none" strike="noStrike" cap="none" normalizeH="0" baseline="0" dirty="0">
                <a:ln>
                  <a:noFill/>
                </a:ln>
                <a:solidFill>
                  <a:srgbClr val="212121"/>
                </a:solidFill>
                <a:effectLst/>
                <a:latin typeface="Arial" panose="020B0604020202020204" pitchFamily="34" charset="0"/>
                <a:ea typeface="바탕" panose="02030600000101010101" pitchFamily="18" charset="-127"/>
                <a:cs typeface="Arial" panose="020B0604020202020204" pitchFamily="34" charset="0"/>
              </a:rPr>
              <a:t>..., </a:t>
            </a:r>
            <a:endParaRPr kumimoji="0" lang="en-US" altLang="ko-KR" sz="1500" b="0" i="0" u="none" strike="noStrike" cap="none" normalizeH="0" baseline="0" dirty="0">
              <a:ln>
                <a:noFill/>
              </a:ln>
              <a:solidFill>
                <a:srgbClr val="212121"/>
              </a:solidFill>
              <a:effectLst/>
              <a:latin typeface="Arial" panose="020B0604020202020204" pitchFamily="34" charset="0"/>
              <a:ea typeface="바탕" panose="02030600000101010101" pitchFamily="18" charset="-127"/>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ko-KR" sz="1500" dirty="0">
                <a:solidFill>
                  <a:srgbClr val="212121"/>
                </a:solidFill>
                <a:latin typeface="Arial" panose="020B0604020202020204" pitchFamily="34" charset="0"/>
                <a:ea typeface="바탕" panose="02030600000101010101" pitchFamily="18" charset="-127"/>
                <a:cs typeface="Arial" panose="020B0604020202020204" pitchFamily="34" charset="0"/>
              </a:rPr>
              <a:t>             </a:t>
            </a:r>
            <a:r>
              <a:rPr kumimoji="0" lang="ko-KR" altLang="ko-KR" sz="1500" b="0" i="0" u="none" strike="noStrike" cap="none" normalizeH="0" baseline="0" dirty="0">
                <a:ln>
                  <a:noFill/>
                </a:ln>
                <a:solidFill>
                  <a:srgbClr val="212121"/>
                </a:solidFill>
                <a:effectLst/>
                <a:latin typeface="Arial" panose="020B0604020202020204" pitchFamily="34" charset="0"/>
                <a:ea typeface="바탕" panose="02030600000101010101" pitchFamily="18" charset="-127"/>
                <a:cs typeface="Arial" panose="020B0604020202020204" pitchFamily="34" charset="0"/>
              </a:rPr>
              <a:t>[120, 156, 95], </a:t>
            </a:r>
            <a:endParaRPr kumimoji="0" lang="en-US" altLang="ko-KR" sz="1500" b="0" i="0" u="none" strike="noStrike" cap="none" normalizeH="0" baseline="0" dirty="0">
              <a:ln>
                <a:noFill/>
              </a:ln>
              <a:solidFill>
                <a:srgbClr val="212121"/>
              </a:solidFill>
              <a:effectLst/>
              <a:latin typeface="Arial" panose="020B0604020202020204" pitchFamily="34" charset="0"/>
              <a:ea typeface="바탕" panose="02030600000101010101" pitchFamily="18" charset="-127"/>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ko-KR" sz="1500" dirty="0">
                <a:solidFill>
                  <a:srgbClr val="212121"/>
                </a:solidFill>
                <a:latin typeface="Arial" panose="020B0604020202020204" pitchFamily="34" charset="0"/>
                <a:ea typeface="바탕" panose="02030600000101010101" pitchFamily="18" charset="-127"/>
                <a:cs typeface="Arial" panose="020B0604020202020204" pitchFamily="34" charset="0"/>
              </a:rPr>
              <a:t>             </a:t>
            </a:r>
            <a:r>
              <a:rPr kumimoji="0" lang="ko-KR" altLang="ko-KR" sz="1500" b="0" i="0" u="none" strike="noStrike" cap="none" normalizeH="0" baseline="0" dirty="0">
                <a:ln>
                  <a:noFill/>
                </a:ln>
                <a:solidFill>
                  <a:srgbClr val="212121"/>
                </a:solidFill>
                <a:effectLst/>
                <a:latin typeface="Arial" panose="020B0604020202020204" pitchFamily="34" charset="0"/>
                <a:ea typeface="바탕" panose="02030600000101010101" pitchFamily="18" charset="-127"/>
                <a:cs typeface="Arial" panose="020B0604020202020204" pitchFamily="34" charset="0"/>
              </a:rPr>
              <a:t>[119, 155, 93], </a:t>
            </a:r>
            <a:endParaRPr kumimoji="0" lang="en-US" altLang="ko-KR" sz="1500" b="0" i="0" u="none" strike="noStrike" cap="none" normalizeH="0" baseline="0" dirty="0">
              <a:ln>
                <a:noFill/>
              </a:ln>
              <a:solidFill>
                <a:srgbClr val="212121"/>
              </a:solidFill>
              <a:effectLst/>
              <a:latin typeface="Arial" panose="020B0604020202020204" pitchFamily="34" charset="0"/>
              <a:ea typeface="바탕" panose="02030600000101010101" pitchFamily="18" charset="-127"/>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ko-KR" sz="1500" dirty="0">
                <a:solidFill>
                  <a:srgbClr val="212121"/>
                </a:solidFill>
                <a:latin typeface="Arial" panose="020B0604020202020204" pitchFamily="34" charset="0"/>
                <a:ea typeface="바탕" panose="02030600000101010101" pitchFamily="18" charset="-127"/>
                <a:cs typeface="Arial" panose="020B0604020202020204" pitchFamily="34" charset="0"/>
              </a:rPr>
              <a:t>             </a:t>
            </a:r>
            <a:r>
              <a:rPr kumimoji="0" lang="ko-KR" altLang="ko-KR" sz="1500" b="0" i="0" u="none" strike="noStrike" cap="none" normalizeH="0" baseline="0" dirty="0">
                <a:ln>
                  <a:noFill/>
                </a:ln>
                <a:solidFill>
                  <a:srgbClr val="212121"/>
                </a:solidFill>
                <a:effectLst/>
                <a:latin typeface="Arial" panose="020B0604020202020204" pitchFamily="34" charset="0"/>
                <a:ea typeface="바탕" panose="02030600000101010101" pitchFamily="18" charset="-127"/>
                <a:cs typeface="Arial" panose="020B0604020202020204" pitchFamily="34" charset="0"/>
              </a:rPr>
              <a:t>[118, 154, 92</a:t>
            </a:r>
            <a:r>
              <a:rPr kumimoji="0" lang="ko-KR" altLang="ko-KR" sz="1500" b="0" i="0" u="none" strike="noStrike" cap="none" normalizeH="0" baseline="0" dirty="0">
                <a:ln>
                  <a:noFill/>
                </a:ln>
                <a:solidFill>
                  <a:srgbClr val="FF0000"/>
                </a:solidFill>
                <a:effectLst/>
                <a:latin typeface="Arial" panose="020B0604020202020204" pitchFamily="34" charset="0"/>
                <a:ea typeface="바탕" panose="02030600000101010101" pitchFamily="18" charset="-127"/>
                <a:cs typeface="Arial" panose="020B0604020202020204" pitchFamily="34" charset="0"/>
              </a:rPr>
              <a:t>]</a:t>
            </a:r>
            <a:r>
              <a:rPr kumimoji="0" lang="ko-KR" altLang="ko-KR" sz="1500" b="1" i="0" u="none" strike="noStrike" cap="none" normalizeH="0" baseline="0" dirty="0">
                <a:ln>
                  <a:noFill/>
                </a:ln>
                <a:solidFill>
                  <a:srgbClr val="FF0000"/>
                </a:solidFill>
                <a:effectLst/>
                <a:latin typeface="Arial" panose="020B0604020202020204" pitchFamily="34" charset="0"/>
                <a:ea typeface="바탕" panose="02030600000101010101" pitchFamily="18" charset="-127"/>
                <a:cs typeface="Arial" panose="020B0604020202020204" pitchFamily="34" charset="0"/>
              </a:rPr>
              <a:t>]</a:t>
            </a:r>
            <a:r>
              <a:rPr lang="ko-KR" altLang="ko-KR" sz="1500" b="1" dirty="0">
                <a:solidFill>
                  <a:srgbClr val="00B050"/>
                </a:solidFill>
                <a:latin typeface="Arial" panose="020B0604020202020204" pitchFamily="34" charset="0"/>
                <a:ea typeface="바탕" panose="02030600000101010101" pitchFamily="18" charset="-127"/>
                <a:cs typeface="Arial" panose="020B0604020202020204" pitchFamily="34" charset="0"/>
              </a:rPr>
              <a:t>]</a:t>
            </a:r>
            <a:r>
              <a:rPr kumimoji="0" lang="ko-KR" altLang="ko-KR" sz="1500" b="0" i="0" u="none" strike="noStrike" cap="none" normalizeH="0" baseline="0" dirty="0">
                <a:ln>
                  <a:noFill/>
                </a:ln>
                <a:solidFill>
                  <a:srgbClr val="212121"/>
                </a:solidFill>
                <a:effectLst/>
                <a:latin typeface="Arial" panose="020B0604020202020204" pitchFamily="34" charset="0"/>
                <a:ea typeface="바탕" panose="02030600000101010101" pitchFamily="18" charset="-127"/>
                <a:cs typeface="Arial" panose="020B0604020202020204" pitchFamily="34" charset="0"/>
              </a:rPr>
              <a:t>, </a:t>
            </a:r>
            <a:r>
              <a:rPr kumimoji="0" lang="ko-KR" altLang="ko-KR" sz="1500" b="0" i="0" u="none" strike="noStrike" cap="none" normalizeH="0" baseline="0" dirty="0" err="1">
                <a:ln>
                  <a:noFill/>
                </a:ln>
                <a:solidFill>
                  <a:srgbClr val="212121"/>
                </a:solidFill>
                <a:effectLst/>
                <a:latin typeface="Arial" panose="020B0604020202020204" pitchFamily="34" charset="0"/>
                <a:ea typeface="바탕" panose="02030600000101010101" pitchFamily="18" charset="-127"/>
                <a:cs typeface="Arial" panose="020B0604020202020204" pitchFamily="34" charset="0"/>
              </a:rPr>
              <a:t>dtype</a:t>
            </a:r>
            <a:r>
              <a:rPr kumimoji="0" lang="ko-KR" altLang="ko-KR" sz="1500" b="0" i="0" u="none" strike="noStrike" cap="none" normalizeH="0" baseline="0" dirty="0">
                <a:ln>
                  <a:noFill/>
                </a:ln>
                <a:solidFill>
                  <a:srgbClr val="212121"/>
                </a:solidFill>
                <a:effectLst/>
                <a:latin typeface="Arial" panose="020B0604020202020204" pitchFamily="34" charset="0"/>
                <a:ea typeface="바탕" panose="02030600000101010101" pitchFamily="18" charset="-127"/>
                <a:cs typeface="Arial" panose="020B0604020202020204" pitchFamily="34" charset="0"/>
              </a:rPr>
              <a:t>=uint8)</a:t>
            </a:r>
            <a:r>
              <a:rPr kumimoji="0" lang="ko-KR" altLang="ko-KR" sz="1500" b="0" i="0" u="none" strike="noStrike" cap="none" normalizeH="0" baseline="0" dirty="0">
                <a:ln>
                  <a:noFill/>
                </a:ln>
                <a:solidFill>
                  <a:schemeClr val="tx1"/>
                </a:solidFill>
                <a:effectLst/>
                <a:latin typeface="Arial" panose="020B0604020202020204" pitchFamily="34" charset="0"/>
                <a:ea typeface="바탕" panose="02030600000101010101" pitchFamily="18" charset="-127"/>
                <a:cs typeface="Arial" panose="020B0604020202020204" pitchFamily="34" charset="0"/>
              </a:rPr>
              <a:t> </a:t>
            </a:r>
          </a:p>
        </p:txBody>
      </p:sp>
      <p:sp>
        <p:nvSpPr>
          <p:cNvPr id="7" name="TextBox 6">
            <a:extLst>
              <a:ext uri="{FF2B5EF4-FFF2-40B4-BE49-F238E27FC236}">
                <a16:creationId xmlns:a16="http://schemas.microsoft.com/office/drawing/2014/main" id="{7502F3B8-6CEB-E0CB-3177-4C7804CFE1AC}"/>
              </a:ext>
            </a:extLst>
          </p:cNvPr>
          <p:cNvSpPr txBox="1"/>
          <p:nvPr/>
        </p:nvSpPr>
        <p:spPr>
          <a:xfrm>
            <a:off x="7242148" y="1377976"/>
            <a:ext cx="3648635" cy="1815882"/>
          </a:xfrm>
          <a:prstGeom prst="rect">
            <a:avLst/>
          </a:prstGeom>
          <a:noFill/>
        </p:spPr>
        <p:txBody>
          <a:bodyPr wrap="square">
            <a:spAutoFit/>
          </a:bodyPr>
          <a:lstStyle/>
          <a:p>
            <a:r>
              <a:rPr lang="en-US" altLang="ko-KR" sz="1600" dirty="0" err="1">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Batang" panose="02030600000101010101" pitchFamily="18" charset="-127"/>
                <a:ea typeface="Batang" panose="02030600000101010101" pitchFamily="18" charset="-127"/>
              </a:rPr>
              <a:t>img</a:t>
            </a:r>
            <a:r>
              <a:rPr lang="en-US" altLang="ko-KR" sz="16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Batang" panose="02030600000101010101" pitchFamily="18" charset="-127"/>
                <a:ea typeface="Batang" panose="02030600000101010101" pitchFamily="18" charset="-127"/>
              </a:rPr>
              <a:t>[:, :, 0].shape</a:t>
            </a:r>
          </a:p>
          <a:p>
            <a:endParaRPr lang="en-US" altLang="ko-KR" sz="16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Batang" panose="02030600000101010101" pitchFamily="18" charset="-127"/>
              <a:ea typeface="Batang" panose="02030600000101010101" pitchFamily="18" charset="-127"/>
            </a:endParaRPr>
          </a:p>
          <a:p>
            <a:r>
              <a:rPr lang="en-US" altLang="ko-KR" sz="1600" dirty="0">
                <a:ln>
                  <a:solidFill>
                    <a:schemeClr val="bg1">
                      <a:lumMod val="75000"/>
                      <a:lumOff val="25000"/>
                      <a:alpha val="10000"/>
                    </a:schemeClr>
                  </a:solidFill>
                </a:ln>
                <a:solidFill>
                  <a:srgbClr val="00B0F0"/>
                </a:solidFill>
                <a:effectLst>
                  <a:outerShdw blurRad="9525" dist="25400" dir="14640000" algn="tl" rotWithShape="0">
                    <a:schemeClr val="bg1">
                      <a:alpha val="30000"/>
                    </a:schemeClr>
                  </a:outerShdw>
                </a:effectLst>
                <a:latin typeface="Batang" panose="02030600000101010101" pitchFamily="18" charset="-127"/>
                <a:ea typeface="Batang" panose="02030600000101010101" pitchFamily="18" charset="-127"/>
              </a:rPr>
              <a:t>(768, 1024)</a:t>
            </a:r>
          </a:p>
          <a:p>
            <a:endParaRPr lang="en-US" altLang="ko-KR" sz="16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Batang" panose="02030600000101010101" pitchFamily="18" charset="-127"/>
              <a:ea typeface="Batang" panose="02030600000101010101" pitchFamily="18" charset="-127"/>
            </a:endParaRPr>
          </a:p>
          <a:p>
            <a:r>
              <a:rPr lang="en-US" altLang="ko-KR" sz="1600" dirty="0" err="1">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Batang" panose="02030600000101010101" pitchFamily="18" charset="-127"/>
                <a:ea typeface="Batang" panose="02030600000101010101" pitchFamily="18" charset="-127"/>
              </a:rPr>
              <a:t>img</a:t>
            </a:r>
            <a:r>
              <a:rPr lang="en-US" altLang="ko-KR" sz="16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Batang" panose="02030600000101010101" pitchFamily="18" charset="-127"/>
                <a:ea typeface="Batang" panose="02030600000101010101" pitchFamily="18" charset="-127"/>
              </a:rPr>
              <a:t>[:, :, 0].ravel()</a:t>
            </a:r>
          </a:p>
          <a:p>
            <a:endParaRPr lang="en-US" altLang="ko-KR" sz="16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Batang" panose="02030600000101010101" pitchFamily="18" charset="-127"/>
              <a:ea typeface="Batang" panose="02030600000101010101" pitchFamily="18" charset="-127"/>
            </a:endParaRPr>
          </a:p>
          <a:p>
            <a:r>
              <a:rPr lang="en-US" altLang="ko-KR" sz="1600" dirty="0" err="1">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Batang" panose="02030600000101010101" pitchFamily="18" charset="-127"/>
                <a:ea typeface="Batang" panose="02030600000101010101" pitchFamily="18" charset="-127"/>
              </a:rPr>
              <a:t>plt.imshow</a:t>
            </a:r>
            <a:r>
              <a:rPr lang="en-US" altLang="ko-KR" sz="16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Batang" panose="02030600000101010101" pitchFamily="18" charset="-127"/>
                <a:ea typeface="Batang" panose="02030600000101010101" pitchFamily="18" charset="-127"/>
              </a:rPr>
              <a:t>(</a:t>
            </a:r>
            <a:r>
              <a:rPr lang="en-US" altLang="ko-KR" sz="1600" dirty="0" err="1">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Batang" panose="02030600000101010101" pitchFamily="18" charset="-127"/>
                <a:ea typeface="Batang" panose="02030600000101010101" pitchFamily="18" charset="-127"/>
              </a:rPr>
              <a:t>imgimg</a:t>
            </a:r>
            <a:r>
              <a:rPr lang="en-US" altLang="ko-KR" sz="16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Batang" panose="02030600000101010101" pitchFamily="18" charset="-127"/>
                <a:ea typeface="Batang" panose="02030600000101010101" pitchFamily="18" charset="-127"/>
              </a:rPr>
              <a:t>[:, :, 0])</a:t>
            </a:r>
          </a:p>
        </p:txBody>
      </p:sp>
      <p:pic>
        <p:nvPicPr>
          <p:cNvPr id="2052" name="Picture 4">
            <a:extLst>
              <a:ext uri="{FF2B5EF4-FFF2-40B4-BE49-F238E27FC236}">
                <a16:creationId xmlns:a16="http://schemas.microsoft.com/office/drawing/2014/main" id="{3C887935-B1E7-7284-21C7-28F9E0E3EA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97995" y="3369756"/>
            <a:ext cx="3934653" cy="29633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75448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제목 12">
            <a:extLst>
              <a:ext uri="{FF2B5EF4-FFF2-40B4-BE49-F238E27FC236}">
                <a16:creationId xmlns:a16="http://schemas.microsoft.com/office/drawing/2014/main" id="{2E8D3543-CD12-427B-A5CE-2A8A98B04C32}"/>
              </a:ext>
            </a:extLst>
          </p:cNvPr>
          <p:cNvSpPr>
            <a:spLocks noGrp="1"/>
          </p:cNvSpPr>
          <p:nvPr>
            <p:ph type="title"/>
          </p:nvPr>
        </p:nvSpPr>
        <p:spPr>
          <a:xfrm>
            <a:off x="878886" y="94439"/>
            <a:ext cx="10353762" cy="549277"/>
          </a:xfrm>
        </p:spPr>
        <p:txBody>
          <a:bodyPr>
            <a:normAutofit fontScale="90000"/>
          </a:bodyPr>
          <a:lstStyle/>
          <a:p>
            <a:r>
              <a:rPr lang="en-US" altLang="ko-KR" dirty="0"/>
              <a:t>3D_Color, Gray</a:t>
            </a:r>
            <a:endParaRPr lang="ko-KR" altLang="en-US" dirty="0"/>
          </a:p>
        </p:txBody>
      </p:sp>
      <p:sp>
        <p:nvSpPr>
          <p:cNvPr id="5" name="슬라이드 번호 개체 틀 4">
            <a:extLst>
              <a:ext uri="{FF2B5EF4-FFF2-40B4-BE49-F238E27FC236}">
                <a16:creationId xmlns:a16="http://schemas.microsoft.com/office/drawing/2014/main" id="{E4EF46B5-C8DD-4EB1-91C1-A563B28AF809}"/>
              </a:ext>
            </a:extLst>
          </p:cNvPr>
          <p:cNvSpPr>
            <a:spLocks noGrp="1"/>
          </p:cNvSpPr>
          <p:nvPr>
            <p:ph type="sldNum" sz="quarter" idx="12"/>
          </p:nvPr>
        </p:nvSpPr>
        <p:spPr/>
        <p:txBody>
          <a:bodyPr/>
          <a:lstStyle/>
          <a:p>
            <a:fld id="{D57F1E4F-1CFF-5643-939E-217C01CDF565}" type="slidenum">
              <a:rPr lang="en-US" smtClean="0"/>
              <a:pPr/>
              <a:t>25</a:t>
            </a:fld>
            <a:endParaRPr lang="en-US" dirty="0"/>
          </a:p>
        </p:txBody>
      </p:sp>
      <p:sp>
        <p:nvSpPr>
          <p:cNvPr id="11" name="Rectangle 1">
            <a:extLst>
              <a:ext uri="{FF2B5EF4-FFF2-40B4-BE49-F238E27FC236}">
                <a16:creationId xmlns:a16="http://schemas.microsoft.com/office/drawing/2014/main" id="{1C0F9525-6250-B880-ED04-956B3E4511ED}"/>
              </a:ext>
            </a:extLst>
          </p:cNvPr>
          <p:cNvSpPr>
            <a:spLocks noChangeArrowheads="1"/>
          </p:cNvSpPr>
          <p:nvPr/>
        </p:nvSpPr>
        <p:spPr bwMode="auto">
          <a:xfrm>
            <a:off x="702415" y="1152823"/>
            <a:ext cx="8184735" cy="9848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r>
              <a:rPr lang="en-US" altLang="ko-KR" sz="16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Batang" panose="02030600000101010101" pitchFamily="18" charset="-127"/>
                <a:ea typeface="Batang" panose="02030600000101010101" pitchFamily="18" charset="-127"/>
              </a:rPr>
              <a:t>from </a:t>
            </a:r>
            <a:r>
              <a:rPr lang="en-US" altLang="ko-KR" sz="1600" dirty="0" err="1">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Batang" panose="02030600000101010101" pitchFamily="18" charset="-127"/>
                <a:ea typeface="Batang" panose="02030600000101010101" pitchFamily="18" charset="-127"/>
              </a:rPr>
              <a:t>tensorflow.keras.datasets</a:t>
            </a:r>
            <a:r>
              <a:rPr lang="en-US" altLang="ko-KR" sz="16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Batang" panose="02030600000101010101" pitchFamily="18" charset="-127"/>
                <a:ea typeface="Batang" panose="02030600000101010101" pitchFamily="18" charset="-127"/>
              </a:rPr>
              <a:t> import cifar10</a:t>
            </a:r>
          </a:p>
          <a:p>
            <a:r>
              <a:rPr lang="en-US" altLang="ko-KR" sz="16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Batang" panose="02030600000101010101" pitchFamily="18" charset="-127"/>
                <a:ea typeface="Batang" panose="02030600000101010101" pitchFamily="18" charset="-127"/>
              </a:rPr>
              <a:t>(</a:t>
            </a:r>
            <a:r>
              <a:rPr lang="en-US" altLang="ko-KR" sz="1600" dirty="0" err="1">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Batang" panose="02030600000101010101" pitchFamily="18" charset="-127"/>
                <a:ea typeface="Batang" panose="02030600000101010101" pitchFamily="18" charset="-127"/>
              </a:rPr>
              <a:t>train_images</a:t>
            </a:r>
            <a:r>
              <a:rPr lang="en-US" altLang="ko-KR" sz="16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Batang" panose="02030600000101010101" pitchFamily="18" charset="-127"/>
                <a:ea typeface="Batang" panose="02030600000101010101" pitchFamily="18" charset="-127"/>
              </a:rPr>
              <a:t>, </a:t>
            </a:r>
            <a:r>
              <a:rPr lang="en-US" altLang="ko-KR" sz="1600" dirty="0" err="1">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Batang" panose="02030600000101010101" pitchFamily="18" charset="-127"/>
                <a:ea typeface="Batang" panose="02030600000101010101" pitchFamily="18" charset="-127"/>
              </a:rPr>
              <a:t>train_labels</a:t>
            </a:r>
            <a:r>
              <a:rPr lang="en-US" altLang="ko-KR" sz="16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Batang" panose="02030600000101010101" pitchFamily="18" charset="-127"/>
                <a:ea typeface="Batang" panose="02030600000101010101" pitchFamily="18" charset="-127"/>
              </a:rPr>
              <a:t>), (</a:t>
            </a:r>
            <a:r>
              <a:rPr lang="en-US" altLang="ko-KR" sz="1600" dirty="0" err="1">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Batang" panose="02030600000101010101" pitchFamily="18" charset="-127"/>
                <a:ea typeface="Batang" panose="02030600000101010101" pitchFamily="18" charset="-127"/>
              </a:rPr>
              <a:t>test_images</a:t>
            </a:r>
            <a:r>
              <a:rPr lang="en-US" altLang="ko-KR" sz="16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Batang" panose="02030600000101010101" pitchFamily="18" charset="-127"/>
                <a:ea typeface="Batang" panose="02030600000101010101" pitchFamily="18" charset="-127"/>
              </a:rPr>
              <a:t>, </a:t>
            </a:r>
            <a:r>
              <a:rPr lang="en-US" altLang="ko-KR" sz="1600" dirty="0" err="1">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Batang" panose="02030600000101010101" pitchFamily="18" charset="-127"/>
                <a:ea typeface="Batang" panose="02030600000101010101" pitchFamily="18" charset="-127"/>
              </a:rPr>
              <a:t>test_labels</a:t>
            </a:r>
            <a:r>
              <a:rPr lang="en-US" altLang="ko-KR" sz="16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Batang" panose="02030600000101010101" pitchFamily="18" charset="-127"/>
                <a:ea typeface="Batang" panose="02030600000101010101" pitchFamily="18" charset="-127"/>
              </a:rPr>
              <a:t>) = cifar10.load_data()</a:t>
            </a:r>
          </a:p>
          <a:p>
            <a:r>
              <a:rPr lang="en-US" altLang="ko-KR" sz="1600" dirty="0" err="1">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Batang" panose="02030600000101010101" pitchFamily="18" charset="-127"/>
                <a:ea typeface="Batang" panose="02030600000101010101" pitchFamily="18" charset="-127"/>
              </a:rPr>
              <a:t>train_images</a:t>
            </a:r>
            <a:endParaRPr lang="en-US" altLang="ko-KR" sz="16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Batang" panose="02030600000101010101" pitchFamily="18" charset="-127"/>
              <a:ea typeface="Batang" panose="02030600000101010101" pitchFamily="18" charset="-127"/>
            </a:endParaRPr>
          </a:p>
          <a:p>
            <a:r>
              <a:rPr lang="en-US" altLang="ko-KR" sz="1600" dirty="0" err="1">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Batang" panose="02030600000101010101" pitchFamily="18" charset="-127"/>
                <a:ea typeface="Batang" panose="02030600000101010101" pitchFamily="18" charset="-127"/>
              </a:rPr>
              <a:t>train_images.shape</a:t>
            </a:r>
            <a:endParaRPr lang="en-US" altLang="ko-KR" sz="16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Batang" panose="02030600000101010101" pitchFamily="18" charset="-127"/>
              <a:ea typeface="Batang" panose="02030600000101010101" pitchFamily="18" charset="-127"/>
            </a:endParaRPr>
          </a:p>
        </p:txBody>
      </p:sp>
      <p:sp>
        <p:nvSpPr>
          <p:cNvPr id="4" name="TextBox 3">
            <a:extLst>
              <a:ext uri="{FF2B5EF4-FFF2-40B4-BE49-F238E27FC236}">
                <a16:creationId xmlns:a16="http://schemas.microsoft.com/office/drawing/2014/main" id="{8BA3086D-D44E-0170-10B3-052FD1D36CD4}"/>
              </a:ext>
            </a:extLst>
          </p:cNvPr>
          <p:cNvSpPr txBox="1"/>
          <p:nvPr/>
        </p:nvSpPr>
        <p:spPr>
          <a:xfrm>
            <a:off x="609601" y="2598003"/>
            <a:ext cx="4536141" cy="830997"/>
          </a:xfrm>
          <a:prstGeom prst="rect">
            <a:avLst/>
          </a:prstGeom>
          <a:noFill/>
        </p:spPr>
        <p:txBody>
          <a:bodyPr wrap="square">
            <a:spAutoFit/>
          </a:bodyPr>
          <a:lstStyle/>
          <a:p>
            <a:r>
              <a:rPr lang="en-US" altLang="ko-KR" sz="16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Batang" panose="02030600000101010101" pitchFamily="18" charset="-127"/>
                <a:ea typeface="Batang" panose="02030600000101010101" pitchFamily="18" charset="-127"/>
              </a:rPr>
              <a:t>for </a:t>
            </a:r>
            <a:r>
              <a:rPr lang="en-US" altLang="ko-KR" sz="1600" dirty="0" err="1">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Batang" panose="02030600000101010101" pitchFamily="18" charset="-127"/>
                <a:ea typeface="Batang" panose="02030600000101010101" pitchFamily="18" charset="-127"/>
              </a:rPr>
              <a:t>i</a:t>
            </a:r>
            <a:r>
              <a:rPr lang="en-US" altLang="ko-KR" sz="16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Batang" panose="02030600000101010101" pitchFamily="18" charset="-127"/>
                <a:ea typeface="Batang" panose="02030600000101010101" pitchFamily="18" charset="-127"/>
              </a:rPr>
              <a:t> in range(5):</a:t>
            </a:r>
          </a:p>
          <a:p>
            <a:r>
              <a:rPr lang="en-US" altLang="ko-KR" sz="16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Batang" panose="02030600000101010101" pitchFamily="18" charset="-127"/>
                <a:ea typeface="Batang" panose="02030600000101010101" pitchFamily="18" charset="-127"/>
              </a:rPr>
              <a:t>    </a:t>
            </a:r>
            <a:r>
              <a:rPr lang="en-US" altLang="ko-KR" sz="1600" dirty="0" err="1">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Batang" panose="02030600000101010101" pitchFamily="18" charset="-127"/>
                <a:ea typeface="Batang" panose="02030600000101010101" pitchFamily="18" charset="-127"/>
              </a:rPr>
              <a:t>plt.imshow</a:t>
            </a:r>
            <a:r>
              <a:rPr lang="en-US" altLang="ko-KR" sz="16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Batang" panose="02030600000101010101" pitchFamily="18" charset="-127"/>
                <a:ea typeface="Batang" panose="02030600000101010101" pitchFamily="18" charset="-127"/>
              </a:rPr>
              <a:t>(</a:t>
            </a:r>
            <a:r>
              <a:rPr lang="en-US" altLang="ko-KR" sz="1600" dirty="0" err="1">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Batang" panose="02030600000101010101" pitchFamily="18" charset="-127"/>
                <a:ea typeface="Batang" panose="02030600000101010101" pitchFamily="18" charset="-127"/>
              </a:rPr>
              <a:t>train_images</a:t>
            </a:r>
            <a:r>
              <a:rPr lang="en-US" altLang="ko-KR" sz="16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Batang" panose="02030600000101010101" pitchFamily="18" charset="-127"/>
                <a:ea typeface="Batang" panose="02030600000101010101" pitchFamily="18" charset="-127"/>
              </a:rPr>
              <a:t>[</a:t>
            </a:r>
            <a:r>
              <a:rPr lang="en-US" altLang="ko-KR" sz="1600" dirty="0" err="1">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Batang" panose="02030600000101010101" pitchFamily="18" charset="-127"/>
                <a:ea typeface="Batang" panose="02030600000101010101" pitchFamily="18" charset="-127"/>
              </a:rPr>
              <a:t>i</a:t>
            </a:r>
            <a:r>
              <a:rPr lang="en-US" altLang="ko-KR" sz="16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Batang" panose="02030600000101010101" pitchFamily="18" charset="-127"/>
                <a:ea typeface="Batang" panose="02030600000101010101" pitchFamily="18" charset="-127"/>
              </a:rPr>
              <a:t>])</a:t>
            </a:r>
          </a:p>
          <a:p>
            <a:r>
              <a:rPr lang="en-US" altLang="ko-KR" sz="16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Batang" panose="02030600000101010101" pitchFamily="18" charset="-127"/>
                <a:ea typeface="Batang" panose="02030600000101010101" pitchFamily="18" charset="-127"/>
              </a:rPr>
              <a:t>    </a:t>
            </a:r>
            <a:r>
              <a:rPr lang="en-US" altLang="ko-KR" sz="1600" dirty="0" err="1">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Batang" panose="02030600000101010101" pitchFamily="18" charset="-127"/>
                <a:ea typeface="Batang" panose="02030600000101010101" pitchFamily="18" charset="-127"/>
              </a:rPr>
              <a:t>plt.show</a:t>
            </a:r>
            <a:r>
              <a:rPr lang="en-US" altLang="ko-KR" sz="16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Batang" panose="02030600000101010101" pitchFamily="18" charset="-127"/>
                <a:ea typeface="Batang" panose="02030600000101010101" pitchFamily="18" charset="-127"/>
              </a:rPr>
              <a:t>()</a:t>
            </a:r>
          </a:p>
        </p:txBody>
      </p:sp>
      <p:pic>
        <p:nvPicPr>
          <p:cNvPr id="3076" name="Picture 4">
            <a:extLst>
              <a:ext uri="{FF2B5EF4-FFF2-40B4-BE49-F238E27FC236}">
                <a16:creationId xmlns:a16="http://schemas.microsoft.com/office/drawing/2014/main" id="{EFBC4328-6146-59FF-CDF4-F50D6ABB4F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49153" y="2519924"/>
            <a:ext cx="1874066" cy="1860551"/>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ABDBC888-11E0-C647-F388-1F8D4905EA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30353" y="3195544"/>
            <a:ext cx="1874066" cy="18605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54079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제목 12">
            <a:extLst>
              <a:ext uri="{FF2B5EF4-FFF2-40B4-BE49-F238E27FC236}">
                <a16:creationId xmlns:a16="http://schemas.microsoft.com/office/drawing/2014/main" id="{2E8D3543-CD12-427B-A5CE-2A8A98B04C32}"/>
              </a:ext>
            </a:extLst>
          </p:cNvPr>
          <p:cNvSpPr>
            <a:spLocks noGrp="1"/>
          </p:cNvSpPr>
          <p:nvPr>
            <p:ph type="title"/>
          </p:nvPr>
        </p:nvSpPr>
        <p:spPr>
          <a:xfrm>
            <a:off x="878886" y="94439"/>
            <a:ext cx="10353762" cy="549277"/>
          </a:xfrm>
        </p:spPr>
        <p:txBody>
          <a:bodyPr>
            <a:normAutofit fontScale="90000"/>
          </a:bodyPr>
          <a:lstStyle/>
          <a:p>
            <a:r>
              <a:rPr lang="en-US" altLang="ko-KR" dirty="0"/>
              <a:t>3D_Color, Gray</a:t>
            </a:r>
            <a:endParaRPr lang="ko-KR" altLang="en-US" dirty="0"/>
          </a:p>
        </p:txBody>
      </p:sp>
      <p:sp>
        <p:nvSpPr>
          <p:cNvPr id="5" name="슬라이드 번호 개체 틀 4">
            <a:extLst>
              <a:ext uri="{FF2B5EF4-FFF2-40B4-BE49-F238E27FC236}">
                <a16:creationId xmlns:a16="http://schemas.microsoft.com/office/drawing/2014/main" id="{E4EF46B5-C8DD-4EB1-91C1-A563B28AF809}"/>
              </a:ext>
            </a:extLst>
          </p:cNvPr>
          <p:cNvSpPr>
            <a:spLocks noGrp="1"/>
          </p:cNvSpPr>
          <p:nvPr>
            <p:ph type="sldNum" sz="quarter" idx="12"/>
          </p:nvPr>
        </p:nvSpPr>
        <p:spPr/>
        <p:txBody>
          <a:bodyPr/>
          <a:lstStyle/>
          <a:p>
            <a:fld id="{D57F1E4F-1CFF-5643-939E-217C01CDF565}" type="slidenum">
              <a:rPr lang="en-US" smtClean="0"/>
              <a:pPr/>
              <a:t>26</a:t>
            </a:fld>
            <a:endParaRPr lang="en-US" dirty="0"/>
          </a:p>
        </p:txBody>
      </p:sp>
      <p:sp>
        <p:nvSpPr>
          <p:cNvPr id="8" name="TextBox 7">
            <a:extLst>
              <a:ext uri="{FF2B5EF4-FFF2-40B4-BE49-F238E27FC236}">
                <a16:creationId xmlns:a16="http://schemas.microsoft.com/office/drawing/2014/main" id="{6700B783-7C83-147A-D2B0-D5FC87F8E8D1}"/>
              </a:ext>
            </a:extLst>
          </p:cNvPr>
          <p:cNvSpPr txBox="1"/>
          <p:nvPr/>
        </p:nvSpPr>
        <p:spPr>
          <a:xfrm>
            <a:off x="995082" y="1357206"/>
            <a:ext cx="6517342" cy="2950488"/>
          </a:xfrm>
          <a:prstGeom prst="rect">
            <a:avLst/>
          </a:prstGeom>
          <a:noFill/>
        </p:spPr>
        <p:txBody>
          <a:bodyPr wrap="square">
            <a:spAutoFit/>
          </a:bodyPr>
          <a:lstStyle/>
          <a:p>
            <a:pPr>
              <a:lnSpc>
                <a:spcPct val="150000"/>
              </a:lnSpc>
            </a:pPr>
            <a:r>
              <a:rPr lang="en-US" altLang="ko-KR" sz="14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Batang" panose="02030600000101010101" pitchFamily="18" charset="-127"/>
                <a:ea typeface="Batang" panose="02030600000101010101" pitchFamily="18" charset="-127"/>
              </a:rPr>
              <a:t>import</a:t>
            </a:r>
            <a:r>
              <a:rPr lang="ko-KR" altLang="en-US" sz="14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Batang" panose="02030600000101010101" pitchFamily="18" charset="-127"/>
                <a:ea typeface="Batang" panose="02030600000101010101" pitchFamily="18" charset="-127"/>
              </a:rPr>
              <a:t> </a:t>
            </a:r>
            <a:r>
              <a:rPr lang="en-US" altLang="ko-KR" sz="1400" dirty="0" err="1">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Batang" panose="02030600000101010101" pitchFamily="18" charset="-127"/>
                <a:ea typeface="Batang" panose="02030600000101010101" pitchFamily="18" charset="-127"/>
              </a:rPr>
              <a:t>matplotlib.pyplot</a:t>
            </a:r>
            <a:r>
              <a:rPr lang="en-US" altLang="ko-KR" sz="14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Batang" panose="02030600000101010101" pitchFamily="18" charset="-127"/>
                <a:ea typeface="Batang" panose="02030600000101010101" pitchFamily="18" charset="-127"/>
              </a:rPr>
              <a:t> as</a:t>
            </a:r>
            <a:r>
              <a:rPr lang="ko-KR" altLang="en-US" sz="14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Batang" panose="02030600000101010101" pitchFamily="18" charset="-127"/>
                <a:ea typeface="Batang" panose="02030600000101010101" pitchFamily="18" charset="-127"/>
              </a:rPr>
              <a:t> </a:t>
            </a:r>
            <a:r>
              <a:rPr lang="en-US" altLang="ko-KR" sz="1400" dirty="0" err="1">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Batang" panose="02030600000101010101" pitchFamily="18" charset="-127"/>
                <a:ea typeface="Batang" panose="02030600000101010101" pitchFamily="18" charset="-127"/>
              </a:rPr>
              <a:t>plt</a:t>
            </a:r>
            <a:endParaRPr lang="en-US" altLang="ko-KR" sz="14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Batang" panose="02030600000101010101" pitchFamily="18" charset="-127"/>
              <a:ea typeface="Batang" panose="02030600000101010101" pitchFamily="18" charset="-127"/>
            </a:endParaRPr>
          </a:p>
          <a:p>
            <a:pPr>
              <a:lnSpc>
                <a:spcPct val="150000"/>
              </a:lnSpc>
            </a:pPr>
            <a:r>
              <a:rPr lang="en-US" altLang="ko-KR" sz="1400" dirty="0" err="1">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Batang" panose="02030600000101010101" pitchFamily="18" charset="-127"/>
                <a:ea typeface="Batang" panose="02030600000101010101" pitchFamily="18" charset="-127"/>
              </a:rPr>
              <a:t>plt.figure</a:t>
            </a:r>
            <a:r>
              <a:rPr lang="en-US" altLang="ko-KR" sz="14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Batang" panose="02030600000101010101" pitchFamily="18" charset="-127"/>
                <a:ea typeface="Batang" panose="02030600000101010101" pitchFamily="18" charset="-127"/>
              </a:rPr>
              <a:t>(</a:t>
            </a:r>
            <a:r>
              <a:rPr lang="en-US" altLang="ko-KR" sz="1400" dirty="0" err="1">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Batang" panose="02030600000101010101" pitchFamily="18" charset="-127"/>
                <a:ea typeface="Batang" panose="02030600000101010101" pitchFamily="18" charset="-127"/>
              </a:rPr>
              <a:t>figsize</a:t>
            </a:r>
            <a:r>
              <a:rPr lang="en-US" altLang="ko-KR" sz="14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Batang" panose="02030600000101010101" pitchFamily="18" charset="-127"/>
                <a:ea typeface="Batang" panose="02030600000101010101" pitchFamily="18" charset="-127"/>
              </a:rPr>
              <a:t>=(15, 3))  # </a:t>
            </a:r>
            <a:r>
              <a:rPr lang="en-US" altLang="ko-KR" sz="1400" dirty="0" err="1">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Batang" panose="02030600000101010101" pitchFamily="18" charset="-127"/>
                <a:ea typeface="Batang" panose="02030600000101010101" pitchFamily="18" charset="-127"/>
              </a:rPr>
              <a:t>figsize</a:t>
            </a:r>
            <a:r>
              <a:rPr lang="ko-KR" altLang="en-US" sz="14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Batang" panose="02030600000101010101" pitchFamily="18" charset="-127"/>
                <a:ea typeface="Batang" panose="02030600000101010101" pitchFamily="18" charset="-127"/>
              </a:rPr>
              <a:t>를 조정 전체 그림 크기 설정</a:t>
            </a:r>
            <a:endParaRPr lang="en-US" altLang="ko-KR" sz="14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Batang" panose="02030600000101010101" pitchFamily="18" charset="-127"/>
              <a:ea typeface="Batang" panose="02030600000101010101" pitchFamily="18" charset="-127"/>
            </a:endParaRPr>
          </a:p>
          <a:p>
            <a:pPr>
              <a:lnSpc>
                <a:spcPct val="150000"/>
              </a:lnSpc>
            </a:pPr>
            <a:r>
              <a:rPr lang="en-US" altLang="ko-KR" sz="14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Batang" panose="02030600000101010101" pitchFamily="18" charset="-127"/>
                <a:ea typeface="Batang" panose="02030600000101010101" pitchFamily="18" charset="-127"/>
              </a:rPr>
              <a:t># n</a:t>
            </a:r>
            <a:r>
              <a:rPr lang="ko-KR" altLang="en-US" sz="14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Batang" panose="02030600000101010101" pitchFamily="18" charset="-127"/>
                <a:ea typeface="Batang" panose="02030600000101010101" pitchFamily="18" charset="-127"/>
              </a:rPr>
              <a:t>개의 이미지를 한 행에 표시</a:t>
            </a:r>
          </a:p>
          <a:p>
            <a:pPr>
              <a:lnSpc>
                <a:spcPct val="150000"/>
              </a:lnSpc>
            </a:pPr>
            <a:r>
              <a:rPr lang="en-US" altLang="ko-KR" sz="14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Batang" panose="02030600000101010101" pitchFamily="18" charset="-127"/>
                <a:ea typeface="Batang" panose="02030600000101010101" pitchFamily="18" charset="-127"/>
              </a:rPr>
              <a:t>n= 10</a:t>
            </a:r>
            <a:endParaRPr lang="ko-KR" altLang="en-US" sz="14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Batang" panose="02030600000101010101" pitchFamily="18" charset="-127"/>
              <a:ea typeface="Batang" panose="02030600000101010101" pitchFamily="18" charset="-127"/>
            </a:endParaRPr>
          </a:p>
          <a:p>
            <a:pPr>
              <a:lnSpc>
                <a:spcPct val="150000"/>
              </a:lnSpc>
            </a:pPr>
            <a:r>
              <a:rPr lang="en-US" altLang="ko-KR" sz="14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Batang" panose="02030600000101010101" pitchFamily="18" charset="-127"/>
                <a:ea typeface="Batang" panose="02030600000101010101" pitchFamily="18" charset="-127"/>
              </a:rPr>
              <a:t>for</a:t>
            </a:r>
            <a:r>
              <a:rPr lang="ko-KR" altLang="en-US" sz="14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Batang" panose="02030600000101010101" pitchFamily="18" charset="-127"/>
                <a:ea typeface="Batang" panose="02030600000101010101" pitchFamily="18" charset="-127"/>
              </a:rPr>
              <a:t> </a:t>
            </a:r>
            <a:r>
              <a:rPr lang="en-US" altLang="ko-KR" sz="1400" dirty="0" err="1">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Batang" panose="02030600000101010101" pitchFamily="18" charset="-127"/>
                <a:ea typeface="Batang" panose="02030600000101010101" pitchFamily="18" charset="-127"/>
              </a:rPr>
              <a:t>i</a:t>
            </a:r>
            <a:r>
              <a:rPr lang="en-US" altLang="ko-KR" sz="14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Batang" panose="02030600000101010101" pitchFamily="18" charset="-127"/>
                <a:ea typeface="Batang" panose="02030600000101010101" pitchFamily="18" charset="-127"/>
              </a:rPr>
              <a:t> in</a:t>
            </a:r>
            <a:r>
              <a:rPr lang="ko-KR" altLang="en-US" sz="14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Batang" panose="02030600000101010101" pitchFamily="18" charset="-127"/>
                <a:ea typeface="Batang" panose="02030600000101010101" pitchFamily="18" charset="-127"/>
              </a:rPr>
              <a:t> </a:t>
            </a:r>
            <a:r>
              <a:rPr lang="en-US" altLang="ko-KR" sz="14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Batang" panose="02030600000101010101" pitchFamily="18" charset="-127"/>
                <a:ea typeface="Batang" panose="02030600000101010101" pitchFamily="18" charset="-127"/>
              </a:rPr>
              <a:t>range(n):</a:t>
            </a:r>
          </a:p>
          <a:p>
            <a:pPr>
              <a:lnSpc>
                <a:spcPct val="150000"/>
              </a:lnSpc>
            </a:pPr>
            <a:r>
              <a:rPr lang="en-US" altLang="ko-KR" sz="14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Batang" panose="02030600000101010101" pitchFamily="18" charset="-127"/>
                <a:ea typeface="Batang" panose="02030600000101010101" pitchFamily="18" charset="-127"/>
              </a:rPr>
              <a:t>    </a:t>
            </a:r>
            <a:r>
              <a:rPr lang="en-US" altLang="ko-KR" sz="1400" dirty="0" err="1">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Batang" panose="02030600000101010101" pitchFamily="18" charset="-127"/>
                <a:ea typeface="Batang" panose="02030600000101010101" pitchFamily="18" charset="-127"/>
              </a:rPr>
              <a:t>plt.subplot</a:t>
            </a:r>
            <a:r>
              <a:rPr lang="en-US" altLang="ko-KR" sz="14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Batang" panose="02030600000101010101" pitchFamily="18" charset="-127"/>
                <a:ea typeface="Batang" panose="02030600000101010101" pitchFamily="18" charset="-127"/>
              </a:rPr>
              <a:t>(1, n, </a:t>
            </a:r>
            <a:r>
              <a:rPr lang="en-US" altLang="ko-KR" sz="1400" dirty="0" err="1">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Batang" panose="02030600000101010101" pitchFamily="18" charset="-127"/>
                <a:ea typeface="Batang" panose="02030600000101010101" pitchFamily="18" charset="-127"/>
              </a:rPr>
              <a:t>i</a:t>
            </a:r>
            <a:r>
              <a:rPr lang="en-US" altLang="ko-KR" sz="14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Batang" panose="02030600000101010101" pitchFamily="18" charset="-127"/>
                <a:ea typeface="Batang" panose="02030600000101010101" pitchFamily="18" charset="-127"/>
              </a:rPr>
              <a:t> + 1)  # 1</a:t>
            </a:r>
            <a:r>
              <a:rPr lang="ko-KR" altLang="en-US" sz="14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Batang" panose="02030600000101010101" pitchFamily="18" charset="-127"/>
                <a:ea typeface="Batang" panose="02030600000101010101" pitchFamily="18" charset="-127"/>
              </a:rPr>
              <a:t>행 </a:t>
            </a:r>
            <a:r>
              <a:rPr lang="en-US" altLang="ko-KR" sz="14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Batang" panose="02030600000101010101" pitchFamily="18" charset="-127"/>
                <a:ea typeface="Batang" panose="02030600000101010101" pitchFamily="18" charset="-127"/>
              </a:rPr>
              <a:t>n</a:t>
            </a:r>
            <a:r>
              <a:rPr lang="ko-KR" altLang="en-US" sz="14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Batang" panose="02030600000101010101" pitchFamily="18" charset="-127"/>
                <a:ea typeface="Batang" panose="02030600000101010101" pitchFamily="18" charset="-127"/>
              </a:rPr>
              <a:t>열의 </a:t>
            </a:r>
            <a:r>
              <a:rPr lang="en-US" altLang="ko-KR" sz="14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Batang" panose="02030600000101010101" pitchFamily="18" charset="-127"/>
                <a:ea typeface="Batang" panose="02030600000101010101" pitchFamily="18" charset="-127"/>
              </a:rPr>
              <a:t>i+1</a:t>
            </a:r>
            <a:r>
              <a:rPr lang="ko-KR" altLang="en-US" sz="14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Batang" panose="02030600000101010101" pitchFamily="18" charset="-127"/>
                <a:ea typeface="Batang" panose="02030600000101010101" pitchFamily="18" charset="-127"/>
              </a:rPr>
              <a:t>번째 </a:t>
            </a:r>
            <a:r>
              <a:rPr lang="en-US" altLang="ko-KR" sz="14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Batang" panose="02030600000101010101" pitchFamily="18" charset="-127"/>
                <a:ea typeface="Batang" panose="02030600000101010101" pitchFamily="18" charset="-127"/>
              </a:rPr>
              <a:t>subplot </a:t>
            </a:r>
            <a:r>
              <a:rPr lang="ko-KR" altLang="en-US" sz="14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Batang" panose="02030600000101010101" pitchFamily="18" charset="-127"/>
                <a:ea typeface="Batang" panose="02030600000101010101" pitchFamily="18" charset="-127"/>
              </a:rPr>
              <a:t>생성</a:t>
            </a:r>
          </a:p>
          <a:p>
            <a:pPr>
              <a:lnSpc>
                <a:spcPct val="150000"/>
              </a:lnSpc>
            </a:pPr>
            <a:r>
              <a:rPr lang="ko-KR" altLang="en-US" sz="14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Batang" panose="02030600000101010101" pitchFamily="18" charset="-127"/>
                <a:ea typeface="Batang" panose="02030600000101010101" pitchFamily="18" charset="-127"/>
              </a:rPr>
              <a:t>    </a:t>
            </a:r>
            <a:r>
              <a:rPr lang="en-US" altLang="ko-KR" sz="1400" dirty="0" err="1">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Batang" panose="02030600000101010101" pitchFamily="18" charset="-127"/>
                <a:ea typeface="Batang" panose="02030600000101010101" pitchFamily="18" charset="-127"/>
              </a:rPr>
              <a:t>plt.imshow</a:t>
            </a:r>
            <a:r>
              <a:rPr lang="en-US" altLang="ko-KR" sz="14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Batang" panose="02030600000101010101" pitchFamily="18" charset="-127"/>
                <a:ea typeface="Batang" panose="02030600000101010101" pitchFamily="18" charset="-127"/>
              </a:rPr>
              <a:t>(</a:t>
            </a:r>
            <a:r>
              <a:rPr lang="en-US" altLang="ko-KR" sz="1400" dirty="0" err="1">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Batang" panose="02030600000101010101" pitchFamily="18" charset="-127"/>
                <a:ea typeface="Batang" panose="02030600000101010101" pitchFamily="18" charset="-127"/>
              </a:rPr>
              <a:t>train_images</a:t>
            </a:r>
            <a:r>
              <a:rPr lang="en-US" altLang="ko-KR" sz="14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Batang" panose="02030600000101010101" pitchFamily="18" charset="-127"/>
                <a:ea typeface="Batang" panose="02030600000101010101" pitchFamily="18" charset="-127"/>
              </a:rPr>
              <a:t>[</a:t>
            </a:r>
            <a:r>
              <a:rPr lang="en-US" altLang="ko-KR" sz="1400" dirty="0" err="1">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Batang" panose="02030600000101010101" pitchFamily="18" charset="-127"/>
                <a:ea typeface="Batang" panose="02030600000101010101" pitchFamily="18" charset="-127"/>
              </a:rPr>
              <a:t>i</a:t>
            </a:r>
            <a:r>
              <a:rPr lang="en-US" altLang="ko-KR" sz="14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Batang" panose="02030600000101010101" pitchFamily="18" charset="-127"/>
                <a:ea typeface="Batang" panose="02030600000101010101" pitchFamily="18" charset="-127"/>
              </a:rPr>
              <a:t>])  # </a:t>
            </a:r>
            <a:r>
              <a:rPr lang="ko-KR" altLang="en-US" sz="14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Batang" panose="02030600000101010101" pitchFamily="18" charset="-127"/>
                <a:ea typeface="Batang" panose="02030600000101010101" pitchFamily="18" charset="-127"/>
              </a:rPr>
              <a:t>이미지를 그림</a:t>
            </a:r>
          </a:p>
          <a:p>
            <a:pPr>
              <a:lnSpc>
                <a:spcPct val="150000"/>
              </a:lnSpc>
            </a:pPr>
            <a:r>
              <a:rPr lang="ko-KR" altLang="en-US" sz="14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Batang" panose="02030600000101010101" pitchFamily="18" charset="-127"/>
                <a:ea typeface="Batang" panose="02030600000101010101" pitchFamily="18" charset="-127"/>
              </a:rPr>
              <a:t>    </a:t>
            </a:r>
            <a:r>
              <a:rPr lang="en-US" altLang="ko-KR" sz="1400" dirty="0" err="1">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Batang" panose="02030600000101010101" pitchFamily="18" charset="-127"/>
                <a:ea typeface="Batang" panose="02030600000101010101" pitchFamily="18" charset="-127"/>
              </a:rPr>
              <a:t>plt.axis</a:t>
            </a:r>
            <a:r>
              <a:rPr lang="en-US" altLang="ko-KR" sz="14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Batang" panose="02030600000101010101" pitchFamily="18" charset="-127"/>
                <a:ea typeface="Batang" panose="02030600000101010101" pitchFamily="18" charset="-127"/>
              </a:rPr>
              <a:t>('off')  # </a:t>
            </a:r>
            <a:r>
              <a:rPr lang="ko-KR" altLang="en-US" sz="14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Batang" panose="02030600000101010101" pitchFamily="18" charset="-127"/>
                <a:ea typeface="Batang" panose="02030600000101010101" pitchFamily="18" charset="-127"/>
              </a:rPr>
              <a:t>축 정보 없애기</a:t>
            </a:r>
          </a:p>
          <a:p>
            <a:pPr>
              <a:lnSpc>
                <a:spcPct val="150000"/>
              </a:lnSpc>
            </a:pPr>
            <a:r>
              <a:rPr lang="en-US" altLang="ko-KR" sz="1400" dirty="0" err="1">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Batang" panose="02030600000101010101" pitchFamily="18" charset="-127"/>
                <a:ea typeface="Batang" panose="02030600000101010101" pitchFamily="18" charset="-127"/>
              </a:rPr>
              <a:t>plt.show</a:t>
            </a:r>
            <a:r>
              <a:rPr lang="en-US" altLang="ko-KR" sz="14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Batang" panose="02030600000101010101" pitchFamily="18" charset="-127"/>
                <a:ea typeface="Batang" panose="02030600000101010101" pitchFamily="18" charset="-127"/>
              </a:rPr>
              <a:t>()  # </a:t>
            </a:r>
            <a:r>
              <a:rPr lang="ko-KR" altLang="en-US" sz="14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Batang" panose="02030600000101010101" pitchFamily="18" charset="-127"/>
                <a:ea typeface="Batang" panose="02030600000101010101" pitchFamily="18" charset="-127"/>
              </a:rPr>
              <a:t>전체 그림 표시</a:t>
            </a:r>
          </a:p>
        </p:txBody>
      </p:sp>
      <p:pic>
        <p:nvPicPr>
          <p:cNvPr id="3074" name="Picture 2">
            <a:extLst>
              <a:ext uri="{FF2B5EF4-FFF2-40B4-BE49-F238E27FC236}">
                <a16:creationId xmlns:a16="http://schemas.microsoft.com/office/drawing/2014/main" id="{88D9AE18-CDB5-3B41-D541-688FEADBF2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6963" y="4583696"/>
            <a:ext cx="10120593" cy="10103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47732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p:cNvSpPr>
            <a:spLocks noGrp="1"/>
          </p:cNvSpPr>
          <p:nvPr>
            <p:ph type="title"/>
          </p:nvPr>
        </p:nvSpPr>
        <p:spPr/>
        <p:txBody>
          <a:bodyPr/>
          <a:lstStyle/>
          <a:p>
            <a:r>
              <a:rPr lang="en-GB" altLang="ko-KR"/>
              <a:t>Learning Objectives</a:t>
            </a:r>
            <a:endParaRPr lang="ko-KR" altLang="en-US" dirty="0"/>
          </a:p>
        </p:txBody>
      </p:sp>
      <p:sp>
        <p:nvSpPr>
          <p:cNvPr id="6" name="내용 개체 틀 5"/>
          <p:cNvSpPr>
            <a:spLocks noGrp="1"/>
          </p:cNvSpPr>
          <p:nvPr>
            <p:ph idx="1"/>
          </p:nvPr>
        </p:nvSpPr>
        <p:spPr/>
        <p:txBody>
          <a:bodyPr>
            <a:normAutofit fontScale="47500" lnSpcReduction="20000"/>
          </a:bodyPr>
          <a:lstStyle/>
          <a:p>
            <a:r>
              <a:rPr lang="en-US" altLang="ko-KR" dirty="0"/>
              <a:t>What is </a:t>
            </a:r>
            <a:r>
              <a:rPr lang="en-US" altLang="ko-KR" dirty="0" err="1"/>
              <a:t>NumPy</a:t>
            </a:r>
            <a:endParaRPr lang="en-US" altLang="ko-KR" dirty="0"/>
          </a:p>
          <a:p>
            <a:r>
              <a:rPr lang="en-US" altLang="ko-KR" dirty="0"/>
              <a:t>Installing Package</a:t>
            </a:r>
          </a:p>
          <a:p>
            <a:r>
              <a:rPr lang="en-US" altLang="ko-KR" dirty="0"/>
              <a:t>Core</a:t>
            </a:r>
          </a:p>
          <a:p>
            <a:r>
              <a:rPr lang="en-US" altLang="ko-KR" b="1" u="sng" dirty="0"/>
              <a:t>Basics</a:t>
            </a:r>
          </a:p>
          <a:p>
            <a:r>
              <a:rPr lang="en-US" altLang="ko-KR" dirty="0"/>
              <a:t>Arrays</a:t>
            </a:r>
          </a:p>
          <a:p>
            <a:r>
              <a:rPr lang="en-US" altLang="ko-KR" dirty="0"/>
              <a:t>Basic Operations</a:t>
            </a:r>
          </a:p>
          <a:p>
            <a:r>
              <a:rPr lang="en-US" altLang="ko-KR" dirty="0"/>
              <a:t>Universal Functions</a:t>
            </a:r>
          </a:p>
          <a:p>
            <a:r>
              <a:rPr lang="en-US" altLang="ko-KR" dirty="0"/>
              <a:t>Indexing, Slicing and Iterating</a:t>
            </a:r>
          </a:p>
          <a:p>
            <a:r>
              <a:rPr lang="en-US" altLang="ko-KR" dirty="0"/>
              <a:t>Shape Manipulation</a:t>
            </a:r>
          </a:p>
          <a:p>
            <a:r>
              <a:rPr lang="en-US" altLang="ko-KR" dirty="0"/>
              <a:t>Copies and Views</a:t>
            </a:r>
          </a:p>
          <a:p>
            <a:r>
              <a:rPr lang="en-US" altLang="ko-KR" dirty="0"/>
              <a:t>Fancy indexing and index tricks</a:t>
            </a:r>
          </a:p>
          <a:p>
            <a:r>
              <a:rPr lang="en-US" altLang="ko-KR" dirty="0"/>
              <a:t>Broadcasting rules</a:t>
            </a:r>
          </a:p>
          <a:p>
            <a:r>
              <a:rPr lang="en-US" altLang="ko-KR" dirty="0"/>
              <a:t>Linear Algebra: Simple Array Operations</a:t>
            </a:r>
          </a:p>
          <a:p>
            <a:r>
              <a:rPr lang="en-US" altLang="ko-KR" dirty="0"/>
              <a:t>“Automatic” Reshaping</a:t>
            </a:r>
          </a:p>
          <a:p>
            <a:r>
              <a:rPr lang="en-US" altLang="ko-KR" dirty="0"/>
              <a:t>Vector Stacking</a:t>
            </a:r>
          </a:p>
          <a:p>
            <a:r>
              <a:rPr lang="en-US" altLang="ko-KR" dirty="0"/>
              <a:t>Histograms</a:t>
            </a:r>
            <a:endParaRPr lang="ko-KR" altLang="en-US" dirty="0"/>
          </a:p>
        </p:txBody>
      </p:sp>
      <p:sp>
        <p:nvSpPr>
          <p:cNvPr id="2" name="슬라이드 번호 개체 틀 1"/>
          <p:cNvSpPr>
            <a:spLocks noGrp="1"/>
          </p:cNvSpPr>
          <p:nvPr>
            <p:ph type="sldNum" sz="quarter" idx="12"/>
          </p:nvPr>
        </p:nvSpPr>
        <p:spPr/>
        <p:txBody>
          <a:bodyPr/>
          <a:lstStyle/>
          <a:p>
            <a:fld id="{D57F1E4F-1CFF-5643-939E-217C01CDF565}" type="slidenum">
              <a:rPr lang="en-US" smtClean="0"/>
              <a:pPr/>
              <a:t>27</a:t>
            </a:fld>
            <a:endParaRPr lang="en-US" dirty="0"/>
          </a:p>
        </p:txBody>
      </p:sp>
    </p:spTree>
    <p:extLst>
      <p:ext uri="{BB962C8B-B14F-4D97-AF65-F5344CB8AC3E}">
        <p14:creationId xmlns:p14="http://schemas.microsoft.com/office/powerpoint/2010/main" val="30329976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a:t>Basics: N-dimensional array (</a:t>
            </a:r>
            <a:r>
              <a:rPr lang="en-US" altLang="ko-KR" dirty="0" err="1"/>
              <a:t>ndarray</a:t>
            </a:r>
            <a:r>
              <a:rPr lang="en-US" altLang="ko-KR" dirty="0"/>
              <a:t>) and its Attributes</a:t>
            </a:r>
            <a:endParaRPr lang="ko-KR" altLang="en-US" dirty="0"/>
          </a:p>
        </p:txBody>
      </p:sp>
      <p:sp>
        <p:nvSpPr>
          <p:cNvPr id="3" name="내용 개체 틀 2"/>
          <p:cNvSpPr>
            <a:spLocks noGrp="1"/>
          </p:cNvSpPr>
          <p:nvPr>
            <p:ph idx="1"/>
          </p:nvPr>
        </p:nvSpPr>
        <p:spPr>
          <a:xfrm>
            <a:off x="913795" y="1127464"/>
            <a:ext cx="11036158" cy="5318160"/>
          </a:xfrm>
        </p:spPr>
        <p:txBody>
          <a:bodyPr>
            <a:normAutofit fontScale="62500" lnSpcReduction="20000"/>
          </a:bodyPr>
          <a:lstStyle/>
          <a:p>
            <a:r>
              <a:rPr lang="en-US" altLang="ko-KR" dirty="0" err="1"/>
              <a:t>NumPy’s</a:t>
            </a:r>
            <a:r>
              <a:rPr lang="en-US" altLang="ko-KR" dirty="0"/>
              <a:t> array class is called </a:t>
            </a:r>
            <a:r>
              <a:rPr lang="en-US" altLang="ko-KR" dirty="0" err="1">
                <a:solidFill>
                  <a:schemeClr val="tx1">
                    <a:lumMod val="50000"/>
                    <a:lumOff val="50000"/>
                  </a:schemeClr>
                </a:solidFill>
              </a:rPr>
              <a:t>ndarray</a:t>
            </a:r>
            <a:r>
              <a:rPr lang="en-US" altLang="ko-KR" dirty="0"/>
              <a:t>.</a:t>
            </a:r>
          </a:p>
          <a:p>
            <a:pPr lvl="1"/>
            <a:r>
              <a:rPr lang="en-US" altLang="ko-KR" dirty="0"/>
              <a:t>Note that </a:t>
            </a:r>
            <a:r>
              <a:rPr lang="en-US" altLang="ko-KR" dirty="0" err="1">
                <a:solidFill>
                  <a:schemeClr val="tx1">
                    <a:lumMod val="50000"/>
                    <a:lumOff val="50000"/>
                  </a:schemeClr>
                </a:solidFill>
              </a:rPr>
              <a:t>numpy.array</a:t>
            </a:r>
            <a:r>
              <a:rPr lang="en-US" altLang="ko-KR" dirty="0"/>
              <a:t> is not the same as the Standard Python Library class </a:t>
            </a:r>
            <a:r>
              <a:rPr lang="en-US" altLang="ko-KR" dirty="0" err="1">
                <a:solidFill>
                  <a:schemeClr val="tx1">
                    <a:lumMod val="50000"/>
                    <a:lumOff val="50000"/>
                  </a:schemeClr>
                </a:solidFill>
              </a:rPr>
              <a:t>array.array</a:t>
            </a:r>
            <a:r>
              <a:rPr lang="en-US" altLang="ko-KR" dirty="0"/>
              <a:t>.</a:t>
            </a:r>
          </a:p>
          <a:p>
            <a:r>
              <a:rPr lang="en-US" altLang="ko-KR" dirty="0"/>
              <a:t>The more important attributes of an </a:t>
            </a:r>
            <a:r>
              <a:rPr lang="en-US" altLang="ko-KR" dirty="0" err="1">
                <a:solidFill>
                  <a:schemeClr val="tx1">
                    <a:lumMod val="50000"/>
                    <a:lumOff val="50000"/>
                  </a:schemeClr>
                </a:solidFill>
              </a:rPr>
              <a:t>ndarray</a:t>
            </a:r>
            <a:r>
              <a:rPr lang="en-US" altLang="ko-KR" dirty="0"/>
              <a:t> object are:</a:t>
            </a:r>
          </a:p>
          <a:p>
            <a:pPr lvl="1"/>
            <a:r>
              <a:rPr lang="en-US" altLang="ko-KR" b="1" dirty="0" err="1">
                <a:solidFill>
                  <a:srgbClr val="FF0000"/>
                </a:solidFill>
              </a:rPr>
              <a:t>ndarray.ndim</a:t>
            </a:r>
            <a:r>
              <a:rPr lang="en-US" altLang="ko-KR" dirty="0"/>
              <a:t>: the number of </a:t>
            </a:r>
            <a:r>
              <a:rPr lang="en-US" altLang="ko-KR" b="1" i="1" dirty="0"/>
              <a:t>axes</a:t>
            </a:r>
            <a:r>
              <a:rPr lang="en-US" altLang="ko-KR" dirty="0"/>
              <a:t> (dimensions) of the array</a:t>
            </a:r>
          </a:p>
          <a:p>
            <a:pPr lvl="1"/>
            <a:r>
              <a:rPr lang="en-US" altLang="ko-KR" b="1" dirty="0" err="1">
                <a:solidFill>
                  <a:srgbClr val="FF0000"/>
                </a:solidFill>
              </a:rPr>
              <a:t>ndarray.shape</a:t>
            </a:r>
            <a:r>
              <a:rPr lang="en-US" altLang="ko-KR" dirty="0"/>
              <a:t>: the dimensions of the array</a:t>
            </a:r>
          </a:p>
          <a:p>
            <a:pPr lvl="2"/>
            <a:r>
              <a:rPr lang="en-US" altLang="ko-KR" dirty="0"/>
              <a:t>This is a tuple of integers indicating the size of the array in each dimension.</a:t>
            </a:r>
          </a:p>
          <a:p>
            <a:pPr lvl="2"/>
            <a:r>
              <a:rPr lang="en-US" altLang="ko-KR" dirty="0"/>
              <a:t>For a matrix with </a:t>
            </a:r>
            <a:r>
              <a:rPr lang="en-US" altLang="ko-KR" b="1" dirty="0">
                <a:solidFill>
                  <a:schemeClr val="tx1">
                    <a:lumMod val="50000"/>
                    <a:lumOff val="50000"/>
                  </a:schemeClr>
                </a:solidFill>
              </a:rPr>
              <a:t>n</a:t>
            </a:r>
            <a:r>
              <a:rPr lang="en-US" altLang="ko-KR" dirty="0"/>
              <a:t> rows and </a:t>
            </a:r>
            <a:r>
              <a:rPr lang="en-US" altLang="ko-KR" b="1" dirty="0">
                <a:solidFill>
                  <a:schemeClr val="tx1">
                    <a:lumMod val="50000"/>
                    <a:lumOff val="50000"/>
                  </a:schemeClr>
                </a:solidFill>
              </a:rPr>
              <a:t>m</a:t>
            </a:r>
            <a:r>
              <a:rPr lang="en-US" altLang="ko-KR" dirty="0"/>
              <a:t> columns, shape will be </a:t>
            </a:r>
            <a:r>
              <a:rPr lang="en-US" altLang="ko-KR" b="1" dirty="0">
                <a:solidFill>
                  <a:schemeClr val="tx1">
                    <a:lumMod val="50000"/>
                    <a:lumOff val="50000"/>
                  </a:schemeClr>
                </a:solidFill>
              </a:rPr>
              <a:t>(</a:t>
            </a:r>
            <a:r>
              <a:rPr lang="en-US" altLang="ko-KR" b="1" dirty="0" err="1">
                <a:solidFill>
                  <a:schemeClr val="tx1">
                    <a:lumMod val="50000"/>
                    <a:lumOff val="50000"/>
                  </a:schemeClr>
                </a:solidFill>
              </a:rPr>
              <a:t>n,m</a:t>
            </a:r>
            <a:r>
              <a:rPr lang="en-US" altLang="ko-KR" b="1" dirty="0">
                <a:solidFill>
                  <a:schemeClr val="tx1">
                    <a:lumMod val="50000"/>
                    <a:lumOff val="50000"/>
                  </a:schemeClr>
                </a:solidFill>
              </a:rPr>
              <a:t>)</a:t>
            </a:r>
            <a:r>
              <a:rPr lang="en-US" altLang="ko-KR" dirty="0"/>
              <a:t>.</a:t>
            </a:r>
          </a:p>
          <a:p>
            <a:pPr lvl="2"/>
            <a:r>
              <a:rPr lang="en-US" altLang="ko-KR" dirty="0"/>
              <a:t>The length of the shape tuple is therefore the number of axes, </a:t>
            </a:r>
            <a:r>
              <a:rPr lang="en-US" altLang="ko-KR" dirty="0" err="1">
                <a:solidFill>
                  <a:schemeClr val="tx1">
                    <a:lumMod val="50000"/>
                    <a:lumOff val="50000"/>
                  </a:schemeClr>
                </a:solidFill>
              </a:rPr>
              <a:t>ndim</a:t>
            </a:r>
            <a:r>
              <a:rPr lang="en-US" altLang="ko-KR" dirty="0"/>
              <a:t>.</a:t>
            </a:r>
          </a:p>
          <a:p>
            <a:pPr lvl="1"/>
            <a:r>
              <a:rPr lang="en-US" altLang="ko-KR" b="1" dirty="0" err="1">
                <a:solidFill>
                  <a:srgbClr val="FF0000"/>
                </a:solidFill>
              </a:rPr>
              <a:t>ndarray.size</a:t>
            </a:r>
            <a:r>
              <a:rPr lang="en-US" altLang="ko-KR" dirty="0"/>
              <a:t>: the total number of elements of the array</a:t>
            </a:r>
          </a:p>
          <a:p>
            <a:pPr lvl="2"/>
            <a:r>
              <a:rPr lang="en-US" altLang="ko-KR" dirty="0"/>
              <a:t>This is equal to the product of the elements of shape.</a:t>
            </a:r>
          </a:p>
          <a:p>
            <a:pPr lvl="1"/>
            <a:r>
              <a:rPr lang="en-US" altLang="ko-KR" b="1" dirty="0" err="1">
                <a:solidFill>
                  <a:srgbClr val="FF0000"/>
                </a:solidFill>
              </a:rPr>
              <a:t>ndarray.dtype</a:t>
            </a:r>
            <a:r>
              <a:rPr lang="en-US" altLang="ko-KR" dirty="0"/>
              <a:t>: an object describing the type of the elements in the array</a:t>
            </a:r>
          </a:p>
          <a:p>
            <a:pPr lvl="2"/>
            <a:r>
              <a:rPr lang="en-US" altLang="ko-KR" dirty="0"/>
              <a:t>One can create or specify </a:t>
            </a:r>
            <a:r>
              <a:rPr lang="en-US" altLang="ko-KR" dirty="0" err="1">
                <a:solidFill>
                  <a:schemeClr val="tx1">
                    <a:lumMod val="50000"/>
                    <a:lumOff val="50000"/>
                  </a:schemeClr>
                </a:solidFill>
              </a:rPr>
              <a:t>dtype</a:t>
            </a:r>
            <a:r>
              <a:rPr lang="en-US" altLang="ko-KR" dirty="0" err="1"/>
              <a:t>’s</a:t>
            </a:r>
            <a:r>
              <a:rPr lang="en-US" altLang="ko-KR" dirty="0"/>
              <a:t> using standard Python types.</a:t>
            </a:r>
          </a:p>
          <a:p>
            <a:pPr lvl="2"/>
            <a:r>
              <a:rPr lang="en-US" altLang="ko-KR" dirty="0"/>
              <a:t>Additionally </a:t>
            </a:r>
            <a:r>
              <a:rPr lang="en-US" altLang="ko-KR" dirty="0" err="1"/>
              <a:t>NumPy</a:t>
            </a:r>
            <a:r>
              <a:rPr lang="en-US" altLang="ko-KR" dirty="0"/>
              <a:t> provides types of its own. </a:t>
            </a:r>
            <a:r>
              <a:rPr lang="en-US" altLang="ko-KR" dirty="0">
                <a:solidFill>
                  <a:schemeClr val="tx1">
                    <a:lumMod val="50000"/>
                    <a:lumOff val="50000"/>
                  </a:schemeClr>
                </a:solidFill>
              </a:rPr>
              <a:t>numpy.int32</a:t>
            </a:r>
            <a:r>
              <a:rPr lang="en-US" altLang="ko-KR" dirty="0"/>
              <a:t>, </a:t>
            </a:r>
            <a:r>
              <a:rPr lang="en-US" altLang="ko-KR" dirty="0">
                <a:solidFill>
                  <a:schemeClr val="tx1">
                    <a:lumMod val="50000"/>
                    <a:lumOff val="50000"/>
                  </a:schemeClr>
                </a:solidFill>
              </a:rPr>
              <a:t>numpy.int16</a:t>
            </a:r>
            <a:r>
              <a:rPr lang="en-US" altLang="ko-KR" dirty="0"/>
              <a:t>, and </a:t>
            </a:r>
            <a:r>
              <a:rPr lang="en-US" altLang="ko-KR" dirty="0">
                <a:solidFill>
                  <a:schemeClr val="tx1">
                    <a:lumMod val="50000"/>
                    <a:lumOff val="50000"/>
                  </a:schemeClr>
                </a:solidFill>
              </a:rPr>
              <a:t>numpy.float64</a:t>
            </a:r>
            <a:r>
              <a:rPr lang="en-US" altLang="ko-KR" dirty="0"/>
              <a:t> are some examples.</a:t>
            </a:r>
          </a:p>
          <a:p>
            <a:pPr lvl="1"/>
            <a:r>
              <a:rPr lang="en-US" altLang="ko-KR" dirty="0" err="1">
                <a:solidFill>
                  <a:schemeClr val="tx1">
                    <a:lumMod val="50000"/>
                    <a:lumOff val="50000"/>
                  </a:schemeClr>
                </a:solidFill>
              </a:rPr>
              <a:t>ndarray.itemsize</a:t>
            </a:r>
            <a:r>
              <a:rPr lang="en-US" altLang="ko-KR" dirty="0"/>
              <a:t>: the size in bytes of each element of the array</a:t>
            </a:r>
          </a:p>
          <a:p>
            <a:pPr lvl="2"/>
            <a:r>
              <a:rPr lang="en-US" altLang="ko-KR" dirty="0"/>
              <a:t>For example, an array of elements of type </a:t>
            </a:r>
            <a:r>
              <a:rPr lang="en-US" altLang="ko-KR" dirty="0">
                <a:solidFill>
                  <a:schemeClr val="tx1">
                    <a:lumMod val="50000"/>
                    <a:lumOff val="50000"/>
                  </a:schemeClr>
                </a:solidFill>
              </a:rPr>
              <a:t>float64</a:t>
            </a:r>
            <a:r>
              <a:rPr lang="en-US" altLang="ko-KR" dirty="0"/>
              <a:t> has </a:t>
            </a:r>
            <a:r>
              <a:rPr lang="en-US" altLang="ko-KR" dirty="0" err="1">
                <a:solidFill>
                  <a:schemeClr val="tx1">
                    <a:lumMod val="50000"/>
                    <a:lumOff val="50000"/>
                  </a:schemeClr>
                </a:solidFill>
              </a:rPr>
              <a:t>itemsize</a:t>
            </a:r>
            <a:r>
              <a:rPr lang="en-US" altLang="ko-KR" dirty="0"/>
              <a:t> 8 (=64/8), while one of type </a:t>
            </a:r>
            <a:r>
              <a:rPr lang="en-US" altLang="ko-KR" dirty="0">
                <a:solidFill>
                  <a:schemeClr val="tx1">
                    <a:lumMod val="50000"/>
                    <a:lumOff val="50000"/>
                  </a:schemeClr>
                </a:solidFill>
              </a:rPr>
              <a:t>complex32</a:t>
            </a:r>
            <a:r>
              <a:rPr lang="en-US" altLang="ko-KR" dirty="0"/>
              <a:t> has </a:t>
            </a:r>
            <a:r>
              <a:rPr lang="en-US" altLang="ko-KR" dirty="0" err="1">
                <a:solidFill>
                  <a:schemeClr val="tx1">
                    <a:lumMod val="50000"/>
                    <a:lumOff val="50000"/>
                  </a:schemeClr>
                </a:solidFill>
              </a:rPr>
              <a:t>itemsize</a:t>
            </a:r>
            <a:r>
              <a:rPr lang="en-US" altLang="ko-KR" dirty="0"/>
              <a:t> 4 (=32/8).</a:t>
            </a:r>
          </a:p>
          <a:p>
            <a:pPr lvl="2"/>
            <a:r>
              <a:rPr lang="en-US" altLang="ko-KR" dirty="0"/>
              <a:t>It is equivalent to </a:t>
            </a:r>
            <a:r>
              <a:rPr lang="en-US" altLang="ko-KR" dirty="0" err="1">
                <a:solidFill>
                  <a:schemeClr val="tx1">
                    <a:lumMod val="50000"/>
                    <a:lumOff val="50000"/>
                  </a:schemeClr>
                </a:solidFill>
              </a:rPr>
              <a:t>ndarray.dtype.itemsize</a:t>
            </a:r>
            <a:r>
              <a:rPr lang="en-US" altLang="ko-KR" dirty="0"/>
              <a:t>.</a:t>
            </a:r>
          </a:p>
          <a:p>
            <a:pPr lvl="1"/>
            <a:r>
              <a:rPr lang="en-US" altLang="ko-KR" dirty="0" err="1">
                <a:solidFill>
                  <a:schemeClr val="tx1">
                    <a:lumMod val="50000"/>
                    <a:lumOff val="50000"/>
                  </a:schemeClr>
                </a:solidFill>
              </a:rPr>
              <a:t>ndarray.data</a:t>
            </a:r>
            <a:r>
              <a:rPr lang="en-US" altLang="ko-KR" dirty="0"/>
              <a:t>: the buffer containing the actual elements of the array</a:t>
            </a:r>
          </a:p>
          <a:p>
            <a:pPr lvl="2"/>
            <a:r>
              <a:rPr lang="en-US" altLang="ko-KR" dirty="0"/>
              <a:t>Normally, we won’t need to use this attribute because we will access the elements in an array using indexing facilities.</a:t>
            </a:r>
            <a:endParaRPr lang="ko-KR" altLang="en-US" dirty="0"/>
          </a:p>
        </p:txBody>
      </p:sp>
      <p:sp>
        <p:nvSpPr>
          <p:cNvPr id="4" name="슬라이드 번호 개체 틀 3"/>
          <p:cNvSpPr>
            <a:spLocks noGrp="1"/>
          </p:cNvSpPr>
          <p:nvPr>
            <p:ph type="sldNum" sz="quarter" idx="12"/>
          </p:nvPr>
        </p:nvSpPr>
        <p:spPr/>
        <p:txBody>
          <a:bodyPr/>
          <a:lstStyle/>
          <a:p>
            <a:fld id="{D57F1E4F-1CFF-5643-939E-217C01CDF565}" type="slidenum">
              <a:rPr lang="en-US" smtClean="0"/>
              <a:pPr/>
              <a:t>28</a:t>
            </a:fld>
            <a:endParaRPr lang="en-US" dirty="0"/>
          </a:p>
        </p:txBody>
      </p:sp>
    </p:spTree>
    <p:extLst>
      <p:ext uri="{BB962C8B-B14F-4D97-AF65-F5344CB8AC3E}">
        <p14:creationId xmlns:p14="http://schemas.microsoft.com/office/powerpoint/2010/main" val="16352137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제목 8"/>
          <p:cNvSpPr>
            <a:spLocks noGrp="1"/>
          </p:cNvSpPr>
          <p:nvPr>
            <p:ph type="title"/>
          </p:nvPr>
        </p:nvSpPr>
        <p:spPr/>
        <p:txBody>
          <a:bodyPr/>
          <a:lstStyle/>
          <a:p>
            <a:r>
              <a:rPr lang="en-US" altLang="ko-KR" dirty="0"/>
              <a:t>Data Types: </a:t>
            </a:r>
            <a:r>
              <a:rPr lang="en-US" altLang="ko-KR" dirty="0" err="1"/>
              <a:t>ndarray.dtype</a:t>
            </a:r>
            <a:endParaRPr lang="ko-KR" altLang="en-US" dirty="0"/>
          </a:p>
        </p:txBody>
      </p:sp>
      <p:graphicFrame>
        <p:nvGraphicFramePr>
          <p:cNvPr id="6" name="내용 개체 틀 5"/>
          <p:cNvGraphicFramePr>
            <a:graphicFrameLocks noGrp="1"/>
          </p:cNvGraphicFramePr>
          <p:nvPr>
            <p:ph idx="1"/>
            <p:extLst>
              <p:ext uri="{D42A27DB-BD31-4B8C-83A1-F6EECF244321}">
                <p14:modId xmlns:p14="http://schemas.microsoft.com/office/powerpoint/2010/main" val="2360921202"/>
              </p:ext>
            </p:extLst>
          </p:nvPr>
        </p:nvGraphicFramePr>
        <p:xfrm>
          <a:off x="688755" y="1235336"/>
          <a:ext cx="10814489" cy="4905552"/>
        </p:xfrm>
        <a:graphic>
          <a:graphicData uri="http://schemas.openxmlformats.org/drawingml/2006/table">
            <a:tbl>
              <a:tblPr firstRow="1" bandRow="1">
                <a:tableStyleId>{3B4B98B0-60AC-42C2-AFA5-B58CD77FA1E5}</a:tableStyleId>
              </a:tblPr>
              <a:tblGrid>
                <a:gridCol w="1482273">
                  <a:extLst>
                    <a:ext uri="{9D8B030D-6E8A-4147-A177-3AD203B41FA5}">
                      <a16:colId xmlns:a16="http://schemas.microsoft.com/office/drawing/2014/main" val="477606461"/>
                    </a:ext>
                  </a:extLst>
                </a:gridCol>
                <a:gridCol w="2905557">
                  <a:extLst>
                    <a:ext uri="{9D8B030D-6E8A-4147-A177-3AD203B41FA5}">
                      <a16:colId xmlns:a16="http://schemas.microsoft.com/office/drawing/2014/main" val="1667533541"/>
                    </a:ext>
                  </a:extLst>
                </a:gridCol>
                <a:gridCol w="1703258">
                  <a:extLst>
                    <a:ext uri="{9D8B030D-6E8A-4147-A177-3AD203B41FA5}">
                      <a16:colId xmlns:a16="http://schemas.microsoft.com/office/drawing/2014/main" val="3128657574"/>
                    </a:ext>
                  </a:extLst>
                </a:gridCol>
                <a:gridCol w="1001918">
                  <a:extLst>
                    <a:ext uri="{9D8B030D-6E8A-4147-A177-3AD203B41FA5}">
                      <a16:colId xmlns:a16="http://schemas.microsoft.com/office/drawing/2014/main" val="1561833431"/>
                    </a:ext>
                  </a:extLst>
                </a:gridCol>
                <a:gridCol w="3721483">
                  <a:extLst>
                    <a:ext uri="{9D8B030D-6E8A-4147-A177-3AD203B41FA5}">
                      <a16:colId xmlns:a16="http://schemas.microsoft.com/office/drawing/2014/main" val="3586780202"/>
                    </a:ext>
                  </a:extLst>
                </a:gridCol>
              </a:tblGrid>
              <a:tr h="535959">
                <a:tc>
                  <a:txBody>
                    <a:bodyPr/>
                    <a:lstStyle/>
                    <a:p>
                      <a:pPr indent="0" algn="ctr" fontAlgn="ctr">
                        <a:lnSpc>
                          <a:spcPct val="100000"/>
                        </a:lnSpc>
                      </a:pPr>
                      <a:r>
                        <a:rPr lang="ko-KR" altLang="en-US" sz="1600" u="none" strike="noStrike" dirty="0">
                          <a:solidFill>
                            <a:schemeClr val="tx2">
                              <a:lumMod val="90000"/>
                            </a:schemeClr>
                          </a:solidFill>
                          <a:effectLst/>
                        </a:rPr>
                        <a:t> 구분</a:t>
                      </a:r>
                      <a:endParaRPr lang="ko-KR" altLang="en-US" sz="1600" b="0" i="0" u="none" strike="noStrike" dirty="0">
                        <a:solidFill>
                          <a:schemeClr val="tx2">
                            <a:lumMod val="90000"/>
                          </a:schemeClr>
                        </a:solidFill>
                        <a:effectLst/>
                        <a:latin typeface="+mn-ea"/>
                        <a:ea typeface="+mn-ea"/>
                      </a:endParaRPr>
                    </a:p>
                  </a:txBody>
                  <a:tcPr marL="9206" marR="9206" marT="9525" marB="0" anchor="ctr"/>
                </a:tc>
                <a:tc>
                  <a:txBody>
                    <a:bodyPr/>
                    <a:lstStyle/>
                    <a:p>
                      <a:pPr indent="0" algn="ctr" fontAlgn="ctr">
                        <a:lnSpc>
                          <a:spcPct val="100000"/>
                        </a:lnSpc>
                      </a:pPr>
                      <a:r>
                        <a:rPr lang="en-US" altLang="ko-KR" sz="1600" u="none" strike="noStrike" dirty="0">
                          <a:solidFill>
                            <a:schemeClr val="tx2">
                              <a:lumMod val="90000"/>
                            </a:schemeClr>
                          </a:solidFill>
                          <a:effectLst/>
                        </a:rPr>
                        <a:t>Type</a:t>
                      </a:r>
                      <a:endParaRPr lang="ko-KR" altLang="en-US" sz="1600" b="0" i="0" u="none" strike="noStrike" dirty="0">
                        <a:solidFill>
                          <a:schemeClr val="tx2">
                            <a:lumMod val="90000"/>
                          </a:schemeClr>
                        </a:solidFill>
                        <a:effectLst/>
                        <a:latin typeface="+mn-ea"/>
                        <a:ea typeface="+mn-ea"/>
                      </a:endParaRPr>
                    </a:p>
                  </a:txBody>
                  <a:tcPr marL="9206" marR="9206" marT="9525" marB="0" anchor="ctr"/>
                </a:tc>
                <a:tc>
                  <a:txBody>
                    <a:bodyPr/>
                    <a:lstStyle/>
                    <a:p>
                      <a:pPr indent="0" algn="ctr" fontAlgn="ctr">
                        <a:lnSpc>
                          <a:spcPct val="100000"/>
                        </a:lnSpc>
                      </a:pPr>
                      <a:r>
                        <a:rPr lang="en-US" sz="1600" u="none" strike="noStrike" dirty="0">
                          <a:solidFill>
                            <a:schemeClr val="tx2">
                              <a:lumMod val="90000"/>
                            </a:schemeClr>
                          </a:solidFill>
                          <a:effectLst/>
                        </a:rPr>
                        <a:t>Type</a:t>
                      </a:r>
                    </a:p>
                    <a:p>
                      <a:pPr indent="0" algn="ctr" fontAlgn="ctr">
                        <a:lnSpc>
                          <a:spcPct val="100000"/>
                        </a:lnSpc>
                      </a:pPr>
                      <a:r>
                        <a:rPr lang="en-US" sz="1600" u="none" strike="noStrike" dirty="0">
                          <a:solidFill>
                            <a:schemeClr val="tx2">
                              <a:lumMod val="90000"/>
                            </a:schemeClr>
                          </a:solidFill>
                          <a:effectLst/>
                        </a:rPr>
                        <a:t>Name</a:t>
                      </a:r>
                      <a:endParaRPr lang="en-US" sz="1600" b="0" i="0" u="none" strike="noStrike" dirty="0">
                        <a:solidFill>
                          <a:schemeClr val="tx2">
                            <a:lumMod val="90000"/>
                          </a:schemeClr>
                        </a:solidFill>
                        <a:effectLst/>
                        <a:latin typeface="+mn-ea"/>
                        <a:ea typeface="+mn-ea"/>
                      </a:endParaRPr>
                    </a:p>
                  </a:txBody>
                  <a:tcPr marL="9206" marR="9206" marT="9525" marB="0" anchor="ctr"/>
                </a:tc>
                <a:tc>
                  <a:txBody>
                    <a:bodyPr/>
                    <a:lstStyle/>
                    <a:p>
                      <a:pPr indent="0" algn="ctr" fontAlgn="ctr">
                        <a:lnSpc>
                          <a:spcPct val="100000"/>
                        </a:lnSpc>
                      </a:pPr>
                      <a:r>
                        <a:rPr lang="en-US" sz="1600" u="none" strike="noStrike" dirty="0">
                          <a:solidFill>
                            <a:schemeClr val="tx2">
                              <a:lumMod val="90000"/>
                            </a:schemeClr>
                          </a:solidFill>
                          <a:effectLst/>
                        </a:rPr>
                        <a:t>Type</a:t>
                      </a:r>
                    </a:p>
                    <a:p>
                      <a:pPr indent="0" algn="ctr" fontAlgn="ctr">
                        <a:lnSpc>
                          <a:spcPct val="100000"/>
                        </a:lnSpc>
                      </a:pPr>
                      <a:r>
                        <a:rPr lang="en-US" sz="1600" u="none" strike="noStrike" dirty="0">
                          <a:solidFill>
                            <a:schemeClr val="tx2">
                              <a:lumMod val="90000"/>
                            </a:schemeClr>
                          </a:solidFill>
                          <a:effectLst/>
                        </a:rPr>
                        <a:t>Code </a:t>
                      </a:r>
                      <a:endParaRPr lang="en-US" sz="1600" b="0" i="0" u="none" strike="noStrike" dirty="0">
                        <a:solidFill>
                          <a:schemeClr val="tx2">
                            <a:lumMod val="90000"/>
                          </a:schemeClr>
                        </a:solidFill>
                        <a:effectLst/>
                        <a:latin typeface="+mn-ea"/>
                        <a:ea typeface="+mn-ea"/>
                      </a:endParaRPr>
                    </a:p>
                  </a:txBody>
                  <a:tcPr marL="9206" marR="9206" marT="9525" marB="0" anchor="ctr"/>
                </a:tc>
                <a:tc>
                  <a:txBody>
                    <a:bodyPr/>
                    <a:lstStyle/>
                    <a:p>
                      <a:pPr indent="0" algn="ctr" fontAlgn="ctr">
                        <a:lnSpc>
                          <a:spcPct val="100000"/>
                        </a:lnSpc>
                      </a:pPr>
                      <a:r>
                        <a:rPr lang="en-US" sz="1600" u="none" strike="noStrike" dirty="0">
                          <a:solidFill>
                            <a:schemeClr val="tx2">
                              <a:lumMod val="90000"/>
                            </a:schemeClr>
                          </a:solidFill>
                          <a:effectLst/>
                        </a:rPr>
                        <a:t>Example </a:t>
                      </a:r>
                      <a:endParaRPr lang="en-US" sz="1600" b="0" i="0" u="none" strike="noStrike" dirty="0">
                        <a:solidFill>
                          <a:schemeClr val="tx2">
                            <a:lumMod val="90000"/>
                          </a:schemeClr>
                        </a:solidFill>
                        <a:effectLst/>
                        <a:latin typeface="+mn-ea"/>
                        <a:ea typeface="+mn-ea"/>
                      </a:endParaRPr>
                    </a:p>
                  </a:txBody>
                  <a:tcPr marL="9206" marR="9206" marT="9525" marB="0" anchor="ctr"/>
                </a:tc>
                <a:extLst>
                  <a:ext uri="{0D108BD9-81ED-4DB2-BD59-A6C34878D82A}">
                    <a16:rowId xmlns:a16="http://schemas.microsoft.com/office/drawing/2014/main" val="3088939578"/>
                  </a:ext>
                </a:extLst>
              </a:tr>
              <a:tr h="273831">
                <a:tc rowSpan="14">
                  <a:txBody>
                    <a:bodyPr/>
                    <a:lstStyle/>
                    <a:p>
                      <a:pPr indent="0" algn="ctr" fontAlgn="ctr">
                        <a:lnSpc>
                          <a:spcPct val="100000"/>
                        </a:lnSpc>
                      </a:pPr>
                      <a:r>
                        <a:rPr lang="ko-KR" altLang="en-US" sz="1600" u="none" strike="noStrike" dirty="0">
                          <a:solidFill>
                            <a:schemeClr val="tx2">
                              <a:lumMod val="90000"/>
                            </a:schemeClr>
                          </a:solidFill>
                          <a:effectLst/>
                        </a:rPr>
                        <a:t> </a:t>
                      </a:r>
                      <a:r>
                        <a:rPr lang="ko-KR" altLang="en-US" sz="1600" u="none" strike="noStrike" dirty="0" err="1">
                          <a:solidFill>
                            <a:schemeClr val="tx2">
                              <a:lumMod val="90000"/>
                            </a:schemeClr>
                          </a:solidFill>
                          <a:effectLst/>
                        </a:rPr>
                        <a:t>숫자형</a:t>
                      </a:r>
                      <a:endParaRPr lang="en-US" altLang="ko-KR" sz="1600" u="none" strike="noStrike" dirty="0">
                        <a:solidFill>
                          <a:schemeClr val="tx2">
                            <a:lumMod val="90000"/>
                          </a:schemeClr>
                        </a:solidFill>
                        <a:effectLst/>
                      </a:endParaRPr>
                    </a:p>
                    <a:p>
                      <a:pPr marL="0" marR="0" lvl="0" indent="0" algn="ctr" defTabSz="914400" rtl="0" eaLnBrk="1" fontAlgn="ctr" latinLnBrk="1" hangingPunct="1">
                        <a:lnSpc>
                          <a:spcPct val="100000"/>
                        </a:lnSpc>
                        <a:spcBef>
                          <a:spcPts val="0"/>
                        </a:spcBef>
                        <a:spcAft>
                          <a:spcPts val="0"/>
                        </a:spcAft>
                        <a:buClrTx/>
                        <a:buSzTx/>
                        <a:buFontTx/>
                        <a:buNone/>
                        <a:tabLst/>
                        <a:defRPr/>
                      </a:pPr>
                      <a:r>
                        <a:rPr lang="en-US" altLang="ko-KR" sz="1600" u="none" strike="noStrike" dirty="0">
                          <a:solidFill>
                            <a:schemeClr val="tx2">
                              <a:lumMod val="90000"/>
                            </a:schemeClr>
                          </a:solidFill>
                          <a:effectLst/>
                        </a:rPr>
                        <a:t>(numeric)</a:t>
                      </a:r>
                      <a:endParaRPr lang="en-US" altLang="ko-KR" sz="1600" b="0" i="0" u="none" strike="noStrike" dirty="0">
                        <a:solidFill>
                          <a:schemeClr val="tx2">
                            <a:lumMod val="90000"/>
                          </a:schemeClr>
                        </a:solidFill>
                        <a:effectLst/>
                        <a:latin typeface="+mn-ea"/>
                        <a:ea typeface="+mn-ea"/>
                      </a:endParaRPr>
                    </a:p>
                  </a:txBody>
                  <a:tcPr marL="9206" marR="9206" marT="9525" marB="0" anchor="ctr"/>
                </a:tc>
                <a:tc>
                  <a:txBody>
                    <a:bodyPr/>
                    <a:lstStyle/>
                    <a:p>
                      <a:pPr indent="0" algn="l" fontAlgn="ctr">
                        <a:lnSpc>
                          <a:spcPct val="100000"/>
                        </a:lnSpc>
                      </a:pPr>
                      <a:r>
                        <a:rPr lang="en-US" sz="1600" u="none" strike="noStrike" dirty="0">
                          <a:solidFill>
                            <a:schemeClr val="tx2">
                              <a:lumMod val="90000"/>
                            </a:schemeClr>
                          </a:solidFill>
                          <a:effectLst/>
                        </a:rPr>
                        <a:t> bool</a:t>
                      </a:r>
                      <a:r>
                        <a:rPr lang="ko-KR" altLang="en-US" sz="1600" u="none" strike="noStrike" dirty="0">
                          <a:solidFill>
                            <a:schemeClr val="tx2">
                              <a:lumMod val="90000"/>
                            </a:schemeClr>
                          </a:solidFill>
                          <a:effectLst/>
                        </a:rPr>
                        <a:t>형 </a:t>
                      </a:r>
                      <a:r>
                        <a:rPr lang="en-US" altLang="ko-KR" sz="1600" u="none" strike="noStrike" dirty="0">
                          <a:solidFill>
                            <a:schemeClr val="tx2">
                              <a:lumMod val="90000"/>
                            </a:schemeClr>
                          </a:solidFill>
                          <a:effectLst/>
                        </a:rPr>
                        <a:t>(</a:t>
                      </a:r>
                      <a:r>
                        <a:rPr lang="en-US" altLang="ko-KR" sz="1600" u="none" strike="noStrike" dirty="0" err="1">
                          <a:solidFill>
                            <a:schemeClr val="tx2">
                              <a:lumMod val="90000"/>
                            </a:schemeClr>
                          </a:solidFill>
                          <a:effectLst/>
                        </a:rPr>
                        <a:t>booleans</a:t>
                      </a:r>
                      <a:r>
                        <a:rPr lang="en-US" altLang="ko-KR" sz="1600" u="none" strike="noStrike" dirty="0">
                          <a:solidFill>
                            <a:schemeClr val="tx2">
                              <a:lumMod val="90000"/>
                            </a:schemeClr>
                          </a:solidFill>
                          <a:effectLst/>
                        </a:rPr>
                        <a:t>)</a:t>
                      </a:r>
                      <a:endParaRPr lang="en-US" altLang="ko-KR" sz="1600" b="0" i="0" u="none" strike="noStrike" dirty="0">
                        <a:solidFill>
                          <a:schemeClr val="tx2">
                            <a:lumMod val="90000"/>
                          </a:schemeClr>
                        </a:solidFill>
                        <a:effectLst/>
                        <a:latin typeface="+mn-ea"/>
                        <a:ea typeface="+mn-ea"/>
                      </a:endParaRPr>
                    </a:p>
                  </a:txBody>
                  <a:tcPr marL="9206" marR="9206" marT="9525" marB="0" anchor="ctr"/>
                </a:tc>
                <a:tc>
                  <a:txBody>
                    <a:bodyPr/>
                    <a:lstStyle/>
                    <a:p>
                      <a:pPr indent="0" algn="l" fontAlgn="ctr">
                        <a:lnSpc>
                          <a:spcPct val="100000"/>
                        </a:lnSpc>
                      </a:pPr>
                      <a:r>
                        <a:rPr lang="en-US" sz="1600" u="none" strike="noStrike" dirty="0">
                          <a:solidFill>
                            <a:schemeClr val="tx2">
                              <a:lumMod val="90000"/>
                            </a:schemeClr>
                          </a:solidFill>
                          <a:effectLst/>
                        </a:rPr>
                        <a:t> bool</a:t>
                      </a:r>
                      <a:endParaRPr lang="en-US" sz="1600" b="0" i="0" u="none" strike="noStrike" dirty="0">
                        <a:solidFill>
                          <a:schemeClr val="tx2">
                            <a:lumMod val="90000"/>
                          </a:schemeClr>
                        </a:solidFill>
                        <a:effectLst/>
                        <a:latin typeface="+mn-ea"/>
                        <a:ea typeface="+mn-ea"/>
                      </a:endParaRPr>
                    </a:p>
                  </a:txBody>
                  <a:tcPr marL="9206" marR="9206" marT="9525" marB="0" anchor="ctr"/>
                </a:tc>
                <a:tc>
                  <a:txBody>
                    <a:bodyPr/>
                    <a:lstStyle/>
                    <a:p>
                      <a:pPr indent="0" algn="ctr" fontAlgn="ctr">
                        <a:lnSpc>
                          <a:spcPct val="100000"/>
                        </a:lnSpc>
                      </a:pPr>
                      <a:r>
                        <a:rPr lang="en-US" altLang="ko-KR" sz="1600" u="none" strike="noStrike" dirty="0">
                          <a:solidFill>
                            <a:schemeClr val="tx2">
                              <a:lumMod val="90000"/>
                            </a:schemeClr>
                          </a:solidFill>
                          <a:effectLst/>
                        </a:rPr>
                        <a:t>?</a:t>
                      </a:r>
                      <a:endParaRPr lang="en-US" altLang="ko-KR" sz="1600" b="0" i="0" u="none" strike="noStrike" dirty="0">
                        <a:solidFill>
                          <a:schemeClr val="tx2">
                            <a:lumMod val="90000"/>
                          </a:schemeClr>
                        </a:solidFill>
                        <a:effectLst/>
                        <a:latin typeface="+mn-ea"/>
                        <a:ea typeface="+mn-ea"/>
                      </a:endParaRPr>
                    </a:p>
                  </a:txBody>
                  <a:tcPr marL="9206" marR="9206" marT="9525" marB="0" anchor="ctr"/>
                </a:tc>
                <a:tc>
                  <a:txBody>
                    <a:bodyPr/>
                    <a:lstStyle/>
                    <a:p>
                      <a:pPr indent="0" algn="l" fontAlgn="ctr">
                        <a:lnSpc>
                          <a:spcPct val="100000"/>
                        </a:lnSpc>
                      </a:pPr>
                      <a:r>
                        <a:rPr lang="en-US" sz="1600" u="none" strike="noStrike" dirty="0">
                          <a:solidFill>
                            <a:schemeClr val="tx2">
                              <a:lumMod val="90000"/>
                            </a:schemeClr>
                          </a:solidFill>
                          <a:effectLst/>
                        </a:rPr>
                        <a:t> [True, True, False, False]</a:t>
                      </a:r>
                      <a:endParaRPr lang="en-US" sz="1600" b="0" i="0" u="none" strike="noStrike" dirty="0">
                        <a:solidFill>
                          <a:schemeClr val="tx2">
                            <a:lumMod val="90000"/>
                          </a:schemeClr>
                        </a:solidFill>
                        <a:effectLst/>
                        <a:latin typeface="+mn-ea"/>
                        <a:ea typeface="+mn-ea"/>
                      </a:endParaRPr>
                    </a:p>
                  </a:txBody>
                  <a:tcPr marL="9206" marR="9206" marT="9525" marB="0" anchor="ctr"/>
                </a:tc>
                <a:extLst>
                  <a:ext uri="{0D108BD9-81ED-4DB2-BD59-A6C34878D82A}">
                    <a16:rowId xmlns:a16="http://schemas.microsoft.com/office/drawing/2014/main" val="1997422898"/>
                  </a:ext>
                </a:extLst>
              </a:tr>
              <a:tr h="273831">
                <a:tc vMerge="1">
                  <a:txBody>
                    <a:bodyPr/>
                    <a:lstStyle/>
                    <a:p>
                      <a:pPr algn="l" fontAlgn="ctr"/>
                      <a:endParaRPr lang="ko-KR" altLang="en-US" sz="11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tc rowSpan="4">
                  <a:txBody>
                    <a:bodyPr/>
                    <a:lstStyle/>
                    <a:p>
                      <a:pPr indent="0" algn="l" fontAlgn="ctr">
                        <a:lnSpc>
                          <a:spcPct val="100000"/>
                        </a:lnSpc>
                      </a:pPr>
                      <a:r>
                        <a:rPr lang="ko-KR" altLang="en-US" sz="1600" u="none" strike="noStrike" dirty="0">
                          <a:solidFill>
                            <a:schemeClr val="tx2">
                              <a:lumMod val="90000"/>
                            </a:schemeClr>
                          </a:solidFill>
                          <a:effectLst/>
                        </a:rPr>
                        <a:t> 정수형</a:t>
                      </a:r>
                      <a:endParaRPr lang="en-US" altLang="ko-KR" sz="1600" u="none" strike="noStrike" dirty="0">
                        <a:solidFill>
                          <a:schemeClr val="tx2">
                            <a:lumMod val="90000"/>
                          </a:schemeClr>
                        </a:solidFill>
                        <a:effectLst/>
                      </a:endParaRPr>
                    </a:p>
                    <a:p>
                      <a:pPr marL="0" marR="0" lvl="0" indent="0" algn="l" defTabSz="914400" rtl="0" eaLnBrk="1" fontAlgn="ctr" latinLnBrk="1" hangingPunct="1">
                        <a:lnSpc>
                          <a:spcPct val="100000"/>
                        </a:lnSpc>
                        <a:spcBef>
                          <a:spcPts val="0"/>
                        </a:spcBef>
                        <a:spcAft>
                          <a:spcPts val="0"/>
                        </a:spcAft>
                        <a:buClrTx/>
                        <a:buSzTx/>
                        <a:buFontTx/>
                        <a:buNone/>
                        <a:tabLst/>
                        <a:defRPr/>
                      </a:pPr>
                      <a:r>
                        <a:rPr lang="en-US" altLang="ko-KR" sz="1600" u="none" strike="noStrike" dirty="0">
                          <a:solidFill>
                            <a:schemeClr val="tx2">
                              <a:lumMod val="90000"/>
                            </a:schemeClr>
                          </a:solidFill>
                          <a:effectLst/>
                        </a:rPr>
                        <a:t> (integers)</a:t>
                      </a:r>
                      <a:endParaRPr lang="en-US" altLang="ko-KR" sz="1600" b="0" i="0" u="none" strike="noStrike" dirty="0">
                        <a:solidFill>
                          <a:schemeClr val="tx2">
                            <a:lumMod val="90000"/>
                          </a:schemeClr>
                        </a:solidFill>
                        <a:effectLst/>
                        <a:latin typeface="+mn-ea"/>
                        <a:ea typeface="+mn-ea"/>
                      </a:endParaRPr>
                    </a:p>
                  </a:txBody>
                  <a:tcPr marL="9206" marR="9206" marT="9525" marB="0" anchor="ctr"/>
                </a:tc>
                <a:tc>
                  <a:txBody>
                    <a:bodyPr/>
                    <a:lstStyle/>
                    <a:p>
                      <a:pPr indent="0" algn="l" fontAlgn="ctr">
                        <a:lnSpc>
                          <a:spcPct val="100000"/>
                        </a:lnSpc>
                      </a:pPr>
                      <a:r>
                        <a:rPr lang="en-US" sz="1600" u="none" strike="noStrike" dirty="0">
                          <a:solidFill>
                            <a:schemeClr val="tx2">
                              <a:lumMod val="90000"/>
                            </a:schemeClr>
                          </a:solidFill>
                          <a:effectLst/>
                        </a:rPr>
                        <a:t> int8</a:t>
                      </a:r>
                      <a:endParaRPr lang="en-US" sz="1600" b="0" i="0" u="none" strike="noStrike" dirty="0">
                        <a:solidFill>
                          <a:schemeClr val="tx2">
                            <a:lumMod val="90000"/>
                          </a:schemeClr>
                        </a:solidFill>
                        <a:effectLst/>
                        <a:latin typeface="+mn-ea"/>
                        <a:ea typeface="+mn-ea"/>
                      </a:endParaRPr>
                    </a:p>
                  </a:txBody>
                  <a:tcPr marL="9206" marR="9206" marT="9525" marB="0" anchor="ctr"/>
                </a:tc>
                <a:tc>
                  <a:txBody>
                    <a:bodyPr/>
                    <a:lstStyle/>
                    <a:p>
                      <a:pPr indent="0" algn="ctr" fontAlgn="ctr">
                        <a:lnSpc>
                          <a:spcPct val="100000"/>
                        </a:lnSpc>
                      </a:pPr>
                      <a:r>
                        <a:rPr lang="en-US" sz="1600" u="none" strike="noStrike" dirty="0">
                          <a:solidFill>
                            <a:schemeClr val="tx2">
                              <a:lumMod val="90000"/>
                            </a:schemeClr>
                          </a:solidFill>
                          <a:effectLst/>
                        </a:rPr>
                        <a:t> i1</a:t>
                      </a:r>
                      <a:endParaRPr lang="en-US" sz="1600" b="0" i="0" u="none" strike="noStrike" dirty="0">
                        <a:solidFill>
                          <a:schemeClr val="tx2">
                            <a:lumMod val="90000"/>
                          </a:schemeClr>
                        </a:solidFill>
                        <a:effectLst/>
                        <a:latin typeface="+mn-ea"/>
                        <a:ea typeface="+mn-ea"/>
                      </a:endParaRPr>
                    </a:p>
                  </a:txBody>
                  <a:tcPr marL="9206" marR="9206" marT="9525" marB="0" anchor="ctr"/>
                </a:tc>
                <a:tc rowSpan="4">
                  <a:txBody>
                    <a:bodyPr/>
                    <a:lstStyle/>
                    <a:p>
                      <a:pPr indent="0" algn="l" fontAlgn="ctr">
                        <a:lnSpc>
                          <a:spcPct val="100000"/>
                        </a:lnSpc>
                      </a:pPr>
                      <a:r>
                        <a:rPr lang="ko-KR" altLang="en-US" sz="1600" u="none" strike="noStrike" dirty="0">
                          <a:solidFill>
                            <a:schemeClr val="tx2">
                              <a:lumMod val="90000"/>
                            </a:schemeClr>
                          </a:solidFill>
                          <a:effectLst/>
                        </a:rPr>
                        <a:t> </a:t>
                      </a:r>
                      <a:r>
                        <a:rPr lang="en-US" altLang="ko-KR" sz="1600" u="none" strike="noStrike" dirty="0">
                          <a:solidFill>
                            <a:schemeClr val="tx2">
                              <a:lumMod val="90000"/>
                            </a:schemeClr>
                          </a:solidFill>
                          <a:effectLst/>
                        </a:rPr>
                        <a:t>[-2, -1, 0, 1, 2, 3]</a:t>
                      </a:r>
                      <a:endParaRPr lang="en-US" altLang="ko-KR" sz="1600" b="0" i="0" u="none" strike="noStrike" dirty="0">
                        <a:solidFill>
                          <a:schemeClr val="tx2">
                            <a:lumMod val="90000"/>
                          </a:schemeClr>
                        </a:solidFill>
                        <a:effectLst/>
                        <a:latin typeface="+mn-ea"/>
                        <a:ea typeface="+mn-ea"/>
                      </a:endParaRPr>
                    </a:p>
                  </a:txBody>
                  <a:tcPr marL="9206" marR="9206" marT="9525" marB="0" anchor="ctr"/>
                </a:tc>
                <a:extLst>
                  <a:ext uri="{0D108BD9-81ED-4DB2-BD59-A6C34878D82A}">
                    <a16:rowId xmlns:a16="http://schemas.microsoft.com/office/drawing/2014/main" val="1110819482"/>
                  </a:ext>
                </a:extLst>
              </a:tr>
              <a:tr h="273831">
                <a:tc vMerge="1">
                  <a:txBody>
                    <a:bodyPr/>
                    <a:lstStyle/>
                    <a:p>
                      <a:pPr algn="l" fontAlgn="ctr"/>
                      <a:endParaRPr lang="ko-KR" altLang="en-US" sz="11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tc vMerge="1">
                  <a:txBody>
                    <a:bodyPr/>
                    <a:lstStyle/>
                    <a:p>
                      <a:pPr algn="l" fontAlgn="ctr"/>
                      <a:endParaRPr lang="en-US" sz="1400" b="0" i="0" u="none" strike="noStrike" dirty="0">
                        <a:solidFill>
                          <a:srgbClr val="000000"/>
                        </a:solidFill>
                        <a:effectLst/>
                        <a:latin typeface="+mn-ea"/>
                        <a:ea typeface="+mn-ea"/>
                      </a:endParaRPr>
                    </a:p>
                  </a:txBody>
                  <a:tcPr marL="9525" marR="9525" marT="9525" marB="0" anchor="ctr"/>
                </a:tc>
                <a:tc>
                  <a:txBody>
                    <a:bodyPr/>
                    <a:lstStyle/>
                    <a:p>
                      <a:pPr indent="0" algn="l" fontAlgn="ctr">
                        <a:lnSpc>
                          <a:spcPct val="100000"/>
                        </a:lnSpc>
                      </a:pPr>
                      <a:r>
                        <a:rPr lang="en-US" sz="1600" u="none" strike="noStrike" dirty="0">
                          <a:solidFill>
                            <a:schemeClr val="tx2">
                              <a:lumMod val="90000"/>
                            </a:schemeClr>
                          </a:solidFill>
                          <a:effectLst/>
                        </a:rPr>
                        <a:t> int16</a:t>
                      </a:r>
                      <a:endParaRPr lang="en-US" sz="1600" b="0" i="0" u="none" strike="noStrike" dirty="0">
                        <a:solidFill>
                          <a:schemeClr val="tx2">
                            <a:lumMod val="90000"/>
                          </a:schemeClr>
                        </a:solidFill>
                        <a:effectLst/>
                        <a:latin typeface="+mn-ea"/>
                        <a:ea typeface="+mn-ea"/>
                      </a:endParaRPr>
                    </a:p>
                  </a:txBody>
                  <a:tcPr marL="9206" marR="9206" marT="9525" marB="0" anchor="ctr"/>
                </a:tc>
                <a:tc>
                  <a:txBody>
                    <a:bodyPr/>
                    <a:lstStyle/>
                    <a:p>
                      <a:pPr indent="0" algn="ctr" fontAlgn="ctr">
                        <a:lnSpc>
                          <a:spcPct val="100000"/>
                        </a:lnSpc>
                      </a:pPr>
                      <a:r>
                        <a:rPr lang="en-US" sz="1600" u="none" strike="noStrike" dirty="0">
                          <a:solidFill>
                            <a:schemeClr val="tx2">
                              <a:lumMod val="90000"/>
                            </a:schemeClr>
                          </a:solidFill>
                          <a:effectLst/>
                        </a:rPr>
                        <a:t> i2</a:t>
                      </a:r>
                      <a:endParaRPr lang="en-US" sz="1600" b="0" i="0" u="none" strike="noStrike" dirty="0">
                        <a:solidFill>
                          <a:schemeClr val="tx2">
                            <a:lumMod val="90000"/>
                          </a:schemeClr>
                        </a:solidFill>
                        <a:effectLst/>
                        <a:latin typeface="+mn-ea"/>
                        <a:ea typeface="+mn-ea"/>
                      </a:endParaRPr>
                    </a:p>
                  </a:txBody>
                  <a:tcPr marL="9206" marR="9206" marT="9525" marB="0" anchor="ctr"/>
                </a:tc>
                <a:tc vMerge="1">
                  <a:txBody>
                    <a:bodyPr/>
                    <a:lstStyle/>
                    <a:p>
                      <a:pPr algn="l" fontAlgn="ctr"/>
                      <a:endParaRPr lang="ko-KR" altLang="en-US" sz="11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extLst>
                  <a:ext uri="{0D108BD9-81ED-4DB2-BD59-A6C34878D82A}">
                    <a16:rowId xmlns:a16="http://schemas.microsoft.com/office/drawing/2014/main" val="2478613607"/>
                  </a:ext>
                </a:extLst>
              </a:tr>
              <a:tr h="273831">
                <a:tc vMerge="1">
                  <a:txBody>
                    <a:bodyPr/>
                    <a:lstStyle/>
                    <a:p>
                      <a:pPr algn="l" fontAlgn="ctr"/>
                      <a:endParaRPr lang="ko-KR" altLang="en-US" sz="11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tc vMerge="1">
                  <a:txBody>
                    <a:bodyPr/>
                    <a:lstStyle/>
                    <a:p>
                      <a:pPr algn="l" fontAlgn="ctr"/>
                      <a:endParaRPr lang="ko-KR" altLang="en-US" sz="1400" b="0" i="0" u="none" strike="noStrike" dirty="0">
                        <a:solidFill>
                          <a:srgbClr val="000000"/>
                        </a:solidFill>
                        <a:effectLst/>
                        <a:latin typeface="+mn-ea"/>
                        <a:ea typeface="+mn-ea"/>
                      </a:endParaRPr>
                    </a:p>
                  </a:txBody>
                  <a:tcPr marL="9525" marR="9525" marT="9525" marB="0" anchor="ctr"/>
                </a:tc>
                <a:tc>
                  <a:txBody>
                    <a:bodyPr/>
                    <a:lstStyle/>
                    <a:p>
                      <a:pPr indent="0" algn="l" fontAlgn="ctr">
                        <a:lnSpc>
                          <a:spcPct val="100000"/>
                        </a:lnSpc>
                      </a:pPr>
                      <a:r>
                        <a:rPr lang="en-US" sz="1600" u="none" strike="noStrike">
                          <a:solidFill>
                            <a:schemeClr val="tx2">
                              <a:lumMod val="90000"/>
                            </a:schemeClr>
                          </a:solidFill>
                          <a:effectLst/>
                        </a:rPr>
                        <a:t> int32</a:t>
                      </a:r>
                      <a:endParaRPr lang="en-US" sz="1600" b="0" i="0" u="none" strike="noStrike">
                        <a:solidFill>
                          <a:schemeClr val="tx2">
                            <a:lumMod val="90000"/>
                          </a:schemeClr>
                        </a:solidFill>
                        <a:effectLst/>
                        <a:latin typeface="+mn-ea"/>
                        <a:ea typeface="+mn-ea"/>
                      </a:endParaRPr>
                    </a:p>
                  </a:txBody>
                  <a:tcPr marL="9206" marR="9206" marT="9525" marB="0" anchor="ctr"/>
                </a:tc>
                <a:tc>
                  <a:txBody>
                    <a:bodyPr/>
                    <a:lstStyle/>
                    <a:p>
                      <a:pPr indent="0" algn="ctr" fontAlgn="ctr">
                        <a:lnSpc>
                          <a:spcPct val="100000"/>
                        </a:lnSpc>
                      </a:pPr>
                      <a:r>
                        <a:rPr lang="en-US" sz="1600" u="none" strike="noStrike" dirty="0">
                          <a:solidFill>
                            <a:schemeClr val="tx2">
                              <a:lumMod val="90000"/>
                            </a:schemeClr>
                          </a:solidFill>
                          <a:effectLst/>
                        </a:rPr>
                        <a:t> i4</a:t>
                      </a:r>
                      <a:endParaRPr lang="en-US" sz="1600" b="0" i="0" u="none" strike="noStrike" dirty="0">
                        <a:solidFill>
                          <a:schemeClr val="tx2">
                            <a:lumMod val="90000"/>
                          </a:schemeClr>
                        </a:solidFill>
                        <a:effectLst/>
                        <a:latin typeface="+mn-ea"/>
                        <a:ea typeface="+mn-ea"/>
                      </a:endParaRPr>
                    </a:p>
                  </a:txBody>
                  <a:tcPr marL="9206" marR="9206" marT="9525" marB="0" anchor="ctr"/>
                </a:tc>
                <a:tc vMerge="1">
                  <a:txBody>
                    <a:bodyPr/>
                    <a:lstStyle/>
                    <a:p>
                      <a:pPr algn="l" fontAlgn="ctr"/>
                      <a:endParaRPr lang="ko-KR" altLang="en-US" sz="11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extLst>
                  <a:ext uri="{0D108BD9-81ED-4DB2-BD59-A6C34878D82A}">
                    <a16:rowId xmlns:a16="http://schemas.microsoft.com/office/drawing/2014/main" val="3900702930"/>
                  </a:ext>
                </a:extLst>
              </a:tr>
              <a:tr h="273831">
                <a:tc vMerge="1">
                  <a:txBody>
                    <a:bodyPr/>
                    <a:lstStyle/>
                    <a:p>
                      <a:pPr algn="l" fontAlgn="ctr"/>
                      <a:endParaRPr lang="ko-KR" altLang="en-US" sz="11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tc vMerge="1">
                  <a:txBody>
                    <a:bodyPr/>
                    <a:lstStyle/>
                    <a:p>
                      <a:pPr algn="l" fontAlgn="ctr"/>
                      <a:endParaRPr lang="ko-KR" altLang="en-US" sz="1400" b="0" i="0" u="none" strike="noStrike" dirty="0">
                        <a:solidFill>
                          <a:srgbClr val="000000"/>
                        </a:solidFill>
                        <a:effectLst/>
                        <a:latin typeface="+mn-ea"/>
                        <a:ea typeface="+mn-ea"/>
                      </a:endParaRPr>
                    </a:p>
                  </a:txBody>
                  <a:tcPr marL="9525" marR="9525" marT="9525" marB="0" anchor="ctr"/>
                </a:tc>
                <a:tc>
                  <a:txBody>
                    <a:bodyPr/>
                    <a:lstStyle/>
                    <a:p>
                      <a:pPr indent="0" algn="l" fontAlgn="ctr">
                        <a:lnSpc>
                          <a:spcPct val="100000"/>
                        </a:lnSpc>
                      </a:pPr>
                      <a:r>
                        <a:rPr lang="en-US" sz="1600" u="none" strike="noStrike" dirty="0">
                          <a:solidFill>
                            <a:schemeClr val="tx2">
                              <a:lumMod val="90000"/>
                            </a:schemeClr>
                          </a:solidFill>
                          <a:effectLst/>
                        </a:rPr>
                        <a:t> int64</a:t>
                      </a:r>
                      <a:endParaRPr lang="en-US" sz="1600" b="0" i="0" u="none" strike="noStrike" dirty="0">
                        <a:solidFill>
                          <a:schemeClr val="tx2">
                            <a:lumMod val="90000"/>
                          </a:schemeClr>
                        </a:solidFill>
                        <a:effectLst/>
                        <a:latin typeface="+mn-ea"/>
                        <a:ea typeface="+mn-ea"/>
                      </a:endParaRPr>
                    </a:p>
                  </a:txBody>
                  <a:tcPr marL="9206" marR="9206" marT="9525" marB="0" anchor="ctr"/>
                </a:tc>
                <a:tc>
                  <a:txBody>
                    <a:bodyPr/>
                    <a:lstStyle/>
                    <a:p>
                      <a:pPr indent="0" algn="ctr" fontAlgn="ctr">
                        <a:lnSpc>
                          <a:spcPct val="100000"/>
                        </a:lnSpc>
                      </a:pPr>
                      <a:r>
                        <a:rPr lang="en-US" sz="1600" u="none" strike="noStrike" dirty="0">
                          <a:solidFill>
                            <a:schemeClr val="tx2">
                              <a:lumMod val="90000"/>
                            </a:schemeClr>
                          </a:solidFill>
                          <a:effectLst/>
                        </a:rPr>
                        <a:t> i8</a:t>
                      </a:r>
                      <a:endParaRPr lang="en-US" sz="1600" b="0" i="0" u="none" strike="noStrike" dirty="0">
                        <a:solidFill>
                          <a:schemeClr val="tx2">
                            <a:lumMod val="90000"/>
                          </a:schemeClr>
                        </a:solidFill>
                        <a:effectLst/>
                        <a:latin typeface="+mn-ea"/>
                        <a:ea typeface="+mn-ea"/>
                      </a:endParaRPr>
                    </a:p>
                  </a:txBody>
                  <a:tcPr marL="9206" marR="9206" marT="9525" marB="0" anchor="ctr"/>
                </a:tc>
                <a:tc vMerge="1">
                  <a:txBody>
                    <a:bodyPr/>
                    <a:lstStyle/>
                    <a:p>
                      <a:pPr algn="l" fontAlgn="ctr"/>
                      <a:endParaRPr lang="ko-KR" altLang="en-US" sz="11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extLst>
                  <a:ext uri="{0D108BD9-81ED-4DB2-BD59-A6C34878D82A}">
                    <a16:rowId xmlns:a16="http://schemas.microsoft.com/office/drawing/2014/main" val="560714492"/>
                  </a:ext>
                </a:extLst>
              </a:tr>
              <a:tr h="273831">
                <a:tc vMerge="1">
                  <a:txBody>
                    <a:bodyPr/>
                    <a:lstStyle/>
                    <a:p>
                      <a:pPr algn="l" fontAlgn="ctr"/>
                      <a:endParaRPr lang="ko-KR" altLang="en-US" sz="11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tc rowSpan="4">
                  <a:txBody>
                    <a:bodyPr/>
                    <a:lstStyle/>
                    <a:p>
                      <a:pPr indent="0" algn="l" fontAlgn="ctr">
                        <a:lnSpc>
                          <a:spcPct val="100000"/>
                        </a:lnSpc>
                      </a:pPr>
                      <a:r>
                        <a:rPr lang="ko-KR" altLang="en-US" sz="1600" u="none" strike="noStrike" dirty="0">
                          <a:solidFill>
                            <a:schemeClr val="tx2">
                              <a:lumMod val="90000"/>
                            </a:schemeClr>
                          </a:solidFill>
                          <a:effectLst/>
                        </a:rPr>
                        <a:t> 부호 없는 정수형</a:t>
                      </a:r>
                      <a:endParaRPr lang="en-US" altLang="ko-KR" sz="1600" u="none" strike="noStrike" dirty="0">
                        <a:solidFill>
                          <a:schemeClr val="tx2">
                            <a:lumMod val="90000"/>
                          </a:schemeClr>
                        </a:solidFill>
                        <a:effectLst/>
                      </a:endParaRPr>
                    </a:p>
                    <a:p>
                      <a:pPr indent="0" algn="l" fontAlgn="ctr">
                        <a:lnSpc>
                          <a:spcPct val="100000"/>
                        </a:lnSpc>
                      </a:pPr>
                      <a:r>
                        <a:rPr lang="en-US" altLang="ko-KR" sz="1600" u="none" strike="noStrike" dirty="0">
                          <a:solidFill>
                            <a:schemeClr val="tx2">
                              <a:lumMod val="90000"/>
                            </a:schemeClr>
                          </a:solidFill>
                          <a:effectLst/>
                        </a:rPr>
                        <a:t> (unsigned integers)</a:t>
                      </a:r>
                      <a:endParaRPr lang="ko-KR" altLang="en-US" sz="1600" b="0" i="0" u="none" strike="noStrike" dirty="0">
                        <a:solidFill>
                          <a:schemeClr val="tx2">
                            <a:lumMod val="90000"/>
                          </a:schemeClr>
                        </a:solidFill>
                        <a:effectLst/>
                        <a:latin typeface="+mn-ea"/>
                        <a:ea typeface="+mn-ea"/>
                      </a:endParaRPr>
                    </a:p>
                  </a:txBody>
                  <a:tcPr marL="9206" marR="9206" marT="9525" marB="0" anchor="ctr"/>
                </a:tc>
                <a:tc>
                  <a:txBody>
                    <a:bodyPr/>
                    <a:lstStyle/>
                    <a:p>
                      <a:pPr indent="0" algn="l" fontAlgn="ctr">
                        <a:lnSpc>
                          <a:spcPct val="100000"/>
                        </a:lnSpc>
                      </a:pPr>
                      <a:r>
                        <a:rPr lang="en-US" sz="1600" u="none" strike="noStrike">
                          <a:solidFill>
                            <a:schemeClr val="tx2">
                              <a:lumMod val="90000"/>
                            </a:schemeClr>
                          </a:solidFill>
                          <a:effectLst/>
                        </a:rPr>
                        <a:t> uint8</a:t>
                      </a:r>
                      <a:endParaRPr lang="en-US" sz="1600" b="0" i="0" u="none" strike="noStrike">
                        <a:solidFill>
                          <a:schemeClr val="tx2">
                            <a:lumMod val="90000"/>
                          </a:schemeClr>
                        </a:solidFill>
                        <a:effectLst/>
                        <a:latin typeface="+mn-ea"/>
                        <a:ea typeface="+mn-ea"/>
                      </a:endParaRPr>
                    </a:p>
                  </a:txBody>
                  <a:tcPr marL="9206" marR="9206" marT="9525" marB="0" anchor="ctr"/>
                </a:tc>
                <a:tc>
                  <a:txBody>
                    <a:bodyPr/>
                    <a:lstStyle/>
                    <a:p>
                      <a:pPr indent="0" algn="ctr" fontAlgn="ctr">
                        <a:lnSpc>
                          <a:spcPct val="100000"/>
                        </a:lnSpc>
                      </a:pPr>
                      <a:r>
                        <a:rPr lang="en-US" sz="1600" u="none" strike="noStrike" dirty="0">
                          <a:solidFill>
                            <a:schemeClr val="tx2">
                              <a:lumMod val="90000"/>
                            </a:schemeClr>
                          </a:solidFill>
                          <a:effectLst/>
                        </a:rPr>
                        <a:t> u1</a:t>
                      </a:r>
                      <a:endParaRPr lang="en-US" sz="1600" b="0" i="0" u="none" strike="noStrike" dirty="0">
                        <a:solidFill>
                          <a:schemeClr val="tx2">
                            <a:lumMod val="90000"/>
                          </a:schemeClr>
                        </a:solidFill>
                        <a:effectLst/>
                        <a:latin typeface="+mn-ea"/>
                        <a:ea typeface="+mn-ea"/>
                      </a:endParaRPr>
                    </a:p>
                  </a:txBody>
                  <a:tcPr marL="9206" marR="9206" marT="9525" marB="0" anchor="ctr"/>
                </a:tc>
                <a:tc rowSpan="4">
                  <a:txBody>
                    <a:bodyPr/>
                    <a:lstStyle/>
                    <a:p>
                      <a:pPr indent="0" algn="l" fontAlgn="ctr">
                        <a:lnSpc>
                          <a:spcPct val="100000"/>
                        </a:lnSpc>
                      </a:pPr>
                      <a:r>
                        <a:rPr lang="ko-KR" altLang="en-US" sz="1600" u="none" strike="noStrike" dirty="0">
                          <a:solidFill>
                            <a:schemeClr val="tx2">
                              <a:lumMod val="90000"/>
                            </a:schemeClr>
                          </a:solidFill>
                          <a:effectLst/>
                        </a:rPr>
                        <a:t> </a:t>
                      </a:r>
                      <a:r>
                        <a:rPr lang="en-US" altLang="ko-KR" sz="1600" u="none" strike="noStrike" dirty="0">
                          <a:solidFill>
                            <a:schemeClr val="tx2">
                              <a:lumMod val="90000"/>
                            </a:schemeClr>
                          </a:solidFill>
                          <a:effectLst/>
                        </a:rPr>
                        <a:t>[2, 1, 0, 1, 2, 3]</a:t>
                      </a:r>
                      <a:endParaRPr lang="en-US" altLang="ko-KR" sz="1600" b="0" i="0" u="none" strike="noStrike" dirty="0">
                        <a:solidFill>
                          <a:schemeClr val="tx2">
                            <a:lumMod val="90000"/>
                          </a:schemeClr>
                        </a:solidFill>
                        <a:effectLst/>
                        <a:latin typeface="+mn-ea"/>
                        <a:ea typeface="+mn-ea"/>
                      </a:endParaRPr>
                    </a:p>
                  </a:txBody>
                  <a:tcPr marL="9206" marR="9206" marT="9525" marB="0" anchor="ctr"/>
                </a:tc>
                <a:extLst>
                  <a:ext uri="{0D108BD9-81ED-4DB2-BD59-A6C34878D82A}">
                    <a16:rowId xmlns:a16="http://schemas.microsoft.com/office/drawing/2014/main" val="3721405876"/>
                  </a:ext>
                </a:extLst>
              </a:tr>
              <a:tr h="273831">
                <a:tc vMerge="1">
                  <a:txBody>
                    <a:bodyPr/>
                    <a:lstStyle/>
                    <a:p>
                      <a:pPr algn="l" fontAlgn="ctr"/>
                      <a:endParaRPr lang="ko-KR" altLang="en-US" sz="11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tc vMerge="1">
                  <a:txBody>
                    <a:bodyPr/>
                    <a:lstStyle/>
                    <a:p>
                      <a:pPr algn="l" fontAlgn="ctr"/>
                      <a:endParaRPr lang="en-US" sz="1400" b="0" i="0" u="none" strike="noStrike" dirty="0">
                        <a:solidFill>
                          <a:srgbClr val="000000"/>
                        </a:solidFill>
                        <a:effectLst/>
                        <a:latin typeface="+mn-ea"/>
                        <a:ea typeface="+mn-ea"/>
                      </a:endParaRPr>
                    </a:p>
                  </a:txBody>
                  <a:tcPr marL="9525" marR="9525" marT="9525" marB="0" anchor="ctr"/>
                </a:tc>
                <a:tc>
                  <a:txBody>
                    <a:bodyPr/>
                    <a:lstStyle/>
                    <a:p>
                      <a:pPr indent="0" algn="l" fontAlgn="ctr">
                        <a:lnSpc>
                          <a:spcPct val="100000"/>
                        </a:lnSpc>
                      </a:pPr>
                      <a:r>
                        <a:rPr lang="en-US" sz="1600" u="none" strike="noStrike" dirty="0">
                          <a:solidFill>
                            <a:schemeClr val="tx2">
                              <a:lumMod val="90000"/>
                            </a:schemeClr>
                          </a:solidFill>
                          <a:effectLst/>
                        </a:rPr>
                        <a:t> uint16</a:t>
                      </a:r>
                      <a:endParaRPr lang="en-US" sz="1600" b="0" i="0" u="none" strike="noStrike" dirty="0">
                        <a:solidFill>
                          <a:schemeClr val="tx2">
                            <a:lumMod val="90000"/>
                          </a:schemeClr>
                        </a:solidFill>
                        <a:effectLst/>
                        <a:latin typeface="+mn-ea"/>
                        <a:ea typeface="+mn-ea"/>
                      </a:endParaRPr>
                    </a:p>
                  </a:txBody>
                  <a:tcPr marL="9206" marR="9206" marT="9525" marB="0" anchor="ctr"/>
                </a:tc>
                <a:tc>
                  <a:txBody>
                    <a:bodyPr/>
                    <a:lstStyle/>
                    <a:p>
                      <a:pPr indent="0" algn="ctr" fontAlgn="ctr">
                        <a:lnSpc>
                          <a:spcPct val="100000"/>
                        </a:lnSpc>
                      </a:pPr>
                      <a:r>
                        <a:rPr lang="en-US" sz="1600" u="none" strike="noStrike" dirty="0">
                          <a:solidFill>
                            <a:schemeClr val="tx2">
                              <a:lumMod val="90000"/>
                            </a:schemeClr>
                          </a:solidFill>
                          <a:effectLst/>
                        </a:rPr>
                        <a:t> u2</a:t>
                      </a:r>
                      <a:endParaRPr lang="en-US" sz="1600" b="0" i="0" u="none" strike="noStrike" dirty="0">
                        <a:solidFill>
                          <a:schemeClr val="tx2">
                            <a:lumMod val="90000"/>
                          </a:schemeClr>
                        </a:solidFill>
                        <a:effectLst/>
                        <a:latin typeface="+mn-ea"/>
                        <a:ea typeface="+mn-ea"/>
                      </a:endParaRPr>
                    </a:p>
                  </a:txBody>
                  <a:tcPr marL="9206" marR="9206" marT="9525" marB="0" anchor="ctr"/>
                </a:tc>
                <a:tc vMerge="1">
                  <a:txBody>
                    <a:bodyPr/>
                    <a:lstStyle/>
                    <a:p>
                      <a:pPr algn="l" fontAlgn="ctr"/>
                      <a:endParaRPr lang="ko-KR" altLang="en-US" sz="11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extLst>
                  <a:ext uri="{0D108BD9-81ED-4DB2-BD59-A6C34878D82A}">
                    <a16:rowId xmlns:a16="http://schemas.microsoft.com/office/drawing/2014/main" val="4270002213"/>
                  </a:ext>
                </a:extLst>
              </a:tr>
              <a:tr h="273831">
                <a:tc vMerge="1">
                  <a:txBody>
                    <a:bodyPr/>
                    <a:lstStyle/>
                    <a:p>
                      <a:pPr algn="l" fontAlgn="ctr"/>
                      <a:endParaRPr lang="ko-KR" altLang="en-US" sz="11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tc vMerge="1">
                  <a:txBody>
                    <a:bodyPr/>
                    <a:lstStyle/>
                    <a:p>
                      <a:pPr algn="l" fontAlgn="ctr"/>
                      <a:endParaRPr lang="ko-KR" altLang="en-US" sz="1400" b="0" i="0" u="none" strike="noStrike" dirty="0">
                        <a:solidFill>
                          <a:srgbClr val="000000"/>
                        </a:solidFill>
                        <a:effectLst/>
                        <a:latin typeface="+mn-ea"/>
                        <a:ea typeface="+mn-ea"/>
                      </a:endParaRPr>
                    </a:p>
                  </a:txBody>
                  <a:tcPr marL="9525" marR="9525" marT="9525" marB="0" anchor="ctr"/>
                </a:tc>
                <a:tc>
                  <a:txBody>
                    <a:bodyPr/>
                    <a:lstStyle/>
                    <a:p>
                      <a:pPr indent="0" algn="l" fontAlgn="ctr">
                        <a:lnSpc>
                          <a:spcPct val="100000"/>
                        </a:lnSpc>
                      </a:pPr>
                      <a:r>
                        <a:rPr lang="en-US" sz="1600" u="none" strike="noStrike" dirty="0">
                          <a:solidFill>
                            <a:schemeClr val="tx2">
                              <a:lumMod val="90000"/>
                            </a:schemeClr>
                          </a:solidFill>
                          <a:effectLst/>
                        </a:rPr>
                        <a:t> uint32</a:t>
                      </a:r>
                      <a:endParaRPr lang="en-US" sz="1600" b="0" i="0" u="none" strike="noStrike" dirty="0">
                        <a:solidFill>
                          <a:schemeClr val="tx2">
                            <a:lumMod val="90000"/>
                          </a:schemeClr>
                        </a:solidFill>
                        <a:effectLst/>
                        <a:latin typeface="+mn-ea"/>
                        <a:ea typeface="+mn-ea"/>
                      </a:endParaRPr>
                    </a:p>
                  </a:txBody>
                  <a:tcPr marL="9206" marR="9206" marT="9525" marB="0" anchor="ctr"/>
                </a:tc>
                <a:tc>
                  <a:txBody>
                    <a:bodyPr/>
                    <a:lstStyle/>
                    <a:p>
                      <a:pPr indent="0" algn="ctr" fontAlgn="ctr">
                        <a:lnSpc>
                          <a:spcPct val="100000"/>
                        </a:lnSpc>
                      </a:pPr>
                      <a:r>
                        <a:rPr lang="en-US" sz="1600" u="none" strike="noStrike" dirty="0">
                          <a:solidFill>
                            <a:schemeClr val="tx2">
                              <a:lumMod val="90000"/>
                            </a:schemeClr>
                          </a:solidFill>
                          <a:effectLst/>
                        </a:rPr>
                        <a:t> u4</a:t>
                      </a:r>
                      <a:endParaRPr lang="en-US" sz="1600" b="0" i="0" u="none" strike="noStrike" dirty="0">
                        <a:solidFill>
                          <a:schemeClr val="tx2">
                            <a:lumMod val="90000"/>
                          </a:schemeClr>
                        </a:solidFill>
                        <a:effectLst/>
                        <a:latin typeface="+mn-ea"/>
                        <a:ea typeface="+mn-ea"/>
                      </a:endParaRPr>
                    </a:p>
                  </a:txBody>
                  <a:tcPr marL="9206" marR="9206" marT="9525" marB="0" anchor="ctr"/>
                </a:tc>
                <a:tc vMerge="1">
                  <a:txBody>
                    <a:bodyPr/>
                    <a:lstStyle/>
                    <a:p>
                      <a:pPr algn="l" fontAlgn="ctr"/>
                      <a:endParaRPr lang="ko-KR" altLang="en-US" sz="11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extLst>
                  <a:ext uri="{0D108BD9-81ED-4DB2-BD59-A6C34878D82A}">
                    <a16:rowId xmlns:a16="http://schemas.microsoft.com/office/drawing/2014/main" val="3836280056"/>
                  </a:ext>
                </a:extLst>
              </a:tr>
              <a:tr h="273831">
                <a:tc vMerge="1">
                  <a:txBody>
                    <a:bodyPr/>
                    <a:lstStyle/>
                    <a:p>
                      <a:pPr algn="l" fontAlgn="ctr"/>
                      <a:endParaRPr lang="ko-KR" altLang="en-US" sz="11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tc vMerge="1">
                  <a:txBody>
                    <a:bodyPr/>
                    <a:lstStyle/>
                    <a:p>
                      <a:pPr algn="l" fontAlgn="ctr"/>
                      <a:endParaRPr lang="ko-KR" altLang="en-US" sz="1400" b="0" i="0" u="none" strike="noStrike" dirty="0">
                        <a:solidFill>
                          <a:srgbClr val="000000"/>
                        </a:solidFill>
                        <a:effectLst/>
                        <a:latin typeface="+mn-ea"/>
                        <a:ea typeface="+mn-ea"/>
                      </a:endParaRPr>
                    </a:p>
                  </a:txBody>
                  <a:tcPr marL="9525" marR="9525" marT="9525" marB="0" anchor="ctr"/>
                </a:tc>
                <a:tc>
                  <a:txBody>
                    <a:bodyPr/>
                    <a:lstStyle/>
                    <a:p>
                      <a:pPr indent="0" algn="l" fontAlgn="ctr">
                        <a:lnSpc>
                          <a:spcPct val="100000"/>
                        </a:lnSpc>
                      </a:pPr>
                      <a:r>
                        <a:rPr lang="en-US" sz="1600" u="none" strike="noStrike" dirty="0">
                          <a:solidFill>
                            <a:schemeClr val="tx2">
                              <a:lumMod val="90000"/>
                            </a:schemeClr>
                          </a:solidFill>
                          <a:effectLst/>
                        </a:rPr>
                        <a:t> uint64</a:t>
                      </a:r>
                      <a:endParaRPr lang="en-US" sz="1600" b="0" i="0" u="none" strike="noStrike" dirty="0">
                        <a:solidFill>
                          <a:schemeClr val="tx2">
                            <a:lumMod val="90000"/>
                          </a:schemeClr>
                        </a:solidFill>
                        <a:effectLst/>
                        <a:latin typeface="+mn-ea"/>
                        <a:ea typeface="+mn-ea"/>
                      </a:endParaRPr>
                    </a:p>
                  </a:txBody>
                  <a:tcPr marL="9206" marR="9206" marT="9525" marB="0" anchor="ctr"/>
                </a:tc>
                <a:tc>
                  <a:txBody>
                    <a:bodyPr/>
                    <a:lstStyle/>
                    <a:p>
                      <a:pPr indent="0" algn="ctr" fontAlgn="ctr">
                        <a:lnSpc>
                          <a:spcPct val="100000"/>
                        </a:lnSpc>
                      </a:pPr>
                      <a:r>
                        <a:rPr lang="en-US" sz="1600" u="none" strike="noStrike" dirty="0">
                          <a:solidFill>
                            <a:schemeClr val="tx2">
                              <a:lumMod val="90000"/>
                            </a:schemeClr>
                          </a:solidFill>
                          <a:effectLst/>
                        </a:rPr>
                        <a:t> u8</a:t>
                      </a:r>
                      <a:endParaRPr lang="en-US" sz="1600" b="0" i="0" u="none" strike="noStrike" dirty="0">
                        <a:solidFill>
                          <a:schemeClr val="tx2">
                            <a:lumMod val="90000"/>
                          </a:schemeClr>
                        </a:solidFill>
                        <a:effectLst/>
                        <a:latin typeface="+mn-ea"/>
                        <a:ea typeface="+mn-ea"/>
                      </a:endParaRPr>
                    </a:p>
                  </a:txBody>
                  <a:tcPr marL="9206" marR="9206" marT="9525" marB="0" anchor="ctr"/>
                </a:tc>
                <a:tc vMerge="1">
                  <a:txBody>
                    <a:bodyPr/>
                    <a:lstStyle/>
                    <a:p>
                      <a:pPr algn="l" fontAlgn="ctr"/>
                      <a:endParaRPr lang="ko-KR" altLang="en-US" sz="11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extLst>
                  <a:ext uri="{0D108BD9-81ED-4DB2-BD59-A6C34878D82A}">
                    <a16:rowId xmlns:a16="http://schemas.microsoft.com/office/drawing/2014/main" val="3038230754"/>
                  </a:ext>
                </a:extLst>
              </a:tr>
              <a:tr h="273831">
                <a:tc vMerge="1">
                  <a:txBody>
                    <a:bodyPr/>
                    <a:lstStyle/>
                    <a:p>
                      <a:pPr algn="l" fontAlgn="ctr"/>
                      <a:endParaRPr lang="ko-KR" altLang="en-US" sz="11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tc rowSpan="3">
                  <a:txBody>
                    <a:bodyPr/>
                    <a:lstStyle/>
                    <a:p>
                      <a:pPr indent="0" algn="l" fontAlgn="ctr">
                        <a:lnSpc>
                          <a:spcPct val="100000"/>
                        </a:lnSpc>
                      </a:pPr>
                      <a:r>
                        <a:rPr lang="ko-KR" altLang="en-US" sz="1600" u="none" strike="noStrike" dirty="0" err="1">
                          <a:solidFill>
                            <a:schemeClr val="tx2">
                              <a:lumMod val="90000"/>
                            </a:schemeClr>
                          </a:solidFill>
                          <a:effectLst/>
                        </a:rPr>
                        <a:t>부동소수형</a:t>
                      </a:r>
                      <a:endParaRPr lang="en-US" altLang="ko-KR" sz="1600" u="none" strike="noStrike" dirty="0">
                        <a:solidFill>
                          <a:schemeClr val="tx2">
                            <a:lumMod val="90000"/>
                          </a:schemeClr>
                        </a:solidFill>
                        <a:effectLst/>
                      </a:endParaRPr>
                    </a:p>
                    <a:p>
                      <a:pPr indent="0" algn="l" fontAlgn="ctr">
                        <a:lnSpc>
                          <a:spcPct val="100000"/>
                        </a:lnSpc>
                      </a:pPr>
                      <a:r>
                        <a:rPr lang="en-US" altLang="ko-KR" sz="1600" u="none" strike="noStrike" dirty="0">
                          <a:solidFill>
                            <a:schemeClr val="tx2">
                              <a:lumMod val="90000"/>
                            </a:schemeClr>
                          </a:solidFill>
                          <a:effectLst/>
                        </a:rPr>
                        <a:t>(floating points)</a:t>
                      </a:r>
                      <a:endParaRPr lang="ko-KR" altLang="en-US" sz="1600" b="0" i="0" u="none" strike="noStrike" dirty="0">
                        <a:solidFill>
                          <a:schemeClr val="tx2">
                            <a:lumMod val="90000"/>
                          </a:schemeClr>
                        </a:solidFill>
                        <a:effectLst/>
                        <a:latin typeface="+mn-ea"/>
                        <a:ea typeface="+mn-ea"/>
                      </a:endParaRPr>
                    </a:p>
                  </a:txBody>
                  <a:tcPr marL="9206" marR="9206" marT="9525" marB="0" anchor="ctr"/>
                </a:tc>
                <a:tc>
                  <a:txBody>
                    <a:bodyPr/>
                    <a:lstStyle/>
                    <a:p>
                      <a:pPr indent="0" algn="l" fontAlgn="ctr">
                        <a:lnSpc>
                          <a:spcPct val="100000"/>
                        </a:lnSpc>
                      </a:pPr>
                      <a:r>
                        <a:rPr lang="en-US" sz="1600" u="none" strike="noStrike" dirty="0">
                          <a:solidFill>
                            <a:schemeClr val="tx2">
                              <a:lumMod val="90000"/>
                            </a:schemeClr>
                          </a:solidFill>
                          <a:effectLst/>
                        </a:rPr>
                        <a:t> float16</a:t>
                      </a:r>
                      <a:endParaRPr lang="en-US" sz="1600" b="0" i="0" u="none" strike="noStrike" dirty="0">
                        <a:solidFill>
                          <a:schemeClr val="tx2">
                            <a:lumMod val="90000"/>
                          </a:schemeClr>
                        </a:solidFill>
                        <a:effectLst/>
                        <a:latin typeface="+mn-ea"/>
                        <a:ea typeface="+mn-ea"/>
                      </a:endParaRPr>
                    </a:p>
                  </a:txBody>
                  <a:tcPr marL="9206" marR="9206" marT="9525" marB="0" anchor="ctr"/>
                </a:tc>
                <a:tc>
                  <a:txBody>
                    <a:bodyPr/>
                    <a:lstStyle/>
                    <a:p>
                      <a:pPr indent="0" algn="ctr" fontAlgn="ctr">
                        <a:lnSpc>
                          <a:spcPct val="100000"/>
                        </a:lnSpc>
                      </a:pPr>
                      <a:r>
                        <a:rPr lang="en-US" sz="1600" u="none" strike="noStrike" dirty="0">
                          <a:solidFill>
                            <a:schemeClr val="tx2">
                              <a:lumMod val="90000"/>
                            </a:schemeClr>
                          </a:solidFill>
                          <a:effectLst/>
                        </a:rPr>
                        <a:t> f2</a:t>
                      </a:r>
                      <a:endParaRPr lang="en-US" sz="1600" b="0" i="0" u="none" strike="noStrike" dirty="0">
                        <a:solidFill>
                          <a:schemeClr val="tx2">
                            <a:lumMod val="90000"/>
                          </a:schemeClr>
                        </a:solidFill>
                        <a:effectLst/>
                        <a:latin typeface="+mn-ea"/>
                        <a:ea typeface="+mn-ea"/>
                      </a:endParaRPr>
                    </a:p>
                  </a:txBody>
                  <a:tcPr marL="9206" marR="9206" marT="9525" marB="0" anchor="ctr"/>
                </a:tc>
                <a:tc rowSpan="3">
                  <a:txBody>
                    <a:bodyPr/>
                    <a:lstStyle/>
                    <a:p>
                      <a:pPr indent="0" algn="l" fontAlgn="ctr">
                        <a:lnSpc>
                          <a:spcPct val="100000"/>
                        </a:lnSpc>
                      </a:pPr>
                      <a:r>
                        <a:rPr lang="ko-KR" altLang="en-US" sz="1600" u="none" strike="noStrike" dirty="0">
                          <a:solidFill>
                            <a:schemeClr val="tx2">
                              <a:lumMod val="90000"/>
                            </a:schemeClr>
                          </a:solidFill>
                          <a:effectLst/>
                        </a:rPr>
                        <a:t> </a:t>
                      </a:r>
                      <a:r>
                        <a:rPr lang="en-US" altLang="ko-KR" sz="1600" u="none" strike="noStrike" dirty="0">
                          <a:solidFill>
                            <a:schemeClr val="tx2">
                              <a:lumMod val="90000"/>
                            </a:schemeClr>
                          </a:solidFill>
                          <a:effectLst/>
                        </a:rPr>
                        <a:t>[-2.0, -1.3, 0.0, 1.9, 2.2, 3.6]</a:t>
                      </a:r>
                      <a:endParaRPr lang="en-US" altLang="ko-KR" sz="1600" b="0" i="0" u="none" strike="noStrike" dirty="0">
                        <a:solidFill>
                          <a:schemeClr val="tx2">
                            <a:lumMod val="90000"/>
                          </a:schemeClr>
                        </a:solidFill>
                        <a:effectLst/>
                        <a:latin typeface="+mn-ea"/>
                        <a:ea typeface="+mn-ea"/>
                      </a:endParaRPr>
                    </a:p>
                  </a:txBody>
                  <a:tcPr marL="9206" marR="9206" marT="9525" marB="0" anchor="ctr"/>
                </a:tc>
                <a:extLst>
                  <a:ext uri="{0D108BD9-81ED-4DB2-BD59-A6C34878D82A}">
                    <a16:rowId xmlns:a16="http://schemas.microsoft.com/office/drawing/2014/main" val="3907673392"/>
                  </a:ext>
                </a:extLst>
              </a:tr>
              <a:tr h="273831">
                <a:tc vMerge="1">
                  <a:txBody>
                    <a:bodyPr/>
                    <a:lstStyle/>
                    <a:p>
                      <a:pPr algn="l" fontAlgn="ctr"/>
                      <a:endParaRPr lang="ko-KR" altLang="en-US" sz="11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tc vMerge="1">
                  <a:txBody>
                    <a:bodyPr/>
                    <a:lstStyle/>
                    <a:p>
                      <a:pPr algn="l" fontAlgn="ctr"/>
                      <a:endParaRPr lang="en-US" sz="1400" b="0" i="0" u="none" strike="noStrike" dirty="0">
                        <a:solidFill>
                          <a:srgbClr val="000000"/>
                        </a:solidFill>
                        <a:effectLst/>
                        <a:latin typeface="+mn-ea"/>
                        <a:ea typeface="+mn-ea"/>
                      </a:endParaRPr>
                    </a:p>
                  </a:txBody>
                  <a:tcPr marL="9525" marR="9525" marT="9525" marB="0" anchor="ctr"/>
                </a:tc>
                <a:tc>
                  <a:txBody>
                    <a:bodyPr/>
                    <a:lstStyle/>
                    <a:p>
                      <a:pPr indent="0" algn="l" fontAlgn="ctr">
                        <a:lnSpc>
                          <a:spcPct val="100000"/>
                        </a:lnSpc>
                      </a:pPr>
                      <a:r>
                        <a:rPr lang="en-US" sz="1600" u="none" strike="noStrike" dirty="0">
                          <a:solidFill>
                            <a:schemeClr val="tx2">
                              <a:lumMod val="90000"/>
                            </a:schemeClr>
                          </a:solidFill>
                          <a:effectLst/>
                        </a:rPr>
                        <a:t> float32</a:t>
                      </a:r>
                      <a:endParaRPr lang="en-US" sz="1600" b="0" i="0" u="none" strike="noStrike" dirty="0">
                        <a:solidFill>
                          <a:schemeClr val="tx2">
                            <a:lumMod val="90000"/>
                          </a:schemeClr>
                        </a:solidFill>
                        <a:effectLst/>
                        <a:latin typeface="+mn-ea"/>
                        <a:ea typeface="+mn-ea"/>
                      </a:endParaRPr>
                    </a:p>
                  </a:txBody>
                  <a:tcPr marL="9206" marR="9206" marT="9525" marB="0" anchor="ctr"/>
                </a:tc>
                <a:tc>
                  <a:txBody>
                    <a:bodyPr/>
                    <a:lstStyle/>
                    <a:p>
                      <a:pPr indent="0" algn="ctr" fontAlgn="ctr">
                        <a:lnSpc>
                          <a:spcPct val="100000"/>
                        </a:lnSpc>
                      </a:pPr>
                      <a:r>
                        <a:rPr lang="en-US" sz="1600" u="none" strike="noStrike" dirty="0">
                          <a:solidFill>
                            <a:schemeClr val="tx2">
                              <a:lumMod val="90000"/>
                            </a:schemeClr>
                          </a:solidFill>
                          <a:effectLst/>
                        </a:rPr>
                        <a:t> f4</a:t>
                      </a:r>
                      <a:endParaRPr lang="en-US" sz="1600" b="0" i="0" u="none" strike="noStrike" dirty="0">
                        <a:solidFill>
                          <a:schemeClr val="tx2">
                            <a:lumMod val="90000"/>
                          </a:schemeClr>
                        </a:solidFill>
                        <a:effectLst/>
                        <a:latin typeface="+mn-ea"/>
                        <a:ea typeface="+mn-ea"/>
                      </a:endParaRPr>
                    </a:p>
                  </a:txBody>
                  <a:tcPr marL="9206" marR="9206" marT="9525" marB="0" anchor="ctr"/>
                </a:tc>
                <a:tc vMerge="1">
                  <a:txBody>
                    <a:bodyPr/>
                    <a:lstStyle/>
                    <a:p>
                      <a:pPr algn="l" fontAlgn="ctr"/>
                      <a:endParaRPr lang="ko-KR" altLang="en-US" sz="11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extLst>
                  <a:ext uri="{0D108BD9-81ED-4DB2-BD59-A6C34878D82A}">
                    <a16:rowId xmlns:a16="http://schemas.microsoft.com/office/drawing/2014/main" val="1595750624"/>
                  </a:ext>
                </a:extLst>
              </a:tr>
              <a:tr h="273831">
                <a:tc vMerge="1">
                  <a:txBody>
                    <a:bodyPr/>
                    <a:lstStyle/>
                    <a:p>
                      <a:pPr algn="l" fontAlgn="ctr"/>
                      <a:endParaRPr lang="ko-KR" altLang="en-US" sz="11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tc vMerge="1">
                  <a:txBody>
                    <a:bodyPr/>
                    <a:lstStyle/>
                    <a:p>
                      <a:pPr algn="l" fontAlgn="ctr"/>
                      <a:endParaRPr lang="ko-KR" altLang="en-US" sz="1400" b="0" i="0" u="none" strike="noStrike" dirty="0">
                        <a:solidFill>
                          <a:srgbClr val="000000"/>
                        </a:solidFill>
                        <a:effectLst/>
                        <a:latin typeface="+mn-ea"/>
                        <a:ea typeface="+mn-ea"/>
                      </a:endParaRPr>
                    </a:p>
                  </a:txBody>
                  <a:tcPr marL="9525" marR="9525" marT="9525" marB="0" anchor="ctr"/>
                </a:tc>
                <a:tc>
                  <a:txBody>
                    <a:bodyPr/>
                    <a:lstStyle/>
                    <a:p>
                      <a:pPr indent="0" algn="l" fontAlgn="ctr">
                        <a:lnSpc>
                          <a:spcPct val="100000"/>
                        </a:lnSpc>
                      </a:pPr>
                      <a:r>
                        <a:rPr lang="en-US" sz="1600" u="none" strike="noStrike" dirty="0">
                          <a:solidFill>
                            <a:schemeClr val="tx2">
                              <a:lumMod val="90000"/>
                            </a:schemeClr>
                          </a:solidFill>
                          <a:effectLst/>
                        </a:rPr>
                        <a:t> float64</a:t>
                      </a:r>
                      <a:endParaRPr lang="en-US" sz="1600" b="0" i="0" u="none" strike="noStrike" dirty="0">
                        <a:solidFill>
                          <a:schemeClr val="tx2">
                            <a:lumMod val="90000"/>
                          </a:schemeClr>
                        </a:solidFill>
                        <a:effectLst/>
                        <a:latin typeface="+mn-ea"/>
                        <a:ea typeface="+mn-ea"/>
                      </a:endParaRPr>
                    </a:p>
                  </a:txBody>
                  <a:tcPr marL="9206" marR="9206" marT="9525" marB="0" anchor="ctr"/>
                </a:tc>
                <a:tc>
                  <a:txBody>
                    <a:bodyPr/>
                    <a:lstStyle/>
                    <a:p>
                      <a:pPr indent="0" algn="ctr" fontAlgn="ctr">
                        <a:lnSpc>
                          <a:spcPct val="100000"/>
                        </a:lnSpc>
                      </a:pPr>
                      <a:r>
                        <a:rPr lang="en-US" sz="1600" u="none" strike="noStrike" dirty="0">
                          <a:solidFill>
                            <a:schemeClr val="tx2">
                              <a:lumMod val="90000"/>
                            </a:schemeClr>
                          </a:solidFill>
                          <a:effectLst/>
                        </a:rPr>
                        <a:t> f8</a:t>
                      </a:r>
                      <a:endParaRPr lang="en-US" sz="1600" b="0" i="0" u="none" strike="noStrike" dirty="0">
                        <a:solidFill>
                          <a:schemeClr val="tx2">
                            <a:lumMod val="90000"/>
                          </a:schemeClr>
                        </a:solidFill>
                        <a:effectLst/>
                        <a:latin typeface="+mn-ea"/>
                        <a:ea typeface="+mn-ea"/>
                      </a:endParaRPr>
                    </a:p>
                  </a:txBody>
                  <a:tcPr marL="9206" marR="9206" marT="9525" marB="0" anchor="ctr"/>
                </a:tc>
                <a:tc vMerge="1">
                  <a:txBody>
                    <a:bodyPr/>
                    <a:lstStyle/>
                    <a:p>
                      <a:pPr algn="l" fontAlgn="ctr"/>
                      <a:endParaRPr lang="ko-KR" altLang="en-US" sz="11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extLst>
                  <a:ext uri="{0D108BD9-81ED-4DB2-BD59-A6C34878D82A}">
                    <a16:rowId xmlns:a16="http://schemas.microsoft.com/office/drawing/2014/main" val="1376212260"/>
                  </a:ext>
                </a:extLst>
              </a:tr>
              <a:tr h="273831">
                <a:tc vMerge="1">
                  <a:txBody>
                    <a:bodyPr/>
                    <a:lstStyle/>
                    <a:p>
                      <a:pPr algn="l" fontAlgn="ctr"/>
                      <a:endParaRPr lang="ko-KR" altLang="en-US" sz="11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tc rowSpan="2">
                  <a:txBody>
                    <a:bodyPr/>
                    <a:lstStyle/>
                    <a:p>
                      <a:pPr indent="0" algn="l" fontAlgn="ctr">
                        <a:lnSpc>
                          <a:spcPct val="100000"/>
                        </a:lnSpc>
                      </a:pPr>
                      <a:r>
                        <a:rPr lang="ko-KR" altLang="en-US" sz="1600" u="none" strike="noStrike" dirty="0" err="1">
                          <a:solidFill>
                            <a:schemeClr val="tx2">
                              <a:lumMod val="90000"/>
                            </a:schemeClr>
                          </a:solidFill>
                          <a:effectLst/>
                        </a:rPr>
                        <a:t>복수수형</a:t>
                      </a:r>
                      <a:r>
                        <a:rPr lang="en-US" altLang="ko-KR" sz="1600" u="none" strike="noStrike" dirty="0">
                          <a:solidFill>
                            <a:schemeClr val="tx2">
                              <a:lumMod val="90000"/>
                            </a:schemeClr>
                          </a:solidFill>
                          <a:effectLst/>
                        </a:rPr>
                        <a:t>(</a:t>
                      </a:r>
                      <a:r>
                        <a:rPr lang="ko-KR" altLang="en-US" sz="1600" u="none" strike="noStrike" dirty="0">
                          <a:solidFill>
                            <a:schemeClr val="tx2">
                              <a:lumMod val="90000"/>
                            </a:schemeClr>
                          </a:solidFill>
                          <a:effectLst/>
                        </a:rPr>
                        <a:t>실수 </a:t>
                      </a:r>
                      <a:r>
                        <a:rPr lang="en-US" altLang="ko-KR" sz="1600" u="none" strike="noStrike" dirty="0">
                          <a:solidFill>
                            <a:schemeClr val="tx2">
                              <a:lumMod val="90000"/>
                            </a:schemeClr>
                          </a:solidFill>
                          <a:effectLst/>
                        </a:rPr>
                        <a:t>+ </a:t>
                      </a:r>
                      <a:r>
                        <a:rPr lang="ko-KR" altLang="en-US" sz="1600" u="none" strike="noStrike" dirty="0">
                          <a:solidFill>
                            <a:schemeClr val="tx2">
                              <a:lumMod val="90000"/>
                            </a:schemeClr>
                          </a:solidFill>
                          <a:effectLst/>
                        </a:rPr>
                        <a:t>허수</a:t>
                      </a:r>
                      <a:r>
                        <a:rPr lang="en-US" altLang="ko-KR" sz="1600" u="none" strike="noStrike" dirty="0">
                          <a:solidFill>
                            <a:schemeClr val="tx2">
                              <a:lumMod val="90000"/>
                            </a:schemeClr>
                          </a:solidFill>
                          <a:effectLst/>
                        </a:rPr>
                        <a:t>)</a:t>
                      </a:r>
                    </a:p>
                    <a:p>
                      <a:pPr marL="0" marR="0" lvl="0" indent="0" algn="l" defTabSz="914400" rtl="0" eaLnBrk="1" fontAlgn="ctr" latinLnBrk="1" hangingPunct="1">
                        <a:lnSpc>
                          <a:spcPct val="100000"/>
                        </a:lnSpc>
                        <a:spcBef>
                          <a:spcPts val="0"/>
                        </a:spcBef>
                        <a:spcAft>
                          <a:spcPts val="0"/>
                        </a:spcAft>
                        <a:buClrTx/>
                        <a:buSzTx/>
                        <a:buFontTx/>
                        <a:buNone/>
                        <a:tabLst/>
                        <a:defRPr/>
                      </a:pPr>
                      <a:r>
                        <a:rPr lang="en-US" altLang="ko-KR" sz="1600" u="none" strike="noStrike" dirty="0">
                          <a:solidFill>
                            <a:schemeClr val="tx2">
                              <a:lumMod val="90000"/>
                            </a:schemeClr>
                          </a:solidFill>
                          <a:effectLst/>
                        </a:rPr>
                        <a:t>(complex)</a:t>
                      </a:r>
                      <a:endParaRPr lang="en-US" altLang="ko-KR" sz="1600" b="0" i="0" u="none" strike="noStrike" dirty="0">
                        <a:solidFill>
                          <a:schemeClr val="tx2">
                            <a:lumMod val="90000"/>
                          </a:schemeClr>
                        </a:solidFill>
                        <a:effectLst/>
                        <a:latin typeface="+mn-ea"/>
                        <a:ea typeface="+mn-ea"/>
                      </a:endParaRPr>
                    </a:p>
                  </a:txBody>
                  <a:tcPr marL="9206" marR="9206" marT="9525" marB="0" anchor="ctr"/>
                </a:tc>
                <a:tc>
                  <a:txBody>
                    <a:bodyPr/>
                    <a:lstStyle/>
                    <a:p>
                      <a:pPr indent="0" algn="l" fontAlgn="ctr">
                        <a:lnSpc>
                          <a:spcPct val="100000"/>
                        </a:lnSpc>
                      </a:pPr>
                      <a:r>
                        <a:rPr lang="en-US" sz="1600" u="none" strike="noStrike" dirty="0">
                          <a:solidFill>
                            <a:schemeClr val="tx2">
                              <a:lumMod val="90000"/>
                            </a:schemeClr>
                          </a:solidFill>
                          <a:effectLst/>
                        </a:rPr>
                        <a:t> complex64</a:t>
                      </a:r>
                      <a:endParaRPr lang="en-US" sz="1600" b="0" i="0" u="none" strike="noStrike" dirty="0">
                        <a:solidFill>
                          <a:schemeClr val="tx2">
                            <a:lumMod val="90000"/>
                          </a:schemeClr>
                        </a:solidFill>
                        <a:effectLst/>
                        <a:latin typeface="+mn-ea"/>
                        <a:ea typeface="+mn-ea"/>
                      </a:endParaRPr>
                    </a:p>
                  </a:txBody>
                  <a:tcPr marL="9206" marR="9206" marT="9525" marB="0" anchor="ctr"/>
                </a:tc>
                <a:tc>
                  <a:txBody>
                    <a:bodyPr/>
                    <a:lstStyle/>
                    <a:p>
                      <a:pPr indent="0" algn="ctr" fontAlgn="ctr">
                        <a:lnSpc>
                          <a:spcPct val="100000"/>
                        </a:lnSpc>
                      </a:pPr>
                      <a:r>
                        <a:rPr lang="en-US" sz="1600" u="none" strike="noStrike" dirty="0">
                          <a:solidFill>
                            <a:schemeClr val="tx2">
                              <a:lumMod val="90000"/>
                            </a:schemeClr>
                          </a:solidFill>
                          <a:effectLst/>
                        </a:rPr>
                        <a:t> c8</a:t>
                      </a:r>
                      <a:endParaRPr lang="en-US" sz="1600" b="0" i="0" u="none" strike="noStrike" dirty="0">
                        <a:solidFill>
                          <a:schemeClr val="tx2">
                            <a:lumMod val="90000"/>
                          </a:schemeClr>
                        </a:solidFill>
                        <a:effectLst/>
                        <a:latin typeface="+mn-ea"/>
                        <a:ea typeface="+mn-ea"/>
                      </a:endParaRPr>
                    </a:p>
                  </a:txBody>
                  <a:tcPr marL="9206" marR="9206" marT="9525" marB="0" anchor="ctr"/>
                </a:tc>
                <a:tc rowSpan="2">
                  <a:txBody>
                    <a:bodyPr/>
                    <a:lstStyle/>
                    <a:p>
                      <a:pPr indent="0" algn="l" fontAlgn="ctr">
                        <a:lnSpc>
                          <a:spcPct val="100000"/>
                        </a:lnSpc>
                      </a:pPr>
                      <a:r>
                        <a:rPr lang="en-US" sz="1600" u="none" strike="noStrike" dirty="0">
                          <a:solidFill>
                            <a:schemeClr val="tx2">
                              <a:lumMod val="90000"/>
                            </a:schemeClr>
                          </a:solidFill>
                          <a:effectLst/>
                        </a:rPr>
                        <a:t> (1 + 2j)</a:t>
                      </a:r>
                      <a:endParaRPr lang="en-US" sz="1600" b="0" i="0" u="none" strike="noStrike" dirty="0">
                        <a:solidFill>
                          <a:schemeClr val="tx2">
                            <a:lumMod val="90000"/>
                          </a:schemeClr>
                        </a:solidFill>
                        <a:effectLst/>
                        <a:latin typeface="+mn-ea"/>
                        <a:ea typeface="+mn-ea"/>
                      </a:endParaRPr>
                    </a:p>
                  </a:txBody>
                  <a:tcPr marL="9206" marR="9206" marT="9525" marB="0" anchor="ctr"/>
                </a:tc>
                <a:extLst>
                  <a:ext uri="{0D108BD9-81ED-4DB2-BD59-A6C34878D82A}">
                    <a16:rowId xmlns:a16="http://schemas.microsoft.com/office/drawing/2014/main" val="593639244"/>
                  </a:ext>
                </a:extLst>
              </a:tr>
              <a:tr h="273831">
                <a:tc vMerge="1">
                  <a:txBody>
                    <a:bodyPr/>
                    <a:lstStyle/>
                    <a:p>
                      <a:pPr algn="l" fontAlgn="ctr"/>
                      <a:endParaRPr lang="ko-KR" altLang="en-US" sz="11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tc vMerge="1">
                  <a:txBody>
                    <a:bodyPr/>
                    <a:lstStyle/>
                    <a:p>
                      <a:pPr algn="l" fontAlgn="ctr"/>
                      <a:endParaRPr lang="en-US" sz="1400" b="0" i="0" u="none" strike="noStrike" dirty="0">
                        <a:solidFill>
                          <a:srgbClr val="000000"/>
                        </a:solidFill>
                        <a:effectLst/>
                        <a:latin typeface="+mn-ea"/>
                        <a:ea typeface="+mn-ea"/>
                      </a:endParaRPr>
                    </a:p>
                  </a:txBody>
                  <a:tcPr marL="9525" marR="9525" marT="9525" marB="0" anchor="ctr"/>
                </a:tc>
                <a:tc>
                  <a:txBody>
                    <a:bodyPr/>
                    <a:lstStyle/>
                    <a:p>
                      <a:pPr indent="0" algn="l" fontAlgn="ctr">
                        <a:lnSpc>
                          <a:spcPct val="100000"/>
                        </a:lnSpc>
                      </a:pPr>
                      <a:r>
                        <a:rPr lang="en-US" sz="1600" u="none" strike="noStrike">
                          <a:solidFill>
                            <a:schemeClr val="tx2">
                              <a:lumMod val="90000"/>
                            </a:schemeClr>
                          </a:solidFill>
                          <a:effectLst/>
                        </a:rPr>
                        <a:t> complex128</a:t>
                      </a:r>
                      <a:endParaRPr lang="en-US" sz="1600" b="0" i="0" u="none" strike="noStrike">
                        <a:solidFill>
                          <a:schemeClr val="tx2">
                            <a:lumMod val="90000"/>
                          </a:schemeClr>
                        </a:solidFill>
                        <a:effectLst/>
                        <a:latin typeface="+mn-ea"/>
                        <a:ea typeface="+mn-ea"/>
                      </a:endParaRPr>
                    </a:p>
                  </a:txBody>
                  <a:tcPr marL="9206" marR="9206" marT="9525" marB="0" anchor="ctr"/>
                </a:tc>
                <a:tc>
                  <a:txBody>
                    <a:bodyPr/>
                    <a:lstStyle/>
                    <a:p>
                      <a:pPr indent="0" algn="ctr" fontAlgn="ctr">
                        <a:lnSpc>
                          <a:spcPct val="100000"/>
                        </a:lnSpc>
                      </a:pPr>
                      <a:r>
                        <a:rPr lang="en-US" sz="1600" u="none" strike="noStrike" dirty="0">
                          <a:solidFill>
                            <a:schemeClr val="tx2">
                              <a:lumMod val="90000"/>
                            </a:schemeClr>
                          </a:solidFill>
                          <a:effectLst/>
                        </a:rPr>
                        <a:t> c16</a:t>
                      </a:r>
                      <a:endParaRPr lang="en-US" sz="1600" b="0" i="0" u="none" strike="noStrike" dirty="0">
                        <a:solidFill>
                          <a:schemeClr val="tx2">
                            <a:lumMod val="90000"/>
                          </a:schemeClr>
                        </a:solidFill>
                        <a:effectLst/>
                        <a:latin typeface="+mn-ea"/>
                        <a:ea typeface="+mn-ea"/>
                      </a:endParaRPr>
                    </a:p>
                  </a:txBody>
                  <a:tcPr marL="9206" marR="9206" marT="9525" marB="0" anchor="ctr"/>
                </a:tc>
                <a:tc vMerge="1">
                  <a:txBody>
                    <a:bodyPr/>
                    <a:lstStyle/>
                    <a:p>
                      <a:pPr algn="l" fontAlgn="ctr"/>
                      <a:endParaRPr lang="ko-KR" altLang="en-US" sz="11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extLst>
                  <a:ext uri="{0D108BD9-81ED-4DB2-BD59-A6C34878D82A}">
                    <a16:rowId xmlns:a16="http://schemas.microsoft.com/office/drawing/2014/main" val="3327213978"/>
                  </a:ext>
                </a:extLst>
              </a:tr>
              <a:tr h="535959">
                <a:tc>
                  <a:txBody>
                    <a:bodyPr/>
                    <a:lstStyle/>
                    <a:p>
                      <a:pPr indent="0" algn="ctr" fontAlgn="ctr">
                        <a:lnSpc>
                          <a:spcPct val="100000"/>
                        </a:lnSpc>
                      </a:pPr>
                      <a:r>
                        <a:rPr lang="ko-KR" altLang="en-US" sz="1600" u="none" strike="noStrike" dirty="0">
                          <a:solidFill>
                            <a:schemeClr val="tx2">
                              <a:lumMod val="90000"/>
                            </a:schemeClr>
                          </a:solidFill>
                          <a:effectLst/>
                        </a:rPr>
                        <a:t>문자형</a:t>
                      </a:r>
                      <a:endParaRPr lang="en-US" altLang="ko-KR" sz="1600" u="none" strike="noStrike" dirty="0">
                        <a:solidFill>
                          <a:schemeClr val="tx2">
                            <a:lumMod val="90000"/>
                          </a:schemeClr>
                        </a:solidFill>
                        <a:effectLst/>
                      </a:endParaRPr>
                    </a:p>
                    <a:p>
                      <a:pPr marL="0" marR="0" lvl="0" indent="0" algn="ctr" defTabSz="914400" rtl="0" eaLnBrk="1" fontAlgn="ctr" latinLnBrk="1" hangingPunct="1">
                        <a:lnSpc>
                          <a:spcPct val="100000"/>
                        </a:lnSpc>
                        <a:spcBef>
                          <a:spcPts val="0"/>
                        </a:spcBef>
                        <a:spcAft>
                          <a:spcPts val="0"/>
                        </a:spcAft>
                        <a:buClrTx/>
                        <a:buSzTx/>
                        <a:buFontTx/>
                        <a:buNone/>
                        <a:tabLst/>
                        <a:defRPr/>
                      </a:pPr>
                      <a:r>
                        <a:rPr lang="en-US" altLang="ko-KR" sz="1600" u="none" strike="noStrike" dirty="0">
                          <a:solidFill>
                            <a:schemeClr val="tx2">
                              <a:lumMod val="90000"/>
                            </a:schemeClr>
                          </a:solidFill>
                          <a:effectLst/>
                        </a:rPr>
                        <a:t>(character)</a:t>
                      </a:r>
                      <a:endParaRPr lang="en-US" altLang="ko-KR" sz="1600" b="0" i="0" u="none" strike="noStrike" dirty="0">
                        <a:solidFill>
                          <a:schemeClr val="tx2">
                            <a:lumMod val="90000"/>
                          </a:schemeClr>
                        </a:solidFill>
                        <a:effectLst/>
                        <a:latin typeface="+mn-ea"/>
                        <a:ea typeface="+mn-ea"/>
                      </a:endParaRPr>
                    </a:p>
                  </a:txBody>
                  <a:tcPr marL="9206" marR="9206" marT="9525" marB="0" anchor="ctr"/>
                </a:tc>
                <a:tc>
                  <a:txBody>
                    <a:bodyPr/>
                    <a:lstStyle/>
                    <a:p>
                      <a:pPr indent="0" algn="l" fontAlgn="ctr">
                        <a:lnSpc>
                          <a:spcPct val="100000"/>
                        </a:lnSpc>
                      </a:pPr>
                      <a:r>
                        <a:rPr lang="ko-KR" altLang="en-US" sz="1600" u="none" strike="noStrike" dirty="0">
                          <a:solidFill>
                            <a:schemeClr val="tx2">
                              <a:lumMod val="90000"/>
                            </a:schemeClr>
                          </a:solidFill>
                          <a:effectLst/>
                        </a:rPr>
                        <a:t> 문자형 </a:t>
                      </a:r>
                      <a:r>
                        <a:rPr lang="en-US" altLang="ko-KR" sz="1600" u="none" strike="noStrike" dirty="0">
                          <a:solidFill>
                            <a:schemeClr val="tx2">
                              <a:lumMod val="90000"/>
                            </a:schemeClr>
                          </a:solidFill>
                          <a:effectLst/>
                        </a:rPr>
                        <a:t>(string)</a:t>
                      </a:r>
                      <a:endParaRPr lang="ko-KR" altLang="en-US" sz="1600" b="0" i="0" u="none" strike="noStrike" dirty="0">
                        <a:solidFill>
                          <a:schemeClr val="tx2">
                            <a:lumMod val="90000"/>
                          </a:schemeClr>
                        </a:solidFill>
                        <a:effectLst/>
                        <a:latin typeface="+mn-ea"/>
                        <a:ea typeface="+mn-ea"/>
                      </a:endParaRPr>
                    </a:p>
                  </a:txBody>
                  <a:tcPr marL="9206" marR="9206" marT="9525" marB="0" anchor="ctr"/>
                </a:tc>
                <a:tc>
                  <a:txBody>
                    <a:bodyPr/>
                    <a:lstStyle/>
                    <a:p>
                      <a:pPr indent="0" algn="l" fontAlgn="ctr">
                        <a:lnSpc>
                          <a:spcPct val="100000"/>
                        </a:lnSpc>
                      </a:pPr>
                      <a:r>
                        <a:rPr lang="en-US" sz="1600" u="none" strike="noStrike">
                          <a:solidFill>
                            <a:schemeClr val="tx2">
                              <a:lumMod val="90000"/>
                            </a:schemeClr>
                          </a:solidFill>
                          <a:effectLst/>
                        </a:rPr>
                        <a:t> string_</a:t>
                      </a:r>
                      <a:endParaRPr lang="en-US" sz="1600" b="0" i="0" u="none" strike="noStrike">
                        <a:solidFill>
                          <a:schemeClr val="tx2">
                            <a:lumMod val="90000"/>
                          </a:schemeClr>
                        </a:solidFill>
                        <a:effectLst/>
                        <a:latin typeface="+mn-ea"/>
                        <a:ea typeface="+mn-ea"/>
                      </a:endParaRPr>
                    </a:p>
                  </a:txBody>
                  <a:tcPr marL="9206" marR="9206" marT="9525" marB="0" anchor="ctr"/>
                </a:tc>
                <a:tc>
                  <a:txBody>
                    <a:bodyPr/>
                    <a:lstStyle/>
                    <a:p>
                      <a:pPr indent="0" algn="ctr" fontAlgn="ctr">
                        <a:lnSpc>
                          <a:spcPct val="100000"/>
                        </a:lnSpc>
                      </a:pPr>
                      <a:r>
                        <a:rPr lang="en-US" sz="1600" u="none" strike="noStrike" dirty="0">
                          <a:solidFill>
                            <a:schemeClr val="tx2">
                              <a:lumMod val="90000"/>
                            </a:schemeClr>
                          </a:solidFill>
                          <a:effectLst/>
                        </a:rPr>
                        <a:t> S </a:t>
                      </a:r>
                      <a:endParaRPr lang="en-US" sz="1600" b="0" i="0" u="none" strike="noStrike" dirty="0">
                        <a:solidFill>
                          <a:schemeClr val="tx2">
                            <a:lumMod val="90000"/>
                          </a:schemeClr>
                        </a:solidFill>
                        <a:effectLst/>
                        <a:latin typeface="+mn-ea"/>
                        <a:ea typeface="+mn-ea"/>
                      </a:endParaRPr>
                    </a:p>
                  </a:txBody>
                  <a:tcPr marL="9206" marR="9206" marT="9525" marB="0" anchor="ctr"/>
                </a:tc>
                <a:tc>
                  <a:txBody>
                    <a:bodyPr/>
                    <a:lstStyle/>
                    <a:p>
                      <a:pPr indent="0" algn="l" fontAlgn="ctr">
                        <a:lnSpc>
                          <a:spcPct val="100000"/>
                        </a:lnSpc>
                      </a:pPr>
                      <a:r>
                        <a:rPr lang="en-US" sz="1600" u="none" strike="noStrike" dirty="0">
                          <a:solidFill>
                            <a:schemeClr val="tx2">
                              <a:lumMod val="90000"/>
                            </a:schemeClr>
                          </a:solidFill>
                          <a:effectLst/>
                        </a:rPr>
                        <a:t> ['Seoul', 'Busan', 'Incheon']</a:t>
                      </a:r>
                      <a:endParaRPr lang="en-US" sz="1600" b="0" i="0" u="none" strike="noStrike" dirty="0">
                        <a:solidFill>
                          <a:schemeClr val="tx2">
                            <a:lumMod val="90000"/>
                          </a:schemeClr>
                        </a:solidFill>
                        <a:effectLst/>
                        <a:latin typeface="+mn-ea"/>
                        <a:ea typeface="+mn-ea"/>
                      </a:endParaRPr>
                    </a:p>
                  </a:txBody>
                  <a:tcPr marL="9206" marR="9206" marT="9525" marB="0" anchor="ctr"/>
                </a:tc>
                <a:extLst>
                  <a:ext uri="{0D108BD9-81ED-4DB2-BD59-A6C34878D82A}">
                    <a16:rowId xmlns:a16="http://schemas.microsoft.com/office/drawing/2014/main" val="2723523548"/>
                  </a:ext>
                </a:extLst>
              </a:tr>
            </a:tbl>
          </a:graphicData>
        </a:graphic>
      </p:graphicFrame>
      <p:sp>
        <p:nvSpPr>
          <p:cNvPr id="2" name="슬라이드 번호 개체 틀 1"/>
          <p:cNvSpPr>
            <a:spLocks noGrp="1"/>
          </p:cNvSpPr>
          <p:nvPr>
            <p:ph type="sldNum" sz="quarter" idx="12"/>
          </p:nvPr>
        </p:nvSpPr>
        <p:spPr/>
        <p:txBody>
          <a:bodyPr/>
          <a:lstStyle/>
          <a:p>
            <a:fld id="{D57F1E4F-1CFF-5643-939E-217C01CDF565}" type="slidenum">
              <a:rPr lang="en-US" smtClean="0"/>
              <a:pPr/>
              <a:t>29</a:t>
            </a:fld>
            <a:endParaRPr lang="en-US" dirty="0"/>
          </a:p>
        </p:txBody>
      </p:sp>
    </p:spTree>
    <p:extLst>
      <p:ext uri="{BB962C8B-B14F-4D97-AF65-F5344CB8AC3E}">
        <p14:creationId xmlns:p14="http://schemas.microsoft.com/office/powerpoint/2010/main" val="16949309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54CA76D-A9EB-43EF-A61A-D1573B58CCF6}"/>
              </a:ext>
            </a:extLst>
          </p:cNvPr>
          <p:cNvSpPr>
            <a:spLocks noGrp="1"/>
          </p:cNvSpPr>
          <p:nvPr>
            <p:ph type="title"/>
          </p:nvPr>
        </p:nvSpPr>
        <p:spPr/>
        <p:txBody>
          <a:bodyPr/>
          <a:lstStyle/>
          <a:p>
            <a:r>
              <a:rPr lang="en-US" altLang="ko-KR" dirty="0"/>
              <a:t>Topic Structure</a:t>
            </a:r>
            <a:endParaRPr lang="ko-KR" altLang="en-US" dirty="0"/>
          </a:p>
        </p:txBody>
      </p:sp>
      <p:graphicFrame>
        <p:nvGraphicFramePr>
          <p:cNvPr id="5" name="내용 개체 틀 4">
            <a:extLst>
              <a:ext uri="{FF2B5EF4-FFF2-40B4-BE49-F238E27FC236}">
                <a16:creationId xmlns:a16="http://schemas.microsoft.com/office/drawing/2014/main" id="{8224DDA2-1E1C-41E9-B119-3A5D57D30433}"/>
              </a:ext>
            </a:extLst>
          </p:cNvPr>
          <p:cNvGraphicFramePr>
            <a:graphicFrameLocks noGrp="1"/>
          </p:cNvGraphicFramePr>
          <p:nvPr>
            <p:ph idx="1"/>
            <p:extLst>
              <p:ext uri="{D42A27DB-BD31-4B8C-83A1-F6EECF244321}">
                <p14:modId xmlns:p14="http://schemas.microsoft.com/office/powerpoint/2010/main" val="3843503247"/>
              </p:ext>
            </p:extLst>
          </p:nvPr>
        </p:nvGraphicFramePr>
        <p:xfrm>
          <a:off x="636493" y="1110910"/>
          <a:ext cx="11107272" cy="5021815"/>
        </p:xfrm>
        <a:graphic>
          <a:graphicData uri="http://schemas.openxmlformats.org/drawingml/2006/table">
            <a:tbl>
              <a:tblPr firstRow="1" bandRow="1">
                <a:tableStyleId>{3B4B98B0-60AC-42C2-AFA5-B58CD77FA1E5}</a:tableStyleId>
              </a:tblPr>
              <a:tblGrid>
                <a:gridCol w="2776818">
                  <a:extLst>
                    <a:ext uri="{9D8B030D-6E8A-4147-A177-3AD203B41FA5}">
                      <a16:colId xmlns:a16="http://schemas.microsoft.com/office/drawing/2014/main" val="1292183571"/>
                    </a:ext>
                  </a:extLst>
                </a:gridCol>
                <a:gridCol w="2776818">
                  <a:extLst>
                    <a:ext uri="{9D8B030D-6E8A-4147-A177-3AD203B41FA5}">
                      <a16:colId xmlns:a16="http://schemas.microsoft.com/office/drawing/2014/main" val="713938405"/>
                    </a:ext>
                  </a:extLst>
                </a:gridCol>
                <a:gridCol w="2776818">
                  <a:extLst>
                    <a:ext uri="{9D8B030D-6E8A-4147-A177-3AD203B41FA5}">
                      <a16:colId xmlns:a16="http://schemas.microsoft.com/office/drawing/2014/main" val="349712780"/>
                    </a:ext>
                  </a:extLst>
                </a:gridCol>
                <a:gridCol w="2776818">
                  <a:extLst>
                    <a:ext uri="{9D8B030D-6E8A-4147-A177-3AD203B41FA5}">
                      <a16:colId xmlns:a16="http://schemas.microsoft.com/office/drawing/2014/main" val="782521234"/>
                    </a:ext>
                  </a:extLst>
                </a:gridCol>
              </a:tblGrid>
              <a:tr h="432915">
                <a:tc>
                  <a:txBody>
                    <a:bodyPr/>
                    <a:lstStyle/>
                    <a:p>
                      <a:pPr algn="ctr" latinLnBrk="1"/>
                      <a:r>
                        <a:rPr lang="en-US" altLang="ko-KR" sz="1800" dirty="0"/>
                        <a:t>Task</a:t>
                      </a:r>
                      <a:endParaRPr lang="ko-KR" altLang="en-US" sz="1800" dirty="0">
                        <a:solidFill>
                          <a:schemeClr val="tx2">
                            <a:lumMod val="90000"/>
                          </a:schemeClr>
                        </a:solidFill>
                      </a:endParaRPr>
                    </a:p>
                  </a:txBody>
                  <a:tcPr anchor="ctr"/>
                </a:tc>
                <a:tc>
                  <a:txBody>
                    <a:bodyPr/>
                    <a:lstStyle/>
                    <a:p>
                      <a:pPr algn="ctr" latinLnBrk="1"/>
                      <a:r>
                        <a:rPr lang="en-US" altLang="ko-KR" sz="1800" dirty="0"/>
                        <a:t>Single Value</a:t>
                      </a:r>
                      <a:endParaRPr lang="ko-KR" altLang="en-US" sz="1800" dirty="0">
                        <a:solidFill>
                          <a:schemeClr val="tx2">
                            <a:lumMod val="90000"/>
                          </a:schemeClr>
                        </a:solidFill>
                      </a:endParaRPr>
                    </a:p>
                  </a:txBody>
                  <a:tcPr anchor="ctr"/>
                </a:tc>
                <a:tc>
                  <a:txBody>
                    <a:bodyPr/>
                    <a:lstStyle/>
                    <a:p>
                      <a:pPr algn="ctr" latinLnBrk="1"/>
                      <a:r>
                        <a:rPr lang="en-US" altLang="ko-KR" sz="1800" dirty="0"/>
                        <a:t>Multiple Values</a:t>
                      </a:r>
                      <a:endParaRPr lang="ko-KR" altLang="en-US" sz="1800" dirty="0">
                        <a:solidFill>
                          <a:schemeClr val="tx2">
                            <a:lumMod val="90000"/>
                          </a:schemeClr>
                        </a:solidFill>
                      </a:endParaRPr>
                    </a:p>
                  </a:txBody>
                  <a:tcPr anchor="ctr"/>
                </a:tc>
                <a:tc>
                  <a:txBody>
                    <a:bodyPr/>
                    <a:lstStyle/>
                    <a:p>
                      <a:pPr algn="ctr" latinLnBrk="1"/>
                      <a:r>
                        <a:rPr lang="en-US" altLang="ko-KR" sz="1800" dirty="0" err="1"/>
                        <a:t>numpy</a:t>
                      </a:r>
                      <a:r>
                        <a:rPr lang="en-US" altLang="ko-KR" sz="1800" dirty="0"/>
                        <a:t>, pandas</a:t>
                      </a:r>
                      <a:endParaRPr lang="ko-KR" altLang="en-US" sz="1800" dirty="0">
                        <a:solidFill>
                          <a:schemeClr val="tx2">
                            <a:lumMod val="90000"/>
                          </a:schemeClr>
                        </a:solidFill>
                      </a:endParaRPr>
                    </a:p>
                  </a:txBody>
                  <a:tcPr anchor="ctr"/>
                </a:tc>
                <a:extLst>
                  <a:ext uri="{0D108BD9-81ED-4DB2-BD59-A6C34878D82A}">
                    <a16:rowId xmlns:a16="http://schemas.microsoft.com/office/drawing/2014/main" val="3094531392"/>
                  </a:ext>
                </a:extLst>
              </a:tr>
              <a:tr h="735956">
                <a:tc>
                  <a:txBody>
                    <a:bodyPr/>
                    <a:lstStyle/>
                    <a:p>
                      <a:pPr latinLnBrk="1"/>
                      <a:r>
                        <a:rPr lang="en-US" altLang="ko-KR" sz="1800" dirty="0"/>
                        <a:t>Presentation (value, variable)</a:t>
                      </a:r>
                      <a:endParaRPr lang="ko-KR" altLang="en-US" sz="1800" dirty="0">
                        <a:solidFill>
                          <a:schemeClr val="tx2">
                            <a:lumMod val="90000"/>
                          </a:schemeClr>
                        </a:solidFill>
                      </a:endParaRPr>
                    </a:p>
                  </a:txBody>
                  <a:tcPr anchor="ctr"/>
                </a:tc>
                <a:tc>
                  <a:txBody>
                    <a:bodyPr/>
                    <a:lstStyle/>
                    <a:p>
                      <a:pPr algn="ctr" latinLnBrk="1"/>
                      <a:r>
                        <a:rPr lang="en-US" altLang="ko-KR" sz="1800" dirty="0"/>
                        <a:t>int, float, string, </a:t>
                      </a:r>
                      <a:r>
                        <a:rPr lang="en-US" altLang="ko-KR" sz="1800" dirty="0" err="1"/>
                        <a:t>boolean</a:t>
                      </a:r>
                      <a:endParaRPr lang="en-US" altLang="ko-KR" sz="1800" dirty="0">
                        <a:solidFill>
                          <a:schemeClr val="tx2">
                            <a:lumMod val="90000"/>
                          </a:schemeClr>
                        </a:solidFill>
                      </a:endParaRPr>
                    </a:p>
                  </a:txBody>
                  <a:tcPr anchor="ctr"/>
                </a:tc>
                <a:tc>
                  <a:txBody>
                    <a:bodyPr/>
                    <a:lstStyle/>
                    <a:p>
                      <a:pPr algn="ctr" latinLnBrk="1"/>
                      <a:r>
                        <a:rPr lang="en-US" altLang="ko-KR" sz="1800" dirty="0"/>
                        <a:t>list, tuple, dictionary, set</a:t>
                      </a:r>
                      <a:endParaRPr lang="en-US" altLang="ko-KR" sz="1800" dirty="0">
                        <a:solidFill>
                          <a:schemeClr val="tx2">
                            <a:lumMod val="90000"/>
                          </a:schemeClr>
                        </a:solidFill>
                      </a:endParaRPr>
                    </a:p>
                  </a:txBody>
                  <a:tcPr anchor="ctr"/>
                </a:tc>
                <a:tc>
                  <a:txBody>
                    <a:bodyPr/>
                    <a:lstStyle/>
                    <a:p>
                      <a:pPr algn="ctr" latinLnBrk="1"/>
                      <a:r>
                        <a:rPr lang="en-US" altLang="ko-KR" sz="1800" b="1" dirty="0" err="1">
                          <a:solidFill>
                            <a:srgbClr val="FF0000"/>
                          </a:solidFill>
                        </a:rPr>
                        <a:t>ndarray</a:t>
                      </a:r>
                      <a:r>
                        <a:rPr lang="en-US" altLang="ko-KR" sz="1800" dirty="0"/>
                        <a:t>, Series, </a:t>
                      </a:r>
                      <a:r>
                        <a:rPr lang="en-US" altLang="ko-KR" sz="1800" dirty="0" err="1"/>
                        <a:t>DataFrame</a:t>
                      </a:r>
                      <a:endParaRPr lang="ko-KR" altLang="en-US" sz="1800" b="1" dirty="0">
                        <a:solidFill>
                          <a:srgbClr val="FF0000"/>
                        </a:solidFill>
                      </a:endParaRPr>
                    </a:p>
                  </a:txBody>
                  <a:tcPr anchor="ctr"/>
                </a:tc>
                <a:extLst>
                  <a:ext uri="{0D108BD9-81ED-4DB2-BD59-A6C34878D82A}">
                    <a16:rowId xmlns:a16="http://schemas.microsoft.com/office/drawing/2014/main" val="954431754"/>
                  </a:ext>
                </a:extLst>
              </a:tr>
              <a:tr h="735956">
                <a:tc>
                  <a:txBody>
                    <a:bodyPr/>
                    <a:lstStyle/>
                    <a:p>
                      <a:pPr latinLnBrk="1"/>
                      <a:r>
                        <a:rPr lang="en-US" altLang="ko-KR" sz="1800" dirty="0"/>
                        <a:t>Operation (algebra)</a:t>
                      </a:r>
                      <a:endParaRPr lang="ko-KR" altLang="en-US" sz="1800" dirty="0">
                        <a:solidFill>
                          <a:schemeClr val="tx2">
                            <a:lumMod val="90000"/>
                          </a:schemeClr>
                        </a:solidFill>
                      </a:endParaRPr>
                    </a:p>
                  </a:txBody>
                  <a:tcPr anchor="ctr"/>
                </a:tc>
                <a:tc>
                  <a:txBody>
                    <a:bodyPr/>
                    <a:lstStyle/>
                    <a:p>
                      <a:pPr algn="ctr" latinLnBrk="1"/>
                      <a:r>
                        <a:rPr lang="en-US" altLang="ko-KR" sz="1800" dirty="0"/>
                        <a:t>expressions</a:t>
                      </a:r>
                      <a:endParaRPr lang="ko-KR" altLang="en-US" sz="1800" dirty="0">
                        <a:solidFill>
                          <a:schemeClr val="tx2">
                            <a:lumMod val="90000"/>
                          </a:schemeClr>
                        </a:solidFill>
                      </a:endParaRPr>
                    </a:p>
                  </a:txBody>
                  <a:tcPr anchor="ctr"/>
                </a:tc>
                <a:tc>
                  <a:txBody>
                    <a:bodyPr/>
                    <a:lstStyle/>
                    <a:p>
                      <a:pPr marL="0" marR="0" lvl="0" indent="0" algn="ctr" defTabSz="457200" rtl="0" eaLnBrk="1" fontAlgn="auto" latinLnBrk="1" hangingPunct="1">
                        <a:lnSpc>
                          <a:spcPct val="100000"/>
                        </a:lnSpc>
                        <a:spcBef>
                          <a:spcPts val="0"/>
                        </a:spcBef>
                        <a:spcAft>
                          <a:spcPts val="0"/>
                        </a:spcAft>
                        <a:buClrTx/>
                        <a:buSzTx/>
                        <a:buFontTx/>
                        <a:buNone/>
                        <a:tabLst/>
                        <a:defRPr/>
                      </a:pPr>
                      <a:r>
                        <a:rPr lang="en-US" altLang="ko-KR" sz="1800" dirty="0"/>
                        <a:t>operations,</a:t>
                      </a:r>
                    </a:p>
                    <a:p>
                      <a:pPr marL="0" marR="0" lvl="0" indent="0" algn="ctr" defTabSz="457200" rtl="0" eaLnBrk="1" fontAlgn="auto" latinLnBrk="1" hangingPunct="1">
                        <a:lnSpc>
                          <a:spcPct val="100000"/>
                        </a:lnSpc>
                        <a:spcBef>
                          <a:spcPts val="0"/>
                        </a:spcBef>
                        <a:spcAft>
                          <a:spcPts val="0"/>
                        </a:spcAft>
                        <a:buClrTx/>
                        <a:buSzTx/>
                        <a:buFontTx/>
                        <a:buNone/>
                        <a:tabLst/>
                        <a:defRPr/>
                      </a:pPr>
                      <a:r>
                        <a:rPr lang="en-US" altLang="ko-KR" sz="1800" dirty="0"/>
                        <a:t>mutable operations</a:t>
                      </a:r>
                      <a:endParaRPr lang="ko-KR" altLang="en-US" sz="1800" dirty="0">
                        <a:solidFill>
                          <a:schemeClr val="tx2">
                            <a:lumMod val="90000"/>
                          </a:schemeClr>
                        </a:solidFill>
                      </a:endParaRPr>
                    </a:p>
                  </a:txBody>
                  <a:tcPr anchor="ctr"/>
                </a:tc>
                <a:tc>
                  <a:txBody>
                    <a:bodyPr/>
                    <a:lstStyle/>
                    <a:p>
                      <a:pPr algn="ctr" latinLnBrk="1"/>
                      <a:r>
                        <a:rPr lang="en-US" altLang="ko-KR" sz="1800" b="1" dirty="0">
                          <a:solidFill>
                            <a:srgbClr val="FF0000"/>
                          </a:solidFill>
                        </a:rPr>
                        <a:t>expressions, get, set, reshape, …</a:t>
                      </a:r>
                      <a:endParaRPr lang="ko-KR" altLang="en-US" sz="1800" b="1" dirty="0">
                        <a:solidFill>
                          <a:srgbClr val="FF0000"/>
                        </a:solidFill>
                      </a:endParaRPr>
                    </a:p>
                  </a:txBody>
                  <a:tcPr anchor="ctr"/>
                </a:tc>
                <a:extLst>
                  <a:ext uri="{0D108BD9-81ED-4DB2-BD59-A6C34878D82A}">
                    <a16:rowId xmlns:a16="http://schemas.microsoft.com/office/drawing/2014/main" val="581771352"/>
                  </a:ext>
                </a:extLst>
              </a:tr>
              <a:tr h="1038996">
                <a:tc>
                  <a:txBody>
                    <a:bodyPr/>
                    <a:lstStyle/>
                    <a:p>
                      <a:pPr latinLnBrk="1"/>
                      <a:r>
                        <a:rPr lang="en-US" altLang="ko-KR" sz="1800" dirty="0"/>
                        <a:t>Control flow</a:t>
                      </a:r>
                      <a:endParaRPr lang="ko-KR" altLang="en-US" sz="1800" dirty="0">
                        <a:solidFill>
                          <a:schemeClr val="tx2">
                            <a:lumMod val="90000"/>
                          </a:schemeClr>
                        </a:solidFill>
                      </a:endParaRPr>
                    </a:p>
                  </a:txBody>
                  <a:tcPr anchor="ctr"/>
                </a:tc>
                <a:tc gridSpan="3">
                  <a:txBody>
                    <a:bodyPr/>
                    <a:lstStyle/>
                    <a:p>
                      <a:pPr algn="ctr" latinLnBrk="1"/>
                      <a:r>
                        <a:rPr lang="en-US" altLang="ko-KR" sz="1800" dirty="0"/>
                        <a:t>if</a:t>
                      </a:r>
                    </a:p>
                    <a:p>
                      <a:pPr algn="ctr" latinLnBrk="1"/>
                      <a:r>
                        <a:rPr lang="en-US" altLang="ko-KR" sz="1800" dirty="0"/>
                        <a:t>for</a:t>
                      </a:r>
                    </a:p>
                    <a:p>
                      <a:pPr algn="ctr" latinLnBrk="1"/>
                      <a:r>
                        <a:rPr lang="en-US" altLang="ko-KR" sz="1800" dirty="0"/>
                        <a:t>while</a:t>
                      </a:r>
                      <a:endParaRPr lang="ko-KR" altLang="en-US" sz="1800" dirty="0">
                        <a:solidFill>
                          <a:schemeClr val="tx2">
                            <a:lumMod val="90000"/>
                          </a:schemeClr>
                        </a:solidFill>
                      </a:endParaRPr>
                    </a:p>
                  </a:txBody>
                  <a:tcPr anchor="ctr"/>
                </a:tc>
                <a:tc hMerge="1">
                  <a:txBody>
                    <a:bodyPr/>
                    <a:lstStyle/>
                    <a:p>
                      <a:pPr latinLnBrk="1"/>
                      <a:endParaRPr lang="ko-KR" altLang="en-US" sz="1200" dirty="0"/>
                    </a:p>
                  </a:txBody>
                  <a:tcPr/>
                </a:tc>
                <a:tc hMerge="1">
                  <a:txBody>
                    <a:bodyPr/>
                    <a:lstStyle/>
                    <a:p>
                      <a:pPr latinLnBrk="1"/>
                      <a:endParaRPr lang="ko-KR" altLang="en-US" sz="1200" dirty="0"/>
                    </a:p>
                  </a:txBody>
                  <a:tcPr/>
                </a:tc>
                <a:extLst>
                  <a:ext uri="{0D108BD9-81ED-4DB2-BD59-A6C34878D82A}">
                    <a16:rowId xmlns:a16="http://schemas.microsoft.com/office/drawing/2014/main" val="3348926003"/>
                  </a:ext>
                </a:extLst>
              </a:tr>
              <a:tr h="1038996">
                <a:tc>
                  <a:txBody>
                    <a:bodyPr/>
                    <a:lstStyle/>
                    <a:p>
                      <a:pPr latinLnBrk="1"/>
                      <a:r>
                        <a:rPr lang="en-US" altLang="ko-KR" sz="1800" dirty="0"/>
                        <a:t>Use and reuse</a:t>
                      </a:r>
                      <a:endParaRPr lang="ko-KR" altLang="en-US" sz="1800" dirty="0">
                        <a:solidFill>
                          <a:schemeClr val="tx2">
                            <a:lumMod val="90000"/>
                          </a:schemeClr>
                        </a:solidFill>
                      </a:endParaRPr>
                    </a:p>
                  </a:txBody>
                  <a:tcPr anchor="ctr"/>
                </a:tc>
                <a:tc gridSpan="3">
                  <a:txBody>
                    <a:bodyPr/>
                    <a:lstStyle/>
                    <a:p>
                      <a:pPr algn="ctr" latinLnBrk="1"/>
                      <a:r>
                        <a:rPr lang="en-US" altLang="ko-KR" sz="1800" dirty="0"/>
                        <a:t>Functions</a:t>
                      </a:r>
                    </a:p>
                    <a:p>
                      <a:pPr algn="ctr" latinLnBrk="1"/>
                      <a:r>
                        <a:rPr lang="en-US" altLang="ko-KR" sz="1800" dirty="0"/>
                        <a:t>Standard libraries</a:t>
                      </a:r>
                    </a:p>
                    <a:p>
                      <a:pPr algn="ctr" latinLnBrk="1"/>
                      <a:r>
                        <a:rPr lang="en-US" altLang="ko-KR" sz="1800" dirty="0"/>
                        <a:t>Modules and Packages</a:t>
                      </a:r>
                      <a:endParaRPr lang="ko-KR" altLang="en-US" sz="1800" dirty="0">
                        <a:solidFill>
                          <a:schemeClr val="tx2">
                            <a:lumMod val="90000"/>
                          </a:schemeClr>
                        </a:solidFill>
                      </a:endParaRPr>
                    </a:p>
                  </a:txBody>
                  <a:tcPr anchor="ctr"/>
                </a:tc>
                <a:tc hMerge="1">
                  <a:txBody>
                    <a:bodyPr/>
                    <a:lstStyle/>
                    <a:p>
                      <a:pPr latinLnBrk="1"/>
                      <a:endParaRPr lang="ko-KR" altLang="en-US" sz="1200" dirty="0"/>
                    </a:p>
                  </a:txBody>
                  <a:tcPr/>
                </a:tc>
                <a:tc hMerge="1">
                  <a:txBody>
                    <a:bodyPr/>
                    <a:lstStyle/>
                    <a:p>
                      <a:pPr latinLnBrk="1"/>
                      <a:endParaRPr lang="ko-KR" altLang="en-US" sz="1200" dirty="0"/>
                    </a:p>
                  </a:txBody>
                  <a:tcPr/>
                </a:tc>
                <a:extLst>
                  <a:ext uri="{0D108BD9-81ED-4DB2-BD59-A6C34878D82A}">
                    <a16:rowId xmlns:a16="http://schemas.microsoft.com/office/drawing/2014/main" val="1698084762"/>
                  </a:ext>
                </a:extLst>
              </a:tr>
              <a:tr h="1038996">
                <a:tc>
                  <a:txBody>
                    <a:bodyPr/>
                    <a:lstStyle/>
                    <a:p>
                      <a:pPr latinLnBrk="1"/>
                      <a:r>
                        <a:rPr lang="en-US" altLang="ko-KR" sz="1800" dirty="0"/>
                        <a:t>Input and output</a:t>
                      </a:r>
                      <a:endParaRPr lang="ko-KR" altLang="en-US" sz="1800" dirty="0">
                        <a:solidFill>
                          <a:schemeClr val="tx2">
                            <a:lumMod val="90000"/>
                          </a:schemeClr>
                        </a:solidFill>
                      </a:endParaRPr>
                    </a:p>
                  </a:txBody>
                  <a:tcPr anchor="ctr"/>
                </a:tc>
                <a:tc gridSpan="2">
                  <a:txBody>
                    <a:bodyPr/>
                    <a:lstStyle/>
                    <a:p>
                      <a:pPr algn="ctr" latinLnBrk="1"/>
                      <a:r>
                        <a:rPr lang="en-US" altLang="ko-KR" sz="1800" dirty="0"/>
                        <a:t>Standard I/O</a:t>
                      </a:r>
                    </a:p>
                    <a:p>
                      <a:pPr algn="ctr" latinLnBrk="1"/>
                      <a:r>
                        <a:rPr lang="en-US" altLang="ko-KR" sz="1800" dirty="0"/>
                        <a:t>File I/O</a:t>
                      </a:r>
                      <a:endParaRPr lang="ko-KR" altLang="en-US" sz="1800" dirty="0">
                        <a:solidFill>
                          <a:schemeClr val="tx2">
                            <a:lumMod val="90000"/>
                          </a:schemeClr>
                        </a:solidFill>
                      </a:endParaRPr>
                    </a:p>
                  </a:txBody>
                  <a:tcPr anchor="ctr"/>
                </a:tc>
                <a:tc hMerge="1">
                  <a:txBody>
                    <a:bodyPr/>
                    <a:lstStyle/>
                    <a:p>
                      <a:pPr algn="ctr" latinLnBrk="1"/>
                      <a:endParaRPr lang="ko-KR" altLang="en-US" sz="1400" dirty="0">
                        <a:solidFill>
                          <a:schemeClr val="tx2">
                            <a:lumMod val="90000"/>
                          </a:schemeClr>
                        </a:solidFill>
                      </a:endParaRPr>
                    </a:p>
                  </a:txBody>
                  <a:tcPr anchor="ctr"/>
                </a:tc>
                <a:tc>
                  <a:txBody>
                    <a:bodyPr/>
                    <a:lstStyle/>
                    <a:p>
                      <a:pPr algn="ctr" latinLnBrk="1"/>
                      <a:r>
                        <a:rPr lang="en-US" altLang="ko-KR" sz="1800" b="1" dirty="0">
                          <a:solidFill>
                            <a:srgbClr val="FF0000"/>
                          </a:solidFill>
                        </a:rPr>
                        <a:t>Standard</a:t>
                      </a:r>
                      <a:r>
                        <a:rPr lang="en-US" altLang="ko-KR" sz="1800" dirty="0"/>
                        <a:t> I/</a:t>
                      </a:r>
                      <a:r>
                        <a:rPr lang="en-US" altLang="ko-KR" sz="1800" b="1" dirty="0">
                          <a:solidFill>
                            <a:srgbClr val="FF0000"/>
                          </a:solidFill>
                        </a:rPr>
                        <a:t>O</a:t>
                      </a:r>
                    </a:p>
                    <a:p>
                      <a:pPr algn="ctr" latinLnBrk="1"/>
                      <a:r>
                        <a:rPr lang="en-US" altLang="ko-KR" sz="1800" dirty="0"/>
                        <a:t>File I/O</a:t>
                      </a:r>
                    </a:p>
                    <a:p>
                      <a:pPr algn="ctr" latinLnBrk="1"/>
                      <a:r>
                        <a:rPr lang="en-US" altLang="ko-KR" sz="1800" dirty="0"/>
                        <a:t>CSV, Excel</a:t>
                      </a:r>
                      <a:endParaRPr lang="ko-KR" altLang="en-US" sz="1800" b="1" dirty="0">
                        <a:solidFill>
                          <a:srgbClr val="FF0000"/>
                        </a:solidFill>
                      </a:endParaRPr>
                    </a:p>
                  </a:txBody>
                  <a:tcPr anchor="ctr"/>
                </a:tc>
                <a:extLst>
                  <a:ext uri="{0D108BD9-81ED-4DB2-BD59-A6C34878D82A}">
                    <a16:rowId xmlns:a16="http://schemas.microsoft.com/office/drawing/2014/main" val="233185997"/>
                  </a:ext>
                </a:extLst>
              </a:tr>
            </a:tbl>
          </a:graphicData>
        </a:graphic>
      </p:graphicFrame>
      <p:sp>
        <p:nvSpPr>
          <p:cNvPr id="4" name="슬라이드 번호 개체 틀 3">
            <a:extLst>
              <a:ext uri="{FF2B5EF4-FFF2-40B4-BE49-F238E27FC236}">
                <a16:creationId xmlns:a16="http://schemas.microsoft.com/office/drawing/2014/main" id="{30C80BF7-5831-413D-94BF-5B21B1FF262F}"/>
              </a:ext>
            </a:extLst>
          </p:cNvPr>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38669769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dirty="0"/>
              <a:t>Example: </a:t>
            </a:r>
            <a:r>
              <a:rPr lang="en-US" altLang="ko-KR" dirty="0" err="1"/>
              <a:t>ndarray</a:t>
            </a:r>
            <a:r>
              <a:rPr lang="en-US" altLang="ko-KR" dirty="0"/>
              <a:t> and its Attributes</a:t>
            </a:r>
            <a:endParaRPr lang="ko-KR" altLang="en-US" dirty="0"/>
          </a:p>
        </p:txBody>
      </p:sp>
      <p:sp>
        <p:nvSpPr>
          <p:cNvPr id="3" name="내용 개체 틀 2"/>
          <p:cNvSpPr>
            <a:spLocks noGrp="1"/>
          </p:cNvSpPr>
          <p:nvPr>
            <p:ph idx="1"/>
          </p:nvPr>
        </p:nvSpPr>
        <p:spPr>
          <a:xfrm>
            <a:off x="913794" y="1127464"/>
            <a:ext cx="10749287" cy="5049218"/>
          </a:xfrm>
        </p:spPr>
        <p:txBody>
          <a:bodyPr>
            <a:normAutofit fontScale="62500" lnSpcReduction="20000"/>
          </a:bodyPr>
          <a:lstStyle/>
          <a:p>
            <a:pPr marL="0" indent="0">
              <a:buNone/>
            </a:pPr>
            <a:r>
              <a:rPr lang="en-US" altLang="ko-KR" dirty="0"/>
              <a:t>import </a:t>
            </a:r>
            <a:r>
              <a:rPr lang="en-US" altLang="ko-KR" dirty="0" err="1"/>
              <a:t>numpy</a:t>
            </a:r>
            <a:endParaRPr lang="en-US" altLang="ko-KR" dirty="0"/>
          </a:p>
          <a:p>
            <a:pPr marL="0" indent="0">
              <a:buNone/>
            </a:pPr>
            <a:endParaRPr lang="en-US" altLang="ko-KR" dirty="0"/>
          </a:p>
          <a:p>
            <a:pPr marL="0" indent="0">
              <a:buNone/>
            </a:pPr>
            <a:r>
              <a:rPr lang="en-US" altLang="ko-KR" dirty="0"/>
              <a:t>a = </a:t>
            </a:r>
            <a:r>
              <a:rPr lang="en-US" altLang="ko-KR" dirty="0" err="1"/>
              <a:t>numpy.arange</a:t>
            </a:r>
            <a:r>
              <a:rPr lang="en-US" altLang="ko-KR" dirty="0"/>
              <a:t>(15).reshape(3, 5)	# ‘a’ is an </a:t>
            </a:r>
            <a:r>
              <a:rPr lang="en-US" altLang="ko-KR" dirty="0" err="1">
                <a:solidFill>
                  <a:schemeClr val="tx1"/>
                </a:solidFill>
              </a:rPr>
              <a:t>ndarray</a:t>
            </a:r>
            <a:r>
              <a:rPr lang="en-US" altLang="ko-KR" dirty="0"/>
              <a:t> object.</a:t>
            </a:r>
          </a:p>
          <a:p>
            <a:pPr marL="0" indent="0">
              <a:buNone/>
            </a:pPr>
            <a:r>
              <a:rPr lang="en-US" altLang="ko-KR" dirty="0"/>
              <a:t>print(a)			# [[ 0  1  2  3  4]</a:t>
            </a:r>
          </a:p>
          <a:p>
            <a:pPr marL="0" indent="0">
              <a:buNone/>
            </a:pPr>
            <a:r>
              <a:rPr lang="en-US" altLang="ko-KR" dirty="0"/>
              <a:t>				#  [ 5  6  7  8  9]</a:t>
            </a:r>
          </a:p>
          <a:p>
            <a:pPr marL="0" indent="0">
              <a:buNone/>
            </a:pPr>
            <a:r>
              <a:rPr lang="en-US" altLang="ko-KR" dirty="0"/>
              <a:t>				#  [10 11 12 13 14]]</a:t>
            </a:r>
          </a:p>
          <a:p>
            <a:pPr marL="0" indent="0">
              <a:buNone/>
            </a:pPr>
            <a:r>
              <a:rPr lang="en-US" altLang="ko-KR" dirty="0"/>
              <a:t>print(</a:t>
            </a:r>
            <a:r>
              <a:rPr lang="en-US" altLang="ko-KR" dirty="0" err="1"/>
              <a:t>a.</a:t>
            </a:r>
            <a:r>
              <a:rPr lang="en-US" altLang="ko-KR" b="1" dirty="0" err="1">
                <a:solidFill>
                  <a:srgbClr val="FF0000"/>
                </a:solidFill>
              </a:rPr>
              <a:t>shape</a:t>
            </a:r>
            <a:r>
              <a:rPr lang="en-US" altLang="ko-KR" dirty="0"/>
              <a:t>)		# (3, 5) [3 by 5]</a:t>
            </a:r>
          </a:p>
          <a:p>
            <a:pPr marL="0" indent="0">
              <a:buNone/>
            </a:pPr>
            <a:r>
              <a:rPr lang="en-US" altLang="ko-KR" dirty="0"/>
              <a:t>print(</a:t>
            </a:r>
            <a:r>
              <a:rPr lang="en-US" altLang="ko-KR" dirty="0" err="1"/>
              <a:t>a.</a:t>
            </a:r>
            <a:r>
              <a:rPr lang="en-US" altLang="ko-KR" b="1" dirty="0" err="1">
                <a:solidFill>
                  <a:srgbClr val="FF0000"/>
                </a:solidFill>
              </a:rPr>
              <a:t>ndim</a:t>
            </a:r>
            <a:r>
              <a:rPr lang="en-US" altLang="ko-KR" dirty="0"/>
              <a:t>)		# 2 [axes]</a:t>
            </a:r>
          </a:p>
          <a:p>
            <a:pPr marL="0" indent="0">
              <a:buNone/>
            </a:pPr>
            <a:r>
              <a:rPr lang="en-US" altLang="ko-KR" dirty="0"/>
              <a:t>print(a.</a:t>
            </a:r>
            <a:r>
              <a:rPr lang="en-US" altLang="ko-KR" b="1" dirty="0">
                <a:solidFill>
                  <a:srgbClr val="FF0000"/>
                </a:solidFill>
              </a:rPr>
              <a:t>dtype.name</a:t>
            </a:r>
            <a:r>
              <a:rPr lang="en-US" altLang="ko-KR" dirty="0"/>
              <a:t>)	# int32 [integer 32bits]</a:t>
            </a:r>
          </a:p>
          <a:p>
            <a:pPr marL="0" indent="0">
              <a:buNone/>
            </a:pPr>
            <a:r>
              <a:rPr lang="en-US" altLang="ko-KR" dirty="0"/>
              <a:t>print(</a:t>
            </a:r>
            <a:r>
              <a:rPr lang="en-US" altLang="ko-KR" dirty="0" err="1"/>
              <a:t>a.</a:t>
            </a:r>
            <a:r>
              <a:rPr lang="en-US" altLang="ko-KR" b="1" dirty="0" err="1">
                <a:solidFill>
                  <a:srgbClr val="FF0000"/>
                </a:solidFill>
              </a:rPr>
              <a:t>itemsize</a:t>
            </a:r>
            <a:r>
              <a:rPr lang="en-US" altLang="ko-KR" dirty="0"/>
              <a:t>)		# 4 [bytes]</a:t>
            </a:r>
          </a:p>
          <a:p>
            <a:pPr marL="0" indent="0">
              <a:buNone/>
            </a:pPr>
            <a:r>
              <a:rPr lang="en-US" altLang="ko-KR" dirty="0"/>
              <a:t>print(</a:t>
            </a:r>
            <a:r>
              <a:rPr lang="en-US" altLang="ko-KR" dirty="0" err="1"/>
              <a:t>a.</a:t>
            </a:r>
            <a:r>
              <a:rPr lang="en-US" altLang="ko-KR" b="1" dirty="0" err="1">
                <a:solidFill>
                  <a:srgbClr val="FF0000"/>
                </a:solidFill>
              </a:rPr>
              <a:t>size</a:t>
            </a:r>
            <a:r>
              <a:rPr lang="en-US" altLang="ko-KR" dirty="0"/>
              <a:t>)		# 15 [elements]</a:t>
            </a:r>
          </a:p>
          <a:p>
            <a:pPr marL="0" indent="0">
              <a:buNone/>
            </a:pPr>
            <a:r>
              <a:rPr lang="en-US" altLang="ko-KR" dirty="0"/>
              <a:t>print(</a:t>
            </a:r>
            <a:r>
              <a:rPr lang="en-US" altLang="ko-KR" b="1" dirty="0">
                <a:solidFill>
                  <a:srgbClr val="FF0000"/>
                </a:solidFill>
              </a:rPr>
              <a:t>type(a)</a:t>
            </a:r>
            <a:r>
              <a:rPr lang="en-US" altLang="ko-KR" dirty="0"/>
              <a:t>)		# &lt;class '</a:t>
            </a:r>
            <a:r>
              <a:rPr lang="en-US" altLang="ko-KR" dirty="0" err="1"/>
              <a:t>numpy.ndarray</a:t>
            </a:r>
            <a:r>
              <a:rPr lang="en-US" altLang="ko-KR" dirty="0"/>
              <a:t>’&gt;</a:t>
            </a:r>
          </a:p>
          <a:p>
            <a:pPr marL="0" indent="0">
              <a:buNone/>
            </a:pPr>
            <a:endParaRPr lang="en-US" altLang="ko-KR" dirty="0"/>
          </a:p>
          <a:p>
            <a:pPr marL="0" indent="0">
              <a:buNone/>
            </a:pPr>
            <a:r>
              <a:rPr lang="en-US" altLang="ko-KR" dirty="0"/>
              <a:t>b = </a:t>
            </a:r>
            <a:r>
              <a:rPr lang="en-US" altLang="ko-KR" dirty="0" err="1"/>
              <a:t>numpy.array</a:t>
            </a:r>
            <a:r>
              <a:rPr lang="en-US" altLang="ko-KR" dirty="0"/>
              <a:t>([6, 7, 8])</a:t>
            </a:r>
          </a:p>
          <a:p>
            <a:pPr marL="0" indent="0">
              <a:buNone/>
            </a:pPr>
            <a:r>
              <a:rPr lang="en-US" altLang="ko-KR" dirty="0"/>
              <a:t>print(b)			# [6 7 8]</a:t>
            </a:r>
          </a:p>
          <a:p>
            <a:pPr marL="0" indent="0">
              <a:buNone/>
            </a:pPr>
            <a:r>
              <a:rPr lang="en-US" altLang="ko-KR" dirty="0"/>
              <a:t>print(</a:t>
            </a:r>
            <a:r>
              <a:rPr lang="en-US" altLang="ko-KR" b="1" dirty="0">
                <a:solidFill>
                  <a:srgbClr val="FF0000"/>
                </a:solidFill>
              </a:rPr>
              <a:t>type(b)</a:t>
            </a:r>
            <a:r>
              <a:rPr lang="en-US" altLang="ko-KR" dirty="0"/>
              <a:t>)		# &lt;class '</a:t>
            </a:r>
            <a:r>
              <a:rPr lang="en-US" altLang="ko-KR" dirty="0" err="1"/>
              <a:t>numpy.ndarray</a:t>
            </a:r>
            <a:r>
              <a:rPr lang="en-US" altLang="ko-KR" dirty="0"/>
              <a:t>'&gt;</a:t>
            </a:r>
          </a:p>
        </p:txBody>
      </p:sp>
      <p:sp>
        <p:nvSpPr>
          <p:cNvPr id="4" name="슬라이드 번호 개체 틀 3"/>
          <p:cNvSpPr>
            <a:spLocks noGrp="1"/>
          </p:cNvSpPr>
          <p:nvPr>
            <p:ph type="sldNum" sz="quarter" idx="12"/>
          </p:nvPr>
        </p:nvSpPr>
        <p:spPr/>
        <p:txBody>
          <a:bodyPr/>
          <a:lstStyle/>
          <a:p>
            <a:fld id="{D57F1E4F-1CFF-5643-939E-217C01CDF565}" type="slidenum">
              <a:rPr lang="en-US" smtClean="0"/>
              <a:pPr/>
              <a:t>30</a:t>
            </a:fld>
            <a:endParaRPr lang="en-US" dirty="0"/>
          </a:p>
        </p:txBody>
      </p:sp>
    </p:spTree>
    <p:extLst>
      <p:ext uri="{BB962C8B-B14F-4D97-AF65-F5344CB8AC3E}">
        <p14:creationId xmlns:p14="http://schemas.microsoft.com/office/powerpoint/2010/main" val="5148156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p:cNvSpPr>
            <a:spLocks noGrp="1"/>
          </p:cNvSpPr>
          <p:nvPr>
            <p:ph type="title"/>
          </p:nvPr>
        </p:nvSpPr>
        <p:spPr/>
        <p:txBody>
          <a:bodyPr/>
          <a:lstStyle/>
          <a:p>
            <a:r>
              <a:rPr lang="en-GB" altLang="ko-KR"/>
              <a:t>Learning Objectives</a:t>
            </a:r>
            <a:endParaRPr lang="ko-KR" altLang="en-US" dirty="0"/>
          </a:p>
        </p:txBody>
      </p:sp>
      <p:sp>
        <p:nvSpPr>
          <p:cNvPr id="6" name="내용 개체 틀 5"/>
          <p:cNvSpPr>
            <a:spLocks noGrp="1"/>
          </p:cNvSpPr>
          <p:nvPr>
            <p:ph idx="1"/>
          </p:nvPr>
        </p:nvSpPr>
        <p:spPr/>
        <p:txBody>
          <a:bodyPr>
            <a:normAutofit fontScale="47500" lnSpcReduction="20000"/>
          </a:bodyPr>
          <a:lstStyle/>
          <a:p>
            <a:r>
              <a:rPr lang="en-US" altLang="ko-KR" dirty="0"/>
              <a:t>What is </a:t>
            </a:r>
            <a:r>
              <a:rPr lang="en-US" altLang="ko-KR" dirty="0" err="1"/>
              <a:t>NumPy</a:t>
            </a:r>
            <a:endParaRPr lang="en-US" altLang="ko-KR" dirty="0"/>
          </a:p>
          <a:p>
            <a:r>
              <a:rPr lang="en-US" altLang="ko-KR" dirty="0"/>
              <a:t>Installing Package</a:t>
            </a:r>
          </a:p>
          <a:p>
            <a:r>
              <a:rPr lang="en-US" altLang="ko-KR" dirty="0"/>
              <a:t>Core</a:t>
            </a:r>
          </a:p>
          <a:p>
            <a:r>
              <a:rPr lang="en-US" altLang="ko-KR" dirty="0"/>
              <a:t>Basics</a:t>
            </a:r>
          </a:p>
          <a:p>
            <a:r>
              <a:rPr lang="en-US" altLang="ko-KR" b="1" u="sng" dirty="0"/>
              <a:t>Arrays</a:t>
            </a:r>
          </a:p>
          <a:p>
            <a:r>
              <a:rPr lang="en-US" altLang="ko-KR" dirty="0"/>
              <a:t>Basic Operations</a:t>
            </a:r>
          </a:p>
          <a:p>
            <a:r>
              <a:rPr lang="en-US" altLang="ko-KR" dirty="0"/>
              <a:t>Universal Functions</a:t>
            </a:r>
          </a:p>
          <a:p>
            <a:r>
              <a:rPr lang="en-US" altLang="ko-KR" dirty="0"/>
              <a:t>Indexing, Slicing and Iterating</a:t>
            </a:r>
          </a:p>
          <a:p>
            <a:r>
              <a:rPr lang="en-US" altLang="ko-KR" dirty="0"/>
              <a:t>Shape Manipulation</a:t>
            </a:r>
          </a:p>
          <a:p>
            <a:r>
              <a:rPr lang="en-US" altLang="ko-KR" dirty="0"/>
              <a:t>Copies and Views</a:t>
            </a:r>
          </a:p>
          <a:p>
            <a:r>
              <a:rPr lang="en-US" altLang="ko-KR" dirty="0"/>
              <a:t>Fancy indexing and index tricks</a:t>
            </a:r>
          </a:p>
          <a:p>
            <a:r>
              <a:rPr lang="en-US" altLang="ko-KR" dirty="0"/>
              <a:t>Broadcasting rules</a:t>
            </a:r>
          </a:p>
          <a:p>
            <a:r>
              <a:rPr lang="en-US" altLang="ko-KR" dirty="0"/>
              <a:t>Linear Algebra: Simple Array Operations</a:t>
            </a:r>
          </a:p>
          <a:p>
            <a:r>
              <a:rPr lang="en-US" altLang="ko-KR" dirty="0"/>
              <a:t>“Automatic” Reshaping</a:t>
            </a:r>
          </a:p>
          <a:p>
            <a:r>
              <a:rPr lang="en-US" altLang="ko-KR" dirty="0"/>
              <a:t>Vector Stacking</a:t>
            </a:r>
          </a:p>
          <a:p>
            <a:r>
              <a:rPr lang="en-US" altLang="ko-KR" dirty="0"/>
              <a:t>Histograms</a:t>
            </a:r>
            <a:endParaRPr lang="ko-KR" altLang="en-US" dirty="0"/>
          </a:p>
        </p:txBody>
      </p:sp>
      <p:sp>
        <p:nvSpPr>
          <p:cNvPr id="2" name="슬라이드 번호 개체 틀 1"/>
          <p:cNvSpPr>
            <a:spLocks noGrp="1"/>
          </p:cNvSpPr>
          <p:nvPr>
            <p:ph type="sldNum" sz="quarter" idx="12"/>
          </p:nvPr>
        </p:nvSpPr>
        <p:spPr/>
        <p:txBody>
          <a:bodyPr/>
          <a:lstStyle/>
          <a:p>
            <a:fld id="{D57F1E4F-1CFF-5643-939E-217C01CDF565}" type="slidenum">
              <a:rPr lang="en-US" smtClean="0"/>
              <a:pPr/>
              <a:t>31</a:t>
            </a:fld>
            <a:endParaRPr lang="en-US" dirty="0"/>
          </a:p>
        </p:txBody>
      </p:sp>
    </p:spTree>
    <p:extLst>
      <p:ext uri="{BB962C8B-B14F-4D97-AF65-F5344CB8AC3E}">
        <p14:creationId xmlns:p14="http://schemas.microsoft.com/office/powerpoint/2010/main" val="2968037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p:cNvSpPr>
            <a:spLocks noGrp="1"/>
          </p:cNvSpPr>
          <p:nvPr>
            <p:ph type="title"/>
          </p:nvPr>
        </p:nvSpPr>
        <p:spPr/>
        <p:txBody>
          <a:bodyPr>
            <a:normAutofit/>
          </a:bodyPr>
          <a:lstStyle/>
          <a:p>
            <a:r>
              <a:rPr lang="en-US" altLang="ko-KR" dirty="0"/>
              <a:t>Array Creation: array(sequence)</a:t>
            </a:r>
            <a:endParaRPr lang="ko-KR" altLang="en-US" dirty="0"/>
          </a:p>
        </p:txBody>
      </p:sp>
      <p:sp>
        <p:nvSpPr>
          <p:cNvPr id="6" name="내용 개체 틀 5"/>
          <p:cNvSpPr>
            <a:spLocks noGrp="1"/>
          </p:cNvSpPr>
          <p:nvPr>
            <p:ph idx="1"/>
          </p:nvPr>
        </p:nvSpPr>
        <p:spPr/>
        <p:txBody>
          <a:bodyPr>
            <a:normAutofit fontScale="85000" lnSpcReduction="20000"/>
          </a:bodyPr>
          <a:lstStyle/>
          <a:p>
            <a:r>
              <a:rPr lang="en-US" altLang="ko-KR" dirty="0"/>
              <a:t>You can create an array from a regular Python list or tuple using the array function.</a:t>
            </a:r>
          </a:p>
          <a:p>
            <a:r>
              <a:rPr lang="en-US" altLang="ko-KR" dirty="0"/>
              <a:t>The type of the resulting array is deduced from the type of the elements in the sequences.</a:t>
            </a:r>
          </a:p>
          <a:p>
            <a:endParaRPr lang="en-US" altLang="ko-KR" dirty="0"/>
          </a:p>
          <a:p>
            <a:endParaRPr lang="en-US" altLang="ko-KR" dirty="0"/>
          </a:p>
          <a:p>
            <a:pPr marL="320040" lvl="1" indent="0">
              <a:buNone/>
            </a:pPr>
            <a:r>
              <a:rPr lang="en-US" altLang="ko-KR" dirty="0"/>
              <a:t>import </a:t>
            </a:r>
            <a:r>
              <a:rPr lang="en-US" altLang="ko-KR" dirty="0" err="1"/>
              <a:t>numpy</a:t>
            </a:r>
            <a:endParaRPr lang="en-US" altLang="ko-KR" dirty="0"/>
          </a:p>
          <a:p>
            <a:pPr marL="320040" lvl="1" indent="0">
              <a:buNone/>
            </a:pPr>
            <a:endParaRPr lang="en-US" altLang="ko-KR" dirty="0"/>
          </a:p>
          <a:p>
            <a:pPr marL="320040" lvl="1" indent="0">
              <a:buNone/>
            </a:pPr>
            <a:r>
              <a:rPr lang="en-US" altLang="ko-KR" dirty="0"/>
              <a:t>a = </a:t>
            </a:r>
            <a:r>
              <a:rPr lang="en-US" altLang="ko-KR" dirty="0" err="1"/>
              <a:t>numpy.</a:t>
            </a:r>
            <a:r>
              <a:rPr lang="en-US" altLang="ko-KR" b="1" dirty="0" err="1">
                <a:solidFill>
                  <a:srgbClr val="FF0000"/>
                </a:solidFill>
              </a:rPr>
              <a:t>array</a:t>
            </a:r>
            <a:r>
              <a:rPr lang="en-US" altLang="ko-KR" b="1" dirty="0">
                <a:solidFill>
                  <a:srgbClr val="FF0000"/>
                </a:solidFill>
              </a:rPr>
              <a:t>([2, 3, 4])</a:t>
            </a:r>
          </a:p>
          <a:p>
            <a:pPr marL="320040" lvl="1" indent="0">
              <a:buNone/>
            </a:pPr>
            <a:r>
              <a:rPr lang="en-US" altLang="ko-KR" dirty="0"/>
              <a:t>print(a)				# [2 3 4]</a:t>
            </a:r>
          </a:p>
          <a:p>
            <a:pPr marL="320040" lvl="1" indent="0">
              <a:buNone/>
            </a:pPr>
            <a:r>
              <a:rPr lang="en-US" altLang="ko-KR" dirty="0"/>
              <a:t>print(</a:t>
            </a:r>
            <a:r>
              <a:rPr lang="en-US" altLang="ko-KR" dirty="0" err="1"/>
              <a:t>a.dtype</a:t>
            </a:r>
            <a:r>
              <a:rPr lang="en-US" altLang="ko-KR" dirty="0"/>
              <a:t>)			# int32</a:t>
            </a:r>
          </a:p>
          <a:p>
            <a:pPr marL="320040" lvl="1" indent="0">
              <a:buNone/>
            </a:pPr>
            <a:r>
              <a:rPr lang="en-US" altLang="ko-KR" dirty="0"/>
              <a:t>b = </a:t>
            </a:r>
            <a:r>
              <a:rPr lang="en-US" altLang="ko-KR" dirty="0" err="1"/>
              <a:t>numpy.</a:t>
            </a:r>
            <a:r>
              <a:rPr lang="en-US" altLang="ko-KR" b="1" dirty="0" err="1">
                <a:solidFill>
                  <a:srgbClr val="FF0000"/>
                </a:solidFill>
              </a:rPr>
              <a:t>array</a:t>
            </a:r>
            <a:r>
              <a:rPr lang="en-US" altLang="ko-KR" b="1" dirty="0">
                <a:solidFill>
                  <a:srgbClr val="FF0000"/>
                </a:solidFill>
              </a:rPr>
              <a:t>([1.2, 3.5, 5.1])</a:t>
            </a:r>
          </a:p>
          <a:p>
            <a:pPr marL="320040" lvl="1" indent="0">
              <a:buNone/>
            </a:pPr>
            <a:r>
              <a:rPr lang="en-US" altLang="ko-KR" dirty="0"/>
              <a:t>print(</a:t>
            </a:r>
            <a:r>
              <a:rPr lang="en-US" altLang="ko-KR" dirty="0" err="1"/>
              <a:t>b.dtype</a:t>
            </a:r>
            <a:r>
              <a:rPr lang="en-US" altLang="ko-KR" dirty="0"/>
              <a:t>)			# float64</a:t>
            </a:r>
            <a:endParaRPr lang="ko-KR" altLang="en-US" dirty="0"/>
          </a:p>
        </p:txBody>
      </p:sp>
      <p:sp>
        <p:nvSpPr>
          <p:cNvPr id="2" name="슬라이드 번호 개체 틀 1"/>
          <p:cNvSpPr>
            <a:spLocks noGrp="1"/>
          </p:cNvSpPr>
          <p:nvPr>
            <p:ph type="sldNum" sz="quarter" idx="12"/>
          </p:nvPr>
        </p:nvSpPr>
        <p:spPr/>
        <p:txBody>
          <a:bodyPr/>
          <a:lstStyle/>
          <a:p>
            <a:fld id="{D57F1E4F-1CFF-5643-939E-217C01CDF565}" type="slidenum">
              <a:rPr lang="en-US" smtClean="0"/>
              <a:pPr/>
              <a:t>32</a:t>
            </a:fld>
            <a:endParaRPr lang="en-US" dirty="0"/>
          </a:p>
        </p:txBody>
      </p:sp>
    </p:spTree>
    <p:extLst>
      <p:ext uri="{BB962C8B-B14F-4D97-AF65-F5344CB8AC3E}">
        <p14:creationId xmlns:p14="http://schemas.microsoft.com/office/powerpoint/2010/main" val="34746743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dirty="0"/>
              <a:t>Array Creation: array(sequence)</a:t>
            </a:r>
            <a:endParaRPr lang="ko-KR" altLang="en-US" dirty="0"/>
          </a:p>
        </p:txBody>
      </p:sp>
      <p:sp>
        <p:nvSpPr>
          <p:cNvPr id="3" name="내용 개체 틀 2"/>
          <p:cNvSpPr>
            <a:spLocks noGrp="1"/>
          </p:cNvSpPr>
          <p:nvPr>
            <p:ph idx="1"/>
          </p:nvPr>
        </p:nvSpPr>
        <p:spPr/>
        <p:txBody>
          <a:bodyPr>
            <a:normAutofit/>
          </a:bodyPr>
          <a:lstStyle/>
          <a:p>
            <a:r>
              <a:rPr lang="en-US" altLang="ko-KR" dirty="0"/>
              <a:t>A frequent error consists in calling array with multiple numeric arguments, rather than providing a single list of numbers as an argument.</a:t>
            </a:r>
          </a:p>
          <a:p>
            <a:endParaRPr lang="en-US" altLang="ko-KR" dirty="0"/>
          </a:p>
          <a:p>
            <a:pPr marL="320040" lvl="1" indent="0">
              <a:buNone/>
            </a:pPr>
            <a:r>
              <a:rPr lang="en-US" altLang="ko-KR" dirty="0"/>
              <a:t>import </a:t>
            </a:r>
            <a:r>
              <a:rPr lang="en-US" altLang="ko-KR" dirty="0" err="1"/>
              <a:t>numpy</a:t>
            </a:r>
            <a:endParaRPr lang="en-US" altLang="ko-KR" dirty="0"/>
          </a:p>
          <a:p>
            <a:pPr marL="320040" lvl="1" indent="0">
              <a:buNone/>
            </a:pPr>
            <a:endParaRPr lang="en-US" altLang="ko-KR" dirty="0"/>
          </a:p>
          <a:p>
            <a:pPr marL="320040" lvl="1" indent="0">
              <a:buNone/>
            </a:pPr>
            <a:r>
              <a:rPr lang="en-US" altLang="ko-KR" dirty="0"/>
              <a:t>a = </a:t>
            </a:r>
            <a:r>
              <a:rPr lang="en-US" altLang="ko-KR" dirty="0" err="1"/>
              <a:t>numpy.</a:t>
            </a:r>
            <a:r>
              <a:rPr lang="en-US" altLang="ko-KR" b="1" dirty="0" err="1">
                <a:solidFill>
                  <a:srgbClr val="FF0000"/>
                </a:solidFill>
              </a:rPr>
              <a:t>array</a:t>
            </a:r>
            <a:r>
              <a:rPr lang="en-US" altLang="ko-KR" b="1" dirty="0">
                <a:solidFill>
                  <a:srgbClr val="FF0000"/>
                </a:solidFill>
              </a:rPr>
              <a:t>(1, 2, 3, 4)</a:t>
            </a:r>
            <a:r>
              <a:rPr lang="en-US" altLang="ko-KR" dirty="0"/>
              <a:t>	# WRONG</a:t>
            </a:r>
          </a:p>
          <a:p>
            <a:pPr marL="320040" lvl="1" indent="0">
              <a:buNone/>
            </a:pPr>
            <a:r>
              <a:rPr lang="en-US" altLang="ko-KR" dirty="0"/>
              <a:t>a = </a:t>
            </a:r>
            <a:r>
              <a:rPr lang="en-US" altLang="ko-KR" dirty="0" err="1"/>
              <a:t>numpy.</a:t>
            </a:r>
            <a:r>
              <a:rPr lang="en-US" altLang="ko-KR" b="1" dirty="0" err="1">
                <a:solidFill>
                  <a:srgbClr val="0070C0"/>
                </a:solidFill>
              </a:rPr>
              <a:t>array</a:t>
            </a:r>
            <a:r>
              <a:rPr lang="en-US" altLang="ko-KR" b="1" dirty="0">
                <a:solidFill>
                  <a:srgbClr val="0070C0"/>
                </a:solidFill>
              </a:rPr>
              <a:t>([1, 2, 3, 4])</a:t>
            </a:r>
            <a:r>
              <a:rPr lang="en-US" altLang="ko-KR" dirty="0"/>
              <a:t>	# RIGHT</a:t>
            </a:r>
          </a:p>
          <a:p>
            <a:pPr marL="320040" lvl="1" indent="0">
              <a:buNone/>
            </a:pPr>
            <a:r>
              <a:rPr lang="en-US" altLang="ko-KR" dirty="0"/>
              <a:t>a = </a:t>
            </a:r>
            <a:r>
              <a:rPr lang="en-US" altLang="ko-KR" dirty="0" err="1"/>
              <a:t>numpy.</a:t>
            </a:r>
            <a:r>
              <a:rPr lang="en-US" altLang="ko-KR" b="1" dirty="0" err="1">
                <a:solidFill>
                  <a:srgbClr val="0070C0"/>
                </a:solidFill>
              </a:rPr>
              <a:t>array</a:t>
            </a:r>
            <a:r>
              <a:rPr lang="en-US" altLang="ko-KR" b="1" dirty="0">
                <a:solidFill>
                  <a:srgbClr val="0070C0"/>
                </a:solidFill>
              </a:rPr>
              <a:t>((1, 2, 3, 4))</a:t>
            </a:r>
            <a:r>
              <a:rPr lang="en-US" altLang="ko-KR" dirty="0"/>
              <a:t>	# RIGHT</a:t>
            </a:r>
            <a:endParaRPr lang="ko-KR" altLang="en-US" dirty="0"/>
          </a:p>
        </p:txBody>
      </p:sp>
      <p:sp>
        <p:nvSpPr>
          <p:cNvPr id="4" name="슬라이드 번호 개체 틀 3"/>
          <p:cNvSpPr>
            <a:spLocks noGrp="1"/>
          </p:cNvSpPr>
          <p:nvPr>
            <p:ph type="sldNum" sz="quarter" idx="12"/>
          </p:nvPr>
        </p:nvSpPr>
        <p:spPr/>
        <p:txBody>
          <a:bodyPr/>
          <a:lstStyle/>
          <a:p>
            <a:fld id="{D57F1E4F-1CFF-5643-939E-217C01CDF565}" type="slidenum">
              <a:rPr lang="en-US" smtClean="0"/>
              <a:pPr/>
              <a:t>33</a:t>
            </a:fld>
            <a:endParaRPr lang="en-US" dirty="0"/>
          </a:p>
        </p:txBody>
      </p:sp>
    </p:spTree>
    <p:extLst>
      <p:ext uri="{BB962C8B-B14F-4D97-AF65-F5344CB8AC3E}">
        <p14:creationId xmlns:p14="http://schemas.microsoft.com/office/powerpoint/2010/main" val="270229947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Array Creation: array(sequence)</a:t>
            </a:r>
            <a:endParaRPr lang="ko-KR" altLang="en-US" dirty="0"/>
          </a:p>
        </p:txBody>
      </p:sp>
      <p:sp>
        <p:nvSpPr>
          <p:cNvPr id="3" name="내용 개체 틀 2"/>
          <p:cNvSpPr>
            <a:spLocks noGrp="1"/>
          </p:cNvSpPr>
          <p:nvPr>
            <p:ph idx="1"/>
          </p:nvPr>
        </p:nvSpPr>
        <p:spPr/>
        <p:txBody>
          <a:bodyPr>
            <a:normAutofit/>
          </a:bodyPr>
          <a:lstStyle/>
          <a:p>
            <a:r>
              <a:rPr lang="en-US" altLang="ko-KR" sz="2000" dirty="0">
                <a:solidFill>
                  <a:schemeClr val="tx1"/>
                </a:solidFill>
              </a:rPr>
              <a:t>array</a:t>
            </a:r>
            <a:r>
              <a:rPr lang="en-US" altLang="ko-KR" sz="2000" dirty="0"/>
              <a:t> transforms a sequence of sequences into two-dimensional arrays, a sequence of sequences of sequences into three-dimensional arrays, and so on.</a:t>
            </a:r>
          </a:p>
          <a:p>
            <a:endParaRPr lang="en-US" altLang="ko-KR" sz="2000" dirty="0"/>
          </a:p>
          <a:p>
            <a:endParaRPr lang="en-US" altLang="ko-KR" sz="2000" dirty="0"/>
          </a:p>
          <a:p>
            <a:pPr marL="320040" lvl="1" indent="0">
              <a:buNone/>
            </a:pPr>
            <a:r>
              <a:rPr lang="en-US" altLang="ko-KR" sz="2000" dirty="0"/>
              <a:t>import </a:t>
            </a:r>
            <a:r>
              <a:rPr lang="en-US" altLang="ko-KR" sz="2000" dirty="0" err="1"/>
              <a:t>numpy</a:t>
            </a:r>
            <a:endParaRPr lang="en-US" altLang="ko-KR" sz="2000" dirty="0"/>
          </a:p>
          <a:p>
            <a:pPr marL="320040" lvl="1" indent="0">
              <a:buNone/>
            </a:pPr>
            <a:endParaRPr lang="en-US" altLang="ko-KR" sz="2000" dirty="0"/>
          </a:p>
          <a:p>
            <a:pPr marL="320040" lvl="1" indent="0">
              <a:buNone/>
            </a:pPr>
            <a:r>
              <a:rPr lang="en-US" altLang="ko-KR" sz="2000" dirty="0"/>
              <a:t>b = </a:t>
            </a:r>
            <a:r>
              <a:rPr lang="en-US" altLang="ko-KR" sz="2000" dirty="0" err="1"/>
              <a:t>numpy.</a:t>
            </a:r>
            <a:r>
              <a:rPr lang="en-US" altLang="ko-KR" sz="2000" b="1" dirty="0" err="1">
                <a:solidFill>
                  <a:srgbClr val="FF0000"/>
                </a:solidFill>
              </a:rPr>
              <a:t>array</a:t>
            </a:r>
            <a:r>
              <a:rPr lang="en-US" altLang="ko-KR" sz="2000" b="1" dirty="0">
                <a:solidFill>
                  <a:srgbClr val="FF0000"/>
                </a:solidFill>
              </a:rPr>
              <a:t>([(1.5, 2, 3), (4, 5, 6)])</a:t>
            </a:r>
            <a:r>
              <a:rPr lang="en-US" altLang="ko-KR" sz="2000" dirty="0"/>
              <a:t>		# </a:t>
            </a:r>
            <a:r>
              <a:rPr lang="en-US" altLang="ko-KR" sz="2000" dirty="0" err="1"/>
              <a:t>numpy.</a:t>
            </a:r>
            <a:r>
              <a:rPr lang="en-US" altLang="ko-KR" sz="2000" b="1" dirty="0" err="1">
                <a:solidFill>
                  <a:srgbClr val="FF0000"/>
                </a:solidFill>
              </a:rPr>
              <a:t>array</a:t>
            </a:r>
            <a:r>
              <a:rPr lang="en-US" altLang="ko-KR" sz="2000" b="1" dirty="0">
                <a:solidFill>
                  <a:srgbClr val="FF0000"/>
                </a:solidFill>
              </a:rPr>
              <a:t>([[1.5, 2, 3], [4, 5, 6]])</a:t>
            </a:r>
          </a:p>
          <a:p>
            <a:pPr marL="320040" lvl="1" indent="0">
              <a:buNone/>
            </a:pPr>
            <a:r>
              <a:rPr lang="en-US" altLang="ko-KR" sz="2000" dirty="0"/>
              <a:t>print(b)		# [[1.5  2.  3. ]</a:t>
            </a:r>
          </a:p>
          <a:p>
            <a:pPr marL="320040" lvl="1" indent="0">
              <a:buNone/>
            </a:pPr>
            <a:r>
              <a:rPr lang="en-US" altLang="ko-KR" sz="2000" dirty="0"/>
              <a:t>				#  [4.    5.  6. ]]</a:t>
            </a:r>
          </a:p>
        </p:txBody>
      </p:sp>
      <p:sp>
        <p:nvSpPr>
          <p:cNvPr id="4" name="슬라이드 번호 개체 틀 3"/>
          <p:cNvSpPr>
            <a:spLocks noGrp="1"/>
          </p:cNvSpPr>
          <p:nvPr>
            <p:ph type="sldNum" sz="quarter" idx="12"/>
          </p:nvPr>
        </p:nvSpPr>
        <p:spPr/>
        <p:txBody>
          <a:bodyPr/>
          <a:lstStyle/>
          <a:p>
            <a:fld id="{D57F1E4F-1CFF-5643-939E-217C01CDF565}" type="slidenum">
              <a:rPr lang="en-US" smtClean="0"/>
              <a:pPr/>
              <a:t>34</a:t>
            </a:fld>
            <a:endParaRPr lang="en-US" dirty="0"/>
          </a:p>
        </p:txBody>
      </p:sp>
    </p:spTree>
    <p:extLst>
      <p:ext uri="{BB962C8B-B14F-4D97-AF65-F5344CB8AC3E}">
        <p14:creationId xmlns:p14="http://schemas.microsoft.com/office/powerpoint/2010/main" val="8159343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a:t>Array Creation: array(dtype=type)</a:t>
            </a:r>
            <a:endParaRPr lang="ko-KR" altLang="en-US" dirty="0"/>
          </a:p>
        </p:txBody>
      </p:sp>
      <p:sp>
        <p:nvSpPr>
          <p:cNvPr id="3" name="내용 개체 틀 2"/>
          <p:cNvSpPr>
            <a:spLocks noGrp="1"/>
          </p:cNvSpPr>
          <p:nvPr>
            <p:ph idx="1"/>
          </p:nvPr>
        </p:nvSpPr>
        <p:spPr/>
        <p:txBody>
          <a:bodyPr/>
          <a:lstStyle/>
          <a:p>
            <a:r>
              <a:rPr lang="en-US" altLang="ko-KR" dirty="0"/>
              <a:t>The type of the array can also be explicitly specified at creation time.</a:t>
            </a:r>
          </a:p>
          <a:p>
            <a:endParaRPr lang="en-US" altLang="ko-KR" dirty="0"/>
          </a:p>
          <a:p>
            <a:endParaRPr lang="en-US" altLang="ko-KR" dirty="0"/>
          </a:p>
          <a:p>
            <a:pPr marL="457200" lvl="1" indent="0">
              <a:buNone/>
            </a:pPr>
            <a:r>
              <a:rPr lang="en-US" altLang="ko-KR" dirty="0"/>
              <a:t>import </a:t>
            </a:r>
            <a:r>
              <a:rPr lang="en-US" altLang="ko-KR" dirty="0" err="1"/>
              <a:t>numpy</a:t>
            </a:r>
            <a:endParaRPr lang="en-US" altLang="ko-KR" dirty="0"/>
          </a:p>
          <a:p>
            <a:pPr marL="457200" lvl="1" indent="0">
              <a:buNone/>
            </a:pPr>
            <a:endParaRPr lang="en-US" altLang="ko-KR" dirty="0"/>
          </a:p>
          <a:p>
            <a:pPr marL="457200" lvl="1" indent="0">
              <a:buNone/>
            </a:pPr>
            <a:r>
              <a:rPr lang="en-US" altLang="ko-KR" dirty="0"/>
              <a:t>c = </a:t>
            </a:r>
            <a:r>
              <a:rPr lang="en-US" altLang="ko-KR" dirty="0" err="1"/>
              <a:t>numpy.array</a:t>
            </a:r>
            <a:r>
              <a:rPr lang="en-US" altLang="ko-KR" dirty="0"/>
              <a:t>([[1. + 3j, 2], [3, 4]], </a:t>
            </a:r>
            <a:r>
              <a:rPr lang="en-US" altLang="ko-KR" b="1" dirty="0" err="1">
                <a:solidFill>
                  <a:srgbClr val="FF0000"/>
                </a:solidFill>
              </a:rPr>
              <a:t>dtype</a:t>
            </a:r>
            <a:r>
              <a:rPr lang="en-US" altLang="ko-KR" b="1" dirty="0">
                <a:solidFill>
                  <a:srgbClr val="FF0000"/>
                </a:solidFill>
              </a:rPr>
              <a:t>=complex</a:t>
            </a:r>
            <a:r>
              <a:rPr lang="en-US" altLang="ko-KR" dirty="0"/>
              <a:t>)</a:t>
            </a:r>
          </a:p>
          <a:p>
            <a:pPr marL="457200" lvl="1" indent="0">
              <a:buNone/>
            </a:pPr>
            <a:r>
              <a:rPr lang="en-US" altLang="ko-KR" dirty="0"/>
              <a:t>print(c)			</a:t>
            </a:r>
            <a:r>
              <a:rPr lang="en-US" altLang="ko-KR" dirty="0">
                <a:solidFill>
                  <a:srgbClr val="00B0F0"/>
                </a:solidFill>
              </a:rPr>
              <a:t># [[1.+3.j 2.+0.j]</a:t>
            </a:r>
          </a:p>
          <a:p>
            <a:pPr marL="457200" lvl="1" indent="0">
              <a:buNone/>
            </a:pPr>
            <a:r>
              <a:rPr lang="en-US" altLang="ko-KR" dirty="0">
                <a:solidFill>
                  <a:srgbClr val="00B0F0"/>
                </a:solidFill>
              </a:rPr>
              <a:t>				#  [3.+0.j 4.+0.j]]</a:t>
            </a:r>
          </a:p>
        </p:txBody>
      </p:sp>
      <p:sp>
        <p:nvSpPr>
          <p:cNvPr id="4" name="슬라이드 번호 개체 틀 3"/>
          <p:cNvSpPr>
            <a:spLocks noGrp="1"/>
          </p:cNvSpPr>
          <p:nvPr>
            <p:ph type="sldNum" sz="quarter" idx="12"/>
          </p:nvPr>
        </p:nvSpPr>
        <p:spPr/>
        <p:txBody>
          <a:bodyPr/>
          <a:lstStyle/>
          <a:p>
            <a:fld id="{D57F1E4F-1CFF-5643-939E-217C01CDF565}" type="slidenum">
              <a:rPr lang="en-US" smtClean="0"/>
              <a:pPr/>
              <a:t>35</a:t>
            </a:fld>
            <a:endParaRPr lang="en-US" dirty="0"/>
          </a:p>
        </p:txBody>
      </p:sp>
    </p:spTree>
    <p:extLst>
      <p:ext uri="{BB962C8B-B14F-4D97-AF65-F5344CB8AC3E}">
        <p14:creationId xmlns:p14="http://schemas.microsoft.com/office/powerpoint/2010/main" val="94069639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dirty="0"/>
              <a:t>Array Creation: zeros, ones, empty</a:t>
            </a:r>
            <a:endParaRPr lang="ko-KR" altLang="en-US" dirty="0"/>
          </a:p>
        </p:txBody>
      </p:sp>
      <p:sp>
        <p:nvSpPr>
          <p:cNvPr id="3" name="내용 개체 틀 2"/>
          <p:cNvSpPr>
            <a:spLocks noGrp="1"/>
          </p:cNvSpPr>
          <p:nvPr>
            <p:ph idx="1"/>
          </p:nvPr>
        </p:nvSpPr>
        <p:spPr>
          <a:xfrm>
            <a:off x="684656" y="1016493"/>
            <a:ext cx="10812040" cy="5210649"/>
          </a:xfrm>
        </p:spPr>
        <p:txBody>
          <a:bodyPr>
            <a:normAutofit fontScale="70000" lnSpcReduction="20000"/>
          </a:bodyPr>
          <a:lstStyle/>
          <a:p>
            <a:pPr>
              <a:lnSpc>
                <a:spcPct val="120000"/>
              </a:lnSpc>
              <a:spcBef>
                <a:spcPts val="0"/>
              </a:spcBef>
              <a:spcAft>
                <a:spcPts val="0"/>
              </a:spcAft>
            </a:pPr>
            <a:r>
              <a:rPr lang="en-US" altLang="ko-KR" dirty="0"/>
              <a:t>The function zeros creates an array full of zeros, the function ones creates an array full of ones, and the function empty creates an array whose initial content is random and depends on the state of the memory.</a:t>
            </a:r>
          </a:p>
          <a:p>
            <a:pPr>
              <a:lnSpc>
                <a:spcPct val="120000"/>
              </a:lnSpc>
              <a:spcBef>
                <a:spcPts val="0"/>
              </a:spcBef>
              <a:spcAft>
                <a:spcPts val="0"/>
              </a:spcAft>
            </a:pPr>
            <a:r>
              <a:rPr lang="en-US" altLang="ko-KR" dirty="0"/>
              <a:t>By default, the </a:t>
            </a:r>
            <a:r>
              <a:rPr lang="en-US" altLang="ko-KR" dirty="0" err="1"/>
              <a:t>dtype</a:t>
            </a:r>
            <a:r>
              <a:rPr lang="en-US" altLang="ko-KR" dirty="0"/>
              <a:t> of the created array is float64.</a:t>
            </a:r>
          </a:p>
          <a:p>
            <a:pPr>
              <a:lnSpc>
                <a:spcPct val="120000"/>
              </a:lnSpc>
              <a:spcBef>
                <a:spcPts val="0"/>
              </a:spcBef>
              <a:spcAft>
                <a:spcPts val="0"/>
              </a:spcAft>
            </a:pPr>
            <a:endParaRPr lang="en-US" altLang="ko-KR" dirty="0"/>
          </a:p>
          <a:p>
            <a:pPr marL="36900" indent="0">
              <a:lnSpc>
                <a:spcPct val="120000"/>
              </a:lnSpc>
              <a:spcBef>
                <a:spcPts val="0"/>
              </a:spcBef>
              <a:spcAft>
                <a:spcPts val="0"/>
              </a:spcAft>
              <a:buNone/>
            </a:pPr>
            <a:endParaRPr lang="en-US" altLang="ko-KR" dirty="0"/>
          </a:p>
          <a:p>
            <a:pPr marL="320040" lvl="1" indent="0">
              <a:lnSpc>
                <a:spcPct val="120000"/>
              </a:lnSpc>
              <a:spcBef>
                <a:spcPts val="0"/>
              </a:spcBef>
              <a:spcAft>
                <a:spcPts val="0"/>
              </a:spcAft>
              <a:buNone/>
            </a:pPr>
            <a:r>
              <a:rPr lang="en-US" altLang="ko-KR" dirty="0"/>
              <a:t>import </a:t>
            </a:r>
            <a:r>
              <a:rPr lang="en-US" altLang="ko-KR" dirty="0" err="1"/>
              <a:t>numpy</a:t>
            </a:r>
            <a:endParaRPr lang="en-US" altLang="ko-KR" dirty="0"/>
          </a:p>
          <a:p>
            <a:pPr marL="320040" lvl="1" indent="0">
              <a:lnSpc>
                <a:spcPct val="120000"/>
              </a:lnSpc>
              <a:spcBef>
                <a:spcPts val="0"/>
              </a:spcBef>
              <a:spcAft>
                <a:spcPts val="0"/>
              </a:spcAft>
              <a:buNone/>
            </a:pPr>
            <a:endParaRPr lang="en-US" altLang="ko-KR" dirty="0"/>
          </a:p>
          <a:p>
            <a:pPr marL="320040" lvl="1" indent="0">
              <a:lnSpc>
                <a:spcPct val="120000"/>
              </a:lnSpc>
              <a:spcBef>
                <a:spcPts val="0"/>
              </a:spcBef>
              <a:spcAft>
                <a:spcPts val="0"/>
              </a:spcAft>
              <a:buNone/>
            </a:pPr>
            <a:r>
              <a:rPr lang="en-US" altLang="ko-KR" dirty="0"/>
              <a:t>print(</a:t>
            </a:r>
            <a:r>
              <a:rPr lang="en-US" altLang="ko-KR" dirty="0" err="1"/>
              <a:t>numpy.</a:t>
            </a:r>
            <a:r>
              <a:rPr lang="en-US" altLang="ko-KR" b="1" dirty="0" err="1">
                <a:solidFill>
                  <a:srgbClr val="FF0000"/>
                </a:solidFill>
              </a:rPr>
              <a:t>zeros</a:t>
            </a:r>
            <a:r>
              <a:rPr lang="en-US" altLang="ko-KR" b="1" dirty="0">
                <a:solidFill>
                  <a:srgbClr val="FF0000"/>
                </a:solidFill>
              </a:rPr>
              <a:t>((3, 4))</a:t>
            </a:r>
            <a:r>
              <a:rPr lang="en-US" altLang="ko-KR" dirty="0"/>
              <a:t>)</a:t>
            </a:r>
          </a:p>
          <a:p>
            <a:pPr marL="320040" lvl="1" indent="0">
              <a:lnSpc>
                <a:spcPct val="120000"/>
              </a:lnSpc>
              <a:spcBef>
                <a:spcPts val="0"/>
              </a:spcBef>
              <a:spcAft>
                <a:spcPts val="0"/>
              </a:spcAft>
              <a:buNone/>
            </a:pPr>
            <a:r>
              <a:rPr lang="en-US" altLang="ko-KR" dirty="0">
                <a:solidFill>
                  <a:srgbClr val="00B0F0"/>
                </a:solidFill>
                <a:sym typeface="Wingdings" panose="05000000000000000000" pitchFamily="2" charset="2"/>
              </a:rPr>
              <a:t>		# [[0. 0. 0. 0.]</a:t>
            </a:r>
          </a:p>
          <a:p>
            <a:pPr marL="320040" lvl="1" indent="0">
              <a:lnSpc>
                <a:spcPct val="120000"/>
              </a:lnSpc>
              <a:spcBef>
                <a:spcPts val="0"/>
              </a:spcBef>
              <a:spcAft>
                <a:spcPts val="0"/>
              </a:spcAft>
              <a:buNone/>
            </a:pPr>
            <a:r>
              <a:rPr lang="en-US" altLang="ko-KR" dirty="0">
                <a:solidFill>
                  <a:srgbClr val="00B0F0"/>
                </a:solidFill>
                <a:sym typeface="Wingdings" panose="05000000000000000000" pitchFamily="2" charset="2"/>
              </a:rPr>
              <a:t>		#   [0. 0. 0. 0.]</a:t>
            </a:r>
          </a:p>
          <a:p>
            <a:pPr marL="320040" lvl="1" indent="0">
              <a:lnSpc>
                <a:spcPct val="120000"/>
              </a:lnSpc>
              <a:spcBef>
                <a:spcPts val="0"/>
              </a:spcBef>
              <a:spcAft>
                <a:spcPts val="0"/>
              </a:spcAft>
              <a:buNone/>
            </a:pPr>
            <a:r>
              <a:rPr lang="en-US" altLang="ko-KR" dirty="0">
                <a:solidFill>
                  <a:srgbClr val="00B0F0"/>
                </a:solidFill>
                <a:sym typeface="Wingdings" panose="05000000000000000000" pitchFamily="2" charset="2"/>
              </a:rPr>
              <a:t>		#   [0. 0. 0. 0.]]</a:t>
            </a:r>
            <a:endParaRPr lang="en-US" altLang="ko-KR" dirty="0">
              <a:solidFill>
                <a:srgbClr val="00B0F0"/>
              </a:solidFill>
            </a:endParaRPr>
          </a:p>
          <a:p>
            <a:pPr marL="320040" lvl="1" indent="0">
              <a:lnSpc>
                <a:spcPct val="120000"/>
              </a:lnSpc>
              <a:spcBef>
                <a:spcPts val="0"/>
              </a:spcBef>
              <a:spcAft>
                <a:spcPts val="0"/>
              </a:spcAft>
              <a:buNone/>
            </a:pPr>
            <a:r>
              <a:rPr lang="en-US" altLang="ko-KR" dirty="0"/>
              <a:t>print(</a:t>
            </a:r>
            <a:r>
              <a:rPr lang="en-US" altLang="ko-KR" dirty="0" err="1"/>
              <a:t>numpy.</a:t>
            </a:r>
            <a:r>
              <a:rPr lang="en-US" altLang="ko-KR" b="1" dirty="0" err="1">
                <a:solidFill>
                  <a:srgbClr val="FF0000"/>
                </a:solidFill>
              </a:rPr>
              <a:t>ones</a:t>
            </a:r>
            <a:r>
              <a:rPr lang="en-US" altLang="ko-KR" b="1" dirty="0">
                <a:solidFill>
                  <a:srgbClr val="FF0000"/>
                </a:solidFill>
              </a:rPr>
              <a:t>((2, 3, 4), </a:t>
            </a:r>
            <a:r>
              <a:rPr lang="en-US" altLang="ko-KR" b="1" dirty="0" err="1">
                <a:solidFill>
                  <a:srgbClr val="FF0000"/>
                </a:solidFill>
              </a:rPr>
              <a:t>dtype</a:t>
            </a:r>
            <a:r>
              <a:rPr lang="en-US" altLang="ko-KR" b="1" dirty="0">
                <a:solidFill>
                  <a:srgbClr val="FF0000"/>
                </a:solidFill>
              </a:rPr>
              <a:t>=numpy.int16)</a:t>
            </a:r>
            <a:r>
              <a:rPr lang="en-US" altLang="ko-KR" dirty="0"/>
              <a:t>)	# </a:t>
            </a:r>
            <a:r>
              <a:rPr lang="en-US" altLang="ko-KR" dirty="0" err="1"/>
              <a:t>dtype</a:t>
            </a:r>
            <a:r>
              <a:rPr lang="en-US" altLang="ko-KR" dirty="0"/>
              <a:t> can also be specified</a:t>
            </a:r>
          </a:p>
          <a:p>
            <a:pPr marL="320040" lvl="1" indent="0">
              <a:lnSpc>
                <a:spcPct val="120000"/>
              </a:lnSpc>
              <a:spcBef>
                <a:spcPts val="0"/>
              </a:spcBef>
              <a:spcAft>
                <a:spcPts val="0"/>
              </a:spcAft>
              <a:buNone/>
            </a:pPr>
            <a:r>
              <a:rPr lang="en-US" altLang="ko-KR" dirty="0">
                <a:solidFill>
                  <a:srgbClr val="00B0F0"/>
                </a:solidFill>
              </a:rPr>
              <a:t>		# [[[1 1 1 1]</a:t>
            </a:r>
          </a:p>
          <a:p>
            <a:pPr marL="320040" lvl="1" indent="0">
              <a:lnSpc>
                <a:spcPct val="120000"/>
              </a:lnSpc>
              <a:spcBef>
                <a:spcPts val="0"/>
              </a:spcBef>
              <a:spcAft>
                <a:spcPts val="0"/>
              </a:spcAft>
              <a:buNone/>
            </a:pPr>
            <a:r>
              <a:rPr lang="en-US" altLang="ko-KR" dirty="0">
                <a:solidFill>
                  <a:srgbClr val="00B0F0"/>
                </a:solidFill>
              </a:rPr>
              <a:t>		#   [1 1 1 1]</a:t>
            </a:r>
          </a:p>
          <a:p>
            <a:pPr marL="320040" lvl="1" indent="0">
              <a:lnSpc>
                <a:spcPct val="120000"/>
              </a:lnSpc>
              <a:spcBef>
                <a:spcPts val="0"/>
              </a:spcBef>
              <a:spcAft>
                <a:spcPts val="0"/>
              </a:spcAft>
              <a:buNone/>
            </a:pPr>
            <a:r>
              <a:rPr lang="en-US" altLang="ko-KR" dirty="0">
                <a:solidFill>
                  <a:srgbClr val="00B0F0"/>
                </a:solidFill>
              </a:rPr>
              <a:t>		#   [1 1 1 1]]</a:t>
            </a:r>
          </a:p>
          <a:p>
            <a:pPr marL="320040" lvl="1" indent="0">
              <a:lnSpc>
                <a:spcPct val="120000"/>
              </a:lnSpc>
              <a:spcBef>
                <a:spcPts val="0"/>
              </a:spcBef>
              <a:spcAft>
                <a:spcPts val="0"/>
              </a:spcAft>
              <a:buNone/>
            </a:pPr>
            <a:r>
              <a:rPr lang="en-US" altLang="ko-KR" dirty="0">
                <a:solidFill>
                  <a:srgbClr val="00B0F0"/>
                </a:solidFill>
              </a:rPr>
              <a:t>		#</a:t>
            </a:r>
          </a:p>
          <a:p>
            <a:pPr marL="320040" lvl="1" indent="0">
              <a:lnSpc>
                <a:spcPct val="120000"/>
              </a:lnSpc>
              <a:spcBef>
                <a:spcPts val="0"/>
              </a:spcBef>
              <a:spcAft>
                <a:spcPts val="0"/>
              </a:spcAft>
              <a:buNone/>
            </a:pPr>
            <a:r>
              <a:rPr lang="en-US" altLang="ko-KR" dirty="0">
                <a:solidFill>
                  <a:srgbClr val="00B0F0"/>
                </a:solidFill>
              </a:rPr>
              <a:t>		# [[1 1 1 1]</a:t>
            </a:r>
          </a:p>
          <a:p>
            <a:pPr marL="320040" lvl="1" indent="0">
              <a:lnSpc>
                <a:spcPct val="120000"/>
              </a:lnSpc>
              <a:spcBef>
                <a:spcPts val="0"/>
              </a:spcBef>
              <a:spcAft>
                <a:spcPts val="0"/>
              </a:spcAft>
              <a:buNone/>
            </a:pPr>
            <a:r>
              <a:rPr lang="en-US" altLang="ko-KR" dirty="0">
                <a:solidFill>
                  <a:srgbClr val="00B0F0"/>
                </a:solidFill>
              </a:rPr>
              <a:t>		#   [1 1 1 1]</a:t>
            </a:r>
          </a:p>
          <a:p>
            <a:pPr marL="320040" lvl="1" indent="0">
              <a:lnSpc>
                <a:spcPct val="120000"/>
              </a:lnSpc>
              <a:spcBef>
                <a:spcPts val="0"/>
              </a:spcBef>
              <a:spcAft>
                <a:spcPts val="0"/>
              </a:spcAft>
              <a:buNone/>
            </a:pPr>
            <a:r>
              <a:rPr lang="en-US" altLang="ko-KR" dirty="0">
                <a:solidFill>
                  <a:srgbClr val="00B0F0"/>
                </a:solidFill>
              </a:rPr>
              <a:t>		#   [1 1 1 1]]]</a:t>
            </a:r>
          </a:p>
          <a:p>
            <a:pPr marL="320040" lvl="1" indent="0">
              <a:lnSpc>
                <a:spcPct val="120000"/>
              </a:lnSpc>
              <a:spcBef>
                <a:spcPts val="0"/>
              </a:spcBef>
              <a:spcAft>
                <a:spcPts val="0"/>
              </a:spcAft>
              <a:buNone/>
            </a:pPr>
            <a:r>
              <a:rPr lang="en-US" altLang="ko-KR" dirty="0"/>
              <a:t>print(</a:t>
            </a:r>
            <a:r>
              <a:rPr lang="en-US" altLang="ko-KR" dirty="0" err="1"/>
              <a:t>numpy.</a:t>
            </a:r>
            <a:r>
              <a:rPr lang="en-US" altLang="ko-KR" b="1" dirty="0" err="1">
                <a:solidFill>
                  <a:srgbClr val="FF0000"/>
                </a:solidFill>
              </a:rPr>
              <a:t>empty</a:t>
            </a:r>
            <a:r>
              <a:rPr lang="en-US" altLang="ko-KR" b="1" dirty="0">
                <a:solidFill>
                  <a:srgbClr val="FF0000"/>
                </a:solidFill>
              </a:rPr>
              <a:t>((2, 3))</a:t>
            </a:r>
            <a:r>
              <a:rPr lang="en-US" altLang="ko-KR" dirty="0"/>
              <a:t>)		# uninitialized, output may vary</a:t>
            </a:r>
          </a:p>
          <a:p>
            <a:pPr marL="320040" lvl="1" indent="0">
              <a:lnSpc>
                <a:spcPct val="120000"/>
              </a:lnSpc>
              <a:spcBef>
                <a:spcPts val="0"/>
              </a:spcBef>
              <a:spcAft>
                <a:spcPts val="0"/>
              </a:spcAft>
              <a:buNone/>
            </a:pPr>
            <a:r>
              <a:rPr lang="en-US" altLang="ko-KR" dirty="0">
                <a:solidFill>
                  <a:srgbClr val="00B0F0"/>
                </a:solidFill>
                <a:sym typeface="Wingdings" panose="05000000000000000000" pitchFamily="2" charset="2"/>
              </a:rPr>
              <a:t>		#[[1.17355582e-311 1.17355580e-311 1.17355582e-311]</a:t>
            </a:r>
          </a:p>
          <a:p>
            <a:pPr marL="320040" lvl="1" indent="0">
              <a:lnSpc>
                <a:spcPct val="120000"/>
              </a:lnSpc>
              <a:spcBef>
                <a:spcPts val="0"/>
              </a:spcBef>
              <a:spcAft>
                <a:spcPts val="0"/>
              </a:spcAft>
              <a:buNone/>
            </a:pPr>
            <a:r>
              <a:rPr lang="en-US" altLang="ko-KR" dirty="0">
                <a:solidFill>
                  <a:srgbClr val="00B0F0"/>
                </a:solidFill>
                <a:sym typeface="Wingdings" panose="05000000000000000000" pitchFamily="2" charset="2"/>
              </a:rPr>
              <a:t>		#  [1.17355582e-311 </a:t>
            </a:r>
            <a:r>
              <a:rPr lang="en-US" altLang="ko-KR" dirty="0" err="1">
                <a:solidFill>
                  <a:srgbClr val="00B0F0"/>
                </a:solidFill>
                <a:sym typeface="Wingdings" panose="05000000000000000000" pitchFamily="2" charset="2"/>
              </a:rPr>
              <a:t>1.17355582e-311</a:t>
            </a:r>
            <a:r>
              <a:rPr lang="en-US" altLang="ko-KR" dirty="0">
                <a:solidFill>
                  <a:srgbClr val="00B0F0"/>
                </a:solidFill>
                <a:sym typeface="Wingdings" panose="05000000000000000000" pitchFamily="2" charset="2"/>
              </a:rPr>
              <a:t> 1.17355582e-311]]</a:t>
            </a:r>
            <a:endParaRPr lang="en-US" altLang="ko-KR" dirty="0">
              <a:solidFill>
                <a:srgbClr val="00B0F0"/>
              </a:solidFill>
            </a:endParaRPr>
          </a:p>
        </p:txBody>
      </p:sp>
      <p:sp>
        <p:nvSpPr>
          <p:cNvPr id="4" name="슬라이드 번호 개체 틀 3"/>
          <p:cNvSpPr>
            <a:spLocks noGrp="1"/>
          </p:cNvSpPr>
          <p:nvPr>
            <p:ph type="sldNum" sz="quarter" idx="12"/>
          </p:nvPr>
        </p:nvSpPr>
        <p:spPr/>
        <p:txBody>
          <a:bodyPr/>
          <a:lstStyle/>
          <a:p>
            <a:fld id="{D57F1E4F-1CFF-5643-939E-217C01CDF565}" type="slidenum">
              <a:rPr lang="en-US" smtClean="0"/>
              <a:pPr/>
              <a:t>36</a:t>
            </a:fld>
            <a:endParaRPr lang="en-US" dirty="0"/>
          </a:p>
        </p:txBody>
      </p:sp>
    </p:spTree>
    <p:extLst>
      <p:ext uri="{BB962C8B-B14F-4D97-AF65-F5344CB8AC3E}">
        <p14:creationId xmlns:p14="http://schemas.microsoft.com/office/powerpoint/2010/main" val="35323216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Array Creation: </a:t>
            </a:r>
            <a:r>
              <a:rPr lang="en-US" altLang="ko-KR" dirty="0" err="1"/>
              <a:t>arange</a:t>
            </a:r>
            <a:endParaRPr lang="ko-KR" altLang="en-US" dirty="0"/>
          </a:p>
        </p:txBody>
      </p:sp>
      <p:sp>
        <p:nvSpPr>
          <p:cNvPr id="3" name="내용 개체 틀 2"/>
          <p:cNvSpPr>
            <a:spLocks noGrp="1"/>
          </p:cNvSpPr>
          <p:nvPr>
            <p:ph idx="1"/>
          </p:nvPr>
        </p:nvSpPr>
        <p:spPr>
          <a:xfrm>
            <a:off x="1003442" y="1097132"/>
            <a:ext cx="10704464" cy="4936115"/>
          </a:xfrm>
        </p:spPr>
        <p:txBody>
          <a:bodyPr>
            <a:normAutofit/>
          </a:bodyPr>
          <a:lstStyle/>
          <a:p>
            <a:r>
              <a:rPr lang="en-US" altLang="ko-KR" sz="2000" dirty="0"/>
              <a:t>To create sequences of numbers, </a:t>
            </a:r>
            <a:r>
              <a:rPr lang="en-US" altLang="ko-KR" sz="2000" dirty="0" err="1"/>
              <a:t>NumPy</a:t>
            </a:r>
            <a:r>
              <a:rPr lang="en-US" altLang="ko-KR" sz="2000" dirty="0"/>
              <a:t> provides a function </a:t>
            </a:r>
            <a:r>
              <a:rPr lang="en-US" altLang="ko-KR" sz="2000" dirty="0" err="1">
                <a:solidFill>
                  <a:schemeClr val="tx1"/>
                </a:solidFill>
              </a:rPr>
              <a:t>arange</a:t>
            </a:r>
            <a:r>
              <a:rPr lang="en-US" altLang="ko-KR" sz="2000" dirty="0"/>
              <a:t> analogous to range that returns arrays instead of lists.</a:t>
            </a:r>
          </a:p>
          <a:p>
            <a:endParaRPr lang="en-US" altLang="ko-KR" sz="2000" dirty="0"/>
          </a:p>
          <a:p>
            <a:pPr marL="320040" lvl="1" indent="0">
              <a:buNone/>
            </a:pPr>
            <a:r>
              <a:rPr lang="en-US" altLang="ko-KR" sz="2000" dirty="0"/>
              <a:t>import </a:t>
            </a:r>
            <a:r>
              <a:rPr lang="en-US" altLang="ko-KR" sz="2000" dirty="0" err="1"/>
              <a:t>numpy</a:t>
            </a:r>
            <a:endParaRPr lang="en-US" altLang="ko-KR" sz="2000" dirty="0"/>
          </a:p>
          <a:p>
            <a:pPr marL="320040" lvl="1" indent="0">
              <a:buNone/>
            </a:pPr>
            <a:endParaRPr lang="en-US" altLang="ko-KR" sz="2000" dirty="0"/>
          </a:p>
          <a:p>
            <a:pPr marL="320040" lvl="1" indent="0">
              <a:buNone/>
            </a:pPr>
            <a:r>
              <a:rPr lang="en-US" altLang="ko-KR" sz="2000" dirty="0"/>
              <a:t>print(</a:t>
            </a:r>
            <a:r>
              <a:rPr lang="en-US" altLang="ko-KR" sz="2000" dirty="0" err="1"/>
              <a:t>numpy.</a:t>
            </a:r>
            <a:r>
              <a:rPr lang="en-US" altLang="ko-KR" sz="2000" b="1" dirty="0" err="1">
                <a:solidFill>
                  <a:srgbClr val="FF0000"/>
                </a:solidFill>
              </a:rPr>
              <a:t>arange</a:t>
            </a:r>
            <a:r>
              <a:rPr lang="en-US" altLang="ko-KR" sz="2000" b="1" dirty="0">
                <a:solidFill>
                  <a:srgbClr val="FF0000"/>
                </a:solidFill>
              </a:rPr>
              <a:t>(10, 30, 5)</a:t>
            </a:r>
            <a:r>
              <a:rPr lang="en-US" altLang="ko-KR" sz="2000" dirty="0"/>
              <a:t>)</a:t>
            </a:r>
          </a:p>
          <a:p>
            <a:pPr marL="320040" lvl="1" indent="0">
              <a:buNone/>
            </a:pPr>
            <a:r>
              <a:rPr lang="en-US" altLang="ko-KR" sz="2000" dirty="0">
                <a:solidFill>
                  <a:srgbClr val="00B0F0"/>
                </a:solidFill>
              </a:rPr>
              <a:t># [10 15 20 25]</a:t>
            </a:r>
          </a:p>
          <a:p>
            <a:pPr marL="320040" lvl="1" indent="0">
              <a:buNone/>
            </a:pPr>
            <a:r>
              <a:rPr lang="en-US" altLang="ko-KR" sz="2000" dirty="0"/>
              <a:t>print(</a:t>
            </a:r>
            <a:r>
              <a:rPr lang="en-US" altLang="ko-KR" sz="2000" dirty="0" err="1"/>
              <a:t>numpy.arange</a:t>
            </a:r>
            <a:r>
              <a:rPr lang="en-US" altLang="ko-KR" sz="2000" dirty="0"/>
              <a:t>(0, 2, 0.3))    # range(0, 2, 0.3)</a:t>
            </a:r>
          </a:p>
          <a:p>
            <a:pPr marL="320040" lvl="1" indent="0">
              <a:buNone/>
            </a:pPr>
            <a:r>
              <a:rPr lang="en-US" altLang="ko-KR" sz="2000" dirty="0"/>
              <a:t># It accepts float arguments.</a:t>
            </a:r>
          </a:p>
          <a:p>
            <a:pPr marL="320040" lvl="1" indent="0">
              <a:buNone/>
            </a:pPr>
            <a:r>
              <a:rPr lang="en-US" altLang="ko-KR" sz="2000" dirty="0">
                <a:solidFill>
                  <a:srgbClr val="00B0F0"/>
                </a:solidFill>
              </a:rPr>
              <a:t># [0.  0.3 0.6 0.9 1.2 1.5 1.8]</a:t>
            </a:r>
          </a:p>
        </p:txBody>
      </p:sp>
      <p:sp>
        <p:nvSpPr>
          <p:cNvPr id="4" name="슬라이드 번호 개체 틀 3"/>
          <p:cNvSpPr>
            <a:spLocks noGrp="1"/>
          </p:cNvSpPr>
          <p:nvPr>
            <p:ph type="sldNum" sz="quarter" idx="12"/>
          </p:nvPr>
        </p:nvSpPr>
        <p:spPr/>
        <p:txBody>
          <a:bodyPr/>
          <a:lstStyle/>
          <a:p>
            <a:fld id="{D57F1E4F-1CFF-5643-939E-217C01CDF565}" type="slidenum">
              <a:rPr lang="en-US" smtClean="0"/>
              <a:pPr/>
              <a:t>37</a:t>
            </a:fld>
            <a:endParaRPr lang="en-US" dirty="0"/>
          </a:p>
        </p:txBody>
      </p:sp>
    </p:spTree>
    <p:extLst>
      <p:ext uri="{BB962C8B-B14F-4D97-AF65-F5344CB8AC3E}">
        <p14:creationId xmlns:p14="http://schemas.microsoft.com/office/powerpoint/2010/main" val="175008570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Array Creation: </a:t>
            </a:r>
            <a:r>
              <a:rPr lang="en-US" altLang="ko-KR" dirty="0" err="1"/>
              <a:t>arange</a:t>
            </a:r>
            <a:endParaRPr lang="ko-KR" altLang="en-US" dirty="0"/>
          </a:p>
        </p:txBody>
      </p:sp>
      <p:sp>
        <p:nvSpPr>
          <p:cNvPr id="3" name="내용 개체 틀 2"/>
          <p:cNvSpPr>
            <a:spLocks noGrp="1"/>
          </p:cNvSpPr>
          <p:nvPr>
            <p:ph idx="1"/>
          </p:nvPr>
        </p:nvSpPr>
        <p:spPr/>
        <p:txBody>
          <a:bodyPr>
            <a:normAutofit/>
          </a:bodyPr>
          <a:lstStyle/>
          <a:p>
            <a:r>
              <a:rPr lang="en-US" altLang="ko-KR" dirty="0"/>
              <a:t>To create sequences of numbers, </a:t>
            </a:r>
            <a:r>
              <a:rPr lang="en-US" altLang="ko-KR" dirty="0" err="1"/>
              <a:t>NumPy</a:t>
            </a:r>
            <a:r>
              <a:rPr lang="en-US" altLang="ko-KR" dirty="0"/>
              <a:t> provides a function </a:t>
            </a:r>
            <a:r>
              <a:rPr lang="en-US" altLang="ko-KR" dirty="0" err="1">
                <a:solidFill>
                  <a:schemeClr val="tx1"/>
                </a:solidFill>
              </a:rPr>
              <a:t>arange</a:t>
            </a:r>
            <a:r>
              <a:rPr lang="en-US" altLang="ko-KR" dirty="0"/>
              <a:t> analogous to range that returns arrays instead of lists.</a:t>
            </a:r>
          </a:p>
          <a:p>
            <a:endParaRPr lang="en-US" altLang="ko-KR" dirty="0"/>
          </a:p>
          <a:p>
            <a:pPr marL="320040" lvl="1" indent="0">
              <a:buNone/>
            </a:pPr>
            <a:r>
              <a:rPr lang="en-US" altLang="ko-KR" dirty="0"/>
              <a:t>import </a:t>
            </a:r>
            <a:r>
              <a:rPr lang="en-US" altLang="ko-KR" dirty="0" err="1"/>
              <a:t>numpy</a:t>
            </a:r>
            <a:endParaRPr lang="en-US" altLang="ko-KR" dirty="0"/>
          </a:p>
          <a:p>
            <a:pPr marL="320040" lvl="1" indent="0">
              <a:buNone/>
            </a:pPr>
            <a:endParaRPr lang="en-US" altLang="ko-KR" dirty="0"/>
          </a:p>
          <a:p>
            <a:pPr marL="320040" lvl="1" indent="0">
              <a:buNone/>
            </a:pPr>
            <a:r>
              <a:rPr lang="en-US" altLang="ko-KR" dirty="0"/>
              <a:t>print(</a:t>
            </a:r>
            <a:r>
              <a:rPr lang="en-US" altLang="ko-KR" dirty="0" err="1"/>
              <a:t>numpy.arange</a:t>
            </a:r>
            <a:r>
              <a:rPr lang="en-US" altLang="ko-KR" dirty="0"/>
              <a:t>(10, 30, 5))</a:t>
            </a:r>
          </a:p>
          <a:p>
            <a:pPr marL="320040" lvl="1" indent="0">
              <a:buNone/>
            </a:pPr>
            <a:r>
              <a:rPr lang="en-US" altLang="ko-KR" dirty="0">
                <a:solidFill>
                  <a:srgbClr val="00B0F0"/>
                </a:solidFill>
              </a:rPr>
              <a:t># [10 15 20 25]</a:t>
            </a:r>
          </a:p>
          <a:p>
            <a:pPr marL="320040" lvl="1" indent="0">
              <a:buNone/>
            </a:pPr>
            <a:r>
              <a:rPr lang="en-US" altLang="ko-KR" dirty="0"/>
              <a:t>print(</a:t>
            </a:r>
            <a:r>
              <a:rPr lang="en-US" altLang="ko-KR" dirty="0" err="1"/>
              <a:t>numpy.</a:t>
            </a:r>
            <a:r>
              <a:rPr lang="en-US" altLang="ko-KR" b="1" dirty="0" err="1">
                <a:solidFill>
                  <a:srgbClr val="FF0000"/>
                </a:solidFill>
              </a:rPr>
              <a:t>arange</a:t>
            </a:r>
            <a:r>
              <a:rPr lang="en-US" altLang="ko-KR" b="1" dirty="0">
                <a:solidFill>
                  <a:srgbClr val="FF0000"/>
                </a:solidFill>
              </a:rPr>
              <a:t>(0, 2, 0.3)</a:t>
            </a:r>
            <a:r>
              <a:rPr lang="en-US" altLang="ko-KR" dirty="0"/>
              <a:t>)</a:t>
            </a:r>
          </a:p>
          <a:p>
            <a:pPr marL="320040" lvl="1" indent="0">
              <a:buNone/>
            </a:pPr>
            <a:r>
              <a:rPr lang="en-US" altLang="ko-KR" dirty="0"/>
              <a:t># </a:t>
            </a:r>
            <a:r>
              <a:rPr lang="en-US" altLang="ko-KR" b="1" dirty="0">
                <a:solidFill>
                  <a:srgbClr val="FF0000"/>
                </a:solidFill>
              </a:rPr>
              <a:t>It accepts float arguments.</a:t>
            </a:r>
          </a:p>
          <a:p>
            <a:pPr marL="320040" lvl="1" indent="0">
              <a:buNone/>
            </a:pPr>
            <a:r>
              <a:rPr lang="en-US" altLang="ko-KR" dirty="0">
                <a:solidFill>
                  <a:srgbClr val="00B0F0"/>
                </a:solidFill>
              </a:rPr>
              <a:t># [0.  0.3 0.6 0.9 1.2 1.5 1.8]</a:t>
            </a:r>
          </a:p>
        </p:txBody>
      </p:sp>
      <p:sp>
        <p:nvSpPr>
          <p:cNvPr id="4" name="슬라이드 번호 개체 틀 3"/>
          <p:cNvSpPr>
            <a:spLocks noGrp="1"/>
          </p:cNvSpPr>
          <p:nvPr>
            <p:ph type="sldNum" sz="quarter" idx="12"/>
          </p:nvPr>
        </p:nvSpPr>
        <p:spPr/>
        <p:txBody>
          <a:bodyPr/>
          <a:lstStyle/>
          <a:p>
            <a:fld id="{D57F1E4F-1CFF-5643-939E-217C01CDF565}" type="slidenum">
              <a:rPr lang="en-US" smtClean="0"/>
              <a:pPr/>
              <a:t>38</a:t>
            </a:fld>
            <a:endParaRPr lang="en-US" dirty="0"/>
          </a:p>
        </p:txBody>
      </p:sp>
    </p:spTree>
    <p:extLst>
      <p:ext uri="{BB962C8B-B14F-4D97-AF65-F5344CB8AC3E}">
        <p14:creationId xmlns:p14="http://schemas.microsoft.com/office/powerpoint/2010/main" val="126070095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a:t>Example: arange()</a:t>
            </a:r>
            <a:endParaRPr lang="ko-KR" altLang="en-US" dirty="0"/>
          </a:p>
        </p:txBody>
      </p:sp>
      <p:sp>
        <p:nvSpPr>
          <p:cNvPr id="4" name="내용 개체 틀 3"/>
          <p:cNvSpPr>
            <a:spLocks noGrp="1"/>
          </p:cNvSpPr>
          <p:nvPr>
            <p:ph idx="1"/>
          </p:nvPr>
        </p:nvSpPr>
        <p:spPr>
          <a:xfrm>
            <a:off x="913794" y="1127464"/>
            <a:ext cx="10641711" cy="4887854"/>
          </a:xfrm>
        </p:spPr>
        <p:txBody>
          <a:bodyPr>
            <a:normAutofit fontScale="70000" lnSpcReduction="20000"/>
          </a:bodyPr>
          <a:lstStyle/>
          <a:p>
            <a:pPr marL="0" indent="0">
              <a:buNone/>
            </a:pPr>
            <a:r>
              <a:rPr lang="en-US" altLang="ko-KR" dirty="0"/>
              <a:t>import </a:t>
            </a:r>
            <a:r>
              <a:rPr lang="en-US" altLang="ko-KR" dirty="0" err="1"/>
              <a:t>numpy</a:t>
            </a:r>
            <a:endParaRPr lang="en-US" altLang="ko-KR" dirty="0"/>
          </a:p>
          <a:p>
            <a:pPr marL="0" indent="0">
              <a:buNone/>
            </a:pPr>
            <a:endParaRPr lang="en-US" altLang="ko-KR" dirty="0"/>
          </a:p>
          <a:p>
            <a:pPr marL="0" indent="0">
              <a:buNone/>
            </a:pPr>
            <a:r>
              <a:rPr lang="en-US" altLang="ko-KR" dirty="0"/>
              <a:t>x = </a:t>
            </a:r>
            <a:r>
              <a:rPr lang="en-US" altLang="ko-KR" dirty="0" err="1"/>
              <a:t>numpy.arange</a:t>
            </a:r>
            <a:r>
              <a:rPr lang="en-US" altLang="ko-KR" dirty="0"/>
              <a:t>(-10.0, 10.1, 0.1)</a:t>
            </a:r>
          </a:p>
          <a:p>
            <a:pPr marL="0" indent="0">
              <a:buNone/>
            </a:pPr>
            <a:r>
              <a:rPr lang="en-US" altLang="ko-KR" dirty="0"/>
              <a:t>for </a:t>
            </a:r>
            <a:r>
              <a:rPr lang="en-US" altLang="ko-KR" dirty="0" err="1"/>
              <a:t>i</a:t>
            </a:r>
            <a:r>
              <a:rPr lang="en-US" altLang="ko-KR" dirty="0"/>
              <a:t> in x:</a:t>
            </a:r>
          </a:p>
          <a:p>
            <a:pPr marL="36900" indent="0">
              <a:buNone/>
            </a:pPr>
            <a:r>
              <a:rPr lang="en-US" altLang="ko-KR" dirty="0"/>
              <a:t>    print(f"{i:.2f}")</a:t>
            </a:r>
          </a:p>
          <a:p>
            <a:pPr marL="0" indent="0">
              <a:buNone/>
            </a:pPr>
            <a:r>
              <a:rPr lang="en-US" altLang="ko-KR" dirty="0">
                <a:solidFill>
                  <a:srgbClr val="00B0F0"/>
                </a:solidFill>
              </a:rPr>
              <a:t># -10.00</a:t>
            </a:r>
          </a:p>
          <a:p>
            <a:pPr marL="0" indent="0">
              <a:lnSpc>
                <a:spcPct val="120000"/>
              </a:lnSpc>
              <a:spcBef>
                <a:spcPts val="0"/>
              </a:spcBef>
              <a:spcAft>
                <a:spcPts val="0"/>
              </a:spcAft>
              <a:buNone/>
            </a:pPr>
            <a:r>
              <a:rPr lang="en-US" altLang="ko-KR" dirty="0">
                <a:solidFill>
                  <a:srgbClr val="00B0F0"/>
                </a:solidFill>
              </a:rPr>
              <a:t># -9.90</a:t>
            </a:r>
          </a:p>
          <a:p>
            <a:pPr marL="0" indent="0">
              <a:buNone/>
            </a:pPr>
            <a:r>
              <a:rPr lang="en-US" altLang="ko-KR" dirty="0">
                <a:solidFill>
                  <a:srgbClr val="00B0F0"/>
                </a:solidFill>
              </a:rPr>
              <a:t># -9.80</a:t>
            </a:r>
          </a:p>
          <a:p>
            <a:pPr marL="0" indent="0">
              <a:buNone/>
            </a:pPr>
            <a:r>
              <a:rPr lang="en-US" altLang="ko-KR" dirty="0">
                <a:solidFill>
                  <a:srgbClr val="00B0F0"/>
                </a:solidFill>
              </a:rPr>
              <a:t># -9.70</a:t>
            </a:r>
          </a:p>
          <a:p>
            <a:pPr marL="0" indent="0">
              <a:buNone/>
            </a:pPr>
            <a:r>
              <a:rPr lang="en-US" altLang="ko-KR" dirty="0">
                <a:solidFill>
                  <a:srgbClr val="00B0F0"/>
                </a:solidFill>
              </a:rPr>
              <a:t># -9.60</a:t>
            </a:r>
          </a:p>
          <a:p>
            <a:pPr marL="0" indent="0">
              <a:buNone/>
            </a:pPr>
            <a:r>
              <a:rPr lang="en-US" altLang="ko-KR" dirty="0">
                <a:solidFill>
                  <a:srgbClr val="00B0F0"/>
                </a:solidFill>
              </a:rPr>
              <a:t># …</a:t>
            </a:r>
          </a:p>
          <a:p>
            <a:pPr marL="0" indent="0">
              <a:buNone/>
            </a:pPr>
            <a:r>
              <a:rPr lang="en-US" altLang="ko-KR" dirty="0">
                <a:solidFill>
                  <a:srgbClr val="00B0F0"/>
                </a:solidFill>
              </a:rPr>
              <a:t># 9.80</a:t>
            </a:r>
          </a:p>
          <a:p>
            <a:pPr marL="0" indent="0">
              <a:buNone/>
            </a:pPr>
            <a:r>
              <a:rPr lang="en-US" altLang="ko-KR" dirty="0">
                <a:solidFill>
                  <a:srgbClr val="00B0F0"/>
                </a:solidFill>
              </a:rPr>
              <a:t># 9.90</a:t>
            </a:r>
          </a:p>
          <a:p>
            <a:pPr marL="0" indent="0">
              <a:buNone/>
            </a:pPr>
            <a:r>
              <a:rPr lang="en-US" altLang="ko-KR" dirty="0">
                <a:solidFill>
                  <a:srgbClr val="00B0F0"/>
                </a:solidFill>
              </a:rPr>
              <a:t># 10.00</a:t>
            </a:r>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39</a:t>
            </a:fld>
            <a:endParaRPr lang="en-US" dirty="0"/>
          </a:p>
        </p:txBody>
      </p:sp>
    </p:spTree>
    <p:extLst>
      <p:ext uri="{BB962C8B-B14F-4D97-AF65-F5344CB8AC3E}">
        <p14:creationId xmlns:p14="http://schemas.microsoft.com/office/powerpoint/2010/main" val="32519694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p:cNvSpPr>
            <a:spLocks noGrp="1"/>
          </p:cNvSpPr>
          <p:nvPr>
            <p:ph type="title"/>
          </p:nvPr>
        </p:nvSpPr>
        <p:spPr/>
        <p:txBody>
          <a:bodyPr/>
          <a:lstStyle/>
          <a:p>
            <a:r>
              <a:rPr lang="en-GB" altLang="ko-KR"/>
              <a:t>Learning Objectives</a:t>
            </a:r>
            <a:endParaRPr lang="ko-KR" altLang="en-US" dirty="0"/>
          </a:p>
        </p:txBody>
      </p:sp>
      <p:sp>
        <p:nvSpPr>
          <p:cNvPr id="6" name="내용 개체 틀 5"/>
          <p:cNvSpPr>
            <a:spLocks noGrp="1"/>
          </p:cNvSpPr>
          <p:nvPr>
            <p:ph idx="1"/>
          </p:nvPr>
        </p:nvSpPr>
        <p:spPr/>
        <p:txBody>
          <a:bodyPr>
            <a:normAutofit fontScale="47500" lnSpcReduction="20000"/>
          </a:bodyPr>
          <a:lstStyle/>
          <a:p>
            <a:r>
              <a:rPr lang="en-US" altLang="ko-KR" b="1" u="sng" dirty="0"/>
              <a:t>What is </a:t>
            </a:r>
            <a:r>
              <a:rPr lang="en-US" altLang="ko-KR" b="1" u="sng" dirty="0" err="1"/>
              <a:t>NumPy</a:t>
            </a:r>
            <a:endParaRPr lang="en-US" altLang="ko-KR" b="1" u="sng" dirty="0"/>
          </a:p>
          <a:p>
            <a:r>
              <a:rPr lang="en-US" altLang="ko-KR" dirty="0"/>
              <a:t>Installing Package</a:t>
            </a:r>
          </a:p>
          <a:p>
            <a:r>
              <a:rPr lang="en-US" altLang="ko-KR" dirty="0"/>
              <a:t>Core</a:t>
            </a:r>
          </a:p>
          <a:p>
            <a:r>
              <a:rPr lang="en-US" altLang="ko-KR" dirty="0"/>
              <a:t>Basics</a:t>
            </a:r>
          </a:p>
          <a:p>
            <a:r>
              <a:rPr lang="en-US" altLang="ko-KR" dirty="0"/>
              <a:t>Arrays</a:t>
            </a:r>
          </a:p>
          <a:p>
            <a:r>
              <a:rPr lang="en-US" altLang="ko-KR" dirty="0"/>
              <a:t>Basic Operations</a:t>
            </a:r>
          </a:p>
          <a:p>
            <a:r>
              <a:rPr lang="en-US" altLang="ko-KR" dirty="0"/>
              <a:t>Universal Functions</a:t>
            </a:r>
          </a:p>
          <a:p>
            <a:r>
              <a:rPr lang="en-US" altLang="ko-KR" dirty="0"/>
              <a:t>Indexing, Slicing and Iterating</a:t>
            </a:r>
          </a:p>
          <a:p>
            <a:r>
              <a:rPr lang="en-US" altLang="ko-KR" dirty="0"/>
              <a:t>Shape Manipulation</a:t>
            </a:r>
          </a:p>
          <a:p>
            <a:r>
              <a:rPr lang="en-US" altLang="ko-KR" dirty="0"/>
              <a:t>Copies and Views</a:t>
            </a:r>
          </a:p>
          <a:p>
            <a:r>
              <a:rPr lang="en-US" altLang="ko-KR" dirty="0"/>
              <a:t>Fancy indexing and index tricks</a:t>
            </a:r>
          </a:p>
          <a:p>
            <a:r>
              <a:rPr lang="en-US" altLang="ko-KR" dirty="0"/>
              <a:t>Broadcasting rules</a:t>
            </a:r>
          </a:p>
          <a:p>
            <a:r>
              <a:rPr lang="en-US" altLang="ko-KR" dirty="0"/>
              <a:t>Linear Algebra: Simple Array Operations</a:t>
            </a:r>
          </a:p>
          <a:p>
            <a:r>
              <a:rPr lang="en-US" altLang="ko-KR" dirty="0"/>
              <a:t>“Automatic” Reshaping</a:t>
            </a:r>
          </a:p>
          <a:p>
            <a:r>
              <a:rPr lang="en-US" altLang="ko-KR" dirty="0"/>
              <a:t>Vector Stacking</a:t>
            </a:r>
          </a:p>
          <a:p>
            <a:r>
              <a:rPr lang="en-US" altLang="ko-KR" dirty="0"/>
              <a:t>Histograms</a:t>
            </a:r>
            <a:endParaRPr lang="ko-KR" altLang="en-US" dirty="0"/>
          </a:p>
        </p:txBody>
      </p:sp>
      <p:sp>
        <p:nvSpPr>
          <p:cNvPr id="2" name="슬라이드 번호 개체 틀 1"/>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222582788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p:cNvSpPr>
            <a:spLocks noGrp="1"/>
          </p:cNvSpPr>
          <p:nvPr>
            <p:ph type="title"/>
          </p:nvPr>
        </p:nvSpPr>
        <p:spPr/>
        <p:txBody>
          <a:bodyPr>
            <a:normAutofit/>
          </a:bodyPr>
          <a:lstStyle/>
          <a:p>
            <a:r>
              <a:rPr lang="en-US" altLang="ko-KR" dirty="0"/>
              <a:t>Array Creation: </a:t>
            </a:r>
            <a:r>
              <a:rPr lang="en-US" altLang="ko-KR" dirty="0" err="1"/>
              <a:t>arange</a:t>
            </a:r>
            <a:r>
              <a:rPr lang="en-US" altLang="ko-KR" dirty="0"/>
              <a:t> vs. </a:t>
            </a:r>
            <a:r>
              <a:rPr lang="en-US" altLang="ko-KR" dirty="0" err="1"/>
              <a:t>linspace</a:t>
            </a:r>
            <a:endParaRPr lang="ko-KR" altLang="en-US" dirty="0"/>
          </a:p>
        </p:txBody>
      </p:sp>
      <p:sp>
        <p:nvSpPr>
          <p:cNvPr id="3" name="내용 개체 틀 2"/>
          <p:cNvSpPr>
            <a:spLocks noGrp="1"/>
          </p:cNvSpPr>
          <p:nvPr>
            <p:ph idx="1"/>
          </p:nvPr>
        </p:nvSpPr>
        <p:spPr>
          <a:xfrm>
            <a:off x="913794" y="1127464"/>
            <a:ext cx="10901687" cy="5210649"/>
          </a:xfrm>
        </p:spPr>
        <p:txBody>
          <a:bodyPr>
            <a:normAutofit fontScale="77500" lnSpcReduction="20000"/>
          </a:bodyPr>
          <a:lstStyle/>
          <a:p>
            <a:r>
              <a:rPr lang="en-US" altLang="ko-KR" dirty="0"/>
              <a:t>When </a:t>
            </a:r>
            <a:r>
              <a:rPr lang="en-US" altLang="ko-KR" dirty="0" err="1">
                <a:solidFill>
                  <a:schemeClr val="tx1"/>
                </a:solidFill>
              </a:rPr>
              <a:t>arange</a:t>
            </a:r>
            <a:r>
              <a:rPr lang="en-US" altLang="ko-KR" dirty="0"/>
              <a:t> is used with floating point arguments, it is generally not possible to predict the number of elements obtained, due to the finite floating point precision.</a:t>
            </a:r>
          </a:p>
          <a:p>
            <a:pPr>
              <a:lnSpc>
                <a:spcPct val="120000"/>
              </a:lnSpc>
              <a:spcBef>
                <a:spcPts val="0"/>
              </a:spcBef>
              <a:spcAft>
                <a:spcPts val="0"/>
              </a:spcAft>
            </a:pPr>
            <a:r>
              <a:rPr lang="en-US" altLang="ko-KR" dirty="0"/>
              <a:t>For this reason, it is usually better to use the function </a:t>
            </a:r>
            <a:r>
              <a:rPr lang="en-US" altLang="ko-KR" dirty="0" err="1">
                <a:solidFill>
                  <a:schemeClr val="tx1"/>
                </a:solidFill>
              </a:rPr>
              <a:t>linspace</a:t>
            </a:r>
            <a:r>
              <a:rPr lang="en-US" altLang="ko-KR" dirty="0"/>
              <a:t> that receives as an argument the number of elements that we want, instead of the step.</a:t>
            </a:r>
          </a:p>
          <a:p>
            <a:endParaRPr lang="en-US" altLang="ko-KR" dirty="0"/>
          </a:p>
          <a:p>
            <a:pPr marL="320040" lvl="1" indent="0">
              <a:buNone/>
            </a:pPr>
            <a:r>
              <a:rPr lang="en-US" altLang="ko-KR" dirty="0"/>
              <a:t>import </a:t>
            </a:r>
            <a:r>
              <a:rPr lang="en-US" altLang="ko-KR" dirty="0" err="1"/>
              <a:t>numpy</a:t>
            </a:r>
            <a:endParaRPr lang="en-US" altLang="ko-KR" dirty="0"/>
          </a:p>
          <a:p>
            <a:pPr marL="320040" lvl="1" indent="0">
              <a:buNone/>
            </a:pPr>
            <a:endParaRPr lang="en-US" altLang="ko-KR" dirty="0"/>
          </a:p>
          <a:p>
            <a:pPr marL="320040" lvl="1" indent="0">
              <a:buNone/>
            </a:pPr>
            <a:r>
              <a:rPr lang="en-US" altLang="ko-KR" dirty="0"/>
              <a:t>print(</a:t>
            </a:r>
            <a:r>
              <a:rPr lang="en-US" altLang="ko-KR" dirty="0" err="1"/>
              <a:t>numpy.</a:t>
            </a:r>
            <a:r>
              <a:rPr lang="en-US" altLang="ko-KR" b="1" dirty="0" err="1">
                <a:solidFill>
                  <a:srgbClr val="FF0000"/>
                </a:solidFill>
              </a:rPr>
              <a:t>linspace</a:t>
            </a:r>
            <a:r>
              <a:rPr lang="en-US" altLang="ko-KR" b="1" dirty="0">
                <a:solidFill>
                  <a:srgbClr val="FF0000"/>
                </a:solidFill>
              </a:rPr>
              <a:t>(0, 2, 9)</a:t>
            </a:r>
            <a:r>
              <a:rPr lang="en-US" altLang="ko-KR" dirty="0"/>
              <a:t>)			# 9 numbers from 0 to 2</a:t>
            </a:r>
          </a:p>
          <a:p>
            <a:pPr marL="320040" lvl="1" indent="0">
              <a:buNone/>
            </a:pPr>
            <a:r>
              <a:rPr lang="en-US" altLang="ko-KR" dirty="0">
                <a:sym typeface="Wingdings" panose="05000000000000000000" pitchFamily="2" charset="2"/>
              </a:rPr>
              <a:t>								</a:t>
            </a:r>
            <a:r>
              <a:rPr lang="en-US" altLang="ko-KR" dirty="0">
                <a:solidFill>
                  <a:srgbClr val="00B0F0"/>
                </a:solidFill>
                <a:sym typeface="Wingdings" panose="05000000000000000000" pitchFamily="2" charset="2"/>
              </a:rPr>
              <a:t># [0.   0.25 0.5  0.75 1.   1.25 1.5  1.75 2.  ]</a:t>
            </a:r>
            <a:endParaRPr lang="en-US" altLang="ko-KR" dirty="0">
              <a:solidFill>
                <a:srgbClr val="00B0F0"/>
              </a:solidFill>
            </a:endParaRPr>
          </a:p>
          <a:p>
            <a:pPr marL="320040" lvl="1" indent="0">
              <a:buNone/>
            </a:pPr>
            <a:r>
              <a:rPr lang="en-US" altLang="ko-KR" dirty="0"/>
              <a:t>x = </a:t>
            </a:r>
            <a:r>
              <a:rPr lang="en-US" altLang="ko-KR" dirty="0" err="1"/>
              <a:t>numpy.</a:t>
            </a:r>
            <a:r>
              <a:rPr lang="en-US" altLang="ko-KR" b="1" dirty="0" err="1">
                <a:solidFill>
                  <a:srgbClr val="FF0000"/>
                </a:solidFill>
              </a:rPr>
              <a:t>linspace</a:t>
            </a:r>
            <a:r>
              <a:rPr lang="en-US" altLang="ko-KR" b="1" dirty="0">
                <a:solidFill>
                  <a:srgbClr val="FF0000"/>
                </a:solidFill>
              </a:rPr>
              <a:t>(0, 2 * </a:t>
            </a:r>
            <a:r>
              <a:rPr lang="en-US" altLang="ko-KR" b="1" dirty="0" err="1">
                <a:solidFill>
                  <a:srgbClr val="FF0000"/>
                </a:solidFill>
              </a:rPr>
              <a:t>numpy.pi</a:t>
            </a:r>
            <a:r>
              <a:rPr lang="en-US" altLang="ko-KR" b="1" dirty="0">
                <a:solidFill>
                  <a:srgbClr val="FF0000"/>
                </a:solidFill>
              </a:rPr>
              <a:t>, 10)</a:t>
            </a:r>
            <a:r>
              <a:rPr lang="en-US" altLang="ko-KR" dirty="0"/>
              <a:t>		# useful to evaluate function at lots of points</a:t>
            </a:r>
          </a:p>
          <a:p>
            <a:pPr marL="320040" lvl="1" indent="0">
              <a:buNone/>
            </a:pPr>
            <a:r>
              <a:rPr lang="en-US" altLang="ko-KR" dirty="0"/>
              <a:t>print(x)</a:t>
            </a:r>
          </a:p>
          <a:p>
            <a:pPr marL="320040" lvl="1" indent="0">
              <a:buNone/>
            </a:pPr>
            <a:r>
              <a:rPr lang="en-US" altLang="ko-KR" dirty="0">
                <a:solidFill>
                  <a:srgbClr val="00B0F0"/>
                </a:solidFill>
                <a:sym typeface="Wingdings" panose="05000000000000000000" pitchFamily="2" charset="2"/>
              </a:rPr>
              <a:t># [0.         0.6981317  1.3962634  2.0943951  2.7925268  3.4906585 4.1887902  4.88692191 5.58505361 6.28318531]</a:t>
            </a:r>
            <a:endParaRPr lang="en-US" altLang="ko-KR" dirty="0">
              <a:solidFill>
                <a:srgbClr val="00B0F0"/>
              </a:solidFill>
            </a:endParaRPr>
          </a:p>
          <a:p>
            <a:pPr marL="320040" lvl="1" indent="0">
              <a:buNone/>
            </a:pPr>
            <a:r>
              <a:rPr lang="en-US" altLang="ko-KR" dirty="0"/>
              <a:t>f = </a:t>
            </a:r>
            <a:r>
              <a:rPr lang="en-US" altLang="ko-KR" dirty="0" err="1"/>
              <a:t>numpy.sin</a:t>
            </a:r>
            <a:r>
              <a:rPr lang="en-US" altLang="ko-KR" dirty="0"/>
              <a:t>(x)</a:t>
            </a:r>
          </a:p>
          <a:p>
            <a:pPr marL="320040" lvl="1" indent="0">
              <a:buNone/>
            </a:pPr>
            <a:r>
              <a:rPr lang="en-US" altLang="ko-KR" dirty="0"/>
              <a:t>print(f)</a:t>
            </a:r>
          </a:p>
          <a:p>
            <a:pPr marL="320040" lvl="1" indent="0">
              <a:buNone/>
            </a:pPr>
            <a:r>
              <a:rPr lang="en-US" altLang="ko-KR" dirty="0">
                <a:solidFill>
                  <a:srgbClr val="00B0F0"/>
                </a:solidFill>
                <a:sym typeface="Wingdings" panose="05000000000000000000" pitchFamily="2" charset="2"/>
              </a:rPr>
              <a:t># [ 0.00000000e+00  6.42787610e-01  9.84807753e-01  8.66025404e-01 3.42020143e-01 -3.42020143e-01 -8.66025404e-01 -9.84807753e-01 -6.42787610e-01 -2.44929360e-16]</a:t>
            </a:r>
            <a:endParaRPr lang="en-US" altLang="ko-KR" dirty="0">
              <a:solidFill>
                <a:srgbClr val="00B0F0"/>
              </a:solidFill>
            </a:endParaRPr>
          </a:p>
        </p:txBody>
      </p:sp>
      <p:sp>
        <p:nvSpPr>
          <p:cNvPr id="2" name="슬라이드 번호 개체 틀 1"/>
          <p:cNvSpPr>
            <a:spLocks noGrp="1"/>
          </p:cNvSpPr>
          <p:nvPr>
            <p:ph type="sldNum" sz="quarter" idx="12"/>
          </p:nvPr>
        </p:nvSpPr>
        <p:spPr/>
        <p:txBody>
          <a:bodyPr/>
          <a:lstStyle/>
          <a:p>
            <a:fld id="{D57F1E4F-1CFF-5643-939E-217C01CDF565}" type="slidenum">
              <a:rPr lang="en-US" smtClean="0"/>
              <a:pPr/>
              <a:t>40</a:t>
            </a:fld>
            <a:endParaRPr lang="en-US" dirty="0"/>
          </a:p>
        </p:txBody>
      </p:sp>
    </p:spTree>
    <p:extLst>
      <p:ext uri="{BB962C8B-B14F-4D97-AF65-F5344CB8AC3E}">
        <p14:creationId xmlns:p14="http://schemas.microsoft.com/office/powerpoint/2010/main" val="231733499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a:t>Example: linspace()</a:t>
            </a:r>
            <a:endParaRPr lang="ko-KR" altLang="en-US" dirty="0"/>
          </a:p>
        </p:txBody>
      </p:sp>
      <p:sp>
        <p:nvSpPr>
          <p:cNvPr id="4" name="내용 개체 틀 3"/>
          <p:cNvSpPr>
            <a:spLocks noGrp="1"/>
          </p:cNvSpPr>
          <p:nvPr>
            <p:ph idx="1"/>
          </p:nvPr>
        </p:nvSpPr>
        <p:spPr/>
        <p:txBody>
          <a:bodyPr>
            <a:normAutofit fontScale="85000" lnSpcReduction="20000"/>
          </a:bodyPr>
          <a:lstStyle/>
          <a:p>
            <a:pPr marL="0" indent="0">
              <a:lnSpc>
                <a:spcPct val="120000"/>
              </a:lnSpc>
              <a:spcBef>
                <a:spcPts val="0"/>
              </a:spcBef>
              <a:spcAft>
                <a:spcPts val="0"/>
              </a:spcAft>
              <a:buNone/>
            </a:pPr>
            <a:r>
              <a:rPr lang="en-US" altLang="ko-KR" dirty="0"/>
              <a:t>import </a:t>
            </a:r>
            <a:r>
              <a:rPr lang="en-US" altLang="ko-KR" dirty="0" err="1"/>
              <a:t>numpy</a:t>
            </a:r>
            <a:endParaRPr lang="en-US" altLang="ko-KR" dirty="0"/>
          </a:p>
          <a:p>
            <a:pPr marL="0" indent="0">
              <a:lnSpc>
                <a:spcPct val="120000"/>
              </a:lnSpc>
              <a:spcBef>
                <a:spcPts val="0"/>
              </a:spcBef>
              <a:spcAft>
                <a:spcPts val="0"/>
              </a:spcAft>
              <a:buNone/>
            </a:pPr>
            <a:endParaRPr lang="en-US" altLang="ko-KR" dirty="0"/>
          </a:p>
          <a:p>
            <a:pPr marL="0" indent="0">
              <a:lnSpc>
                <a:spcPct val="120000"/>
              </a:lnSpc>
              <a:spcBef>
                <a:spcPts val="0"/>
              </a:spcBef>
              <a:spcAft>
                <a:spcPts val="0"/>
              </a:spcAft>
              <a:buNone/>
            </a:pPr>
            <a:r>
              <a:rPr lang="en-US" altLang="ko-KR" dirty="0"/>
              <a:t>x = </a:t>
            </a:r>
            <a:r>
              <a:rPr lang="en-US" altLang="ko-KR" dirty="0" err="1"/>
              <a:t>numpy.linspace</a:t>
            </a:r>
            <a:r>
              <a:rPr lang="en-US" altLang="ko-KR" dirty="0"/>
              <a:t>(-10.0, 10.0, 201)</a:t>
            </a:r>
          </a:p>
          <a:p>
            <a:pPr marL="0" indent="0">
              <a:lnSpc>
                <a:spcPct val="120000"/>
              </a:lnSpc>
              <a:spcBef>
                <a:spcPts val="0"/>
              </a:spcBef>
              <a:spcAft>
                <a:spcPts val="0"/>
              </a:spcAft>
              <a:buNone/>
            </a:pPr>
            <a:r>
              <a:rPr lang="en-US" altLang="ko-KR" dirty="0"/>
              <a:t>for </a:t>
            </a:r>
            <a:r>
              <a:rPr lang="en-US" altLang="ko-KR" dirty="0" err="1"/>
              <a:t>i</a:t>
            </a:r>
            <a:r>
              <a:rPr lang="en-US" altLang="ko-KR" dirty="0"/>
              <a:t> in x:</a:t>
            </a:r>
          </a:p>
          <a:p>
            <a:pPr marL="0" indent="0">
              <a:lnSpc>
                <a:spcPct val="120000"/>
              </a:lnSpc>
              <a:spcBef>
                <a:spcPts val="0"/>
              </a:spcBef>
              <a:spcAft>
                <a:spcPts val="0"/>
              </a:spcAft>
              <a:buNone/>
            </a:pPr>
            <a:r>
              <a:rPr lang="en-US" altLang="ko-KR" dirty="0"/>
              <a:t>    print(f"{j:.2f}")</a:t>
            </a:r>
          </a:p>
          <a:p>
            <a:pPr marL="0" indent="0">
              <a:lnSpc>
                <a:spcPct val="120000"/>
              </a:lnSpc>
              <a:spcBef>
                <a:spcPts val="0"/>
              </a:spcBef>
              <a:spcAft>
                <a:spcPts val="0"/>
              </a:spcAft>
              <a:buNone/>
            </a:pPr>
            <a:r>
              <a:rPr lang="en-US" altLang="ko-KR" dirty="0">
                <a:solidFill>
                  <a:srgbClr val="00B0F0"/>
                </a:solidFill>
              </a:rPr>
              <a:t># -10.00</a:t>
            </a:r>
          </a:p>
          <a:p>
            <a:pPr marL="0" indent="0">
              <a:lnSpc>
                <a:spcPct val="120000"/>
              </a:lnSpc>
              <a:spcBef>
                <a:spcPts val="0"/>
              </a:spcBef>
              <a:spcAft>
                <a:spcPts val="0"/>
              </a:spcAft>
              <a:buNone/>
            </a:pPr>
            <a:r>
              <a:rPr lang="en-US" altLang="ko-KR" dirty="0">
                <a:solidFill>
                  <a:srgbClr val="00B0F0"/>
                </a:solidFill>
              </a:rPr>
              <a:t># -9.90</a:t>
            </a:r>
          </a:p>
          <a:p>
            <a:pPr marL="0" indent="0">
              <a:lnSpc>
                <a:spcPct val="120000"/>
              </a:lnSpc>
              <a:spcBef>
                <a:spcPts val="0"/>
              </a:spcBef>
              <a:spcAft>
                <a:spcPts val="0"/>
              </a:spcAft>
              <a:buNone/>
            </a:pPr>
            <a:r>
              <a:rPr lang="en-US" altLang="ko-KR" dirty="0">
                <a:solidFill>
                  <a:srgbClr val="00B0F0"/>
                </a:solidFill>
              </a:rPr>
              <a:t># -9.80</a:t>
            </a:r>
          </a:p>
          <a:p>
            <a:pPr marL="0" indent="0">
              <a:lnSpc>
                <a:spcPct val="120000"/>
              </a:lnSpc>
              <a:spcBef>
                <a:spcPts val="0"/>
              </a:spcBef>
              <a:spcAft>
                <a:spcPts val="0"/>
              </a:spcAft>
              <a:buNone/>
            </a:pPr>
            <a:r>
              <a:rPr lang="en-US" altLang="ko-KR" dirty="0">
                <a:solidFill>
                  <a:srgbClr val="00B0F0"/>
                </a:solidFill>
              </a:rPr>
              <a:t># -9.70</a:t>
            </a:r>
          </a:p>
          <a:p>
            <a:pPr marL="0" indent="0">
              <a:lnSpc>
                <a:spcPct val="120000"/>
              </a:lnSpc>
              <a:spcBef>
                <a:spcPts val="0"/>
              </a:spcBef>
              <a:spcAft>
                <a:spcPts val="0"/>
              </a:spcAft>
              <a:buNone/>
            </a:pPr>
            <a:r>
              <a:rPr lang="en-US" altLang="ko-KR" dirty="0">
                <a:solidFill>
                  <a:srgbClr val="00B0F0"/>
                </a:solidFill>
              </a:rPr>
              <a:t># -9.60</a:t>
            </a:r>
          </a:p>
          <a:p>
            <a:pPr marL="0" indent="0">
              <a:lnSpc>
                <a:spcPct val="120000"/>
              </a:lnSpc>
              <a:spcBef>
                <a:spcPts val="0"/>
              </a:spcBef>
              <a:spcAft>
                <a:spcPts val="0"/>
              </a:spcAft>
              <a:buNone/>
            </a:pPr>
            <a:r>
              <a:rPr lang="en-US" altLang="ko-KR" dirty="0">
                <a:solidFill>
                  <a:srgbClr val="00B0F0"/>
                </a:solidFill>
              </a:rPr>
              <a:t># …</a:t>
            </a:r>
          </a:p>
          <a:p>
            <a:pPr marL="0" indent="0">
              <a:lnSpc>
                <a:spcPct val="120000"/>
              </a:lnSpc>
              <a:spcBef>
                <a:spcPts val="0"/>
              </a:spcBef>
              <a:spcAft>
                <a:spcPts val="0"/>
              </a:spcAft>
              <a:buNone/>
            </a:pPr>
            <a:r>
              <a:rPr lang="en-US" altLang="ko-KR" dirty="0">
                <a:solidFill>
                  <a:srgbClr val="00B0F0"/>
                </a:solidFill>
              </a:rPr>
              <a:t># 9.80</a:t>
            </a:r>
          </a:p>
          <a:p>
            <a:pPr marL="0" indent="0">
              <a:lnSpc>
                <a:spcPct val="120000"/>
              </a:lnSpc>
              <a:spcBef>
                <a:spcPts val="0"/>
              </a:spcBef>
              <a:spcAft>
                <a:spcPts val="0"/>
              </a:spcAft>
              <a:buNone/>
            </a:pPr>
            <a:r>
              <a:rPr lang="en-US" altLang="ko-KR" dirty="0">
                <a:solidFill>
                  <a:srgbClr val="00B0F0"/>
                </a:solidFill>
              </a:rPr>
              <a:t># 9.90</a:t>
            </a:r>
          </a:p>
          <a:p>
            <a:pPr marL="0" indent="0">
              <a:lnSpc>
                <a:spcPct val="120000"/>
              </a:lnSpc>
              <a:spcBef>
                <a:spcPts val="0"/>
              </a:spcBef>
              <a:spcAft>
                <a:spcPts val="0"/>
              </a:spcAft>
              <a:buNone/>
            </a:pPr>
            <a:r>
              <a:rPr lang="en-US" altLang="ko-KR" dirty="0">
                <a:solidFill>
                  <a:srgbClr val="00B0F0"/>
                </a:solidFill>
              </a:rPr>
              <a:t># 10.00</a:t>
            </a:r>
            <a:endParaRPr lang="ko-KR" altLang="en-US" dirty="0">
              <a:solidFill>
                <a:srgbClr val="00B0F0"/>
              </a:solidFill>
            </a:endParaRPr>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41</a:t>
            </a:fld>
            <a:endParaRPr lang="en-US" dirty="0"/>
          </a:p>
        </p:txBody>
      </p:sp>
    </p:spTree>
    <p:extLst>
      <p:ext uri="{BB962C8B-B14F-4D97-AF65-F5344CB8AC3E}">
        <p14:creationId xmlns:p14="http://schemas.microsoft.com/office/powerpoint/2010/main" val="308586679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788289" y="154762"/>
            <a:ext cx="10353762" cy="699247"/>
          </a:xfrm>
        </p:spPr>
        <p:txBody>
          <a:bodyPr>
            <a:normAutofit fontScale="90000"/>
          </a:bodyPr>
          <a:lstStyle/>
          <a:p>
            <a:r>
              <a:rPr lang="en-US" altLang="ko-KR" dirty="0"/>
              <a:t>Example: </a:t>
            </a:r>
            <a:r>
              <a:rPr lang="en-US" altLang="ko-KR" dirty="0" err="1"/>
              <a:t>arange</a:t>
            </a:r>
            <a:r>
              <a:rPr lang="en-US" altLang="ko-KR" dirty="0"/>
              <a:t> vs. </a:t>
            </a:r>
            <a:r>
              <a:rPr lang="en-US" altLang="ko-KR" dirty="0" err="1"/>
              <a:t>linspace</a:t>
            </a:r>
            <a:endParaRPr lang="ko-KR" altLang="en-US" dirty="0"/>
          </a:p>
        </p:txBody>
      </p:sp>
      <p:sp>
        <p:nvSpPr>
          <p:cNvPr id="4" name="내용 개체 틀 3"/>
          <p:cNvSpPr>
            <a:spLocks noGrp="1"/>
          </p:cNvSpPr>
          <p:nvPr>
            <p:ph sz="half" idx="1"/>
          </p:nvPr>
        </p:nvSpPr>
        <p:spPr>
          <a:xfrm>
            <a:off x="913795" y="1389528"/>
            <a:ext cx="5297190" cy="4309593"/>
          </a:xfrm>
        </p:spPr>
        <p:txBody>
          <a:bodyPr>
            <a:normAutofit fontScale="77500" lnSpcReduction="20000"/>
          </a:bodyPr>
          <a:lstStyle/>
          <a:p>
            <a:pPr marL="0" indent="0">
              <a:lnSpc>
                <a:spcPct val="120000"/>
              </a:lnSpc>
              <a:spcBef>
                <a:spcPts val="0"/>
              </a:spcBef>
              <a:spcAft>
                <a:spcPts val="0"/>
              </a:spcAft>
              <a:buNone/>
            </a:pPr>
            <a:r>
              <a:rPr lang="en-US" altLang="ko-KR" dirty="0"/>
              <a:t>import </a:t>
            </a:r>
            <a:r>
              <a:rPr lang="en-US" altLang="ko-KR" dirty="0" err="1"/>
              <a:t>numpy</a:t>
            </a:r>
            <a:endParaRPr lang="en-US" altLang="ko-KR" dirty="0"/>
          </a:p>
          <a:p>
            <a:pPr marL="0" indent="0">
              <a:lnSpc>
                <a:spcPct val="120000"/>
              </a:lnSpc>
              <a:spcBef>
                <a:spcPts val="0"/>
              </a:spcBef>
              <a:spcAft>
                <a:spcPts val="0"/>
              </a:spcAft>
              <a:buNone/>
            </a:pPr>
            <a:endParaRPr lang="en-US" altLang="ko-KR" dirty="0"/>
          </a:p>
          <a:p>
            <a:pPr marL="0" indent="0">
              <a:lnSpc>
                <a:spcPct val="120000"/>
              </a:lnSpc>
              <a:spcBef>
                <a:spcPts val="0"/>
              </a:spcBef>
              <a:spcAft>
                <a:spcPts val="0"/>
              </a:spcAft>
              <a:buNone/>
            </a:pPr>
            <a:r>
              <a:rPr lang="en-US" altLang="ko-KR" dirty="0"/>
              <a:t>x = </a:t>
            </a:r>
            <a:r>
              <a:rPr lang="en-US" altLang="ko-KR" dirty="0" err="1"/>
              <a:t>numpy.</a:t>
            </a:r>
            <a:r>
              <a:rPr lang="en-US" altLang="ko-KR" b="1" dirty="0" err="1">
                <a:solidFill>
                  <a:srgbClr val="FFFF00"/>
                </a:solidFill>
              </a:rPr>
              <a:t>arange</a:t>
            </a:r>
            <a:r>
              <a:rPr lang="en-US" altLang="ko-KR" b="1" dirty="0">
                <a:solidFill>
                  <a:srgbClr val="FFFF00"/>
                </a:solidFill>
              </a:rPr>
              <a:t>(-10.0, 10.1, 0.1)</a:t>
            </a:r>
          </a:p>
          <a:p>
            <a:pPr marL="0" indent="0">
              <a:lnSpc>
                <a:spcPct val="120000"/>
              </a:lnSpc>
              <a:spcBef>
                <a:spcPts val="0"/>
              </a:spcBef>
              <a:spcAft>
                <a:spcPts val="0"/>
              </a:spcAft>
              <a:buNone/>
            </a:pPr>
            <a:r>
              <a:rPr lang="en-US" altLang="ko-KR" dirty="0"/>
              <a:t>for </a:t>
            </a:r>
            <a:r>
              <a:rPr lang="en-US" altLang="ko-KR" dirty="0" err="1"/>
              <a:t>i</a:t>
            </a:r>
            <a:r>
              <a:rPr lang="en-US" altLang="ko-KR" dirty="0"/>
              <a:t> in x:</a:t>
            </a:r>
          </a:p>
          <a:p>
            <a:pPr marL="0" indent="0">
              <a:lnSpc>
                <a:spcPct val="120000"/>
              </a:lnSpc>
              <a:spcBef>
                <a:spcPts val="0"/>
              </a:spcBef>
              <a:spcAft>
                <a:spcPts val="0"/>
              </a:spcAft>
              <a:buNone/>
            </a:pPr>
            <a:r>
              <a:rPr lang="en-US" altLang="ko-KR" dirty="0"/>
              <a:t>    print("{0:.2f}".format(</a:t>
            </a:r>
            <a:r>
              <a:rPr lang="en-US" altLang="ko-KR" dirty="0" err="1"/>
              <a:t>i</a:t>
            </a:r>
            <a:r>
              <a:rPr lang="en-US" altLang="ko-KR" dirty="0"/>
              <a:t>))</a:t>
            </a:r>
          </a:p>
          <a:p>
            <a:pPr marL="0" indent="0">
              <a:lnSpc>
                <a:spcPct val="120000"/>
              </a:lnSpc>
              <a:spcBef>
                <a:spcPts val="0"/>
              </a:spcBef>
              <a:spcAft>
                <a:spcPts val="0"/>
              </a:spcAft>
              <a:buNone/>
            </a:pPr>
            <a:r>
              <a:rPr lang="en-US" altLang="ko-KR" dirty="0">
                <a:solidFill>
                  <a:srgbClr val="00B0F0"/>
                </a:solidFill>
              </a:rPr>
              <a:t># -10.00</a:t>
            </a:r>
          </a:p>
          <a:p>
            <a:pPr marL="0" indent="0">
              <a:lnSpc>
                <a:spcPct val="120000"/>
              </a:lnSpc>
              <a:spcBef>
                <a:spcPts val="0"/>
              </a:spcBef>
              <a:spcAft>
                <a:spcPts val="0"/>
              </a:spcAft>
              <a:buNone/>
            </a:pPr>
            <a:r>
              <a:rPr lang="en-US" altLang="ko-KR" dirty="0">
                <a:solidFill>
                  <a:srgbClr val="00B0F0"/>
                </a:solidFill>
              </a:rPr>
              <a:t># -9.90</a:t>
            </a:r>
          </a:p>
          <a:p>
            <a:pPr marL="0" indent="0">
              <a:lnSpc>
                <a:spcPct val="120000"/>
              </a:lnSpc>
              <a:spcBef>
                <a:spcPts val="0"/>
              </a:spcBef>
              <a:spcAft>
                <a:spcPts val="0"/>
              </a:spcAft>
              <a:buNone/>
            </a:pPr>
            <a:r>
              <a:rPr lang="en-US" altLang="ko-KR" dirty="0">
                <a:solidFill>
                  <a:srgbClr val="00B0F0"/>
                </a:solidFill>
              </a:rPr>
              <a:t># -9.80</a:t>
            </a:r>
          </a:p>
          <a:p>
            <a:pPr marL="0" indent="0">
              <a:lnSpc>
                <a:spcPct val="120000"/>
              </a:lnSpc>
              <a:spcBef>
                <a:spcPts val="0"/>
              </a:spcBef>
              <a:spcAft>
                <a:spcPts val="0"/>
              </a:spcAft>
              <a:buNone/>
            </a:pPr>
            <a:r>
              <a:rPr lang="en-US" altLang="ko-KR" dirty="0">
                <a:solidFill>
                  <a:srgbClr val="00B0F0"/>
                </a:solidFill>
              </a:rPr>
              <a:t># -9.70</a:t>
            </a:r>
          </a:p>
          <a:p>
            <a:pPr marL="0" indent="0">
              <a:lnSpc>
                <a:spcPct val="120000"/>
              </a:lnSpc>
              <a:spcBef>
                <a:spcPts val="0"/>
              </a:spcBef>
              <a:spcAft>
                <a:spcPts val="0"/>
              </a:spcAft>
              <a:buNone/>
            </a:pPr>
            <a:r>
              <a:rPr lang="en-US" altLang="ko-KR" dirty="0">
                <a:solidFill>
                  <a:srgbClr val="00B0F0"/>
                </a:solidFill>
              </a:rPr>
              <a:t># -9.60</a:t>
            </a:r>
          </a:p>
          <a:p>
            <a:pPr marL="0" indent="0">
              <a:lnSpc>
                <a:spcPct val="120000"/>
              </a:lnSpc>
              <a:spcBef>
                <a:spcPts val="0"/>
              </a:spcBef>
              <a:spcAft>
                <a:spcPts val="0"/>
              </a:spcAft>
              <a:buNone/>
            </a:pPr>
            <a:r>
              <a:rPr lang="en-US" altLang="ko-KR" dirty="0">
                <a:solidFill>
                  <a:srgbClr val="00B0F0"/>
                </a:solidFill>
              </a:rPr>
              <a:t># …</a:t>
            </a:r>
          </a:p>
          <a:p>
            <a:pPr marL="0" indent="0">
              <a:lnSpc>
                <a:spcPct val="120000"/>
              </a:lnSpc>
              <a:spcBef>
                <a:spcPts val="0"/>
              </a:spcBef>
              <a:spcAft>
                <a:spcPts val="0"/>
              </a:spcAft>
              <a:buNone/>
            </a:pPr>
            <a:r>
              <a:rPr lang="en-US" altLang="ko-KR" dirty="0">
                <a:solidFill>
                  <a:srgbClr val="00B0F0"/>
                </a:solidFill>
              </a:rPr>
              <a:t># 9.80</a:t>
            </a:r>
          </a:p>
          <a:p>
            <a:pPr marL="0" indent="0">
              <a:lnSpc>
                <a:spcPct val="120000"/>
              </a:lnSpc>
              <a:spcBef>
                <a:spcPts val="0"/>
              </a:spcBef>
              <a:spcAft>
                <a:spcPts val="0"/>
              </a:spcAft>
              <a:buNone/>
            </a:pPr>
            <a:r>
              <a:rPr lang="en-US" altLang="ko-KR" dirty="0">
                <a:solidFill>
                  <a:srgbClr val="00B0F0"/>
                </a:solidFill>
              </a:rPr>
              <a:t># 9.90</a:t>
            </a:r>
          </a:p>
          <a:p>
            <a:pPr marL="0" indent="0">
              <a:lnSpc>
                <a:spcPct val="120000"/>
              </a:lnSpc>
              <a:spcBef>
                <a:spcPts val="0"/>
              </a:spcBef>
              <a:spcAft>
                <a:spcPts val="0"/>
              </a:spcAft>
              <a:buNone/>
            </a:pPr>
            <a:r>
              <a:rPr lang="en-US" altLang="ko-KR" dirty="0">
                <a:solidFill>
                  <a:srgbClr val="00B0F0"/>
                </a:solidFill>
              </a:rPr>
              <a:t># 10.00</a:t>
            </a:r>
          </a:p>
        </p:txBody>
      </p:sp>
      <p:sp>
        <p:nvSpPr>
          <p:cNvPr id="5" name="내용 개체 틀 4"/>
          <p:cNvSpPr>
            <a:spLocks noGrp="1"/>
          </p:cNvSpPr>
          <p:nvPr>
            <p:ph sz="half" idx="2"/>
          </p:nvPr>
        </p:nvSpPr>
        <p:spPr>
          <a:xfrm>
            <a:off x="6410716" y="1389529"/>
            <a:ext cx="5297190" cy="4309594"/>
          </a:xfrm>
        </p:spPr>
        <p:txBody>
          <a:bodyPr>
            <a:normAutofit fontScale="77500" lnSpcReduction="20000"/>
          </a:bodyPr>
          <a:lstStyle/>
          <a:p>
            <a:pPr marL="0" indent="0">
              <a:lnSpc>
                <a:spcPct val="120000"/>
              </a:lnSpc>
              <a:spcBef>
                <a:spcPts val="0"/>
              </a:spcBef>
              <a:spcAft>
                <a:spcPts val="0"/>
              </a:spcAft>
              <a:buNone/>
            </a:pPr>
            <a:r>
              <a:rPr lang="en-US" altLang="ko-KR" dirty="0"/>
              <a:t>import </a:t>
            </a:r>
            <a:r>
              <a:rPr lang="en-US" altLang="ko-KR" dirty="0" err="1"/>
              <a:t>numpy</a:t>
            </a:r>
            <a:endParaRPr lang="en-US" altLang="ko-KR" dirty="0"/>
          </a:p>
          <a:p>
            <a:pPr marL="0" indent="0">
              <a:lnSpc>
                <a:spcPct val="120000"/>
              </a:lnSpc>
              <a:spcBef>
                <a:spcPts val="0"/>
              </a:spcBef>
              <a:spcAft>
                <a:spcPts val="0"/>
              </a:spcAft>
              <a:buNone/>
            </a:pPr>
            <a:endParaRPr lang="en-US" altLang="ko-KR" dirty="0"/>
          </a:p>
          <a:p>
            <a:pPr marL="0" indent="0">
              <a:lnSpc>
                <a:spcPct val="120000"/>
              </a:lnSpc>
              <a:spcBef>
                <a:spcPts val="0"/>
              </a:spcBef>
              <a:spcAft>
                <a:spcPts val="0"/>
              </a:spcAft>
              <a:buNone/>
            </a:pPr>
            <a:r>
              <a:rPr lang="en-US" altLang="ko-KR" dirty="0"/>
              <a:t>x = </a:t>
            </a:r>
            <a:r>
              <a:rPr lang="en-US" altLang="ko-KR" dirty="0" err="1"/>
              <a:t>numpy.</a:t>
            </a:r>
            <a:r>
              <a:rPr lang="en-US" altLang="ko-KR" b="1" dirty="0" err="1">
                <a:solidFill>
                  <a:srgbClr val="FFFF00"/>
                </a:solidFill>
              </a:rPr>
              <a:t>linspace</a:t>
            </a:r>
            <a:r>
              <a:rPr lang="en-US" altLang="ko-KR" b="1" dirty="0">
                <a:solidFill>
                  <a:srgbClr val="FFFF00"/>
                </a:solidFill>
              </a:rPr>
              <a:t>(-10.0, 10.0, 201)</a:t>
            </a:r>
          </a:p>
          <a:p>
            <a:pPr marL="0" indent="0">
              <a:lnSpc>
                <a:spcPct val="120000"/>
              </a:lnSpc>
              <a:spcBef>
                <a:spcPts val="0"/>
              </a:spcBef>
              <a:spcAft>
                <a:spcPts val="0"/>
              </a:spcAft>
              <a:buNone/>
            </a:pPr>
            <a:r>
              <a:rPr lang="en-US" altLang="ko-KR" dirty="0"/>
              <a:t>for </a:t>
            </a:r>
            <a:r>
              <a:rPr lang="en-US" altLang="ko-KR" dirty="0" err="1"/>
              <a:t>i</a:t>
            </a:r>
            <a:r>
              <a:rPr lang="en-US" altLang="ko-KR" dirty="0"/>
              <a:t> in x:</a:t>
            </a:r>
          </a:p>
          <a:p>
            <a:pPr marL="0" indent="0">
              <a:lnSpc>
                <a:spcPct val="120000"/>
              </a:lnSpc>
              <a:spcBef>
                <a:spcPts val="0"/>
              </a:spcBef>
              <a:spcAft>
                <a:spcPts val="0"/>
              </a:spcAft>
              <a:buNone/>
            </a:pPr>
            <a:r>
              <a:rPr lang="en-US" altLang="ko-KR" dirty="0"/>
              <a:t>    print("{0:.2f}".format(</a:t>
            </a:r>
            <a:r>
              <a:rPr lang="en-US" altLang="ko-KR" dirty="0" err="1"/>
              <a:t>i</a:t>
            </a:r>
            <a:r>
              <a:rPr lang="en-US" altLang="ko-KR" dirty="0"/>
              <a:t>))</a:t>
            </a:r>
          </a:p>
          <a:p>
            <a:pPr marL="0" indent="0">
              <a:lnSpc>
                <a:spcPct val="120000"/>
              </a:lnSpc>
              <a:spcBef>
                <a:spcPts val="0"/>
              </a:spcBef>
              <a:spcAft>
                <a:spcPts val="0"/>
              </a:spcAft>
              <a:buNone/>
            </a:pPr>
            <a:r>
              <a:rPr lang="en-US" altLang="ko-KR" dirty="0">
                <a:solidFill>
                  <a:srgbClr val="00B0F0"/>
                </a:solidFill>
              </a:rPr>
              <a:t># -10.00</a:t>
            </a:r>
          </a:p>
          <a:p>
            <a:pPr marL="0" indent="0">
              <a:lnSpc>
                <a:spcPct val="120000"/>
              </a:lnSpc>
              <a:spcBef>
                <a:spcPts val="0"/>
              </a:spcBef>
              <a:spcAft>
                <a:spcPts val="0"/>
              </a:spcAft>
              <a:buNone/>
            </a:pPr>
            <a:r>
              <a:rPr lang="en-US" altLang="ko-KR" dirty="0">
                <a:solidFill>
                  <a:srgbClr val="00B0F0"/>
                </a:solidFill>
              </a:rPr>
              <a:t># -9.90</a:t>
            </a:r>
          </a:p>
          <a:p>
            <a:pPr marL="0" indent="0">
              <a:lnSpc>
                <a:spcPct val="120000"/>
              </a:lnSpc>
              <a:spcBef>
                <a:spcPts val="0"/>
              </a:spcBef>
              <a:spcAft>
                <a:spcPts val="0"/>
              </a:spcAft>
              <a:buNone/>
            </a:pPr>
            <a:r>
              <a:rPr lang="en-US" altLang="ko-KR" dirty="0">
                <a:solidFill>
                  <a:srgbClr val="00B0F0"/>
                </a:solidFill>
              </a:rPr>
              <a:t># -9.80</a:t>
            </a:r>
          </a:p>
          <a:p>
            <a:pPr marL="0" indent="0">
              <a:lnSpc>
                <a:spcPct val="120000"/>
              </a:lnSpc>
              <a:spcBef>
                <a:spcPts val="0"/>
              </a:spcBef>
              <a:spcAft>
                <a:spcPts val="0"/>
              </a:spcAft>
              <a:buNone/>
            </a:pPr>
            <a:r>
              <a:rPr lang="en-US" altLang="ko-KR" dirty="0">
                <a:solidFill>
                  <a:srgbClr val="00B0F0"/>
                </a:solidFill>
              </a:rPr>
              <a:t># -9.70</a:t>
            </a:r>
          </a:p>
          <a:p>
            <a:pPr marL="0" indent="0">
              <a:lnSpc>
                <a:spcPct val="120000"/>
              </a:lnSpc>
              <a:spcBef>
                <a:spcPts val="0"/>
              </a:spcBef>
              <a:spcAft>
                <a:spcPts val="0"/>
              </a:spcAft>
              <a:buNone/>
            </a:pPr>
            <a:r>
              <a:rPr lang="en-US" altLang="ko-KR" dirty="0">
                <a:solidFill>
                  <a:srgbClr val="00B0F0"/>
                </a:solidFill>
              </a:rPr>
              <a:t># -9.60</a:t>
            </a:r>
          </a:p>
          <a:p>
            <a:pPr marL="0" indent="0">
              <a:lnSpc>
                <a:spcPct val="120000"/>
              </a:lnSpc>
              <a:spcBef>
                <a:spcPts val="0"/>
              </a:spcBef>
              <a:spcAft>
                <a:spcPts val="0"/>
              </a:spcAft>
              <a:buNone/>
            </a:pPr>
            <a:r>
              <a:rPr lang="en-US" altLang="ko-KR" dirty="0">
                <a:solidFill>
                  <a:srgbClr val="00B0F0"/>
                </a:solidFill>
              </a:rPr>
              <a:t># …</a:t>
            </a:r>
          </a:p>
          <a:p>
            <a:pPr marL="0" indent="0">
              <a:lnSpc>
                <a:spcPct val="120000"/>
              </a:lnSpc>
              <a:spcBef>
                <a:spcPts val="0"/>
              </a:spcBef>
              <a:spcAft>
                <a:spcPts val="0"/>
              </a:spcAft>
              <a:buNone/>
            </a:pPr>
            <a:r>
              <a:rPr lang="en-US" altLang="ko-KR" dirty="0">
                <a:solidFill>
                  <a:srgbClr val="00B0F0"/>
                </a:solidFill>
              </a:rPr>
              <a:t># 9.80</a:t>
            </a:r>
          </a:p>
          <a:p>
            <a:pPr marL="0" indent="0">
              <a:lnSpc>
                <a:spcPct val="120000"/>
              </a:lnSpc>
              <a:spcBef>
                <a:spcPts val="0"/>
              </a:spcBef>
              <a:spcAft>
                <a:spcPts val="0"/>
              </a:spcAft>
              <a:buNone/>
            </a:pPr>
            <a:r>
              <a:rPr lang="en-US" altLang="ko-KR" dirty="0">
                <a:solidFill>
                  <a:srgbClr val="00B0F0"/>
                </a:solidFill>
              </a:rPr>
              <a:t># 9.90</a:t>
            </a:r>
          </a:p>
          <a:p>
            <a:pPr marL="0" indent="0">
              <a:lnSpc>
                <a:spcPct val="120000"/>
              </a:lnSpc>
              <a:spcBef>
                <a:spcPts val="0"/>
              </a:spcBef>
              <a:spcAft>
                <a:spcPts val="0"/>
              </a:spcAft>
              <a:buNone/>
            </a:pPr>
            <a:r>
              <a:rPr lang="en-US" altLang="ko-KR" dirty="0">
                <a:solidFill>
                  <a:srgbClr val="00B0F0"/>
                </a:solidFill>
              </a:rPr>
              <a:t># 10.00</a:t>
            </a:r>
            <a:endParaRPr lang="ko-KR" altLang="en-US" dirty="0">
              <a:solidFill>
                <a:srgbClr val="00B0F0"/>
              </a:solidFill>
            </a:endParaRPr>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42</a:t>
            </a:fld>
            <a:endParaRPr lang="en-US" dirty="0"/>
          </a:p>
        </p:txBody>
      </p:sp>
    </p:spTree>
    <p:extLst>
      <p:ext uri="{BB962C8B-B14F-4D97-AF65-F5344CB8AC3E}">
        <p14:creationId xmlns:p14="http://schemas.microsoft.com/office/powerpoint/2010/main" val="189674463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913794" y="0"/>
            <a:ext cx="10353762" cy="699247"/>
          </a:xfrm>
        </p:spPr>
        <p:txBody>
          <a:bodyPr>
            <a:normAutofit fontScale="90000"/>
          </a:bodyPr>
          <a:lstStyle/>
          <a:p>
            <a:r>
              <a:rPr lang="en-US" altLang="ko-KR" dirty="0"/>
              <a:t>Example: </a:t>
            </a:r>
            <a:r>
              <a:rPr lang="en-US" altLang="ko-KR" dirty="0" err="1"/>
              <a:t>arange</a:t>
            </a:r>
            <a:r>
              <a:rPr lang="en-US" altLang="ko-KR" dirty="0"/>
              <a:t> vs. </a:t>
            </a:r>
            <a:r>
              <a:rPr lang="en-US" altLang="ko-KR" dirty="0" err="1"/>
              <a:t>linspace</a:t>
            </a:r>
            <a:endParaRPr lang="ko-KR" altLang="en-US" dirty="0"/>
          </a:p>
        </p:txBody>
      </p:sp>
      <p:sp>
        <p:nvSpPr>
          <p:cNvPr id="4" name="내용 개체 틀 3"/>
          <p:cNvSpPr>
            <a:spLocks noGrp="1"/>
          </p:cNvSpPr>
          <p:nvPr>
            <p:ph sz="half" idx="1"/>
          </p:nvPr>
        </p:nvSpPr>
        <p:spPr>
          <a:xfrm>
            <a:off x="913795" y="1021976"/>
            <a:ext cx="4508296" cy="4677146"/>
          </a:xfrm>
          <a:ln w="38100">
            <a:solidFill>
              <a:srgbClr val="FF0000"/>
            </a:solidFill>
          </a:ln>
        </p:spPr>
        <p:txBody>
          <a:bodyPr>
            <a:normAutofit fontScale="62500" lnSpcReduction="20000"/>
          </a:bodyPr>
          <a:lstStyle/>
          <a:p>
            <a:pPr marL="0" indent="0">
              <a:buNone/>
            </a:pPr>
            <a:r>
              <a:rPr lang="en-US" altLang="ko-KR" dirty="0"/>
              <a:t>import </a:t>
            </a:r>
            <a:r>
              <a:rPr lang="en-US" altLang="ko-KR" dirty="0" err="1"/>
              <a:t>numpy</a:t>
            </a:r>
            <a:endParaRPr lang="en-US" altLang="ko-KR" dirty="0"/>
          </a:p>
          <a:p>
            <a:pPr marL="0" indent="0">
              <a:buNone/>
            </a:pPr>
            <a:endParaRPr lang="en-US" altLang="ko-KR" dirty="0"/>
          </a:p>
          <a:p>
            <a:pPr marL="0" indent="0">
              <a:buNone/>
            </a:pPr>
            <a:r>
              <a:rPr lang="en-US" altLang="ko-KR" dirty="0"/>
              <a:t>x = </a:t>
            </a:r>
            <a:r>
              <a:rPr lang="en-US" altLang="ko-KR" dirty="0" err="1"/>
              <a:t>numpy.</a:t>
            </a:r>
            <a:r>
              <a:rPr lang="en-US" altLang="ko-KR" b="1" dirty="0" err="1">
                <a:solidFill>
                  <a:srgbClr val="0070C0"/>
                </a:solidFill>
              </a:rPr>
              <a:t>arange</a:t>
            </a:r>
            <a:r>
              <a:rPr lang="en-US" altLang="ko-KR" b="1" dirty="0">
                <a:solidFill>
                  <a:srgbClr val="0070C0"/>
                </a:solidFill>
              </a:rPr>
              <a:t>(-10.0, 10.1, 0.1)</a:t>
            </a:r>
          </a:p>
          <a:p>
            <a:pPr marL="0" indent="0">
              <a:buNone/>
            </a:pPr>
            <a:r>
              <a:rPr lang="en-US" altLang="ko-KR" dirty="0"/>
              <a:t>for </a:t>
            </a:r>
            <a:r>
              <a:rPr lang="en-US" altLang="ko-KR" dirty="0" err="1"/>
              <a:t>i</a:t>
            </a:r>
            <a:r>
              <a:rPr lang="en-US" altLang="ko-KR" dirty="0"/>
              <a:t> in x:</a:t>
            </a:r>
          </a:p>
          <a:p>
            <a:pPr marL="0" indent="0">
              <a:buNone/>
            </a:pPr>
            <a:r>
              <a:rPr lang="en-US" altLang="ko-KR" dirty="0"/>
              <a:t>    print("{0:.2f}".format(</a:t>
            </a:r>
            <a:r>
              <a:rPr lang="en-US" altLang="ko-KR" dirty="0" err="1"/>
              <a:t>i</a:t>
            </a:r>
            <a:r>
              <a:rPr lang="en-US" altLang="ko-KR" dirty="0"/>
              <a:t>))</a:t>
            </a:r>
          </a:p>
          <a:p>
            <a:pPr marL="0" indent="0">
              <a:buNone/>
            </a:pPr>
            <a:r>
              <a:rPr lang="en-US" altLang="ko-KR" dirty="0"/>
              <a:t># -10.00</a:t>
            </a:r>
          </a:p>
          <a:p>
            <a:pPr marL="0" indent="0">
              <a:buNone/>
            </a:pPr>
            <a:r>
              <a:rPr lang="en-US" altLang="ko-KR" dirty="0"/>
              <a:t># -9.90</a:t>
            </a:r>
          </a:p>
          <a:p>
            <a:pPr marL="0" indent="0">
              <a:buNone/>
            </a:pPr>
            <a:r>
              <a:rPr lang="en-US" altLang="ko-KR" dirty="0"/>
              <a:t># -9.80</a:t>
            </a:r>
          </a:p>
          <a:p>
            <a:pPr marL="0" indent="0">
              <a:buNone/>
            </a:pPr>
            <a:r>
              <a:rPr lang="en-US" altLang="ko-KR" dirty="0"/>
              <a:t># -9.70</a:t>
            </a:r>
          </a:p>
          <a:p>
            <a:pPr marL="0" indent="0">
              <a:buNone/>
            </a:pPr>
            <a:r>
              <a:rPr lang="en-US" altLang="ko-KR" dirty="0"/>
              <a:t># -9.60</a:t>
            </a:r>
          </a:p>
          <a:p>
            <a:pPr marL="0" indent="0">
              <a:buNone/>
            </a:pPr>
            <a:r>
              <a:rPr lang="en-US" altLang="ko-KR" dirty="0"/>
              <a:t># …</a:t>
            </a:r>
          </a:p>
          <a:p>
            <a:pPr marL="0" indent="0">
              <a:buNone/>
            </a:pPr>
            <a:r>
              <a:rPr lang="en-US" altLang="ko-KR" dirty="0"/>
              <a:t># 9.80</a:t>
            </a:r>
          </a:p>
          <a:p>
            <a:pPr marL="0" indent="0">
              <a:buNone/>
            </a:pPr>
            <a:r>
              <a:rPr lang="en-US" altLang="ko-KR" dirty="0"/>
              <a:t># 9.90</a:t>
            </a:r>
          </a:p>
          <a:p>
            <a:pPr marL="0" indent="0">
              <a:buNone/>
            </a:pPr>
            <a:r>
              <a:rPr lang="en-US" altLang="ko-KR" dirty="0"/>
              <a:t># 10.00</a:t>
            </a:r>
          </a:p>
        </p:txBody>
      </p:sp>
      <p:sp>
        <p:nvSpPr>
          <p:cNvPr id="5" name="내용 개체 틀 4"/>
          <p:cNvSpPr>
            <a:spLocks noGrp="1"/>
          </p:cNvSpPr>
          <p:nvPr>
            <p:ph sz="half" idx="2"/>
          </p:nvPr>
        </p:nvSpPr>
        <p:spPr>
          <a:xfrm>
            <a:off x="6410716" y="1021976"/>
            <a:ext cx="4508296" cy="4677147"/>
          </a:xfrm>
          <a:ln w="38100">
            <a:solidFill>
              <a:srgbClr val="FF0000"/>
            </a:solidFill>
          </a:ln>
        </p:spPr>
        <p:txBody>
          <a:bodyPr>
            <a:normAutofit fontScale="62500" lnSpcReduction="20000"/>
          </a:bodyPr>
          <a:lstStyle/>
          <a:p>
            <a:pPr marL="0" indent="0">
              <a:buNone/>
            </a:pPr>
            <a:r>
              <a:rPr lang="en-US" altLang="ko-KR" dirty="0"/>
              <a:t>import </a:t>
            </a:r>
            <a:r>
              <a:rPr lang="en-US" altLang="ko-KR" dirty="0" err="1"/>
              <a:t>numpy</a:t>
            </a:r>
            <a:endParaRPr lang="en-US" altLang="ko-KR" dirty="0"/>
          </a:p>
          <a:p>
            <a:pPr marL="0" indent="0">
              <a:buNone/>
            </a:pPr>
            <a:endParaRPr lang="en-US" altLang="ko-KR" dirty="0"/>
          </a:p>
          <a:p>
            <a:pPr marL="0" indent="0">
              <a:buNone/>
            </a:pPr>
            <a:r>
              <a:rPr lang="en-US" altLang="ko-KR" dirty="0"/>
              <a:t>x = </a:t>
            </a:r>
            <a:r>
              <a:rPr lang="en-US" altLang="ko-KR" dirty="0" err="1"/>
              <a:t>numpy.</a:t>
            </a:r>
            <a:r>
              <a:rPr lang="en-US" altLang="ko-KR" b="1" dirty="0" err="1">
                <a:solidFill>
                  <a:srgbClr val="0070C0"/>
                </a:solidFill>
              </a:rPr>
              <a:t>linspace</a:t>
            </a:r>
            <a:r>
              <a:rPr lang="en-US" altLang="ko-KR" b="1" dirty="0">
                <a:solidFill>
                  <a:srgbClr val="0070C0"/>
                </a:solidFill>
              </a:rPr>
              <a:t>(-10.0, 10.0, 201)</a:t>
            </a:r>
          </a:p>
          <a:p>
            <a:pPr marL="0" indent="0">
              <a:buNone/>
            </a:pPr>
            <a:r>
              <a:rPr lang="en-US" altLang="ko-KR" dirty="0"/>
              <a:t>for </a:t>
            </a:r>
            <a:r>
              <a:rPr lang="en-US" altLang="ko-KR" dirty="0" err="1"/>
              <a:t>i</a:t>
            </a:r>
            <a:r>
              <a:rPr lang="en-US" altLang="ko-KR" dirty="0"/>
              <a:t> in x:</a:t>
            </a:r>
          </a:p>
          <a:p>
            <a:pPr marL="0" indent="0">
              <a:buNone/>
            </a:pPr>
            <a:r>
              <a:rPr lang="en-US" altLang="ko-KR" dirty="0"/>
              <a:t>    print("{0:.2f}".format(</a:t>
            </a:r>
            <a:r>
              <a:rPr lang="en-US" altLang="ko-KR" dirty="0" err="1"/>
              <a:t>i</a:t>
            </a:r>
            <a:r>
              <a:rPr lang="en-US" altLang="ko-KR" dirty="0"/>
              <a:t>))</a:t>
            </a:r>
          </a:p>
          <a:p>
            <a:pPr marL="0" indent="0">
              <a:buNone/>
            </a:pPr>
            <a:r>
              <a:rPr lang="en-US" altLang="ko-KR" dirty="0"/>
              <a:t># -10.00</a:t>
            </a:r>
          </a:p>
          <a:p>
            <a:pPr marL="0" indent="0">
              <a:buNone/>
            </a:pPr>
            <a:r>
              <a:rPr lang="en-US" altLang="ko-KR" dirty="0"/>
              <a:t># -9.90</a:t>
            </a:r>
          </a:p>
          <a:p>
            <a:pPr marL="0" indent="0">
              <a:buNone/>
            </a:pPr>
            <a:r>
              <a:rPr lang="en-US" altLang="ko-KR" dirty="0"/>
              <a:t># -9.80</a:t>
            </a:r>
          </a:p>
          <a:p>
            <a:pPr marL="0" indent="0">
              <a:buNone/>
            </a:pPr>
            <a:r>
              <a:rPr lang="en-US" altLang="ko-KR" dirty="0"/>
              <a:t># -9.70</a:t>
            </a:r>
          </a:p>
          <a:p>
            <a:pPr marL="0" indent="0">
              <a:buNone/>
            </a:pPr>
            <a:r>
              <a:rPr lang="en-US" altLang="ko-KR" dirty="0"/>
              <a:t># -9.60</a:t>
            </a:r>
          </a:p>
          <a:p>
            <a:pPr marL="0" indent="0">
              <a:buNone/>
            </a:pPr>
            <a:r>
              <a:rPr lang="en-US" altLang="ko-KR" dirty="0"/>
              <a:t># …</a:t>
            </a:r>
          </a:p>
          <a:p>
            <a:pPr marL="0" indent="0">
              <a:buNone/>
            </a:pPr>
            <a:r>
              <a:rPr lang="en-US" altLang="ko-KR" dirty="0"/>
              <a:t># 9.80</a:t>
            </a:r>
          </a:p>
          <a:p>
            <a:pPr marL="0" indent="0">
              <a:buNone/>
            </a:pPr>
            <a:r>
              <a:rPr lang="en-US" altLang="ko-KR" dirty="0"/>
              <a:t># 9.90</a:t>
            </a:r>
          </a:p>
          <a:p>
            <a:pPr marL="0" indent="0">
              <a:buNone/>
            </a:pPr>
            <a:r>
              <a:rPr lang="en-US" altLang="ko-KR" dirty="0"/>
              <a:t># 10.00</a:t>
            </a:r>
            <a:endParaRPr lang="ko-KR" altLang="en-US" dirty="0"/>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43</a:t>
            </a:fld>
            <a:endParaRPr lang="en-US" dirty="0"/>
          </a:p>
        </p:txBody>
      </p:sp>
    </p:spTree>
    <p:extLst>
      <p:ext uri="{BB962C8B-B14F-4D97-AF65-F5344CB8AC3E}">
        <p14:creationId xmlns:p14="http://schemas.microsoft.com/office/powerpoint/2010/main" val="270188978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p:cNvSpPr>
            <a:spLocks noGrp="1"/>
          </p:cNvSpPr>
          <p:nvPr>
            <p:ph type="title"/>
          </p:nvPr>
        </p:nvSpPr>
        <p:spPr/>
        <p:txBody>
          <a:bodyPr/>
          <a:lstStyle/>
          <a:p>
            <a:r>
              <a:rPr lang="en-US" altLang="ko-KR"/>
              <a:t>Printing Arrays</a:t>
            </a:r>
            <a:endParaRPr lang="ko-KR" altLang="en-US" dirty="0"/>
          </a:p>
        </p:txBody>
      </p:sp>
      <p:sp>
        <p:nvSpPr>
          <p:cNvPr id="6" name="내용 개체 틀 5"/>
          <p:cNvSpPr>
            <a:spLocks noGrp="1"/>
          </p:cNvSpPr>
          <p:nvPr>
            <p:ph idx="1"/>
          </p:nvPr>
        </p:nvSpPr>
        <p:spPr/>
        <p:txBody>
          <a:bodyPr/>
          <a:lstStyle/>
          <a:p>
            <a:r>
              <a:rPr lang="en-US" altLang="ko-KR"/>
              <a:t>When you print an array, NumPy displays it in a similar way to nested lists, but with the following layout:</a:t>
            </a:r>
          </a:p>
          <a:p>
            <a:pPr lvl="1"/>
            <a:r>
              <a:rPr lang="en-US" altLang="ko-KR"/>
              <a:t>the last axis is printed from left to right,</a:t>
            </a:r>
          </a:p>
          <a:p>
            <a:pPr lvl="1"/>
            <a:r>
              <a:rPr lang="en-US" altLang="ko-KR"/>
              <a:t>the second-to-last is printed from top to bottom,</a:t>
            </a:r>
          </a:p>
          <a:p>
            <a:pPr lvl="1"/>
            <a:r>
              <a:rPr lang="en-US" altLang="ko-KR"/>
              <a:t>the rest are also printed from top to bottom, with each slice separated from the next by an empty line.</a:t>
            </a:r>
            <a:endParaRPr lang="ko-KR" altLang="en-US" dirty="0"/>
          </a:p>
        </p:txBody>
      </p:sp>
      <p:sp>
        <p:nvSpPr>
          <p:cNvPr id="2" name="슬라이드 번호 개체 틀 1"/>
          <p:cNvSpPr>
            <a:spLocks noGrp="1"/>
          </p:cNvSpPr>
          <p:nvPr>
            <p:ph type="sldNum" sz="quarter" idx="12"/>
          </p:nvPr>
        </p:nvSpPr>
        <p:spPr/>
        <p:txBody>
          <a:bodyPr/>
          <a:lstStyle/>
          <a:p>
            <a:fld id="{D57F1E4F-1CFF-5643-939E-217C01CDF565}" type="slidenum">
              <a:rPr lang="en-US" smtClean="0"/>
              <a:pPr/>
              <a:t>44</a:t>
            </a:fld>
            <a:endParaRPr lang="en-US" dirty="0"/>
          </a:p>
        </p:txBody>
      </p:sp>
    </p:spTree>
    <p:extLst>
      <p:ext uri="{BB962C8B-B14F-4D97-AF65-F5344CB8AC3E}">
        <p14:creationId xmlns:p14="http://schemas.microsoft.com/office/powerpoint/2010/main" val="259257243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a:t>Printing Arrays</a:t>
            </a:r>
            <a:endParaRPr lang="ko-KR" altLang="en-US" dirty="0"/>
          </a:p>
        </p:txBody>
      </p:sp>
      <p:sp>
        <p:nvSpPr>
          <p:cNvPr id="3" name="내용 개체 틀 2"/>
          <p:cNvSpPr>
            <a:spLocks noGrp="1"/>
          </p:cNvSpPr>
          <p:nvPr>
            <p:ph idx="1"/>
          </p:nvPr>
        </p:nvSpPr>
        <p:spPr>
          <a:xfrm>
            <a:off x="635888" y="929222"/>
            <a:ext cx="11125805" cy="5591453"/>
          </a:xfrm>
        </p:spPr>
        <p:txBody>
          <a:bodyPr>
            <a:normAutofit fontScale="70000" lnSpcReduction="20000"/>
          </a:bodyPr>
          <a:lstStyle/>
          <a:p>
            <a:pPr>
              <a:lnSpc>
                <a:spcPct val="120000"/>
              </a:lnSpc>
              <a:spcAft>
                <a:spcPts val="0"/>
              </a:spcAft>
            </a:pPr>
            <a:r>
              <a:rPr lang="en-US" altLang="ko-KR" dirty="0"/>
              <a:t>One-dimensional arrays are then printed as rows, </a:t>
            </a:r>
            <a:r>
              <a:rPr lang="en-US" altLang="ko-KR" dirty="0" err="1"/>
              <a:t>bidimensionals</a:t>
            </a:r>
            <a:r>
              <a:rPr lang="en-US" altLang="ko-KR" dirty="0"/>
              <a:t> as matrices and </a:t>
            </a:r>
            <a:r>
              <a:rPr lang="en-US" altLang="ko-KR" dirty="0" err="1"/>
              <a:t>tridimensionals</a:t>
            </a:r>
            <a:r>
              <a:rPr lang="en-US" altLang="ko-KR" dirty="0"/>
              <a:t> as lists of matrices.</a:t>
            </a:r>
          </a:p>
          <a:p>
            <a:pPr marL="36900" indent="0">
              <a:lnSpc>
                <a:spcPct val="120000"/>
              </a:lnSpc>
              <a:spcAft>
                <a:spcPts val="0"/>
              </a:spcAft>
              <a:buNone/>
            </a:pPr>
            <a:endParaRPr lang="en-US" altLang="ko-KR" dirty="0"/>
          </a:p>
          <a:p>
            <a:pPr marL="320040" lvl="1" indent="0">
              <a:lnSpc>
                <a:spcPct val="120000"/>
              </a:lnSpc>
              <a:spcAft>
                <a:spcPts val="0"/>
              </a:spcAft>
              <a:buNone/>
            </a:pPr>
            <a:r>
              <a:rPr lang="en-US" altLang="ko-KR" dirty="0"/>
              <a:t>import </a:t>
            </a:r>
            <a:r>
              <a:rPr lang="en-US" altLang="ko-KR" dirty="0" err="1"/>
              <a:t>numpy</a:t>
            </a:r>
            <a:endParaRPr lang="en-US" altLang="ko-KR" dirty="0"/>
          </a:p>
          <a:p>
            <a:pPr marL="320040" lvl="1" indent="0">
              <a:lnSpc>
                <a:spcPct val="120000"/>
              </a:lnSpc>
              <a:spcAft>
                <a:spcPts val="0"/>
              </a:spcAft>
              <a:buNone/>
            </a:pPr>
            <a:endParaRPr lang="en-US" altLang="ko-KR" dirty="0"/>
          </a:p>
          <a:p>
            <a:pPr marL="320040" lvl="1" indent="0">
              <a:lnSpc>
                <a:spcPct val="120000"/>
              </a:lnSpc>
              <a:spcAft>
                <a:spcPts val="0"/>
              </a:spcAft>
              <a:buNone/>
            </a:pPr>
            <a:r>
              <a:rPr lang="en-US" altLang="ko-KR" dirty="0"/>
              <a:t>a = </a:t>
            </a:r>
            <a:r>
              <a:rPr lang="en-US" altLang="ko-KR" dirty="0" err="1"/>
              <a:t>numpy.arange</a:t>
            </a:r>
            <a:r>
              <a:rPr lang="en-US" altLang="ko-KR" dirty="0"/>
              <a:t>(6)	# 1D array</a:t>
            </a:r>
          </a:p>
          <a:p>
            <a:pPr marL="320040" lvl="1" indent="0">
              <a:lnSpc>
                <a:spcPct val="120000"/>
              </a:lnSpc>
              <a:spcAft>
                <a:spcPts val="0"/>
              </a:spcAft>
              <a:buNone/>
            </a:pPr>
            <a:r>
              <a:rPr lang="en-US" altLang="ko-KR" dirty="0"/>
              <a:t>print(a)			# </a:t>
            </a:r>
            <a:r>
              <a:rPr lang="en-US" altLang="ko-KR" b="1" dirty="0">
                <a:solidFill>
                  <a:srgbClr val="FF0000"/>
                </a:solidFill>
              </a:rPr>
              <a:t>[0 1 2 3 4 5]</a:t>
            </a:r>
          </a:p>
          <a:p>
            <a:pPr marL="320040" lvl="1" indent="0">
              <a:lnSpc>
                <a:spcPct val="120000"/>
              </a:lnSpc>
              <a:spcAft>
                <a:spcPts val="0"/>
              </a:spcAft>
              <a:buNone/>
            </a:pPr>
            <a:r>
              <a:rPr lang="en-US" altLang="ko-KR" dirty="0"/>
              <a:t>b = </a:t>
            </a:r>
            <a:r>
              <a:rPr lang="en-US" altLang="ko-KR" dirty="0" err="1"/>
              <a:t>numpy.arange</a:t>
            </a:r>
            <a:r>
              <a:rPr lang="en-US" altLang="ko-KR" dirty="0"/>
              <a:t>(12).reshape(4, 3)		# 2D array</a:t>
            </a:r>
          </a:p>
          <a:p>
            <a:pPr marL="320040" lvl="1" indent="0">
              <a:lnSpc>
                <a:spcPct val="120000"/>
              </a:lnSpc>
              <a:spcAft>
                <a:spcPts val="0"/>
              </a:spcAft>
              <a:buNone/>
            </a:pPr>
            <a:r>
              <a:rPr lang="en-US" altLang="ko-KR" dirty="0"/>
              <a:t>print(b)			# </a:t>
            </a:r>
            <a:r>
              <a:rPr lang="en-US" altLang="ko-KR" b="1" dirty="0">
                <a:solidFill>
                  <a:srgbClr val="FF0000"/>
                </a:solidFill>
              </a:rPr>
              <a:t>[[ 0  1  2]</a:t>
            </a:r>
          </a:p>
          <a:p>
            <a:pPr marL="320040" lvl="1" indent="0">
              <a:lnSpc>
                <a:spcPct val="120000"/>
              </a:lnSpc>
              <a:spcAft>
                <a:spcPts val="0"/>
              </a:spcAft>
              <a:buNone/>
            </a:pPr>
            <a:r>
              <a:rPr lang="en-US" altLang="ko-KR" dirty="0"/>
              <a:t>				#  </a:t>
            </a:r>
            <a:r>
              <a:rPr lang="en-US" altLang="ko-KR" b="1" dirty="0">
                <a:solidFill>
                  <a:srgbClr val="FF0000"/>
                </a:solidFill>
              </a:rPr>
              <a:t>[ 3  4  5]</a:t>
            </a:r>
          </a:p>
          <a:p>
            <a:pPr marL="320040" lvl="1" indent="0">
              <a:lnSpc>
                <a:spcPct val="120000"/>
              </a:lnSpc>
              <a:spcAft>
                <a:spcPts val="0"/>
              </a:spcAft>
              <a:buNone/>
            </a:pPr>
            <a:r>
              <a:rPr lang="en-US" altLang="ko-KR" dirty="0"/>
              <a:t>				#  </a:t>
            </a:r>
            <a:r>
              <a:rPr lang="en-US" altLang="ko-KR" b="1" dirty="0">
                <a:solidFill>
                  <a:srgbClr val="FF0000"/>
                </a:solidFill>
              </a:rPr>
              <a:t>[ 6  7  8]</a:t>
            </a:r>
          </a:p>
          <a:p>
            <a:pPr marL="320040" lvl="1" indent="0">
              <a:lnSpc>
                <a:spcPct val="120000"/>
              </a:lnSpc>
              <a:spcAft>
                <a:spcPts val="0"/>
              </a:spcAft>
              <a:buNone/>
            </a:pPr>
            <a:r>
              <a:rPr lang="en-US" altLang="ko-KR" dirty="0"/>
              <a:t>				#  </a:t>
            </a:r>
            <a:r>
              <a:rPr lang="en-US" altLang="ko-KR" b="1" dirty="0">
                <a:solidFill>
                  <a:srgbClr val="FF0000"/>
                </a:solidFill>
              </a:rPr>
              <a:t>[ 9 10 11]]</a:t>
            </a:r>
          </a:p>
          <a:p>
            <a:pPr marL="320040" lvl="1" indent="0">
              <a:lnSpc>
                <a:spcPct val="120000"/>
              </a:lnSpc>
              <a:spcAft>
                <a:spcPts val="0"/>
              </a:spcAft>
              <a:buNone/>
            </a:pPr>
            <a:r>
              <a:rPr lang="en-US" altLang="ko-KR" dirty="0"/>
              <a:t>c = </a:t>
            </a:r>
            <a:r>
              <a:rPr lang="en-US" altLang="ko-KR" dirty="0" err="1"/>
              <a:t>numpy.arange</a:t>
            </a:r>
            <a:r>
              <a:rPr lang="en-US" altLang="ko-KR" dirty="0"/>
              <a:t>(24).reshape(2, 3, 4)		# 3D array</a:t>
            </a:r>
          </a:p>
          <a:p>
            <a:pPr marL="320040" lvl="1" indent="0">
              <a:lnSpc>
                <a:spcPct val="120000"/>
              </a:lnSpc>
              <a:spcAft>
                <a:spcPts val="0"/>
              </a:spcAft>
              <a:buNone/>
            </a:pPr>
            <a:r>
              <a:rPr lang="en-US" altLang="ko-KR" dirty="0"/>
              <a:t>print(c)			# </a:t>
            </a:r>
            <a:r>
              <a:rPr lang="en-US" altLang="ko-KR" b="1" dirty="0">
                <a:solidFill>
                  <a:srgbClr val="FF0000"/>
                </a:solidFill>
              </a:rPr>
              <a:t>[[[ 0  1  2  3]</a:t>
            </a:r>
          </a:p>
          <a:p>
            <a:pPr marL="320040" lvl="1" indent="0">
              <a:lnSpc>
                <a:spcPct val="120000"/>
              </a:lnSpc>
              <a:spcAft>
                <a:spcPts val="0"/>
              </a:spcAft>
              <a:buNone/>
            </a:pPr>
            <a:r>
              <a:rPr lang="en-US" altLang="ko-KR" dirty="0"/>
              <a:t>				#   </a:t>
            </a:r>
            <a:r>
              <a:rPr lang="en-US" altLang="ko-KR" b="1" dirty="0">
                <a:solidFill>
                  <a:srgbClr val="FF0000"/>
                </a:solidFill>
              </a:rPr>
              <a:t>[ 4  5  6  7]</a:t>
            </a:r>
          </a:p>
          <a:p>
            <a:pPr marL="320040" lvl="1" indent="0">
              <a:lnSpc>
                <a:spcPct val="120000"/>
              </a:lnSpc>
              <a:spcAft>
                <a:spcPts val="0"/>
              </a:spcAft>
              <a:buNone/>
            </a:pPr>
            <a:r>
              <a:rPr lang="en-US" altLang="ko-KR" dirty="0"/>
              <a:t>				#   </a:t>
            </a:r>
            <a:r>
              <a:rPr lang="en-US" altLang="ko-KR" b="1" dirty="0">
                <a:solidFill>
                  <a:srgbClr val="FF0000"/>
                </a:solidFill>
              </a:rPr>
              <a:t>[ 8  9 10 11]]</a:t>
            </a:r>
          </a:p>
          <a:p>
            <a:pPr marL="320040" lvl="1" indent="0">
              <a:lnSpc>
                <a:spcPct val="120000"/>
              </a:lnSpc>
              <a:spcAft>
                <a:spcPts val="0"/>
              </a:spcAft>
              <a:buNone/>
            </a:pPr>
            <a:r>
              <a:rPr lang="en-US" altLang="ko-KR" dirty="0"/>
              <a:t>				#</a:t>
            </a:r>
          </a:p>
          <a:p>
            <a:pPr marL="320040" lvl="1" indent="0">
              <a:lnSpc>
                <a:spcPct val="120000"/>
              </a:lnSpc>
              <a:spcAft>
                <a:spcPts val="0"/>
              </a:spcAft>
              <a:buNone/>
            </a:pPr>
            <a:r>
              <a:rPr lang="en-US" altLang="ko-KR" dirty="0"/>
              <a:t>				#  </a:t>
            </a:r>
            <a:r>
              <a:rPr lang="en-US" altLang="ko-KR" b="1" dirty="0">
                <a:solidFill>
                  <a:srgbClr val="FF0000"/>
                </a:solidFill>
              </a:rPr>
              <a:t>[[12 13 14 15]</a:t>
            </a:r>
          </a:p>
          <a:p>
            <a:pPr marL="320040" lvl="1" indent="0">
              <a:lnSpc>
                <a:spcPct val="120000"/>
              </a:lnSpc>
              <a:spcAft>
                <a:spcPts val="0"/>
              </a:spcAft>
              <a:buNone/>
            </a:pPr>
            <a:r>
              <a:rPr lang="en-US" altLang="ko-KR" dirty="0"/>
              <a:t>				#   </a:t>
            </a:r>
            <a:r>
              <a:rPr lang="en-US" altLang="ko-KR" b="1" dirty="0">
                <a:solidFill>
                  <a:srgbClr val="FF0000"/>
                </a:solidFill>
              </a:rPr>
              <a:t>[16 17 18 19]</a:t>
            </a:r>
          </a:p>
          <a:p>
            <a:pPr marL="320040" lvl="1" indent="0">
              <a:lnSpc>
                <a:spcPct val="120000"/>
              </a:lnSpc>
              <a:spcAft>
                <a:spcPts val="0"/>
              </a:spcAft>
              <a:buNone/>
            </a:pPr>
            <a:r>
              <a:rPr lang="en-US" altLang="ko-KR" dirty="0"/>
              <a:t>				#   </a:t>
            </a:r>
            <a:r>
              <a:rPr lang="en-US" altLang="ko-KR" b="1" dirty="0">
                <a:solidFill>
                  <a:srgbClr val="FF0000"/>
                </a:solidFill>
              </a:rPr>
              <a:t>[20 21 22 23]]]</a:t>
            </a:r>
          </a:p>
        </p:txBody>
      </p:sp>
      <p:sp>
        <p:nvSpPr>
          <p:cNvPr id="4" name="슬라이드 번호 개체 틀 3"/>
          <p:cNvSpPr>
            <a:spLocks noGrp="1"/>
          </p:cNvSpPr>
          <p:nvPr>
            <p:ph type="sldNum" sz="quarter" idx="12"/>
          </p:nvPr>
        </p:nvSpPr>
        <p:spPr/>
        <p:txBody>
          <a:bodyPr/>
          <a:lstStyle/>
          <a:p>
            <a:fld id="{D57F1E4F-1CFF-5643-939E-217C01CDF565}" type="slidenum">
              <a:rPr lang="en-US" smtClean="0"/>
              <a:pPr/>
              <a:t>45</a:t>
            </a:fld>
            <a:endParaRPr lang="en-US" dirty="0"/>
          </a:p>
        </p:txBody>
      </p:sp>
    </p:spTree>
    <p:extLst>
      <p:ext uri="{BB962C8B-B14F-4D97-AF65-F5344CB8AC3E}">
        <p14:creationId xmlns:p14="http://schemas.microsoft.com/office/powerpoint/2010/main" val="197777301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Printing Arrays</a:t>
            </a:r>
            <a:endParaRPr lang="ko-KR" altLang="en-US" dirty="0"/>
          </a:p>
        </p:txBody>
      </p:sp>
      <p:sp>
        <p:nvSpPr>
          <p:cNvPr id="3" name="내용 개체 틀 2"/>
          <p:cNvSpPr>
            <a:spLocks noGrp="1"/>
          </p:cNvSpPr>
          <p:nvPr>
            <p:ph idx="1"/>
          </p:nvPr>
        </p:nvSpPr>
        <p:spPr/>
        <p:txBody>
          <a:bodyPr>
            <a:normAutofit fontScale="70000" lnSpcReduction="20000"/>
          </a:bodyPr>
          <a:lstStyle/>
          <a:p>
            <a:r>
              <a:rPr lang="en-US" altLang="ko-KR" dirty="0"/>
              <a:t>If an array is too large to be printed, NumPy automatically skips the central part of the array and only prints the corners.</a:t>
            </a:r>
          </a:p>
          <a:p>
            <a:endParaRPr lang="en-US" altLang="ko-KR" dirty="0"/>
          </a:p>
          <a:p>
            <a:pPr marL="320040" lvl="1" indent="0">
              <a:buNone/>
            </a:pPr>
            <a:r>
              <a:rPr lang="en-US" altLang="ko-KR" dirty="0"/>
              <a:t>import </a:t>
            </a:r>
            <a:r>
              <a:rPr lang="en-US" altLang="ko-KR" dirty="0" err="1"/>
              <a:t>numpy</a:t>
            </a:r>
            <a:endParaRPr lang="en-US" altLang="ko-KR" dirty="0"/>
          </a:p>
          <a:p>
            <a:pPr marL="320040" lvl="1" indent="0">
              <a:buNone/>
            </a:pPr>
            <a:endParaRPr lang="en-US" altLang="ko-KR" dirty="0"/>
          </a:p>
          <a:p>
            <a:pPr marL="320040" lvl="1" indent="0">
              <a:buNone/>
            </a:pPr>
            <a:r>
              <a:rPr lang="en-US" altLang="ko-KR" dirty="0"/>
              <a:t>print(</a:t>
            </a:r>
            <a:r>
              <a:rPr lang="en-US" altLang="ko-KR" dirty="0" err="1"/>
              <a:t>numpy.arange</a:t>
            </a:r>
            <a:r>
              <a:rPr lang="en-US" altLang="ko-KR" dirty="0"/>
              <a:t>(10000))</a:t>
            </a:r>
          </a:p>
          <a:p>
            <a:pPr marL="320040" lvl="1" indent="0">
              <a:buNone/>
            </a:pPr>
            <a:r>
              <a:rPr lang="en-US" altLang="ko-KR" dirty="0"/>
              <a:t>			# </a:t>
            </a:r>
            <a:r>
              <a:rPr lang="en-US" altLang="ko-KR" b="1" dirty="0">
                <a:solidFill>
                  <a:srgbClr val="FF0000"/>
                </a:solidFill>
              </a:rPr>
              <a:t>[   0    1    2 ... 9997 9998 9999]</a:t>
            </a:r>
          </a:p>
          <a:p>
            <a:pPr marL="320040" lvl="1" indent="0">
              <a:buNone/>
            </a:pPr>
            <a:r>
              <a:rPr lang="en-US" altLang="ko-KR" dirty="0"/>
              <a:t>print(</a:t>
            </a:r>
            <a:r>
              <a:rPr lang="en-US" altLang="ko-KR" dirty="0" err="1"/>
              <a:t>numpy.arange</a:t>
            </a:r>
            <a:r>
              <a:rPr lang="en-US" altLang="ko-KR" dirty="0"/>
              <a:t>(10000).reshape(100, 100))</a:t>
            </a:r>
          </a:p>
          <a:p>
            <a:pPr marL="320040" lvl="1" indent="0">
              <a:buNone/>
            </a:pPr>
            <a:r>
              <a:rPr lang="en-US" altLang="ko-KR" dirty="0"/>
              <a:t>			# </a:t>
            </a:r>
            <a:r>
              <a:rPr lang="en-US" altLang="ko-KR" b="1" dirty="0">
                <a:solidFill>
                  <a:srgbClr val="FF0000"/>
                </a:solidFill>
              </a:rPr>
              <a:t>[[   0    1    2 ...   97   98   99]</a:t>
            </a:r>
          </a:p>
          <a:p>
            <a:pPr marL="320040" lvl="1" indent="0">
              <a:buNone/>
            </a:pPr>
            <a:r>
              <a:rPr lang="en-US" altLang="ko-KR" dirty="0"/>
              <a:t>			#  </a:t>
            </a:r>
            <a:r>
              <a:rPr lang="en-US" altLang="ko-KR" b="1" dirty="0">
                <a:solidFill>
                  <a:srgbClr val="FF0000"/>
                </a:solidFill>
              </a:rPr>
              <a:t>[ 100  101  102 ...  197  198  199]</a:t>
            </a:r>
          </a:p>
          <a:p>
            <a:pPr marL="320040" lvl="1" indent="0">
              <a:buNone/>
            </a:pPr>
            <a:r>
              <a:rPr lang="en-US" altLang="ko-KR" dirty="0"/>
              <a:t>			#  </a:t>
            </a:r>
            <a:r>
              <a:rPr lang="en-US" altLang="ko-KR" b="1" dirty="0">
                <a:solidFill>
                  <a:srgbClr val="FF0000"/>
                </a:solidFill>
              </a:rPr>
              <a:t>[ 200  201  202 ...  297  298  299]</a:t>
            </a:r>
          </a:p>
          <a:p>
            <a:pPr marL="320040" lvl="1" indent="0">
              <a:buNone/>
            </a:pPr>
            <a:r>
              <a:rPr lang="en-US" altLang="ko-KR" dirty="0"/>
              <a:t>			#  </a:t>
            </a:r>
            <a:r>
              <a:rPr lang="en-US" altLang="ko-KR" b="1" dirty="0">
                <a:solidFill>
                  <a:srgbClr val="FF0000"/>
                </a:solidFill>
              </a:rPr>
              <a:t>...</a:t>
            </a:r>
          </a:p>
          <a:p>
            <a:pPr marL="320040" lvl="1" indent="0">
              <a:buNone/>
            </a:pPr>
            <a:r>
              <a:rPr lang="en-US" altLang="ko-KR" dirty="0"/>
              <a:t>			#  </a:t>
            </a:r>
            <a:r>
              <a:rPr lang="en-US" altLang="ko-KR" b="1" dirty="0">
                <a:solidFill>
                  <a:srgbClr val="FF0000"/>
                </a:solidFill>
              </a:rPr>
              <a:t>[9700 9701 9702 ... 9797 9798 9799]</a:t>
            </a:r>
          </a:p>
          <a:p>
            <a:pPr marL="320040" lvl="1" indent="0">
              <a:buNone/>
            </a:pPr>
            <a:r>
              <a:rPr lang="en-US" altLang="ko-KR" dirty="0"/>
              <a:t>			#  </a:t>
            </a:r>
            <a:r>
              <a:rPr lang="en-US" altLang="ko-KR" b="1" dirty="0">
                <a:solidFill>
                  <a:srgbClr val="FF0000"/>
                </a:solidFill>
              </a:rPr>
              <a:t>[9800 9801 9802 ... 9897 9898 9899]</a:t>
            </a:r>
          </a:p>
          <a:p>
            <a:pPr marL="320040" lvl="1" indent="0">
              <a:buNone/>
            </a:pPr>
            <a:r>
              <a:rPr lang="en-US" altLang="ko-KR" dirty="0"/>
              <a:t>			#  </a:t>
            </a:r>
            <a:r>
              <a:rPr lang="en-US" altLang="ko-KR" b="1" dirty="0">
                <a:solidFill>
                  <a:srgbClr val="FF0000"/>
                </a:solidFill>
              </a:rPr>
              <a:t>[9900 9901 9902 ... 9997 9998 9999]]</a:t>
            </a:r>
          </a:p>
        </p:txBody>
      </p:sp>
      <p:sp>
        <p:nvSpPr>
          <p:cNvPr id="4" name="슬라이드 번호 개체 틀 3"/>
          <p:cNvSpPr>
            <a:spLocks noGrp="1"/>
          </p:cNvSpPr>
          <p:nvPr>
            <p:ph type="sldNum" sz="quarter" idx="12"/>
          </p:nvPr>
        </p:nvSpPr>
        <p:spPr/>
        <p:txBody>
          <a:bodyPr/>
          <a:lstStyle/>
          <a:p>
            <a:fld id="{D57F1E4F-1CFF-5643-939E-217C01CDF565}" type="slidenum">
              <a:rPr lang="en-US" smtClean="0"/>
              <a:pPr/>
              <a:t>46</a:t>
            </a:fld>
            <a:endParaRPr lang="en-US" dirty="0"/>
          </a:p>
        </p:txBody>
      </p:sp>
    </p:spTree>
    <p:extLst>
      <p:ext uri="{BB962C8B-B14F-4D97-AF65-F5344CB8AC3E}">
        <p14:creationId xmlns:p14="http://schemas.microsoft.com/office/powerpoint/2010/main" val="374292438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p:cNvSpPr>
            <a:spLocks noGrp="1"/>
          </p:cNvSpPr>
          <p:nvPr>
            <p:ph type="title"/>
          </p:nvPr>
        </p:nvSpPr>
        <p:spPr/>
        <p:txBody>
          <a:bodyPr/>
          <a:lstStyle/>
          <a:p>
            <a:r>
              <a:rPr lang="en-GB" altLang="ko-KR"/>
              <a:t>Learning Objectives</a:t>
            </a:r>
            <a:endParaRPr lang="ko-KR" altLang="en-US" dirty="0"/>
          </a:p>
        </p:txBody>
      </p:sp>
      <p:sp>
        <p:nvSpPr>
          <p:cNvPr id="6" name="내용 개체 틀 5"/>
          <p:cNvSpPr>
            <a:spLocks noGrp="1"/>
          </p:cNvSpPr>
          <p:nvPr>
            <p:ph idx="1"/>
          </p:nvPr>
        </p:nvSpPr>
        <p:spPr/>
        <p:txBody>
          <a:bodyPr>
            <a:normAutofit fontScale="47500" lnSpcReduction="20000"/>
          </a:bodyPr>
          <a:lstStyle/>
          <a:p>
            <a:r>
              <a:rPr lang="en-US" altLang="ko-KR" dirty="0"/>
              <a:t>What is </a:t>
            </a:r>
            <a:r>
              <a:rPr lang="en-US" altLang="ko-KR" dirty="0" err="1"/>
              <a:t>NumPy</a:t>
            </a:r>
            <a:endParaRPr lang="en-US" altLang="ko-KR" dirty="0"/>
          </a:p>
          <a:p>
            <a:r>
              <a:rPr lang="en-US" altLang="ko-KR" dirty="0"/>
              <a:t>Installing Package</a:t>
            </a:r>
          </a:p>
          <a:p>
            <a:r>
              <a:rPr lang="en-US" altLang="ko-KR" dirty="0"/>
              <a:t>Core</a:t>
            </a:r>
          </a:p>
          <a:p>
            <a:r>
              <a:rPr lang="en-US" altLang="ko-KR" dirty="0"/>
              <a:t>Basics</a:t>
            </a:r>
          </a:p>
          <a:p>
            <a:r>
              <a:rPr lang="en-US" altLang="ko-KR" dirty="0"/>
              <a:t>Arrays</a:t>
            </a:r>
          </a:p>
          <a:p>
            <a:r>
              <a:rPr lang="en-US" altLang="ko-KR" b="1" u="sng" dirty="0"/>
              <a:t>Basic Operations</a:t>
            </a:r>
          </a:p>
          <a:p>
            <a:r>
              <a:rPr lang="en-US" altLang="ko-KR" dirty="0"/>
              <a:t>Universal Functions</a:t>
            </a:r>
          </a:p>
          <a:p>
            <a:r>
              <a:rPr lang="en-US" altLang="ko-KR" dirty="0"/>
              <a:t>Indexing, Slicing and Iterating</a:t>
            </a:r>
          </a:p>
          <a:p>
            <a:r>
              <a:rPr lang="en-US" altLang="ko-KR" dirty="0"/>
              <a:t>Shape Manipulation</a:t>
            </a:r>
          </a:p>
          <a:p>
            <a:r>
              <a:rPr lang="en-US" altLang="ko-KR" dirty="0"/>
              <a:t>Copies and Views</a:t>
            </a:r>
          </a:p>
          <a:p>
            <a:r>
              <a:rPr lang="en-US" altLang="ko-KR" dirty="0"/>
              <a:t>Fancy indexing and index tricks</a:t>
            </a:r>
          </a:p>
          <a:p>
            <a:r>
              <a:rPr lang="en-US" altLang="ko-KR" dirty="0"/>
              <a:t>Broadcasting rules</a:t>
            </a:r>
          </a:p>
          <a:p>
            <a:r>
              <a:rPr lang="en-US" altLang="ko-KR" dirty="0"/>
              <a:t>Linear Algebra: Simple Array Operations</a:t>
            </a:r>
          </a:p>
          <a:p>
            <a:r>
              <a:rPr lang="en-US" altLang="ko-KR" dirty="0"/>
              <a:t>“Automatic” Reshaping</a:t>
            </a:r>
          </a:p>
          <a:p>
            <a:r>
              <a:rPr lang="en-US" altLang="ko-KR" dirty="0"/>
              <a:t>Vector Stacking</a:t>
            </a:r>
          </a:p>
          <a:p>
            <a:r>
              <a:rPr lang="en-US" altLang="ko-KR" dirty="0"/>
              <a:t>Histograms</a:t>
            </a:r>
            <a:endParaRPr lang="ko-KR" altLang="en-US" dirty="0"/>
          </a:p>
        </p:txBody>
      </p:sp>
      <p:sp>
        <p:nvSpPr>
          <p:cNvPr id="2" name="슬라이드 번호 개체 틀 1"/>
          <p:cNvSpPr>
            <a:spLocks noGrp="1"/>
          </p:cNvSpPr>
          <p:nvPr>
            <p:ph type="sldNum" sz="quarter" idx="12"/>
          </p:nvPr>
        </p:nvSpPr>
        <p:spPr/>
        <p:txBody>
          <a:bodyPr/>
          <a:lstStyle/>
          <a:p>
            <a:fld id="{D57F1E4F-1CFF-5643-939E-217C01CDF565}" type="slidenum">
              <a:rPr lang="en-US" smtClean="0"/>
              <a:pPr/>
              <a:t>47</a:t>
            </a:fld>
            <a:endParaRPr lang="en-US" dirty="0"/>
          </a:p>
        </p:txBody>
      </p:sp>
    </p:spTree>
    <p:extLst>
      <p:ext uri="{BB962C8B-B14F-4D97-AF65-F5344CB8AC3E}">
        <p14:creationId xmlns:p14="http://schemas.microsoft.com/office/powerpoint/2010/main" val="130919281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a:t>Basic Operations: Elementwise Operation</a:t>
            </a:r>
            <a:endParaRPr lang="ko-KR" altLang="en-US" dirty="0"/>
          </a:p>
        </p:txBody>
      </p:sp>
      <p:sp>
        <p:nvSpPr>
          <p:cNvPr id="3" name="내용 개체 틀 2"/>
          <p:cNvSpPr>
            <a:spLocks noGrp="1"/>
          </p:cNvSpPr>
          <p:nvPr>
            <p:ph idx="1"/>
          </p:nvPr>
        </p:nvSpPr>
        <p:spPr/>
        <p:txBody>
          <a:bodyPr>
            <a:normAutofit fontScale="77500" lnSpcReduction="20000"/>
          </a:bodyPr>
          <a:lstStyle/>
          <a:p>
            <a:r>
              <a:rPr lang="en-US" altLang="ko-KR" dirty="0"/>
              <a:t>Arithmetic operators on arrays apply </a:t>
            </a:r>
            <a:r>
              <a:rPr lang="en-US" altLang="ko-KR" b="1" i="1" dirty="0">
                <a:solidFill>
                  <a:srgbClr val="FF0000"/>
                </a:solidFill>
              </a:rPr>
              <a:t>elementwise</a:t>
            </a:r>
            <a:r>
              <a:rPr lang="en-US" altLang="ko-KR" dirty="0"/>
              <a:t>. A new array is created and filled with the result.</a:t>
            </a:r>
          </a:p>
          <a:p>
            <a:endParaRPr lang="en-US" altLang="ko-KR" dirty="0"/>
          </a:p>
          <a:p>
            <a:endParaRPr lang="en-US" altLang="ko-KR" dirty="0"/>
          </a:p>
          <a:p>
            <a:pPr marL="320040" lvl="1" indent="0">
              <a:buNone/>
            </a:pPr>
            <a:r>
              <a:rPr lang="en-US" altLang="ko-KR" dirty="0"/>
              <a:t>import </a:t>
            </a:r>
            <a:r>
              <a:rPr lang="en-US" altLang="ko-KR" dirty="0" err="1"/>
              <a:t>numpy</a:t>
            </a:r>
            <a:endParaRPr lang="en-US" altLang="ko-KR" dirty="0"/>
          </a:p>
          <a:p>
            <a:pPr marL="320040" lvl="1" indent="0">
              <a:buNone/>
            </a:pPr>
            <a:endParaRPr lang="en-US" altLang="ko-KR" dirty="0"/>
          </a:p>
          <a:p>
            <a:pPr marL="320040" lvl="1" indent="0">
              <a:buNone/>
            </a:pPr>
            <a:r>
              <a:rPr lang="en-US" altLang="ko-KR" dirty="0"/>
              <a:t>a = </a:t>
            </a:r>
            <a:r>
              <a:rPr lang="en-US" altLang="ko-KR" dirty="0" err="1"/>
              <a:t>numpy.array</a:t>
            </a:r>
            <a:r>
              <a:rPr lang="en-US" altLang="ko-KR" dirty="0"/>
              <a:t>([20, 30, 40, 50])</a:t>
            </a:r>
          </a:p>
          <a:p>
            <a:pPr marL="320040" lvl="1" indent="0">
              <a:buNone/>
            </a:pPr>
            <a:r>
              <a:rPr lang="en-US" altLang="ko-KR" dirty="0"/>
              <a:t>b = </a:t>
            </a:r>
            <a:r>
              <a:rPr lang="en-US" altLang="ko-KR" dirty="0" err="1"/>
              <a:t>numpy.arange</a:t>
            </a:r>
            <a:r>
              <a:rPr lang="en-US" altLang="ko-KR" dirty="0"/>
              <a:t>(4)</a:t>
            </a:r>
          </a:p>
          <a:p>
            <a:pPr marL="320040" lvl="1" indent="0">
              <a:buNone/>
            </a:pPr>
            <a:r>
              <a:rPr lang="en-US" altLang="ko-KR" dirty="0"/>
              <a:t>print(b)				# [0 1 2 3]</a:t>
            </a:r>
          </a:p>
          <a:p>
            <a:pPr marL="320040" lvl="1" indent="0">
              <a:buNone/>
            </a:pPr>
            <a:r>
              <a:rPr lang="en-US" altLang="ko-KR" dirty="0"/>
              <a:t>c = a - b</a:t>
            </a:r>
          </a:p>
          <a:p>
            <a:pPr marL="320040" lvl="1" indent="0">
              <a:buNone/>
            </a:pPr>
            <a:r>
              <a:rPr lang="en-US" altLang="ko-KR" dirty="0"/>
              <a:t>print(c)				# [20 29 38 47]</a:t>
            </a:r>
          </a:p>
          <a:p>
            <a:pPr marL="320040" lvl="1" indent="0">
              <a:buNone/>
            </a:pPr>
            <a:r>
              <a:rPr lang="en-US" altLang="ko-KR" dirty="0"/>
              <a:t>print(b ** 2)				# [0 1 4 9]</a:t>
            </a:r>
          </a:p>
          <a:p>
            <a:pPr marL="320040" lvl="1" indent="0">
              <a:buNone/>
            </a:pPr>
            <a:r>
              <a:rPr lang="en-US" altLang="ko-KR" dirty="0"/>
              <a:t>print(10 * </a:t>
            </a:r>
            <a:r>
              <a:rPr lang="en-US" altLang="ko-KR" dirty="0" err="1"/>
              <a:t>numpy.sin</a:t>
            </a:r>
            <a:r>
              <a:rPr lang="en-US" altLang="ko-KR" dirty="0"/>
              <a:t>(a))	# [ 9.12945251 -9.88031624  7.4511316  -2.62374854]</a:t>
            </a:r>
          </a:p>
          <a:p>
            <a:pPr marL="320040" lvl="1" indent="0">
              <a:buNone/>
            </a:pPr>
            <a:r>
              <a:rPr lang="en-US" altLang="ko-KR" dirty="0"/>
              <a:t>print(a &lt; 35)			# [ True </a:t>
            </a:r>
            <a:r>
              <a:rPr lang="en-US" altLang="ko-KR" dirty="0" err="1"/>
              <a:t>True</a:t>
            </a:r>
            <a:r>
              <a:rPr lang="en-US" altLang="ko-KR" dirty="0"/>
              <a:t> False False]</a:t>
            </a:r>
            <a:endParaRPr lang="ko-KR" altLang="en-US" dirty="0"/>
          </a:p>
        </p:txBody>
      </p:sp>
      <p:sp>
        <p:nvSpPr>
          <p:cNvPr id="4" name="슬라이드 번호 개체 틀 3"/>
          <p:cNvSpPr>
            <a:spLocks noGrp="1"/>
          </p:cNvSpPr>
          <p:nvPr>
            <p:ph type="sldNum" sz="quarter" idx="12"/>
          </p:nvPr>
        </p:nvSpPr>
        <p:spPr/>
        <p:txBody>
          <a:bodyPr/>
          <a:lstStyle/>
          <a:p>
            <a:fld id="{D57F1E4F-1CFF-5643-939E-217C01CDF565}" type="slidenum">
              <a:rPr lang="en-US" smtClean="0"/>
              <a:pPr/>
              <a:t>48</a:t>
            </a:fld>
            <a:endParaRPr lang="en-US" dirty="0"/>
          </a:p>
        </p:txBody>
      </p:sp>
    </p:spTree>
    <p:extLst>
      <p:ext uri="{BB962C8B-B14F-4D97-AF65-F5344CB8AC3E}">
        <p14:creationId xmlns:p14="http://schemas.microsoft.com/office/powerpoint/2010/main" val="7222525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a:t>Basic Operations: Elementwise Operation</a:t>
            </a:r>
            <a:endParaRPr lang="ko-KR" altLang="en-US" dirty="0"/>
          </a:p>
        </p:txBody>
      </p:sp>
      <p:sp>
        <p:nvSpPr>
          <p:cNvPr id="3" name="내용 개체 틀 2"/>
          <p:cNvSpPr>
            <a:spLocks noGrp="1"/>
          </p:cNvSpPr>
          <p:nvPr>
            <p:ph idx="1"/>
          </p:nvPr>
        </p:nvSpPr>
        <p:spPr/>
        <p:txBody>
          <a:bodyPr>
            <a:normAutofit fontScale="77500" lnSpcReduction="20000"/>
          </a:bodyPr>
          <a:lstStyle/>
          <a:p>
            <a:r>
              <a:rPr lang="en-US" altLang="ko-KR" dirty="0"/>
              <a:t>Arithmetic operators on arrays apply </a:t>
            </a:r>
            <a:r>
              <a:rPr lang="en-US" altLang="ko-KR" b="1" i="1" dirty="0"/>
              <a:t>elementwise</a:t>
            </a:r>
            <a:r>
              <a:rPr lang="en-US" altLang="ko-KR" dirty="0"/>
              <a:t>. A new array is created and filled with the result.</a:t>
            </a:r>
          </a:p>
          <a:p>
            <a:endParaRPr lang="en-US" altLang="ko-KR" dirty="0"/>
          </a:p>
          <a:p>
            <a:endParaRPr lang="en-US" altLang="ko-KR" dirty="0"/>
          </a:p>
          <a:p>
            <a:pPr marL="320040" lvl="1" indent="0">
              <a:buNone/>
            </a:pPr>
            <a:r>
              <a:rPr lang="en-US" altLang="ko-KR" dirty="0"/>
              <a:t>import </a:t>
            </a:r>
            <a:r>
              <a:rPr lang="en-US" altLang="ko-KR" dirty="0" err="1"/>
              <a:t>numpy</a:t>
            </a:r>
            <a:endParaRPr lang="en-US" altLang="ko-KR" dirty="0"/>
          </a:p>
          <a:p>
            <a:pPr marL="320040" lvl="1" indent="0">
              <a:buNone/>
            </a:pPr>
            <a:endParaRPr lang="en-US" altLang="ko-KR" dirty="0"/>
          </a:p>
          <a:p>
            <a:pPr marL="320040" lvl="1" indent="0">
              <a:buNone/>
            </a:pPr>
            <a:r>
              <a:rPr lang="en-US" altLang="ko-KR" dirty="0"/>
              <a:t>a = </a:t>
            </a:r>
            <a:r>
              <a:rPr lang="en-US" altLang="ko-KR" dirty="0" err="1"/>
              <a:t>numpy.array</a:t>
            </a:r>
            <a:r>
              <a:rPr lang="en-US" altLang="ko-KR" dirty="0"/>
              <a:t>([20, 30, 40, 50])</a:t>
            </a:r>
          </a:p>
          <a:p>
            <a:pPr marL="320040" lvl="1" indent="0">
              <a:buNone/>
            </a:pPr>
            <a:r>
              <a:rPr lang="en-US" altLang="ko-KR" dirty="0"/>
              <a:t>b = </a:t>
            </a:r>
            <a:r>
              <a:rPr lang="en-US" altLang="ko-KR" dirty="0" err="1"/>
              <a:t>numpy.</a:t>
            </a:r>
            <a:r>
              <a:rPr lang="en-US" altLang="ko-KR" b="1" dirty="0" err="1">
                <a:solidFill>
                  <a:srgbClr val="FF0000"/>
                </a:solidFill>
              </a:rPr>
              <a:t>arange</a:t>
            </a:r>
            <a:r>
              <a:rPr lang="en-US" altLang="ko-KR" b="1" dirty="0">
                <a:solidFill>
                  <a:srgbClr val="FF0000"/>
                </a:solidFill>
              </a:rPr>
              <a:t>(4)</a:t>
            </a:r>
          </a:p>
          <a:p>
            <a:pPr marL="320040" lvl="1" indent="0">
              <a:buNone/>
            </a:pPr>
            <a:r>
              <a:rPr lang="en-US" altLang="ko-KR" dirty="0"/>
              <a:t>print(b)				# </a:t>
            </a:r>
            <a:r>
              <a:rPr lang="en-US" altLang="ko-KR" b="1" dirty="0">
                <a:solidFill>
                  <a:srgbClr val="FF0000"/>
                </a:solidFill>
              </a:rPr>
              <a:t>[0 1 2 3]</a:t>
            </a:r>
          </a:p>
          <a:p>
            <a:pPr marL="320040" lvl="1" indent="0">
              <a:buNone/>
            </a:pPr>
            <a:r>
              <a:rPr lang="en-US" altLang="ko-KR" dirty="0"/>
              <a:t>c = a - b</a:t>
            </a:r>
          </a:p>
          <a:p>
            <a:pPr marL="320040" lvl="1" indent="0">
              <a:buNone/>
            </a:pPr>
            <a:r>
              <a:rPr lang="en-US" altLang="ko-KR" dirty="0"/>
              <a:t>print(c)				# [20 29 38 47]</a:t>
            </a:r>
          </a:p>
          <a:p>
            <a:pPr marL="320040" lvl="1" indent="0">
              <a:buNone/>
            </a:pPr>
            <a:r>
              <a:rPr lang="en-US" altLang="ko-KR" dirty="0"/>
              <a:t>print(b ** 2)				# [0 1 4 9]</a:t>
            </a:r>
          </a:p>
          <a:p>
            <a:pPr marL="320040" lvl="1" indent="0">
              <a:buNone/>
            </a:pPr>
            <a:r>
              <a:rPr lang="en-US" altLang="ko-KR" dirty="0"/>
              <a:t>print(10 * </a:t>
            </a:r>
            <a:r>
              <a:rPr lang="en-US" altLang="ko-KR" dirty="0" err="1"/>
              <a:t>numpy.sin</a:t>
            </a:r>
            <a:r>
              <a:rPr lang="en-US" altLang="ko-KR" dirty="0"/>
              <a:t>(a))	# [ 9.12945251 -9.88031624  7.4511316  -2.62374854]</a:t>
            </a:r>
          </a:p>
          <a:p>
            <a:pPr marL="320040" lvl="1" indent="0">
              <a:buNone/>
            </a:pPr>
            <a:r>
              <a:rPr lang="en-US" altLang="ko-KR" dirty="0"/>
              <a:t>print(a &lt; 35)			# [ True </a:t>
            </a:r>
            <a:r>
              <a:rPr lang="en-US" altLang="ko-KR" dirty="0" err="1"/>
              <a:t>True</a:t>
            </a:r>
            <a:r>
              <a:rPr lang="en-US" altLang="ko-KR" dirty="0"/>
              <a:t> False False]</a:t>
            </a:r>
            <a:endParaRPr lang="ko-KR" altLang="en-US" dirty="0"/>
          </a:p>
        </p:txBody>
      </p:sp>
      <p:sp>
        <p:nvSpPr>
          <p:cNvPr id="4" name="슬라이드 번호 개체 틀 3"/>
          <p:cNvSpPr>
            <a:spLocks noGrp="1"/>
          </p:cNvSpPr>
          <p:nvPr>
            <p:ph type="sldNum" sz="quarter" idx="12"/>
          </p:nvPr>
        </p:nvSpPr>
        <p:spPr/>
        <p:txBody>
          <a:bodyPr/>
          <a:lstStyle/>
          <a:p>
            <a:fld id="{D57F1E4F-1CFF-5643-939E-217C01CDF565}" type="slidenum">
              <a:rPr lang="en-US" smtClean="0"/>
              <a:pPr/>
              <a:t>49</a:t>
            </a:fld>
            <a:endParaRPr lang="en-US" dirty="0"/>
          </a:p>
        </p:txBody>
      </p:sp>
    </p:spTree>
    <p:extLst>
      <p:ext uri="{BB962C8B-B14F-4D97-AF65-F5344CB8AC3E}">
        <p14:creationId xmlns:p14="http://schemas.microsoft.com/office/powerpoint/2010/main" val="7865242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제목 5"/>
          <p:cNvSpPr>
            <a:spLocks noGrp="1"/>
          </p:cNvSpPr>
          <p:nvPr>
            <p:ph type="title"/>
          </p:nvPr>
        </p:nvSpPr>
        <p:spPr/>
        <p:txBody>
          <a:bodyPr/>
          <a:lstStyle/>
          <a:p>
            <a:r>
              <a:rPr lang="en-US" altLang="ko-KR"/>
              <a:t>Why NumPy?: List – s[i][j]</a:t>
            </a:r>
            <a:endParaRPr lang="ko-KR" altLang="en-US" dirty="0"/>
          </a:p>
        </p:txBody>
      </p:sp>
      <p:sp>
        <p:nvSpPr>
          <p:cNvPr id="10" name="내용 개체 틀 9"/>
          <p:cNvSpPr>
            <a:spLocks noGrp="1"/>
          </p:cNvSpPr>
          <p:nvPr>
            <p:ph idx="1"/>
          </p:nvPr>
        </p:nvSpPr>
        <p:spPr/>
        <p:txBody>
          <a:bodyPr/>
          <a:lstStyle/>
          <a:p>
            <a:r>
              <a:rPr lang="en-US" altLang="ko-KR" dirty="0"/>
              <a:t>Define a function </a:t>
            </a:r>
            <a:r>
              <a:rPr lang="en-US" altLang="ko-KR" dirty="0" err="1">
                <a:solidFill>
                  <a:schemeClr val="tx1">
                    <a:lumMod val="50000"/>
                    <a:lumOff val="50000"/>
                  </a:schemeClr>
                </a:solidFill>
              </a:rPr>
              <a:t>addMatrix</a:t>
            </a:r>
            <a:r>
              <a:rPr lang="en-US" altLang="ko-KR" dirty="0">
                <a:solidFill>
                  <a:schemeClr val="tx1">
                    <a:lumMod val="50000"/>
                    <a:lumOff val="50000"/>
                  </a:schemeClr>
                </a:solidFill>
              </a:rPr>
              <a:t>(s, t)</a:t>
            </a:r>
            <a:r>
              <a:rPr lang="en-US" altLang="ko-KR" dirty="0"/>
              <a:t> which calculates the addition of two matrices </a:t>
            </a:r>
            <a:r>
              <a:rPr lang="en-US" altLang="ko-KR" dirty="0">
                <a:solidFill>
                  <a:schemeClr val="tx1">
                    <a:lumMod val="50000"/>
                    <a:lumOff val="50000"/>
                  </a:schemeClr>
                </a:solidFill>
              </a:rPr>
              <a:t>s</a:t>
            </a:r>
            <a:r>
              <a:rPr lang="en-US" altLang="ko-KR" dirty="0"/>
              <a:t> and </a:t>
            </a:r>
            <a:r>
              <a:rPr lang="en-US" altLang="ko-KR" dirty="0">
                <a:solidFill>
                  <a:schemeClr val="tx1">
                    <a:lumMod val="50000"/>
                    <a:lumOff val="50000"/>
                  </a:schemeClr>
                </a:solidFill>
              </a:rPr>
              <a:t>t</a:t>
            </a:r>
            <a:r>
              <a:rPr lang="en-US" altLang="ko-KR" dirty="0"/>
              <a:t>.</a:t>
            </a:r>
          </a:p>
          <a:p>
            <a:r>
              <a:rPr lang="en-US" altLang="ko-KR" dirty="0"/>
              <a:t>Calculates the addition of two matrices below using the above function:</a:t>
            </a:r>
          </a:p>
          <a:p>
            <a:pPr marL="320040" lvl="1" indent="0">
              <a:buNone/>
            </a:pPr>
            <a:r>
              <a:rPr lang="en-US" altLang="ko-KR" dirty="0"/>
              <a:t>s = [[1, 2, 3],</a:t>
            </a:r>
          </a:p>
          <a:p>
            <a:pPr marL="320040" lvl="1" indent="0">
              <a:buNone/>
            </a:pPr>
            <a:r>
              <a:rPr lang="en-US" altLang="ko-KR" dirty="0"/>
              <a:t>       [4, 5, 6]</a:t>
            </a:r>
          </a:p>
          <a:p>
            <a:pPr marL="320040" lvl="1" indent="0">
              <a:buNone/>
            </a:pPr>
            <a:r>
              <a:rPr lang="en-US" altLang="ko-KR" dirty="0"/>
              <a:t>     ]</a:t>
            </a:r>
          </a:p>
          <a:p>
            <a:pPr marL="320040" lvl="1" indent="0">
              <a:buNone/>
            </a:pPr>
            <a:r>
              <a:rPr lang="en-US" altLang="ko-KR" dirty="0"/>
              <a:t>t = [[1, 2, 3],</a:t>
            </a:r>
          </a:p>
          <a:p>
            <a:pPr marL="320040" lvl="1" indent="0">
              <a:buNone/>
            </a:pPr>
            <a:r>
              <a:rPr lang="en-US" altLang="ko-KR" dirty="0"/>
              <a:t>      [4, 5, 6]</a:t>
            </a:r>
          </a:p>
          <a:p>
            <a:pPr marL="320040" lvl="1" indent="0">
              <a:buNone/>
            </a:pPr>
            <a:r>
              <a:rPr lang="en-US" altLang="ko-KR" dirty="0"/>
              <a:t>     ]</a:t>
            </a:r>
            <a:endParaRPr lang="ko-KR" altLang="en-US" dirty="0"/>
          </a:p>
        </p:txBody>
      </p:sp>
      <p:sp>
        <p:nvSpPr>
          <p:cNvPr id="2" name="슬라이드 번호 개체 틀 1"/>
          <p:cNvSpPr>
            <a:spLocks noGrp="1"/>
          </p:cNvSpPr>
          <p:nvPr>
            <p:ph type="sldNum" sz="quarter" idx="12"/>
          </p:nvPr>
        </p:nvSpPr>
        <p:spPr/>
        <p:txBody>
          <a:bodyPr/>
          <a:lstStyle/>
          <a:p>
            <a:fld id="{D57F1E4F-1CFF-5643-939E-217C01CDF565}" type="slidenum">
              <a:rPr lang="en-US" smtClean="0"/>
              <a:pPr/>
              <a:t>5</a:t>
            </a:fld>
            <a:endParaRPr lang="en-US" dirty="0"/>
          </a:p>
        </p:txBody>
      </p:sp>
      <mc:AlternateContent xmlns:mc="http://schemas.openxmlformats.org/markup-compatibility/2006" xmlns:a14="http://schemas.microsoft.com/office/drawing/2010/main">
        <mc:Choice Requires="a14">
          <p:sp>
            <p:nvSpPr>
              <p:cNvPr id="4" name="TextBox 3"/>
              <p:cNvSpPr txBox="1"/>
              <p:nvPr/>
            </p:nvSpPr>
            <p:spPr>
              <a:xfrm>
                <a:off x="6240016" y="3717032"/>
                <a:ext cx="3613804" cy="2385028"/>
              </a:xfrm>
              <a:prstGeom prst="rect">
                <a:avLst/>
              </a:prstGeom>
              <a:noFill/>
              <a:ln w="38100">
                <a:solidFill>
                  <a:srgbClr val="FF0000"/>
                </a:solidFill>
              </a:ln>
            </p:spPr>
            <p:txBody>
              <a:bodyPr wrap="square" rtlCol="0">
                <a:noAutofit/>
              </a:bodyPr>
              <a:lstStyle/>
              <a:p>
                <a:pPr>
                  <a:lnSpc>
                    <a:spcPct val="120000"/>
                  </a:lnSpc>
                </a:pPr>
                <a14:m>
                  <m:oMathPara xmlns:m="http://schemas.openxmlformats.org/officeDocument/2006/math">
                    <m:oMathParaPr>
                      <m:jc m:val="left"/>
                    </m:oMathParaPr>
                    <m:oMath xmlns:m="http://schemas.openxmlformats.org/officeDocument/2006/math">
                      <m:r>
                        <a:rPr lang="en-US" altLang="ko-KR" i="1" dirty="0" smtClean="0">
                          <a:solidFill>
                            <a:schemeClr val="tx2">
                              <a:lumMod val="90000"/>
                            </a:schemeClr>
                          </a:solidFill>
                          <a:latin typeface="Cambria Math" panose="02040503050406030204" pitchFamily="18" charset="0"/>
                        </a:rPr>
                        <m:t>𝑠</m:t>
                      </m:r>
                      <m:r>
                        <a:rPr lang="en-US" altLang="ko-KR" i="1" dirty="0" smtClean="0">
                          <a:solidFill>
                            <a:schemeClr val="tx2">
                              <a:lumMod val="90000"/>
                            </a:schemeClr>
                          </a:solidFill>
                          <a:latin typeface="Cambria Math" panose="02040503050406030204" pitchFamily="18" charset="0"/>
                        </a:rPr>
                        <m:t>=</m:t>
                      </m:r>
                      <m:d>
                        <m:dPr>
                          <m:begChr m:val="["/>
                          <m:endChr m:val="]"/>
                          <m:ctrlPr>
                            <a:rPr lang="en-US" altLang="ko-KR" i="1" dirty="0">
                              <a:solidFill>
                                <a:schemeClr val="tx2">
                                  <a:lumMod val="90000"/>
                                </a:schemeClr>
                              </a:solidFill>
                              <a:latin typeface="Cambria Math" panose="02040503050406030204" pitchFamily="18" charset="0"/>
                            </a:rPr>
                          </m:ctrlPr>
                        </m:dPr>
                        <m:e>
                          <m:m>
                            <m:mPr>
                              <m:mcs>
                                <m:mc>
                                  <m:mcPr>
                                    <m:count m:val="3"/>
                                    <m:mcJc m:val="center"/>
                                  </m:mcPr>
                                </m:mc>
                              </m:mcs>
                              <m:ctrlPr>
                                <a:rPr lang="en-US" altLang="ko-KR" i="1" dirty="0">
                                  <a:solidFill>
                                    <a:schemeClr val="tx2">
                                      <a:lumMod val="90000"/>
                                    </a:schemeClr>
                                  </a:solidFill>
                                  <a:latin typeface="Cambria Math" panose="02040503050406030204" pitchFamily="18" charset="0"/>
                                </a:rPr>
                              </m:ctrlPr>
                            </m:mPr>
                            <m:mr>
                              <m:e>
                                <m:r>
                                  <m:rPr>
                                    <m:brk m:alnAt="7"/>
                                  </m:rPr>
                                  <a:rPr lang="en-US" altLang="ko-KR" i="1" dirty="0">
                                    <a:solidFill>
                                      <a:schemeClr val="tx2">
                                        <a:lumMod val="90000"/>
                                      </a:schemeClr>
                                    </a:solidFill>
                                    <a:latin typeface="Cambria Math" panose="02040503050406030204" pitchFamily="18" charset="0"/>
                                  </a:rPr>
                                  <m:t>1</m:t>
                                </m:r>
                              </m:e>
                              <m:e>
                                <m:r>
                                  <a:rPr lang="en-US" altLang="ko-KR" i="1" dirty="0">
                                    <a:solidFill>
                                      <a:schemeClr val="tx2">
                                        <a:lumMod val="90000"/>
                                      </a:schemeClr>
                                    </a:solidFill>
                                    <a:latin typeface="Cambria Math" panose="02040503050406030204" pitchFamily="18" charset="0"/>
                                  </a:rPr>
                                  <m:t>2</m:t>
                                </m:r>
                              </m:e>
                              <m:e>
                                <m:r>
                                  <a:rPr lang="en-US" altLang="ko-KR" i="1" dirty="0">
                                    <a:solidFill>
                                      <a:schemeClr val="tx2">
                                        <a:lumMod val="90000"/>
                                      </a:schemeClr>
                                    </a:solidFill>
                                    <a:latin typeface="Cambria Math" panose="02040503050406030204" pitchFamily="18" charset="0"/>
                                  </a:rPr>
                                  <m:t>3</m:t>
                                </m:r>
                              </m:e>
                            </m:mr>
                            <m:mr>
                              <m:e>
                                <m:r>
                                  <a:rPr lang="en-US" altLang="ko-KR" i="1" dirty="0">
                                    <a:solidFill>
                                      <a:schemeClr val="tx2">
                                        <a:lumMod val="90000"/>
                                      </a:schemeClr>
                                    </a:solidFill>
                                    <a:latin typeface="Cambria Math" panose="02040503050406030204" pitchFamily="18" charset="0"/>
                                  </a:rPr>
                                  <m:t>4</m:t>
                                </m:r>
                              </m:e>
                              <m:e>
                                <m:r>
                                  <a:rPr lang="en-US" altLang="ko-KR" i="1" dirty="0">
                                    <a:solidFill>
                                      <a:schemeClr val="tx2">
                                        <a:lumMod val="90000"/>
                                      </a:schemeClr>
                                    </a:solidFill>
                                    <a:latin typeface="Cambria Math" panose="02040503050406030204" pitchFamily="18" charset="0"/>
                                  </a:rPr>
                                  <m:t>5</m:t>
                                </m:r>
                              </m:e>
                              <m:e>
                                <m:r>
                                  <a:rPr lang="en-US" altLang="ko-KR" i="1" dirty="0">
                                    <a:solidFill>
                                      <a:schemeClr val="tx2">
                                        <a:lumMod val="90000"/>
                                      </a:schemeClr>
                                    </a:solidFill>
                                    <a:latin typeface="Cambria Math" panose="02040503050406030204" pitchFamily="18" charset="0"/>
                                  </a:rPr>
                                  <m:t>6</m:t>
                                </m:r>
                              </m:e>
                            </m:mr>
                          </m:m>
                        </m:e>
                      </m:d>
                      <m:r>
                        <a:rPr lang="en-US" altLang="ko-KR" i="1" dirty="0">
                          <a:solidFill>
                            <a:schemeClr val="tx2">
                              <a:lumMod val="90000"/>
                            </a:schemeClr>
                          </a:solidFill>
                          <a:latin typeface="Cambria Math" panose="02040503050406030204" pitchFamily="18" charset="0"/>
                        </a:rPr>
                        <m:t> </m:t>
                      </m:r>
                    </m:oMath>
                  </m:oMathPara>
                </a14:m>
                <a:endParaRPr lang="en-US" altLang="ko-KR" dirty="0">
                  <a:solidFill>
                    <a:schemeClr val="tx2">
                      <a:lumMod val="90000"/>
                    </a:schemeClr>
                  </a:solidFill>
                </a:endParaRPr>
              </a:p>
              <a:p>
                <a:pPr>
                  <a:lnSpc>
                    <a:spcPct val="120000"/>
                  </a:lnSpc>
                </a:pPr>
                <a14:m>
                  <m:oMathPara xmlns:m="http://schemas.openxmlformats.org/officeDocument/2006/math">
                    <m:oMathParaPr>
                      <m:jc m:val="left"/>
                    </m:oMathParaPr>
                    <m:oMath xmlns:m="http://schemas.openxmlformats.org/officeDocument/2006/math">
                      <m:r>
                        <a:rPr lang="en-US" altLang="ko-KR" i="1" dirty="0">
                          <a:solidFill>
                            <a:schemeClr val="tx2">
                              <a:lumMod val="90000"/>
                            </a:schemeClr>
                          </a:solidFill>
                          <a:latin typeface="Cambria Math" panose="02040503050406030204" pitchFamily="18" charset="0"/>
                        </a:rPr>
                        <m:t>𝑡</m:t>
                      </m:r>
                      <m:r>
                        <a:rPr lang="en-US" altLang="ko-KR" i="1" dirty="0">
                          <a:solidFill>
                            <a:schemeClr val="tx2">
                              <a:lumMod val="90000"/>
                            </a:schemeClr>
                          </a:solidFill>
                          <a:latin typeface="Cambria Math" panose="02040503050406030204" pitchFamily="18" charset="0"/>
                        </a:rPr>
                        <m:t>=</m:t>
                      </m:r>
                      <m:d>
                        <m:dPr>
                          <m:begChr m:val="["/>
                          <m:endChr m:val="]"/>
                          <m:ctrlPr>
                            <a:rPr lang="en-US" altLang="ko-KR" i="1" dirty="0">
                              <a:solidFill>
                                <a:schemeClr val="tx2">
                                  <a:lumMod val="90000"/>
                                </a:schemeClr>
                              </a:solidFill>
                              <a:latin typeface="Cambria Math" panose="02040503050406030204" pitchFamily="18" charset="0"/>
                            </a:rPr>
                          </m:ctrlPr>
                        </m:dPr>
                        <m:e>
                          <m:m>
                            <m:mPr>
                              <m:mcs>
                                <m:mc>
                                  <m:mcPr>
                                    <m:count m:val="3"/>
                                    <m:mcJc m:val="center"/>
                                  </m:mcPr>
                                </m:mc>
                              </m:mcs>
                              <m:ctrlPr>
                                <a:rPr lang="en-US" altLang="ko-KR" i="1" dirty="0">
                                  <a:solidFill>
                                    <a:schemeClr val="tx2">
                                      <a:lumMod val="90000"/>
                                    </a:schemeClr>
                                  </a:solidFill>
                                  <a:latin typeface="Cambria Math" panose="02040503050406030204" pitchFamily="18" charset="0"/>
                                </a:rPr>
                              </m:ctrlPr>
                            </m:mPr>
                            <m:mr>
                              <m:e>
                                <m:r>
                                  <m:rPr>
                                    <m:brk m:alnAt="7"/>
                                  </m:rPr>
                                  <a:rPr lang="en-US" altLang="ko-KR" i="1" dirty="0">
                                    <a:solidFill>
                                      <a:schemeClr val="tx2">
                                        <a:lumMod val="90000"/>
                                      </a:schemeClr>
                                    </a:solidFill>
                                    <a:latin typeface="Cambria Math" panose="02040503050406030204" pitchFamily="18" charset="0"/>
                                  </a:rPr>
                                  <m:t>1</m:t>
                                </m:r>
                              </m:e>
                              <m:e>
                                <m:r>
                                  <a:rPr lang="en-US" altLang="ko-KR" i="1" dirty="0">
                                    <a:solidFill>
                                      <a:schemeClr val="tx2">
                                        <a:lumMod val="90000"/>
                                      </a:schemeClr>
                                    </a:solidFill>
                                    <a:latin typeface="Cambria Math" panose="02040503050406030204" pitchFamily="18" charset="0"/>
                                  </a:rPr>
                                  <m:t>2</m:t>
                                </m:r>
                              </m:e>
                              <m:e>
                                <m:r>
                                  <a:rPr lang="en-US" altLang="ko-KR" i="1" dirty="0">
                                    <a:solidFill>
                                      <a:schemeClr val="tx2">
                                        <a:lumMod val="90000"/>
                                      </a:schemeClr>
                                    </a:solidFill>
                                    <a:latin typeface="Cambria Math" panose="02040503050406030204" pitchFamily="18" charset="0"/>
                                  </a:rPr>
                                  <m:t>3</m:t>
                                </m:r>
                              </m:e>
                            </m:mr>
                            <m:mr>
                              <m:e>
                                <m:r>
                                  <a:rPr lang="en-US" altLang="ko-KR" i="1" dirty="0">
                                    <a:solidFill>
                                      <a:schemeClr val="tx2">
                                        <a:lumMod val="90000"/>
                                      </a:schemeClr>
                                    </a:solidFill>
                                    <a:latin typeface="Cambria Math" panose="02040503050406030204" pitchFamily="18" charset="0"/>
                                  </a:rPr>
                                  <m:t>4</m:t>
                                </m:r>
                              </m:e>
                              <m:e>
                                <m:r>
                                  <a:rPr lang="en-US" altLang="ko-KR" i="1" dirty="0">
                                    <a:solidFill>
                                      <a:schemeClr val="tx2">
                                        <a:lumMod val="90000"/>
                                      </a:schemeClr>
                                    </a:solidFill>
                                    <a:latin typeface="Cambria Math" panose="02040503050406030204" pitchFamily="18" charset="0"/>
                                  </a:rPr>
                                  <m:t>5</m:t>
                                </m:r>
                              </m:e>
                              <m:e>
                                <m:r>
                                  <a:rPr lang="en-US" altLang="ko-KR" i="1" dirty="0">
                                    <a:solidFill>
                                      <a:schemeClr val="tx2">
                                        <a:lumMod val="90000"/>
                                      </a:schemeClr>
                                    </a:solidFill>
                                    <a:latin typeface="Cambria Math" panose="02040503050406030204" pitchFamily="18" charset="0"/>
                                  </a:rPr>
                                  <m:t>6</m:t>
                                </m:r>
                              </m:e>
                            </m:mr>
                          </m:m>
                        </m:e>
                      </m:d>
                    </m:oMath>
                  </m:oMathPara>
                </a14:m>
                <a:endParaRPr lang="en-US" altLang="ko-KR" dirty="0">
                  <a:solidFill>
                    <a:schemeClr val="tx2">
                      <a:lumMod val="90000"/>
                    </a:schemeClr>
                  </a:solidFill>
                </a:endParaRPr>
              </a:p>
              <a:p>
                <a:pPr>
                  <a:lnSpc>
                    <a:spcPct val="120000"/>
                  </a:lnSpc>
                </a:pPr>
                <a14:m>
                  <m:oMathPara xmlns:m="http://schemas.openxmlformats.org/officeDocument/2006/math">
                    <m:oMathParaPr>
                      <m:jc m:val="left"/>
                    </m:oMathParaPr>
                    <m:oMath xmlns:m="http://schemas.openxmlformats.org/officeDocument/2006/math">
                      <m:r>
                        <a:rPr lang="en-US" altLang="ko-KR" i="1" dirty="0">
                          <a:solidFill>
                            <a:schemeClr val="tx2">
                              <a:lumMod val="90000"/>
                            </a:schemeClr>
                          </a:solidFill>
                          <a:latin typeface="Cambria Math" panose="02040503050406030204" pitchFamily="18" charset="0"/>
                        </a:rPr>
                        <m:t>𝑠</m:t>
                      </m:r>
                      <m:r>
                        <a:rPr lang="en-US" altLang="ko-KR" i="1" dirty="0">
                          <a:solidFill>
                            <a:schemeClr val="tx2">
                              <a:lumMod val="90000"/>
                            </a:schemeClr>
                          </a:solidFill>
                          <a:latin typeface="Cambria Math" panose="02040503050406030204" pitchFamily="18" charset="0"/>
                        </a:rPr>
                        <m:t>+</m:t>
                      </m:r>
                      <m:r>
                        <a:rPr lang="en-US" altLang="ko-KR" i="1" dirty="0">
                          <a:solidFill>
                            <a:schemeClr val="tx2">
                              <a:lumMod val="90000"/>
                            </a:schemeClr>
                          </a:solidFill>
                          <a:latin typeface="Cambria Math" panose="02040503050406030204" pitchFamily="18" charset="0"/>
                        </a:rPr>
                        <m:t>𝑡</m:t>
                      </m:r>
                      <m:r>
                        <a:rPr lang="en-US" altLang="ko-KR" i="1" dirty="0">
                          <a:solidFill>
                            <a:schemeClr val="tx2">
                              <a:lumMod val="90000"/>
                            </a:schemeClr>
                          </a:solidFill>
                          <a:latin typeface="Cambria Math" panose="02040503050406030204" pitchFamily="18" charset="0"/>
                        </a:rPr>
                        <m:t>=</m:t>
                      </m:r>
                      <m:d>
                        <m:dPr>
                          <m:begChr m:val="["/>
                          <m:endChr m:val="]"/>
                          <m:ctrlPr>
                            <a:rPr lang="en-US" altLang="ko-KR" i="1" dirty="0">
                              <a:solidFill>
                                <a:schemeClr val="tx2">
                                  <a:lumMod val="90000"/>
                                </a:schemeClr>
                              </a:solidFill>
                              <a:latin typeface="Cambria Math" panose="02040503050406030204" pitchFamily="18" charset="0"/>
                            </a:rPr>
                          </m:ctrlPr>
                        </m:dPr>
                        <m:e>
                          <m:m>
                            <m:mPr>
                              <m:mcs>
                                <m:mc>
                                  <m:mcPr>
                                    <m:count m:val="3"/>
                                    <m:mcJc m:val="center"/>
                                  </m:mcPr>
                                </m:mc>
                              </m:mcs>
                              <m:ctrlPr>
                                <a:rPr lang="en-US" altLang="ko-KR" i="1" dirty="0">
                                  <a:solidFill>
                                    <a:schemeClr val="tx2">
                                      <a:lumMod val="90000"/>
                                    </a:schemeClr>
                                  </a:solidFill>
                                  <a:latin typeface="Cambria Math" panose="02040503050406030204" pitchFamily="18" charset="0"/>
                                </a:rPr>
                              </m:ctrlPr>
                            </m:mPr>
                            <m:mr>
                              <m:e>
                                <m:r>
                                  <m:rPr>
                                    <m:brk m:alnAt="7"/>
                                  </m:rPr>
                                  <a:rPr lang="en-US" altLang="ko-KR" i="1" dirty="0">
                                    <a:solidFill>
                                      <a:schemeClr val="tx2">
                                        <a:lumMod val="90000"/>
                                      </a:schemeClr>
                                    </a:solidFill>
                                    <a:latin typeface="Cambria Math" panose="02040503050406030204" pitchFamily="18" charset="0"/>
                                  </a:rPr>
                                  <m:t>1</m:t>
                                </m:r>
                              </m:e>
                              <m:e>
                                <m:r>
                                  <a:rPr lang="en-US" altLang="ko-KR" i="1" dirty="0">
                                    <a:solidFill>
                                      <a:schemeClr val="tx2">
                                        <a:lumMod val="90000"/>
                                      </a:schemeClr>
                                    </a:solidFill>
                                    <a:latin typeface="Cambria Math" panose="02040503050406030204" pitchFamily="18" charset="0"/>
                                  </a:rPr>
                                  <m:t>2</m:t>
                                </m:r>
                              </m:e>
                              <m:e>
                                <m:r>
                                  <a:rPr lang="en-US" altLang="ko-KR" i="1" dirty="0">
                                    <a:solidFill>
                                      <a:schemeClr val="tx2">
                                        <a:lumMod val="90000"/>
                                      </a:schemeClr>
                                    </a:solidFill>
                                    <a:latin typeface="Cambria Math" panose="02040503050406030204" pitchFamily="18" charset="0"/>
                                  </a:rPr>
                                  <m:t>3</m:t>
                                </m:r>
                              </m:e>
                            </m:mr>
                            <m:mr>
                              <m:e>
                                <m:r>
                                  <a:rPr lang="en-US" altLang="ko-KR" i="1" dirty="0">
                                    <a:solidFill>
                                      <a:schemeClr val="tx2">
                                        <a:lumMod val="90000"/>
                                      </a:schemeClr>
                                    </a:solidFill>
                                    <a:latin typeface="Cambria Math" panose="02040503050406030204" pitchFamily="18" charset="0"/>
                                  </a:rPr>
                                  <m:t>4</m:t>
                                </m:r>
                              </m:e>
                              <m:e>
                                <m:r>
                                  <a:rPr lang="en-US" altLang="ko-KR" i="1" dirty="0">
                                    <a:solidFill>
                                      <a:schemeClr val="tx2">
                                        <a:lumMod val="90000"/>
                                      </a:schemeClr>
                                    </a:solidFill>
                                    <a:latin typeface="Cambria Math" panose="02040503050406030204" pitchFamily="18" charset="0"/>
                                  </a:rPr>
                                  <m:t>5</m:t>
                                </m:r>
                              </m:e>
                              <m:e>
                                <m:r>
                                  <a:rPr lang="en-US" altLang="ko-KR" i="1" dirty="0">
                                    <a:solidFill>
                                      <a:schemeClr val="tx2">
                                        <a:lumMod val="90000"/>
                                      </a:schemeClr>
                                    </a:solidFill>
                                    <a:latin typeface="Cambria Math" panose="02040503050406030204" pitchFamily="18" charset="0"/>
                                  </a:rPr>
                                  <m:t>6</m:t>
                                </m:r>
                              </m:e>
                            </m:mr>
                          </m:m>
                        </m:e>
                      </m:d>
                      <m:r>
                        <a:rPr lang="en-US" altLang="ko-KR" i="1" dirty="0">
                          <a:solidFill>
                            <a:schemeClr val="tx2">
                              <a:lumMod val="90000"/>
                            </a:schemeClr>
                          </a:solidFill>
                          <a:latin typeface="Cambria Math" panose="02040503050406030204" pitchFamily="18" charset="0"/>
                        </a:rPr>
                        <m:t>+</m:t>
                      </m:r>
                      <m:d>
                        <m:dPr>
                          <m:begChr m:val="["/>
                          <m:endChr m:val="]"/>
                          <m:ctrlPr>
                            <a:rPr lang="en-US" altLang="ko-KR" i="1" dirty="0">
                              <a:solidFill>
                                <a:schemeClr val="tx2">
                                  <a:lumMod val="90000"/>
                                </a:schemeClr>
                              </a:solidFill>
                              <a:latin typeface="Cambria Math" panose="02040503050406030204" pitchFamily="18" charset="0"/>
                            </a:rPr>
                          </m:ctrlPr>
                        </m:dPr>
                        <m:e>
                          <m:m>
                            <m:mPr>
                              <m:mcs>
                                <m:mc>
                                  <m:mcPr>
                                    <m:count m:val="3"/>
                                    <m:mcJc m:val="center"/>
                                  </m:mcPr>
                                </m:mc>
                              </m:mcs>
                              <m:ctrlPr>
                                <a:rPr lang="en-US" altLang="ko-KR" i="1" dirty="0">
                                  <a:solidFill>
                                    <a:schemeClr val="tx2">
                                      <a:lumMod val="90000"/>
                                    </a:schemeClr>
                                  </a:solidFill>
                                  <a:latin typeface="Cambria Math" panose="02040503050406030204" pitchFamily="18" charset="0"/>
                                </a:rPr>
                              </m:ctrlPr>
                            </m:mPr>
                            <m:mr>
                              <m:e>
                                <m:r>
                                  <m:rPr>
                                    <m:brk m:alnAt="7"/>
                                  </m:rPr>
                                  <a:rPr lang="en-US" altLang="ko-KR" i="1" dirty="0">
                                    <a:solidFill>
                                      <a:schemeClr val="tx2">
                                        <a:lumMod val="90000"/>
                                      </a:schemeClr>
                                    </a:solidFill>
                                    <a:latin typeface="Cambria Math" panose="02040503050406030204" pitchFamily="18" charset="0"/>
                                  </a:rPr>
                                  <m:t>1</m:t>
                                </m:r>
                              </m:e>
                              <m:e>
                                <m:r>
                                  <a:rPr lang="en-US" altLang="ko-KR" i="1" dirty="0">
                                    <a:solidFill>
                                      <a:schemeClr val="tx2">
                                        <a:lumMod val="90000"/>
                                      </a:schemeClr>
                                    </a:solidFill>
                                    <a:latin typeface="Cambria Math" panose="02040503050406030204" pitchFamily="18" charset="0"/>
                                  </a:rPr>
                                  <m:t>2</m:t>
                                </m:r>
                              </m:e>
                              <m:e>
                                <m:r>
                                  <a:rPr lang="en-US" altLang="ko-KR" i="1" dirty="0">
                                    <a:solidFill>
                                      <a:schemeClr val="tx2">
                                        <a:lumMod val="90000"/>
                                      </a:schemeClr>
                                    </a:solidFill>
                                    <a:latin typeface="Cambria Math" panose="02040503050406030204" pitchFamily="18" charset="0"/>
                                  </a:rPr>
                                  <m:t>3</m:t>
                                </m:r>
                              </m:e>
                            </m:mr>
                            <m:mr>
                              <m:e>
                                <m:r>
                                  <a:rPr lang="en-US" altLang="ko-KR" i="1" dirty="0">
                                    <a:solidFill>
                                      <a:schemeClr val="tx2">
                                        <a:lumMod val="90000"/>
                                      </a:schemeClr>
                                    </a:solidFill>
                                    <a:latin typeface="Cambria Math" panose="02040503050406030204" pitchFamily="18" charset="0"/>
                                  </a:rPr>
                                  <m:t>4</m:t>
                                </m:r>
                              </m:e>
                              <m:e>
                                <m:r>
                                  <a:rPr lang="en-US" altLang="ko-KR" i="1" dirty="0">
                                    <a:solidFill>
                                      <a:schemeClr val="tx2">
                                        <a:lumMod val="90000"/>
                                      </a:schemeClr>
                                    </a:solidFill>
                                    <a:latin typeface="Cambria Math" panose="02040503050406030204" pitchFamily="18" charset="0"/>
                                  </a:rPr>
                                  <m:t>5</m:t>
                                </m:r>
                              </m:e>
                              <m:e>
                                <m:r>
                                  <a:rPr lang="en-US" altLang="ko-KR" i="1" dirty="0">
                                    <a:solidFill>
                                      <a:schemeClr val="tx2">
                                        <a:lumMod val="90000"/>
                                      </a:schemeClr>
                                    </a:solidFill>
                                    <a:latin typeface="Cambria Math" panose="02040503050406030204" pitchFamily="18" charset="0"/>
                                  </a:rPr>
                                  <m:t>6</m:t>
                                </m:r>
                              </m:e>
                            </m:mr>
                          </m:m>
                        </m:e>
                      </m:d>
                    </m:oMath>
                  </m:oMathPara>
                </a14:m>
                <a:endParaRPr lang="en-US" altLang="ko-KR" dirty="0">
                  <a:solidFill>
                    <a:schemeClr val="tx2">
                      <a:lumMod val="90000"/>
                    </a:schemeClr>
                  </a:solidFill>
                  <a:latin typeface="Cambria Math" panose="02040503050406030204" pitchFamily="18" charset="0"/>
                </a:endParaRPr>
              </a:p>
              <a:p>
                <a:pPr>
                  <a:lnSpc>
                    <a:spcPct val="120000"/>
                  </a:lnSpc>
                </a:pPr>
                <a:r>
                  <a:rPr lang="en-US" altLang="ko-KR" dirty="0">
                    <a:solidFill>
                      <a:schemeClr val="tx2">
                        <a:lumMod val="90000"/>
                      </a:schemeClr>
                    </a:solidFill>
                  </a:rPr>
                  <a:t>         </a:t>
                </a:r>
                <a14:m>
                  <m:oMath xmlns:m="http://schemas.openxmlformats.org/officeDocument/2006/math">
                    <m:r>
                      <a:rPr lang="en-US" altLang="ko-KR" i="1" dirty="0">
                        <a:solidFill>
                          <a:schemeClr val="tx2">
                            <a:lumMod val="90000"/>
                          </a:schemeClr>
                        </a:solidFill>
                        <a:latin typeface="Cambria Math" panose="02040503050406030204" pitchFamily="18" charset="0"/>
                      </a:rPr>
                      <m:t>=</m:t>
                    </m:r>
                    <m:d>
                      <m:dPr>
                        <m:begChr m:val="["/>
                        <m:endChr m:val="]"/>
                        <m:ctrlPr>
                          <a:rPr lang="en-US" altLang="ko-KR" i="1" dirty="0">
                            <a:solidFill>
                              <a:schemeClr val="tx2">
                                <a:lumMod val="90000"/>
                              </a:schemeClr>
                            </a:solidFill>
                            <a:latin typeface="Cambria Math" panose="02040503050406030204" pitchFamily="18" charset="0"/>
                          </a:rPr>
                        </m:ctrlPr>
                      </m:dPr>
                      <m:e>
                        <m:m>
                          <m:mPr>
                            <m:mcs>
                              <m:mc>
                                <m:mcPr>
                                  <m:count m:val="3"/>
                                  <m:mcJc m:val="center"/>
                                </m:mcPr>
                              </m:mc>
                            </m:mcs>
                            <m:ctrlPr>
                              <a:rPr lang="en-US" altLang="ko-KR" i="1" dirty="0">
                                <a:solidFill>
                                  <a:schemeClr val="tx2">
                                    <a:lumMod val="90000"/>
                                  </a:schemeClr>
                                </a:solidFill>
                                <a:latin typeface="Cambria Math" panose="02040503050406030204" pitchFamily="18" charset="0"/>
                              </a:rPr>
                            </m:ctrlPr>
                          </m:mPr>
                          <m:mr>
                            <m:e>
                              <m:r>
                                <m:rPr>
                                  <m:brk m:alnAt="7"/>
                                </m:rPr>
                                <a:rPr lang="en-US" altLang="ko-KR" i="1" dirty="0">
                                  <a:solidFill>
                                    <a:schemeClr val="tx2">
                                      <a:lumMod val="90000"/>
                                    </a:schemeClr>
                                  </a:solidFill>
                                  <a:latin typeface="Cambria Math" panose="02040503050406030204" pitchFamily="18" charset="0"/>
                                </a:rPr>
                                <m:t>2</m:t>
                              </m:r>
                            </m:e>
                            <m:e>
                              <m:r>
                                <a:rPr lang="en-US" altLang="ko-KR" i="1" dirty="0">
                                  <a:solidFill>
                                    <a:schemeClr val="tx2">
                                      <a:lumMod val="90000"/>
                                    </a:schemeClr>
                                  </a:solidFill>
                                  <a:latin typeface="Cambria Math" panose="02040503050406030204" pitchFamily="18" charset="0"/>
                                </a:rPr>
                                <m:t>4</m:t>
                              </m:r>
                            </m:e>
                            <m:e>
                              <m:r>
                                <a:rPr lang="en-US" altLang="ko-KR" i="1" dirty="0">
                                  <a:solidFill>
                                    <a:schemeClr val="tx2">
                                      <a:lumMod val="90000"/>
                                    </a:schemeClr>
                                  </a:solidFill>
                                  <a:latin typeface="Cambria Math" panose="02040503050406030204" pitchFamily="18" charset="0"/>
                                </a:rPr>
                                <m:t>6</m:t>
                              </m:r>
                            </m:e>
                          </m:mr>
                          <m:mr>
                            <m:e>
                              <m:r>
                                <a:rPr lang="en-US" altLang="ko-KR" i="1" dirty="0">
                                  <a:solidFill>
                                    <a:schemeClr val="tx2">
                                      <a:lumMod val="90000"/>
                                    </a:schemeClr>
                                  </a:solidFill>
                                  <a:latin typeface="Cambria Math" panose="02040503050406030204" pitchFamily="18" charset="0"/>
                                </a:rPr>
                                <m:t>8</m:t>
                              </m:r>
                            </m:e>
                            <m:e>
                              <m:r>
                                <a:rPr lang="en-US" altLang="ko-KR" i="1" dirty="0">
                                  <a:solidFill>
                                    <a:schemeClr val="tx2">
                                      <a:lumMod val="90000"/>
                                    </a:schemeClr>
                                  </a:solidFill>
                                  <a:latin typeface="Cambria Math" panose="02040503050406030204" pitchFamily="18" charset="0"/>
                                </a:rPr>
                                <m:t>10</m:t>
                              </m:r>
                            </m:e>
                            <m:e>
                              <m:r>
                                <a:rPr lang="en-US" altLang="ko-KR" i="1" dirty="0">
                                  <a:solidFill>
                                    <a:schemeClr val="tx2">
                                      <a:lumMod val="90000"/>
                                    </a:schemeClr>
                                  </a:solidFill>
                                  <a:latin typeface="Cambria Math" panose="02040503050406030204" pitchFamily="18" charset="0"/>
                                </a:rPr>
                                <m:t>12</m:t>
                              </m:r>
                            </m:e>
                          </m:mr>
                        </m:m>
                      </m:e>
                    </m:d>
                  </m:oMath>
                </a14:m>
                <a:endParaRPr lang="ko-KR" altLang="en-US" dirty="0">
                  <a:solidFill>
                    <a:schemeClr val="tx2">
                      <a:lumMod val="90000"/>
                    </a:schemeClr>
                  </a:solidFill>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6240016" y="3717032"/>
                <a:ext cx="3613804" cy="2385028"/>
              </a:xfrm>
              <a:prstGeom prst="rect">
                <a:avLst/>
              </a:prstGeom>
              <a:blipFill>
                <a:blip r:embed="rId2"/>
                <a:stretch>
                  <a:fillRect/>
                </a:stretch>
              </a:blipFill>
              <a:ln w="38100">
                <a:solidFill>
                  <a:srgbClr val="FF0000"/>
                </a:solidFill>
              </a:ln>
            </p:spPr>
            <p:txBody>
              <a:bodyPr/>
              <a:lstStyle/>
              <a:p>
                <a:r>
                  <a:rPr lang="ko-KR" altLang="en-US">
                    <a:noFill/>
                  </a:rPr>
                  <a:t> </a:t>
                </a:r>
              </a:p>
            </p:txBody>
          </p:sp>
        </mc:Fallback>
      </mc:AlternateContent>
    </p:spTree>
    <p:extLst>
      <p:ext uri="{BB962C8B-B14F-4D97-AF65-F5344CB8AC3E}">
        <p14:creationId xmlns:p14="http://schemas.microsoft.com/office/powerpoint/2010/main" val="403376208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a:t>Basic Operations: Elementwise Operation</a:t>
            </a:r>
            <a:endParaRPr lang="ko-KR" altLang="en-US" dirty="0"/>
          </a:p>
        </p:txBody>
      </p:sp>
      <p:sp>
        <p:nvSpPr>
          <p:cNvPr id="3" name="내용 개체 틀 2"/>
          <p:cNvSpPr>
            <a:spLocks noGrp="1"/>
          </p:cNvSpPr>
          <p:nvPr>
            <p:ph idx="1"/>
          </p:nvPr>
        </p:nvSpPr>
        <p:spPr/>
        <p:txBody>
          <a:bodyPr>
            <a:normAutofit fontScale="77500" lnSpcReduction="20000"/>
          </a:bodyPr>
          <a:lstStyle/>
          <a:p>
            <a:r>
              <a:rPr lang="en-US" altLang="ko-KR" dirty="0"/>
              <a:t>Arithmetic operators on arrays apply </a:t>
            </a:r>
            <a:r>
              <a:rPr lang="en-US" altLang="ko-KR" b="1" i="1" dirty="0"/>
              <a:t>elementwise</a:t>
            </a:r>
            <a:r>
              <a:rPr lang="en-US" altLang="ko-KR" dirty="0"/>
              <a:t>. A new array is created and filled with the result.</a:t>
            </a:r>
          </a:p>
          <a:p>
            <a:endParaRPr lang="en-US" altLang="ko-KR" dirty="0"/>
          </a:p>
          <a:p>
            <a:endParaRPr lang="en-US" altLang="ko-KR" dirty="0"/>
          </a:p>
          <a:p>
            <a:pPr marL="320040" lvl="1" indent="0">
              <a:buNone/>
            </a:pPr>
            <a:r>
              <a:rPr lang="en-US" altLang="ko-KR" dirty="0"/>
              <a:t>import </a:t>
            </a:r>
            <a:r>
              <a:rPr lang="en-US" altLang="ko-KR" dirty="0" err="1"/>
              <a:t>numpy</a:t>
            </a:r>
            <a:endParaRPr lang="en-US" altLang="ko-KR" dirty="0"/>
          </a:p>
          <a:p>
            <a:pPr marL="320040" lvl="1" indent="0">
              <a:buNone/>
            </a:pPr>
            <a:endParaRPr lang="en-US" altLang="ko-KR" dirty="0"/>
          </a:p>
          <a:p>
            <a:pPr marL="320040" lvl="1" indent="0">
              <a:buNone/>
            </a:pPr>
            <a:r>
              <a:rPr lang="en-US" altLang="ko-KR" dirty="0"/>
              <a:t>a = </a:t>
            </a:r>
            <a:r>
              <a:rPr lang="en-US" altLang="ko-KR" dirty="0" err="1"/>
              <a:t>numpy.array</a:t>
            </a:r>
            <a:r>
              <a:rPr lang="en-US" altLang="ko-KR" dirty="0"/>
              <a:t>(</a:t>
            </a:r>
            <a:r>
              <a:rPr lang="en-US" altLang="ko-KR" b="1" dirty="0">
                <a:solidFill>
                  <a:srgbClr val="FF0000"/>
                </a:solidFill>
              </a:rPr>
              <a:t>[20, 30, 40, 50]</a:t>
            </a:r>
            <a:r>
              <a:rPr lang="en-US" altLang="ko-KR" dirty="0"/>
              <a:t>)</a:t>
            </a:r>
          </a:p>
          <a:p>
            <a:pPr marL="320040" lvl="1" indent="0">
              <a:buNone/>
            </a:pPr>
            <a:r>
              <a:rPr lang="en-US" altLang="ko-KR" dirty="0"/>
              <a:t>b = </a:t>
            </a:r>
            <a:r>
              <a:rPr lang="en-US" altLang="ko-KR" dirty="0" err="1"/>
              <a:t>numpy.arange</a:t>
            </a:r>
            <a:r>
              <a:rPr lang="en-US" altLang="ko-KR" dirty="0"/>
              <a:t>(4)</a:t>
            </a:r>
          </a:p>
          <a:p>
            <a:pPr marL="320040" lvl="1" indent="0">
              <a:buNone/>
            </a:pPr>
            <a:r>
              <a:rPr lang="en-US" altLang="ko-KR" dirty="0"/>
              <a:t>print(b)				# </a:t>
            </a:r>
            <a:r>
              <a:rPr lang="en-US" altLang="ko-KR" b="1" dirty="0">
                <a:solidFill>
                  <a:srgbClr val="FF0000"/>
                </a:solidFill>
              </a:rPr>
              <a:t>[0 1 2 3]</a:t>
            </a:r>
          </a:p>
          <a:p>
            <a:pPr marL="320040" lvl="1" indent="0">
              <a:buNone/>
            </a:pPr>
            <a:r>
              <a:rPr lang="en-US" altLang="ko-KR" dirty="0"/>
              <a:t>c = </a:t>
            </a:r>
            <a:r>
              <a:rPr lang="en-US" altLang="ko-KR" b="1" dirty="0">
                <a:solidFill>
                  <a:srgbClr val="FF0000"/>
                </a:solidFill>
              </a:rPr>
              <a:t>a - b</a:t>
            </a:r>
          </a:p>
          <a:p>
            <a:pPr marL="320040" lvl="1" indent="0">
              <a:buNone/>
            </a:pPr>
            <a:r>
              <a:rPr lang="en-US" altLang="ko-KR" dirty="0"/>
              <a:t>print(c)				# </a:t>
            </a:r>
            <a:r>
              <a:rPr lang="en-US" altLang="ko-KR" b="1" dirty="0">
                <a:solidFill>
                  <a:srgbClr val="FF0000"/>
                </a:solidFill>
              </a:rPr>
              <a:t>[20 29 38 47]</a:t>
            </a:r>
          </a:p>
          <a:p>
            <a:pPr marL="320040" lvl="1" indent="0">
              <a:buNone/>
            </a:pPr>
            <a:r>
              <a:rPr lang="en-US" altLang="ko-KR" dirty="0"/>
              <a:t>print(b ** 2)				# [0 1 4 9]</a:t>
            </a:r>
          </a:p>
          <a:p>
            <a:pPr marL="320040" lvl="1" indent="0">
              <a:buNone/>
            </a:pPr>
            <a:r>
              <a:rPr lang="en-US" altLang="ko-KR" dirty="0"/>
              <a:t>print(10 * </a:t>
            </a:r>
            <a:r>
              <a:rPr lang="en-US" altLang="ko-KR" dirty="0" err="1"/>
              <a:t>numpy.sin</a:t>
            </a:r>
            <a:r>
              <a:rPr lang="en-US" altLang="ko-KR" dirty="0"/>
              <a:t>(a))	# [ 9.12945251 -9.88031624  7.4511316  -2.62374854]</a:t>
            </a:r>
          </a:p>
          <a:p>
            <a:pPr marL="320040" lvl="1" indent="0">
              <a:buNone/>
            </a:pPr>
            <a:r>
              <a:rPr lang="en-US" altLang="ko-KR" dirty="0"/>
              <a:t>print(a &lt; 35)			# [ True </a:t>
            </a:r>
            <a:r>
              <a:rPr lang="en-US" altLang="ko-KR" dirty="0" err="1"/>
              <a:t>True</a:t>
            </a:r>
            <a:r>
              <a:rPr lang="en-US" altLang="ko-KR" dirty="0"/>
              <a:t> False False]</a:t>
            </a:r>
            <a:endParaRPr lang="ko-KR" altLang="en-US" dirty="0"/>
          </a:p>
        </p:txBody>
      </p:sp>
      <p:sp>
        <p:nvSpPr>
          <p:cNvPr id="4" name="슬라이드 번호 개체 틀 3"/>
          <p:cNvSpPr>
            <a:spLocks noGrp="1"/>
          </p:cNvSpPr>
          <p:nvPr>
            <p:ph type="sldNum" sz="quarter" idx="12"/>
          </p:nvPr>
        </p:nvSpPr>
        <p:spPr/>
        <p:txBody>
          <a:bodyPr/>
          <a:lstStyle/>
          <a:p>
            <a:fld id="{D57F1E4F-1CFF-5643-939E-217C01CDF565}" type="slidenum">
              <a:rPr lang="en-US" smtClean="0"/>
              <a:pPr/>
              <a:t>50</a:t>
            </a:fld>
            <a:endParaRPr lang="en-US" dirty="0"/>
          </a:p>
        </p:txBody>
      </p:sp>
    </p:spTree>
    <p:extLst>
      <p:ext uri="{BB962C8B-B14F-4D97-AF65-F5344CB8AC3E}">
        <p14:creationId xmlns:p14="http://schemas.microsoft.com/office/powerpoint/2010/main" val="412824580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a:t>Basic Operations: Elementwise Operation</a:t>
            </a:r>
            <a:endParaRPr lang="ko-KR" altLang="en-US" dirty="0"/>
          </a:p>
        </p:txBody>
      </p:sp>
      <p:sp>
        <p:nvSpPr>
          <p:cNvPr id="3" name="내용 개체 틀 2"/>
          <p:cNvSpPr>
            <a:spLocks noGrp="1"/>
          </p:cNvSpPr>
          <p:nvPr>
            <p:ph idx="1"/>
          </p:nvPr>
        </p:nvSpPr>
        <p:spPr/>
        <p:txBody>
          <a:bodyPr>
            <a:normAutofit fontScale="77500" lnSpcReduction="20000"/>
          </a:bodyPr>
          <a:lstStyle/>
          <a:p>
            <a:r>
              <a:rPr lang="en-US" altLang="ko-KR" dirty="0"/>
              <a:t>Arithmetic operators on arrays apply </a:t>
            </a:r>
            <a:r>
              <a:rPr lang="en-US" altLang="ko-KR" b="1" i="1" dirty="0"/>
              <a:t>elementwise</a:t>
            </a:r>
            <a:r>
              <a:rPr lang="en-US" altLang="ko-KR" dirty="0"/>
              <a:t>. A new array is created and filled with the result.</a:t>
            </a:r>
          </a:p>
          <a:p>
            <a:endParaRPr lang="en-US" altLang="ko-KR" dirty="0"/>
          </a:p>
          <a:p>
            <a:endParaRPr lang="en-US" altLang="ko-KR" dirty="0"/>
          </a:p>
          <a:p>
            <a:pPr marL="320040" lvl="1" indent="0">
              <a:buNone/>
            </a:pPr>
            <a:r>
              <a:rPr lang="en-US" altLang="ko-KR" dirty="0"/>
              <a:t>import </a:t>
            </a:r>
            <a:r>
              <a:rPr lang="en-US" altLang="ko-KR" dirty="0" err="1"/>
              <a:t>numpy</a:t>
            </a:r>
            <a:endParaRPr lang="en-US" altLang="ko-KR" dirty="0"/>
          </a:p>
          <a:p>
            <a:pPr marL="320040" lvl="1" indent="0">
              <a:buNone/>
            </a:pPr>
            <a:endParaRPr lang="en-US" altLang="ko-KR" dirty="0"/>
          </a:p>
          <a:p>
            <a:pPr marL="320040" lvl="1" indent="0">
              <a:buNone/>
            </a:pPr>
            <a:r>
              <a:rPr lang="en-US" altLang="ko-KR" dirty="0"/>
              <a:t>a = </a:t>
            </a:r>
            <a:r>
              <a:rPr lang="en-US" altLang="ko-KR" dirty="0" err="1"/>
              <a:t>numpy.array</a:t>
            </a:r>
            <a:r>
              <a:rPr lang="en-US" altLang="ko-KR" dirty="0"/>
              <a:t>([20, 30, 40, 50])</a:t>
            </a:r>
          </a:p>
          <a:p>
            <a:pPr marL="320040" lvl="1" indent="0">
              <a:buNone/>
            </a:pPr>
            <a:r>
              <a:rPr lang="en-US" altLang="ko-KR" dirty="0"/>
              <a:t>b = </a:t>
            </a:r>
            <a:r>
              <a:rPr lang="en-US" altLang="ko-KR" dirty="0" err="1"/>
              <a:t>numpy.arange</a:t>
            </a:r>
            <a:r>
              <a:rPr lang="en-US" altLang="ko-KR" dirty="0"/>
              <a:t>(4)</a:t>
            </a:r>
          </a:p>
          <a:p>
            <a:pPr marL="320040" lvl="1" indent="0">
              <a:buNone/>
            </a:pPr>
            <a:r>
              <a:rPr lang="en-US" altLang="ko-KR" dirty="0"/>
              <a:t>print(b)				# </a:t>
            </a:r>
            <a:r>
              <a:rPr lang="en-US" altLang="ko-KR" b="1" dirty="0">
                <a:solidFill>
                  <a:srgbClr val="FF0000"/>
                </a:solidFill>
              </a:rPr>
              <a:t>[0 1 2 3]</a:t>
            </a:r>
          </a:p>
          <a:p>
            <a:pPr marL="320040" lvl="1" indent="0">
              <a:buNone/>
            </a:pPr>
            <a:r>
              <a:rPr lang="en-US" altLang="ko-KR" dirty="0"/>
              <a:t>c = a - b</a:t>
            </a:r>
          </a:p>
          <a:p>
            <a:pPr marL="320040" lvl="1" indent="0">
              <a:buNone/>
            </a:pPr>
            <a:r>
              <a:rPr lang="en-US" altLang="ko-KR" dirty="0"/>
              <a:t>print(c)				# [20 29 38 47]</a:t>
            </a:r>
          </a:p>
          <a:p>
            <a:pPr marL="320040" lvl="1" indent="0">
              <a:buNone/>
            </a:pPr>
            <a:r>
              <a:rPr lang="en-US" altLang="ko-KR" dirty="0"/>
              <a:t>print(</a:t>
            </a:r>
            <a:r>
              <a:rPr lang="en-US" altLang="ko-KR" b="1" dirty="0">
                <a:solidFill>
                  <a:srgbClr val="FF0000"/>
                </a:solidFill>
              </a:rPr>
              <a:t>b ** 2</a:t>
            </a:r>
            <a:r>
              <a:rPr lang="en-US" altLang="ko-KR" dirty="0"/>
              <a:t>)			# </a:t>
            </a:r>
            <a:r>
              <a:rPr lang="en-US" altLang="ko-KR" b="1" dirty="0">
                <a:solidFill>
                  <a:srgbClr val="FF0000"/>
                </a:solidFill>
              </a:rPr>
              <a:t>[0 1 4 9]</a:t>
            </a:r>
          </a:p>
          <a:p>
            <a:pPr marL="320040" lvl="1" indent="0">
              <a:buNone/>
            </a:pPr>
            <a:r>
              <a:rPr lang="en-US" altLang="ko-KR" dirty="0"/>
              <a:t>print(10 * </a:t>
            </a:r>
            <a:r>
              <a:rPr lang="en-US" altLang="ko-KR" dirty="0" err="1"/>
              <a:t>numpy.sin</a:t>
            </a:r>
            <a:r>
              <a:rPr lang="en-US" altLang="ko-KR" dirty="0"/>
              <a:t>(a))	# [ 9.12945251 -9.88031624  7.4511316  -2.62374854]</a:t>
            </a:r>
          </a:p>
          <a:p>
            <a:pPr marL="320040" lvl="1" indent="0">
              <a:buNone/>
            </a:pPr>
            <a:r>
              <a:rPr lang="en-US" altLang="ko-KR" dirty="0"/>
              <a:t>print(a &lt; 35)			# [ True </a:t>
            </a:r>
            <a:r>
              <a:rPr lang="en-US" altLang="ko-KR" dirty="0" err="1"/>
              <a:t>True</a:t>
            </a:r>
            <a:r>
              <a:rPr lang="en-US" altLang="ko-KR" dirty="0"/>
              <a:t> False False]</a:t>
            </a:r>
            <a:endParaRPr lang="ko-KR" altLang="en-US" dirty="0"/>
          </a:p>
        </p:txBody>
      </p:sp>
      <p:sp>
        <p:nvSpPr>
          <p:cNvPr id="4" name="슬라이드 번호 개체 틀 3"/>
          <p:cNvSpPr>
            <a:spLocks noGrp="1"/>
          </p:cNvSpPr>
          <p:nvPr>
            <p:ph type="sldNum" sz="quarter" idx="12"/>
          </p:nvPr>
        </p:nvSpPr>
        <p:spPr/>
        <p:txBody>
          <a:bodyPr/>
          <a:lstStyle/>
          <a:p>
            <a:fld id="{D57F1E4F-1CFF-5643-939E-217C01CDF565}" type="slidenum">
              <a:rPr lang="en-US" smtClean="0"/>
              <a:pPr/>
              <a:t>51</a:t>
            </a:fld>
            <a:endParaRPr lang="en-US" dirty="0"/>
          </a:p>
        </p:txBody>
      </p:sp>
    </p:spTree>
    <p:extLst>
      <p:ext uri="{BB962C8B-B14F-4D97-AF65-F5344CB8AC3E}">
        <p14:creationId xmlns:p14="http://schemas.microsoft.com/office/powerpoint/2010/main" val="103088156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a:t>Basic Operations: Elementwise Operation</a:t>
            </a:r>
            <a:endParaRPr lang="ko-KR" altLang="en-US" dirty="0"/>
          </a:p>
        </p:txBody>
      </p:sp>
      <p:sp>
        <p:nvSpPr>
          <p:cNvPr id="3" name="내용 개체 틀 2"/>
          <p:cNvSpPr>
            <a:spLocks noGrp="1"/>
          </p:cNvSpPr>
          <p:nvPr>
            <p:ph idx="1"/>
          </p:nvPr>
        </p:nvSpPr>
        <p:spPr/>
        <p:txBody>
          <a:bodyPr>
            <a:normAutofit fontScale="77500" lnSpcReduction="20000"/>
          </a:bodyPr>
          <a:lstStyle/>
          <a:p>
            <a:r>
              <a:rPr lang="en-US" altLang="ko-KR" dirty="0"/>
              <a:t>Arithmetic operators on arrays apply </a:t>
            </a:r>
            <a:r>
              <a:rPr lang="en-US" altLang="ko-KR" b="1" i="1" dirty="0"/>
              <a:t>elementwise</a:t>
            </a:r>
            <a:r>
              <a:rPr lang="en-US" altLang="ko-KR" dirty="0"/>
              <a:t>. A new array is created and filled with the result.</a:t>
            </a:r>
          </a:p>
          <a:p>
            <a:endParaRPr lang="en-US" altLang="ko-KR" dirty="0"/>
          </a:p>
          <a:p>
            <a:endParaRPr lang="en-US" altLang="ko-KR" dirty="0"/>
          </a:p>
          <a:p>
            <a:pPr marL="320040" lvl="1" indent="0">
              <a:buNone/>
            </a:pPr>
            <a:r>
              <a:rPr lang="en-US" altLang="ko-KR" dirty="0"/>
              <a:t>import </a:t>
            </a:r>
            <a:r>
              <a:rPr lang="en-US" altLang="ko-KR" dirty="0" err="1"/>
              <a:t>numpy</a:t>
            </a:r>
            <a:endParaRPr lang="en-US" altLang="ko-KR" dirty="0"/>
          </a:p>
          <a:p>
            <a:pPr marL="320040" lvl="1" indent="0">
              <a:buNone/>
            </a:pPr>
            <a:endParaRPr lang="en-US" altLang="ko-KR" dirty="0"/>
          </a:p>
          <a:p>
            <a:pPr marL="320040" lvl="1" indent="0">
              <a:buNone/>
            </a:pPr>
            <a:r>
              <a:rPr lang="en-US" altLang="ko-KR" dirty="0"/>
              <a:t>a = </a:t>
            </a:r>
            <a:r>
              <a:rPr lang="en-US" altLang="ko-KR" dirty="0" err="1"/>
              <a:t>numpy.array</a:t>
            </a:r>
            <a:r>
              <a:rPr lang="en-US" altLang="ko-KR" dirty="0"/>
              <a:t>(</a:t>
            </a:r>
            <a:r>
              <a:rPr lang="en-US" altLang="ko-KR" b="1" dirty="0">
                <a:solidFill>
                  <a:srgbClr val="FF0000"/>
                </a:solidFill>
              </a:rPr>
              <a:t>[20, 30, 40, 50]</a:t>
            </a:r>
            <a:r>
              <a:rPr lang="en-US" altLang="ko-KR" dirty="0"/>
              <a:t>)</a:t>
            </a:r>
          </a:p>
          <a:p>
            <a:pPr marL="320040" lvl="1" indent="0">
              <a:buNone/>
            </a:pPr>
            <a:r>
              <a:rPr lang="en-US" altLang="ko-KR" dirty="0"/>
              <a:t>b = </a:t>
            </a:r>
            <a:r>
              <a:rPr lang="en-US" altLang="ko-KR" dirty="0" err="1"/>
              <a:t>numpy.arange</a:t>
            </a:r>
            <a:r>
              <a:rPr lang="en-US" altLang="ko-KR" dirty="0"/>
              <a:t>(4)</a:t>
            </a:r>
          </a:p>
          <a:p>
            <a:pPr marL="320040" lvl="1" indent="0">
              <a:buNone/>
            </a:pPr>
            <a:r>
              <a:rPr lang="en-US" altLang="ko-KR" dirty="0"/>
              <a:t>print(b)				# [0 1 2 3]</a:t>
            </a:r>
          </a:p>
          <a:p>
            <a:pPr marL="320040" lvl="1" indent="0">
              <a:buNone/>
            </a:pPr>
            <a:r>
              <a:rPr lang="en-US" altLang="ko-KR" dirty="0"/>
              <a:t>c = a - b</a:t>
            </a:r>
          </a:p>
          <a:p>
            <a:pPr marL="320040" lvl="1" indent="0">
              <a:buNone/>
            </a:pPr>
            <a:r>
              <a:rPr lang="en-US" altLang="ko-KR" dirty="0"/>
              <a:t>print(c)				# [20 29 38 47]</a:t>
            </a:r>
          </a:p>
          <a:p>
            <a:pPr marL="320040" lvl="1" indent="0">
              <a:buNone/>
            </a:pPr>
            <a:r>
              <a:rPr lang="en-US" altLang="ko-KR" dirty="0"/>
              <a:t>print(b ** 2)				# [0 1 4 9]</a:t>
            </a:r>
          </a:p>
          <a:p>
            <a:pPr marL="320040" lvl="1" indent="0">
              <a:buNone/>
            </a:pPr>
            <a:r>
              <a:rPr lang="en-US" altLang="ko-KR" dirty="0"/>
              <a:t>print(</a:t>
            </a:r>
            <a:r>
              <a:rPr lang="en-US" altLang="ko-KR" b="1" dirty="0">
                <a:solidFill>
                  <a:srgbClr val="FF0000"/>
                </a:solidFill>
              </a:rPr>
              <a:t>10 * </a:t>
            </a:r>
            <a:r>
              <a:rPr lang="en-US" altLang="ko-KR" b="1" dirty="0" err="1">
                <a:solidFill>
                  <a:srgbClr val="FF0000"/>
                </a:solidFill>
              </a:rPr>
              <a:t>numpy.sin</a:t>
            </a:r>
            <a:r>
              <a:rPr lang="en-US" altLang="ko-KR" b="1" dirty="0">
                <a:solidFill>
                  <a:srgbClr val="FF0000"/>
                </a:solidFill>
              </a:rPr>
              <a:t>(a)</a:t>
            </a:r>
            <a:r>
              <a:rPr lang="en-US" altLang="ko-KR" dirty="0"/>
              <a:t>)	# </a:t>
            </a:r>
            <a:r>
              <a:rPr lang="en-US" altLang="ko-KR" b="1" dirty="0">
                <a:solidFill>
                  <a:srgbClr val="FF0000"/>
                </a:solidFill>
              </a:rPr>
              <a:t>[ 9.12945251 -9.88031624  7.4511316  -2.62374854]</a:t>
            </a:r>
          </a:p>
          <a:p>
            <a:pPr marL="320040" lvl="1" indent="0">
              <a:buNone/>
            </a:pPr>
            <a:r>
              <a:rPr lang="en-US" altLang="ko-KR" dirty="0"/>
              <a:t>print(a &lt; 35)			# [ True </a:t>
            </a:r>
            <a:r>
              <a:rPr lang="en-US" altLang="ko-KR" dirty="0" err="1"/>
              <a:t>True</a:t>
            </a:r>
            <a:r>
              <a:rPr lang="en-US" altLang="ko-KR" dirty="0"/>
              <a:t> False False]</a:t>
            </a:r>
            <a:endParaRPr lang="ko-KR" altLang="en-US" dirty="0"/>
          </a:p>
        </p:txBody>
      </p:sp>
      <p:sp>
        <p:nvSpPr>
          <p:cNvPr id="4" name="슬라이드 번호 개체 틀 3"/>
          <p:cNvSpPr>
            <a:spLocks noGrp="1"/>
          </p:cNvSpPr>
          <p:nvPr>
            <p:ph type="sldNum" sz="quarter" idx="12"/>
          </p:nvPr>
        </p:nvSpPr>
        <p:spPr/>
        <p:txBody>
          <a:bodyPr/>
          <a:lstStyle/>
          <a:p>
            <a:fld id="{D57F1E4F-1CFF-5643-939E-217C01CDF565}" type="slidenum">
              <a:rPr lang="en-US" smtClean="0"/>
              <a:pPr/>
              <a:t>52</a:t>
            </a:fld>
            <a:endParaRPr lang="en-US" dirty="0"/>
          </a:p>
        </p:txBody>
      </p:sp>
    </p:spTree>
    <p:extLst>
      <p:ext uri="{BB962C8B-B14F-4D97-AF65-F5344CB8AC3E}">
        <p14:creationId xmlns:p14="http://schemas.microsoft.com/office/powerpoint/2010/main" val="147603940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a:t>Basic Operations: Elementwise Operation</a:t>
            </a:r>
            <a:endParaRPr lang="ko-KR" altLang="en-US" dirty="0"/>
          </a:p>
        </p:txBody>
      </p:sp>
      <p:sp>
        <p:nvSpPr>
          <p:cNvPr id="3" name="내용 개체 틀 2"/>
          <p:cNvSpPr>
            <a:spLocks noGrp="1"/>
          </p:cNvSpPr>
          <p:nvPr>
            <p:ph idx="1"/>
          </p:nvPr>
        </p:nvSpPr>
        <p:spPr/>
        <p:txBody>
          <a:bodyPr>
            <a:normAutofit fontScale="77500" lnSpcReduction="20000"/>
          </a:bodyPr>
          <a:lstStyle/>
          <a:p>
            <a:r>
              <a:rPr lang="en-US" altLang="ko-KR" dirty="0"/>
              <a:t>Arithmetic operators on arrays apply </a:t>
            </a:r>
            <a:r>
              <a:rPr lang="en-US" altLang="ko-KR" b="1" i="1" dirty="0"/>
              <a:t>elementwise</a:t>
            </a:r>
            <a:r>
              <a:rPr lang="en-US" altLang="ko-KR" dirty="0"/>
              <a:t>. A new array is created and filled with the result.</a:t>
            </a:r>
          </a:p>
          <a:p>
            <a:endParaRPr lang="en-US" altLang="ko-KR" dirty="0"/>
          </a:p>
          <a:p>
            <a:endParaRPr lang="en-US" altLang="ko-KR" dirty="0"/>
          </a:p>
          <a:p>
            <a:pPr marL="320040" lvl="1" indent="0">
              <a:buNone/>
            </a:pPr>
            <a:r>
              <a:rPr lang="en-US" altLang="ko-KR" dirty="0"/>
              <a:t>import </a:t>
            </a:r>
            <a:r>
              <a:rPr lang="en-US" altLang="ko-KR" dirty="0" err="1"/>
              <a:t>numpy</a:t>
            </a:r>
            <a:endParaRPr lang="en-US" altLang="ko-KR" dirty="0"/>
          </a:p>
          <a:p>
            <a:pPr marL="320040" lvl="1" indent="0">
              <a:buNone/>
            </a:pPr>
            <a:endParaRPr lang="en-US" altLang="ko-KR" dirty="0"/>
          </a:p>
          <a:p>
            <a:pPr marL="320040" lvl="1" indent="0">
              <a:buNone/>
            </a:pPr>
            <a:r>
              <a:rPr lang="en-US" altLang="ko-KR" dirty="0"/>
              <a:t>a = </a:t>
            </a:r>
            <a:r>
              <a:rPr lang="en-US" altLang="ko-KR" dirty="0" err="1"/>
              <a:t>numpy.array</a:t>
            </a:r>
            <a:r>
              <a:rPr lang="en-US" altLang="ko-KR" dirty="0"/>
              <a:t>(</a:t>
            </a:r>
            <a:r>
              <a:rPr lang="en-US" altLang="ko-KR" b="1" dirty="0">
                <a:solidFill>
                  <a:srgbClr val="FF0000"/>
                </a:solidFill>
              </a:rPr>
              <a:t>[20, 30, 40, 50]</a:t>
            </a:r>
            <a:r>
              <a:rPr lang="en-US" altLang="ko-KR" dirty="0"/>
              <a:t>)</a:t>
            </a:r>
          </a:p>
          <a:p>
            <a:pPr marL="320040" lvl="1" indent="0">
              <a:buNone/>
            </a:pPr>
            <a:r>
              <a:rPr lang="en-US" altLang="ko-KR" dirty="0"/>
              <a:t>b = </a:t>
            </a:r>
            <a:r>
              <a:rPr lang="en-US" altLang="ko-KR" dirty="0" err="1"/>
              <a:t>numpy.arange</a:t>
            </a:r>
            <a:r>
              <a:rPr lang="en-US" altLang="ko-KR" dirty="0"/>
              <a:t>(4)</a:t>
            </a:r>
          </a:p>
          <a:p>
            <a:pPr marL="320040" lvl="1" indent="0">
              <a:buNone/>
            </a:pPr>
            <a:r>
              <a:rPr lang="en-US" altLang="ko-KR" dirty="0"/>
              <a:t>print(b)				# [0 1 2 3]</a:t>
            </a:r>
          </a:p>
          <a:p>
            <a:pPr marL="320040" lvl="1" indent="0">
              <a:buNone/>
            </a:pPr>
            <a:r>
              <a:rPr lang="en-US" altLang="ko-KR" dirty="0"/>
              <a:t>c = a - b</a:t>
            </a:r>
          </a:p>
          <a:p>
            <a:pPr marL="320040" lvl="1" indent="0">
              <a:buNone/>
            </a:pPr>
            <a:r>
              <a:rPr lang="en-US" altLang="ko-KR" dirty="0"/>
              <a:t>print(c)				# [20 29 38 47]</a:t>
            </a:r>
          </a:p>
          <a:p>
            <a:pPr marL="320040" lvl="1" indent="0">
              <a:buNone/>
            </a:pPr>
            <a:r>
              <a:rPr lang="en-US" altLang="ko-KR" dirty="0"/>
              <a:t>print(b ** 2)				# [0 1 4 9]</a:t>
            </a:r>
          </a:p>
          <a:p>
            <a:pPr marL="320040" lvl="1" indent="0">
              <a:buNone/>
            </a:pPr>
            <a:r>
              <a:rPr lang="en-US" altLang="ko-KR" dirty="0"/>
              <a:t>print(10 * </a:t>
            </a:r>
            <a:r>
              <a:rPr lang="en-US" altLang="ko-KR" dirty="0" err="1"/>
              <a:t>numpy.sin</a:t>
            </a:r>
            <a:r>
              <a:rPr lang="en-US" altLang="ko-KR" dirty="0"/>
              <a:t>(a))	# [ 9.12945251 -9.88031624  7.4511316  -2.62374854]</a:t>
            </a:r>
          </a:p>
          <a:p>
            <a:pPr marL="320040" lvl="1" indent="0">
              <a:buNone/>
            </a:pPr>
            <a:r>
              <a:rPr lang="en-US" altLang="ko-KR" dirty="0"/>
              <a:t>print(</a:t>
            </a:r>
            <a:r>
              <a:rPr lang="en-US" altLang="ko-KR" b="1" dirty="0">
                <a:solidFill>
                  <a:srgbClr val="FF0000"/>
                </a:solidFill>
              </a:rPr>
              <a:t>a &lt; 35</a:t>
            </a:r>
            <a:r>
              <a:rPr lang="en-US" altLang="ko-KR" dirty="0"/>
              <a:t>)			# </a:t>
            </a:r>
            <a:r>
              <a:rPr lang="en-US" altLang="ko-KR" b="1" dirty="0">
                <a:solidFill>
                  <a:srgbClr val="FF0000"/>
                </a:solidFill>
              </a:rPr>
              <a:t>[ True </a:t>
            </a:r>
            <a:r>
              <a:rPr lang="en-US" altLang="ko-KR" b="1" dirty="0" err="1">
                <a:solidFill>
                  <a:srgbClr val="FF0000"/>
                </a:solidFill>
              </a:rPr>
              <a:t>True</a:t>
            </a:r>
            <a:r>
              <a:rPr lang="en-US" altLang="ko-KR" b="1" dirty="0">
                <a:solidFill>
                  <a:srgbClr val="FF0000"/>
                </a:solidFill>
              </a:rPr>
              <a:t> False False]</a:t>
            </a:r>
            <a:endParaRPr lang="ko-KR" altLang="en-US" b="1" dirty="0">
              <a:solidFill>
                <a:srgbClr val="FF0000"/>
              </a:solidFill>
            </a:endParaRPr>
          </a:p>
        </p:txBody>
      </p:sp>
      <p:sp>
        <p:nvSpPr>
          <p:cNvPr id="4" name="슬라이드 번호 개체 틀 3"/>
          <p:cNvSpPr>
            <a:spLocks noGrp="1"/>
          </p:cNvSpPr>
          <p:nvPr>
            <p:ph type="sldNum" sz="quarter" idx="12"/>
          </p:nvPr>
        </p:nvSpPr>
        <p:spPr/>
        <p:txBody>
          <a:bodyPr/>
          <a:lstStyle/>
          <a:p>
            <a:fld id="{D57F1E4F-1CFF-5643-939E-217C01CDF565}" type="slidenum">
              <a:rPr lang="en-US" smtClean="0"/>
              <a:pPr/>
              <a:t>53</a:t>
            </a:fld>
            <a:endParaRPr lang="en-US" dirty="0"/>
          </a:p>
        </p:txBody>
      </p:sp>
    </p:spTree>
    <p:extLst>
      <p:ext uri="{BB962C8B-B14F-4D97-AF65-F5344CB8AC3E}">
        <p14:creationId xmlns:p14="http://schemas.microsoft.com/office/powerpoint/2010/main" val="139572895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제목 1"/>
              <p:cNvSpPr>
                <a:spLocks noGrp="1"/>
              </p:cNvSpPr>
              <p:nvPr>
                <p:ph type="title"/>
              </p:nvPr>
            </p:nvSpPr>
            <p:spPr/>
            <p:txBody>
              <a:bodyPr/>
              <a:lstStyle/>
              <a:p>
                <a:r>
                  <a:rPr lang="en-US" altLang="ko-KR" dirty="0"/>
                  <a:t>Example: </a:t>
                </a:r>
                <a14:m>
                  <m:oMath xmlns:m="http://schemas.openxmlformats.org/officeDocument/2006/math">
                    <m:r>
                      <a:rPr lang="en-US" altLang="ko-KR" dirty="0">
                        <a:latin typeface="Cambria Math" panose="02040503050406030204" pitchFamily="18" charset="0"/>
                      </a:rPr>
                      <m:t>𝑦</m:t>
                    </m:r>
                    <m:r>
                      <a:rPr lang="en-US" altLang="ko-KR" dirty="0">
                        <a:latin typeface="Cambria Math" panose="02040503050406030204" pitchFamily="18" charset="0"/>
                      </a:rPr>
                      <m:t>=</m:t>
                    </m:r>
                    <m:sSup>
                      <m:sSupPr>
                        <m:ctrlPr>
                          <a:rPr lang="en-US" altLang="ko-KR" i="1" dirty="0">
                            <a:latin typeface="Cambria Math" panose="02040503050406030204" pitchFamily="18" charset="0"/>
                          </a:rPr>
                        </m:ctrlPr>
                      </m:sSupPr>
                      <m:e>
                        <m:r>
                          <a:rPr lang="en-US" altLang="ko-KR" dirty="0">
                            <a:latin typeface="Cambria Math" panose="02040503050406030204" pitchFamily="18" charset="0"/>
                          </a:rPr>
                          <m:t>𝑥</m:t>
                        </m:r>
                      </m:e>
                      <m:sup>
                        <m:r>
                          <a:rPr lang="en-US" altLang="ko-KR" dirty="0">
                            <a:latin typeface="Cambria Math" panose="02040503050406030204" pitchFamily="18" charset="0"/>
                          </a:rPr>
                          <m:t>2</m:t>
                        </m:r>
                      </m:sup>
                    </m:sSup>
                    <m:r>
                      <a:rPr lang="en-US" altLang="ko-KR" dirty="0">
                        <a:latin typeface="Cambria Math" panose="02040503050406030204" pitchFamily="18" charset="0"/>
                      </a:rPr>
                      <m:t>−5</m:t>
                    </m:r>
                    <m:r>
                      <a:rPr lang="en-US" altLang="ko-KR" dirty="0">
                        <a:latin typeface="Cambria Math" panose="02040503050406030204" pitchFamily="18" charset="0"/>
                      </a:rPr>
                      <m:t>𝑥</m:t>
                    </m:r>
                    <m:r>
                      <a:rPr lang="en-US" altLang="ko-KR" dirty="0">
                        <a:latin typeface="Cambria Math" panose="02040503050406030204" pitchFamily="18" charset="0"/>
                      </a:rPr>
                      <m:t>+1</m:t>
                    </m:r>
                  </m:oMath>
                </a14:m>
                <a:endParaRPr lang="ko-KR" altLang="en-US" dirty="0"/>
              </a:p>
            </p:txBody>
          </p:sp>
        </mc:Choice>
        <mc:Fallback xmlns="">
          <p:sp>
            <p:nvSpPr>
              <p:cNvPr id="2" name="제목 1"/>
              <p:cNvSpPr>
                <a:spLocks noGrp="1" noRot="1" noChangeAspect="1" noMove="1" noResize="1" noEditPoints="1" noAdjustHandles="1" noChangeArrowheads="1" noChangeShapeType="1" noTextEdit="1"/>
              </p:cNvSpPr>
              <p:nvPr>
                <p:ph type="title"/>
              </p:nvPr>
            </p:nvSpPr>
            <p:spPr>
              <a:blipFill>
                <a:blip r:embed="rId2"/>
                <a:stretch>
                  <a:fillRect l="-2745" b="-18617"/>
                </a:stretch>
              </a:blipFill>
            </p:spPr>
            <p:txBody>
              <a:bodyPr/>
              <a:lstStyle/>
              <a:p>
                <a:r>
                  <a:rPr lang="ko-KR" altLang="en-US">
                    <a:noFill/>
                  </a:rPr>
                  <a:t> </a:t>
                </a:r>
              </a:p>
            </p:txBody>
          </p:sp>
        </mc:Fallback>
      </mc:AlternateContent>
      <p:sp>
        <p:nvSpPr>
          <p:cNvPr id="4" name="내용 개체 틀 3"/>
          <p:cNvSpPr>
            <a:spLocks noGrp="1"/>
          </p:cNvSpPr>
          <p:nvPr>
            <p:ph idx="1"/>
          </p:nvPr>
        </p:nvSpPr>
        <p:spPr/>
        <p:txBody>
          <a:bodyPr>
            <a:normAutofit fontScale="62500" lnSpcReduction="20000"/>
          </a:bodyPr>
          <a:lstStyle/>
          <a:p>
            <a:pPr marL="0" indent="0">
              <a:buNone/>
            </a:pPr>
            <a:r>
              <a:rPr lang="en-US" altLang="ko-KR" dirty="0"/>
              <a:t>import </a:t>
            </a:r>
            <a:r>
              <a:rPr lang="en-US" altLang="ko-KR" dirty="0" err="1"/>
              <a:t>numpy</a:t>
            </a:r>
            <a:endParaRPr lang="en-US" altLang="ko-KR" dirty="0"/>
          </a:p>
          <a:p>
            <a:pPr marL="0" indent="0">
              <a:buNone/>
            </a:pPr>
            <a:endParaRPr lang="en-US" altLang="ko-KR" dirty="0"/>
          </a:p>
          <a:p>
            <a:pPr marL="0" indent="0">
              <a:buNone/>
            </a:pPr>
            <a:r>
              <a:rPr lang="en-US" altLang="ko-KR" dirty="0"/>
              <a:t>x = </a:t>
            </a:r>
            <a:r>
              <a:rPr lang="en-US" altLang="ko-KR" dirty="0" err="1"/>
              <a:t>numpy.arange</a:t>
            </a:r>
            <a:r>
              <a:rPr lang="en-US" altLang="ko-KR" dirty="0"/>
              <a:t>(-7.5, 12.6, 0.1)</a:t>
            </a:r>
          </a:p>
          <a:p>
            <a:pPr marL="0" indent="0">
              <a:buNone/>
            </a:pPr>
            <a:r>
              <a:rPr lang="en-US" altLang="ko-KR" b="1" dirty="0">
                <a:solidFill>
                  <a:srgbClr val="FF0000"/>
                </a:solidFill>
              </a:rPr>
              <a:t>y = x ** 2 - 5 * x + 1</a:t>
            </a:r>
          </a:p>
          <a:p>
            <a:pPr marL="0" indent="0">
              <a:buNone/>
            </a:pPr>
            <a:r>
              <a:rPr lang="en-US" altLang="ko-KR" dirty="0"/>
              <a:t>for </a:t>
            </a:r>
            <a:r>
              <a:rPr lang="en-US" altLang="ko-KR" dirty="0" err="1"/>
              <a:t>i</a:t>
            </a:r>
            <a:r>
              <a:rPr lang="en-US" altLang="ko-KR" dirty="0"/>
              <a:t> in range(</a:t>
            </a:r>
            <a:r>
              <a:rPr lang="en-US" altLang="ko-KR" dirty="0" err="1"/>
              <a:t>len</a:t>
            </a:r>
            <a:r>
              <a:rPr lang="en-US" altLang="ko-KR" dirty="0"/>
              <a:t>(x)):</a:t>
            </a:r>
          </a:p>
          <a:p>
            <a:pPr marL="0" indent="0">
              <a:buNone/>
            </a:pPr>
            <a:r>
              <a:rPr lang="en-US" altLang="ko-KR" dirty="0"/>
              <a:t>    print("{0:.2f}: {1:.2f}".format(x[</a:t>
            </a:r>
            <a:r>
              <a:rPr lang="en-US" altLang="ko-KR" dirty="0" err="1"/>
              <a:t>i</a:t>
            </a:r>
            <a:r>
              <a:rPr lang="en-US" altLang="ko-KR" dirty="0"/>
              <a:t>], y[</a:t>
            </a:r>
            <a:r>
              <a:rPr lang="en-US" altLang="ko-KR" dirty="0" err="1"/>
              <a:t>i</a:t>
            </a:r>
            <a:r>
              <a:rPr lang="en-US" altLang="ko-KR" dirty="0"/>
              <a:t>]))</a:t>
            </a:r>
          </a:p>
          <a:p>
            <a:pPr marL="0" indent="0">
              <a:buNone/>
            </a:pPr>
            <a:r>
              <a:rPr lang="en-US" altLang="ko-KR" dirty="0"/>
              <a:t># -7.50: 94.75</a:t>
            </a:r>
          </a:p>
          <a:p>
            <a:pPr marL="0" indent="0">
              <a:buNone/>
            </a:pPr>
            <a:r>
              <a:rPr lang="en-US" altLang="ko-KR" dirty="0"/>
              <a:t># -7.40: 92.76</a:t>
            </a:r>
          </a:p>
          <a:p>
            <a:pPr marL="0" indent="0">
              <a:buNone/>
            </a:pPr>
            <a:r>
              <a:rPr lang="en-US" altLang="ko-KR" dirty="0"/>
              <a:t># -7.30: 90.79</a:t>
            </a:r>
          </a:p>
          <a:p>
            <a:pPr marL="0" indent="0">
              <a:buNone/>
            </a:pPr>
            <a:r>
              <a:rPr lang="en-US" altLang="ko-KR" dirty="0"/>
              <a:t># -7.20: 88.84</a:t>
            </a:r>
          </a:p>
          <a:p>
            <a:pPr marL="0" indent="0">
              <a:buNone/>
            </a:pPr>
            <a:r>
              <a:rPr lang="en-US" altLang="ko-KR" dirty="0"/>
              <a:t># -7.10: 86.91</a:t>
            </a:r>
          </a:p>
          <a:p>
            <a:pPr marL="0" indent="0">
              <a:buNone/>
            </a:pPr>
            <a:r>
              <a:rPr lang="en-US" altLang="ko-KR" dirty="0"/>
              <a:t># …</a:t>
            </a:r>
          </a:p>
          <a:p>
            <a:pPr marL="0" indent="0">
              <a:buNone/>
            </a:pPr>
            <a:r>
              <a:rPr lang="en-US" altLang="ko-KR" dirty="0"/>
              <a:t># 12.30: 90.79</a:t>
            </a:r>
          </a:p>
          <a:p>
            <a:pPr marL="0" indent="0">
              <a:buNone/>
            </a:pPr>
            <a:r>
              <a:rPr lang="en-US" altLang="ko-KR" dirty="0"/>
              <a:t># 12.40: 92.76</a:t>
            </a:r>
          </a:p>
          <a:p>
            <a:pPr marL="0" indent="0">
              <a:buNone/>
            </a:pPr>
            <a:r>
              <a:rPr lang="en-US" altLang="ko-KR" dirty="0"/>
              <a:t># 12.50: 94.75</a:t>
            </a:r>
            <a:endParaRPr lang="ko-KR" altLang="en-US" dirty="0"/>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54</a:t>
            </a:fld>
            <a:endParaRPr lang="en-US" dirty="0"/>
          </a:p>
        </p:txBody>
      </p:sp>
    </p:spTree>
    <p:extLst>
      <p:ext uri="{BB962C8B-B14F-4D97-AF65-F5344CB8AC3E}">
        <p14:creationId xmlns:p14="http://schemas.microsoft.com/office/powerpoint/2010/main" val="341868817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p:cNvSpPr>
            <a:spLocks noGrp="1"/>
          </p:cNvSpPr>
          <p:nvPr>
            <p:ph type="title"/>
          </p:nvPr>
        </p:nvSpPr>
        <p:spPr/>
        <p:txBody>
          <a:bodyPr/>
          <a:lstStyle/>
          <a:p>
            <a:r>
              <a:rPr lang="en-US" altLang="ko-KR" dirty="0"/>
              <a:t>Basic Operations: *, @, dot()</a:t>
            </a:r>
            <a:endParaRPr lang="ko-KR" altLang="en-US" dirty="0"/>
          </a:p>
        </p:txBody>
      </p:sp>
      <p:sp>
        <p:nvSpPr>
          <p:cNvPr id="3" name="내용 개체 틀 2"/>
          <p:cNvSpPr>
            <a:spLocks noGrp="1"/>
          </p:cNvSpPr>
          <p:nvPr>
            <p:ph idx="1"/>
          </p:nvPr>
        </p:nvSpPr>
        <p:spPr/>
        <p:txBody>
          <a:bodyPr>
            <a:normAutofit fontScale="55000" lnSpcReduction="20000"/>
          </a:bodyPr>
          <a:lstStyle/>
          <a:p>
            <a:r>
              <a:rPr lang="en-US" altLang="ko-KR" dirty="0"/>
              <a:t>Unlike in many matrix languages, the product operator </a:t>
            </a:r>
            <a:r>
              <a:rPr lang="en-US" altLang="ko-KR" dirty="0">
                <a:solidFill>
                  <a:schemeClr val="bg1">
                    <a:lumMod val="50000"/>
                  </a:schemeClr>
                </a:solidFill>
              </a:rPr>
              <a:t>*</a:t>
            </a:r>
            <a:r>
              <a:rPr lang="en-US" altLang="ko-KR" dirty="0"/>
              <a:t> operates </a:t>
            </a:r>
            <a:r>
              <a:rPr lang="en-US" altLang="ko-KR" b="1" i="1" dirty="0">
                <a:solidFill>
                  <a:srgbClr val="FF0000"/>
                </a:solidFill>
              </a:rPr>
              <a:t>elementwise</a:t>
            </a:r>
            <a:r>
              <a:rPr lang="en-US" altLang="ko-KR" dirty="0"/>
              <a:t> in </a:t>
            </a:r>
            <a:r>
              <a:rPr lang="en-US" altLang="ko-KR" dirty="0" err="1"/>
              <a:t>NumPy</a:t>
            </a:r>
            <a:r>
              <a:rPr lang="en-US" altLang="ko-KR" dirty="0"/>
              <a:t> arrays.</a:t>
            </a:r>
          </a:p>
          <a:p>
            <a:r>
              <a:rPr lang="en-US" altLang="ko-KR" dirty="0"/>
              <a:t>The matrix product can be performed using the </a:t>
            </a:r>
            <a:r>
              <a:rPr lang="en-US" altLang="ko-KR" dirty="0">
                <a:solidFill>
                  <a:schemeClr val="bg1">
                    <a:lumMod val="50000"/>
                  </a:schemeClr>
                </a:solidFill>
              </a:rPr>
              <a:t>@</a:t>
            </a:r>
            <a:r>
              <a:rPr lang="en-US" altLang="ko-KR" dirty="0"/>
              <a:t> operator (in python version &gt;=3.5) or the dot function or method.</a:t>
            </a:r>
          </a:p>
          <a:p>
            <a:endParaRPr lang="en-US" altLang="ko-KR" dirty="0"/>
          </a:p>
          <a:p>
            <a:endParaRPr lang="en-US" altLang="ko-KR" dirty="0"/>
          </a:p>
          <a:p>
            <a:pPr marL="320040" lvl="1" indent="0">
              <a:buNone/>
            </a:pPr>
            <a:r>
              <a:rPr lang="en-US" altLang="ko-KR" dirty="0"/>
              <a:t>import </a:t>
            </a:r>
            <a:r>
              <a:rPr lang="en-US" altLang="ko-KR" dirty="0" err="1"/>
              <a:t>numpy</a:t>
            </a:r>
            <a:endParaRPr lang="en-US" altLang="ko-KR" dirty="0"/>
          </a:p>
          <a:p>
            <a:pPr marL="320040" lvl="1" indent="0">
              <a:buNone/>
            </a:pPr>
            <a:endParaRPr lang="en-US" altLang="ko-KR" dirty="0"/>
          </a:p>
          <a:p>
            <a:pPr marL="320040" lvl="1" indent="0">
              <a:buNone/>
            </a:pPr>
            <a:r>
              <a:rPr lang="en-US" altLang="ko-KR" dirty="0"/>
              <a:t>A = </a:t>
            </a:r>
            <a:r>
              <a:rPr lang="en-US" altLang="ko-KR" dirty="0" err="1"/>
              <a:t>numpy.array</a:t>
            </a:r>
            <a:r>
              <a:rPr lang="en-US" altLang="ko-KR" dirty="0"/>
              <a:t>([[1, 1], [0, 1]])</a:t>
            </a:r>
          </a:p>
          <a:p>
            <a:pPr marL="320040" lvl="1" indent="0">
              <a:buNone/>
            </a:pPr>
            <a:r>
              <a:rPr lang="en-US" altLang="ko-KR" dirty="0"/>
              <a:t>B = </a:t>
            </a:r>
            <a:r>
              <a:rPr lang="en-US" altLang="ko-KR" dirty="0" err="1"/>
              <a:t>numpy.array</a:t>
            </a:r>
            <a:r>
              <a:rPr lang="en-US" altLang="ko-KR" dirty="0"/>
              <a:t>([[2, 0], [3, 4]])</a:t>
            </a:r>
          </a:p>
          <a:p>
            <a:pPr marL="320040" lvl="1" indent="0">
              <a:buNone/>
            </a:pPr>
            <a:r>
              <a:rPr lang="en-US" altLang="ko-KR" dirty="0"/>
              <a:t>print(A * B)	# elementwise product</a:t>
            </a:r>
          </a:p>
          <a:p>
            <a:pPr marL="320040" lvl="1" indent="0">
              <a:buNone/>
            </a:pPr>
            <a:r>
              <a:rPr lang="en-US" altLang="ko-KR" dirty="0"/>
              <a:t>			# [[2 0]</a:t>
            </a:r>
          </a:p>
          <a:p>
            <a:pPr marL="320040" lvl="1" indent="0">
              <a:buNone/>
            </a:pPr>
            <a:r>
              <a:rPr lang="en-US" altLang="ko-KR" dirty="0"/>
              <a:t>			#  [0 4]]</a:t>
            </a:r>
          </a:p>
          <a:p>
            <a:pPr marL="320040" lvl="1" indent="0">
              <a:buNone/>
            </a:pPr>
            <a:r>
              <a:rPr lang="en-US" altLang="ko-KR" dirty="0"/>
              <a:t>print(A @ B)	# matrix product</a:t>
            </a:r>
          </a:p>
          <a:p>
            <a:pPr marL="320040" lvl="1" indent="0">
              <a:buNone/>
            </a:pPr>
            <a:r>
              <a:rPr lang="en-US" altLang="ko-KR" dirty="0"/>
              <a:t>			# [[5 4]</a:t>
            </a:r>
          </a:p>
          <a:p>
            <a:pPr marL="320040" lvl="1" indent="0">
              <a:buNone/>
            </a:pPr>
            <a:r>
              <a:rPr lang="en-US" altLang="ko-KR" dirty="0"/>
              <a:t>			#  [3 4]]</a:t>
            </a:r>
          </a:p>
          <a:p>
            <a:pPr marL="320040" lvl="1" indent="0">
              <a:buNone/>
            </a:pPr>
            <a:r>
              <a:rPr lang="en-US" altLang="ko-KR" dirty="0"/>
              <a:t>print(A.dot(B))	# another matrix product</a:t>
            </a:r>
          </a:p>
          <a:p>
            <a:pPr marL="320040" lvl="1" indent="0">
              <a:buNone/>
            </a:pPr>
            <a:r>
              <a:rPr lang="en-US" altLang="ko-KR" dirty="0"/>
              <a:t>			# [[5 4]</a:t>
            </a:r>
          </a:p>
          <a:p>
            <a:pPr marL="320040" lvl="1" indent="0">
              <a:buNone/>
            </a:pPr>
            <a:r>
              <a:rPr lang="en-US" altLang="ko-KR" dirty="0"/>
              <a:t>			#  [3 4]]</a:t>
            </a:r>
          </a:p>
        </p:txBody>
      </p:sp>
      <p:sp>
        <p:nvSpPr>
          <p:cNvPr id="2" name="슬라이드 번호 개체 틀 1"/>
          <p:cNvSpPr>
            <a:spLocks noGrp="1"/>
          </p:cNvSpPr>
          <p:nvPr>
            <p:ph type="sldNum" sz="quarter" idx="12"/>
          </p:nvPr>
        </p:nvSpPr>
        <p:spPr/>
        <p:txBody>
          <a:bodyPr/>
          <a:lstStyle/>
          <a:p>
            <a:fld id="{D57F1E4F-1CFF-5643-939E-217C01CDF565}" type="slidenum">
              <a:rPr lang="en-US" smtClean="0"/>
              <a:pPr/>
              <a:t>55</a:t>
            </a:fld>
            <a:endParaRPr lang="en-US" dirty="0"/>
          </a:p>
        </p:txBody>
      </p:sp>
    </p:spTree>
    <p:extLst>
      <p:ext uri="{BB962C8B-B14F-4D97-AF65-F5344CB8AC3E}">
        <p14:creationId xmlns:p14="http://schemas.microsoft.com/office/powerpoint/2010/main" val="247187918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p:cNvSpPr>
            <a:spLocks noGrp="1"/>
          </p:cNvSpPr>
          <p:nvPr>
            <p:ph type="title"/>
          </p:nvPr>
        </p:nvSpPr>
        <p:spPr/>
        <p:txBody>
          <a:bodyPr/>
          <a:lstStyle/>
          <a:p>
            <a:r>
              <a:rPr lang="en-US" altLang="ko-KR" dirty="0"/>
              <a:t>Basic Operations: *, @, dot()</a:t>
            </a:r>
            <a:endParaRPr lang="ko-KR" altLang="en-US" dirty="0"/>
          </a:p>
        </p:txBody>
      </p:sp>
      <p:sp>
        <p:nvSpPr>
          <p:cNvPr id="3" name="내용 개체 틀 2"/>
          <p:cNvSpPr>
            <a:spLocks noGrp="1"/>
          </p:cNvSpPr>
          <p:nvPr>
            <p:ph idx="1"/>
          </p:nvPr>
        </p:nvSpPr>
        <p:spPr/>
        <p:txBody>
          <a:bodyPr>
            <a:normAutofit fontScale="55000" lnSpcReduction="20000"/>
          </a:bodyPr>
          <a:lstStyle/>
          <a:p>
            <a:r>
              <a:rPr lang="en-US" altLang="ko-KR" dirty="0"/>
              <a:t>Unlike in many matrix languages, the product operator </a:t>
            </a:r>
            <a:r>
              <a:rPr lang="en-US" altLang="ko-KR" dirty="0">
                <a:solidFill>
                  <a:schemeClr val="bg1">
                    <a:lumMod val="50000"/>
                  </a:schemeClr>
                </a:solidFill>
              </a:rPr>
              <a:t>*</a:t>
            </a:r>
            <a:r>
              <a:rPr lang="en-US" altLang="ko-KR" dirty="0"/>
              <a:t> operates </a:t>
            </a:r>
            <a:r>
              <a:rPr lang="en-US" altLang="ko-KR" b="1" i="1" dirty="0"/>
              <a:t>elementwise</a:t>
            </a:r>
            <a:r>
              <a:rPr lang="en-US" altLang="ko-KR" dirty="0"/>
              <a:t> in </a:t>
            </a:r>
            <a:r>
              <a:rPr lang="en-US" altLang="ko-KR" dirty="0" err="1"/>
              <a:t>NumPy</a:t>
            </a:r>
            <a:r>
              <a:rPr lang="en-US" altLang="ko-KR" dirty="0"/>
              <a:t> arrays.</a:t>
            </a:r>
          </a:p>
          <a:p>
            <a:r>
              <a:rPr lang="en-US" altLang="ko-KR" dirty="0"/>
              <a:t>The matrix product can be performed using the </a:t>
            </a:r>
            <a:r>
              <a:rPr lang="en-US" altLang="ko-KR" dirty="0">
                <a:solidFill>
                  <a:schemeClr val="bg1">
                    <a:lumMod val="50000"/>
                  </a:schemeClr>
                </a:solidFill>
              </a:rPr>
              <a:t>@</a:t>
            </a:r>
            <a:r>
              <a:rPr lang="en-US" altLang="ko-KR" dirty="0"/>
              <a:t> operator (in python version &gt;=3.5) or the dot function or method.</a:t>
            </a:r>
          </a:p>
          <a:p>
            <a:endParaRPr lang="en-US" altLang="ko-KR" dirty="0"/>
          </a:p>
          <a:p>
            <a:endParaRPr lang="en-US" altLang="ko-KR" dirty="0"/>
          </a:p>
          <a:p>
            <a:pPr marL="320040" lvl="1" indent="0">
              <a:buNone/>
            </a:pPr>
            <a:r>
              <a:rPr lang="en-US" altLang="ko-KR" dirty="0"/>
              <a:t>import </a:t>
            </a:r>
            <a:r>
              <a:rPr lang="en-US" altLang="ko-KR" dirty="0" err="1"/>
              <a:t>numpy</a:t>
            </a:r>
            <a:endParaRPr lang="en-US" altLang="ko-KR" dirty="0"/>
          </a:p>
          <a:p>
            <a:pPr marL="320040" lvl="1" indent="0">
              <a:buNone/>
            </a:pPr>
            <a:endParaRPr lang="en-US" altLang="ko-KR" dirty="0"/>
          </a:p>
          <a:p>
            <a:pPr marL="320040" lvl="1" indent="0">
              <a:buNone/>
            </a:pPr>
            <a:r>
              <a:rPr lang="en-US" altLang="ko-KR" dirty="0"/>
              <a:t>A = </a:t>
            </a:r>
            <a:r>
              <a:rPr lang="en-US" altLang="ko-KR" dirty="0" err="1"/>
              <a:t>numpy.array</a:t>
            </a:r>
            <a:r>
              <a:rPr lang="en-US" altLang="ko-KR" dirty="0"/>
              <a:t>(</a:t>
            </a:r>
            <a:r>
              <a:rPr lang="en-US" altLang="ko-KR" b="1" dirty="0">
                <a:solidFill>
                  <a:srgbClr val="FF0000"/>
                </a:solidFill>
              </a:rPr>
              <a:t>[[1, 1], [0, 1]]</a:t>
            </a:r>
            <a:r>
              <a:rPr lang="en-US" altLang="ko-KR" dirty="0"/>
              <a:t>)</a:t>
            </a:r>
          </a:p>
          <a:p>
            <a:pPr marL="320040" lvl="1" indent="0">
              <a:buNone/>
            </a:pPr>
            <a:r>
              <a:rPr lang="en-US" altLang="ko-KR" dirty="0"/>
              <a:t>B = </a:t>
            </a:r>
            <a:r>
              <a:rPr lang="en-US" altLang="ko-KR" dirty="0" err="1"/>
              <a:t>numpy.array</a:t>
            </a:r>
            <a:r>
              <a:rPr lang="en-US" altLang="ko-KR" dirty="0"/>
              <a:t>(</a:t>
            </a:r>
            <a:r>
              <a:rPr lang="en-US" altLang="ko-KR" b="1" dirty="0">
                <a:solidFill>
                  <a:srgbClr val="FF0000"/>
                </a:solidFill>
              </a:rPr>
              <a:t>[[2, 0], [3, 4]]</a:t>
            </a:r>
            <a:r>
              <a:rPr lang="en-US" altLang="ko-KR" dirty="0"/>
              <a:t>)</a:t>
            </a:r>
          </a:p>
          <a:p>
            <a:pPr marL="320040" lvl="1" indent="0">
              <a:buNone/>
            </a:pPr>
            <a:r>
              <a:rPr lang="en-US" altLang="ko-KR" dirty="0"/>
              <a:t>print(</a:t>
            </a:r>
            <a:r>
              <a:rPr lang="en-US" altLang="ko-KR" b="1" dirty="0">
                <a:solidFill>
                  <a:srgbClr val="FF0000"/>
                </a:solidFill>
              </a:rPr>
              <a:t>A * B</a:t>
            </a:r>
            <a:r>
              <a:rPr lang="en-US" altLang="ko-KR" dirty="0"/>
              <a:t>)	# elementwise product</a:t>
            </a:r>
          </a:p>
          <a:p>
            <a:pPr marL="320040" lvl="1" indent="0">
              <a:buNone/>
            </a:pPr>
            <a:r>
              <a:rPr lang="en-US" altLang="ko-KR" dirty="0"/>
              <a:t>			# </a:t>
            </a:r>
            <a:r>
              <a:rPr lang="en-US" altLang="ko-KR" b="1" dirty="0">
                <a:solidFill>
                  <a:srgbClr val="FF0000"/>
                </a:solidFill>
              </a:rPr>
              <a:t>[[2 0]</a:t>
            </a:r>
          </a:p>
          <a:p>
            <a:pPr marL="320040" lvl="1" indent="0">
              <a:buNone/>
            </a:pPr>
            <a:r>
              <a:rPr lang="en-US" altLang="ko-KR" dirty="0"/>
              <a:t>			#  </a:t>
            </a:r>
            <a:r>
              <a:rPr lang="en-US" altLang="ko-KR" b="1" dirty="0">
                <a:solidFill>
                  <a:srgbClr val="FF0000"/>
                </a:solidFill>
              </a:rPr>
              <a:t>[0 4]]</a:t>
            </a:r>
          </a:p>
          <a:p>
            <a:pPr marL="320040" lvl="1" indent="0">
              <a:buNone/>
            </a:pPr>
            <a:r>
              <a:rPr lang="en-US" altLang="ko-KR" dirty="0"/>
              <a:t>print(A @ B)	# matrix product</a:t>
            </a:r>
          </a:p>
          <a:p>
            <a:pPr marL="320040" lvl="1" indent="0">
              <a:buNone/>
            </a:pPr>
            <a:r>
              <a:rPr lang="en-US" altLang="ko-KR" dirty="0"/>
              <a:t>			# [[5 4]</a:t>
            </a:r>
          </a:p>
          <a:p>
            <a:pPr marL="320040" lvl="1" indent="0">
              <a:buNone/>
            </a:pPr>
            <a:r>
              <a:rPr lang="en-US" altLang="ko-KR" dirty="0"/>
              <a:t>			#  [3 4]]</a:t>
            </a:r>
          </a:p>
          <a:p>
            <a:pPr marL="320040" lvl="1" indent="0">
              <a:buNone/>
            </a:pPr>
            <a:r>
              <a:rPr lang="en-US" altLang="ko-KR" dirty="0"/>
              <a:t>print(A.dot(B))	# another matrix product</a:t>
            </a:r>
          </a:p>
          <a:p>
            <a:pPr marL="320040" lvl="1" indent="0">
              <a:buNone/>
            </a:pPr>
            <a:r>
              <a:rPr lang="en-US" altLang="ko-KR" dirty="0"/>
              <a:t>			# [[5 4]</a:t>
            </a:r>
          </a:p>
          <a:p>
            <a:pPr marL="320040" lvl="1" indent="0">
              <a:buNone/>
            </a:pPr>
            <a:r>
              <a:rPr lang="en-US" altLang="ko-KR" dirty="0"/>
              <a:t>			#  [3 4]]</a:t>
            </a:r>
          </a:p>
        </p:txBody>
      </p:sp>
      <p:sp>
        <p:nvSpPr>
          <p:cNvPr id="2" name="슬라이드 번호 개체 틀 1"/>
          <p:cNvSpPr>
            <a:spLocks noGrp="1"/>
          </p:cNvSpPr>
          <p:nvPr>
            <p:ph type="sldNum" sz="quarter" idx="12"/>
          </p:nvPr>
        </p:nvSpPr>
        <p:spPr/>
        <p:txBody>
          <a:bodyPr/>
          <a:lstStyle/>
          <a:p>
            <a:fld id="{D57F1E4F-1CFF-5643-939E-217C01CDF565}" type="slidenum">
              <a:rPr lang="en-US" smtClean="0"/>
              <a:pPr/>
              <a:t>56</a:t>
            </a:fld>
            <a:endParaRPr lang="en-US" dirty="0"/>
          </a:p>
        </p:txBody>
      </p:sp>
    </p:spTree>
    <p:extLst>
      <p:ext uri="{BB962C8B-B14F-4D97-AF65-F5344CB8AC3E}">
        <p14:creationId xmlns:p14="http://schemas.microsoft.com/office/powerpoint/2010/main" val="72226028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p:cNvSpPr>
            <a:spLocks noGrp="1"/>
          </p:cNvSpPr>
          <p:nvPr>
            <p:ph type="title"/>
          </p:nvPr>
        </p:nvSpPr>
        <p:spPr/>
        <p:txBody>
          <a:bodyPr/>
          <a:lstStyle/>
          <a:p>
            <a:r>
              <a:rPr lang="en-US" altLang="ko-KR" dirty="0"/>
              <a:t>Basic Operations: *, @, dot()</a:t>
            </a:r>
            <a:endParaRPr lang="ko-KR" altLang="en-US" dirty="0"/>
          </a:p>
        </p:txBody>
      </p:sp>
      <p:sp>
        <p:nvSpPr>
          <p:cNvPr id="3" name="내용 개체 틀 2"/>
          <p:cNvSpPr>
            <a:spLocks noGrp="1"/>
          </p:cNvSpPr>
          <p:nvPr>
            <p:ph idx="1"/>
          </p:nvPr>
        </p:nvSpPr>
        <p:spPr/>
        <p:txBody>
          <a:bodyPr>
            <a:normAutofit fontScale="55000" lnSpcReduction="20000"/>
          </a:bodyPr>
          <a:lstStyle/>
          <a:p>
            <a:r>
              <a:rPr lang="en-US" altLang="ko-KR" dirty="0"/>
              <a:t>Unlike in many matrix languages, the product operator </a:t>
            </a:r>
            <a:r>
              <a:rPr lang="en-US" altLang="ko-KR" dirty="0">
                <a:solidFill>
                  <a:schemeClr val="bg1">
                    <a:lumMod val="50000"/>
                  </a:schemeClr>
                </a:solidFill>
              </a:rPr>
              <a:t>*</a:t>
            </a:r>
            <a:r>
              <a:rPr lang="en-US" altLang="ko-KR" dirty="0"/>
              <a:t> operates </a:t>
            </a:r>
            <a:r>
              <a:rPr lang="en-US" altLang="ko-KR" b="1" i="1" dirty="0"/>
              <a:t>elementwise</a:t>
            </a:r>
            <a:r>
              <a:rPr lang="en-US" altLang="ko-KR" dirty="0"/>
              <a:t> in </a:t>
            </a:r>
            <a:r>
              <a:rPr lang="en-US" altLang="ko-KR" dirty="0" err="1"/>
              <a:t>NumPy</a:t>
            </a:r>
            <a:r>
              <a:rPr lang="en-US" altLang="ko-KR" dirty="0"/>
              <a:t> arrays.</a:t>
            </a:r>
          </a:p>
          <a:p>
            <a:r>
              <a:rPr lang="en-US" altLang="ko-KR" dirty="0"/>
              <a:t>The matrix product can be performed using the </a:t>
            </a:r>
            <a:r>
              <a:rPr lang="en-US" altLang="ko-KR" dirty="0">
                <a:solidFill>
                  <a:schemeClr val="bg1">
                    <a:lumMod val="50000"/>
                  </a:schemeClr>
                </a:solidFill>
              </a:rPr>
              <a:t>@</a:t>
            </a:r>
            <a:r>
              <a:rPr lang="en-US" altLang="ko-KR" dirty="0"/>
              <a:t> operator (in python version &gt;=3.5) or the dot function or method.</a:t>
            </a:r>
          </a:p>
          <a:p>
            <a:endParaRPr lang="en-US" altLang="ko-KR" dirty="0"/>
          </a:p>
          <a:p>
            <a:endParaRPr lang="en-US" altLang="ko-KR" dirty="0"/>
          </a:p>
          <a:p>
            <a:pPr marL="320040" lvl="1" indent="0">
              <a:buNone/>
            </a:pPr>
            <a:r>
              <a:rPr lang="en-US" altLang="ko-KR" dirty="0"/>
              <a:t>import </a:t>
            </a:r>
            <a:r>
              <a:rPr lang="en-US" altLang="ko-KR" dirty="0" err="1"/>
              <a:t>numpy</a:t>
            </a:r>
            <a:endParaRPr lang="en-US" altLang="ko-KR" dirty="0"/>
          </a:p>
          <a:p>
            <a:pPr marL="320040" lvl="1" indent="0">
              <a:buNone/>
            </a:pPr>
            <a:endParaRPr lang="en-US" altLang="ko-KR" dirty="0"/>
          </a:p>
          <a:p>
            <a:pPr marL="320040" lvl="1" indent="0">
              <a:buNone/>
            </a:pPr>
            <a:r>
              <a:rPr lang="en-US" altLang="ko-KR" dirty="0"/>
              <a:t>A = </a:t>
            </a:r>
            <a:r>
              <a:rPr lang="en-US" altLang="ko-KR" dirty="0" err="1"/>
              <a:t>numpy.array</a:t>
            </a:r>
            <a:r>
              <a:rPr lang="en-US" altLang="ko-KR" dirty="0"/>
              <a:t>(</a:t>
            </a:r>
            <a:r>
              <a:rPr lang="en-US" altLang="ko-KR" b="1" dirty="0">
                <a:solidFill>
                  <a:srgbClr val="FF0000"/>
                </a:solidFill>
              </a:rPr>
              <a:t>[[1, 1], [0, 1]]</a:t>
            </a:r>
            <a:r>
              <a:rPr lang="en-US" altLang="ko-KR" dirty="0"/>
              <a:t>)</a:t>
            </a:r>
          </a:p>
          <a:p>
            <a:pPr marL="320040" lvl="1" indent="0">
              <a:buNone/>
            </a:pPr>
            <a:r>
              <a:rPr lang="en-US" altLang="ko-KR" dirty="0"/>
              <a:t>B = </a:t>
            </a:r>
            <a:r>
              <a:rPr lang="en-US" altLang="ko-KR" dirty="0" err="1"/>
              <a:t>numpy.array</a:t>
            </a:r>
            <a:r>
              <a:rPr lang="en-US" altLang="ko-KR" dirty="0"/>
              <a:t>(</a:t>
            </a:r>
            <a:r>
              <a:rPr lang="en-US" altLang="ko-KR" b="1" dirty="0">
                <a:solidFill>
                  <a:srgbClr val="FF0000"/>
                </a:solidFill>
              </a:rPr>
              <a:t>[[2, 0], [3, 4]]</a:t>
            </a:r>
            <a:r>
              <a:rPr lang="en-US" altLang="ko-KR" dirty="0"/>
              <a:t>)</a:t>
            </a:r>
          </a:p>
          <a:p>
            <a:pPr marL="320040" lvl="1" indent="0">
              <a:buNone/>
            </a:pPr>
            <a:r>
              <a:rPr lang="en-US" altLang="ko-KR" dirty="0"/>
              <a:t>print(A * B)	# elementwise product</a:t>
            </a:r>
          </a:p>
          <a:p>
            <a:pPr marL="320040" lvl="1" indent="0">
              <a:buNone/>
            </a:pPr>
            <a:r>
              <a:rPr lang="en-US" altLang="ko-KR" dirty="0"/>
              <a:t>			# [[2 0]</a:t>
            </a:r>
          </a:p>
          <a:p>
            <a:pPr marL="320040" lvl="1" indent="0">
              <a:buNone/>
            </a:pPr>
            <a:r>
              <a:rPr lang="en-US" altLang="ko-KR" dirty="0"/>
              <a:t>			#  [0 4]]</a:t>
            </a:r>
          </a:p>
          <a:p>
            <a:pPr marL="320040" lvl="1" indent="0">
              <a:buNone/>
            </a:pPr>
            <a:r>
              <a:rPr lang="en-US" altLang="ko-KR" dirty="0"/>
              <a:t>print(</a:t>
            </a:r>
            <a:r>
              <a:rPr lang="en-US" altLang="ko-KR" b="1" dirty="0">
                <a:solidFill>
                  <a:srgbClr val="FF0000"/>
                </a:solidFill>
              </a:rPr>
              <a:t>A @ B</a:t>
            </a:r>
            <a:r>
              <a:rPr lang="en-US" altLang="ko-KR" dirty="0"/>
              <a:t>)	# matrix product</a:t>
            </a:r>
          </a:p>
          <a:p>
            <a:pPr marL="320040" lvl="1" indent="0">
              <a:buNone/>
            </a:pPr>
            <a:r>
              <a:rPr lang="en-US" altLang="ko-KR" dirty="0"/>
              <a:t>			# </a:t>
            </a:r>
            <a:r>
              <a:rPr lang="en-US" altLang="ko-KR" b="1" dirty="0">
                <a:solidFill>
                  <a:srgbClr val="FF0000"/>
                </a:solidFill>
              </a:rPr>
              <a:t>[[5 4]</a:t>
            </a:r>
          </a:p>
          <a:p>
            <a:pPr marL="320040" lvl="1" indent="0">
              <a:buNone/>
            </a:pPr>
            <a:r>
              <a:rPr lang="en-US" altLang="ko-KR" dirty="0"/>
              <a:t>			#  </a:t>
            </a:r>
            <a:r>
              <a:rPr lang="en-US" altLang="ko-KR" b="1" dirty="0">
                <a:solidFill>
                  <a:srgbClr val="FF0000"/>
                </a:solidFill>
              </a:rPr>
              <a:t>[3 4]]</a:t>
            </a:r>
          </a:p>
          <a:p>
            <a:pPr marL="320040" lvl="1" indent="0">
              <a:buNone/>
            </a:pPr>
            <a:r>
              <a:rPr lang="en-US" altLang="ko-KR" dirty="0"/>
              <a:t>print(A.dot(B))	# another matrix product</a:t>
            </a:r>
          </a:p>
          <a:p>
            <a:pPr marL="320040" lvl="1" indent="0">
              <a:buNone/>
            </a:pPr>
            <a:r>
              <a:rPr lang="en-US" altLang="ko-KR" dirty="0"/>
              <a:t>			# [[5 4]</a:t>
            </a:r>
          </a:p>
          <a:p>
            <a:pPr marL="320040" lvl="1" indent="0">
              <a:buNone/>
            </a:pPr>
            <a:r>
              <a:rPr lang="en-US" altLang="ko-KR" dirty="0"/>
              <a:t>			#  [3 4]]</a:t>
            </a:r>
          </a:p>
        </p:txBody>
      </p:sp>
      <p:sp>
        <p:nvSpPr>
          <p:cNvPr id="2" name="슬라이드 번호 개체 틀 1"/>
          <p:cNvSpPr>
            <a:spLocks noGrp="1"/>
          </p:cNvSpPr>
          <p:nvPr>
            <p:ph type="sldNum" sz="quarter" idx="12"/>
          </p:nvPr>
        </p:nvSpPr>
        <p:spPr/>
        <p:txBody>
          <a:bodyPr/>
          <a:lstStyle/>
          <a:p>
            <a:fld id="{D57F1E4F-1CFF-5643-939E-217C01CDF565}" type="slidenum">
              <a:rPr lang="en-US" smtClean="0"/>
              <a:pPr/>
              <a:t>57</a:t>
            </a:fld>
            <a:endParaRPr lang="en-US" dirty="0"/>
          </a:p>
        </p:txBody>
      </p:sp>
    </p:spTree>
    <p:extLst>
      <p:ext uri="{BB962C8B-B14F-4D97-AF65-F5344CB8AC3E}">
        <p14:creationId xmlns:p14="http://schemas.microsoft.com/office/powerpoint/2010/main" val="284692338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p:cNvSpPr>
            <a:spLocks noGrp="1"/>
          </p:cNvSpPr>
          <p:nvPr>
            <p:ph type="title"/>
          </p:nvPr>
        </p:nvSpPr>
        <p:spPr/>
        <p:txBody>
          <a:bodyPr/>
          <a:lstStyle/>
          <a:p>
            <a:r>
              <a:rPr lang="en-US" altLang="ko-KR" dirty="0"/>
              <a:t>Basic Operations: *, @, dot()</a:t>
            </a:r>
            <a:endParaRPr lang="ko-KR" altLang="en-US" dirty="0"/>
          </a:p>
        </p:txBody>
      </p:sp>
      <p:sp>
        <p:nvSpPr>
          <p:cNvPr id="3" name="내용 개체 틀 2"/>
          <p:cNvSpPr>
            <a:spLocks noGrp="1"/>
          </p:cNvSpPr>
          <p:nvPr>
            <p:ph idx="1"/>
          </p:nvPr>
        </p:nvSpPr>
        <p:spPr/>
        <p:txBody>
          <a:bodyPr>
            <a:normAutofit fontScale="55000" lnSpcReduction="20000"/>
          </a:bodyPr>
          <a:lstStyle/>
          <a:p>
            <a:r>
              <a:rPr lang="en-US" altLang="ko-KR" dirty="0"/>
              <a:t>Unlike in many matrix languages, the product operator </a:t>
            </a:r>
            <a:r>
              <a:rPr lang="en-US" altLang="ko-KR" dirty="0">
                <a:solidFill>
                  <a:schemeClr val="bg1">
                    <a:lumMod val="50000"/>
                  </a:schemeClr>
                </a:solidFill>
              </a:rPr>
              <a:t>*</a:t>
            </a:r>
            <a:r>
              <a:rPr lang="en-US" altLang="ko-KR" dirty="0"/>
              <a:t> operates </a:t>
            </a:r>
            <a:r>
              <a:rPr lang="en-US" altLang="ko-KR" b="1" i="1" dirty="0"/>
              <a:t>elementwise</a:t>
            </a:r>
            <a:r>
              <a:rPr lang="en-US" altLang="ko-KR" dirty="0"/>
              <a:t> in </a:t>
            </a:r>
            <a:r>
              <a:rPr lang="en-US" altLang="ko-KR" dirty="0" err="1"/>
              <a:t>NumPy</a:t>
            </a:r>
            <a:r>
              <a:rPr lang="en-US" altLang="ko-KR" dirty="0"/>
              <a:t> arrays.</a:t>
            </a:r>
          </a:p>
          <a:p>
            <a:r>
              <a:rPr lang="en-US" altLang="ko-KR" dirty="0"/>
              <a:t>The matrix product can be performed using the </a:t>
            </a:r>
            <a:r>
              <a:rPr lang="en-US" altLang="ko-KR" dirty="0">
                <a:solidFill>
                  <a:schemeClr val="bg1">
                    <a:lumMod val="50000"/>
                  </a:schemeClr>
                </a:solidFill>
              </a:rPr>
              <a:t>@</a:t>
            </a:r>
            <a:r>
              <a:rPr lang="en-US" altLang="ko-KR" dirty="0"/>
              <a:t> operator (in python version &gt;=3.5) or the dot function or method.</a:t>
            </a:r>
          </a:p>
          <a:p>
            <a:endParaRPr lang="en-US" altLang="ko-KR" dirty="0"/>
          </a:p>
          <a:p>
            <a:endParaRPr lang="en-US" altLang="ko-KR" dirty="0"/>
          </a:p>
          <a:p>
            <a:pPr marL="320040" lvl="1" indent="0">
              <a:buNone/>
            </a:pPr>
            <a:r>
              <a:rPr lang="en-US" altLang="ko-KR" dirty="0"/>
              <a:t>import </a:t>
            </a:r>
            <a:r>
              <a:rPr lang="en-US" altLang="ko-KR" dirty="0" err="1"/>
              <a:t>numpy</a:t>
            </a:r>
            <a:endParaRPr lang="en-US" altLang="ko-KR" dirty="0"/>
          </a:p>
          <a:p>
            <a:pPr marL="320040" lvl="1" indent="0">
              <a:buNone/>
            </a:pPr>
            <a:endParaRPr lang="en-US" altLang="ko-KR" dirty="0"/>
          </a:p>
          <a:p>
            <a:pPr marL="320040" lvl="1" indent="0">
              <a:buNone/>
            </a:pPr>
            <a:r>
              <a:rPr lang="en-US" altLang="ko-KR" dirty="0"/>
              <a:t>A = </a:t>
            </a:r>
            <a:r>
              <a:rPr lang="en-US" altLang="ko-KR" dirty="0" err="1"/>
              <a:t>numpy.array</a:t>
            </a:r>
            <a:r>
              <a:rPr lang="en-US" altLang="ko-KR" dirty="0"/>
              <a:t>(</a:t>
            </a:r>
            <a:r>
              <a:rPr lang="en-US" altLang="ko-KR" b="1" dirty="0">
                <a:solidFill>
                  <a:srgbClr val="FF0000"/>
                </a:solidFill>
              </a:rPr>
              <a:t>[[1, 1], [0, 1]]</a:t>
            </a:r>
            <a:r>
              <a:rPr lang="en-US" altLang="ko-KR" dirty="0"/>
              <a:t>)</a:t>
            </a:r>
          </a:p>
          <a:p>
            <a:pPr marL="320040" lvl="1" indent="0">
              <a:buNone/>
            </a:pPr>
            <a:r>
              <a:rPr lang="en-US" altLang="ko-KR" dirty="0"/>
              <a:t>B = </a:t>
            </a:r>
            <a:r>
              <a:rPr lang="en-US" altLang="ko-KR" dirty="0" err="1"/>
              <a:t>numpy.array</a:t>
            </a:r>
            <a:r>
              <a:rPr lang="en-US" altLang="ko-KR" dirty="0"/>
              <a:t>(</a:t>
            </a:r>
            <a:r>
              <a:rPr lang="en-US" altLang="ko-KR" b="1" dirty="0">
                <a:solidFill>
                  <a:srgbClr val="FF0000"/>
                </a:solidFill>
              </a:rPr>
              <a:t>[[2, 0], [3, 4]]</a:t>
            </a:r>
            <a:r>
              <a:rPr lang="en-US" altLang="ko-KR" dirty="0"/>
              <a:t>)</a:t>
            </a:r>
          </a:p>
          <a:p>
            <a:pPr marL="320040" lvl="1" indent="0">
              <a:buNone/>
            </a:pPr>
            <a:r>
              <a:rPr lang="en-US" altLang="ko-KR" dirty="0"/>
              <a:t>print(A * B)	# elementwise product</a:t>
            </a:r>
          </a:p>
          <a:p>
            <a:pPr marL="320040" lvl="1" indent="0">
              <a:buNone/>
            </a:pPr>
            <a:r>
              <a:rPr lang="en-US" altLang="ko-KR" dirty="0"/>
              <a:t>			# [[2 0]</a:t>
            </a:r>
          </a:p>
          <a:p>
            <a:pPr marL="320040" lvl="1" indent="0">
              <a:buNone/>
            </a:pPr>
            <a:r>
              <a:rPr lang="en-US" altLang="ko-KR" dirty="0"/>
              <a:t>			#  [0 4]]</a:t>
            </a:r>
          </a:p>
          <a:p>
            <a:pPr marL="320040" lvl="1" indent="0">
              <a:buNone/>
            </a:pPr>
            <a:r>
              <a:rPr lang="en-US" altLang="ko-KR" dirty="0"/>
              <a:t>print(A @ B)	# matrix product</a:t>
            </a:r>
          </a:p>
          <a:p>
            <a:pPr marL="320040" lvl="1" indent="0">
              <a:buNone/>
            </a:pPr>
            <a:r>
              <a:rPr lang="en-US" altLang="ko-KR" dirty="0"/>
              <a:t>			# [[5 4]</a:t>
            </a:r>
          </a:p>
          <a:p>
            <a:pPr marL="320040" lvl="1" indent="0">
              <a:buNone/>
            </a:pPr>
            <a:r>
              <a:rPr lang="en-US" altLang="ko-KR" dirty="0"/>
              <a:t>			#  [3 4]]</a:t>
            </a:r>
          </a:p>
          <a:p>
            <a:pPr marL="320040" lvl="1" indent="0">
              <a:buNone/>
            </a:pPr>
            <a:r>
              <a:rPr lang="en-US" altLang="ko-KR" dirty="0"/>
              <a:t>print(</a:t>
            </a:r>
            <a:r>
              <a:rPr lang="en-US" altLang="ko-KR" b="1" dirty="0">
                <a:solidFill>
                  <a:srgbClr val="FF0000"/>
                </a:solidFill>
              </a:rPr>
              <a:t>A.dot(B)</a:t>
            </a:r>
            <a:r>
              <a:rPr lang="en-US" altLang="ko-KR" dirty="0"/>
              <a:t>)	# another matrix product</a:t>
            </a:r>
          </a:p>
          <a:p>
            <a:pPr marL="320040" lvl="1" indent="0">
              <a:buNone/>
            </a:pPr>
            <a:r>
              <a:rPr lang="en-US" altLang="ko-KR" dirty="0"/>
              <a:t>			# </a:t>
            </a:r>
            <a:r>
              <a:rPr lang="en-US" altLang="ko-KR" b="1" dirty="0">
                <a:solidFill>
                  <a:srgbClr val="FF0000"/>
                </a:solidFill>
              </a:rPr>
              <a:t>[[5 4]</a:t>
            </a:r>
          </a:p>
          <a:p>
            <a:pPr marL="320040" lvl="1" indent="0">
              <a:buNone/>
            </a:pPr>
            <a:r>
              <a:rPr lang="en-US" altLang="ko-KR" dirty="0"/>
              <a:t>			# </a:t>
            </a:r>
            <a:r>
              <a:rPr lang="en-US" altLang="ko-KR" b="1" dirty="0">
                <a:solidFill>
                  <a:srgbClr val="FF0000"/>
                </a:solidFill>
              </a:rPr>
              <a:t> [3 4]]</a:t>
            </a:r>
          </a:p>
        </p:txBody>
      </p:sp>
      <p:sp>
        <p:nvSpPr>
          <p:cNvPr id="2" name="슬라이드 번호 개체 틀 1"/>
          <p:cNvSpPr>
            <a:spLocks noGrp="1"/>
          </p:cNvSpPr>
          <p:nvPr>
            <p:ph type="sldNum" sz="quarter" idx="12"/>
          </p:nvPr>
        </p:nvSpPr>
        <p:spPr/>
        <p:txBody>
          <a:bodyPr/>
          <a:lstStyle/>
          <a:p>
            <a:fld id="{D57F1E4F-1CFF-5643-939E-217C01CDF565}" type="slidenum">
              <a:rPr lang="en-US" smtClean="0"/>
              <a:pPr/>
              <a:t>58</a:t>
            </a:fld>
            <a:endParaRPr lang="en-US" dirty="0"/>
          </a:p>
        </p:txBody>
      </p:sp>
    </p:spTree>
    <p:extLst>
      <p:ext uri="{BB962C8B-B14F-4D97-AF65-F5344CB8AC3E}">
        <p14:creationId xmlns:p14="http://schemas.microsoft.com/office/powerpoint/2010/main" val="88791366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Example: *, @, dot()</a:t>
            </a:r>
            <a:endParaRPr lang="ko-KR" altLang="en-US" dirty="0"/>
          </a:p>
        </p:txBody>
      </p:sp>
      <p:sp>
        <p:nvSpPr>
          <p:cNvPr id="4" name="내용 개체 틀 3"/>
          <p:cNvSpPr>
            <a:spLocks noGrp="1"/>
          </p:cNvSpPr>
          <p:nvPr>
            <p:ph idx="1"/>
          </p:nvPr>
        </p:nvSpPr>
        <p:spPr/>
        <p:txBody>
          <a:bodyPr>
            <a:normAutofit/>
          </a:bodyPr>
          <a:lstStyle/>
          <a:p>
            <a:pPr marL="0" indent="0">
              <a:buNone/>
            </a:pPr>
            <a:r>
              <a:rPr lang="en-US" altLang="ko-KR" dirty="0"/>
              <a:t>import </a:t>
            </a:r>
            <a:r>
              <a:rPr lang="en-US" altLang="ko-KR" dirty="0" err="1"/>
              <a:t>numpy</a:t>
            </a:r>
            <a:endParaRPr lang="en-US" altLang="ko-KR" dirty="0"/>
          </a:p>
          <a:p>
            <a:pPr marL="0" indent="0">
              <a:buNone/>
            </a:pPr>
            <a:endParaRPr lang="en-US" altLang="ko-KR" dirty="0"/>
          </a:p>
          <a:p>
            <a:pPr marL="0" indent="0">
              <a:buNone/>
            </a:pPr>
            <a:r>
              <a:rPr lang="en-US" altLang="ko-KR" dirty="0"/>
              <a:t>A = </a:t>
            </a:r>
            <a:r>
              <a:rPr lang="en-US" altLang="ko-KR" dirty="0" err="1"/>
              <a:t>numpy.array</a:t>
            </a:r>
            <a:r>
              <a:rPr lang="en-US" altLang="ko-KR" dirty="0"/>
              <a:t>([[1, 2, 3], [10, 20, 30], [100, 200, 300]])</a:t>
            </a:r>
          </a:p>
          <a:p>
            <a:pPr marL="0" indent="0">
              <a:buNone/>
            </a:pPr>
            <a:r>
              <a:rPr lang="en-US" altLang="ko-KR" dirty="0"/>
              <a:t>B = </a:t>
            </a:r>
            <a:r>
              <a:rPr lang="en-US" altLang="ko-KR" dirty="0" err="1"/>
              <a:t>numpy.array</a:t>
            </a:r>
            <a:r>
              <a:rPr lang="en-US" altLang="ko-KR" dirty="0"/>
              <a:t>([[1, 0, 0], [0, 1, 0], [0, 0, 1]])</a:t>
            </a:r>
          </a:p>
          <a:p>
            <a:pPr marL="0" indent="0">
              <a:buNone/>
            </a:pPr>
            <a:r>
              <a:rPr lang="en-US" altLang="ko-KR" dirty="0"/>
              <a:t>print(A * B)</a:t>
            </a:r>
          </a:p>
          <a:p>
            <a:pPr marL="0" indent="0">
              <a:buNone/>
            </a:pPr>
            <a:r>
              <a:rPr lang="en-US" altLang="ko-KR" dirty="0"/>
              <a:t>print(A @ B)</a:t>
            </a:r>
          </a:p>
          <a:p>
            <a:pPr marL="0" indent="0">
              <a:buNone/>
            </a:pPr>
            <a:r>
              <a:rPr lang="en-US" altLang="ko-KR" dirty="0"/>
              <a:t>print(A.dot(B))</a:t>
            </a:r>
            <a:endParaRPr lang="ko-KR" altLang="en-US" dirty="0"/>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59</a:t>
            </a:fld>
            <a:endParaRPr lang="en-US" dirty="0"/>
          </a:p>
        </p:txBody>
      </p:sp>
    </p:spTree>
    <p:extLst>
      <p:ext uri="{BB962C8B-B14F-4D97-AF65-F5344CB8AC3E}">
        <p14:creationId xmlns:p14="http://schemas.microsoft.com/office/powerpoint/2010/main" val="1722334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제목 5"/>
          <p:cNvSpPr>
            <a:spLocks noGrp="1"/>
          </p:cNvSpPr>
          <p:nvPr>
            <p:ph type="title"/>
          </p:nvPr>
        </p:nvSpPr>
        <p:spPr/>
        <p:txBody>
          <a:bodyPr/>
          <a:lstStyle/>
          <a:p>
            <a:r>
              <a:rPr lang="en-US" altLang="ko-KR" dirty="0"/>
              <a:t>Why </a:t>
            </a:r>
            <a:r>
              <a:rPr lang="en-US" altLang="ko-KR" dirty="0" err="1"/>
              <a:t>NumPy</a:t>
            </a:r>
            <a:r>
              <a:rPr lang="en-US" altLang="ko-KR" dirty="0"/>
              <a:t>?: List – s[</a:t>
            </a:r>
            <a:r>
              <a:rPr lang="en-US" altLang="ko-KR" dirty="0" err="1"/>
              <a:t>i</a:t>
            </a:r>
            <a:r>
              <a:rPr lang="en-US" altLang="ko-KR" dirty="0"/>
              <a:t>][j]</a:t>
            </a:r>
            <a:endParaRPr lang="ko-KR" altLang="en-US" dirty="0"/>
          </a:p>
        </p:txBody>
      </p:sp>
      <p:sp>
        <p:nvSpPr>
          <p:cNvPr id="10" name="내용 개체 틀 9"/>
          <p:cNvSpPr>
            <a:spLocks noGrp="1"/>
          </p:cNvSpPr>
          <p:nvPr>
            <p:ph idx="1"/>
          </p:nvPr>
        </p:nvSpPr>
        <p:spPr/>
        <p:txBody>
          <a:bodyPr>
            <a:normAutofit fontScale="70000" lnSpcReduction="20000"/>
          </a:bodyPr>
          <a:lstStyle/>
          <a:p>
            <a:pPr marL="0" indent="0">
              <a:buNone/>
            </a:pPr>
            <a:r>
              <a:rPr lang="en-US" altLang="ko-KR" b="1" dirty="0" err="1">
                <a:solidFill>
                  <a:srgbClr val="FF0000"/>
                </a:solidFill>
              </a:rPr>
              <a:t>def</a:t>
            </a:r>
            <a:r>
              <a:rPr lang="en-US" altLang="ko-KR" b="1" dirty="0">
                <a:solidFill>
                  <a:srgbClr val="FF0000"/>
                </a:solidFill>
              </a:rPr>
              <a:t> </a:t>
            </a:r>
            <a:r>
              <a:rPr lang="en-US" altLang="ko-KR" b="1" dirty="0" err="1">
                <a:solidFill>
                  <a:srgbClr val="FF0000"/>
                </a:solidFill>
              </a:rPr>
              <a:t>addMatrix</a:t>
            </a:r>
            <a:r>
              <a:rPr lang="en-US" altLang="ko-KR" b="1" dirty="0">
                <a:solidFill>
                  <a:srgbClr val="FF0000"/>
                </a:solidFill>
              </a:rPr>
              <a:t>(s, t):</a:t>
            </a:r>
          </a:p>
          <a:p>
            <a:pPr marL="0" indent="0">
              <a:buNone/>
            </a:pPr>
            <a:r>
              <a:rPr lang="en-US" altLang="ko-KR" b="1" dirty="0">
                <a:solidFill>
                  <a:srgbClr val="FF0000"/>
                </a:solidFill>
              </a:rPr>
              <a:t>    r = []</a:t>
            </a:r>
          </a:p>
          <a:p>
            <a:pPr marL="0" indent="0">
              <a:buNone/>
            </a:pPr>
            <a:r>
              <a:rPr lang="en-US" altLang="ko-KR" b="1" dirty="0">
                <a:solidFill>
                  <a:srgbClr val="FF0000"/>
                </a:solidFill>
              </a:rPr>
              <a:t>    for </a:t>
            </a:r>
            <a:r>
              <a:rPr lang="en-US" altLang="ko-KR" b="1" dirty="0" err="1">
                <a:solidFill>
                  <a:srgbClr val="FF0000"/>
                </a:solidFill>
              </a:rPr>
              <a:t>i</a:t>
            </a:r>
            <a:r>
              <a:rPr lang="en-US" altLang="ko-KR" b="1" dirty="0">
                <a:solidFill>
                  <a:srgbClr val="FF0000"/>
                </a:solidFill>
              </a:rPr>
              <a:t> in range(0, </a:t>
            </a:r>
            <a:r>
              <a:rPr lang="en-US" altLang="ko-KR" b="1" dirty="0" err="1">
                <a:solidFill>
                  <a:srgbClr val="FF0000"/>
                </a:solidFill>
              </a:rPr>
              <a:t>len</a:t>
            </a:r>
            <a:r>
              <a:rPr lang="en-US" altLang="ko-KR" b="1" dirty="0">
                <a:solidFill>
                  <a:srgbClr val="FF0000"/>
                </a:solidFill>
              </a:rPr>
              <a:t>(s)):</a:t>
            </a:r>
          </a:p>
          <a:p>
            <a:pPr marL="0" indent="0">
              <a:buNone/>
            </a:pPr>
            <a:r>
              <a:rPr lang="en-US" altLang="ko-KR" b="1" dirty="0">
                <a:solidFill>
                  <a:srgbClr val="FF0000"/>
                </a:solidFill>
              </a:rPr>
              <a:t>        r1 = []</a:t>
            </a:r>
          </a:p>
          <a:p>
            <a:pPr marL="0" indent="0">
              <a:buNone/>
            </a:pPr>
            <a:r>
              <a:rPr lang="en-US" altLang="ko-KR" b="1" dirty="0">
                <a:solidFill>
                  <a:srgbClr val="FF0000"/>
                </a:solidFill>
              </a:rPr>
              <a:t>        for j in range(0, </a:t>
            </a:r>
            <a:r>
              <a:rPr lang="en-US" altLang="ko-KR" b="1" dirty="0" err="1">
                <a:solidFill>
                  <a:srgbClr val="FF0000"/>
                </a:solidFill>
              </a:rPr>
              <a:t>len</a:t>
            </a:r>
            <a:r>
              <a:rPr lang="en-US" altLang="ko-KR" b="1" dirty="0">
                <a:solidFill>
                  <a:srgbClr val="FF0000"/>
                </a:solidFill>
              </a:rPr>
              <a:t>(s[</a:t>
            </a:r>
            <a:r>
              <a:rPr lang="en-US" altLang="ko-KR" b="1" dirty="0" err="1">
                <a:solidFill>
                  <a:srgbClr val="FF0000"/>
                </a:solidFill>
              </a:rPr>
              <a:t>i</a:t>
            </a:r>
            <a:r>
              <a:rPr lang="en-US" altLang="ko-KR" b="1" dirty="0">
                <a:solidFill>
                  <a:srgbClr val="FF0000"/>
                </a:solidFill>
              </a:rPr>
              <a:t>])):</a:t>
            </a:r>
          </a:p>
          <a:p>
            <a:pPr marL="0" indent="0">
              <a:buNone/>
            </a:pPr>
            <a:r>
              <a:rPr lang="en-US" altLang="ko-KR" b="1" dirty="0">
                <a:solidFill>
                  <a:srgbClr val="FF0000"/>
                </a:solidFill>
              </a:rPr>
              <a:t>            r1.append(s[</a:t>
            </a:r>
            <a:r>
              <a:rPr lang="en-US" altLang="ko-KR" b="1" dirty="0" err="1">
                <a:solidFill>
                  <a:srgbClr val="FF0000"/>
                </a:solidFill>
              </a:rPr>
              <a:t>i</a:t>
            </a:r>
            <a:r>
              <a:rPr lang="en-US" altLang="ko-KR" b="1" dirty="0">
                <a:solidFill>
                  <a:srgbClr val="FF0000"/>
                </a:solidFill>
              </a:rPr>
              <a:t>][j] + t[</a:t>
            </a:r>
            <a:r>
              <a:rPr lang="en-US" altLang="ko-KR" b="1" dirty="0" err="1">
                <a:solidFill>
                  <a:srgbClr val="FF0000"/>
                </a:solidFill>
              </a:rPr>
              <a:t>i</a:t>
            </a:r>
            <a:r>
              <a:rPr lang="en-US" altLang="ko-KR" b="1" dirty="0">
                <a:solidFill>
                  <a:srgbClr val="FF0000"/>
                </a:solidFill>
              </a:rPr>
              <a:t>][j])</a:t>
            </a:r>
          </a:p>
          <a:p>
            <a:pPr marL="0" indent="0">
              <a:buNone/>
            </a:pPr>
            <a:r>
              <a:rPr lang="en-US" altLang="ko-KR" b="1" dirty="0">
                <a:solidFill>
                  <a:srgbClr val="FF0000"/>
                </a:solidFill>
              </a:rPr>
              <a:t>        </a:t>
            </a:r>
            <a:r>
              <a:rPr lang="en-US" altLang="ko-KR" b="1" dirty="0" err="1">
                <a:solidFill>
                  <a:srgbClr val="FF0000"/>
                </a:solidFill>
              </a:rPr>
              <a:t>r.append</a:t>
            </a:r>
            <a:r>
              <a:rPr lang="en-US" altLang="ko-KR" b="1" dirty="0">
                <a:solidFill>
                  <a:srgbClr val="FF0000"/>
                </a:solidFill>
              </a:rPr>
              <a:t>(r1)</a:t>
            </a:r>
          </a:p>
          <a:p>
            <a:pPr marL="0" indent="0">
              <a:buNone/>
            </a:pPr>
            <a:r>
              <a:rPr lang="en-US" altLang="ko-KR" b="1" dirty="0">
                <a:solidFill>
                  <a:srgbClr val="FF0000"/>
                </a:solidFill>
              </a:rPr>
              <a:t>    return r</a:t>
            </a:r>
          </a:p>
          <a:p>
            <a:pPr marL="0" indent="0">
              <a:buNone/>
            </a:pPr>
            <a:endParaRPr lang="en-US" altLang="ko-KR" dirty="0"/>
          </a:p>
          <a:p>
            <a:pPr marL="0" indent="0">
              <a:buNone/>
            </a:pPr>
            <a:endParaRPr lang="en-US" altLang="ko-KR" dirty="0"/>
          </a:p>
          <a:p>
            <a:pPr marL="0" indent="0">
              <a:buNone/>
            </a:pPr>
            <a:r>
              <a:rPr lang="en-US" altLang="ko-KR" dirty="0"/>
              <a:t>s = [[1, 2, 3], [4, 5, 6]]</a:t>
            </a:r>
          </a:p>
          <a:p>
            <a:pPr marL="0" indent="0">
              <a:buNone/>
            </a:pPr>
            <a:r>
              <a:rPr lang="en-US" altLang="ko-KR" dirty="0"/>
              <a:t>t = [[1, 2, 3], [4, 5, 6]]</a:t>
            </a:r>
          </a:p>
          <a:p>
            <a:pPr marL="0" indent="0">
              <a:buNone/>
            </a:pPr>
            <a:r>
              <a:rPr lang="en-US" altLang="ko-KR" dirty="0"/>
              <a:t>print(</a:t>
            </a:r>
            <a:r>
              <a:rPr lang="en-US" altLang="ko-KR" b="1" dirty="0" err="1">
                <a:solidFill>
                  <a:srgbClr val="FF0000"/>
                </a:solidFill>
              </a:rPr>
              <a:t>addMatrix</a:t>
            </a:r>
            <a:r>
              <a:rPr lang="en-US" altLang="ko-KR" b="1" dirty="0">
                <a:solidFill>
                  <a:srgbClr val="FF0000"/>
                </a:solidFill>
              </a:rPr>
              <a:t>(s, t)</a:t>
            </a:r>
            <a:r>
              <a:rPr lang="en-US" altLang="ko-KR" dirty="0"/>
              <a:t>)</a:t>
            </a:r>
            <a:endParaRPr lang="ko-KR" altLang="en-US" dirty="0"/>
          </a:p>
        </p:txBody>
      </p:sp>
      <p:sp>
        <p:nvSpPr>
          <p:cNvPr id="2" name="슬라이드 번호 개체 틀 1"/>
          <p:cNvSpPr>
            <a:spLocks noGrp="1"/>
          </p:cNvSpPr>
          <p:nvPr>
            <p:ph type="sldNum" sz="quarter" idx="12"/>
          </p:nvPr>
        </p:nvSpPr>
        <p:spPr/>
        <p:txBody>
          <a:bodyPr/>
          <a:lstStyle/>
          <a:p>
            <a:fld id="{D57F1E4F-1CFF-5643-939E-217C01CDF565}" type="slidenum">
              <a:rPr lang="en-US" smtClean="0"/>
              <a:pPr/>
              <a:t>6</a:t>
            </a:fld>
            <a:endParaRPr lang="en-US" dirty="0"/>
          </a:p>
        </p:txBody>
      </p:sp>
    </p:spTree>
    <p:extLst>
      <p:ext uri="{BB962C8B-B14F-4D97-AF65-F5344CB8AC3E}">
        <p14:creationId xmlns:p14="http://schemas.microsoft.com/office/powerpoint/2010/main" val="50952235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a:t>Example: *, @, dot()</a:t>
            </a:r>
            <a:endParaRPr lang="ko-KR" altLang="en-US" dirty="0"/>
          </a:p>
        </p:txBody>
      </p:sp>
      <p:sp>
        <p:nvSpPr>
          <p:cNvPr id="4" name="내용 개체 틀 3"/>
          <p:cNvSpPr>
            <a:spLocks noGrp="1"/>
          </p:cNvSpPr>
          <p:nvPr>
            <p:ph idx="1"/>
          </p:nvPr>
        </p:nvSpPr>
        <p:spPr/>
        <p:txBody>
          <a:bodyPr>
            <a:normAutofit/>
          </a:bodyPr>
          <a:lstStyle/>
          <a:p>
            <a:pPr marL="0" indent="0">
              <a:buNone/>
            </a:pPr>
            <a:r>
              <a:rPr lang="en-US" altLang="ko-KR" dirty="0"/>
              <a:t>import </a:t>
            </a:r>
            <a:r>
              <a:rPr lang="en-US" altLang="ko-KR" dirty="0" err="1"/>
              <a:t>numpy</a:t>
            </a:r>
            <a:endParaRPr lang="en-US" altLang="ko-KR" dirty="0"/>
          </a:p>
          <a:p>
            <a:pPr marL="0" indent="0">
              <a:buNone/>
            </a:pPr>
            <a:endParaRPr lang="en-US" altLang="ko-KR" dirty="0"/>
          </a:p>
          <a:p>
            <a:pPr marL="0" indent="0">
              <a:buNone/>
            </a:pPr>
            <a:r>
              <a:rPr lang="en-US" altLang="ko-KR" dirty="0"/>
              <a:t>A = </a:t>
            </a:r>
            <a:r>
              <a:rPr lang="en-US" altLang="ko-KR" dirty="0" err="1"/>
              <a:t>numpy.array</a:t>
            </a:r>
            <a:r>
              <a:rPr lang="en-US" altLang="ko-KR" dirty="0"/>
              <a:t>([[1, 2, 3], [10, 20, 30], [100, 200, 300]])</a:t>
            </a:r>
          </a:p>
          <a:p>
            <a:pPr marL="0" indent="0">
              <a:buNone/>
            </a:pPr>
            <a:r>
              <a:rPr lang="en-US" altLang="ko-KR" dirty="0"/>
              <a:t>B = </a:t>
            </a:r>
            <a:r>
              <a:rPr lang="en-US" altLang="ko-KR" dirty="0" err="1"/>
              <a:t>numpy.eye</a:t>
            </a:r>
            <a:r>
              <a:rPr lang="en-US" altLang="ko-KR" dirty="0"/>
              <a:t>(3)		# identity matrix</a:t>
            </a:r>
          </a:p>
          <a:p>
            <a:pPr marL="0" indent="0">
              <a:buNone/>
            </a:pPr>
            <a:r>
              <a:rPr lang="en-US" altLang="ko-KR" dirty="0"/>
              <a:t>print(A * B)</a:t>
            </a:r>
          </a:p>
          <a:p>
            <a:pPr marL="0" indent="0">
              <a:buNone/>
            </a:pPr>
            <a:r>
              <a:rPr lang="en-US" altLang="ko-KR" dirty="0"/>
              <a:t>print(A @ B)</a:t>
            </a:r>
          </a:p>
          <a:p>
            <a:pPr marL="0" indent="0">
              <a:buNone/>
            </a:pPr>
            <a:r>
              <a:rPr lang="en-US" altLang="ko-KR" dirty="0"/>
              <a:t>print(A.dot(B))</a:t>
            </a:r>
            <a:endParaRPr lang="ko-KR" altLang="en-US" dirty="0"/>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60</a:t>
            </a:fld>
            <a:endParaRPr lang="en-US" dirty="0"/>
          </a:p>
        </p:txBody>
      </p:sp>
    </p:spTree>
    <p:extLst>
      <p:ext uri="{BB962C8B-B14F-4D97-AF65-F5344CB8AC3E}">
        <p14:creationId xmlns:p14="http://schemas.microsoft.com/office/powerpoint/2010/main" val="116825252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a:t>Example: *, @, dot()</a:t>
            </a:r>
            <a:endParaRPr lang="ko-KR" altLang="en-US" dirty="0"/>
          </a:p>
        </p:txBody>
      </p:sp>
      <p:sp>
        <p:nvSpPr>
          <p:cNvPr id="4" name="내용 개체 틀 3"/>
          <p:cNvSpPr>
            <a:spLocks noGrp="1"/>
          </p:cNvSpPr>
          <p:nvPr>
            <p:ph sz="half" idx="1"/>
          </p:nvPr>
        </p:nvSpPr>
        <p:spPr/>
        <p:txBody>
          <a:bodyPr>
            <a:normAutofit fontScale="77500" lnSpcReduction="20000"/>
          </a:bodyPr>
          <a:lstStyle/>
          <a:p>
            <a:pPr marL="0" indent="0">
              <a:buNone/>
            </a:pPr>
            <a:r>
              <a:rPr lang="en-US" altLang="ko-KR" dirty="0"/>
              <a:t>import </a:t>
            </a:r>
            <a:r>
              <a:rPr lang="en-US" altLang="ko-KR" dirty="0" err="1"/>
              <a:t>numpy</a:t>
            </a:r>
            <a:endParaRPr lang="en-US" altLang="ko-KR" dirty="0"/>
          </a:p>
          <a:p>
            <a:pPr marL="0" indent="0">
              <a:buNone/>
            </a:pPr>
            <a:endParaRPr lang="en-US" altLang="ko-KR" dirty="0"/>
          </a:p>
          <a:p>
            <a:pPr marL="0" indent="0">
              <a:buNone/>
            </a:pPr>
            <a:r>
              <a:rPr lang="en-US" altLang="ko-KR" dirty="0"/>
              <a:t>A = </a:t>
            </a:r>
            <a:r>
              <a:rPr lang="en-US" altLang="ko-KR" dirty="0" err="1"/>
              <a:t>numpy.array</a:t>
            </a:r>
            <a:r>
              <a:rPr lang="en-US" altLang="ko-KR" dirty="0"/>
              <a:t>([[1, 2, 3], [10, 20, 30], [100, 200, 300]])</a:t>
            </a:r>
          </a:p>
          <a:p>
            <a:pPr marL="0" indent="0">
              <a:buNone/>
            </a:pPr>
            <a:r>
              <a:rPr lang="en-US" altLang="ko-KR" b="1" dirty="0">
                <a:solidFill>
                  <a:srgbClr val="0070C0"/>
                </a:solidFill>
              </a:rPr>
              <a:t>B = </a:t>
            </a:r>
            <a:r>
              <a:rPr lang="en-US" altLang="ko-KR" b="1" dirty="0" err="1">
                <a:solidFill>
                  <a:srgbClr val="0070C0"/>
                </a:solidFill>
              </a:rPr>
              <a:t>numpy.eye</a:t>
            </a:r>
            <a:r>
              <a:rPr lang="en-US" altLang="ko-KR" b="1" dirty="0">
                <a:solidFill>
                  <a:srgbClr val="0070C0"/>
                </a:solidFill>
              </a:rPr>
              <a:t>(3)</a:t>
            </a:r>
          </a:p>
          <a:p>
            <a:pPr marL="0" indent="0">
              <a:buNone/>
            </a:pPr>
            <a:endParaRPr lang="en-US" altLang="ko-KR" dirty="0"/>
          </a:p>
          <a:p>
            <a:pPr marL="0" indent="0">
              <a:buNone/>
            </a:pPr>
            <a:r>
              <a:rPr lang="en-US" altLang="ko-KR" dirty="0"/>
              <a:t>print(A * B)</a:t>
            </a:r>
          </a:p>
          <a:p>
            <a:pPr marL="0" indent="0">
              <a:buNone/>
            </a:pPr>
            <a:r>
              <a:rPr lang="en-US" altLang="ko-KR" dirty="0"/>
              <a:t>print(A @ B)</a:t>
            </a:r>
          </a:p>
          <a:p>
            <a:pPr marL="0" indent="0">
              <a:buNone/>
            </a:pPr>
            <a:r>
              <a:rPr lang="en-US" altLang="ko-KR" dirty="0"/>
              <a:t>print(A.dot(B))</a:t>
            </a:r>
            <a:endParaRPr lang="ko-KR" altLang="en-US" dirty="0"/>
          </a:p>
        </p:txBody>
      </p:sp>
      <p:sp>
        <p:nvSpPr>
          <p:cNvPr id="5" name="내용 개체 틀 4"/>
          <p:cNvSpPr>
            <a:spLocks noGrp="1"/>
          </p:cNvSpPr>
          <p:nvPr>
            <p:ph sz="half" idx="2"/>
          </p:nvPr>
        </p:nvSpPr>
        <p:spPr/>
        <p:txBody>
          <a:bodyPr>
            <a:normAutofit fontScale="77500" lnSpcReduction="20000"/>
          </a:bodyPr>
          <a:lstStyle/>
          <a:p>
            <a:pPr marL="0" indent="0">
              <a:buNone/>
            </a:pPr>
            <a:r>
              <a:rPr lang="en-US" altLang="ko-KR" dirty="0"/>
              <a:t>import </a:t>
            </a:r>
            <a:r>
              <a:rPr lang="en-US" altLang="ko-KR" dirty="0" err="1"/>
              <a:t>numpy</a:t>
            </a:r>
            <a:endParaRPr lang="en-US" altLang="ko-KR" dirty="0"/>
          </a:p>
          <a:p>
            <a:pPr marL="0" indent="0">
              <a:buNone/>
            </a:pPr>
            <a:endParaRPr lang="en-US" altLang="ko-KR" dirty="0"/>
          </a:p>
          <a:p>
            <a:pPr marL="0" indent="0">
              <a:buNone/>
            </a:pPr>
            <a:r>
              <a:rPr lang="en-US" altLang="ko-KR" dirty="0"/>
              <a:t>A = </a:t>
            </a:r>
            <a:r>
              <a:rPr lang="en-US" altLang="ko-KR" dirty="0" err="1"/>
              <a:t>numpy.array</a:t>
            </a:r>
            <a:r>
              <a:rPr lang="en-US" altLang="ko-KR" dirty="0"/>
              <a:t>([[1, 2, 3], [10, 20, 30], [100, 200, 300]])</a:t>
            </a:r>
          </a:p>
          <a:p>
            <a:pPr marL="0" indent="0">
              <a:buNone/>
            </a:pPr>
            <a:r>
              <a:rPr lang="en-US" altLang="ko-KR" b="1" dirty="0">
                <a:solidFill>
                  <a:srgbClr val="0070C0"/>
                </a:solidFill>
              </a:rPr>
              <a:t>B = </a:t>
            </a:r>
            <a:r>
              <a:rPr lang="en-US" altLang="ko-KR" b="1" dirty="0" err="1">
                <a:solidFill>
                  <a:srgbClr val="0070C0"/>
                </a:solidFill>
              </a:rPr>
              <a:t>numpy.array</a:t>
            </a:r>
            <a:r>
              <a:rPr lang="en-US" altLang="ko-KR" b="1" dirty="0">
                <a:solidFill>
                  <a:srgbClr val="0070C0"/>
                </a:solidFill>
              </a:rPr>
              <a:t>([[1, 0, 0], [0, 1, 0], [0, 0, 1]])</a:t>
            </a:r>
          </a:p>
          <a:p>
            <a:pPr marL="0" indent="0">
              <a:buNone/>
            </a:pPr>
            <a:endParaRPr lang="en-US" altLang="ko-KR" dirty="0"/>
          </a:p>
          <a:p>
            <a:pPr marL="0" indent="0">
              <a:buNone/>
            </a:pPr>
            <a:r>
              <a:rPr lang="en-US" altLang="ko-KR" dirty="0"/>
              <a:t>print(A * B)</a:t>
            </a:r>
          </a:p>
          <a:p>
            <a:pPr marL="0" indent="0">
              <a:buNone/>
            </a:pPr>
            <a:r>
              <a:rPr lang="en-US" altLang="ko-KR" dirty="0"/>
              <a:t>print(A @ B)</a:t>
            </a:r>
          </a:p>
          <a:p>
            <a:pPr marL="0" indent="0">
              <a:buNone/>
            </a:pPr>
            <a:r>
              <a:rPr lang="en-US" altLang="ko-KR" dirty="0"/>
              <a:t>print(A.dot(B))</a:t>
            </a:r>
            <a:endParaRPr lang="ko-KR" altLang="en-US" dirty="0"/>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61</a:t>
            </a:fld>
            <a:endParaRPr lang="en-US" dirty="0"/>
          </a:p>
        </p:txBody>
      </p:sp>
    </p:spTree>
    <p:extLst>
      <p:ext uri="{BB962C8B-B14F-4D97-AF65-F5344CB8AC3E}">
        <p14:creationId xmlns:p14="http://schemas.microsoft.com/office/powerpoint/2010/main" val="421218302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a:t>Example: *, @, dot()</a:t>
            </a:r>
            <a:endParaRPr lang="ko-KR" altLang="en-US" dirty="0"/>
          </a:p>
        </p:txBody>
      </p:sp>
      <p:sp>
        <p:nvSpPr>
          <p:cNvPr id="4" name="내용 개체 틀 3"/>
          <p:cNvSpPr>
            <a:spLocks noGrp="1"/>
          </p:cNvSpPr>
          <p:nvPr>
            <p:ph sz="half" idx="1"/>
          </p:nvPr>
        </p:nvSpPr>
        <p:spPr>
          <a:xfrm>
            <a:off x="89042" y="2076452"/>
            <a:ext cx="5890417" cy="3622671"/>
          </a:xfrm>
          <a:ln w="38100">
            <a:solidFill>
              <a:srgbClr val="FF0000"/>
            </a:solidFill>
          </a:ln>
        </p:spPr>
        <p:txBody>
          <a:bodyPr>
            <a:normAutofit/>
          </a:bodyPr>
          <a:lstStyle/>
          <a:p>
            <a:pPr marL="0" indent="0">
              <a:buNone/>
            </a:pPr>
            <a:r>
              <a:rPr lang="en-US" altLang="ko-KR" sz="1600" dirty="0"/>
              <a:t>import </a:t>
            </a:r>
            <a:r>
              <a:rPr lang="en-US" altLang="ko-KR" sz="1600" dirty="0" err="1"/>
              <a:t>numpy</a:t>
            </a:r>
            <a:endParaRPr lang="en-US" altLang="ko-KR" sz="1600" dirty="0"/>
          </a:p>
          <a:p>
            <a:pPr marL="0" indent="0">
              <a:buNone/>
            </a:pPr>
            <a:endParaRPr lang="en-US" altLang="ko-KR" sz="1600" dirty="0"/>
          </a:p>
          <a:p>
            <a:pPr marL="0" indent="0">
              <a:buNone/>
            </a:pPr>
            <a:r>
              <a:rPr lang="en-US" altLang="ko-KR" sz="1600" dirty="0"/>
              <a:t>A = </a:t>
            </a:r>
            <a:r>
              <a:rPr lang="en-US" altLang="ko-KR" sz="1600" dirty="0" err="1"/>
              <a:t>numpy.array</a:t>
            </a:r>
            <a:r>
              <a:rPr lang="en-US" altLang="ko-KR" sz="1600" dirty="0"/>
              <a:t>([[1, 2, 3], [10, 20, 30], [100, </a:t>
            </a:r>
            <a:r>
              <a:rPr lang="en-US" altLang="ko-KR" sz="1600" dirty="0">
                <a:solidFill>
                  <a:schemeClr val="tx1"/>
                </a:solidFill>
              </a:rPr>
              <a:t>200, 300]])</a:t>
            </a:r>
          </a:p>
          <a:p>
            <a:pPr marL="0" indent="0">
              <a:buNone/>
            </a:pPr>
            <a:r>
              <a:rPr lang="en-US" altLang="ko-KR" sz="1600" dirty="0"/>
              <a:t>B = </a:t>
            </a:r>
            <a:r>
              <a:rPr lang="en-US" altLang="ko-KR" sz="1600" dirty="0" err="1"/>
              <a:t>numpy.eye</a:t>
            </a:r>
            <a:r>
              <a:rPr lang="en-US" altLang="ko-KR" sz="1600" dirty="0"/>
              <a:t>(3)</a:t>
            </a:r>
          </a:p>
          <a:p>
            <a:pPr marL="0" indent="0">
              <a:buNone/>
            </a:pPr>
            <a:endParaRPr lang="en-US" altLang="ko-KR" sz="1600" dirty="0"/>
          </a:p>
          <a:p>
            <a:pPr marL="0" indent="0">
              <a:buNone/>
            </a:pPr>
            <a:r>
              <a:rPr lang="en-US" altLang="ko-KR" sz="1600" dirty="0"/>
              <a:t>print(A * B)</a:t>
            </a:r>
          </a:p>
          <a:p>
            <a:pPr marL="0" indent="0">
              <a:buNone/>
            </a:pPr>
            <a:r>
              <a:rPr lang="en-US" altLang="ko-KR" sz="1600" dirty="0"/>
              <a:t>print(A @ B)</a:t>
            </a:r>
          </a:p>
          <a:p>
            <a:pPr marL="0" indent="0">
              <a:buNone/>
            </a:pPr>
            <a:r>
              <a:rPr lang="en-US" altLang="ko-KR" sz="1600" dirty="0"/>
              <a:t>print(A.dot(B))</a:t>
            </a:r>
            <a:endParaRPr lang="ko-KR" altLang="en-US" sz="1600" dirty="0"/>
          </a:p>
        </p:txBody>
      </p:sp>
      <p:sp>
        <p:nvSpPr>
          <p:cNvPr id="5" name="내용 개체 틀 4"/>
          <p:cNvSpPr>
            <a:spLocks noGrp="1"/>
          </p:cNvSpPr>
          <p:nvPr>
            <p:ph sz="half" idx="2"/>
          </p:nvPr>
        </p:nvSpPr>
        <p:spPr>
          <a:xfrm>
            <a:off x="6090676" y="2076452"/>
            <a:ext cx="5890417" cy="3622672"/>
          </a:xfrm>
        </p:spPr>
        <p:txBody>
          <a:bodyPr>
            <a:normAutofit/>
          </a:bodyPr>
          <a:lstStyle/>
          <a:p>
            <a:pPr marL="0" indent="0">
              <a:buNone/>
            </a:pPr>
            <a:r>
              <a:rPr lang="en-US" altLang="ko-KR" sz="1600" dirty="0"/>
              <a:t>import </a:t>
            </a:r>
            <a:r>
              <a:rPr lang="en-US" altLang="ko-KR" sz="1600" dirty="0" err="1"/>
              <a:t>numpy</a:t>
            </a:r>
            <a:endParaRPr lang="en-US" altLang="ko-KR" sz="1600" dirty="0"/>
          </a:p>
          <a:p>
            <a:pPr marL="0" indent="0">
              <a:buNone/>
            </a:pPr>
            <a:endParaRPr lang="en-US" altLang="ko-KR" sz="1600" dirty="0"/>
          </a:p>
          <a:p>
            <a:pPr marL="0" indent="0">
              <a:buNone/>
            </a:pPr>
            <a:r>
              <a:rPr lang="en-US" altLang="ko-KR" sz="1600" dirty="0"/>
              <a:t>A = </a:t>
            </a:r>
            <a:r>
              <a:rPr lang="en-US" altLang="ko-KR" sz="1600" dirty="0" err="1"/>
              <a:t>numpy.array</a:t>
            </a:r>
            <a:r>
              <a:rPr lang="en-US" altLang="ko-KR" sz="1600" dirty="0"/>
              <a:t>([[1, 2, 3], [10, 20, 30], [100, 200, 300]])</a:t>
            </a:r>
          </a:p>
          <a:p>
            <a:pPr marL="0" indent="0">
              <a:buNone/>
            </a:pPr>
            <a:r>
              <a:rPr lang="en-US" altLang="ko-KR" sz="1600" dirty="0"/>
              <a:t>B = </a:t>
            </a:r>
            <a:r>
              <a:rPr lang="en-US" altLang="ko-KR" sz="1600" dirty="0" err="1"/>
              <a:t>numpy.array</a:t>
            </a:r>
            <a:r>
              <a:rPr lang="en-US" altLang="ko-KR" sz="1600" dirty="0"/>
              <a:t>([[1, 0, 0], [0, 1, 0], [0, 0, 1]])</a:t>
            </a:r>
          </a:p>
          <a:p>
            <a:pPr marL="0" indent="0">
              <a:buNone/>
            </a:pPr>
            <a:endParaRPr lang="en-US" altLang="ko-KR" sz="1600" dirty="0"/>
          </a:p>
          <a:p>
            <a:pPr marL="0" indent="0">
              <a:buNone/>
            </a:pPr>
            <a:r>
              <a:rPr lang="en-US" altLang="ko-KR" sz="1600" dirty="0"/>
              <a:t>print(A * B)</a:t>
            </a:r>
          </a:p>
          <a:p>
            <a:pPr marL="0" indent="0">
              <a:buNone/>
            </a:pPr>
            <a:r>
              <a:rPr lang="en-US" altLang="ko-KR" sz="1600" dirty="0"/>
              <a:t>print(A @ B)</a:t>
            </a:r>
          </a:p>
          <a:p>
            <a:pPr marL="0" indent="0">
              <a:buNone/>
            </a:pPr>
            <a:r>
              <a:rPr lang="en-US" altLang="ko-KR" sz="1600" dirty="0"/>
              <a:t>print(A.dot(B))</a:t>
            </a:r>
            <a:endParaRPr lang="ko-KR" altLang="en-US" sz="1600" dirty="0"/>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62</a:t>
            </a:fld>
            <a:endParaRPr lang="en-US" dirty="0"/>
          </a:p>
        </p:txBody>
      </p:sp>
    </p:spTree>
    <p:extLst>
      <p:ext uri="{BB962C8B-B14F-4D97-AF65-F5344CB8AC3E}">
        <p14:creationId xmlns:p14="http://schemas.microsoft.com/office/powerpoint/2010/main" val="243967997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p:cNvSpPr>
            <a:spLocks noGrp="1"/>
          </p:cNvSpPr>
          <p:nvPr>
            <p:ph type="title"/>
          </p:nvPr>
        </p:nvSpPr>
        <p:spPr/>
        <p:txBody>
          <a:bodyPr/>
          <a:lstStyle/>
          <a:p>
            <a:r>
              <a:rPr lang="en-US" altLang="ko-KR" dirty="0"/>
              <a:t>Basic Operations: +=, *=, …</a:t>
            </a:r>
            <a:endParaRPr lang="ko-KR" altLang="en-US" dirty="0"/>
          </a:p>
        </p:txBody>
      </p:sp>
      <p:sp>
        <p:nvSpPr>
          <p:cNvPr id="3" name="내용 개체 틀 2"/>
          <p:cNvSpPr>
            <a:spLocks noGrp="1"/>
          </p:cNvSpPr>
          <p:nvPr>
            <p:ph idx="1"/>
          </p:nvPr>
        </p:nvSpPr>
        <p:spPr>
          <a:xfrm>
            <a:off x="913794" y="1127464"/>
            <a:ext cx="11054088" cy="5371948"/>
          </a:xfrm>
        </p:spPr>
        <p:txBody>
          <a:bodyPr>
            <a:normAutofit fontScale="70000" lnSpcReduction="20000"/>
          </a:bodyPr>
          <a:lstStyle/>
          <a:p>
            <a:r>
              <a:rPr lang="en-US" altLang="ko-KR" dirty="0"/>
              <a:t>Some operations, such as </a:t>
            </a:r>
            <a:r>
              <a:rPr lang="en-US" altLang="ko-KR" dirty="0">
                <a:solidFill>
                  <a:schemeClr val="tx1"/>
                </a:solidFill>
              </a:rPr>
              <a:t>+= </a:t>
            </a:r>
            <a:r>
              <a:rPr lang="en-US" altLang="ko-KR" dirty="0"/>
              <a:t>and </a:t>
            </a:r>
            <a:r>
              <a:rPr lang="en-US" altLang="ko-KR" dirty="0">
                <a:solidFill>
                  <a:schemeClr val="tx1"/>
                </a:solidFill>
              </a:rPr>
              <a:t>*=</a:t>
            </a:r>
            <a:r>
              <a:rPr lang="en-US" altLang="ko-KR" dirty="0"/>
              <a:t>, act in place to modify an existing array rather than create a new one.</a:t>
            </a:r>
          </a:p>
          <a:p>
            <a:pPr marL="0" indent="0">
              <a:buNone/>
            </a:pPr>
            <a:r>
              <a:rPr lang="en-US" altLang="ko-KR" dirty="0"/>
              <a:t>import </a:t>
            </a:r>
            <a:r>
              <a:rPr lang="en-US" altLang="ko-KR" dirty="0" err="1"/>
              <a:t>numpy</a:t>
            </a:r>
            <a:endParaRPr lang="en-US" altLang="ko-KR" dirty="0"/>
          </a:p>
          <a:p>
            <a:pPr marL="0" indent="0">
              <a:buNone/>
            </a:pPr>
            <a:r>
              <a:rPr lang="en-US" altLang="ko-KR" dirty="0"/>
              <a:t>a = </a:t>
            </a:r>
            <a:r>
              <a:rPr lang="en-US" altLang="ko-KR" dirty="0" err="1"/>
              <a:t>numpy.ones</a:t>
            </a:r>
            <a:r>
              <a:rPr lang="en-US" altLang="ko-KR" dirty="0"/>
              <a:t>((2, 3), </a:t>
            </a:r>
            <a:r>
              <a:rPr lang="en-US" altLang="ko-KR" dirty="0" err="1"/>
              <a:t>dtype</a:t>
            </a:r>
            <a:r>
              <a:rPr lang="en-US" altLang="ko-KR" dirty="0"/>
              <a:t>=</a:t>
            </a:r>
            <a:r>
              <a:rPr lang="en-US" altLang="ko-KR" dirty="0" err="1"/>
              <a:t>int</a:t>
            </a:r>
            <a:r>
              <a:rPr lang="en-US" altLang="ko-KR" dirty="0"/>
              <a:t>)</a:t>
            </a:r>
          </a:p>
          <a:p>
            <a:pPr marL="0" indent="0">
              <a:buNone/>
            </a:pPr>
            <a:r>
              <a:rPr lang="en-US" altLang="ko-KR" dirty="0"/>
              <a:t>b = </a:t>
            </a:r>
            <a:r>
              <a:rPr lang="en-US" altLang="ko-KR" dirty="0" err="1"/>
              <a:t>numpy.random.random</a:t>
            </a:r>
            <a:r>
              <a:rPr lang="en-US" altLang="ko-KR" dirty="0"/>
              <a:t>((2, 3))</a:t>
            </a:r>
          </a:p>
          <a:p>
            <a:pPr marL="0" indent="0">
              <a:buNone/>
            </a:pPr>
            <a:r>
              <a:rPr lang="en-US" altLang="ko-KR" dirty="0"/>
              <a:t>print(a)		# [[1 1 1]</a:t>
            </a:r>
          </a:p>
          <a:p>
            <a:pPr marL="0" indent="0">
              <a:buNone/>
            </a:pPr>
            <a:r>
              <a:rPr lang="en-US" altLang="ko-KR" dirty="0"/>
              <a:t>		#  [1 1 1]]</a:t>
            </a:r>
          </a:p>
          <a:p>
            <a:pPr marL="0" indent="0">
              <a:buNone/>
            </a:pPr>
            <a:r>
              <a:rPr lang="en-US" altLang="ko-KR" dirty="0"/>
              <a:t>print(b)	# [[0.45176037 0.54004489 0.97049848]</a:t>
            </a:r>
          </a:p>
          <a:p>
            <a:pPr marL="0" indent="0">
              <a:buNone/>
            </a:pPr>
            <a:r>
              <a:rPr lang="en-US" altLang="ko-KR" dirty="0"/>
              <a:t>		#  [0.82925274 0.32506339 0.69108149]]</a:t>
            </a:r>
          </a:p>
          <a:p>
            <a:pPr marL="0" indent="0">
              <a:buNone/>
            </a:pPr>
            <a:r>
              <a:rPr lang="en-US" altLang="ko-KR" b="1" dirty="0">
                <a:solidFill>
                  <a:srgbClr val="FF0000"/>
                </a:solidFill>
              </a:rPr>
              <a:t>a *= 3</a:t>
            </a:r>
          </a:p>
          <a:p>
            <a:pPr marL="0" indent="0">
              <a:buNone/>
            </a:pPr>
            <a:r>
              <a:rPr lang="en-US" altLang="ko-KR" dirty="0"/>
              <a:t>print(a)		# [[3 3 3]</a:t>
            </a:r>
          </a:p>
          <a:p>
            <a:pPr marL="0" indent="0">
              <a:buNone/>
            </a:pPr>
            <a:r>
              <a:rPr lang="en-US" altLang="ko-KR" dirty="0"/>
              <a:t>		#  [3 3 3]]</a:t>
            </a:r>
          </a:p>
          <a:p>
            <a:pPr marL="0" indent="0">
              <a:buNone/>
            </a:pPr>
            <a:r>
              <a:rPr lang="en-US" altLang="ko-KR" b="1" dirty="0">
                <a:solidFill>
                  <a:srgbClr val="FF0000"/>
                </a:solidFill>
              </a:rPr>
              <a:t>b += a</a:t>
            </a:r>
          </a:p>
          <a:p>
            <a:pPr marL="0" indent="0">
              <a:buNone/>
            </a:pPr>
            <a:r>
              <a:rPr lang="en-US" altLang="ko-KR" dirty="0"/>
              <a:t>print(b)	# [[3.45176037 3.54004489 3.97049848]</a:t>
            </a:r>
          </a:p>
          <a:p>
            <a:pPr marL="0" indent="0">
              <a:buNone/>
            </a:pPr>
            <a:r>
              <a:rPr lang="en-US" altLang="ko-KR" dirty="0"/>
              <a:t>		#  [3.82925274 3.32506339 3.69108149]]</a:t>
            </a:r>
          </a:p>
          <a:p>
            <a:pPr marL="0" indent="0">
              <a:buNone/>
            </a:pPr>
            <a:r>
              <a:rPr lang="en-US" altLang="ko-KR" b="1" dirty="0">
                <a:solidFill>
                  <a:srgbClr val="FF0000"/>
                </a:solidFill>
              </a:rPr>
              <a:t>a += b</a:t>
            </a:r>
            <a:r>
              <a:rPr lang="en-US" altLang="ko-KR" dirty="0"/>
              <a:t>	# </a:t>
            </a:r>
            <a:r>
              <a:rPr lang="en-US" altLang="ko-KR" b="1" dirty="0">
                <a:solidFill>
                  <a:srgbClr val="FF0000"/>
                </a:solidFill>
              </a:rPr>
              <a:t>ERROR</a:t>
            </a:r>
          </a:p>
        </p:txBody>
      </p:sp>
      <p:sp>
        <p:nvSpPr>
          <p:cNvPr id="2" name="슬라이드 번호 개체 틀 1"/>
          <p:cNvSpPr>
            <a:spLocks noGrp="1"/>
          </p:cNvSpPr>
          <p:nvPr>
            <p:ph type="sldNum" sz="quarter" idx="12"/>
          </p:nvPr>
        </p:nvSpPr>
        <p:spPr/>
        <p:txBody>
          <a:bodyPr/>
          <a:lstStyle/>
          <a:p>
            <a:fld id="{D57F1E4F-1CFF-5643-939E-217C01CDF565}" type="slidenum">
              <a:rPr lang="en-US" smtClean="0"/>
              <a:pPr/>
              <a:t>63</a:t>
            </a:fld>
            <a:endParaRPr lang="en-US" dirty="0"/>
          </a:p>
        </p:txBody>
      </p:sp>
    </p:spTree>
    <p:extLst>
      <p:ext uri="{BB962C8B-B14F-4D97-AF65-F5344CB8AC3E}">
        <p14:creationId xmlns:p14="http://schemas.microsoft.com/office/powerpoint/2010/main" val="389178327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a:t>Example: </a:t>
            </a:r>
            <a:r>
              <a:rPr lang="ko-KR" altLang="en-US"/>
              <a:t>*</a:t>
            </a:r>
            <a:r>
              <a:rPr lang="en-US" altLang="ko-KR"/>
              <a:t>=</a:t>
            </a:r>
            <a:endParaRPr lang="ko-KR" altLang="en-US" dirty="0"/>
          </a:p>
        </p:txBody>
      </p:sp>
      <p:sp>
        <p:nvSpPr>
          <p:cNvPr id="4" name="내용 개체 틀 3"/>
          <p:cNvSpPr>
            <a:spLocks noGrp="1"/>
          </p:cNvSpPr>
          <p:nvPr>
            <p:ph idx="1"/>
          </p:nvPr>
        </p:nvSpPr>
        <p:spPr>
          <a:xfrm>
            <a:off x="913794" y="1127464"/>
            <a:ext cx="11358887" cy="4663735"/>
          </a:xfrm>
        </p:spPr>
        <p:txBody>
          <a:bodyPr>
            <a:normAutofit/>
          </a:bodyPr>
          <a:lstStyle/>
          <a:p>
            <a:pPr marL="0" indent="0">
              <a:buNone/>
            </a:pPr>
            <a:r>
              <a:rPr lang="en-US" altLang="ko-KR" dirty="0"/>
              <a:t>import </a:t>
            </a:r>
            <a:r>
              <a:rPr lang="en-US" altLang="ko-KR" dirty="0" err="1"/>
              <a:t>numpy</a:t>
            </a:r>
            <a:endParaRPr lang="en-US" altLang="ko-KR" dirty="0"/>
          </a:p>
          <a:p>
            <a:pPr marL="0" indent="0">
              <a:buNone/>
            </a:pPr>
            <a:endParaRPr lang="en-US" altLang="ko-KR" dirty="0"/>
          </a:p>
          <a:p>
            <a:pPr marL="0" indent="0">
              <a:buNone/>
            </a:pPr>
            <a:r>
              <a:rPr lang="en-US" altLang="ko-KR" dirty="0"/>
              <a:t>A = </a:t>
            </a:r>
            <a:r>
              <a:rPr lang="en-US" altLang="ko-KR" dirty="0" err="1"/>
              <a:t>numpy.array</a:t>
            </a:r>
            <a:r>
              <a:rPr lang="en-US" altLang="ko-KR" dirty="0"/>
              <a:t>([[1.0, 2.0, 3], [10.0, 20.0, 30.0], [100.0, 200.0, 300.0]])</a:t>
            </a:r>
          </a:p>
          <a:p>
            <a:pPr marL="0" indent="0">
              <a:buNone/>
            </a:pPr>
            <a:r>
              <a:rPr lang="en-US" altLang="ko-KR" dirty="0"/>
              <a:t>B = </a:t>
            </a:r>
            <a:r>
              <a:rPr lang="en-US" altLang="ko-KR" dirty="0" err="1"/>
              <a:t>numpy.eye</a:t>
            </a:r>
            <a:r>
              <a:rPr lang="en-US" altLang="ko-KR" dirty="0"/>
              <a:t>(3)</a:t>
            </a:r>
          </a:p>
          <a:p>
            <a:pPr marL="0" indent="0">
              <a:buNone/>
            </a:pPr>
            <a:r>
              <a:rPr lang="en-US" altLang="ko-KR" dirty="0"/>
              <a:t>A *= B</a:t>
            </a:r>
          </a:p>
          <a:p>
            <a:pPr marL="0" indent="0">
              <a:buNone/>
            </a:pPr>
            <a:r>
              <a:rPr lang="en-US" altLang="ko-KR" dirty="0"/>
              <a:t>print(A)</a:t>
            </a:r>
            <a:endParaRPr lang="ko-KR" altLang="en-US" dirty="0"/>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64</a:t>
            </a:fld>
            <a:endParaRPr lang="en-US" dirty="0"/>
          </a:p>
        </p:txBody>
      </p:sp>
    </p:spTree>
    <p:extLst>
      <p:ext uri="{BB962C8B-B14F-4D97-AF65-F5344CB8AC3E}">
        <p14:creationId xmlns:p14="http://schemas.microsoft.com/office/powerpoint/2010/main" val="353561652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a:t>Example: </a:t>
            </a:r>
            <a:r>
              <a:rPr lang="ko-KR" altLang="en-US"/>
              <a:t>*</a:t>
            </a:r>
            <a:r>
              <a:rPr lang="en-US" altLang="ko-KR"/>
              <a:t>=</a:t>
            </a:r>
            <a:endParaRPr lang="ko-KR" altLang="en-US" dirty="0"/>
          </a:p>
        </p:txBody>
      </p:sp>
      <p:sp>
        <p:nvSpPr>
          <p:cNvPr id="4" name="내용 개체 틀 3"/>
          <p:cNvSpPr>
            <a:spLocks noGrp="1"/>
          </p:cNvSpPr>
          <p:nvPr>
            <p:ph idx="1"/>
          </p:nvPr>
        </p:nvSpPr>
        <p:spPr/>
        <p:txBody>
          <a:bodyPr>
            <a:normAutofit/>
          </a:bodyPr>
          <a:lstStyle/>
          <a:p>
            <a:pPr marL="0" indent="0">
              <a:buNone/>
            </a:pPr>
            <a:r>
              <a:rPr lang="en-US" altLang="ko-KR" dirty="0"/>
              <a:t>import </a:t>
            </a:r>
            <a:r>
              <a:rPr lang="en-US" altLang="ko-KR" dirty="0" err="1"/>
              <a:t>numpy</a:t>
            </a:r>
            <a:endParaRPr lang="en-US" altLang="ko-KR" dirty="0"/>
          </a:p>
          <a:p>
            <a:pPr marL="0" indent="0">
              <a:buNone/>
            </a:pPr>
            <a:endParaRPr lang="en-US" altLang="ko-KR" dirty="0"/>
          </a:p>
          <a:p>
            <a:pPr marL="0" indent="0">
              <a:buNone/>
            </a:pPr>
            <a:r>
              <a:rPr lang="en-US" altLang="ko-KR" dirty="0"/>
              <a:t>A = </a:t>
            </a:r>
            <a:r>
              <a:rPr lang="en-US" altLang="ko-KR" dirty="0" err="1"/>
              <a:t>numpy.array</a:t>
            </a:r>
            <a:r>
              <a:rPr lang="en-US" altLang="ko-KR" dirty="0"/>
              <a:t>(</a:t>
            </a:r>
            <a:r>
              <a:rPr lang="en-US" altLang="ko-KR" b="1" dirty="0">
                <a:solidFill>
                  <a:srgbClr val="FF0000"/>
                </a:solidFill>
              </a:rPr>
              <a:t>[[1, 2, 3], [10, 20, 30], [100, 200, 300]]</a:t>
            </a:r>
            <a:r>
              <a:rPr lang="en-US" altLang="ko-KR" dirty="0"/>
              <a:t>)</a:t>
            </a:r>
          </a:p>
          <a:p>
            <a:pPr marL="0" indent="0">
              <a:buNone/>
            </a:pPr>
            <a:r>
              <a:rPr lang="en-US" altLang="ko-KR" dirty="0"/>
              <a:t>					# </a:t>
            </a:r>
            <a:r>
              <a:rPr lang="en-US" altLang="ko-KR" b="1" dirty="0">
                <a:solidFill>
                  <a:srgbClr val="FF0000"/>
                </a:solidFill>
              </a:rPr>
              <a:t>Integer</a:t>
            </a:r>
          </a:p>
          <a:p>
            <a:pPr marL="0" indent="0">
              <a:buNone/>
            </a:pPr>
            <a:r>
              <a:rPr lang="en-US" altLang="ko-KR" dirty="0"/>
              <a:t>B = </a:t>
            </a:r>
            <a:r>
              <a:rPr lang="en-US" altLang="ko-KR" dirty="0" err="1"/>
              <a:t>numpy.</a:t>
            </a:r>
            <a:r>
              <a:rPr lang="en-US" altLang="ko-KR" b="1" dirty="0" err="1">
                <a:solidFill>
                  <a:srgbClr val="FF0000"/>
                </a:solidFill>
              </a:rPr>
              <a:t>eye</a:t>
            </a:r>
            <a:r>
              <a:rPr lang="en-US" altLang="ko-KR" b="1" dirty="0">
                <a:solidFill>
                  <a:srgbClr val="FF0000"/>
                </a:solidFill>
              </a:rPr>
              <a:t>(3)</a:t>
            </a:r>
            <a:r>
              <a:rPr lang="en-US" altLang="ko-KR" dirty="0"/>
              <a:t>	# </a:t>
            </a:r>
            <a:r>
              <a:rPr lang="en-US" altLang="ko-KR" b="1" dirty="0">
                <a:solidFill>
                  <a:srgbClr val="FF0000"/>
                </a:solidFill>
              </a:rPr>
              <a:t>Float</a:t>
            </a:r>
          </a:p>
          <a:p>
            <a:pPr marL="0" indent="0">
              <a:buNone/>
            </a:pPr>
            <a:r>
              <a:rPr lang="en-US" altLang="ko-KR" b="1" dirty="0">
                <a:solidFill>
                  <a:srgbClr val="FF0000"/>
                </a:solidFill>
              </a:rPr>
              <a:t>A *= B</a:t>
            </a:r>
            <a:r>
              <a:rPr lang="en-US" altLang="ko-KR" dirty="0"/>
              <a:t>				# ERROR</a:t>
            </a:r>
          </a:p>
          <a:p>
            <a:pPr marL="0" indent="0">
              <a:buNone/>
            </a:pPr>
            <a:r>
              <a:rPr lang="en-US" altLang="ko-KR" dirty="0"/>
              <a:t>print(A)</a:t>
            </a:r>
            <a:endParaRPr lang="ko-KR" altLang="en-US" dirty="0"/>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65</a:t>
            </a:fld>
            <a:endParaRPr lang="en-US" dirty="0"/>
          </a:p>
        </p:txBody>
      </p:sp>
    </p:spTree>
    <p:extLst>
      <p:ext uri="{BB962C8B-B14F-4D97-AF65-F5344CB8AC3E}">
        <p14:creationId xmlns:p14="http://schemas.microsoft.com/office/powerpoint/2010/main" val="339012543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p:cNvSpPr>
            <a:spLocks noGrp="1"/>
          </p:cNvSpPr>
          <p:nvPr>
            <p:ph type="title"/>
          </p:nvPr>
        </p:nvSpPr>
        <p:spPr/>
        <p:txBody>
          <a:bodyPr/>
          <a:lstStyle/>
          <a:p>
            <a:r>
              <a:rPr lang="en-US" altLang="ko-KR" dirty="0"/>
              <a:t>Basic Operations: </a:t>
            </a:r>
            <a:r>
              <a:rPr lang="en-US" altLang="ko-KR" dirty="0" err="1"/>
              <a:t>Upcasting</a:t>
            </a:r>
            <a:endParaRPr lang="ko-KR" altLang="en-US" dirty="0"/>
          </a:p>
        </p:txBody>
      </p:sp>
      <p:sp>
        <p:nvSpPr>
          <p:cNvPr id="3" name="내용 개체 틀 2"/>
          <p:cNvSpPr>
            <a:spLocks noGrp="1"/>
          </p:cNvSpPr>
          <p:nvPr>
            <p:ph idx="1"/>
          </p:nvPr>
        </p:nvSpPr>
        <p:spPr>
          <a:xfrm>
            <a:off x="913795" y="1127464"/>
            <a:ext cx="10659640" cy="5129901"/>
          </a:xfrm>
        </p:spPr>
        <p:txBody>
          <a:bodyPr>
            <a:normAutofit fontScale="70000" lnSpcReduction="20000"/>
          </a:bodyPr>
          <a:lstStyle/>
          <a:p>
            <a:r>
              <a:rPr lang="en-US" altLang="ko-KR" dirty="0"/>
              <a:t>When operating with arrays of different types, the type of the resulting array corresponds to the more general or precise one (a behavior known as upcasting).</a:t>
            </a:r>
          </a:p>
          <a:p>
            <a:pPr marL="0" indent="0">
              <a:buNone/>
            </a:pPr>
            <a:r>
              <a:rPr lang="en-US" altLang="ko-KR" dirty="0"/>
              <a:t>import </a:t>
            </a:r>
            <a:r>
              <a:rPr lang="en-US" altLang="ko-KR" dirty="0" err="1"/>
              <a:t>numpy</a:t>
            </a:r>
            <a:endParaRPr lang="en-US" altLang="ko-KR" dirty="0"/>
          </a:p>
          <a:p>
            <a:pPr marL="0" indent="0">
              <a:buNone/>
            </a:pPr>
            <a:endParaRPr lang="en-US" altLang="ko-KR" dirty="0"/>
          </a:p>
          <a:p>
            <a:pPr marL="0" indent="0">
              <a:buNone/>
            </a:pPr>
            <a:r>
              <a:rPr lang="en-US" altLang="ko-KR" dirty="0"/>
              <a:t>a = </a:t>
            </a:r>
            <a:r>
              <a:rPr lang="en-US" altLang="ko-KR" dirty="0" err="1"/>
              <a:t>numpy.ones</a:t>
            </a:r>
            <a:r>
              <a:rPr lang="en-US" altLang="ko-KR" dirty="0"/>
              <a:t>(3, </a:t>
            </a:r>
            <a:r>
              <a:rPr lang="en-US" altLang="ko-KR" dirty="0" err="1"/>
              <a:t>dtype</a:t>
            </a:r>
            <a:r>
              <a:rPr lang="en-US" altLang="ko-KR" dirty="0"/>
              <a:t>=</a:t>
            </a:r>
            <a:r>
              <a:rPr lang="en-US" altLang="ko-KR" b="1" dirty="0">
                <a:solidFill>
                  <a:srgbClr val="FF0000"/>
                </a:solidFill>
              </a:rPr>
              <a:t>numpy.int32</a:t>
            </a:r>
            <a:r>
              <a:rPr lang="en-US" altLang="ko-KR" dirty="0"/>
              <a:t>)</a:t>
            </a:r>
          </a:p>
          <a:p>
            <a:pPr marL="0" indent="0">
              <a:buNone/>
            </a:pPr>
            <a:r>
              <a:rPr lang="en-US" altLang="ko-KR" dirty="0"/>
              <a:t>b = </a:t>
            </a:r>
            <a:r>
              <a:rPr lang="en-US" altLang="ko-KR" dirty="0" err="1"/>
              <a:t>numpy.linspace</a:t>
            </a:r>
            <a:r>
              <a:rPr lang="en-US" altLang="ko-KR" dirty="0"/>
              <a:t>(0, </a:t>
            </a:r>
            <a:r>
              <a:rPr lang="en-US" altLang="ko-KR" dirty="0" err="1"/>
              <a:t>numpy.pi</a:t>
            </a:r>
            <a:r>
              <a:rPr lang="en-US" altLang="ko-KR" dirty="0"/>
              <a:t>, 3)</a:t>
            </a:r>
          </a:p>
          <a:p>
            <a:pPr marL="0" indent="0">
              <a:buNone/>
            </a:pPr>
            <a:r>
              <a:rPr lang="en-US" altLang="ko-KR" dirty="0"/>
              <a:t>print(a)			# [1 1 1]</a:t>
            </a:r>
          </a:p>
          <a:p>
            <a:pPr marL="0" indent="0">
              <a:buNone/>
            </a:pPr>
            <a:r>
              <a:rPr lang="en-US" altLang="ko-KR" dirty="0"/>
              <a:t>print(b)			# [0.         1.57079633 3.14159265]</a:t>
            </a:r>
          </a:p>
          <a:p>
            <a:pPr marL="0" indent="0">
              <a:buNone/>
            </a:pPr>
            <a:r>
              <a:rPr lang="en-US" altLang="ko-KR" dirty="0"/>
              <a:t>print(b.dtype.name)	# </a:t>
            </a:r>
            <a:r>
              <a:rPr lang="en-US" altLang="ko-KR" b="1" dirty="0">
                <a:solidFill>
                  <a:srgbClr val="FF0000"/>
                </a:solidFill>
              </a:rPr>
              <a:t>float64</a:t>
            </a:r>
          </a:p>
          <a:p>
            <a:pPr marL="0" indent="0">
              <a:buNone/>
            </a:pPr>
            <a:r>
              <a:rPr lang="en-US" altLang="ko-KR" dirty="0"/>
              <a:t>c = a + b</a:t>
            </a:r>
          </a:p>
          <a:p>
            <a:pPr marL="0" indent="0">
              <a:buNone/>
            </a:pPr>
            <a:r>
              <a:rPr lang="en-US" altLang="ko-KR" dirty="0"/>
              <a:t>print(c)			# [1.         2.57079633 4.14159265]</a:t>
            </a:r>
          </a:p>
          <a:p>
            <a:pPr marL="0" indent="0">
              <a:buNone/>
            </a:pPr>
            <a:r>
              <a:rPr lang="en-US" altLang="ko-KR" dirty="0"/>
              <a:t>print(c.dtype.name)	# </a:t>
            </a:r>
            <a:r>
              <a:rPr lang="en-US" altLang="ko-KR" b="1" dirty="0">
                <a:solidFill>
                  <a:srgbClr val="FF0000"/>
                </a:solidFill>
              </a:rPr>
              <a:t>float64</a:t>
            </a:r>
          </a:p>
          <a:p>
            <a:pPr marL="0" indent="0">
              <a:buNone/>
            </a:pPr>
            <a:r>
              <a:rPr lang="en-US" altLang="ko-KR" dirty="0"/>
              <a:t>d = </a:t>
            </a:r>
            <a:r>
              <a:rPr lang="en-US" altLang="ko-KR" dirty="0" err="1"/>
              <a:t>numpy.exp</a:t>
            </a:r>
            <a:r>
              <a:rPr lang="en-US" altLang="ko-KR" dirty="0"/>
              <a:t>(c * 1j)</a:t>
            </a:r>
          </a:p>
          <a:p>
            <a:pPr marL="0" indent="0">
              <a:buNone/>
            </a:pPr>
            <a:r>
              <a:rPr lang="en-US" altLang="ko-KR" dirty="0"/>
              <a:t>print(d)			# [ 0.54030231+0.84147098j -0.84147098+0.54030231j -0.54030231-0.84147098j]</a:t>
            </a:r>
          </a:p>
          <a:p>
            <a:pPr marL="0" indent="0">
              <a:buNone/>
            </a:pPr>
            <a:r>
              <a:rPr lang="en-US" altLang="ko-KR" dirty="0"/>
              <a:t>print(d.dtype.name)	# </a:t>
            </a:r>
            <a:r>
              <a:rPr lang="en-US" altLang="ko-KR" b="1" dirty="0">
                <a:solidFill>
                  <a:srgbClr val="FF0000"/>
                </a:solidFill>
              </a:rPr>
              <a:t>complex128</a:t>
            </a:r>
            <a:endParaRPr lang="ko-KR" altLang="en-US" b="1" dirty="0">
              <a:solidFill>
                <a:srgbClr val="FF0000"/>
              </a:solidFill>
            </a:endParaRPr>
          </a:p>
        </p:txBody>
      </p:sp>
      <p:sp>
        <p:nvSpPr>
          <p:cNvPr id="2" name="슬라이드 번호 개체 틀 1"/>
          <p:cNvSpPr>
            <a:spLocks noGrp="1"/>
          </p:cNvSpPr>
          <p:nvPr>
            <p:ph type="sldNum" sz="quarter" idx="12"/>
          </p:nvPr>
        </p:nvSpPr>
        <p:spPr/>
        <p:txBody>
          <a:bodyPr/>
          <a:lstStyle/>
          <a:p>
            <a:fld id="{D57F1E4F-1CFF-5643-939E-217C01CDF565}" type="slidenum">
              <a:rPr lang="en-US" smtClean="0"/>
              <a:pPr/>
              <a:t>66</a:t>
            </a:fld>
            <a:endParaRPr lang="en-US" dirty="0"/>
          </a:p>
        </p:txBody>
      </p:sp>
    </p:spTree>
    <p:extLst>
      <p:ext uri="{BB962C8B-B14F-4D97-AF65-F5344CB8AC3E}">
        <p14:creationId xmlns:p14="http://schemas.microsoft.com/office/powerpoint/2010/main" val="308893534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p:cNvSpPr>
            <a:spLocks noGrp="1"/>
          </p:cNvSpPr>
          <p:nvPr>
            <p:ph type="title"/>
          </p:nvPr>
        </p:nvSpPr>
        <p:spPr/>
        <p:txBody>
          <a:bodyPr>
            <a:normAutofit/>
          </a:bodyPr>
          <a:lstStyle/>
          <a:p>
            <a:r>
              <a:rPr lang="en-US" altLang="ko-KR" dirty="0"/>
              <a:t>Basic Operations: Unary Operations</a:t>
            </a:r>
            <a:endParaRPr lang="ko-KR" altLang="en-US" dirty="0"/>
          </a:p>
        </p:txBody>
      </p:sp>
      <p:sp>
        <p:nvSpPr>
          <p:cNvPr id="3" name="내용 개체 틀 2"/>
          <p:cNvSpPr>
            <a:spLocks noGrp="1"/>
          </p:cNvSpPr>
          <p:nvPr>
            <p:ph idx="1"/>
          </p:nvPr>
        </p:nvSpPr>
        <p:spPr/>
        <p:txBody>
          <a:bodyPr>
            <a:normAutofit fontScale="92500" lnSpcReduction="10000"/>
          </a:bodyPr>
          <a:lstStyle/>
          <a:p>
            <a:r>
              <a:rPr lang="en-US" altLang="ko-KR" dirty="0"/>
              <a:t>Many unary operations, such as computing the sum of all the elements in the array, are implemented as methods of the </a:t>
            </a:r>
            <a:r>
              <a:rPr lang="en-US" altLang="ko-KR" dirty="0" err="1">
                <a:solidFill>
                  <a:schemeClr val="tx1">
                    <a:lumMod val="50000"/>
                    <a:lumOff val="50000"/>
                  </a:schemeClr>
                </a:solidFill>
              </a:rPr>
              <a:t>ndarray</a:t>
            </a:r>
            <a:r>
              <a:rPr lang="en-US" altLang="ko-KR" dirty="0"/>
              <a:t> class.</a:t>
            </a:r>
          </a:p>
          <a:p>
            <a:endParaRPr lang="en-US" altLang="ko-KR" dirty="0"/>
          </a:p>
          <a:p>
            <a:pPr marL="320040" lvl="1" indent="0">
              <a:buNone/>
            </a:pPr>
            <a:r>
              <a:rPr lang="en-US" altLang="ko-KR" dirty="0"/>
              <a:t>import </a:t>
            </a:r>
            <a:r>
              <a:rPr lang="en-US" altLang="ko-KR" dirty="0" err="1"/>
              <a:t>numpy</a:t>
            </a:r>
            <a:endParaRPr lang="en-US" altLang="ko-KR" dirty="0"/>
          </a:p>
          <a:p>
            <a:pPr marL="320040" lvl="1" indent="0">
              <a:buNone/>
            </a:pPr>
            <a:endParaRPr lang="en-US" altLang="ko-KR" dirty="0"/>
          </a:p>
          <a:p>
            <a:pPr marL="320040" lvl="1" indent="0">
              <a:buNone/>
            </a:pPr>
            <a:r>
              <a:rPr lang="en-US" altLang="ko-KR" dirty="0"/>
              <a:t>a = </a:t>
            </a:r>
            <a:r>
              <a:rPr lang="en-US" altLang="ko-KR" dirty="0" err="1"/>
              <a:t>numpy.random.random</a:t>
            </a:r>
            <a:r>
              <a:rPr lang="en-US" altLang="ko-KR" dirty="0"/>
              <a:t>((2, 3))</a:t>
            </a:r>
          </a:p>
          <a:p>
            <a:pPr marL="320040" lvl="1" indent="0">
              <a:buNone/>
            </a:pPr>
            <a:r>
              <a:rPr lang="en-US" altLang="ko-KR" dirty="0"/>
              <a:t>print(a)		# [[0.22004322 0.35080676 0.5527906 ]</a:t>
            </a:r>
          </a:p>
          <a:p>
            <a:pPr marL="320040" lvl="1" indent="0">
              <a:buNone/>
            </a:pPr>
            <a:r>
              <a:rPr lang="en-US" altLang="ko-KR" dirty="0"/>
              <a:t>				#  [0.34538817 0.84605037 0.27588632]]</a:t>
            </a:r>
          </a:p>
          <a:p>
            <a:pPr marL="320040" lvl="1" indent="0">
              <a:buNone/>
            </a:pPr>
            <a:r>
              <a:rPr lang="en-US" altLang="ko-KR" dirty="0"/>
              <a:t>print(</a:t>
            </a:r>
            <a:r>
              <a:rPr lang="en-US" altLang="ko-KR" b="1" dirty="0" err="1">
                <a:solidFill>
                  <a:srgbClr val="FF0000"/>
                </a:solidFill>
              </a:rPr>
              <a:t>a.sum</a:t>
            </a:r>
            <a:r>
              <a:rPr lang="en-US" altLang="ko-KR" b="1" dirty="0">
                <a:solidFill>
                  <a:srgbClr val="FF0000"/>
                </a:solidFill>
              </a:rPr>
              <a:t>()</a:t>
            </a:r>
            <a:r>
              <a:rPr lang="en-US" altLang="ko-KR" dirty="0"/>
              <a:t>)	# 2.590965438275131</a:t>
            </a:r>
          </a:p>
          <a:p>
            <a:pPr marL="320040" lvl="1" indent="0">
              <a:buNone/>
            </a:pPr>
            <a:r>
              <a:rPr lang="en-US" altLang="ko-KR" dirty="0"/>
              <a:t>print(</a:t>
            </a:r>
            <a:r>
              <a:rPr lang="en-US" altLang="ko-KR" b="1" dirty="0" err="1">
                <a:solidFill>
                  <a:srgbClr val="FF0000"/>
                </a:solidFill>
              </a:rPr>
              <a:t>a.min</a:t>
            </a:r>
            <a:r>
              <a:rPr lang="en-US" altLang="ko-KR" b="1" dirty="0">
                <a:solidFill>
                  <a:srgbClr val="FF0000"/>
                </a:solidFill>
              </a:rPr>
              <a:t>()</a:t>
            </a:r>
            <a:r>
              <a:rPr lang="en-US" altLang="ko-KR" dirty="0"/>
              <a:t>)	# 0.22004321889182377</a:t>
            </a:r>
          </a:p>
          <a:p>
            <a:pPr marL="320040" lvl="1" indent="0">
              <a:buNone/>
            </a:pPr>
            <a:r>
              <a:rPr lang="en-US" altLang="ko-KR" dirty="0"/>
              <a:t>print(</a:t>
            </a:r>
            <a:r>
              <a:rPr lang="en-US" altLang="ko-KR" b="1" dirty="0" err="1">
                <a:solidFill>
                  <a:srgbClr val="FF0000"/>
                </a:solidFill>
              </a:rPr>
              <a:t>a.max</a:t>
            </a:r>
            <a:r>
              <a:rPr lang="en-US" altLang="ko-KR" b="1" dirty="0">
                <a:solidFill>
                  <a:srgbClr val="FF0000"/>
                </a:solidFill>
              </a:rPr>
              <a:t>()</a:t>
            </a:r>
            <a:r>
              <a:rPr lang="en-US" altLang="ko-KR" dirty="0"/>
              <a:t>)	# 0.8460503652798476</a:t>
            </a:r>
          </a:p>
        </p:txBody>
      </p:sp>
      <p:sp>
        <p:nvSpPr>
          <p:cNvPr id="2" name="슬라이드 번호 개체 틀 1"/>
          <p:cNvSpPr>
            <a:spLocks noGrp="1"/>
          </p:cNvSpPr>
          <p:nvPr>
            <p:ph type="sldNum" sz="quarter" idx="12"/>
          </p:nvPr>
        </p:nvSpPr>
        <p:spPr/>
        <p:txBody>
          <a:bodyPr/>
          <a:lstStyle/>
          <a:p>
            <a:fld id="{D57F1E4F-1CFF-5643-939E-217C01CDF565}" type="slidenum">
              <a:rPr lang="en-US" smtClean="0"/>
              <a:pPr/>
              <a:t>67</a:t>
            </a:fld>
            <a:endParaRPr lang="en-US" dirty="0"/>
          </a:p>
        </p:txBody>
      </p:sp>
    </p:spTree>
    <p:extLst>
      <p:ext uri="{BB962C8B-B14F-4D97-AF65-F5344CB8AC3E}">
        <p14:creationId xmlns:p14="http://schemas.microsoft.com/office/powerpoint/2010/main" val="238689035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제목 5"/>
          <p:cNvSpPr>
            <a:spLocks noGrp="1"/>
          </p:cNvSpPr>
          <p:nvPr>
            <p:ph type="title"/>
          </p:nvPr>
        </p:nvSpPr>
        <p:spPr/>
        <p:txBody>
          <a:bodyPr/>
          <a:lstStyle/>
          <a:p>
            <a:r>
              <a:rPr lang="en-US" altLang="ko-KR" dirty="0"/>
              <a:t>Basic Operations: axis</a:t>
            </a:r>
            <a:endParaRPr lang="ko-KR" altLang="en-US" dirty="0"/>
          </a:p>
        </p:txBody>
      </p:sp>
      <p:sp>
        <p:nvSpPr>
          <p:cNvPr id="3" name="내용 개체 틀 2"/>
          <p:cNvSpPr>
            <a:spLocks noGrp="1"/>
          </p:cNvSpPr>
          <p:nvPr>
            <p:ph idx="1"/>
          </p:nvPr>
        </p:nvSpPr>
        <p:spPr>
          <a:xfrm>
            <a:off x="913795" y="1127464"/>
            <a:ext cx="10157618" cy="4600983"/>
          </a:xfrm>
        </p:spPr>
        <p:txBody>
          <a:bodyPr>
            <a:normAutofit fontScale="70000" lnSpcReduction="20000"/>
          </a:bodyPr>
          <a:lstStyle/>
          <a:p>
            <a:r>
              <a:rPr lang="en-US" altLang="ko-KR" dirty="0"/>
              <a:t>By default, these operations apply to the array as though it were a list of numbers, regardless of its shape.</a:t>
            </a:r>
          </a:p>
          <a:p>
            <a:r>
              <a:rPr lang="en-US" altLang="ko-KR" dirty="0"/>
              <a:t>However, by specifying the </a:t>
            </a:r>
            <a:r>
              <a:rPr lang="en-US" altLang="ko-KR" dirty="0">
                <a:solidFill>
                  <a:schemeClr val="tx1">
                    <a:lumMod val="50000"/>
                    <a:lumOff val="50000"/>
                  </a:schemeClr>
                </a:solidFill>
              </a:rPr>
              <a:t>axis</a:t>
            </a:r>
            <a:r>
              <a:rPr lang="en-US" altLang="ko-KR" dirty="0"/>
              <a:t> parameter you can apply an operation along the specified axis of an array.</a:t>
            </a:r>
          </a:p>
          <a:p>
            <a:endParaRPr lang="en-US" altLang="ko-KR" dirty="0"/>
          </a:p>
          <a:p>
            <a:pPr marL="320040" lvl="1" indent="0">
              <a:buNone/>
            </a:pPr>
            <a:r>
              <a:rPr lang="en-US" altLang="ko-KR" dirty="0"/>
              <a:t>import </a:t>
            </a:r>
            <a:r>
              <a:rPr lang="en-US" altLang="ko-KR" dirty="0" err="1"/>
              <a:t>numpy</a:t>
            </a:r>
            <a:endParaRPr lang="en-US" altLang="ko-KR" dirty="0"/>
          </a:p>
          <a:p>
            <a:pPr marL="320040" lvl="1" indent="0">
              <a:buNone/>
            </a:pPr>
            <a:r>
              <a:rPr lang="en-US" altLang="ko-KR" dirty="0"/>
              <a:t>b = </a:t>
            </a:r>
            <a:r>
              <a:rPr lang="en-US" altLang="ko-KR" dirty="0" err="1"/>
              <a:t>numpy.arange</a:t>
            </a:r>
            <a:r>
              <a:rPr lang="en-US" altLang="ko-KR" dirty="0"/>
              <a:t>(12).reshape(3, 4)</a:t>
            </a:r>
          </a:p>
          <a:p>
            <a:pPr marL="320040" lvl="1" indent="0">
              <a:buNone/>
            </a:pPr>
            <a:r>
              <a:rPr lang="en-US" altLang="ko-KR" dirty="0"/>
              <a:t>print(b)					# [[ 0  1  2  3]</a:t>
            </a:r>
          </a:p>
          <a:p>
            <a:pPr marL="320040" lvl="1" indent="0">
              <a:buNone/>
            </a:pPr>
            <a:r>
              <a:rPr lang="en-US" altLang="ko-KR" dirty="0"/>
              <a:t>						#  [ 4  5  6  7]</a:t>
            </a:r>
          </a:p>
          <a:p>
            <a:pPr marL="320040" lvl="1" indent="0">
              <a:buNone/>
            </a:pPr>
            <a:r>
              <a:rPr lang="en-US" altLang="ko-KR" dirty="0"/>
              <a:t>						#  [ 8  9 10 11]]</a:t>
            </a:r>
          </a:p>
          <a:p>
            <a:pPr marL="320040" lvl="1" indent="0">
              <a:buNone/>
            </a:pPr>
            <a:r>
              <a:rPr lang="en-US" altLang="ko-KR" dirty="0"/>
              <a:t>print(</a:t>
            </a:r>
            <a:r>
              <a:rPr lang="en-US" altLang="ko-KR" b="1" dirty="0" err="1">
                <a:solidFill>
                  <a:srgbClr val="FF0000"/>
                </a:solidFill>
              </a:rPr>
              <a:t>b.sum</a:t>
            </a:r>
            <a:r>
              <a:rPr lang="en-US" altLang="ko-KR" b="1" dirty="0">
                <a:solidFill>
                  <a:srgbClr val="FF0000"/>
                </a:solidFill>
              </a:rPr>
              <a:t>(axis=0)</a:t>
            </a:r>
            <a:r>
              <a:rPr lang="en-US" altLang="ko-KR" dirty="0"/>
              <a:t>)		# [12 15 18 21]</a:t>
            </a:r>
          </a:p>
          <a:p>
            <a:pPr marL="320040" lvl="1" indent="0">
              <a:buNone/>
            </a:pPr>
            <a:r>
              <a:rPr lang="en-US" altLang="ko-KR" dirty="0"/>
              <a:t>print(</a:t>
            </a:r>
            <a:r>
              <a:rPr lang="en-US" altLang="ko-KR" b="1" dirty="0" err="1">
                <a:solidFill>
                  <a:srgbClr val="FF0000"/>
                </a:solidFill>
              </a:rPr>
              <a:t>b.min</a:t>
            </a:r>
            <a:r>
              <a:rPr lang="en-US" altLang="ko-KR" b="1" dirty="0">
                <a:solidFill>
                  <a:srgbClr val="FF0000"/>
                </a:solidFill>
              </a:rPr>
              <a:t>(axis=1)</a:t>
            </a:r>
            <a:r>
              <a:rPr lang="en-US" altLang="ko-KR" dirty="0"/>
              <a:t>)		# [0 4 8]</a:t>
            </a:r>
          </a:p>
          <a:p>
            <a:pPr marL="320040" lvl="1" indent="0">
              <a:buNone/>
            </a:pPr>
            <a:r>
              <a:rPr lang="en-US" altLang="ko-KR" dirty="0"/>
              <a:t>print(</a:t>
            </a:r>
            <a:r>
              <a:rPr lang="en-US" altLang="ko-KR" b="1" dirty="0" err="1">
                <a:solidFill>
                  <a:srgbClr val="FF0000"/>
                </a:solidFill>
              </a:rPr>
              <a:t>b.cumsum</a:t>
            </a:r>
            <a:r>
              <a:rPr lang="en-US" altLang="ko-KR" b="1" dirty="0">
                <a:solidFill>
                  <a:srgbClr val="FF0000"/>
                </a:solidFill>
              </a:rPr>
              <a:t>(axis=1)</a:t>
            </a:r>
            <a:r>
              <a:rPr lang="en-US" altLang="ko-KR" dirty="0"/>
              <a:t>)	# [[ 0  1  3  6]</a:t>
            </a:r>
          </a:p>
          <a:p>
            <a:pPr marL="320040" lvl="1" indent="0">
              <a:buNone/>
            </a:pPr>
            <a:r>
              <a:rPr lang="en-US" altLang="ko-KR" dirty="0"/>
              <a:t>						#  [ 4  9 15 22]</a:t>
            </a:r>
          </a:p>
          <a:p>
            <a:pPr marL="320040" lvl="1" indent="0">
              <a:buNone/>
            </a:pPr>
            <a:r>
              <a:rPr lang="en-US" altLang="ko-KR" dirty="0"/>
              <a:t>						#  [ 8 17 27 38]]</a:t>
            </a:r>
          </a:p>
        </p:txBody>
      </p:sp>
      <p:sp>
        <p:nvSpPr>
          <p:cNvPr id="2" name="슬라이드 번호 개체 틀 1"/>
          <p:cNvSpPr>
            <a:spLocks noGrp="1"/>
          </p:cNvSpPr>
          <p:nvPr>
            <p:ph type="sldNum" sz="quarter" idx="12"/>
          </p:nvPr>
        </p:nvSpPr>
        <p:spPr/>
        <p:txBody>
          <a:bodyPr/>
          <a:lstStyle/>
          <a:p>
            <a:fld id="{D57F1E4F-1CFF-5643-939E-217C01CDF565}" type="slidenum">
              <a:rPr lang="en-US" smtClean="0"/>
              <a:pPr/>
              <a:t>68</a:t>
            </a:fld>
            <a:endParaRPr lang="en-US" dirty="0"/>
          </a:p>
        </p:txBody>
      </p:sp>
    </p:spTree>
    <p:extLst>
      <p:ext uri="{BB962C8B-B14F-4D97-AF65-F5344CB8AC3E}">
        <p14:creationId xmlns:p14="http://schemas.microsoft.com/office/powerpoint/2010/main" val="276893888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그룹 1"/>
          <p:cNvGrpSpPr/>
          <p:nvPr/>
        </p:nvGrpSpPr>
        <p:grpSpPr>
          <a:xfrm>
            <a:off x="4295800" y="3861048"/>
            <a:ext cx="695141" cy="792088"/>
            <a:chOff x="5220072" y="3789040"/>
            <a:chExt cx="936104" cy="792088"/>
          </a:xfrm>
        </p:grpSpPr>
        <p:cxnSp>
          <p:nvCxnSpPr>
            <p:cNvPr id="5" name="직선 화살표 연결선 4"/>
            <p:cNvCxnSpPr/>
            <p:nvPr/>
          </p:nvCxnSpPr>
          <p:spPr>
            <a:xfrm>
              <a:off x="5220072" y="3789040"/>
              <a:ext cx="0" cy="79208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 name="직선 화살표 연결선 6"/>
            <p:cNvCxnSpPr/>
            <p:nvPr/>
          </p:nvCxnSpPr>
          <p:spPr>
            <a:xfrm>
              <a:off x="5580112" y="3789040"/>
              <a:ext cx="0" cy="79208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직선 화살표 연결선 7"/>
            <p:cNvCxnSpPr/>
            <p:nvPr/>
          </p:nvCxnSpPr>
          <p:spPr>
            <a:xfrm>
              <a:off x="5868144" y="3789040"/>
              <a:ext cx="0" cy="79208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직선 화살표 연결선 8"/>
            <p:cNvCxnSpPr/>
            <p:nvPr/>
          </p:nvCxnSpPr>
          <p:spPr>
            <a:xfrm>
              <a:off x="6156176" y="3789040"/>
              <a:ext cx="0" cy="79208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6" name="제목 5"/>
          <p:cNvSpPr>
            <a:spLocks noGrp="1"/>
          </p:cNvSpPr>
          <p:nvPr>
            <p:ph type="title"/>
          </p:nvPr>
        </p:nvSpPr>
        <p:spPr/>
        <p:txBody>
          <a:bodyPr/>
          <a:lstStyle/>
          <a:p>
            <a:r>
              <a:rPr lang="en-US" altLang="ko-KR" dirty="0"/>
              <a:t>Basic Operations: axis</a:t>
            </a:r>
            <a:endParaRPr lang="ko-KR" altLang="en-US" dirty="0"/>
          </a:p>
        </p:txBody>
      </p:sp>
      <p:sp>
        <p:nvSpPr>
          <p:cNvPr id="3" name="내용 개체 틀 2"/>
          <p:cNvSpPr>
            <a:spLocks noGrp="1"/>
          </p:cNvSpPr>
          <p:nvPr>
            <p:ph idx="1"/>
          </p:nvPr>
        </p:nvSpPr>
        <p:spPr/>
        <p:txBody>
          <a:bodyPr>
            <a:normAutofit fontScale="62500" lnSpcReduction="20000"/>
          </a:bodyPr>
          <a:lstStyle/>
          <a:p>
            <a:r>
              <a:rPr lang="en-US" altLang="ko-KR" dirty="0"/>
              <a:t>By default, these operations apply to the array as though it were a list of numbers, regardless of its shape.</a:t>
            </a:r>
          </a:p>
          <a:p>
            <a:r>
              <a:rPr lang="en-US" altLang="ko-KR" dirty="0"/>
              <a:t>However, by specifying the </a:t>
            </a:r>
            <a:r>
              <a:rPr lang="en-US" altLang="ko-KR" dirty="0">
                <a:solidFill>
                  <a:schemeClr val="tx1">
                    <a:lumMod val="50000"/>
                    <a:lumOff val="50000"/>
                  </a:schemeClr>
                </a:solidFill>
              </a:rPr>
              <a:t>axis</a:t>
            </a:r>
            <a:r>
              <a:rPr lang="en-US" altLang="ko-KR" dirty="0"/>
              <a:t> parameter you can apply an operation along the specified axis of an array.</a:t>
            </a:r>
          </a:p>
          <a:p>
            <a:endParaRPr lang="en-US" altLang="ko-KR" dirty="0"/>
          </a:p>
          <a:p>
            <a:pPr marL="320040" lvl="1" indent="0">
              <a:buNone/>
            </a:pPr>
            <a:r>
              <a:rPr lang="en-US" altLang="ko-KR" dirty="0"/>
              <a:t>import </a:t>
            </a:r>
            <a:r>
              <a:rPr lang="en-US" altLang="ko-KR" dirty="0" err="1"/>
              <a:t>numpy</a:t>
            </a:r>
            <a:endParaRPr lang="en-US" altLang="ko-KR" dirty="0"/>
          </a:p>
          <a:p>
            <a:pPr marL="320040" lvl="1" indent="0">
              <a:buNone/>
            </a:pPr>
            <a:endParaRPr lang="en-US" altLang="ko-KR" dirty="0"/>
          </a:p>
          <a:p>
            <a:pPr marL="320040" lvl="1" indent="0">
              <a:buNone/>
            </a:pPr>
            <a:r>
              <a:rPr lang="en-US" altLang="ko-KR" dirty="0"/>
              <a:t>b = </a:t>
            </a:r>
            <a:r>
              <a:rPr lang="en-US" altLang="ko-KR" dirty="0" err="1"/>
              <a:t>numpy.arange</a:t>
            </a:r>
            <a:r>
              <a:rPr lang="en-US" altLang="ko-KR" dirty="0"/>
              <a:t>(12).reshape(3, 4)</a:t>
            </a:r>
          </a:p>
          <a:p>
            <a:pPr marL="320040" lvl="1" indent="0">
              <a:buNone/>
            </a:pPr>
            <a:r>
              <a:rPr lang="en-US" altLang="ko-KR" dirty="0"/>
              <a:t>print(b)					# [[ 0  1  2  3]</a:t>
            </a:r>
          </a:p>
          <a:p>
            <a:pPr marL="320040" lvl="1" indent="0">
              <a:buNone/>
            </a:pPr>
            <a:r>
              <a:rPr lang="en-US" altLang="ko-KR" dirty="0"/>
              <a:t>						#  [ 4  5  6  7]</a:t>
            </a:r>
          </a:p>
          <a:p>
            <a:pPr marL="320040" lvl="1" indent="0">
              <a:buNone/>
            </a:pPr>
            <a:r>
              <a:rPr lang="en-US" altLang="ko-KR" dirty="0"/>
              <a:t>						#  [ 8  9 10 11]]</a:t>
            </a:r>
          </a:p>
          <a:p>
            <a:pPr marL="320040" lvl="1" indent="0">
              <a:buNone/>
            </a:pPr>
            <a:r>
              <a:rPr lang="en-US" altLang="ko-KR" dirty="0"/>
              <a:t>print(</a:t>
            </a:r>
            <a:r>
              <a:rPr lang="en-US" altLang="ko-KR" dirty="0" err="1"/>
              <a:t>b.sum</a:t>
            </a:r>
            <a:r>
              <a:rPr lang="en-US" altLang="ko-KR" dirty="0"/>
              <a:t>(</a:t>
            </a:r>
            <a:r>
              <a:rPr lang="en-US" altLang="ko-KR" b="1" dirty="0">
                <a:solidFill>
                  <a:srgbClr val="FF0000"/>
                </a:solidFill>
              </a:rPr>
              <a:t>axis=0</a:t>
            </a:r>
            <a:r>
              <a:rPr lang="en-US" altLang="ko-KR" dirty="0"/>
              <a:t>))		# </a:t>
            </a:r>
            <a:r>
              <a:rPr lang="en-US" altLang="ko-KR" b="1" dirty="0">
                <a:solidFill>
                  <a:srgbClr val="FF0000"/>
                </a:solidFill>
              </a:rPr>
              <a:t>[12 15 18 21]</a:t>
            </a:r>
          </a:p>
          <a:p>
            <a:pPr marL="320040" lvl="1" indent="0">
              <a:buNone/>
            </a:pPr>
            <a:r>
              <a:rPr lang="en-US" altLang="ko-KR" dirty="0"/>
              <a:t>print(</a:t>
            </a:r>
            <a:r>
              <a:rPr lang="en-US" altLang="ko-KR" dirty="0" err="1"/>
              <a:t>b.min</a:t>
            </a:r>
            <a:r>
              <a:rPr lang="en-US" altLang="ko-KR" dirty="0"/>
              <a:t>(axis=1))		# [0 4 8]</a:t>
            </a:r>
          </a:p>
          <a:p>
            <a:pPr marL="320040" lvl="1" indent="0">
              <a:buNone/>
            </a:pPr>
            <a:r>
              <a:rPr lang="en-US" altLang="ko-KR" dirty="0"/>
              <a:t>print(</a:t>
            </a:r>
            <a:r>
              <a:rPr lang="en-US" altLang="ko-KR" dirty="0" err="1"/>
              <a:t>b.cumsum</a:t>
            </a:r>
            <a:r>
              <a:rPr lang="en-US" altLang="ko-KR" dirty="0"/>
              <a:t>(axis=1))		# [[ 0  1  3  6]</a:t>
            </a:r>
          </a:p>
          <a:p>
            <a:pPr marL="320040" lvl="1" indent="0">
              <a:buNone/>
            </a:pPr>
            <a:r>
              <a:rPr lang="en-US" altLang="ko-KR" dirty="0"/>
              <a:t>						#  [ 4  9 15 22]</a:t>
            </a:r>
          </a:p>
          <a:p>
            <a:pPr marL="320040" lvl="1" indent="0">
              <a:buNone/>
            </a:pPr>
            <a:r>
              <a:rPr lang="en-US" altLang="ko-KR" dirty="0"/>
              <a:t>						#  [ 8 17 27 38]]</a:t>
            </a:r>
          </a:p>
        </p:txBody>
      </p:sp>
      <p:sp>
        <p:nvSpPr>
          <p:cNvPr id="4" name="슬라이드 번호 개체 틀 3"/>
          <p:cNvSpPr>
            <a:spLocks noGrp="1"/>
          </p:cNvSpPr>
          <p:nvPr>
            <p:ph type="sldNum" sz="quarter" idx="12"/>
          </p:nvPr>
        </p:nvSpPr>
        <p:spPr/>
        <p:txBody>
          <a:bodyPr/>
          <a:lstStyle/>
          <a:p>
            <a:fld id="{D57F1E4F-1CFF-5643-939E-217C01CDF565}" type="slidenum">
              <a:rPr lang="en-US" smtClean="0"/>
              <a:pPr/>
              <a:t>69</a:t>
            </a:fld>
            <a:endParaRPr lang="en-US" dirty="0"/>
          </a:p>
        </p:txBody>
      </p:sp>
    </p:spTree>
    <p:extLst>
      <p:ext uri="{BB962C8B-B14F-4D97-AF65-F5344CB8AC3E}">
        <p14:creationId xmlns:p14="http://schemas.microsoft.com/office/powerpoint/2010/main" val="3872614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dirty="0"/>
              <a:t>Why </a:t>
            </a:r>
            <a:r>
              <a:rPr lang="en-US" altLang="ko-KR" dirty="0" err="1"/>
              <a:t>NumPy</a:t>
            </a:r>
            <a:r>
              <a:rPr lang="en-US" altLang="ko-KR" dirty="0"/>
              <a:t>?: Elementwise Operation</a:t>
            </a:r>
            <a:endParaRPr lang="ko-KR" altLang="en-US" dirty="0"/>
          </a:p>
        </p:txBody>
      </p:sp>
      <p:sp>
        <p:nvSpPr>
          <p:cNvPr id="4" name="내용 개체 틀 3"/>
          <p:cNvSpPr>
            <a:spLocks noGrp="1"/>
          </p:cNvSpPr>
          <p:nvPr>
            <p:ph idx="1"/>
          </p:nvPr>
        </p:nvSpPr>
        <p:spPr/>
        <p:txBody>
          <a:bodyPr/>
          <a:lstStyle/>
          <a:p>
            <a:pPr marL="0" indent="0">
              <a:buNone/>
            </a:pPr>
            <a:r>
              <a:rPr lang="en-US" altLang="ko-KR" dirty="0"/>
              <a:t>import </a:t>
            </a:r>
            <a:r>
              <a:rPr lang="en-US" altLang="ko-KR" dirty="0" err="1"/>
              <a:t>numpy</a:t>
            </a:r>
            <a:endParaRPr lang="en-US" altLang="ko-KR" dirty="0"/>
          </a:p>
          <a:p>
            <a:pPr marL="0" indent="0">
              <a:buNone/>
            </a:pPr>
            <a:endParaRPr lang="en-US" altLang="ko-KR" dirty="0"/>
          </a:p>
          <a:p>
            <a:pPr marL="0" indent="0">
              <a:buNone/>
            </a:pPr>
            <a:r>
              <a:rPr lang="en-US" altLang="ko-KR" dirty="0"/>
              <a:t>s = </a:t>
            </a:r>
            <a:r>
              <a:rPr lang="en-US" altLang="ko-KR" dirty="0" err="1"/>
              <a:t>numpy.array</a:t>
            </a:r>
            <a:r>
              <a:rPr lang="en-US" altLang="ko-KR" dirty="0"/>
              <a:t>([[1, 2, 3], [4, 5, 6]])</a:t>
            </a:r>
          </a:p>
          <a:p>
            <a:pPr marL="0" indent="0">
              <a:buNone/>
            </a:pPr>
            <a:r>
              <a:rPr lang="en-US" altLang="ko-KR" dirty="0"/>
              <a:t>t = </a:t>
            </a:r>
            <a:r>
              <a:rPr lang="en-US" altLang="ko-KR" dirty="0" err="1"/>
              <a:t>numpy.array</a:t>
            </a:r>
            <a:r>
              <a:rPr lang="en-US" altLang="ko-KR" dirty="0"/>
              <a:t>([[1, 2, 3], [4, 5, 6]])</a:t>
            </a:r>
          </a:p>
          <a:p>
            <a:pPr marL="0" indent="0">
              <a:buNone/>
            </a:pPr>
            <a:r>
              <a:rPr lang="en-US" altLang="ko-KR" dirty="0"/>
              <a:t>print(</a:t>
            </a:r>
            <a:r>
              <a:rPr lang="en-US" altLang="ko-KR" b="1" dirty="0">
                <a:solidFill>
                  <a:srgbClr val="FF0000"/>
                </a:solidFill>
              </a:rPr>
              <a:t>s + t</a:t>
            </a:r>
            <a:r>
              <a:rPr lang="en-US" altLang="ko-KR" dirty="0"/>
              <a:t>)</a:t>
            </a:r>
            <a:endParaRPr lang="ko-KR" altLang="en-US" dirty="0"/>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7</a:t>
            </a:fld>
            <a:endParaRPr lang="en-US" dirty="0"/>
          </a:p>
        </p:txBody>
      </p:sp>
    </p:spTree>
    <p:extLst>
      <p:ext uri="{BB962C8B-B14F-4D97-AF65-F5344CB8AC3E}">
        <p14:creationId xmlns:p14="http://schemas.microsoft.com/office/powerpoint/2010/main" val="339601942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그룹 1"/>
          <p:cNvGrpSpPr/>
          <p:nvPr/>
        </p:nvGrpSpPr>
        <p:grpSpPr>
          <a:xfrm>
            <a:off x="4223792" y="4005064"/>
            <a:ext cx="864096" cy="504056"/>
            <a:chOff x="5004048" y="3861048"/>
            <a:chExt cx="1440160" cy="576064"/>
          </a:xfrm>
        </p:grpSpPr>
        <p:cxnSp>
          <p:nvCxnSpPr>
            <p:cNvPr id="5" name="직선 화살표 연결선 4"/>
            <p:cNvCxnSpPr/>
            <p:nvPr/>
          </p:nvCxnSpPr>
          <p:spPr>
            <a:xfrm>
              <a:off x="5004048" y="3861048"/>
              <a:ext cx="144016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 name="직선 화살표 연결선 6"/>
            <p:cNvCxnSpPr/>
            <p:nvPr/>
          </p:nvCxnSpPr>
          <p:spPr>
            <a:xfrm>
              <a:off x="5004048" y="4149080"/>
              <a:ext cx="144016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직선 화살표 연결선 7"/>
            <p:cNvCxnSpPr/>
            <p:nvPr/>
          </p:nvCxnSpPr>
          <p:spPr>
            <a:xfrm>
              <a:off x="5004048" y="4437112"/>
              <a:ext cx="144016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6" name="제목 5"/>
          <p:cNvSpPr>
            <a:spLocks noGrp="1"/>
          </p:cNvSpPr>
          <p:nvPr>
            <p:ph type="title"/>
          </p:nvPr>
        </p:nvSpPr>
        <p:spPr/>
        <p:txBody>
          <a:bodyPr/>
          <a:lstStyle/>
          <a:p>
            <a:r>
              <a:rPr lang="en-US" altLang="ko-KR" dirty="0"/>
              <a:t>Basic Operations: axis</a:t>
            </a:r>
            <a:endParaRPr lang="ko-KR" altLang="en-US" dirty="0"/>
          </a:p>
        </p:txBody>
      </p:sp>
      <p:sp>
        <p:nvSpPr>
          <p:cNvPr id="3" name="내용 개체 틀 2"/>
          <p:cNvSpPr>
            <a:spLocks noGrp="1"/>
          </p:cNvSpPr>
          <p:nvPr>
            <p:ph idx="1"/>
          </p:nvPr>
        </p:nvSpPr>
        <p:spPr/>
        <p:txBody>
          <a:bodyPr>
            <a:normAutofit fontScale="62500" lnSpcReduction="20000"/>
          </a:bodyPr>
          <a:lstStyle/>
          <a:p>
            <a:r>
              <a:rPr lang="en-US" altLang="ko-KR" dirty="0"/>
              <a:t>By default, these operations apply to the array as though it were a list of numbers, regardless of its shape.</a:t>
            </a:r>
          </a:p>
          <a:p>
            <a:r>
              <a:rPr lang="en-US" altLang="ko-KR" dirty="0"/>
              <a:t>However, by specifying the </a:t>
            </a:r>
            <a:r>
              <a:rPr lang="en-US" altLang="ko-KR" dirty="0">
                <a:solidFill>
                  <a:schemeClr val="tx1">
                    <a:lumMod val="50000"/>
                    <a:lumOff val="50000"/>
                  </a:schemeClr>
                </a:solidFill>
              </a:rPr>
              <a:t>axis</a:t>
            </a:r>
            <a:r>
              <a:rPr lang="en-US" altLang="ko-KR" dirty="0"/>
              <a:t> parameter you can apply an operation along the specified axis of an array.</a:t>
            </a:r>
          </a:p>
          <a:p>
            <a:endParaRPr lang="en-US" altLang="ko-KR" dirty="0"/>
          </a:p>
          <a:p>
            <a:pPr marL="320040" lvl="1" indent="0">
              <a:buNone/>
            </a:pPr>
            <a:r>
              <a:rPr lang="en-US" altLang="ko-KR" dirty="0"/>
              <a:t>import </a:t>
            </a:r>
            <a:r>
              <a:rPr lang="en-US" altLang="ko-KR" dirty="0" err="1"/>
              <a:t>numpy</a:t>
            </a:r>
            <a:endParaRPr lang="en-US" altLang="ko-KR" dirty="0"/>
          </a:p>
          <a:p>
            <a:pPr marL="320040" lvl="1" indent="0">
              <a:buNone/>
            </a:pPr>
            <a:endParaRPr lang="en-US" altLang="ko-KR" dirty="0"/>
          </a:p>
          <a:p>
            <a:pPr marL="320040" lvl="1" indent="0">
              <a:buNone/>
            </a:pPr>
            <a:r>
              <a:rPr lang="en-US" altLang="ko-KR" dirty="0"/>
              <a:t>b = </a:t>
            </a:r>
            <a:r>
              <a:rPr lang="en-US" altLang="ko-KR" dirty="0" err="1"/>
              <a:t>numpy.arange</a:t>
            </a:r>
            <a:r>
              <a:rPr lang="en-US" altLang="ko-KR" dirty="0"/>
              <a:t>(12).reshape(3, 4)</a:t>
            </a:r>
          </a:p>
          <a:p>
            <a:pPr marL="320040" lvl="1" indent="0">
              <a:buNone/>
            </a:pPr>
            <a:r>
              <a:rPr lang="en-US" altLang="ko-KR" dirty="0"/>
              <a:t>print(b)					# [[ 0  1  2  3]</a:t>
            </a:r>
          </a:p>
          <a:p>
            <a:pPr marL="320040" lvl="1" indent="0">
              <a:buNone/>
            </a:pPr>
            <a:r>
              <a:rPr lang="en-US" altLang="ko-KR" dirty="0"/>
              <a:t>						#  [ 4  5  6  7]</a:t>
            </a:r>
          </a:p>
          <a:p>
            <a:pPr marL="320040" lvl="1" indent="0">
              <a:buNone/>
            </a:pPr>
            <a:r>
              <a:rPr lang="en-US" altLang="ko-KR" dirty="0"/>
              <a:t>						#  [ 8  9 10 11]]</a:t>
            </a:r>
          </a:p>
          <a:p>
            <a:pPr marL="320040" lvl="1" indent="0">
              <a:buNone/>
            </a:pPr>
            <a:r>
              <a:rPr lang="en-US" altLang="ko-KR" dirty="0"/>
              <a:t>print(</a:t>
            </a:r>
            <a:r>
              <a:rPr lang="en-US" altLang="ko-KR" dirty="0" err="1"/>
              <a:t>b.sum</a:t>
            </a:r>
            <a:r>
              <a:rPr lang="en-US" altLang="ko-KR" dirty="0"/>
              <a:t>(axis=0))		# [12 15 18 21]</a:t>
            </a:r>
          </a:p>
          <a:p>
            <a:pPr marL="320040" lvl="1" indent="0">
              <a:buNone/>
            </a:pPr>
            <a:r>
              <a:rPr lang="en-US" altLang="ko-KR" dirty="0"/>
              <a:t>print(</a:t>
            </a:r>
            <a:r>
              <a:rPr lang="en-US" altLang="ko-KR" dirty="0" err="1"/>
              <a:t>b.min</a:t>
            </a:r>
            <a:r>
              <a:rPr lang="en-US" altLang="ko-KR" dirty="0"/>
              <a:t>(</a:t>
            </a:r>
            <a:r>
              <a:rPr lang="en-US" altLang="ko-KR" b="1" dirty="0">
                <a:solidFill>
                  <a:srgbClr val="FF0000"/>
                </a:solidFill>
              </a:rPr>
              <a:t>axis=1</a:t>
            </a:r>
            <a:r>
              <a:rPr lang="en-US" altLang="ko-KR" dirty="0"/>
              <a:t>))		# </a:t>
            </a:r>
            <a:r>
              <a:rPr lang="en-US" altLang="ko-KR" b="1" dirty="0">
                <a:solidFill>
                  <a:srgbClr val="FF0000"/>
                </a:solidFill>
              </a:rPr>
              <a:t>[0 4 8]</a:t>
            </a:r>
          </a:p>
          <a:p>
            <a:pPr marL="320040" lvl="1" indent="0">
              <a:buNone/>
            </a:pPr>
            <a:r>
              <a:rPr lang="en-US" altLang="ko-KR" dirty="0"/>
              <a:t>print(</a:t>
            </a:r>
            <a:r>
              <a:rPr lang="en-US" altLang="ko-KR" dirty="0" err="1"/>
              <a:t>b.cumsum</a:t>
            </a:r>
            <a:r>
              <a:rPr lang="en-US" altLang="ko-KR" dirty="0"/>
              <a:t>(</a:t>
            </a:r>
            <a:r>
              <a:rPr lang="en-US" altLang="ko-KR" b="1" dirty="0">
                <a:solidFill>
                  <a:srgbClr val="FF0000"/>
                </a:solidFill>
              </a:rPr>
              <a:t>axis=1</a:t>
            </a:r>
            <a:r>
              <a:rPr lang="en-US" altLang="ko-KR" dirty="0"/>
              <a:t>))	# </a:t>
            </a:r>
            <a:r>
              <a:rPr lang="en-US" altLang="ko-KR" b="1" dirty="0">
                <a:solidFill>
                  <a:srgbClr val="FF0000"/>
                </a:solidFill>
              </a:rPr>
              <a:t>[[ 0  1  3  6]</a:t>
            </a:r>
          </a:p>
          <a:p>
            <a:pPr marL="320040" lvl="1" indent="0">
              <a:buNone/>
            </a:pPr>
            <a:r>
              <a:rPr lang="en-US" altLang="ko-KR" dirty="0"/>
              <a:t>						#  </a:t>
            </a:r>
            <a:r>
              <a:rPr lang="en-US" altLang="ko-KR" b="1" dirty="0">
                <a:solidFill>
                  <a:srgbClr val="FF0000"/>
                </a:solidFill>
              </a:rPr>
              <a:t>[ 4  9 15 22]</a:t>
            </a:r>
          </a:p>
          <a:p>
            <a:pPr marL="320040" lvl="1" indent="0">
              <a:buNone/>
            </a:pPr>
            <a:r>
              <a:rPr lang="en-US" altLang="ko-KR" dirty="0"/>
              <a:t>						#  </a:t>
            </a:r>
            <a:r>
              <a:rPr lang="en-US" altLang="ko-KR" b="1" dirty="0">
                <a:solidFill>
                  <a:srgbClr val="FF0000"/>
                </a:solidFill>
              </a:rPr>
              <a:t>[ 8 17 27 38]]</a:t>
            </a:r>
          </a:p>
        </p:txBody>
      </p:sp>
      <p:sp>
        <p:nvSpPr>
          <p:cNvPr id="4" name="슬라이드 번호 개체 틀 3"/>
          <p:cNvSpPr>
            <a:spLocks noGrp="1"/>
          </p:cNvSpPr>
          <p:nvPr>
            <p:ph type="sldNum" sz="quarter" idx="12"/>
          </p:nvPr>
        </p:nvSpPr>
        <p:spPr/>
        <p:txBody>
          <a:bodyPr/>
          <a:lstStyle/>
          <a:p>
            <a:fld id="{D57F1E4F-1CFF-5643-939E-217C01CDF565}" type="slidenum">
              <a:rPr lang="en-US" smtClean="0"/>
              <a:pPr/>
              <a:t>70</a:t>
            </a:fld>
            <a:endParaRPr lang="en-US" dirty="0"/>
          </a:p>
        </p:txBody>
      </p:sp>
    </p:spTree>
    <p:extLst>
      <p:ext uri="{BB962C8B-B14F-4D97-AF65-F5344CB8AC3E}">
        <p14:creationId xmlns:p14="http://schemas.microsoft.com/office/powerpoint/2010/main" val="395287010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p:cNvSpPr>
            <a:spLocks noGrp="1"/>
          </p:cNvSpPr>
          <p:nvPr>
            <p:ph type="title"/>
          </p:nvPr>
        </p:nvSpPr>
        <p:spPr/>
        <p:txBody>
          <a:bodyPr/>
          <a:lstStyle/>
          <a:p>
            <a:r>
              <a:rPr lang="en-GB" altLang="ko-KR"/>
              <a:t>Learning Objectives</a:t>
            </a:r>
            <a:endParaRPr lang="ko-KR" altLang="en-US" dirty="0"/>
          </a:p>
        </p:txBody>
      </p:sp>
      <p:sp>
        <p:nvSpPr>
          <p:cNvPr id="6" name="내용 개체 틀 5"/>
          <p:cNvSpPr>
            <a:spLocks noGrp="1"/>
          </p:cNvSpPr>
          <p:nvPr>
            <p:ph idx="1"/>
          </p:nvPr>
        </p:nvSpPr>
        <p:spPr/>
        <p:txBody>
          <a:bodyPr>
            <a:normAutofit fontScale="47500" lnSpcReduction="20000"/>
          </a:bodyPr>
          <a:lstStyle/>
          <a:p>
            <a:r>
              <a:rPr lang="en-US" altLang="ko-KR" dirty="0"/>
              <a:t>What is </a:t>
            </a:r>
            <a:r>
              <a:rPr lang="en-US" altLang="ko-KR" dirty="0" err="1"/>
              <a:t>NumPy</a:t>
            </a:r>
            <a:endParaRPr lang="en-US" altLang="ko-KR" dirty="0"/>
          </a:p>
          <a:p>
            <a:r>
              <a:rPr lang="en-US" altLang="ko-KR" dirty="0"/>
              <a:t>Installing Package</a:t>
            </a:r>
          </a:p>
          <a:p>
            <a:r>
              <a:rPr lang="en-US" altLang="ko-KR" dirty="0"/>
              <a:t>Core</a:t>
            </a:r>
          </a:p>
          <a:p>
            <a:r>
              <a:rPr lang="en-US" altLang="ko-KR" dirty="0"/>
              <a:t>Basics</a:t>
            </a:r>
          </a:p>
          <a:p>
            <a:r>
              <a:rPr lang="en-US" altLang="ko-KR" dirty="0"/>
              <a:t>Arrays</a:t>
            </a:r>
          </a:p>
          <a:p>
            <a:r>
              <a:rPr lang="en-US" altLang="ko-KR" dirty="0"/>
              <a:t>Basic Operations</a:t>
            </a:r>
          </a:p>
          <a:p>
            <a:r>
              <a:rPr lang="en-US" altLang="ko-KR" b="1" u="sng" dirty="0"/>
              <a:t>Universal Functions</a:t>
            </a:r>
          </a:p>
          <a:p>
            <a:r>
              <a:rPr lang="en-US" altLang="ko-KR" dirty="0"/>
              <a:t>Indexing, Slicing and Iterating</a:t>
            </a:r>
          </a:p>
          <a:p>
            <a:r>
              <a:rPr lang="en-US" altLang="ko-KR" dirty="0"/>
              <a:t>Shape Manipulation</a:t>
            </a:r>
          </a:p>
          <a:p>
            <a:r>
              <a:rPr lang="en-US" altLang="ko-KR" dirty="0"/>
              <a:t>Copies and Views</a:t>
            </a:r>
          </a:p>
          <a:p>
            <a:r>
              <a:rPr lang="en-US" altLang="ko-KR" dirty="0"/>
              <a:t>Fancy indexing and index tricks</a:t>
            </a:r>
          </a:p>
          <a:p>
            <a:r>
              <a:rPr lang="en-US" altLang="ko-KR" dirty="0"/>
              <a:t>Broadcasting rules</a:t>
            </a:r>
          </a:p>
          <a:p>
            <a:r>
              <a:rPr lang="en-US" altLang="ko-KR" dirty="0"/>
              <a:t>Linear Algebra: Simple Array Operations</a:t>
            </a:r>
          </a:p>
          <a:p>
            <a:r>
              <a:rPr lang="en-US" altLang="ko-KR" dirty="0"/>
              <a:t>“Automatic” Reshaping</a:t>
            </a:r>
          </a:p>
          <a:p>
            <a:r>
              <a:rPr lang="en-US" altLang="ko-KR" dirty="0"/>
              <a:t>Vector Stacking</a:t>
            </a:r>
          </a:p>
          <a:p>
            <a:r>
              <a:rPr lang="en-US" altLang="ko-KR" dirty="0"/>
              <a:t>Histograms</a:t>
            </a:r>
            <a:endParaRPr lang="ko-KR" altLang="en-US" dirty="0"/>
          </a:p>
        </p:txBody>
      </p:sp>
      <p:sp>
        <p:nvSpPr>
          <p:cNvPr id="2" name="슬라이드 번호 개체 틀 1"/>
          <p:cNvSpPr>
            <a:spLocks noGrp="1"/>
          </p:cNvSpPr>
          <p:nvPr>
            <p:ph type="sldNum" sz="quarter" idx="12"/>
          </p:nvPr>
        </p:nvSpPr>
        <p:spPr/>
        <p:txBody>
          <a:bodyPr/>
          <a:lstStyle/>
          <a:p>
            <a:fld id="{D57F1E4F-1CFF-5643-939E-217C01CDF565}" type="slidenum">
              <a:rPr lang="en-US" smtClean="0"/>
              <a:pPr/>
              <a:t>71</a:t>
            </a:fld>
            <a:endParaRPr lang="en-US" dirty="0"/>
          </a:p>
        </p:txBody>
      </p:sp>
    </p:spTree>
    <p:extLst>
      <p:ext uri="{BB962C8B-B14F-4D97-AF65-F5344CB8AC3E}">
        <p14:creationId xmlns:p14="http://schemas.microsoft.com/office/powerpoint/2010/main" val="200015367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Universal Functions</a:t>
            </a:r>
            <a:endParaRPr lang="ko-KR" altLang="en-US" dirty="0"/>
          </a:p>
        </p:txBody>
      </p:sp>
      <p:sp>
        <p:nvSpPr>
          <p:cNvPr id="3" name="내용 개체 틀 2"/>
          <p:cNvSpPr>
            <a:spLocks noGrp="1"/>
          </p:cNvSpPr>
          <p:nvPr>
            <p:ph idx="1"/>
          </p:nvPr>
        </p:nvSpPr>
        <p:spPr/>
        <p:txBody>
          <a:bodyPr>
            <a:normAutofit fontScale="77500" lnSpcReduction="20000"/>
          </a:bodyPr>
          <a:lstStyle/>
          <a:p>
            <a:r>
              <a:rPr lang="en-US" altLang="ko-KR" dirty="0" err="1"/>
              <a:t>NumPy</a:t>
            </a:r>
            <a:r>
              <a:rPr lang="en-US" altLang="ko-KR" dirty="0"/>
              <a:t> provides familiar mathematical functions such as sin, cos, and exp.</a:t>
            </a:r>
          </a:p>
          <a:p>
            <a:r>
              <a:rPr lang="en-US" altLang="ko-KR" dirty="0"/>
              <a:t>In </a:t>
            </a:r>
            <a:r>
              <a:rPr lang="en-US" altLang="ko-KR" dirty="0" err="1"/>
              <a:t>NumPy</a:t>
            </a:r>
            <a:r>
              <a:rPr lang="en-US" altLang="ko-KR" dirty="0"/>
              <a:t>, these are called “universal functions”(</a:t>
            </a:r>
            <a:r>
              <a:rPr lang="en-US" altLang="ko-KR" dirty="0" err="1"/>
              <a:t>ufunc</a:t>
            </a:r>
            <a:r>
              <a:rPr lang="en-US" altLang="ko-KR" dirty="0"/>
              <a:t>).</a:t>
            </a:r>
          </a:p>
          <a:p>
            <a:r>
              <a:rPr lang="en-US" altLang="ko-KR" dirty="0"/>
              <a:t>Within </a:t>
            </a:r>
            <a:r>
              <a:rPr lang="en-US" altLang="ko-KR" dirty="0" err="1"/>
              <a:t>NumPy</a:t>
            </a:r>
            <a:r>
              <a:rPr lang="en-US" altLang="ko-KR" dirty="0"/>
              <a:t>, these functions operate elementwise on an array, producing an array as output.</a:t>
            </a:r>
          </a:p>
          <a:p>
            <a:endParaRPr lang="en-US" altLang="ko-KR" dirty="0"/>
          </a:p>
          <a:p>
            <a:pPr marL="457200" lvl="1" indent="0">
              <a:buNone/>
            </a:pPr>
            <a:r>
              <a:rPr lang="en-US" altLang="ko-KR" dirty="0"/>
              <a:t>import </a:t>
            </a:r>
            <a:r>
              <a:rPr lang="en-US" altLang="ko-KR" dirty="0" err="1"/>
              <a:t>numpy</a:t>
            </a:r>
            <a:endParaRPr lang="en-US" altLang="ko-KR" dirty="0"/>
          </a:p>
          <a:p>
            <a:pPr marL="457200" lvl="1" indent="0">
              <a:buNone/>
            </a:pPr>
            <a:endParaRPr lang="en-US" altLang="ko-KR" dirty="0"/>
          </a:p>
          <a:p>
            <a:pPr marL="457200" lvl="1" indent="0">
              <a:buNone/>
            </a:pPr>
            <a:r>
              <a:rPr lang="en-US" altLang="ko-KR" dirty="0"/>
              <a:t>B = </a:t>
            </a:r>
            <a:r>
              <a:rPr lang="en-US" altLang="ko-KR" dirty="0" err="1"/>
              <a:t>numpy.arange</a:t>
            </a:r>
            <a:r>
              <a:rPr lang="en-US" altLang="ko-KR" dirty="0"/>
              <a:t>(3)</a:t>
            </a:r>
          </a:p>
          <a:p>
            <a:pPr marL="457200" lvl="1" indent="0">
              <a:buNone/>
            </a:pPr>
            <a:r>
              <a:rPr lang="en-US" altLang="ko-KR" dirty="0"/>
              <a:t>print(B)					# [0 1 2]</a:t>
            </a:r>
          </a:p>
          <a:p>
            <a:pPr marL="457200" lvl="1" indent="0">
              <a:buNone/>
            </a:pPr>
            <a:r>
              <a:rPr lang="en-US" altLang="ko-KR" dirty="0"/>
              <a:t>print(</a:t>
            </a:r>
            <a:r>
              <a:rPr lang="en-US" altLang="ko-KR" dirty="0" err="1"/>
              <a:t>numpy.</a:t>
            </a:r>
            <a:r>
              <a:rPr lang="en-US" altLang="ko-KR" b="1" dirty="0" err="1">
                <a:solidFill>
                  <a:srgbClr val="FF0000"/>
                </a:solidFill>
              </a:rPr>
              <a:t>exp</a:t>
            </a:r>
            <a:r>
              <a:rPr lang="en-US" altLang="ko-KR" b="1" dirty="0">
                <a:solidFill>
                  <a:srgbClr val="FF0000"/>
                </a:solidFill>
              </a:rPr>
              <a:t>(B)</a:t>
            </a:r>
            <a:r>
              <a:rPr lang="en-US" altLang="ko-KR" dirty="0"/>
              <a:t>)			# [1.         2.71828183 7.3890561 ]</a:t>
            </a:r>
          </a:p>
          <a:p>
            <a:pPr marL="457200" lvl="1" indent="0">
              <a:buNone/>
            </a:pPr>
            <a:r>
              <a:rPr lang="en-US" altLang="ko-KR" dirty="0"/>
              <a:t>print(</a:t>
            </a:r>
            <a:r>
              <a:rPr lang="en-US" altLang="ko-KR" dirty="0" err="1"/>
              <a:t>numpy.</a:t>
            </a:r>
            <a:r>
              <a:rPr lang="en-US" altLang="ko-KR" b="1" dirty="0" err="1">
                <a:solidFill>
                  <a:srgbClr val="FF0000"/>
                </a:solidFill>
              </a:rPr>
              <a:t>sqrt</a:t>
            </a:r>
            <a:r>
              <a:rPr lang="en-US" altLang="ko-KR" b="1" dirty="0">
                <a:solidFill>
                  <a:srgbClr val="FF0000"/>
                </a:solidFill>
              </a:rPr>
              <a:t>(B)</a:t>
            </a:r>
            <a:r>
              <a:rPr lang="en-US" altLang="ko-KR" dirty="0"/>
              <a:t>)			# [0.         1.         1.41421356]</a:t>
            </a:r>
          </a:p>
          <a:p>
            <a:pPr marL="457200" lvl="1" indent="0">
              <a:buNone/>
            </a:pPr>
            <a:r>
              <a:rPr lang="en-US" altLang="ko-KR" dirty="0"/>
              <a:t>C = </a:t>
            </a:r>
            <a:r>
              <a:rPr lang="en-US" altLang="ko-KR" dirty="0" err="1"/>
              <a:t>numpy.array</a:t>
            </a:r>
            <a:r>
              <a:rPr lang="en-US" altLang="ko-KR" dirty="0"/>
              <a:t>([2., -1., 4.])</a:t>
            </a:r>
          </a:p>
          <a:p>
            <a:pPr marL="457200" lvl="1" indent="0">
              <a:buNone/>
            </a:pPr>
            <a:r>
              <a:rPr lang="en-US" altLang="ko-KR" dirty="0"/>
              <a:t>print(</a:t>
            </a:r>
            <a:r>
              <a:rPr lang="en-US" altLang="ko-KR" dirty="0" err="1"/>
              <a:t>numpy.</a:t>
            </a:r>
            <a:r>
              <a:rPr lang="en-US" altLang="ko-KR" b="1" dirty="0" err="1">
                <a:solidFill>
                  <a:srgbClr val="FF0000"/>
                </a:solidFill>
              </a:rPr>
              <a:t>add</a:t>
            </a:r>
            <a:r>
              <a:rPr lang="en-US" altLang="ko-KR" b="1" dirty="0">
                <a:solidFill>
                  <a:srgbClr val="FF0000"/>
                </a:solidFill>
              </a:rPr>
              <a:t>(B, C)</a:t>
            </a:r>
            <a:r>
              <a:rPr lang="en-US" altLang="ko-KR" dirty="0"/>
              <a:t>)		# [2. 0. 6.]</a:t>
            </a:r>
          </a:p>
        </p:txBody>
      </p:sp>
      <p:sp>
        <p:nvSpPr>
          <p:cNvPr id="4" name="슬라이드 번호 개체 틀 3"/>
          <p:cNvSpPr>
            <a:spLocks noGrp="1"/>
          </p:cNvSpPr>
          <p:nvPr>
            <p:ph type="sldNum" sz="quarter" idx="12"/>
          </p:nvPr>
        </p:nvSpPr>
        <p:spPr/>
        <p:txBody>
          <a:bodyPr/>
          <a:lstStyle/>
          <a:p>
            <a:fld id="{D57F1E4F-1CFF-5643-939E-217C01CDF565}" type="slidenum">
              <a:rPr lang="en-US" smtClean="0"/>
              <a:pPr/>
              <a:t>72</a:t>
            </a:fld>
            <a:endParaRPr lang="en-US" dirty="0"/>
          </a:p>
        </p:txBody>
      </p:sp>
    </p:spTree>
    <p:extLst>
      <p:ext uri="{BB962C8B-B14F-4D97-AF65-F5344CB8AC3E}">
        <p14:creationId xmlns:p14="http://schemas.microsoft.com/office/powerpoint/2010/main" val="134035874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Example: Universal Functions</a:t>
            </a:r>
            <a:endParaRPr lang="ko-KR" altLang="en-US" dirty="0"/>
          </a:p>
        </p:txBody>
      </p:sp>
      <p:sp>
        <p:nvSpPr>
          <p:cNvPr id="4" name="내용 개체 틀 3"/>
          <p:cNvSpPr>
            <a:spLocks noGrp="1"/>
          </p:cNvSpPr>
          <p:nvPr>
            <p:ph idx="1"/>
          </p:nvPr>
        </p:nvSpPr>
        <p:spPr/>
        <p:txBody>
          <a:bodyPr/>
          <a:lstStyle/>
          <a:p>
            <a:pPr marL="0" indent="0">
              <a:buNone/>
            </a:pPr>
            <a:r>
              <a:rPr lang="en-US" altLang="ko-KR" dirty="0"/>
              <a:t>import </a:t>
            </a:r>
            <a:r>
              <a:rPr lang="en-US" altLang="ko-KR" dirty="0" err="1"/>
              <a:t>numpy</a:t>
            </a:r>
            <a:endParaRPr lang="en-US" altLang="ko-KR" dirty="0"/>
          </a:p>
          <a:p>
            <a:pPr marL="0" indent="0">
              <a:buNone/>
            </a:pPr>
            <a:endParaRPr lang="en-US" altLang="ko-KR" dirty="0"/>
          </a:p>
          <a:p>
            <a:pPr marL="0" indent="0">
              <a:buNone/>
            </a:pPr>
            <a:r>
              <a:rPr lang="en-US" altLang="ko-KR" dirty="0"/>
              <a:t>a = </a:t>
            </a:r>
            <a:r>
              <a:rPr lang="en-US" altLang="ko-KR" dirty="0" err="1"/>
              <a:t>numpy.array</a:t>
            </a:r>
            <a:r>
              <a:rPr lang="en-US" altLang="ko-KR" dirty="0"/>
              <a:t>(range(361))</a:t>
            </a:r>
          </a:p>
          <a:p>
            <a:pPr marL="0" indent="0">
              <a:buNone/>
            </a:pPr>
            <a:r>
              <a:rPr lang="en-US" altLang="ko-KR" dirty="0"/>
              <a:t>b = </a:t>
            </a:r>
            <a:r>
              <a:rPr lang="en-US" altLang="ko-KR" dirty="0" err="1"/>
              <a:t>numpy.sin</a:t>
            </a:r>
            <a:r>
              <a:rPr lang="en-US" altLang="ko-KR" dirty="0"/>
              <a:t>(</a:t>
            </a:r>
            <a:r>
              <a:rPr lang="en-US" altLang="ko-KR" dirty="0" err="1"/>
              <a:t>numpy.radians</a:t>
            </a:r>
            <a:r>
              <a:rPr lang="en-US" altLang="ko-KR" dirty="0"/>
              <a:t>(a))</a:t>
            </a:r>
          </a:p>
          <a:p>
            <a:pPr marL="0" indent="0">
              <a:buNone/>
            </a:pPr>
            <a:r>
              <a:rPr lang="en-US" altLang="ko-KR" dirty="0"/>
              <a:t>for </a:t>
            </a:r>
            <a:r>
              <a:rPr lang="en-US" altLang="ko-KR" dirty="0" err="1"/>
              <a:t>i</a:t>
            </a:r>
            <a:r>
              <a:rPr lang="en-US" altLang="ko-KR" dirty="0"/>
              <a:t> in range(</a:t>
            </a:r>
            <a:r>
              <a:rPr lang="en-US" altLang="ko-KR" dirty="0" err="1"/>
              <a:t>len</a:t>
            </a:r>
            <a:r>
              <a:rPr lang="en-US" altLang="ko-KR" dirty="0"/>
              <a:t>(a)):</a:t>
            </a:r>
          </a:p>
          <a:p>
            <a:pPr marL="0" indent="0">
              <a:buNone/>
            </a:pPr>
            <a:r>
              <a:rPr lang="en-US" altLang="ko-KR" dirty="0"/>
              <a:t>    print(f"{a[</a:t>
            </a:r>
            <a:r>
              <a:rPr lang="en-US" altLang="ko-KR" dirty="0" err="1"/>
              <a:t>i</a:t>
            </a:r>
            <a:r>
              <a:rPr lang="en-US" altLang="ko-KR" dirty="0"/>
              <a:t>]:3d}: {b[</a:t>
            </a:r>
            <a:r>
              <a:rPr lang="en-US" altLang="ko-KR" dirty="0" err="1"/>
              <a:t>i</a:t>
            </a:r>
            <a:r>
              <a:rPr lang="en-US" altLang="ko-KR" dirty="0"/>
              <a:t>]:.4f}")</a:t>
            </a:r>
            <a:endParaRPr lang="ko-KR" altLang="en-US" dirty="0"/>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73</a:t>
            </a:fld>
            <a:endParaRPr lang="en-US" dirty="0"/>
          </a:p>
        </p:txBody>
      </p:sp>
    </p:spTree>
    <p:extLst>
      <p:ext uri="{BB962C8B-B14F-4D97-AF65-F5344CB8AC3E}">
        <p14:creationId xmlns:p14="http://schemas.microsoft.com/office/powerpoint/2010/main" val="207946546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p:cNvSpPr>
            <a:spLocks noGrp="1"/>
          </p:cNvSpPr>
          <p:nvPr>
            <p:ph type="title"/>
          </p:nvPr>
        </p:nvSpPr>
        <p:spPr/>
        <p:txBody>
          <a:bodyPr/>
          <a:lstStyle/>
          <a:p>
            <a:r>
              <a:rPr lang="en-GB" altLang="ko-KR"/>
              <a:t>Learning Objectives</a:t>
            </a:r>
            <a:endParaRPr lang="ko-KR" altLang="en-US" dirty="0"/>
          </a:p>
        </p:txBody>
      </p:sp>
      <p:sp>
        <p:nvSpPr>
          <p:cNvPr id="6" name="내용 개체 틀 5"/>
          <p:cNvSpPr>
            <a:spLocks noGrp="1"/>
          </p:cNvSpPr>
          <p:nvPr>
            <p:ph idx="1"/>
          </p:nvPr>
        </p:nvSpPr>
        <p:spPr/>
        <p:txBody>
          <a:bodyPr>
            <a:normAutofit fontScale="47500" lnSpcReduction="20000"/>
          </a:bodyPr>
          <a:lstStyle/>
          <a:p>
            <a:r>
              <a:rPr lang="en-US" altLang="ko-KR" dirty="0"/>
              <a:t>What is </a:t>
            </a:r>
            <a:r>
              <a:rPr lang="en-US" altLang="ko-KR" dirty="0" err="1"/>
              <a:t>NumPy</a:t>
            </a:r>
            <a:endParaRPr lang="en-US" altLang="ko-KR" dirty="0"/>
          </a:p>
          <a:p>
            <a:r>
              <a:rPr lang="en-US" altLang="ko-KR" dirty="0"/>
              <a:t>Installing Package</a:t>
            </a:r>
          </a:p>
          <a:p>
            <a:r>
              <a:rPr lang="en-US" altLang="ko-KR" dirty="0"/>
              <a:t>Core</a:t>
            </a:r>
          </a:p>
          <a:p>
            <a:r>
              <a:rPr lang="en-US" altLang="ko-KR" dirty="0"/>
              <a:t>Basics</a:t>
            </a:r>
          </a:p>
          <a:p>
            <a:r>
              <a:rPr lang="en-US" altLang="ko-KR" dirty="0"/>
              <a:t>Arrays</a:t>
            </a:r>
          </a:p>
          <a:p>
            <a:r>
              <a:rPr lang="en-US" altLang="ko-KR" dirty="0"/>
              <a:t>Basic Operations</a:t>
            </a:r>
          </a:p>
          <a:p>
            <a:r>
              <a:rPr lang="en-US" altLang="ko-KR" dirty="0"/>
              <a:t>Universal Functions</a:t>
            </a:r>
          </a:p>
          <a:p>
            <a:r>
              <a:rPr lang="en-US" altLang="ko-KR" b="1" u="sng" dirty="0"/>
              <a:t>Indexing, Slicing and Iterating</a:t>
            </a:r>
          </a:p>
          <a:p>
            <a:r>
              <a:rPr lang="en-US" altLang="ko-KR" dirty="0"/>
              <a:t>Shape Manipulation</a:t>
            </a:r>
          </a:p>
          <a:p>
            <a:r>
              <a:rPr lang="en-US" altLang="ko-KR" dirty="0"/>
              <a:t>Copies and Views</a:t>
            </a:r>
          </a:p>
          <a:p>
            <a:r>
              <a:rPr lang="en-US" altLang="ko-KR" dirty="0"/>
              <a:t>Fancy indexing and index tricks</a:t>
            </a:r>
          </a:p>
          <a:p>
            <a:r>
              <a:rPr lang="en-US" altLang="ko-KR" dirty="0"/>
              <a:t>Broadcasting rules</a:t>
            </a:r>
          </a:p>
          <a:p>
            <a:r>
              <a:rPr lang="en-US" altLang="ko-KR" dirty="0"/>
              <a:t>Linear Algebra: Simple Array Operations</a:t>
            </a:r>
          </a:p>
          <a:p>
            <a:r>
              <a:rPr lang="en-US" altLang="ko-KR" dirty="0"/>
              <a:t>“Automatic” Reshaping</a:t>
            </a:r>
          </a:p>
          <a:p>
            <a:r>
              <a:rPr lang="en-US" altLang="ko-KR" dirty="0"/>
              <a:t>Vector Stacking</a:t>
            </a:r>
          </a:p>
          <a:p>
            <a:r>
              <a:rPr lang="en-US" altLang="ko-KR" dirty="0"/>
              <a:t>Histograms</a:t>
            </a:r>
            <a:endParaRPr lang="ko-KR" altLang="en-US" dirty="0"/>
          </a:p>
        </p:txBody>
      </p:sp>
      <p:sp>
        <p:nvSpPr>
          <p:cNvPr id="2" name="슬라이드 번호 개체 틀 1"/>
          <p:cNvSpPr>
            <a:spLocks noGrp="1"/>
          </p:cNvSpPr>
          <p:nvPr>
            <p:ph type="sldNum" sz="quarter" idx="12"/>
          </p:nvPr>
        </p:nvSpPr>
        <p:spPr/>
        <p:txBody>
          <a:bodyPr/>
          <a:lstStyle/>
          <a:p>
            <a:fld id="{D57F1E4F-1CFF-5643-939E-217C01CDF565}" type="slidenum">
              <a:rPr lang="en-US" smtClean="0"/>
              <a:pPr/>
              <a:t>74</a:t>
            </a:fld>
            <a:endParaRPr lang="en-US" dirty="0"/>
          </a:p>
        </p:txBody>
      </p:sp>
    </p:spTree>
    <p:extLst>
      <p:ext uri="{BB962C8B-B14F-4D97-AF65-F5344CB8AC3E}">
        <p14:creationId xmlns:p14="http://schemas.microsoft.com/office/powerpoint/2010/main" val="253113721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a:t>Indexing, Slicing and Iterating</a:t>
            </a:r>
            <a:endParaRPr lang="ko-KR" altLang="en-US" dirty="0"/>
          </a:p>
        </p:txBody>
      </p:sp>
      <p:sp>
        <p:nvSpPr>
          <p:cNvPr id="3" name="내용 개체 틀 2"/>
          <p:cNvSpPr>
            <a:spLocks noGrp="1"/>
          </p:cNvSpPr>
          <p:nvPr>
            <p:ph idx="1"/>
          </p:nvPr>
        </p:nvSpPr>
        <p:spPr/>
        <p:txBody>
          <a:bodyPr>
            <a:normAutofit fontScale="77500" lnSpcReduction="20000"/>
          </a:bodyPr>
          <a:lstStyle/>
          <a:p>
            <a:r>
              <a:rPr lang="en-US" altLang="ko-KR" dirty="0"/>
              <a:t>One-dimensional arrays can be indexed, sliced and iterated over, much like lists and other Python sequences.</a:t>
            </a:r>
          </a:p>
          <a:p>
            <a:endParaRPr lang="en-US" altLang="ko-KR" dirty="0"/>
          </a:p>
          <a:p>
            <a:pPr marL="457200" lvl="1" indent="0">
              <a:buNone/>
            </a:pPr>
            <a:r>
              <a:rPr lang="en-US" altLang="ko-KR" dirty="0"/>
              <a:t>import </a:t>
            </a:r>
            <a:r>
              <a:rPr lang="en-US" altLang="ko-KR" dirty="0" err="1"/>
              <a:t>numpy</a:t>
            </a:r>
            <a:endParaRPr lang="en-US" altLang="ko-KR" dirty="0"/>
          </a:p>
          <a:p>
            <a:pPr marL="457200" lvl="1" indent="0">
              <a:buNone/>
            </a:pPr>
            <a:endParaRPr lang="en-US" altLang="ko-KR" dirty="0"/>
          </a:p>
          <a:p>
            <a:pPr marL="457200" lvl="1" indent="0">
              <a:buNone/>
            </a:pPr>
            <a:r>
              <a:rPr lang="en-US" altLang="ko-KR" dirty="0"/>
              <a:t>a = </a:t>
            </a:r>
            <a:r>
              <a:rPr lang="en-US" altLang="ko-KR" dirty="0" err="1"/>
              <a:t>numpy.arange</a:t>
            </a:r>
            <a:r>
              <a:rPr lang="en-US" altLang="ko-KR" dirty="0"/>
              <a:t>(10) ** 3</a:t>
            </a:r>
          </a:p>
          <a:p>
            <a:pPr marL="457200" lvl="1" indent="0">
              <a:buNone/>
            </a:pPr>
            <a:r>
              <a:rPr lang="en-US" altLang="ko-KR" dirty="0"/>
              <a:t>print(a)			# [  0   1   8  27  64 125 216 343 512 729]</a:t>
            </a:r>
          </a:p>
          <a:p>
            <a:pPr marL="457200" lvl="1" indent="0">
              <a:buNone/>
            </a:pPr>
            <a:r>
              <a:rPr lang="en-US" altLang="ko-KR" dirty="0"/>
              <a:t>print(a[2])			# 8</a:t>
            </a:r>
          </a:p>
          <a:p>
            <a:pPr marL="457200" lvl="1" indent="0">
              <a:buNone/>
            </a:pPr>
            <a:r>
              <a:rPr lang="en-US" altLang="ko-KR" dirty="0"/>
              <a:t>print(a[2:5])		# [ 8 27 64]</a:t>
            </a:r>
          </a:p>
          <a:p>
            <a:pPr marL="457200" lvl="1" indent="0">
              <a:buNone/>
            </a:pPr>
            <a:r>
              <a:rPr lang="en-US" altLang="ko-KR" dirty="0"/>
              <a:t>a[:6:2] = 1000</a:t>
            </a:r>
          </a:p>
          <a:p>
            <a:pPr marL="457200" lvl="1" indent="0">
              <a:buNone/>
            </a:pPr>
            <a:r>
              <a:rPr lang="en-US" altLang="ko-KR" dirty="0"/>
              <a:t>print(a)			# [1000    1 1000   27 1000  125  216  343  512  729]</a:t>
            </a:r>
          </a:p>
          <a:p>
            <a:pPr marL="457200" lvl="1" indent="0">
              <a:buNone/>
            </a:pPr>
            <a:r>
              <a:rPr lang="en-US" altLang="ko-KR" dirty="0"/>
              <a:t>print(a[::-1])		# [ 729  512  343  216  125 1000   27 1000    1 1000]</a:t>
            </a:r>
          </a:p>
          <a:p>
            <a:pPr marL="457200" lvl="1" indent="0">
              <a:buNone/>
            </a:pPr>
            <a:r>
              <a:rPr lang="en-US" altLang="ko-KR" dirty="0"/>
              <a:t>for </a:t>
            </a:r>
            <a:r>
              <a:rPr lang="en-US" altLang="ko-KR" dirty="0" err="1"/>
              <a:t>i</a:t>
            </a:r>
            <a:r>
              <a:rPr lang="en-US" altLang="ko-KR" dirty="0"/>
              <a:t> in a:</a:t>
            </a:r>
          </a:p>
          <a:p>
            <a:pPr marL="457200" lvl="1" indent="0">
              <a:buNone/>
            </a:pPr>
            <a:r>
              <a:rPr lang="en-US" altLang="ko-KR" dirty="0"/>
              <a:t>    print(</a:t>
            </a:r>
            <a:r>
              <a:rPr lang="en-US" altLang="ko-KR" dirty="0" err="1"/>
              <a:t>i</a:t>
            </a:r>
            <a:r>
              <a:rPr lang="en-US" altLang="ko-KR" dirty="0"/>
              <a:t> ** (1 / 3.))	# 9.999999999999998, …, 8.999999999999998</a:t>
            </a:r>
          </a:p>
        </p:txBody>
      </p:sp>
      <p:sp>
        <p:nvSpPr>
          <p:cNvPr id="4" name="슬라이드 번호 개체 틀 3"/>
          <p:cNvSpPr>
            <a:spLocks noGrp="1"/>
          </p:cNvSpPr>
          <p:nvPr>
            <p:ph type="sldNum" sz="quarter" idx="12"/>
          </p:nvPr>
        </p:nvSpPr>
        <p:spPr/>
        <p:txBody>
          <a:bodyPr/>
          <a:lstStyle/>
          <a:p>
            <a:fld id="{D57F1E4F-1CFF-5643-939E-217C01CDF565}" type="slidenum">
              <a:rPr lang="en-US" smtClean="0"/>
              <a:pPr/>
              <a:t>75</a:t>
            </a:fld>
            <a:endParaRPr lang="en-US" dirty="0"/>
          </a:p>
        </p:txBody>
      </p:sp>
    </p:spTree>
    <p:extLst>
      <p:ext uri="{BB962C8B-B14F-4D97-AF65-F5344CB8AC3E}">
        <p14:creationId xmlns:p14="http://schemas.microsoft.com/office/powerpoint/2010/main" val="206183346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a:t>Indexing, Slicing and Iterating</a:t>
            </a:r>
            <a:endParaRPr lang="ko-KR" altLang="en-US" dirty="0"/>
          </a:p>
        </p:txBody>
      </p:sp>
      <p:sp>
        <p:nvSpPr>
          <p:cNvPr id="3" name="내용 개체 틀 2"/>
          <p:cNvSpPr>
            <a:spLocks noGrp="1"/>
          </p:cNvSpPr>
          <p:nvPr>
            <p:ph idx="1"/>
          </p:nvPr>
        </p:nvSpPr>
        <p:spPr/>
        <p:txBody>
          <a:bodyPr>
            <a:normAutofit fontScale="70000" lnSpcReduction="20000"/>
          </a:bodyPr>
          <a:lstStyle/>
          <a:p>
            <a:r>
              <a:rPr lang="en-US" altLang="ko-KR" dirty="0"/>
              <a:t>One-dimensional arrays can be indexed, sliced and iterated over, much like lists and other Python sequences.</a:t>
            </a:r>
          </a:p>
          <a:p>
            <a:endParaRPr lang="en-US" altLang="ko-KR" dirty="0"/>
          </a:p>
          <a:p>
            <a:endParaRPr lang="en-US" altLang="ko-KR" dirty="0"/>
          </a:p>
          <a:p>
            <a:pPr marL="457200" lvl="1" indent="0">
              <a:buNone/>
            </a:pPr>
            <a:r>
              <a:rPr lang="en-US" altLang="ko-KR" dirty="0"/>
              <a:t>import </a:t>
            </a:r>
            <a:r>
              <a:rPr lang="en-US" altLang="ko-KR" dirty="0" err="1"/>
              <a:t>numpy</a:t>
            </a:r>
            <a:endParaRPr lang="en-US" altLang="ko-KR" dirty="0"/>
          </a:p>
          <a:p>
            <a:pPr marL="457200" lvl="1" indent="0">
              <a:buNone/>
            </a:pPr>
            <a:endParaRPr lang="en-US" altLang="ko-KR" dirty="0"/>
          </a:p>
          <a:p>
            <a:pPr marL="457200" lvl="1" indent="0">
              <a:buNone/>
            </a:pPr>
            <a:r>
              <a:rPr lang="en-US" altLang="ko-KR" dirty="0"/>
              <a:t>a = </a:t>
            </a:r>
            <a:r>
              <a:rPr lang="en-US" altLang="ko-KR" dirty="0" err="1"/>
              <a:t>numpy.arange</a:t>
            </a:r>
            <a:r>
              <a:rPr lang="en-US" altLang="ko-KR" dirty="0"/>
              <a:t>(10) ** 3</a:t>
            </a:r>
          </a:p>
          <a:p>
            <a:pPr marL="457200" lvl="1" indent="0">
              <a:buNone/>
            </a:pPr>
            <a:r>
              <a:rPr lang="en-US" altLang="ko-KR" dirty="0"/>
              <a:t>print(a)			# [  0   1   </a:t>
            </a:r>
            <a:r>
              <a:rPr lang="en-US" altLang="ko-KR" b="1" dirty="0">
                <a:solidFill>
                  <a:srgbClr val="FF0000"/>
                </a:solidFill>
              </a:rPr>
              <a:t>8</a:t>
            </a:r>
            <a:r>
              <a:rPr lang="en-US" altLang="ko-KR" dirty="0"/>
              <a:t>  27  64 125 216 343 512 729]</a:t>
            </a:r>
          </a:p>
          <a:p>
            <a:pPr marL="457200" lvl="1" indent="0">
              <a:buNone/>
            </a:pPr>
            <a:r>
              <a:rPr lang="en-US" altLang="ko-KR" dirty="0"/>
              <a:t>print(a[</a:t>
            </a:r>
            <a:r>
              <a:rPr lang="en-US" altLang="ko-KR" b="1" dirty="0">
                <a:solidFill>
                  <a:srgbClr val="FF0000"/>
                </a:solidFill>
              </a:rPr>
              <a:t>2</a:t>
            </a:r>
            <a:r>
              <a:rPr lang="en-US" altLang="ko-KR" dirty="0"/>
              <a:t>])			# </a:t>
            </a:r>
            <a:r>
              <a:rPr lang="en-US" altLang="ko-KR" b="1" dirty="0">
                <a:solidFill>
                  <a:srgbClr val="FF0000"/>
                </a:solidFill>
              </a:rPr>
              <a:t>8</a:t>
            </a:r>
          </a:p>
          <a:p>
            <a:pPr marL="457200" lvl="1" indent="0">
              <a:buNone/>
            </a:pPr>
            <a:r>
              <a:rPr lang="en-US" altLang="ko-KR" dirty="0"/>
              <a:t>print(a[2:5])		# [ 8 27 64]</a:t>
            </a:r>
          </a:p>
          <a:p>
            <a:pPr marL="457200" lvl="1" indent="0">
              <a:buNone/>
            </a:pPr>
            <a:r>
              <a:rPr lang="en-US" altLang="ko-KR" dirty="0"/>
              <a:t>a[:6:2] = 1000</a:t>
            </a:r>
          </a:p>
          <a:p>
            <a:pPr marL="457200" lvl="1" indent="0">
              <a:buNone/>
            </a:pPr>
            <a:r>
              <a:rPr lang="en-US" altLang="ko-KR" dirty="0"/>
              <a:t>print(a)			# [1000    1 1000   27 1000  125  216  343  512  729]</a:t>
            </a:r>
          </a:p>
          <a:p>
            <a:pPr marL="457200" lvl="1" indent="0">
              <a:buNone/>
            </a:pPr>
            <a:r>
              <a:rPr lang="en-US" altLang="ko-KR" dirty="0"/>
              <a:t>print(a[::-1])		# [ 729  512  343  216  125 1000   27 1000    1 1000]</a:t>
            </a:r>
          </a:p>
          <a:p>
            <a:pPr marL="457200" lvl="1" indent="0">
              <a:buNone/>
            </a:pPr>
            <a:r>
              <a:rPr lang="en-US" altLang="ko-KR" dirty="0"/>
              <a:t>for </a:t>
            </a:r>
            <a:r>
              <a:rPr lang="en-US" altLang="ko-KR" dirty="0" err="1"/>
              <a:t>i</a:t>
            </a:r>
            <a:r>
              <a:rPr lang="en-US" altLang="ko-KR" dirty="0"/>
              <a:t> in a:</a:t>
            </a:r>
          </a:p>
          <a:p>
            <a:pPr marL="457200" lvl="1" indent="0">
              <a:buNone/>
            </a:pPr>
            <a:r>
              <a:rPr lang="en-US" altLang="ko-KR" dirty="0"/>
              <a:t>    print(</a:t>
            </a:r>
            <a:r>
              <a:rPr lang="en-US" altLang="ko-KR" dirty="0" err="1"/>
              <a:t>i</a:t>
            </a:r>
            <a:r>
              <a:rPr lang="en-US" altLang="ko-KR" dirty="0"/>
              <a:t> ** (1 / 3.))	# 9.999999999999998, …, 8.999999999999998</a:t>
            </a:r>
          </a:p>
        </p:txBody>
      </p:sp>
      <p:sp>
        <p:nvSpPr>
          <p:cNvPr id="4" name="슬라이드 번호 개체 틀 3"/>
          <p:cNvSpPr>
            <a:spLocks noGrp="1"/>
          </p:cNvSpPr>
          <p:nvPr>
            <p:ph type="sldNum" sz="quarter" idx="12"/>
          </p:nvPr>
        </p:nvSpPr>
        <p:spPr/>
        <p:txBody>
          <a:bodyPr/>
          <a:lstStyle/>
          <a:p>
            <a:fld id="{D57F1E4F-1CFF-5643-939E-217C01CDF565}" type="slidenum">
              <a:rPr lang="en-US" smtClean="0"/>
              <a:pPr/>
              <a:t>76</a:t>
            </a:fld>
            <a:endParaRPr lang="en-US" dirty="0"/>
          </a:p>
        </p:txBody>
      </p:sp>
    </p:spTree>
    <p:extLst>
      <p:ext uri="{BB962C8B-B14F-4D97-AF65-F5344CB8AC3E}">
        <p14:creationId xmlns:p14="http://schemas.microsoft.com/office/powerpoint/2010/main" val="295726022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a:t>Indexing, Slicing and Iterating</a:t>
            </a:r>
            <a:endParaRPr lang="ko-KR" altLang="en-US" dirty="0"/>
          </a:p>
        </p:txBody>
      </p:sp>
      <p:sp>
        <p:nvSpPr>
          <p:cNvPr id="3" name="내용 개체 틀 2"/>
          <p:cNvSpPr>
            <a:spLocks noGrp="1"/>
          </p:cNvSpPr>
          <p:nvPr>
            <p:ph idx="1"/>
          </p:nvPr>
        </p:nvSpPr>
        <p:spPr/>
        <p:txBody>
          <a:bodyPr>
            <a:normAutofit fontScale="70000" lnSpcReduction="20000"/>
          </a:bodyPr>
          <a:lstStyle/>
          <a:p>
            <a:r>
              <a:rPr lang="en-US" altLang="ko-KR" dirty="0"/>
              <a:t>One-dimensional arrays can be indexed, sliced and iterated over, much like lists and other Python sequences.</a:t>
            </a:r>
          </a:p>
          <a:p>
            <a:endParaRPr lang="en-US" altLang="ko-KR" dirty="0"/>
          </a:p>
          <a:p>
            <a:endParaRPr lang="en-US" altLang="ko-KR" dirty="0"/>
          </a:p>
          <a:p>
            <a:pPr marL="457200" lvl="1" indent="0">
              <a:buNone/>
            </a:pPr>
            <a:r>
              <a:rPr lang="en-US" altLang="ko-KR" dirty="0"/>
              <a:t>import </a:t>
            </a:r>
            <a:r>
              <a:rPr lang="en-US" altLang="ko-KR" dirty="0" err="1"/>
              <a:t>numpy</a:t>
            </a:r>
            <a:endParaRPr lang="en-US" altLang="ko-KR" dirty="0"/>
          </a:p>
          <a:p>
            <a:pPr marL="457200" lvl="1" indent="0">
              <a:buNone/>
            </a:pPr>
            <a:endParaRPr lang="en-US" altLang="ko-KR" dirty="0"/>
          </a:p>
          <a:p>
            <a:pPr marL="457200" lvl="1" indent="0">
              <a:buNone/>
            </a:pPr>
            <a:r>
              <a:rPr lang="en-US" altLang="ko-KR" dirty="0"/>
              <a:t>a = </a:t>
            </a:r>
            <a:r>
              <a:rPr lang="en-US" altLang="ko-KR" dirty="0" err="1"/>
              <a:t>numpy.arange</a:t>
            </a:r>
            <a:r>
              <a:rPr lang="en-US" altLang="ko-KR" dirty="0"/>
              <a:t>(10) ** 3</a:t>
            </a:r>
          </a:p>
          <a:p>
            <a:pPr marL="457200" lvl="1" indent="0">
              <a:buNone/>
            </a:pPr>
            <a:r>
              <a:rPr lang="en-US" altLang="ko-KR" dirty="0"/>
              <a:t>print(a)			# [  0   1   </a:t>
            </a:r>
            <a:r>
              <a:rPr lang="en-US" altLang="ko-KR" b="1" dirty="0">
                <a:solidFill>
                  <a:srgbClr val="FF0000"/>
                </a:solidFill>
              </a:rPr>
              <a:t>8  27  64</a:t>
            </a:r>
            <a:r>
              <a:rPr lang="en-US" altLang="ko-KR" dirty="0"/>
              <a:t> 125 216 343 512 729]</a:t>
            </a:r>
          </a:p>
          <a:p>
            <a:pPr marL="457200" lvl="1" indent="0">
              <a:buNone/>
            </a:pPr>
            <a:r>
              <a:rPr lang="en-US" altLang="ko-KR" dirty="0"/>
              <a:t>print(a[2])			# 8</a:t>
            </a:r>
          </a:p>
          <a:p>
            <a:pPr marL="457200" lvl="1" indent="0">
              <a:buNone/>
            </a:pPr>
            <a:r>
              <a:rPr lang="en-US" altLang="ko-KR" dirty="0"/>
              <a:t>print(a[</a:t>
            </a:r>
            <a:r>
              <a:rPr lang="en-US" altLang="ko-KR" b="1" dirty="0">
                <a:solidFill>
                  <a:srgbClr val="FF0000"/>
                </a:solidFill>
              </a:rPr>
              <a:t>2:5</a:t>
            </a:r>
            <a:r>
              <a:rPr lang="en-US" altLang="ko-KR" dirty="0"/>
              <a:t>])		# [ </a:t>
            </a:r>
            <a:r>
              <a:rPr lang="en-US" altLang="ko-KR" b="1" dirty="0">
                <a:solidFill>
                  <a:srgbClr val="FF0000"/>
                </a:solidFill>
              </a:rPr>
              <a:t>8 27 64</a:t>
            </a:r>
            <a:r>
              <a:rPr lang="en-US" altLang="ko-KR" dirty="0"/>
              <a:t>]</a:t>
            </a:r>
          </a:p>
          <a:p>
            <a:pPr marL="457200" lvl="1" indent="0">
              <a:buNone/>
            </a:pPr>
            <a:r>
              <a:rPr lang="en-US" altLang="ko-KR" dirty="0"/>
              <a:t>a[:6:2] = 1000</a:t>
            </a:r>
          </a:p>
          <a:p>
            <a:pPr marL="457200" lvl="1" indent="0">
              <a:buNone/>
            </a:pPr>
            <a:r>
              <a:rPr lang="en-US" altLang="ko-KR" dirty="0"/>
              <a:t>print(a)			# [1000    1 1000   27 1000  125  216  343  512  729]</a:t>
            </a:r>
          </a:p>
          <a:p>
            <a:pPr marL="457200" lvl="1" indent="0">
              <a:buNone/>
            </a:pPr>
            <a:r>
              <a:rPr lang="en-US" altLang="ko-KR" dirty="0"/>
              <a:t>print(a[::-1])		# [ 729  512  343  216  125 1000   27 1000    1 1000]</a:t>
            </a:r>
          </a:p>
          <a:p>
            <a:pPr marL="457200" lvl="1" indent="0">
              <a:buNone/>
            </a:pPr>
            <a:r>
              <a:rPr lang="en-US" altLang="ko-KR" dirty="0"/>
              <a:t>for </a:t>
            </a:r>
            <a:r>
              <a:rPr lang="en-US" altLang="ko-KR" dirty="0" err="1"/>
              <a:t>i</a:t>
            </a:r>
            <a:r>
              <a:rPr lang="en-US" altLang="ko-KR" dirty="0"/>
              <a:t> in a:</a:t>
            </a:r>
          </a:p>
          <a:p>
            <a:pPr marL="457200" lvl="1" indent="0">
              <a:buNone/>
            </a:pPr>
            <a:r>
              <a:rPr lang="en-US" altLang="ko-KR" dirty="0"/>
              <a:t>    print(</a:t>
            </a:r>
            <a:r>
              <a:rPr lang="en-US" altLang="ko-KR" dirty="0" err="1"/>
              <a:t>i</a:t>
            </a:r>
            <a:r>
              <a:rPr lang="en-US" altLang="ko-KR" dirty="0"/>
              <a:t> ** (1 / 3.))	# 9.999999999999998, …, 8.999999999999998</a:t>
            </a:r>
          </a:p>
        </p:txBody>
      </p:sp>
      <p:sp>
        <p:nvSpPr>
          <p:cNvPr id="4" name="슬라이드 번호 개체 틀 3"/>
          <p:cNvSpPr>
            <a:spLocks noGrp="1"/>
          </p:cNvSpPr>
          <p:nvPr>
            <p:ph type="sldNum" sz="quarter" idx="12"/>
          </p:nvPr>
        </p:nvSpPr>
        <p:spPr/>
        <p:txBody>
          <a:bodyPr/>
          <a:lstStyle/>
          <a:p>
            <a:fld id="{D57F1E4F-1CFF-5643-939E-217C01CDF565}" type="slidenum">
              <a:rPr lang="en-US" smtClean="0"/>
              <a:pPr/>
              <a:t>77</a:t>
            </a:fld>
            <a:endParaRPr lang="en-US" dirty="0"/>
          </a:p>
        </p:txBody>
      </p:sp>
    </p:spTree>
    <p:extLst>
      <p:ext uri="{BB962C8B-B14F-4D97-AF65-F5344CB8AC3E}">
        <p14:creationId xmlns:p14="http://schemas.microsoft.com/office/powerpoint/2010/main" val="17447769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a:t>Indexing, Slicing and Iterating</a:t>
            </a:r>
            <a:endParaRPr lang="ko-KR" altLang="en-US" dirty="0"/>
          </a:p>
        </p:txBody>
      </p:sp>
      <p:sp>
        <p:nvSpPr>
          <p:cNvPr id="3" name="내용 개체 틀 2"/>
          <p:cNvSpPr>
            <a:spLocks noGrp="1"/>
          </p:cNvSpPr>
          <p:nvPr>
            <p:ph idx="1"/>
          </p:nvPr>
        </p:nvSpPr>
        <p:spPr/>
        <p:txBody>
          <a:bodyPr>
            <a:normAutofit fontScale="70000" lnSpcReduction="20000"/>
          </a:bodyPr>
          <a:lstStyle/>
          <a:p>
            <a:r>
              <a:rPr lang="en-US" altLang="ko-KR" dirty="0"/>
              <a:t>One-dimensional arrays can be indexed, sliced and iterated over, much like lists and other Python sequences.</a:t>
            </a:r>
          </a:p>
          <a:p>
            <a:endParaRPr lang="en-US" altLang="ko-KR" dirty="0"/>
          </a:p>
          <a:p>
            <a:endParaRPr lang="en-US" altLang="ko-KR" dirty="0"/>
          </a:p>
          <a:p>
            <a:pPr marL="457200" lvl="1" indent="0">
              <a:buNone/>
            </a:pPr>
            <a:r>
              <a:rPr lang="en-US" altLang="ko-KR" dirty="0"/>
              <a:t>import </a:t>
            </a:r>
            <a:r>
              <a:rPr lang="en-US" altLang="ko-KR" dirty="0" err="1"/>
              <a:t>numpy</a:t>
            </a:r>
            <a:endParaRPr lang="en-US" altLang="ko-KR" dirty="0"/>
          </a:p>
          <a:p>
            <a:pPr marL="457200" lvl="1" indent="0">
              <a:buNone/>
            </a:pPr>
            <a:endParaRPr lang="en-US" altLang="ko-KR" dirty="0"/>
          </a:p>
          <a:p>
            <a:pPr marL="457200" lvl="1" indent="0">
              <a:buNone/>
            </a:pPr>
            <a:r>
              <a:rPr lang="en-US" altLang="ko-KR" dirty="0"/>
              <a:t>a = </a:t>
            </a:r>
            <a:r>
              <a:rPr lang="en-US" altLang="ko-KR" dirty="0" err="1"/>
              <a:t>numpy.arange</a:t>
            </a:r>
            <a:r>
              <a:rPr lang="en-US" altLang="ko-KR" dirty="0"/>
              <a:t>(10) ** 3</a:t>
            </a:r>
          </a:p>
          <a:p>
            <a:pPr marL="457200" lvl="1" indent="0">
              <a:buNone/>
            </a:pPr>
            <a:r>
              <a:rPr lang="en-US" altLang="ko-KR" dirty="0"/>
              <a:t>print(a)			# [  </a:t>
            </a:r>
            <a:r>
              <a:rPr lang="en-US" altLang="ko-KR" b="1" dirty="0">
                <a:solidFill>
                  <a:srgbClr val="FF0000"/>
                </a:solidFill>
              </a:rPr>
              <a:t>0</a:t>
            </a:r>
            <a:r>
              <a:rPr lang="en-US" altLang="ko-KR" dirty="0"/>
              <a:t>   1   </a:t>
            </a:r>
            <a:r>
              <a:rPr lang="en-US" altLang="ko-KR" b="1" dirty="0">
                <a:solidFill>
                  <a:srgbClr val="FF0000"/>
                </a:solidFill>
              </a:rPr>
              <a:t>8</a:t>
            </a:r>
            <a:r>
              <a:rPr lang="en-US" altLang="ko-KR" dirty="0"/>
              <a:t>  27  </a:t>
            </a:r>
            <a:r>
              <a:rPr lang="en-US" altLang="ko-KR" b="1" dirty="0">
                <a:solidFill>
                  <a:srgbClr val="FF0000"/>
                </a:solidFill>
              </a:rPr>
              <a:t>64</a:t>
            </a:r>
            <a:r>
              <a:rPr lang="en-US" altLang="ko-KR" dirty="0"/>
              <a:t> 125 216 343 512 729]</a:t>
            </a:r>
          </a:p>
          <a:p>
            <a:pPr marL="457200" lvl="1" indent="0">
              <a:buNone/>
            </a:pPr>
            <a:r>
              <a:rPr lang="en-US" altLang="ko-KR" dirty="0"/>
              <a:t>print(a[2])			# 8</a:t>
            </a:r>
          </a:p>
          <a:p>
            <a:pPr marL="457200" lvl="1" indent="0">
              <a:buNone/>
            </a:pPr>
            <a:r>
              <a:rPr lang="en-US" altLang="ko-KR" dirty="0"/>
              <a:t>print(a[2:5])		# [ 8 27 64]</a:t>
            </a:r>
          </a:p>
          <a:p>
            <a:pPr marL="457200" lvl="1" indent="0">
              <a:buNone/>
            </a:pPr>
            <a:r>
              <a:rPr lang="en-US" altLang="ko-KR" dirty="0"/>
              <a:t>a[</a:t>
            </a:r>
            <a:r>
              <a:rPr lang="en-US" altLang="ko-KR" b="1" dirty="0">
                <a:solidFill>
                  <a:srgbClr val="FF0000"/>
                </a:solidFill>
              </a:rPr>
              <a:t>:6:2</a:t>
            </a:r>
            <a:r>
              <a:rPr lang="en-US" altLang="ko-KR" dirty="0"/>
              <a:t>] = 1000</a:t>
            </a:r>
          </a:p>
          <a:p>
            <a:pPr marL="457200" lvl="1" indent="0">
              <a:buNone/>
            </a:pPr>
            <a:r>
              <a:rPr lang="en-US" altLang="ko-KR" dirty="0"/>
              <a:t>print(a)			# [</a:t>
            </a:r>
            <a:r>
              <a:rPr lang="en-US" altLang="ko-KR" b="1" dirty="0">
                <a:solidFill>
                  <a:srgbClr val="FF0000"/>
                </a:solidFill>
              </a:rPr>
              <a:t>1000</a:t>
            </a:r>
            <a:r>
              <a:rPr lang="en-US" altLang="ko-KR" dirty="0"/>
              <a:t>    1 </a:t>
            </a:r>
            <a:r>
              <a:rPr lang="en-US" altLang="ko-KR" b="1" dirty="0">
                <a:solidFill>
                  <a:srgbClr val="FF0000"/>
                </a:solidFill>
              </a:rPr>
              <a:t>1000</a:t>
            </a:r>
            <a:r>
              <a:rPr lang="en-US" altLang="ko-KR" dirty="0"/>
              <a:t>   27 </a:t>
            </a:r>
            <a:r>
              <a:rPr lang="en-US" altLang="ko-KR" b="1" dirty="0">
                <a:solidFill>
                  <a:srgbClr val="FF0000"/>
                </a:solidFill>
              </a:rPr>
              <a:t>1000</a:t>
            </a:r>
            <a:r>
              <a:rPr lang="en-US" altLang="ko-KR" dirty="0"/>
              <a:t>  125  216  343  512  729]</a:t>
            </a:r>
          </a:p>
          <a:p>
            <a:pPr marL="457200" lvl="1" indent="0">
              <a:buNone/>
            </a:pPr>
            <a:r>
              <a:rPr lang="en-US" altLang="ko-KR" dirty="0"/>
              <a:t>print(a[::-1])		# [ 729  512  343  216  125 1000   27 1000    1 1000]</a:t>
            </a:r>
          </a:p>
          <a:p>
            <a:pPr marL="457200" lvl="1" indent="0">
              <a:buNone/>
            </a:pPr>
            <a:r>
              <a:rPr lang="en-US" altLang="ko-KR" dirty="0"/>
              <a:t>for </a:t>
            </a:r>
            <a:r>
              <a:rPr lang="en-US" altLang="ko-KR" dirty="0" err="1"/>
              <a:t>i</a:t>
            </a:r>
            <a:r>
              <a:rPr lang="en-US" altLang="ko-KR" dirty="0"/>
              <a:t> in a:</a:t>
            </a:r>
          </a:p>
          <a:p>
            <a:pPr marL="457200" lvl="1" indent="0">
              <a:buNone/>
            </a:pPr>
            <a:r>
              <a:rPr lang="en-US" altLang="ko-KR" dirty="0"/>
              <a:t>    print(</a:t>
            </a:r>
            <a:r>
              <a:rPr lang="en-US" altLang="ko-KR" dirty="0" err="1"/>
              <a:t>i</a:t>
            </a:r>
            <a:r>
              <a:rPr lang="en-US" altLang="ko-KR" dirty="0"/>
              <a:t> ** (1 / 3.))	# 9.999999999999998, …, 8.999999999999998</a:t>
            </a:r>
          </a:p>
        </p:txBody>
      </p:sp>
      <p:sp>
        <p:nvSpPr>
          <p:cNvPr id="4" name="슬라이드 번호 개체 틀 3"/>
          <p:cNvSpPr>
            <a:spLocks noGrp="1"/>
          </p:cNvSpPr>
          <p:nvPr>
            <p:ph type="sldNum" sz="quarter" idx="12"/>
          </p:nvPr>
        </p:nvSpPr>
        <p:spPr/>
        <p:txBody>
          <a:bodyPr/>
          <a:lstStyle/>
          <a:p>
            <a:fld id="{D57F1E4F-1CFF-5643-939E-217C01CDF565}" type="slidenum">
              <a:rPr lang="en-US" smtClean="0"/>
              <a:pPr/>
              <a:t>78</a:t>
            </a:fld>
            <a:endParaRPr lang="en-US" dirty="0"/>
          </a:p>
        </p:txBody>
      </p:sp>
    </p:spTree>
    <p:extLst>
      <p:ext uri="{BB962C8B-B14F-4D97-AF65-F5344CB8AC3E}">
        <p14:creationId xmlns:p14="http://schemas.microsoft.com/office/powerpoint/2010/main" val="367804888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a:t>Indexing, Slicing and Iterating</a:t>
            </a:r>
            <a:endParaRPr lang="ko-KR" altLang="en-US" dirty="0"/>
          </a:p>
        </p:txBody>
      </p:sp>
      <p:sp>
        <p:nvSpPr>
          <p:cNvPr id="3" name="내용 개체 틀 2"/>
          <p:cNvSpPr>
            <a:spLocks noGrp="1"/>
          </p:cNvSpPr>
          <p:nvPr>
            <p:ph idx="1"/>
          </p:nvPr>
        </p:nvSpPr>
        <p:spPr/>
        <p:txBody>
          <a:bodyPr>
            <a:normAutofit fontScale="70000" lnSpcReduction="20000"/>
          </a:bodyPr>
          <a:lstStyle/>
          <a:p>
            <a:r>
              <a:rPr lang="en-US" altLang="ko-KR" dirty="0"/>
              <a:t>One-dimensional arrays can be indexed, sliced and iterated over, much like lists and other Python sequences.</a:t>
            </a:r>
          </a:p>
          <a:p>
            <a:endParaRPr lang="en-US" altLang="ko-KR" dirty="0"/>
          </a:p>
          <a:p>
            <a:endParaRPr lang="en-US" altLang="ko-KR" dirty="0"/>
          </a:p>
          <a:p>
            <a:pPr marL="457200" lvl="1" indent="0">
              <a:buNone/>
            </a:pPr>
            <a:r>
              <a:rPr lang="en-US" altLang="ko-KR" dirty="0"/>
              <a:t>import </a:t>
            </a:r>
            <a:r>
              <a:rPr lang="en-US" altLang="ko-KR" dirty="0" err="1"/>
              <a:t>numpy</a:t>
            </a:r>
            <a:endParaRPr lang="en-US" altLang="ko-KR" dirty="0"/>
          </a:p>
          <a:p>
            <a:pPr marL="457200" lvl="1" indent="0">
              <a:buNone/>
            </a:pPr>
            <a:endParaRPr lang="en-US" altLang="ko-KR" dirty="0"/>
          </a:p>
          <a:p>
            <a:pPr marL="457200" lvl="1" indent="0">
              <a:buNone/>
            </a:pPr>
            <a:r>
              <a:rPr lang="en-US" altLang="ko-KR" dirty="0"/>
              <a:t>a = </a:t>
            </a:r>
            <a:r>
              <a:rPr lang="en-US" altLang="ko-KR" dirty="0" err="1"/>
              <a:t>numpy.arange</a:t>
            </a:r>
            <a:r>
              <a:rPr lang="en-US" altLang="ko-KR" dirty="0"/>
              <a:t>(10) ** 3</a:t>
            </a:r>
          </a:p>
          <a:p>
            <a:pPr marL="457200" lvl="1" indent="0">
              <a:buNone/>
            </a:pPr>
            <a:r>
              <a:rPr lang="en-US" altLang="ko-KR" dirty="0"/>
              <a:t>print(a)			# [  0   1   8  27  64 125 216 343 512 729]</a:t>
            </a:r>
          </a:p>
          <a:p>
            <a:pPr marL="457200" lvl="1" indent="0">
              <a:buNone/>
            </a:pPr>
            <a:r>
              <a:rPr lang="en-US" altLang="ko-KR" dirty="0"/>
              <a:t>print(a[2])			# 8</a:t>
            </a:r>
          </a:p>
          <a:p>
            <a:pPr marL="457200" lvl="1" indent="0">
              <a:buNone/>
            </a:pPr>
            <a:r>
              <a:rPr lang="en-US" altLang="ko-KR" dirty="0"/>
              <a:t>print(a[2:5])		# [ 8 27 64]</a:t>
            </a:r>
          </a:p>
          <a:p>
            <a:pPr marL="457200" lvl="1" indent="0">
              <a:buNone/>
            </a:pPr>
            <a:r>
              <a:rPr lang="en-US" altLang="ko-KR" dirty="0"/>
              <a:t>a[:6:2] = 1000</a:t>
            </a:r>
          </a:p>
          <a:p>
            <a:pPr marL="457200" lvl="1" indent="0">
              <a:buNone/>
            </a:pPr>
            <a:r>
              <a:rPr lang="en-US" altLang="ko-KR" dirty="0"/>
              <a:t>print(a)			# </a:t>
            </a:r>
            <a:r>
              <a:rPr lang="en-US" altLang="ko-KR" b="1" dirty="0">
                <a:solidFill>
                  <a:srgbClr val="FF0000"/>
                </a:solidFill>
              </a:rPr>
              <a:t>[1000    1 1000   27 1000  125  216  343  512  729]</a:t>
            </a:r>
          </a:p>
          <a:p>
            <a:pPr marL="457200" lvl="1" indent="0">
              <a:buNone/>
            </a:pPr>
            <a:r>
              <a:rPr lang="en-US" altLang="ko-KR" dirty="0"/>
              <a:t>print(a[</a:t>
            </a:r>
            <a:r>
              <a:rPr lang="en-US" altLang="ko-KR" b="1" dirty="0">
                <a:solidFill>
                  <a:srgbClr val="FF0000"/>
                </a:solidFill>
              </a:rPr>
              <a:t>::-1</a:t>
            </a:r>
            <a:r>
              <a:rPr lang="en-US" altLang="ko-KR" dirty="0"/>
              <a:t>])		# </a:t>
            </a:r>
            <a:r>
              <a:rPr lang="en-US" altLang="ko-KR" b="1" dirty="0">
                <a:solidFill>
                  <a:srgbClr val="FF0000"/>
                </a:solidFill>
              </a:rPr>
              <a:t>[ 729  512  343  216  125 1000   27 1000    1 1000]</a:t>
            </a:r>
          </a:p>
          <a:p>
            <a:pPr marL="457200" lvl="1" indent="0">
              <a:buNone/>
            </a:pPr>
            <a:r>
              <a:rPr lang="en-US" altLang="ko-KR" dirty="0"/>
              <a:t>for </a:t>
            </a:r>
            <a:r>
              <a:rPr lang="en-US" altLang="ko-KR" dirty="0" err="1"/>
              <a:t>i</a:t>
            </a:r>
            <a:r>
              <a:rPr lang="en-US" altLang="ko-KR" dirty="0"/>
              <a:t> in a:</a:t>
            </a:r>
          </a:p>
          <a:p>
            <a:pPr marL="457200" lvl="1" indent="0">
              <a:buNone/>
            </a:pPr>
            <a:r>
              <a:rPr lang="en-US" altLang="ko-KR" dirty="0"/>
              <a:t>    print(</a:t>
            </a:r>
            <a:r>
              <a:rPr lang="en-US" altLang="ko-KR" dirty="0" err="1"/>
              <a:t>i</a:t>
            </a:r>
            <a:r>
              <a:rPr lang="en-US" altLang="ko-KR" dirty="0"/>
              <a:t> ** (1 / 3.))	# 9.999999999999998, …, 8.999999999999998</a:t>
            </a:r>
          </a:p>
        </p:txBody>
      </p:sp>
      <p:sp>
        <p:nvSpPr>
          <p:cNvPr id="4" name="슬라이드 번호 개체 틀 3"/>
          <p:cNvSpPr>
            <a:spLocks noGrp="1"/>
          </p:cNvSpPr>
          <p:nvPr>
            <p:ph type="sldNum" sz="quarter" idx="12"/>
          </p:nvPr>
        </p:nvSpPr>
        <p:spPr/>
        <p:txBody>
          <a:bodyPr/>
          <a:lstStyle/>
          <a:p>
            <a:fld id="{D57F1E4F-1CFF-5643-939E-217C01CDF565}" type="slidenum">
              <a:rPr lang="en-US" smtClean="0"/>
              <a:pPr/>
              <a:t>79</a:t>
            </a:fld>
            <a:endParaRPr lang="en-US" dirty="0"/>
          </a:p>
        </p:txBody>
      </p:sp>
    </p:spTree>
    <p:extLst>
      <p:ext uri="{BB962C8B-B14F-4D97-AF65-F5344CB8AC3E}">
        <p14:creationId xmlns:p14="http://schemas.microsoft.com/office/powerpoint/2010/main" val="15734990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919119" y="0"/>
            <a:ext cx="10353762" cy="878541"/>
          </a:xfrm>
        </p:spPr>
        <p:txBody>
          <a:bodyPr>
            <a:normAutofit/>
          </a:bodyPr>
          <a:lstStyle/>
          <a:p>
            <a:r>
              <a:rPr lang="en-US" altLang="ko-KR" sz="4000" dirty="0" err="1"/>
              <a:t>NumPy</a:t>
            </a:r>
            <a:r>
              <a:rPr lang="en-US" altLang="ko-KR" sz="4000" dirty="0"/>
              <a:t> vs. s[</a:t>
            </a:r>
            <a:r>
              <a:rPr lang="en-US" altLang="ko-KR" sz="4000" dirty="0" err="1"/>
              <a:t>i</a:t>
            </a:r>
            <a:r>
              <a:rPr lang="en-US" altLang="ko-KR" sz="4000" dirty="0"/>
              <a:t>][j] </a:t>
            </a:r>
            <a:endParaRPr lang="ko-KR" altLang="en-US" sz="4000" dirty="0"/>
          </a:p>
        </p:txBody>
      </p:sp>
      <p:sp>
        <p:nvSpPr>
          <p:cNvPr id="4" name="내용 개체 틀 3"/>
          <p:cNvSpPr>
            <a:spLocks noGrp="1"/>
          </p:cNvSpPr>
          <p:nvPr>
            <p:ph sz="half" idx="1"/>
          </p:nvPr>
        </p:nvSpPr>
        <p:spPr>
          <a:xfrm>
            <a:off x="913794" y="1138519"/>
            <a:ext cx="5503379" cy="5109881"/>
          </a:xfrm>
        </p:spPr>
        <p:txBody>
          <a:bodyPr>
            <a:normAutofit/>
          </a:bodyPr>
          <a:lstStyle/>
          <a:p>
            <a:pPr marL="0" indent="0">
              <a:buNone/>
            </a:pPr>
            <a:r>
              <a:rPr lang="en-US" altLang="ko-KR" sz="1600" dirty="0"/>
              <a:t>import </a:t>
            </a:r>
            <a:r>
              <a:rPr lang="en-US" altLang="ko-KR" sz="1600" dirty="0" err="1"/>
              <a:t>numpy</a:t>
            </a:r>
            <a:endParaRPr lang="en-US" altLang="ko-KR" sz="1600" dirty="0"/>
          </a:p>
          <a:p>
            <a:pPr marL="0" indent="0">
              <a:buNone/>
            </a:pPr>
            <a:endParaRPr lang="en-US" altLang="ko-KR" sz="1600" dirty="0"/>
          </a:p>
          <a:p>
            <a:pPr marL="0" indent="0">
              <a:buNone/>
            </a:pPr>
            <a:r>
              <a:rPr lang="en-US" altLang="ko-KR" sz="1600" dirty="0"/>
              <a:t>s = </a:t>
            </a:r>
            <a:r>
              <a:rPr lang="en-US" altLang="ko-KR" sz="1600" dirty="0" err="1"/>
              <a:t>numpy.array</a:t>
            </a:r>
            <a:r>
              <a:rPr lang="en-US" altLang="ko-KR" sz="1600" dirty="0"/>
              <a:t>([[1, 2, 3], [4, 5, 6]])</a:t>
            </a:r>
          </a:p>
          <a:p>
            <a:pPr marL="0" indent="0">
              <a:buNone/>
            </a:pPr>
            <a:r>
              <a:rPr lang="en-US" altLang="ko-KR" sz="1600" dirty="0"/>
              <a:t>t = </a:t>
            </a:r>
            <a:r>
              <a:rPr lang="en-US" altLang="ko-KR" sz="1600" dirty="0" err="1"/>
              <a:t>numpy.array</a:t>
            </a:r>
            <a:r>
              <a:rPr lang="en-US" altLang="ko-KR" sz="1600" dirty="0"/>
              <a:t>([[1, 2, 3], [4, 5, 6]])</a:t>
            </a:r>
          </a:p>
          <a:p>
            <a:pPr marL="0" indent="0">
              <a:buNone/>
            </a:pPr>
            <a:r>
              <a:rPr lang="en-US" altLang="ko-KR" sz="1600" dirty="0"/>
              <a:t>print(</a:t>
            </a:r>
            <a:r>
              <a:rPr lang="en-US" altLang="ko-KR" sz="1600" b="1" dirty="0">
                <a:solidFill>
                  <a:srgbClr val="FF0000"/>
                </a:solidFill>
              </a:rPr>
              <a:t>s + t</a:t>
            </a:r>
            <a:r>
              <a:rPr lang="en-US" altLang="ko-KR" sz="1600" dirty="0"/>
              <a:t>)</a:t>
            </a:r>
            <a:endParaRPr lang="ko-KR" altLang="en-US" sz="1600" dirty="0"/>
          </a:p>
        </p:txBody>
      </p:sp>
      <p:sp>
        <p:nvSpPr>
          <p:cNvPr id="5" name="내용 개체 틀 4"/>
          <p:cNvSpPr>
            <a:spLocks noGrp="1"/>
          </p:cNvSpPr>
          <p:nvPr>
            <p:ph sz="half" idx="2"/>
          </p:nvPr>
        </p:nvSpPr>
        <p:spPr>
          <a:xfrm>
            <a:off x="6410715" y="1138520"/>
            <a:ext cx="5503379" cy="5109882"/>
          </a:xfrm>
        </p:spPr>
        <p:txBody>
          <a:bodyPr>
            <a:normAutofit/>
          </a:bodyPr>
          <a:lstStyle/>
          <a:p>
            <a:pPr marL="0" indent="0">
              <a:buNone/>
            </a:pPr>
            <a:r>
              <a:rPr lang="en-US" altLang="ko-KR" sz="1600" b="1" dirty="0" err="1">
                <a:solidFill>
                  <a:srgbClr val="FF0000"/>
                </a:solidFill>
              </a:rPr>
              <a:t>def</a:t>
            </a:r>
            <a:r>
              <a:rPr lang="en-US" altLang="ko-KR" sz="1600" b="1" dirty="0">
                <a:solidFill>
                  <a:srgbClr val="FF0000"/>
                </a:solidFill>
              </a:rPr>
              <a:t> </a:t>
            </a:r>
            <a:r>
              <a:rPr lang="en-US" altLang="ko-KR" sz="1600" b="1" dirty="0" err="1">
                <a:solidFill>
                  <a:srgbClr val="FF0000"/>
                </a:solidFill>
              </a:rPr>
              <a:t>addMatrix</a:t>
            </a:r>
            <a:r>
              <a:rPr lang="en-US" altLang="ko-KR" sz="1600" b="1" dirty="0">
                <a:solidFill>
                  <a:srgbClr val="FF0000"/>
                </a:solidFill>
              </a:rPr>
              <a:t>(s, t):</a:t>
            </a:r>
          </a:p>
          <a:p>
            <a:pPr marL="0" indent="0">
              <a:buNone/>
            </a:pPr>
            <a:r>
              <a:rPr lang="en-US" altLang="ko-KR" sz="1600" b="1" dirty="0">
                <a:solidFill>
                  <a:srgbClr val="FF0000"/>
                </a:solidFill>
              </a:rPr>
              <a:t>    r = []</a:t>
            </a:r>
          </a:p>
          <a:p>
            <a:pPr marL="0" indent="0">
              <a:buNone/>
            </a:pPr>
            <a:r>
              <a:rPr lang="en-US" altLang="ko-KR" sz="1600" b="1" dirty="0">
                <a:solidFill>
                  <a:srgbClr val="FF0000"/>
                </a:solidFill>
              </a:rPr>
              <a:t>    for </a:t>
            </a:r>
            <a:r>
              <a:rPr lang="en-US" altLang="ko-KR" sz="1600" b="1" dirty="0" err="1">
                <a:solidFill>
                  <a:srgbClr val="FF0000"/>
                </a:solidFill>
              </a:rPr>
              <a:t>i</a:t>
            </a:r>
            <a:r>
              <a:rPr lang="en-US" altLang="ko-KR" sz="1600" b="1" dirty="0">
                <a:solidFill>
                  <a:srgbClr val="FF0000"/>
                </a:solidFill>
              </a:rPr>
              <a:t> in range(0, </a:t>
            </a:r>
            <a:r>
              <a:rPr lang="en-US" altLang="ko-KR" sz="1600" b="1" dirty="0" err="1">
                <a:solidFill>
                  <a:srgbClr val="FF0000"/>
                </a:solidFill>
              </a:rPr>
              <a:t>len</a:t>
            </a:r>
            <a:r>
              <a:rPr lang="en-US" altLang="ko-KR" sz="1600" b="1" dirty="0">
                <a:solidFill>
                  <a:srgbClr val="FF0000"/>
                </a:solidFill>
              </a:rPr>
              <a:t>(s)):</a:t>
            </a:r>
          </a:p>
          <a:p>
            <a:pPr marL="0" indent="0">
              <a:buNone/>
            </a:pPr>
            <a:r>
              <a:rPr lang="en-US" altLang="ko-KR" sz="1600" b="1" dirty="0">
                <a:solidFill>
                  <a:srgbClr val="FF0000"/>
                </a:solidFill>
              </a:rPr>
              <a:t>        r1 = []</a:t>
            </a:r>
          </a:p>
          <a:p>
            <a:pPr marL="0" indent="0">
              <a:buNone/>
            </a:pPr>
            <a:r>
              <a:rPr lang="en-US" altLang="ko-KR" sz="1600" b="1" dirty="0">
                <a:solidFill>
                  <a:srgbClr val="FF0000"/>
                </a:solidFill>
              </a:rPr>
              <a:t>        for j in range(0, </a:t>
            </a:r>
            <a:r>
              <a:rPr lang="en-US" altLang="ko-KR" sz="1600" b="1" dirty="0" err="1">
                <a:solidFill>
                  <a:srgbClr val="FF0000"/>
                </a:solidFill>
              </a:rPr>
              <a:t>len</a:t>
            </a:r>
            <a:r>
              <a:rPr lang="en-US" altLang="ko-KR" sz="1600" b="1" dirty="0">
                <a:solidFill>
                  <a:srgbClr val="FF0000"/>
                </a:solidFill>
              </a:rPr>
              <a:t>(s[</a:t>
            </a:r>
            <a:r>
              <a:rPr lang="en-US" altLang="ko-KR" sz="1600" b="1" dirty="0" err="1">
                <a:solidFill>
                  <a:srgbClr val="FF0000"/>
                </a:solidFill>
              </a:rPr>
              <a:t>i</a:t>
            </a:r>
            <a:r>
              <a:rPr lang="en-US" altLang="ko-KR" sz="1600" b="1" dirty="0">
                <a:solidFill>
                  <a:srgbClr val="FF0000"/>
                </a:solidFill>
              </a:rPr>
              <a:t>])):</a:t>
            </a:r>
          </a:p>
          <a:p>
            <a:pPr marL="0" indent="0">
              <a:buNone/>
            </a:pPr>
            <a:r>
              <a:rPr lang="en-US" altLang="ko-KR" sz="1600" b="1" dirty="0">
                <a:solidFill>
                  <a:srgbClr val="FF0000"/>
                </a:solidFill>
              </a:rPr>
              <a:t>            r1.append(s[</a:t>
            </a:r>
            <a:r>
              <a:rPr lang="en-US" altLang="ko-KR" sz="1600" b="1" dirty="0" err="1">
                <a:solidFill>
                  <a:srgbClr val="FF0000"/>
                </a:solidFill>
              </a:rPr>
              <a:t>i</a:t>
            </a:r>
            <a:r>
              <a:rPr lang="en-US" altLang="ko-KR" sz="1600" b="1" dirty="0">
                <a:solidFill>
                  <a:srgbClr val="FF0000"/>
                </a:solidFill>
              </a:rPr>
              <a:t>][j] + t[</a:t>
            </a:r>
            <a:r>
              <a:rPr lang="en-US" altLang="ko-KR" sz="1600" b="1" dirty="0" err="1">
                <a:solidFill>
                  <a:srgbClr val="FF0000"/>
                </a:solidFill>
              </a:rPr>
              <a:t>i</a:t>
            </a:r>
            <a:r>
              <a:rPr lang="en-US" altLang="ko-KR" sz="1600" b="1" dirty="0">
                <a:solidFill>
                  <a:srgbClr val="FF0000"/>
                </a:solidFill>
              </a:rPr>
              <a:t>][j])</a:t>
            </a:r>
          </a:p>
          <a:p>
            <a:pPr marL="0" indent="0">
              <a:buNone/>
            </a:pPr>
            <a:r>
              <a:rPr lang="en-US" altLang="ko-KR" sz="1600" b="1" dirty="0">
                <a:solidFill>
                  <a:srgbClr val="FF0000"/>
                </a:solidFill>
              </a:rPr>
              <a:t>        </a:t>
            </a:r>
            <a:r>
              <a:rPr lang="en-US" altLang="ko-KR" sz="1600" b="1" dirty="0" err="1">
                <a:solidFill>
                  <a:srgbClr val="FF0000"/>
                </a:solidFill>
              </a:rPr>
              <a:t>r.append</a:t>
            </a:r>
            <a:r>
              <a:rPr lang="en-US" altLang="ko-KR" sz="1600" b="1" dirty="0">
                <a:solidFill>
                  <a:srgbClr val="FF0000"/>
                </a:solidFill>
              </a:rPr>
              <a:t>(r1)</a:t>
            </a:r>
          </a:p>
          <a:p>
            <a:pPr marL="0" indent="0">
              <a:buNone/>
            </a:pPr>
            <a:r>
              <a:rPr lang="en-US" altLang="ko-KR" sz="1600" b="1" dirty="0">
                <a:solidFill>
                  <a:srgbClr val="FF0000"/>
                </a:solidFill>
              </a:rPr>
              <a:t>    return r</a:t>
            </a:r>
          </a:p>
          <a:p>
            <a:pPr marL="0" indent="0">
              <a:buNone/>
            </a:pPr>
            <a:endParaRPr lang="en-US" altLang="ko-KR" sz="1600" dirty="0"/>
          </a:p>
          <a:p>
            <a:pPr marL="0" indent="0">
              <a:buNone/>
            </a:pPr>
            <a:r>
              <a:rPr lang="en-US" altLang="ko-KR" sz="1600" dirty="0"/>
              <a:t>s = [[1, 2, 3], [4, 5, 6]]</a:t>
            </a:r>
          </a:p>
          <a:p>
            <a:pPr marL="0" indent="0">
              <a:buNone/>
            </a:pPr>
            <a:r>
              <a:rPr lang="en-US" altLang="ko-KR" sz="1600" dirty="0"/>
              <a:t>t = [[1, 2, 3], [4, 5, 6]]</a:t>
            </a:r>
          </a:p>
          <a:p>
            <a:pPr marL="0" indent="0">
              <a:buNone/>
            </a:pPr>
            <a:r>
              <a:rPr lang="en-US" altLang="ko-KR" sz="1600" dirty="0"/>
              <a:t>print(</a:t>
            </a:r>
            <a:r>
              <a:rPr lang="en-US" altLang="ko-KR" sz="1600" b="1" dirty="0" err="1">
                <a:solidFill>
                  <a:srgbClr val="FF0000"/>
                </a:solidFill>
              </a:rPr>
              <a:t>addMatrix</a:t>
            </a:r>
            <a:r>
              <a:rPr lang="en-US" altLang="ko-KR" sz="1600" b="1" dirty="0">
                <a:solidFill>
                  <a:srgbClr val="FF0000"/>
                </a:solidFill>
              </a:rPr>
              <a:t>(s, t)</a:t>
            </a:r>
            <a:r>
              <a:rPr lang="en-US" altLang="ko-KR" sz="1600" dirty="0"/>
              <a:t>)</a:t>
            </a:r>
            <a:endParaRPr lang="ko-KR" altLang="en-US" sz="1600" dirty="0"/>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8</a:t>
            </a:fld>
            <a:endParaRPr lang="en-US" dirty="0"/>
          </a:p>
        </p:txBody>
      </p:sp>
    </p:spTree>
    <p:extLst>
      <p:ext uri="{BB962C8B-B14F-4D97-AF65-F5344CB8AC3E}">
        <p14:creationId xmlns:p14="http://schemas.microsoft.com/office/powerpoint/2010/main" val="91711501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a:t>Indexing, Slicing and Iterating</a:t>
            </a:r>
            <a:endParaRPr lang="ko-KR" altLang="en-US" dirty="0"/>
          </a:p>
        </p:txBody>
      </p:sp>
      <p:sp>
        <p:nvSpPr>
          <p:cNvPr id="3" name="내용 개체 틀 2"/>
          <p:cNvSpPr>
            <a:spLocks noGrp="1"/>
          </p:cNvSpPr>
          <p:nvPr>
            <p:ph idx="1"/>
          </p:nvPr>
        </p:nvSpPr>
        <p:spPr/>
        <p:txBody>
          <a:bodyPr>
            <a:normAutofit fontScale="70000" lnSpcReduction="20000"/>
          </a:bodyPr>
          <a:lstStyle/>
          <a:p>
            <a:r>
              <a:rPr lang="en-US" altLang="ko-KR" dirty="0"/>
              <a:t>One-dimensional arrays can be indexed, sliced and iterated over, much like lists and other Python sequences.</a:t>
            </a:r>
          </a:p>
          <a:p>
            <a:endParaRPr lang="en-US" altLang="ko-KR" dirty="0"/>
          </a:p>
          <a:p>
            <a:endParaRPr lang="en-US" altLang="ko-KR" dirty="0"/>
          </a:p>
          <a:p>
            <a:pPr marL="457200" lvl="1" indent="0">
              <a:buNone/>
            </a:pPr>
            <a:r>
              <a:rPr lang="en-US" altLang="ko-KR" dirty="0"/>
              <a:t>import </a:t>
            </a:r>
            <a:r>
              <a:rPr lang="en-US" altLang="ko-KR" dirty="0" err="1"/>
              <a:t>numpy</a:t>
            </a:r>
            <a:endParaRPr lang="en-US" altLang="ko-KR" dirty="0"/>
          </a:p>
          <a:p>
            <a:pPr marL="457200" lvl="1" indent="0">
              <a:buNone/>
            </a:pPr>
            <a:endParaRPr lang="en-US" altLang="ko-KR" dirty="0"/>
          </a:p>
          <a:p>
            <a:pPr marL="457200" lvl="1" indent="0">
              <a:buNone/>
            </a:pPr>
            <a:r>
              <a:rPr lang="en-US" altLang="ko-KR" dirty="0"/>
              <a:t>a = </a:t>
            </a:r>
            <a:r>
              <a:rPr lang="en-US" altLang="ko-KR" dirty="0" err="1"/>
              <a:t>numpy.arange</a:t>
            </a:r>
            <a:r>
              <a:rPr lang="en-US" altLang="ko-KR" dirty="0"/>
              <a:t>(10) ** 3</a:t>
            </a:r>
          </a:p>
          <a:p>
            <a:pPr marL="457200" lvl="1" indent="0">
              <a:buNone/>
            </a:pPr>
            <a:r>
              <a:rPr lang="en-US" altLang="ko-KR" dirty="0"/>
              <a:t>print(a)			# [  0   1   8  27  64 125 216 343 512 729]</a:t>
            </a:r>
          </a:p>
          <a:p>
            <a:pPr marL="457200" lvl="1" indent="0">
              <a:buNone/>
            </a:pPr>
            <a:r>
              <a:rPr lang="en-US" altLang="ko-KR" dirty="0"/>
              <a:t>print(a[2])			# 8</a:t>
            </a:r>
          </a:p>
          <a:p>
            <a:pPr marL="457200" lvl="1" indent="0">
              <a:buNone/>
            </a:pPr>
            <a:r>
              <a:rPr lang="en-US" altLang="ko-KR" dirty="0"/>
              <a:t>print(a[2:5])		# [ 8 27 64]</a:t>
            </a:r>
          </a:p>
          <a:p>
            <a:pPr marL="457200" lvl="1" indent="0">
              <a:buNone/>
            </a:pPr>
            <a:r>
              <a:rPr lang="en-US" altLang="ko-KR" dirty="0"/>
              <a:t>a[:6:2] = 1000</a:t>
            </a:r>
          </a:p>
          <a:p>
            <a:pPr marL="457200" lvl="1" indent="0">
              <a:buNone/>
            </a:pPr>
            <a:r>
              <a:rPr lang="en-US" altLang="ko-KR" dirty="0"/>
              <a:t>print(a)			# [1000    1 1000   27 1000  125  216  343  512  729]</a:t>
            </a:r>
          </a:p>
          <a:p>
            <a:pPr marL="457200" lvl="1" indent="0">
              <a:buNone/>
            </a:pPr>
            <a:r>
              <a:rPr lang="en-US" altLang="ko-KR" dirty="0"/>
              <a:t>print(a[::-1])		# [ 729  512  343  216  125 1000   27 1000    1 1000]</a:t>
            </a:r>
          </a:p>
          <a:p>
            <a:pPr marL="457200" lvl="1" indent="0">
              <a:buNone/>
            </a:pPr>
            <a:r>
              <a:rPr lang="en-US" altLang="ko-KR" dirty="0"/>
              <a:t>for </a:t>
            </a:r>
            <a:r>
              <a:rPr lang="en-US" altLang="ko-KR" b="1" dirty="0" err="1">
                <a:solidFill>
                  <a:srgbClr val="FF0000"/>
                </a:solidFill>
              </a:rPr>
              <a:t>i</a:t>
            </a:r>
            <a:r>
              <a:rPr lang="en-US" altLang="ko-KR" b="1" dirty="0">
                <a:solidFill>
                  <a:srgbClr val="FF0000"/>
                </a:solidFill>
              </a:rPr>
              <a:t> in a</a:t>
            </a:r>
            <a:r>
              <a:rPr lang="en-US" altLang="ko-KR" dirty="0"/>
              <a:t>:</a:t>
            </a:r>
          </a:p>
          <a:p>
            <a:pPr marL="457200" lvl="1" indent="0">
              <a:buNone/>
            </a:pPr>
            <a:r>
              <a:rPr lang="en-US" altLang="ko-KR" dirty="0"/>
              <a:t>    print(</a:t>
            </a:r>
            <a:r>
              <a:rPr lang="en-US" altLang="ko-KR" b="1" dirty="0" err="1">
                <a:solidFill>
                  <a:srgbClr val="FF0000"/>
                </a:solidFill>
              </a:rPr>
              <a:t>i</a:t>
            </a:r>
            <a:r>
              <a:rPr lang="en-US" altLang="ko-KR" dirty="0"/>
              <a:t> ** (1 / 3.))	# </a:t>
            </a:r>
            <a:r>
              <a:rPr lang="en-US" altLang="ko-KR" b="1" dirty="0">
                <a:solidFill>
                  <a:srgbClr val="FF0000"/>
                </a:solidFill>
              </a:rPr>
              <a:t>9.999999999999998, …, 8.999999999999998</a:t>
            </a:r>
          </a:p>
        </p:txBody>
      </p:sp>
      <p:sp>
        <p:nvSpPr>
          <p:cNvPr id="4" name="슬라이드 번호 개체 틀 3"/>
          <p:cNvSpPr>
            <a:spLocks noGrp="1"/>
          </p:cNvSpPr>
          <p:nvPr>
            <p:ph type="sldNum" sz="quarter" idx="12"/>
          </p:nvPr>
        </p:nvSpPr>
        <p:spPr/>
        <p:txBody>
          <a:bodyPr/>
          <a:lstStyle/>
          <a:p>
            <a:fld id="{D57F1E4F-1CFF-5643-939E-217C01CDF565}" type="slidenum">
              <a:rPr lang="en-US" smtClean="0"/>
              <a:pPr/>
              <a:t>80</a:t>
            </a:fld>
            <a:endParaRPr lang="en-US" dirty="0"/>
          </a:p>
        </p:txBody>
      </p:sp>
    </p:spTree>
    <p:extLst>
      <p:ext uri="{BB962C8B-B14F-4D97-AF65-F5344CB8AC3E}">
        <p14:creationId xmlns:p14="http://schemas.microsoft.com/office/powerpoint/2010/main" val="85764890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제목 8"/>
          <p:cNvSpPr>
            <a:spLocks noGrp="1"/>
          </p:cNvSpPr>
          <p:nvPr>
            <p:ph type="title"/>
          </p:nvPr>
        </p:nvSpPr>
        <p:spPr/>
        <p:txBody>
          <a:bodyPr/>
          <a:lstStyle/>
          <a:p>
            <a:r>
              <a:rPr lang="en-US" altLang="ko-KR" dirty="0"/>
              <a:t>Indexing, Slicing and Iterating</a:t>
            </a:r>
            <a:endParaRPr lang="ko-KR" altLang="en-US" dirty="0"/>
          </a:p>
        </p:txBody>
      </p:sp>
      <p:sp>
        <p:nvSpPr>
          <p:cNvPr id="6" name="내용 개체 틀 5"/>
          <p:cNvSpPr>
            <a:spLocks noGrp="1"/>
          </p:cNvSpPr>
          <p:nvPr>
            <p:ph idx="1"/>
          </p:nvPr>
        </p:nvSpPr>
        <p:spPr/>
        <p:txBody>
          <a:bodyPr>
            <a:normAutofit fontScale="47500" lnSpcReduction="20000"/>
          </a:bodyPr>
          <a:lstStyle/>
          <a:p>
            <a:r>
              <a:rPr lang="en-US" altLang="ko-KR" dirty="0"/>
              <a:t>Multidimensional arrays can have one index per axis.</a:t>
            </a:r>
          </a:p>
          <a:p>
            <a:r>
              <a:rPr lang="en-US" altLang="ko-KR" dirty="0"/>
              <a:t>These indices are given in a tuple separated by commas.</a:t>
            </a:r>
          </a:p>
          <a:p>
            <a:endParaRPr lang="en-US" altLang="ko-KR" dirty="0"/>
          </a:p>
          <a:p>
            <a:pPr marL="320040" lvl="1" indent="0">
              <a:buNone/>
            </a:pPr>
            <a:r>
              <a:rPr lang="en-US" altLang="ko-KR" dirty="0"/>
              <a:t>import </a:t>
            </a:r>
            <a:r>
              <a:rPr lang="en-US" altLang="ko-KR" dirty="0" err="1"/>
              <a:t>numpy</a:t>
            </a:r>
            <a:endParaRPr lang="en-US" altLang="ko-KR" dirty="0"/>
          </a:p>
          <a:p>
            <a:pPr marL="320040" lvl="1" indent="0">
              <a:buNone/>
            </a:pPr>
            <a:endParaRPr lang="en-US" altLang="ko-KR" dirty="0"/>
          </a:p>
          <a:p>
            <a:pPr marL="320040" lvl="1" indent="0">
              <a:buNone/>
            </a:pPr>
            <a:r>
              <a:rPr lang="en-US" altLang="ko-KR" dirty="0" err="1"/>
              <a:t>def</a:t>
            </a:r>
            <a:r>
              <a:rPr lang="en-US" altLang="ko-KR" dirty="0"/>
              <a:t> f(x, y):</a:t>
            </a:r>
          </a:p>
          <a:p>
            <a:pPr marL="320040" lvl="1" indent="0">
              <a:buNone/>
            </a:pPr>
            <a:r>
              <a:rPr lang="en-US" altLang="ko-KR" dirty="0"/>
              <a:t>    return 10 * x + y</a:t>
            </a:r>
          </a:p>
          <a:p>
            <a:pPr marL="320040" lvl="1" indent="0">
              <a:buNone/>
            </a:pPr>
            <a:endParaRPr lang="en-US" altLang="ko-KR" dirty="0"/>
          </a:p>
          <a:p>
            <a:pPr marL="320040" lvl="1" indent="0">
              <a:buNone/>
            </a:pPr>
            <a:r>
              <a:rPr lang="en-US" altLang="ko-KR" dirty="0"/>
              <a:t>b = </a:t>
            </a:r>
            <a:r>
              <a:rPr lang="en-US" altLang="ko-KR" dirty="0" err="1"/>
              <a:t>numpy.fromfunction</a:t>
            </a:r>
            <a:r>
              <a:rPr lang="en-US" altLang="ko-KR" dirty="0"/>
              <a:t>(f, (5, 4), </a:t>
            </a:r>
            <a:r>
              <a:rPr lang="en-US" altLang="ko-KR" dirty="0" err="1"/>
              <a:t>dtype</a:t>
            </a:r>
            <a:r>
              <a:rPr lang="en-US" altLang="ko-KR" dirty="0"/>
              <a:t>=</a:t>
            </a:r>
            <a:r>
              <a:rPr lang="en-US" altLang="ko-KR" dirty="0" err="1"/>
              <a:t>int</a:t>
            </a:r>
            <a:r>
              <a:rPr lang="en-US" altLang="ko-KR" dirty="0"/>
              <a:t>)</a:t>
            </a:r>
          </a:p>
          <a:p>
            <a:pPr marL="320040" lvl="1" indent="0">
              <a:buNone/>
            </a:pPr>
            <a:r>
              <a:rPr lang="en-US" altLang="ko-KR" dirty="0"/>
              <a:t>print(b)		# [[ 0  1  2  3]</a:t>
            </a:r>
          </a:p>
          <a:p>
            <a:pPr marL="320040" lvl="1" indent="0">
              <a:buNone/>
            </a:pPr>
            <a:r>
              <a:rPr lang="en-US" altLang="ko-KR" dirty="0"/>
              <a:t>			#  [10 11 12 13]</a:t>
            </a:r>
          </a:p>
          <a:p>
            <a:pPr marL="320040" lvl="1" indent="0">
              <a:buNone/>
            </a:pPr>
            <a:r>
              <a:rPr lang="en-US" altLang="ko-KR" dirty="0"/>
              <a:t>			#  [20 21 22 23]</a:t>
            </a:r>
          </a:p>
          <a:p>
            <a:pPr marL="320040" lvl="1" indent="0">
              <a:buNone/>
            </a:pPr>
            <a:r>
              <a:rPr lang="en-US" altLang="ko-KR" dirty="0"/>
              <a:t>			#  [30 31 32 33]</a:t>
            </a:r>
          </a:p>
          <a:p>
            <a:pPr marL="320040" lvl="1" indent="0">
              <a:buNone/>
            </a:pPr>
            <a:r>
              <a:rPr lang="en-US" altLang="ko-KR" dirty="0"/>
              <a:t>				#  [40 41 42 43]]</a:t>
            </a:r>
          </a:p>
          <a:p>
            <a:pPr marL="320040" lvl="1" indent="0">
              <a:buNone/>
            </a:pPr>
            <a:r>
              <a:rPr lang="en-US" altLang="ko-KR" dirty="0"/>
              <a:t>print(b[2, 3])	# 23</a:t>
            </a:r>
          </a:p>
          <a:p>
            <a:pPr marL="320040" lvl="1" indent="0">
              <a:buNone/>
            </a:pPr>
            <a:r>
              <a:rPr lang="en-US" altLang="ko-KR" dirty="0"/>
              <a:t>print(b[0:5, 1])	# [ 1 11 21 31 41]</a:t>
            </a:r>
          </a:p>
          <a:p>
            <a:pPr marL="320040" lvl="1" indent="0">
              <a:buNone/>
            </a:pPr>
            <a:r>
              <a:rPr lang="en-US" altLang="ko-KR" dirty="0"/>
              <a:t>print(b[:, 1])	# [ 1 11 21 31 41]</a:t>
            </a:r>
          </a:p>
          <a:p>
            <a:pPr marL="320040" lvl="1" indent="0">
              <a:buNone/>
            </a:pPr>
            <a:r>
              <a:rPr lang="en-US" altLang="ko-KR" dirty="0"/>
              <a:t>print(b[1:3, :])	# [[10 11 12 13]</a:t>
            </a:r>
          </a:p>
          <a:p>
            <a:pPr marL="320040" lvl="1" indent="0">
              <a:buNone/>
            </a:pPr>
            <a:r>
              <a:rPr lang="en-US" altLang="ko-KR" dirty="0"/>
              <a:t>			#  [20 21 22 23]]</a:t>
            </a:r>
          </a:p>
        </p:txBody>
      </p:sp>
      <p:sp>
        <p:nvSpPr>
          <p:cNvPr id="2" name="슬라이드 번호 개체 틀 1"/>
          <p:cNvSpPr>
            <a:spLocks noGrp="1"/>
          </p:cNvSpPr>
          <p:nvPr>
            <p:ph type="sldNum" sz="quarter" idx="12"/>
          </p:nvPr>
        </p:nvSpPr>
        <p:spPr/>
        <p:txBody>
          <a:bodyPr/>
          <a:lstStyle/>
          <a:p>
            <a:fld id="{D57F1E4F-1CFF-5643-939E-217C01CDF565}" type="slidenum">
              <a:rPr lang="en-US" smtClean="0"/>
              <a:pPr/>
              <a:t>81</a:t>
            </a:fld>
            <a:endParaRPr lang="en-US" dirty="0"/>
          </a:p>
        </p:txBody>
      </p:sp>
    </p:spTree>
    <p:extLst>
      <p:ext uri="{BB962C8B-B14F-4D97-AF65-F5344CB8AC3E}">
        <p14:creationId xmlns:p14="http://schemas.microsoft.com/office/powerpoint/2010/main" val="427736653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제목 8"/>
          <p:cNvSpPr>
            <a:spLocks noGrp="1"/>
          </p:cNvSpPr>
          <p:nvPr>
            <p:ph type="title"/>
          </p:nvPr>
        </p:nvSpPr>
        <p:spPr/>
        <p:txBody>
          <a:bodyPr/>
          <a:lstStyle/>
          <a:p>
            <a:r>
              <a:rPr lang="en-US" altLang="ko-KR" dirty="0"/>
              <a:t>Indexing, Slicing and Iterating</a:t>
            </a:r>
            <a:endParaRPr lang="ko-KR" altLang="en-US" dirty="0"/>
          </a:p>
        </p:txBody>
      </p:sp>
      <p:sp>
        <p:nvSpPr>
          <p:cNvPr id="6" name="내용 개체 틀 5"/>
          <p:cNvSpPr>
            <a:spLocks noGrp="1"/>
          </p:cNvSpPr>
          <p:nvPr>
            <p:ph idx="1"/>
          </p:nvPr>
        </p:nvSpPr>
        <p:spPr>
          <a:xfrm>
            <a:off x="913794" y="1127464"/>
            <a:ext cx="10767217" cy="5085077"/>
          </a:xfrm>
        </p:spPr>
        <p:txBody>
          <a:bodyPr>
            <a:normAutofit fontScale="62500" lnSpcReduction="20000"/>
          </a:bodyPr>
          <a:lstStyle/>
          <a:p>
            <a:pPr>
              <a:lnSpc>
                <a:spcPct val="120000"/>
              </a:lnSpc>
              <a:spcAft>
                <a:spcPts val="0"/>
              </a:spcAft>
            </a:pPr>
            <a:r>
              <a:rPr lang="en-US" altLang="ko-KR" dirty="0"/>
              <a:t>Multidimensional arrays can have one index per axis.</a:t>
            </a:r>
          </a:p>
          <a:p>
            <a:pPr>
              <a:lnSpc>
                <a:spcPct val="120000"/>
              </a:lnSpc>
              <a:spcAft>
                <a:spcPts val="0"/>
              </a:spcAft>
            </a:pPr>
            <a:r>
              <a:rPr lang="en-US" altLang="ko-KR" dirty="0"/>
              <a:t>These indices are given in a tuple separated by commas.</a:t>
            </a:r>
          </a:p>
          <a:p>
            <a:pPr>
              <a:lnSpc>
                <a:spcPct val="120000"/>
              </a:lnSpc>
              <a:spcAft>
                <a:spcPts val="0"/>
              </a:spcAft>
            </a:pPr>
            <a:endParaRPr lang="en-US" altLang="ko-KR" dirty="0"/>
          </a:p>
          <a:p>
            <a:pPr marL="320040" lvl="1" indent="0">
              <a:lnSpc>
                <a:spcPct val="120000"/>
              </a:lnSpc>
              <a:spcAft>
                <a:spcPts val="0"/>
              </a:spcAft>
              <a:buNone/>
            </a:pPr>
            <a:r>
              <a:rPr lang="en-US" altLang="ko-KR" dirty="0"/>
              <a:t>import </a:t>
            </a:r>
            <a:r>
              <a:rPr lang="en-US" altLang="ko-KR" dirty="0" err="1"/>
              <a:t>numpy</a:t>
            </a:r>
            <a:endParaRPr lang="en-US" altLang="ko-KR" dirty="0"/>
          </a:p>
          <a:p>
            <a:pPr marL="320040" lvl="1" indent="0">
              <a:lnSpc>
                <a:spcPct val="120000"/>
              </a:lnSpc>
              <a:spcAft>
                <a:spcPts val="0"/>
              </a:spcAft>
              <a:buNone/>
            </a:pPr>
            <a:endParaRPr lang="en-US" altLang="ko-KR" dirty="0"/>
          </a:p>
          <a:p>
            <a:pPr marL="320040" lvl="1" indent="0">
              <a:lnSpc>
                <a:spcPct val="120000"/>
              </a:lnSpc>
              <a:spcAft>
                <a:spcPts val="0"/>
              </a:spcAft>
              <a:buNone/>
            </a:pPr>
            <a:r>
              <a:rPr lang="en-US" altLang="ko-KR" dirty="0" err="1"/>
              <a:t>def</a:t>
            </a:r>
            <a:r>
              <a:rPr lang="en-US" altLang="ko-KR" dirty="0"/>
              <a:t> f(x, y):</a:t>
            </a:r>
          </a:p>
          <a:p>
            <a:pPr marL="320040" lvl="1" indent="0">
              <a:lnSpc>
                <a:spcPct val="120000"/>
              </a:lnSpc>
              <a:spcAft>
                <a:spcPts val="0"/>
              </a:spcAft>
              <a:buNone/>
            </a:pPr>
            <a:r>
              <a:rPr lang="en-US" altLang="ko-KR" dirty="0"/>
              <a:t>    return 10 * x + y</a:t>
            </a:r>
          </a:p>
          <a:p>
            <a:pPr marL="320040" lvl="1" indent="0">
              <a:lnSpc>
                <a:spcPct val="120000"/>
              </a:lnSpc>
              <a:spcAft>
                <a:spcPts val="0"/>
              </a:spcAft>
              <a:buNone/>
            </a:pPr>
            <a:endParaRPr lang="en-US" altLang="ko-KR" dirty="0"/>
          </a:p>
          <a:p>
            <a:pPr marL="320040" lvl="1" indent="0">
              <a:lnSpc>
                <a:spcPct val="120000"/>
              </a:lnSpc>
              <a:spcAft>
                <a:spcPts val="0"/>
              </a:spcAft>
              <a:buNone/>
            </a:pPr>
            <a:r>
              <a:rPr lang="en-US" altLang="ko-KR" dirty="0"/>
              <a:t>b = </a:t>
            </a:r>
            <a:r>
              <a:rPr lang="en-US" altLang="ko-KR" dirty="0" err="1"/>
              <a:t>numpy.</a:t>
            </a:r>
            <a:r>
              <a:rPr lang="en-US" altLang="ko-KR" b="1" dirty="0" err="1">
                <a:solidFill>
                  <a:srgbClr val="FF0000"/>
                </a:solidFill>
              </a:rPr>
              <a:t>fromfunction</a:t>
            </a:r>
            <a:r>
              <a:rPr lang="en-US" altLang="ko-KR" b="1" dirty="0">
                <a:solidFill>
                  <a:srgbClr val="FF0000"/>
                </a:solidFill>
              </a:rPr>
              <a:t>(f, (5, 4), </a:t>
            </a:r>
            <a:r>
              <a:rPr lang="en-US" altLang="ko-KR" b="1" dirty="0" err="1">
                <a:solidFill>
                  <a:srgbClr val="FF0000"/>
                </a:solidFill>
              </a:rPr>
              <a:t>dtype</a:t>
            </a:r>
            <a:r>
              <a:rPr lang="en-US" altLang="ko-KR" b="1" dirty="0">
                <a:solidFill>
                  <a:srgbClr val="FF0000"/>
                </a:solidFill>
              </a:rPr>
              <a:t>=</a:t>
            </a:r>
            <a:r>
              <a:rPr lang="en-US" altLang="ko-KR" b="1" dirty="0" err="1">
                <a:solidFill>
                  <a:srgbClr val="FF0000"/>
                </a:solidFill>
              </a:rPr>
              <a:t>int</a:t>
            </a:r>
            <a:r>
              <a:rPr lang="en-US" altLang="ko-KR" b="1" dirty="0">
                <a:solidFill>
                  <a:srgbClr val="FF0000"/>
                </a:solidFill>
              </a:rPr>
              <a:t>)</a:t>
            </a:r>
          </a:p>
          <a:p>
            <a:pPr marL="320040" lvl="1" indent="0">
              <a:lnSpc>
                <a:spcPct val="120000"/>
              </a:lnSpc>
              <a:spcAft>
                <a:spcPts val="0"/>
              </a:spcAft>
              <a:buNone/>
            </a:pPr>
            <a:r>
              <a:rPr lang="en-US" altLang="ko-KR" dirty="0"/>
              <a:t>print(b)		# [</a:t>
            </a:r>
            <a:r>
              <a:rPr lang="en-US" altLang="ko-KR" b="1" dirty="0">
                <a:solidFill>
                  <a:srgbClr val="FF0000"/>
                </a:solidFill>
              </a:rPr>
              <a:t>[ 0  1  2  3]</a:t>
            </a:r>
          </a:p>
          <a:p>
            <a:pPr marL="320040" lvl="1" indent="0">
              <a:lnSpc>
                <a:spcPct val="120000"/>
              </a:lnSpc>
              <a:spcAft>
                <a:spcPts val="0"/>
              </a:spcAft>
              <a:buNone/>
            </a:pPr>
            <a:r>
              <a:rPr lang="en-US" altLang="ko-KR" dirty="0"/>
              <a:t>			#  </a:t>
            </a:r>
            <a:r>
              <a:rPr lang="en-US" altLang="ko-KR" b="1" dirty="0">
                <a:solidFill>
                  <a:srgbClr val="FF0000"/>
                </a:solidFill>
              </a:rPr>
              <a:t>[10 11 12 13]</a:t>
            </a:r>
          </a:p>
          <a:p>
            <a:pPr marL="320040" lvl="1" indent="0">
              <a:lnSpc>
                <a:spcPct val="120000"/>
              </a:lnSpc>
              <a:spcAft>
                <a:spcPts val="0"/>
              </a:spcAft>
              <a:buNone/>
            </a:pPr>
            <a:r>
              <a:rPr lang="en-US" altLang="ko-KR" dirty="0"/>
              <a:t>			#  </a:t>
            </a:r>
            <a:r>
              <a:rPr lang="en-US" altLang="ko-KR" b="1" dirty="0">
                <a:solidFill>
                  <a:srgbClr val="FF0000"/>
                </a:solidFill>
              </a:rPr>
              <a:t>[20 21 22 23]</a:t>
            </a:r>
          </a:p>
          <a:p>
            <a:pPr marL="320040" lvl="1" indent="0">
              <a:lnSpc>
                <a:spcPct val="120000"/>
              </a:lnSpc>
              <a:spcAft>
                <a:spcPts val="0"/>
              </a:spcAft>
              <a:buNone/>
            </a:pPr>
            <a:r>
              <a:rPr lang="en-US" altLang="ko-KR" dirty="0"/>
              <a:t>			#  </a:t>
            </a:r>
            <a:r>
              <a:rPr lang="en-US" altLang="ko-KR" b="1" dirty="0">
                <a:solidFill>
                  <a:srgbClr val="FF0000"/>
                </a:solidFill>
              </a:rPr>
              <a:t>[30 31 32 33]</a:t>
            </a:r>
          </a:p>
          <a:p>
            <a:pPr marL="320040" lvl="1" indent="0">
              <a:lnSpc>
                <a:spcPct val="120000"/>
              </a:lnSpc>
              <a:spcAft>
                <a:spcPts val="0"/>
              </a:spcAft>
              <a:buNone/>
            </a:pPr>
            <a:r>
              <a:rPr lang="en-US" altLang="ko-KR" dirty="0"/>
              <a:t>			#  </a:t>
            </a:r>
            <a:r>
              <a:rPr lang="en-US" altLang="ko-KR" b="1" dirty="0">
                <a:solidFill>
                  <a:srgbClr val="FF0000"/>
                </a:solidFill>
              </a:rPr>
              <a:t>[40 41 42 43]</a:t>
            </a:r>
            <a:r>
              <a:rPr lang="en-US" altLang="ko-KR" dirty="0"/>
              <a:t>]</a:t>
            </a:r>
          </a:p>
          <a:p>
            <a:pPr marL="320040" lvl="1" indent="0">
              <a:lnSpc>
                <a:spcPct val="120000"/>
              </a:lnSpc>
              <a:spcAft>
                <a:spcPts val="0"/>
              </a:spcAft>
              <a:buNone/>
            </a:pPr>
            <a:r>
              <a:rPr lang="en-US" altLang="ko-KR" dirty="0"/>
              <a:t>print(b[2, 3])	# 23</a:t>
            </a:r>
          </a:p>
          <a:p>
            <a:pPr marL="320040" lvl="1" indent="0">
              <a:lnSpc>
                <a:spcPct val="120000"/>
              </a:lnSpc>
              <a:spcAft>
                <a:spcPts val="0"/>
              </a:spcAft>
              <a:buNone/>
            </a:pPr>
            <a:r>
              <a:rPr lang="en-US" altLang="ko-KR" dirty="0"/>
              <a:t>print(b[0:5, 1])	# [ 1 11 21 31 41]</a:t>
            </a:r>
          </a:p>
          <a:p>
            <a:pPr marL="320040" lvl="1" indent="0">
              <a:lnSpc>
                <a:spcPct val="120000"/>
              </a:lnSpc>
              <a:spcAft>
                <a:spcPts val="0"/>
              </a:spcAft>
              <a:buNone/>
            </a:pPr>
            <a:r>
              <a:rPr lang="en-US" altLang="ko-KR" dirty="0"/>
              <a:t>print(b[:, 1])	# [ 1 11 21 31 41]</a:t>
            </a:r>
          </a:p>
          <a:p>
            <a:pPr marL="320040" lvl="1" indent="0">
              <a:lnSpc>
                <a:spcPct val="120000"/>
              </a:lnSpc>
              <a:spcAft>
                <a:spcPts val="0"/>
              </a:spcAft>
              <a:buNone/>
            </a:pPr>
            <a:r>
              <a:rPr lang="en-US" altLang="ko-KR" dirty="0"/>
              <a:t>print(b[1:3, :])	# [[10 11 12 13]</a:t>
            </a:r>
          </a:p>
          <a:p>
            <a:pPr marL="320040" lvl="1" indent="0">
              <a:lnSpc>
                <a:spcPct val="120000"/>
              </a:lnSpc>
              <a:spcAft>
                <a:spcPts val="0"/>
              </a:spcAft>
              <a:buNone/>
            </a:pPr>
            <a:r>
              <a:rPr lang="en-US" altLang="ko-KR" dirty="0"/>
              <a:t>			#  [20 21 22 23]]</a:t>
            </a:r>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82</a:t>
            </a:fld>
            <a:endParaRPr lang="en-US" dirty="0"/>
          </a:p>
        </p:txBody>
      </p:sp>
      <p:graphicFrame>
        <p:nvGraphicFramePr>
          <p:cNvPr id="2" name="표 1"/>
          <p:cNvGraphicFramePr>
            <a:graphicFrameLocks noGrp="1"/>
          </p:cNvGraphicFramePr>
          <p:nvPr/>
        </p:nvGraphicFramePr>
        <p:xfrm>
          <a:off x="5811032" y="4059900"/>
          <a:ext cx="4042789" cy="2042160"/>
        </p:xfrm>
        <a:graphic>
          <a:graphicData uri="http://schemas.openxmlformats.org/drawingml/2006/table">
            <a:tbl>
              <a:tblPr firstRow="1" firstCol="1" bandRow="1">
                <a:tableStyleId>{125E5076-3810-47DD-B79F-674D7AD40C01}</a:tableStyleId>
              </a:tblPr>
              <a:tblGrid>
                <a:gridCol w="576061">
                  <a:extLst>
                    <a:ext uri="{9D8B030D-6E8A-4147-A177-3AD203B41FA5}">
                      <a16:colId xmlns:a16="http://schemas.microsoft.com/office/drawing/2014/main" val="3267994570"/>
                    </a:ext>
                  </a:extLst>
                </a:gridCol>
                <a:gridCol w="866682">
                  <a:extLst>
                    <a:ext uri="{9D8B030D-6E8A-4147-A177-3AD203B41FA5}">
                      <a16:colId xmlns:a16="http://schemas.microsoft.com/office/drawing/2014/main" val="1628352221"/>
                    </a:ext>
                  </a:extLst>
                </a:gridCol>
                <a:gridCol w="866682">
                  <a:extLst>
                    <a:ext uri="{9D8B030D-6E8A-4147-A177-3AD203B41FA5}">
                      <a16:colId xmlns:a16="http://schemas.microsoft.com/office/drawing/2014/main" val="483884562"/>
                    </a:ext>
                  </a:extLst>
                </a:gridCol>
                <a:gridCol w="866682">
                  <a:extLst>
                    <a:ext uri="{9D8B030D-6E8A-4147-A177-3AD203B41FA5}">
                      <a16:colId xmlns:a16="http://schemas.microsoft.com/office/drawing/2014/main" val="2619618259"/>
                    </a:ext>
                  </a:extLst>
                </a:gridCol>
                <a:gridCol w="866682">
                  <a:extLst>
                    <a:ext uri="{9D8B030D-6E8A-4147-A177-3AD203B41FA5}">
                      <a16:colId xmlns:a16="http://schemas.microsoft.com/office/drawing/2014/main" val="2625282049"/>
                    </a:ext>
                  </a:extLst>
                </a:gridCol>
              </a:tblGrid>
              <a:tr h="281019">
                <a:tc>
                  <a:txBody>
                    <a:bodyPr/>
                    <a:lstStyle/>
                    <a:p>
                      <a:pPr algn="r" latinLnBrk="1"/>
                      <a:r>
                        <a:rPr lang="en-US" altLang="ko-KR" sz="1400" dirty="0">
                          <a:solidFill>
                            <a:schemeClr val="tx2">
                              <a:lumMod val="90000"/>
                            </a:schemeClr>
                          </a:solidFill>
                          <a:latin typeface="+mn-ea"/>
                          <a:ea typeface="+mn-ea"/>
                        </a:rPr>
                        <a:t>y</a:t>
                      </a:r>
                    </a:p>
                    <a:p>
                      <a:pPr latinLnBrk="1"/>
                      <a:r>
                        <a:rPr lang="en-US" altLang="ko-KR" sz="1400" dirty="0">
                          <a:solidFill>
                            <a:schemeClr val="tx2">
                              <a:lumMod val="90000"/>
                            </a:schemeClr>
                          </a:solidFill>
                          <a:latin typeface="+mn-ea"/>
                          <a:ea typeface="+mn-ea"/>
                        </a:rPr>
                        <a:t>x</a:t>
                      </a:r>
                      <a:endParaRPr lang="ko-KR" altLang="en-US" sz="1400" dirty="0">
                        <a:solidFill>
                          <a:schemeClr val="tx2">
                            <a:lumMod val="90000"/>
                          </a:schemeClr>
                        </a:solidFill>
                        <a:latin typeface="+mn-ea"/>
                        <a:ea typeface="+mn-ea"/>
                      </a:endParaRPr>
                    </a:p>
                  </a:txBody>
                  <a:tcPr anchor="ctr">
                    <a:noFill/>
                  </a:tcPr>
                </a:tc>
                <a:tc>
                  <a:txBody>
                    <a:bodyPr/>
                    <a:lstStyle/>
                    <a:p>
                      <a:pPr algn="ctr" latinLnBrk="1"/>
                      <a:r>
                        <a:rPr lang="en-US" altLang="ko-KR" sz="1400" dirty="0">
                          <a:solidFill>
                            <a:schemeClr val="tx2">
                              <a:lumMod val="90000"/>
                            </a:schemeClr>
                          </a:solidFill>
                          <a:latin typeface="+mn-ea"/>
                          <a:ea typeface="+mn-ea"/>
                        </a:rPr>
                        <a:t>0</a:t>
                      </a:r>
                      <a:endParaRPr lang="ko-KR" altLang="en-US" sz="1400" dirty="0">
                        <a:solidFill>
                          <a:schemeClr val="tx2">
                            <a:lumMod val="90000"/>
                          </a:schemeClr>
                        </a:solidFill>
                        <a:latin typeface="+mn-ea"/>
                        <a:ea typeface="+mn-ea"/>
                      </a:endParaRPr>
                    </a:p>
                  </a:txBody>
                  <a:tcPr anchor="ctr">
                    <a:noFill/>
                  </a:tcPr>
                </a:tc>
                <a:tc>
                  <a:txBody>
                    <a:bodyPr/>
                    <a:lstStyle/>
                    <a:p>
                      <a:pPr algn="ctr" latinLnBrk="1"/>
                      <a:r>
                        <a:rPr lang="en-US" altLang="ko-KR" sz="1400" dirty="0">
                          <a:solidFill>
                            <a:schemeClr val="tx2">
                              <a:lumMod val="90000"/>
                            </a:schemeClr>
                          </a:solidFill>
                          <a:latin typeface="+mn-ea"/>
                          <a:ea typeface="+mn-ea"/>
                        </a:rPr>
                        <a:t>1</a:t>
                      </a:r>
                      <a:endParaRPr lang="ko-KR" altLang="en-US" sz="1400" dirty="0">
                        <a:solidFill>
                          <a:schemeClr val="tx2">
                            <a:lumMod val="90000"/>
                          </a:schemeClr>
                        </a:solidFill>
                        <a:latin typeface="+mn-ea"/>
                        <a:ea typeface="+mn-ea"/>
                      </a:endParaRPr>
                    </a:p>
                  </a:txBody>
                  <a:tcPr anchor="ctr">
                    <a:noFill/>
                  </a:tcPr>
                </a:tc>
                <a:tc>
                  <a:txBody>
                    <a:bodyPr/>
                    <a:lstStyle/>
                    <a:p>
                      <a:pPr algn="ctr" latinLnBrk="1"/>
                      <a:r>
                        <a:rPr lang="en-US" altLang="ko-KR" sz="1400" dirty="0">
                          <a:solidFill>
                            <a:schemeClr val="tx2">
                              <a:lumMod val="90000"/>
                            </a:schemeClr>
                          </a:solidFill>
                          <a:latin typeface="+mn-ea"/>
                          <a:ea typeface="+mn-ea"/>
                        </a:rPr>
                        <a:t>2</a:t>
                      </a:r>
                      <a:endParaRPr lang="ko-KR" altLang="en-US" sz="1400" dirty="0">
                        <a:solidFill>
                          <a:schemeClr val="tx2">
                            <a:lumMod val="90000"/>
                          </a:schemeClr>
                        </a:solidFill>
                        <a:latin typeface="+mn-ea"/>
                        <a:ea typeface="+mn-ea"/>
                      </a:endParaRPr>
                    </a:p>
                  </a:txBody>
                  <a:tcPr anchor="ctr">
                    <a:noFill/>
                  </a:tcPr>
                </a:tc>
                <a:tc>
                  <a:txBody>
                    <a:bodyPr/>
                    <a:lstStyle/>
                    <a:p>
                      <a:pPr algn="ctr" latinLnBrk="1"/>
                      <a:r>
                        <a:rPr lang="en-US" altLang="ko-KR" sz="1400" dirty="0">
                          <a:solidFill>
                            <a:schemeClr val="tx2">
                              <a:lumMod val="90000"/>
                            </a:schemeClr>
                          </a:solidFill>
                          <a:latin typeface="+mn-ea"/>
                          <a:ea typeface="+mn-ea"/>
                        </a:rPr>
                        <a:t>3</a:t>
                      </a:r>
                      <a:endParaRPr lang="ko-KR" altLang="en-US" sz="1400" dirty="0">
                        <a:solidFill>
                          <a:schemeClr val="tx2">
                            <a:lumMod val="90000"/>
                          </a:schemeClr>
                        </a:solidFill>
                        <a:latin typeface="+mn-ea"/>
                        <a:ea typeface="+mn-ea"/>
                      </a:endParaRPr>
                    </a:p>
                  </a:txBody>
                  <a:tcPr anchor="ctr">
                    <a:noFill/>
                  </a:tcPr>
                </a:tc>
                <a:extLst>
                  <a:ext uri="{0D108BD9-81ED-4DB2-BD59-A6C34878D82A}">
                    <a16:rowId xmlns:a16="http://schemas.microsoft.com/office/drawing/2014/main" val="2470054594"/>
                  </a:ext>
                </a:extLst>
              </a:tr>
              <a:tr h="165305">
                <a:tc>
                  <a:txBody>
                    <a:bodyPr/>
                    <a:lstStyle/>
                    <a:p>
                      <a:pPr algn="ctr" latinLnBrk="1"/>
                      <a:r>
                        <a:rPr lang="en-US" altLang="ko-KR" sz="1400" dirty="0">
                          <a:solidFill>
                            <a:schemeClr val="tx2">
                              <a:lumMod val="90000"/>
                            </a:schemeClr>
                          </a:solidFill>
                          <a:latin typeface="+mn-ea"/>
                          <a:ea typeface="+mn-ea"/>
                        </a:rPr>
                        <a:t>0</a:t>
                      </a:r>
                      <a:endParaRPr lang="ko-KR" altLang="en-US" sz="1400" dirty="0">
                        <a:solidFill>
                          <a:schemeClr val="tx2">
                            <a:lumMod val="90000"/>
                          </a:schemeClr>
                        </a:solidFill>
                        <a:latin typeface="+mn-ea"/>
                        <a:ea typeface="+mn-ea"/>
                      </a:endParaRPr>
                    </a:p>
                  </a:txBody>
                  <a:tcPr anchor="ctr">
                    <a:noFill/>
                  </a:tcPr>
                </a:tc>
                <a:tc>
                  <a:txBody>
                    <a:bodyPr/>
                    <a:lstStyle/>
                    <a:p>
                      <a:pPr algn="ctr" latinLnBrk="1"/>
                      <a:r>
                        <a:rPr lang="en-US" altLang="ko-KR" sz="1400" dirty="0">
                          <a:solidFill>
                            <a:schemeClr val="tx2">
                              <a:lumMod val="90000"/>
                            </a:schemeClr>
                          </a:solidFill>
                          <a:latin typeface="+mn-ea"/>
                          <a:ea typeface="+mn-ea"/>
                        </a:rPr>
                        <a:t>10</a:t>
                      </a:r>
                      <a:r>
                        <a:rPr lang="ko-KR" altLang="en-US" sz="1400" dirty="0">
                          <a:solidFill>
                            <a:schemeClr val="tx2">
                              <a:lumMod val="90000"/>
                            </a:schemeClr>
                          </a:solidFill>
                          <a:latin typeface="+mn-ea"/>
                          <a:ea typeface="+mn-ea"/>
                        </a:rPr>
                        <a:t>*</a:t>
                      </a:r>
                      <a:r>
                        <a:rPr lang="en-US" altLang="ko-KR" sz="1400" dirty="0">
                          <a:solidFill>
                            <a:schemeClr val="tx2">
                              <a:lumMod val="90000"/>
                            </a:schemeClr>
                          </a:solidFill>
                          <a:latin typeface="+mn-ea"/>
                          <a:ea typeface="+mn-ea"/>
                        </a:rPr>
                        <a:t>0+0</a:t>
                      </a:r>
                      <a:endParaRPr lang="ko-KR" altLang="en-US" sz="1400" dirty="0">
                        <a:solidFill>
                          <a:schemeClr val="tx2">
                            <a:lumMod val="90000"/>
                          </a:schemeClr>
                        </a:solidFill>
                        <a:latin typeface="+mn-ea"/>
                        <a:ea typeface="+mn-ea"/>
                      </a:endParaRPr>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tc>
                  <a:txBody>
                    <a:bodyPr/>
                    <a:lstStyle/>
                    <a:p>
                      <a:pPr algn="ctr" latinLnBrk="1"/>
                      <a:r>
                        <a:rPr lang="en-US" altLang="ko-KR" sz="1400" dirty="0">
                          <a:solidFill>
                            <a:schemeClr val="tx2">
                              <a:lumMod val="90000"/>
                            </a:schemeClr>
                          </a:solidFill>
                          <a:latin typeface="+mn-ea"/>
                          <a:ea typeface="+mn-ea"/>
                        </a:rPr>
                        <a:t>10</a:t>
                      </a:r>
                      <a:r>
                        <a:rPr lang="ko-KR" altLang="en-US" sz="1400" dirty="0">
                          <a:solidFill>
                            <a:schemeClr val="tx2">
                              <a:lumMod val="90000"/>
                            </a:schemeClr>
                          </a:solidFill>
                          <a:latin typeface="+mn-ea"/>
                          <a:ea typeface="+mn-ea"/>
                        </a:rPr>
                        <a:t>*</a:t>
                      </a:r>
                      <a:r>
                        <a:rPr lang="en-US" altLang="ko-KR" sz="1400" dirty="0">
                          <a:solidFill>
                            <a:schemeClr val="tx2">
                              <a:lumMod val="90000"/>
                            </a:schemeClr>
                          </a:solidFill>
                          <a:latin typeface="+mn-ea"/>
                          <a:ea typeface="+mn-ea"/>
                        </a:rPr>
                        <a:t>0+1</a:t>
                      </a:r>
                      <a:endParaRPr lang="ko-KR" altLang="en-US" sz="1400" dirty="0">
                        <a:solidFill>
                          <a:schemeClr val="tx2">
                            <a:lumMod val="90000"/>
                          </a:schemeClr>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tc>
                  <a:txBody>
                    <a:bodyPr/>
                    <a:lstStyle/>
                    <a:p>
                      <a:pPr algn="ctr" latinLnBrk="1"/>
                      <a:r>
                        <a:rPr lang="en-US" altLang="ko-KR" sz="1400" dirty="0">
                          <a:solidFill>
                            <a:schemeClr val="tx2">
                              <a:lumMod val="90000"/>
                            </a:schemeClr>
                          </a:solidFill>
                          <a:latin typeface="+mn-ea"/>
                          <a:ea typeface="+mn-ea"/>
                        </a:rPr>
                        <a:t>10</a:t>
                      </a:r>
                      <a:r>
                        <a:rPr lang="ko-KR" altLang="en-US" sz="1400" dirty="0">
                          <a:solidFill>
                            <a:schemeClr val="tx2">
                              <a:lumMod val="90000"/>
                            </a:schemeClr>
                          </a:solidFill>
                          <a:latin typeface="+mn-ea"/>
                          <a:ea typeface="+mn-ea"/>
                        </a:rPr>
                        <a:t>*</a:t>
                      </a:r>
                      <a:r>
                        <a:rPr lang="en-US" altLang="ko-KR" sz="1400" dirty="0">
                          <a:solidFill>
                            <a:schemeClr val="tx2">
                              <a:lumMod val="90000"/>
                            </a:schemeClr>
                          </a:solidFill>
                          <a:latin typeface="+mn-ea"/>
                          <a:ea typeface="+mn-ea"/>
                        </a:rPr>
                        <a:t>0+2</a:t>
                      </a:r>
                      <a:endParaRPr lang="ko-KR" altLang="en-US" sz="1400" dirty="0">
                        <a:solidFill>
                          <a:schemeClr val="tx2">
                            <a:lumMod val="90000"/>
                          </a:schemeClr>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tc>
                  <a:txBody>
                    <a:bodyPr/>
                    <a:lstStyle/>
                    <a:p>
                      <a:pPr algn="ctr" latinLnBrk="1"/>
                      <a:r>
                        <a:rPr lang="en-US" altLang="ko-KR" sz="1400" dirty="0">
                          <a:solidFill>
                            <a:schemeClr val="tx2">
                              <a:lumMod val="90000"/>
                            </a:schemeClr>
                          </a:solidFill>
                          <a:latin typeface="+mn-ea"/>
                          <a:ea typeface="+mn-ea"/>
                        </a:rPr>
                        <a:t>10</a:t>
                      </a:r>
                      <a:r>
                        <a:rPr lang="ko-KR" altLang="en-US" sz="1400" dirty="0">
                          <a:solidFill>
                            <a:schemeClr val="tx2">
                              <a:lumMod val="90000"/>
                            </a:schemeClr>
                          </a:solidFill>
                          <a:latin typeface="+mn-ea"/>
                          <a:ea typeface="+mn-ea"/>
                        </a:rPr>
                        <a:t>*</a:t>
                      </a:r>
                      <a:r>
                        <a:rPr lang="en-US" altLang="ko-KR" sz="1400" dirty="0">
                          <a:solidFill>
                            <a:schemeClr val="tx2">
                              <a:lumMod val="90000"/>
                            </a:schemeClr>
                          </a:solidFill>
                          <a:latin typeface="+mn-ea"/>
                          <a:ea typeface="+mn-ea"/>
                        </a:rPr>
                        <a:t>0+3</a:t>
                      </a:r>
                      <a:endParaRPr lang="ko-KR" altLang="en-US" sz="1400" dirty="0">
                        <a:solidFill>
                          <a:schemeClr val="tx2">
                            <a:lumMod val="90000"/>
                          </a:schemeClr>
                        </a:solidFill>
                        <a:latin typeface="+mn-ea"/>
                        <a:ea typeface="+mn-ea"/>
                      </a:endParaRPr>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91496640"/>
                  </a:ext>
                </a:extLst>
              </a:tr>
              <a:tr h="165305">
                <a:tc>
                  <a:txBody>
                    <a:bodyPr/>
                    <a:lstStyle/>
                    <a:p>
                      <a:pPr algn="ctr" latinLnBrk="1"/>
                      <a:r>
                        <a:rPr lang="en-US" altLang="ko-KR" sz="1400" dirty="0">
                          <a:solidFill>
                            <a:schemeClr val="tx2">
                              <a:lumMod val="90000"/>
                            </a:schemeClr>
                          </a:solidFill>
                          <a:latin typeface="+mn-ea"/>
                          <a:ea typeface="+mn-ea"/>
                        </a:rPr>
                        <a:t>1</a:t>
                      </a:r>
                      <a:endParaRPr lang="ko-KR" altLang="en-US" sz="1400" dirty="0">
                        <a:solidFill>
                          <a:schemeClr val="tx2">
                            <a:lumMod val="90000"/>
                          </a:schemeClr>
                        </a:solidFill>
                        <a:latin typeface="+mn-ea"/>
                        <a:ea typeface="+mn-ea"/>
                      </a:endParaRPr>
                    </a:p>
                  </a:txBody>
                  <a:tcPr anchor="ctr">
                    <a:noFill/>
                  </a:tcPr>
                </a:tc>
                <a:tc>
                  <a:txBody>
                    <a:bodyPr/>
                    <a:lstStyle/>
                    <a:p>
                      <a:pPr algn="ctr" latinLnBrk="1"/>
                      <a:r>
                        <a:rPr lang="en-US" altLang="ko-KR" sz="1400" dirty="0">
                          <a:solidFill>
                            <a:schemeClr val="tx2">
                              <a:lumMod val="90000"/>
                            </a:schemeClr>
                          </a:solidFill>
                          <a:latin typeface="+mn-ea"/>
                          <a:ea typeface="+mn-ea"/>
                        </a:rPr>
                        <a:t>10</a:t>
                      </a:r>
                      <a:r>
                        <a:rPr lang="ko-KR" altLang="en-US" sz="1400" dirty="0">
                          <a:solidFill>
                            <a:schemeClr val="tx2">
                              <a:lumMod val="90000"/>
                            </a:schemeClr>
                          </a:solidFill>
                          <a:latin typeface="+mn-ea"/>
                          <a:ea typeface="+mn-ea"/>
                        </a:rPr>
                        <a:t>*</a:t>
                      </a:r>
                      <a:r>
                        <a:rPr lang="en-US" altLang="ko-KR" sz="1400" dirty="0">
                          <a:solidFill>
                            <a:schemeClr val="tx2">
                              <a:lumMod val="90000"/>
                            </a:schemeClr>
                          </a:solidFill>
                          <a:latin typeface="+mn-ea"/>
                          <a:ea typeface="+mn-ea"/>
                        </a:rPr>
                        <a:t>1+0</a:t>
                      </a:r>
                      <a:endParaRPr lang="ko-KR" altLang="en-US" sz="1400" dirty="0">
                        <a:solidFill>
                          <a:schemeClr val="tx2">
                            <a:lumMod val="90000"/>
                          </a:schemeClr>
                        </a:solidFill>
                        <a:latin typeface="+mn-ea"/>
                        <a:ea typeface="+mn-ea"/>
                      </a:endParaRP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400" dirty="0">
                          <a:solidFill>
                            <a:schemeClr val="tx2">
                              <a:lumMod val="90000"/>
                            </a:schemeClr>
                          </a:solidFill>
                          <a:latin typeface="+mn-ea"/>
                          <a:ea typeface="+mn-ea"/>
                        </a:rPr>
                        <a:t>10</a:t>
                      </a:r>
                      <a:r>
                        <a:rPr lang="ko-KR" altLang="en-US" sz="1400" dirty="0">
                          <a:solidFill>
                            <a:schemeClr val="tx2">
                              <a:lumMod val="90000"/>
                            </a:schemeClr>
                          </a:solidFill>
                          <a:latin typeface="+mn-ea"/>
                          <a:ea typeface="+mn-ea"/>
                        </a:rPr>
                        <a:t>*</a:t>
                      </a:r>
                      <a:r>
                        <a:rPr lang="en-US" altLang="ko-KR" sz="1400" dirty="0">
                          <a:solidFill>
                            <a:schemeClr val="tx2">
                              <a:lumMod val="90000"/>
                            </a:schemeClr>
                          </a:solidFill>
                          <a:latin typeface="+mn-ea"/>
                          <a:ea typeface="+mn-ea"/>
                        </a:rPr>
                        <a:t>1+1</a:t>
                      </a:r>
                      <a:endParaRPr lang="ko-KR" altLang="en-US" sz="1400" dirty="0">
                        <a:solidFill>
                          <a:schemeClr val="tx2">
                            <a:lumMod val="90000"/>
                          </a:schemeClr>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400" dirty="0">
                          <a:solidFill>
                            <a:schemeClr val="tx2">
                              <a:lumMod val="90000"/>
                            </a:schemeClr>
                          </a:solidFill>
                          <a:latin typeface="+mn-ea"/>
                          <a:ea typeface="+mn-ea"/>
                        </a:rPr>
                        <a:t>10</a:t>
                      </a:r>
                      <a:r>
                        <a:rPr lang="ko-KR" altLang="en-US" sz="1400" dirty="0">
                          <a:solidFill>
                            <a:schemeClr val="tx2">
                              <a:lumMod val="90000"/>
                            </a:schemeClr>
                          </a:solidFill>
                          <a:latin typeface="+mn-ea"/>
                          <a:ea typeface="+mn-ea"/>
                        </a:rPr>
                        <a:t>*</a:t>
                      </a:r>
                      <a:r>
                        <a:rPr lang="en-US" altLang="ko-KR" sz="1400" dirty="0">
                          <a:solidFill>
                            <a:schemeClr val="tx2">
                              <a:lumMod val="90000"/>
                            </a:schemeClr>
                          </a:solidFill>
                          <a:latin typeface="+mn-ea"/>
                          <a:ea typeface="+mn-ea"/>
                        </a:rPr>
                        <a:t>1+2</a:t>
                      </a:r>
                      <a:endParaRPr lang="ko-KR" altLang="en-US" sz="1400" dirty="0">
                        <a:solidFill>
                          <a:schemeClr val="tx2">
                            <a:lumMod val="90000"/>
                          </a:schemeClr>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400" dirty="0">
                          <a:solidFill>
                            <a:schemeClr val="tx2">
                              <a:lumMod val="90000"/>
                            </a:schemeClr>
                          </a:solidFill>
                          <a:latin typeface="+mn-ea"/>
                          <a:ea typeface="+mn-ea"/>
                        </a:rPr>
                        <a:t>10</a:t>
                      </a:r>
                      <a:r>
                        <a:rPr lang="ko-KR" altLang="en-US" sz="1400" dirty="0">
                          <a:solidFill>
                            <a:schemeClr val="tx2">
                              <a:lumMod val="90000"/>
                            </a:schemeClr>
                          </a:solidFill>
                          <a:latin typeface="+mn-ea"/>
                          <a:ea typeface="+mn-ea"/>
                        </a:rPr>
                        <a:t>*</a:t>
                      </a:r>
                      <a:r>
                        <a:rPr lang="en-US" altLang="ko-KR" sz="1400" dirty="0">
                          <a:solidFill>
                            <a:schemeClr val="tx2">
                              <a:lumMod val="90000"/>
                            </a:schemeClr>
                          </a:solidFill>
                          <a:latin typeface="+mn-ea"/>
                          <a:ea typeface="+mn-ea"/>
                        </a:rPr>
                        <a:t>1+3</a:t>
                      </a:r>
                      <a:endParaRPr lang="ko-KR" altLang="en-US" sz="1400" dirty="0">
                        <a:solidFill>
                          <a:schemeClr val="tx2">
                            <a:lumMod val="90000"/>
                          </a:schemeClr>
                        </a:solidFill>
                        <a:latin typeface="+mn-ea"/>
                        <a:ea typeface="+mn-ea"/>
                      </a:endParaRP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59177687"/>
                  </a:ext>
                </a:extLst>
              </a:tr>
              <a:tr h="165305">
                <a:tc>
                  <a:txBody>
                    <a:bodyPr/>
                    <a:lstStyle/>
                    <a:p>
                      <a:pPr algn="ctr" latinLnBrk="1"/>
                      <a:r>
                        <a:rPr lang="en-US" altLang="ko-KR" sz="1400" dirty="0">
                          <a:solidFill>
                            <a:schemeClr val="tx2">
                              <a:lumMod val="90000"/>
                            </a:schemeClr>
                          </a:solidFill>
                          <a:latin typeface="+mn-ea"/>
                          <a:ea typeface="+mn-ea"/>
                        </a:rPr>
                        <a:t>2</a:t>
                      </a:r>
                      <a:endParaRPr lang="ko-KR" altLang="en-US" sz="1400" dirty="0">
                        <a:solidFill>
                          <a:schemeClr val="tx2">
                            <a:lumMod val="90000"/>
                          </a:schemeClr>
                        </a:solidFill>
                        <a:latin typeface="+mn-ea"/>
                        <a:ea typeface="+mn-ea"/>
                      </a:endParaRPr>
                    </a:p>
                  </a:txBody>
                  <a:tcPr anchor="ctr">
                    <a:noFill/>
                  </a:tcPr>
                </a:tc>
                <a:tc>
                  <a:txBody>
                    <a:bodyPr/>
                    <a:lstStyle/>
                    <a:p>
                      <a:pPr algn="ctr" latinLnBrk="1"/>
                      <a:r>
                        <a:rPr lang="en-US" altLang="ko-KR" sz="1400" dirty="0">
                          <a:solidFill>
                            <a:schemeClr val="tx2">
                              <a:lumMod val="90000"/>
                            </a:schemeClr>
                          </a:solidFill>
                          <a:latin typeface="+mn-ea"/>
                          <a:ea typeface="+mn-ea"/>
                        </a:rPr>
                        <a:t>10</a:t>
                      </a:r>
                      <a:r>
                        <a:rPr lang="ko-KR" altLang="en-US" sz="1400" dirty="0">
                          <a:solidFill>
                            <a:schemeClr val="tx2">
                              <a:lumMod val="90000"/>
                            </a:schemeClr>
                          </a:solidFill>
                          <a:latin typeface="+mn-ea"/>
                          <a:ea typeface="+mn-ea"/>
                        </a:rPr>
                        <a:t>*</a:t>
                      </a:r>
                      <a:r>
                        <a:rPr lang="en-US" altLang="ko-KR" sz="1400" dirty="0">
                          <a:solidFill>
                            <a:schemeClr val="tx2">
                              <a:lumMod val="90000"/>
                            </a:schemeClr>
                          </a:solidFill>
                          <a:latin typeface="+mn-ea"/>
                          <a:ea typeface="+mn-ea"/>
                        </a:rPr>
                        <a:t>2+0</a:t>
                      </a:r>
                      <a:endParaRPr lang="ko-KR" altLang="en-US" sz="1400" dirty="0">
                        <a:solidFill>
                          <a:schemeClr val="tx2">
                            <a:lumMod val="90000"/>
                          </a:schemeClr>
                        </a:solidFill>
                        <a:latin typeface="+mn-ea"/>
                        <a:ea typeface="+mn-ea"/>
                      </a:endParaRP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400" dirty="0">
                          <a:solidFill>
                            <a:schemeClr val="tx2">
                              <a:lumMod val="90000"/>
                            </a:schemeClr>
                          </a:solidFill>
                          <a:latin typeface="+mn-ea"/>
                          <a:ea typeface="+mn-ea"/>
                        </a:rPr>
                        <a:t>10</a:t>
                      </a:r>
                      <a:r>
                        <a:rPr lang="ko-KR" altLang="en-US" sz="1400" dirty="0">
                          <a:solidFill>
                            <a:schemeClr val="tx2">
                              <a:lumMod val="90000"/>
                            </a:schemeClr>
                          </a:solidFill>
                          <a:latin typeface="+mn-ea"/>
                          <a:ea typeface="+mn-ea"/>
                        </a:rPr>
                        <a:t>*</a:t>
                      </a:r>
                      <a:r>
                        <a:rPr lang="en-US" altLang="ko-KR" sz="1400" dirty="0">
                          <a:solidFill>
                            <a:schemeClr val="tx2">
                              <a:lumMod val="90000"/>
                            </a:schemeClr>
                          </a:solidFill>
                          <a:latin typeface="+mn-ea"/>
                          <a:ea typeface="+mn-ea"/>
                        </a:rPr>
                        <a:t>2+1</a:t>
                      </a:r>
                      <a:endParaRPr lang="ko-KR" altLang="en-US" sz="1400" dirty="0">
                        <a:solidFill>
                          <a:schemeClr val="tx2">
                            <a:lumMod val="90000"/>
                          </a:schemeClr>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400" dirty="0">
                          <a:solidFill>
                            <a:schemeClr val="tx2">
                              <a:lumMod val="90000"/>
                            </a:schemeClr>
                          </a:solidFill>
                          <a:latin typeface="+mn-ea"/>
                          <a:ea typeface="+mn-ea"/>
                        </a:rPr>
                        <a:t>10</a:t>
                      </a:r>
                      <a:r>
                        <a:rPr lang="ko-KR" altLang="en-US" sz="1400" dirty="0">
                          <a:solidFill>
                            <a:schemeClr val="tx2">
                              <a:lumMod val="90000"/>
                            </a:schemeClr>
                          </a:solidFill>
                          <a:latin typeface="+mn-ea"/>
                          <a:ea typeface="+mn-ea"/>
                        </a:rPr>
                        <a:t>*</a:t>
                      </a:r>
                      <a:r>
                        <a:rPr lang="en-US" altLang="ko-KR" sz="1400" dirty="0">
                          <a:solidFill>
                            <a:schemeClr val="tx2">
                              <a:lumMod val="90000"/>
                            </a:schemeClr>
                          </a:solidFill>
                          <a:latin typeface="+mn-ea"/>
                          <a:ea typeface="+mn-ea"/>
                        </a:rPr>
                        <a:t>2+2</a:t>
                      </a:r>
                      <a:endParaRPr lang="ko-KR" altLang="en-US" sz="1400" dirty="0">
                        <a:solidFill>
                          <a:schemeClr val="tx2">
                            <a:lumMod val="90000"/>
                          </a:schemeClr>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400" dirty="0">
                          <a:solidFill>
                            <a:schemeClr val="tx2">
                              <a:lumMod val="90000"/>
                            </a:schemeClr>
                          </a:solidFill>
                          <a:latin typeface="+mn-ea"/>
                          <a:ea typeface="+mn-ea"/>
                        </a:rPr>
                        <a:t>10</a:t>
                      </a:r>
                      <a:r>
                        <a:rPr lang="ko-KR" altLang="en-US" sz="1400" dirty="0">
                          <a:solidFill>
                            <a:schemeClr val="tx2">
                              <a:lumMod val="90000"/>
                            </a:schemeClr>
                          </a:solidFill>
                          <a:latin typeface="+mn-ea"/>
                          <a:ea typeface="+mn-ea"/>
                        </a:rPr>
                        <a:t>*</a:t>
                      </a:r>
                      <a:r>
                        <a:rPr lang="en-US" altLang="ko-KR" sz="1400" dirty="0">
                          <a:solidFill>
                            <a:schemeClr val="tx2">
                              <a:lumMod val="90000"/>
                            </a:schemeClr>
                          </a:solidFill>
                          <a:latin typeface="+mn-ea"/>
                          <a:ea typeface="+mn-ea"/>
                        </a:rPr>
                        <a:t>2+3</a:t>
                      </a:r>
                      <a:endParaRPr lang="ko-KR" altLang="en-US" sz="1400" dirty="0">
                        <a:solidFill>
                          <a:schemeClr val="tx2">
                            <a:lumMod val="90000"/>
                          </a:schemeClr>
                        </a:solidFill>
                        <a:latin typeface="+mn-ea"/>
                        <a:ea typeface="+mn-ea"/>
                      </a:endParaRP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19929"/>
                  </a:ext>
                </a:extLst>
              </a:tr>
              <a:tr h="165305">
                <a:tc>
                  <a:txBody>
                    <a:bodyPr/>
                    <a:lstStyle/>
                    <a:p>
                      <a:pPr algn="ctr" latinLnBrk="1"/>
                      <a:r>
                        <a:rPr lang="en-US" altLang="ko-KR" sz="1400" dirty="0">
                          <a:solidFill>
                            <a:schemeClr val="tx2">
                              <a:lumMod val="90000"/>
                            </a:schemeClr>
                          </a:solidFill>
                          <a:latin typeface="+mn-ea"/>
                          <a:ea typeface="+mn-ea"/>
                        </a:rPr>
                        <a:t>3</a:t>
                      </a:r>
                      <a:endParaRPr lang="ko-KR" altLang="en-US" sz="1400" dirty="0">
                        <a:solidFill>
                          <a:schemeClr val="tx2">
                            <a:lumMod val="90000"/>
                          </a:schemeClr>
                        </a:solidFill>
                        <a:latin typeface="+mn-ea"/>
                        <a:ea typeface="+mn-ea"/>
                      </a:endParaRPr>
                    </a:p>
                  </a:txBody>
                  <a:tcPr anchor="ctr">
                    <a:noFill/>
                  </a:tcPr>
                </a:tc>
                <a:tc>
                  <a:txBody>
                    <a:bodyPr/>
                    <a:lstStyle/>
                    <a:p>
                      <a:pPr algn="ctr" latinLnBrk="1"/>
                      <a:r>
                        <a:rPr lang="en-US" altLang="ko-KR" sz="1400" dirty="0">
                          <a:solidFill>
                            <a:schemeClr val="tx2">
                              <a:lumMod val="90000"/>
                            </a:schemeClr>
                          </a:solidFill>
                          <a:latin typeface="+mn-ea"/>
                          <a:ea typeface="+mn-ea"/>
                        </a:rPr>
                        <a:t>10</a:t>
                      </a:r>
                      <a:r>
                        <a:rPr lang="ko-KR" altLang="en-US" sz="1400" dirty="0">
                          <a:solidFill>
                            <a:schemeClr val="tx2">
                              <a:lumMod val="90000"/>
                            </a:schemeClr>
                          </a:solidFill>
                          <a:latin typeface="+mn-ea"/>
                          <a:ea typeface="+mn-ea"/>
                        </a:rPr>
                        <a:t>*</a:t>
                      </a:r>
                      <a:r>
                        <a:rPr lang="en-US" altLang="ko-KR" sz="1400" dirty="0">
                          <a:solidFill>
                            <a:schemeClr val="tx2">
                              <a:lumMod val="90000"/>
                            </a:schemeClr>
                          </a:solidFill>
                          <a:latin typeface="+mn-ea"/>
                          <a:ea typeface="+mn-ea"/>
                        </a:rPr>
                        <a:t>3+0</a:t>
                      </a:r>
                      <a:endParaRPr lang="ko-KR" altLang="en-US" sz="1400" dirty="0">
                        <a:solidFill>
                          <a:schemeClr val="tx2">
                            <a:lumMod val="90000"/>
                          </a:schemeClr>
                        </a:solidFill>
                        <a:latin typeface="+mn-ea"/>
                        <a:ea typeface="+mn-ea"/>
                      </a:endParaRP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400" dirty="0">
                          <a:solidFill>
                            <a:schemeClr val="tx2">
                              <a:lumMod val="90000"/>
                            </a:schemeClr>
                          </a:solidFill>
                          <a:latin typeface="+mn-ea"/>
                          <a:ea typeface="+mn-ea"/>
                        </a:rPr>
                        <a:t>10</a:t>
                      </a:r>
                      <a:r>
                        <a:rPr lang="ko-KR" altLang="en-US" sz="1400" dirty="0">
                          <a:solidFill>
                            <a:schemeClr val="tx2">
                              <a:lumMod val="90000"/>
                            </a:schemeClr>
                          </a:solidFill>
                          <a:latin typeface="+mn-ea"/>
                          <a:ea typeface="+mn-ea"/>
                        </a:rPr>
                        <a:t>*</a:t>
                      </a:r>
                      <a:r>
                        <a:rPr lang="en-US" altLang="ko-KR" sz="1400" dirty="0">
                          <a:solidFill>
                            <a:schemeClr val="tx2">
                              <a:lumMod val="90000"/>
                            </a:schemeClr>
                          </a:solidFill>
                          <a:latin typeface="+mn-ea"/>
                          <a:ea typeface="+mn-ea"/>
                        </a:rPr>
                        <a:t>3+1</a:t>
                      </a:r>
                      <a:endParaRPr lang="ko-KR" altLang="en-US" sz="1400" dirty="0">
                        <a:solidFill>
                          <a:schemeClr val="tx2">
                            <a:lumMod val="90000"/>
                          </a:schemeClr>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400" dirty="0">
                          <a:solidFill>
                            <a:schemeClr val="tx2">
                              <a:lumMod val="90000"/>
                            </a:schemeClr>
                          </a:solidFill>
                          <a:latin typeface="+mn-ea"/>
                          <a:ea typeface="+mn-ea"/>
                        </a:rPr>
                        <a:t>10</a:t>
                      </a:r>
                      <a:r>
                        <a:rPr lang="ko-KR" altLang="en-US" sz="1400" dirty="0">
                          <a:solidFill>
                            <a:schemeClr val="tx2">
                              <a:lumMod val="90000"/>
                            </a:schemeClr>
                          </a:solidFill>
                          <a:latin typeface="+mn-ea"/>
                          <a:ea typeface="+mn-ea"/>
                        </a:rPr>
                        <a:t>*</a:t>
                      </a:r>
                      <a:r>
                        <a:rPr lang="en-US" altLang="ko-KR" sz="1400" dirty="0">
                          <a:solidFill>
                            <a:schemeClr val="tx2">
                              <a:lumMod val="90000"/>
                            </a:schemeClr>
                          </a:solidFill>
                          <a:latin typeface="+mn-ea"/>
                          <a:ea typeface="+mn-ea"/>
                        </a:rPr>
                        <a:t>3+2</a:t>
                      </a:r>
                      <a:endParaRPr lang="ko-KR" altLang="en-US" sz="1400" dirty="0">
                        <a:solidFill>
                          <a:schemeClr val="tx2">
                            <a:lumMod val="90000"/>
                          </a:schemeClr>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400" dirty="0">
                          <a:solidFill>
                            <a:schemeClr val="tx2">
                              <a:lumMod val="90000"/>
                            </a:schemeClr>
                          </a:solidFill>
                          <a:latin typeface="+mn-ea"/>
                          <a:ea typeface="+mn-ea"/>
                        </a:rPr>
                        <a:t>10</a:t>
                      </a:r>
                      <a:r>
                        <a:rPr lang="ko-KR" altLang="en-US" sz="1400" dirty="0">
                          <a:solidFill>
                            <a:schemeClr val="tx2">
                              <a:lumMod val="90000"/>
                            </a:schemeClr>
                          </a:solidFill>
                          <a:latin typeface="+mn-ea"/>
                          <a:ea typeface="+mn-ea"/>
                        </a:rPr>
                        <a:t>*</a:t>
                      </a:r>
                      <a:r>
                        <a:rPr lang="en-US" altLang="ko-KR" sz="1400" dirty="0">
                          <a:solidFill>
                            <a:schemeClr val="tx2">
                              <a:lumMod val="90000"/>
                            </a:schemeClr>
                          </a:solidFill>
                          <a:latin typeface="+mn-ea"/>
                          <a:ea typeface="+mn-ea"/>
                        </a:rPr>
                        <a:t>3+3</a:t>
                      </a:r>
                      <a:endParaRPr lang="ko-KR" altLang="en-US" sz="1400" dirty="0">
                        <a:solidFill>
                          <a:schemeClr val="tx2">
                            <a:lumMod val="90000"/>
                          </a:schemeClr>
                        </a:solidFill>
                        <a:latin typeface="+mn-ea"/>
                        <a:ea typeface="+mn-ea"/>
                      </a:endParaRP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51702830"/>
                  </a:ext>
                </a:extLst>
              </a:tr>
              <a:tr h="165305">
                <a:tc>
                  <a:txBody>
                    <a:bodyPr/>
                    <a:lstStyle/>
                    <a:p>
                      <a:pPr algn="ctr" latinLnBrk="1"/>
                      <a:r>
                        <a:rPr lang="en-US" altLang="ko-KR" sz="1400" dirty="0">
                          <a:solidFill>
                            <a:schemeClr val="tx2">
                              <a:lumMod val="90000"/>
                            </a:schemeClr>
                          </a:solidFill>
                          <a:latin typeface="+mn-ea"/>
                          <a:ea typeface="+mn-ea"/>
                        </a:rPr>
                        <a:t>4</a:t>
                      </a:r>
                      <a:endParaRPr lang="ko-KR" altLang="en-US" sz="1400" dirty="0">
                        <a:solidFill>
                          <a:schemeClr val="tx2">
                            <a:lumMod val="90000"/>
                          </a:schemeClr>
                        </a:solidFill>
                        <a:latin typeface="+mn-ea"/>
                        <a:ea typeface="+mn-ea"/>
                      </a:endParaRPr>
                    </a:p>
                  </a:txBody>
                  <a:tcPr anchor="ctr">
                    <a:noFill/>
                  </a:tcPr>
                </a:tc>
                <a:tc>
                  <a:txBody>
                    <a:bodyPr/>
                    <a:lstStyle/>
                    <a:p>
                      <a:pPr algn="ctr" latinLnBrk="1"/>
                      <a:r>
                        <a:rPr lang="en-US" altLang="ko-KR" sz="1400" dirty="0">
                          <a:solidFill>
                            <a:schemeClr val="tx2">
                              <a:lumMod val="90000"/>
                            </a:schemeClr>
                          </a:solidFill>
                          <a:latin typeface="+mn-ea"/>
                          <a:ea typeface="+mn-ea"/>
                        </a:rPr>
                        <a:t>10</a:t>
                      </a:r>
                      <a:r>
                        <a:rPr lang="ko-KR" altLang="en-US" sz="1400" dirty="0">
                          <a:solidFill>
                            <a:schemeClr val="tx2">
                              <a:lumMod val="90000"/>
                            </a:schemeClr>
                          </a:solidFill>
                          <a:latin typeface="+mn-ea"/>
                          <a:ea typeface="+mn-ea"/>
                        </a:rPr>
                        <a:t>*</a:t>
                      </a:r>
                      <a:r>
                        <a:rPr lang="en-US" altLang="ko-KR" sz="1400" dirty="0">
                          <a:solidFill>
                            <a:schemeClr val="tx2">
                              <a:lumMod val="90000"/>
                            </a:schemeClr>
                          </a:solidFill>
                          <a:latin typeface="+mn-ea"/>
                          <a:ea typeface="+mn-ea"/>
                        </a:rPr>
                        <a:t>4+0</a:t>
                      </a:r>
                      <a:endParaRPr lang="ko-KR" altLang="en-US" sz="1400" dirty="0">
                        <a:solidFill>
                          <a:schemeClr val="tx2">
                            <a:lumMod val="90000"/>
                          </a:schemeClr>
                        </a:solidFill>
                        <a:latin typeface="+mn-ea"/>
                        <a:ea typeface="+mn-ea"/>
                      </a:endParaRP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a:txBody>
                    <a:bodyPr/>
                    <a:lstStyle/>
                    <a:p>
                      <a:pPr algn="ctr" latinLnBrk="1"/>
                      <a:r>
                        <a:rPr lang="en-US" altLang="ko-KR" sz="1400" dirty="0">
                          <a:solidFill>
                            <a:schemeClr val="tx2">
                              <a:lumMod val="90000"/>
                            </a:schemeClr>
                          </a:solidFill>
                          <a:latin typeface="+mn-ea"/>
                          <a:ea typeface="+mn-ea"/>
                        </a:rPr>
                        <a:t>10</a:t>
                      </a:r>
                      <a:r>
                        <a:rPr lang="ko-KR" altLang="en-US" sz="1400" dirty="0">
                          <a:solidFill>
                            <a:schemeClr val="tx2">
                              <a:lumMod val="90000"/>
                            </a:schemeClr>
                          </a:solidFill>
                          <a:latin typeface="+mn-ea"/>
                          <a:ea typeface="+mn-ea"/>
                        </a:rPr>
                        <a:t>*</a:t>
                      </a:r>
                      <a:r>
                        <a:rPr lang="en-US" altLang="ko-KR" sz="1400" dirty="0">
                          <a:solidFill>
                            <a:schemeClr val="tx2">
                              <a:lumMod val="90000"/>
                            </a:schemeClr>
                          </a:solidFill>
                          <a:latin typeface="+mn-ea"/>
                          <a:ea typeface="+mn-ea"/>
                        </a:rPr>
                        <a:t>4+1</a:t>
                      </a:r>
                      <a:endParaRPr lang="ko-KR" altLang="en-US" sz="1400" dirty="0">
                        <a:solidFill>
                          <a:schemeClr val="tx2">
                            <a:lumMod val="90000"/>
                          </a:schemeClr>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a:txBody>
                    <a:bodyPr/>
                    <a:lstStyle/>
                    <a:p>
                      <a:pPr algn="ctr" latinLnBrk="1"/>
                      <a:r>
                        <a:rPr lang="en-US" altLang="ko-KR" sz="1400" dirty="0">
                          <a:solidFill>
                            <a:schemeClr val="tx2">
                              <a:lumMod val="90000"/>
                            </a:schemeClr>
                          </a:solidFill>
                          <a:latin typeface="+mn-ea"/>
                          <a:ea typeface="+mn-ea"/>
                        </a:rPr>
                        <a:t>10</a:t>
                      </a:r>
                      <a:r>
                        <a:rPr lang="ko-KR" altLang="en-US" sz="1400" dirty="0">
                          <a:solidFill>
                            <a:schemeClr val="tx2">
                              <a:lumMod val="90000"/>
                            </a:schemeClr>
                          </a:solidFill>
                          <a:latin typeface="+mn-ea"/>
                          <a:ea typeface="+mn-ea"/>
                        </a:rPr>
                        <a:t>*</a:t>
                      </a:r>
                      <a:r>
                        <a:rPr lang="en-US" altLang="ko-KR" sz="1400" dirty="0">
                          <a:solidFill>
                            <a:schemeClr val="tx2">
                              <a:lumMod val="90000"/>
                            </a:schemeClr>
                          </a:solidFill>
                          <a:latin typeface="+mn-ea"/>
                          <a:ea typeface="+mn-ea"/>
                        </a:rPr>
                        <a:t>4+2</a:t>
                      </a:r>
                      <a:endParaRPr lang="ko-KR" altLang="en-US" sz="1400" dirty="0">
                        <a:solidFill>
                          <a:schemeClr val="tx2">
                            <a:lumMod val="90000"/>
                          </a:schemeClr>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a:txBody>
                    <a:bodyPr/>
                    <a:lstStyle/>
                    <a:p>
                      <a:pPr algn="ctr" latinLnBrk="1"/>
                      <a:r>
                        <a:rPr lang="en-US" altLang="ko-KR" sz="1400" dirty="0">
                          <a:solidFill>
                            <a:schemeClr val="tx2">
                              <a:lumMod val="90000"/>
                            </a:schemeClr>
                          </a:solidFill>
                          <a:latin typeface="+mn-ea"/>
                          <a:ea typeface="+mn-ea"/>
                        </a:rPr>
                        <a:t>10</a:t>
                      </a:r>
                      <a:r>
                        <a:rPr lang="ko-KR" altLang="en-US" sz="1400" dirty="0">
                          <a:solidFill>
                            <a:schemeClr val="tx2">
                              <a:lumMod val="90000"/>
                            </a:schemeClr>
                          </a:solidFill>
                          <a:latin typeface="+mn-ea"/>
                          <a:ea typeface="+mn-ea"/>
                        </a:rPr>
                        <a:t>*</a:t>
                      </a:r>
                      <a:r>
                        <a:rPr lang="en-US" altLang="ko-KR" sz="1400" dirty="0">
                          <a:solidFill>
                            <a:schemeClr val="tx2">
                              <a:lumMod val="90000"/>
                            </a:schemeClr>
                          </a:solidFill>
                          <a:latin typeface="+mn-ea"/>
                          <a:ea typeface="+mn-ea"/>
                        </a:rPr>
                        <a:t>4+3</a:t>
                      </a:r>
                      <a:endParaRPr lang="ko-KR" altLang="en-US" sz="1400" dirty="0">
                        <a:solidFill>
                          <a:schemeClr val="tx2">
                            <a:lumMod val="90000"/>
                          </a:schemeClr>
                        </a:solidFill>
                        <a:latin typeface="+mn-ea"/>
                        <a:ea typeface="+mn-ea"/>
                      </a:endParaRP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46195934"/>
                  </a:ext>
                </a:extLst>
              </a:tr>
            </a:tbl>
          </a:graphicData>
        </a:graphic>
      </p:graphicFrame>
    </p:spTree>
    <p:extLst>
      <p:ext uri="{BB962C8B-B14F-4D97-AF65-F5344CB8AC3E}">
        <p14:creationId xmlns:p14="http://schemas.microsoft.com/office/powerpoint/2010/main" val="101223575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제목 8"/>
          <p:cNvSpPr>
            <a:spLocks noGrp="1"/>
          </p:cNvSpPr>
          <p:nvPr>
            <p:ph type="title"/>
          </p:nvPr>
        </p:nvSpPr>
        <p:spPr/>
        <p:txBody>
          <a:bodyPr/>
          <a:lstStyle/>
          <a:p>
            <a:r>
              <a:rPr lang="en-US" altLang="ko-KR" dirty="0"/>
              <a:t>Indexing, Slicing and Iterating</a:t>
            </a:r>
            <a:endParaRPr lang="ko-KR" altLang="en-US" dirty="0"/>
          </a:p>
        </p:txBody>
      </p:sp>
      <p:sp>
        <p:nvSpPr>
          <p:cNvPr id="6" name="내용 개체 틀 5"/>
          <p:cNvSpPr>
            <a:spLocks noGrp="1"/>
          </p:cNvSpPr>
          <p:nvPr>
            <p:ph idx="1"/>
          </p:nvPr>
        </p:nvSpPr>
        <p:spPr/>
        <p:txBody>
          <a:bodyPr>
            <a:normAutofit fontScale="62500" lnSpcReduction="20000"/>
          </a:bodyPr>
          <a:lstStyle/>
          <a:p>
            <a:pPr>
              <a:lnSpc>
                <a:spcPct val="120000"/>
              </a:lnSpc>
              <a:spcAft>
                <a:spcPts val="0"/>
              </a:spcAft>
            </a:pPr>
            <a:r>
              <a:rPr lang="en-US" altLang="ko-KR" dirty="0"/>
              <a:t>Multidimensional arrays can have one index per axis.</a:t>
            </a:r>
          </a:p>
          <a:p>
            <a:pPr>
              <a:lnSpc>
                <a:spcPct val="120000"/>
              </a:lnSpc>
              <a:spcAft>
                <a:spcPts val="0"/>
              </a:spcAft>
            </a:pPr>
            <a:r>
              <a:rPr lang="en-US" altLang="ko-KR" dirty="0"/>
              <a:t>These indices are given in a tuple separated by commas.</a:t>
            </a:r>
          </a:p>
          <a:p>
            <a:pPr>
              <a:lnSpc>
                <a:spcPct val="120000"/>
              </a:lnSpc>
              <a:spcAft>
                <a:spcPts val="0"/>
              </a:spcAft>
            </a:pPr>
            <a:endParaRPr lang="en-US" altLang="ko-KR" dirty="0"/>
          </a:p>
          <a:p>
            <a:pPr marL="320040" lvl="1" indent="0">
              <a:lnSpc>
                <a:spcPct val="120000"/>
              </a:lnSpc>
              <a:spcAft>
                <a:spcPts val="0"/>
              </a:spcAft>
              <a:buNone/>
            </a:pPr>
            <a:r>
              <a:rPr lang="en-US" altLang="ko-KR" dirty="0"/>
              <a:t>import </a:t>
            </a:r>
            <a:r>
              <a:rPr lang="en-US" altLang="ko-KR" dirty="0" err="1"/>
              <a:t>numpy</a:t>
            </a:r>
            <a:endParaRPr lang="en-US" altLang="ko-KR" dirty="0"/>
          </a:p>
          <a:p>
            <a:pPr marL="320040" lvl="1" indent="0">
              <a:lnSpc>
                <a:spcPct val="120000"/>
              </a:lnSpc>
              <a:spcAft>
                <a:spcPts val="0"/>
              </a:spcAft>
              <a:buNone/>
            </a:pPr>
            <a:endParaRPr lang="en-US" altLang="ko-KR" dirty="0"/>
          </a:p>
          <a:p>
            <a:pPr marL="320040" lvl="1" indent="0">
              <a:lnSpc>
                <a:spcPct val="120000"/>
              </a:lnSpc>
              <a:spcAft>
                <a:spcPts val="0"/>
              </a:spcAft>
              <a:buNone/>
            </a:pPr>
            <a:r>
              <a:rPr lang="en-US" altLang="ko-KR" dirty="0" err="1"/>
              <a:t>def</a:t>
            </a:r>
            <a:r>
              <a:rPr lang="en-US" altLang="ko-KR" dirty="0"/>
              <a:t> f(x, y):</a:t>
            </a:r>
          </a:p>
          <a:p>
            <a:pPr marL="320040" lvl="1" indent="0">
              <a:lnSpc>
                <a:spcPct val="120000"/>
              </a:lnSpc>
              <a:spcAft>
                <a:spcPts val="0"/>
              </a:spcAft>
              <a:buNone/>
            </a:pPr>
            <a:r>
              <a:rPr lang="en-US" altLang="ko-KR" dirty="0"/>
              <a:t>    return 10 * x + y</a:t>
            </a:r>
          </a:p>
          <a:p>
            <a:pPr marL="320040" lvl="1" indent="0">
              <a:lnSpc>
                <a:spcPct val="120000"/>
              </a:lnSpc>
              <a:spcAft>
                <a:spcPts val="0"/>
              </a:spcAft>
              <a:buNone/>
            </a:pPr>
            <a:endParaRPr lang="en-US" altLang="ko-KR" dirty="0"/>
          </a:p>
          <a:p>
            <a:pPr marL="320040" lvl="1" indent="0">
              <a:lnSpc>
                <a:spcPct val="120000"/>
              </a:lnSpc>
              <a:spcAft>
                <a:spcPts val="0"/>
              </a:spcAft>
              <a:buNone/>
            </a:pPr>
            <a:r>
              <a:rPr lang="en-US" altLang="ko-KR" dirty="0"/>
              <a:t>b = </a:t>
            </a:r>
            <a:r>
              <a:rPr lang="en-US" altLang="ko-KR" dirty="0" err="1"/>
              <a:t>numpy.fromfunction</a:t>
            </a:r>
            <a:r>
              <a:rPr lang="en-US" altLang="ko-KR" dirty="0"/>
              <a:t>(f, (5, 4), </a:t>
            </a:r>
            <a:r>
              <a:rPr lang="en-US" altLang="ko-KR" dirty="0" err="1"/>
              <a:t>dtype</a:t>
            </a:r>
            <a:r>
              <a:rPr lang="en-US" altLang="ko-KR" dirty="0"/>
              <a:t>=</a:t>
            </a:r>
            <a:r>
              <a:rPr lang="en-US" altLang="ko-KR" dirty="0" err="1"/>
              <a:t>int</a:t>
            </a:r>
            <a:r>
              <a:rPr lang="en-US" altLang="ko-KR" dirty="0"/>
              <a:t>)</a:t>
            </a:r>
          </a:p>
          <a:p>
            <a:pPr marL="320040" lvl="1" indent="0">
              <a:lnSpc>
                <a:spcPct val="120000"/>
              </a:lnSpc>
              <a:spcAft>
                <a:spcPts val="0"/>
              </a:spcAft>
              <a:buNone/>
            </a:pPr>
            <a:r>
              <a:rPr lang="en-US" altLang="ko-KR" dirty="0"/>
              <a:t>print(b)		# [[ 0  1  2  3]</a:t>
            </a:r>
          </a:p>
          <a:p>
            <a:pPr marL="320040" lvl="1" indent="0">
              <a:lnSpc>
                <a:spcPct val="120000"/>
              </a:lnSpc>
              <a:spcAft>
                <a:spcPts val="0"/>
              </a:spcAft>
              <a:buNone/>
            </a:pPr>
            <a:r>
              <a:rPr lang="en-US" altLang="ko-KR" dirty="0"/>
              <a:t>			#  [10 11 12 13]</a:t>
            </a:r>
          </a:p>
          <a:p>
            <a:pPr marL="320040" lvl="1" indent="0">
              <a:lnSpc>
                <a:spcPct val="120000"/>
              </a:lnSpc>
              <a:spcAft>
                <a:spcPts val="0"/>
              </a:spcAft>
              <a:buNone/>
            </a:pPr>
            <a:r>
              <a:rPr lang="en-US" altLang="ko-KR" dirty="0"/>
              <a:t>			#  [20 21 22 </a:t>
            </a:r>
            <a:r>
              <a:rPr lang="en-US" altLang="ko-KR" b="1" dirty="0">
                <a:solidFill>
                  <a:srgbClr val="FF0000"/>
                </a:solidFill>
              </a:rPr>
              <a:t>23</a:t>
            </a:r>
            <a:r>
              <a:rPr lang="en-US" altLang="ko-KR" dirty="0"/>
              <a:t>]</a:t>
            </a:r>
          </a:p>
          <a:p>
            <a:pPr marL="320040" lvl="1" indent="0">
              <a:lnSpc>
                <a:spcPct val="120000"/>
              </a:lnSpc>
              <a:spcAft>
                <a:spcPts val="0"/>
              </a:spcAft>
              <a:buNone/>
            </a:pPr>
            <a:r>
              <a:rPr lang="en-US" altLang="ko-KR" dirty="0"/>
              <a:t>			#  [30 31 32 33]</a:t>
            </a:r>
          </a:p>
          <a:p>
            <a:pPr marL="320040" lvl="1" indent="0">
              <a:lnSpc>
                <a:spcPct val="120000"/>
              </a:lnSpc>
              <a:spcAft>
                <a:spcPts val="0"/>
              </a:spcAft>
              <a:buNone/>
            </a:pPr>
            <a:r>
              <a:rPr lang="en-US" altLang="ko-KR" dirty="0"/>
              <a:t>			#  [40 41 42 43]]</a:t>
            </a:r>
          </a:p>
          <a:p>
            <a:pPr marL="320040" lvl="1" indent="0">
              <a:lnSpc>
                <a:spcPct val="120000"/>
              </a:lnSpc>
              <a:spcAft>
                <a:spcPts val="0"/>
              </a:spcAft>
              <a:buNone/>
            </a:pPr>
            <a:r>
              <a:rPr lang="en-US" altLang="ko-KR" dirty="0"/>
              <a:t>print(b</a:t>
            </a:r>
            <a:r>
              <a:rPr lang="en-US" altLang="ko-KR" b="1" dirty="0">
                <a:solidFill>
                  <a:srgbClr val="FF0000"/>
                </a:solidFill>
              </a:rPr>
              <a:t>[2, 3]</a:t>
            </a:r>
            <a:r>
              <a:rPr lang="en-US" altLang="ko-KR" dirty="0"/>
              <a:t>)	# </a:t>
            </a:r>
            <a:r>
              <a:rPr lang="en-US" altLang="ko-KR" b="1" dirty="0">
                <a:solidFill>
                  <a:srgbClr val="FF0000"/>
                </a:solidFill>
              </a:rPr>
              <a:t>23</a:t>
            </a:r>
          </a:p>
          <a:p>
            <a:pPr marL="320040" lvl="1" indent="0">
              <a:lnSpc>
                <a:spcPct val="120000"/>
              </a:lnSpc>
              <a:spcAft>
                <a:spcPts val="0"/>
              </a:spcAft>
              <a:buNone/>
            </a:pPr>
            <a:r>
              <a:rPr lang="en-US" altLang="ko-KR" dirty="0"/>
              <a:t>print(b[0:5, 1])	# [ 1 11 21 31 41]</a:t>
            </a:r>
          </a:p>
          <a:p>
            <a:pPr marL="320040" lvl="1" indent="0">
              <a:lnSpc>
                <a:spcPct val="120000"/>
              </a:lnSpc>
              <a:spcAft>
                <a:spcPts val="0"/>
              </a:spcAft>
              <a:buNone/>
            </a:pPr>
            <a:r>
              <a:rPr lang="en-US" altLang="ko-KR" dirty="0"/>
              <a:t>print(b[:, 1])	# [ 1 11 21 31 41]</a:t>
            </a:r>
          </a:p>
          <a:p>
            <a:pPr marL="320040" lvl="1" indent="0">
              <a:lnSpc>
                <a:spcPct val="120000"/>
              </a:lnSpc>
              <a:spcAft>
                <a:spcPts val="0"/>
              </a:spcAft>
              <a:buNone/>
            </a:pPr>
            <a:r>
              <a:rPr lang="en-US" altLang="ko-KR" dirty="0"/>
              <a:t>print(b[1:3, :])	# [[10 11 12 13]</a:t>
            </a:r>
          </a:p>
          <a:p>
            <a:pPr marL="320040" lvl="1" indent="0">
              <a:lnSpc>
                <a:spcPct val="120000"/>
              </a:lnSpc>
              <a:spcAft>
                <a:spcPts val="0"/>
              </a:spcAft>
              <a:buNone/>
            </a:pPr>
            <a:r>
              <a:rPr lang="en-US" altLang="ko-KR" dirty="0"/>
              <a:t>			#  [20 21 22 23]]</a:t>
            </a:r>
          </a:p>
        </p:txBody>
      </p:sp>
      <p:sp>
        <p:nvSpPr>
          <p:cNvPr id="2" name="슬라이드 번호 개체 틀 1"/>
          <p:cNvSpPr>
            <a:spLocks noGrp="1"/>
          </p:cNvSpPr>
          <p:nvPr>
            <p:ph type="sldNum" sz="quarter" idx="12"/>
          </p:nvPr>
        </p:nvSpPr>
        <p:spPr/>
        <p:txBody>
          <a:bodyPr/>
          <a:lstStyle/>
          <a:p>
            <a:fld id="{D57F1E4F-1CFF-5643-939E-217C01CDF565}" type="slidenum">
              <a:rPr lang="en-US" smtClean="0"/>
              <a:pPr/>
              <a:t>83</a:t>
            </a:fld>
            <a:endParaRPr lang="en-US" dirty="0"/>
          </a:p>
        </p:txBody>
      </p:sp>
    </p:spTree>
    <p:extLst>
      <p:ext uri="{BB962C8B-B14F-4D97-AF65-F5344CB8AC3E}">
        <p14:creationId xmlns:p14="http://schemas.microsoft.com/office/powerpoint/2010/main" val="92383058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제목 8"/>
          <p:cNvSpPr>
            <a:spLocks noGrp="1"/>
          </p:cNvSpPr>
          <p:nvPr>
            <p:ph type="title"/>
          </p:nvPr>
        </p:nvSpPr>
        <p:spPr/>
        <p:txBody>
          <a:bodyPr/>
          <a:lstStyle/>
          <a:p>
            <a:r>
              <a:rPr lang="en-US" altLang="ko-KR" dirty="0"/>
              <a:t>Indexing, Slicing and Iterating</a:t>
            </a:r>
            <a:endParaRPr lang="ko-KR" altLang="en-US" dirty="0"/>
          </a:p>
        </p:txBody>
      </p:sp>
      <p:sp>
        <p:nvSpPr>
          <p:cNvPr id="6" name="내용 개체 틀 5"/>
          <p:cNvSpPr>
            <a:spLocks noGrp="1"/>
          </p:cNvSpPr>
          <p:nvPr>
            <p:ph idx="1"/>
          </p:nvPr>
        </p:nvSpPr>
        <p:spPr/>
        <p:txBody>
          <a:bodyPr>
            <a:normAutofit fontScale="62500" lnSpcReduction="20000"/>
          </a:bodyPr>
          <a:lstStyle/>
          <a:p>
            <a:pPr>
              <a:lnSpc>
                <a:spcPct val="120000"/>
              </a:lnSpc>
              <a:spcAft>
                <a:spcPts val="0"/>
              </a:spcAft>
            </a:pPr>
            <a:r>
              <a:rPr lang="en-US" altLang="ko-KR" dirty="0"/>
              <a:t>Multidimensional arrays can have one index per axis.</a:t>
            </a:r>
          </a:p>
          <a:p>
            <a:pPr>
              <a:lnSpc>
                <a:spcPct val="120000"/>
              </a:lnSpc>
              <a:spcAft>
                <a:spcPts val="0"/>
              </a:spcAft>
            </a:pPr>
            <a:r>
              <a:rPr lang="en-US" altLang="ko-KR" dirty="0"/>
              <a:t>These indices are given in a tuple separated by commas.</a:t>
            </a:r>
          </a:p>
          <a:p>
            <a:pPr>
              <a:lnSpc>
                <a:spcPct val="120000"/>
              </a:lnSpc>
              <a:spcAft>
                <a:spcPts val="0"/>
              </a:spcAft>
            </a:pPr>
            <a:endParaRPr lang="en-US" altLang="ko-KR" dirty="0"/>
          </a:p>
          <a:p>
            <a:pPr marL="320040" lvl="1" indent="0">
              <a:lnSpc>
                <a:spcPct val="120000"/>
              </a:lnSpc>
              <a:spcAft>
                <a:spcPts val="0"/>
              </a:spcAft>
              <a:buNone/>
            </a:pPr>
            <a:r>
              <a:rPr lang="en-US" altLang="ko-KR" dirty="0"/>
              <a:t>import </a:t>
            </a:r>
            <a:r>
              <a:rPr lang="en-US" altLang="ko-KR" dirty="0" err="1"/>
              <a:t>numpy</a:t>
            </a:r>
            <a:endParaRPr lang="en-US" altLang="ko-KR" dirty="0"/>
          </a:p>
          <a:p>
            <a:pPr marL="320040" lvl="1" indent="0">
              <a:lnSpc>
                <a:spcPct val="120000"/>
              </a:lnSpc>
              <a:spcAft>
                <a:spcPts val="0"/>
              </a:spcAft>
              <a:buNone/>
            </a:pPr>
            <a:endParaRPr lang="en-US" altLang="ko-KR" dirty="0"/>
          </a:p>
          <a:p>
            <a:pPr marL="320040" lvl="1" indent="0">
              <a:lnSpc>
                <a:spcPct val="120000"/>
              </a:lnSpc>
              <a:spcAft>
                <a:spcPts val="0"/>
              </a:spcAft>
              <a:buNone/>
            </a:pPr>
            <a:r>
              <a:rPr lang="en-US" altLang="ko-KR" dirty="0" err="1"/>
              <a:t>def</a:t>
            </a:r>
            <a:r>
              <a:rPr lang="en-US" altLang="ko-KR" dirty="0"/>
              <a:t> f(x, y):</a:t>
            </a:r>
          </a:p>
          <a:p>
            <a:pPr marL="320040" lvl="1" indent="0">
              <a:lnSpc>
                <a:spcPct val="120000"/>
              </a:lnSpc>
              <a:spcAft>
                <a:spcPts val="0"/>
              </a:spcAft>
              <a:buNone/>
            </a:pPr>
            <a:r>
              <a:rPr lang="en-US" altLang="ko-KR" dirty="0"/>
              <a:t>    return 10 * x + y</a:t>
            </a:r>
          </a:p>
          <a:p>
            <a:pPr marL="320040" lvl="1" indent="0">
              <a:lnSpc>
                <a:spcPct val="120000"/>
              </a:lnSpc>
              <a:spcAft>
                <a:spcPts val="0"/>
              </a:spcAft>
              <a:buNone/>
            </a:pPr>
            <a:endParaRPr lang="en-US" altLang="ko-KR" dirty="0"/>
          </a:p>
          <a:p>
            <a:pPr marL="320040" lvl="1" indent="0">
              <a:lnSpc>
                <a:spcPct val="120000"/>
              </a:lnSpc>
              <a:spcAft>
                <a:spcPts val="0"/>
              </a:spcAft>
              <a:buNone/>
            </a:pPr>
            <a:r>
              <a:rPr lang="en-US" altLang="ko-KR" dirty="0"/>
              <a:t>b = </a:t>
            </a:r>
            <a:r>
              <a:rPr lang="en-US" altLang="ko-KR" dirty="0" err="1"/>
              <a:t>numpy.fromfunction</a:t>
            </a:r>
            <a:r>
              <a:rPr lang="en-US" altLang="ko-KR" dirty="0"/>
              <a:t>(f, (5, 4), </a:t>
            </a:r>
            <a:r>
              <a:rPr lang="en-US" altLang="ko-KR" dirty="0" err="1"/>
              <a:t>dtype</a:t>
            </a:r>
            <a:r>
              <a:rPr lang="en-US" altLang="ko-KR" dirty="0"/>
              <a:t>=</a:t>
            </a:r>
            <a:r>
              <a:rPr lang="en-US" altLang="ko-KR" dirty="0" err="1"/>
              <a:t>int</a:t>
            </a:r>
            <a:r>
              <a:rPr lang="en-US" altLang="ko-KR" dirty="0"/>
              <a:t>)</a:t>
            </a:r>
          </a:p>
          <a:p>
            <a:pPr marL="320040" lvl="1" indent="0">
              <a:lnSpc>
                <a:spcPct val="120000"/>
              </a:lnSpc>
              <a:spcAft>
                <a:spcPts val="0"/>
              </a:spcAft>
              <a:buNone/>
            </a:pPr>
            <a:r>
              <a:rPr lang="en-US" altLang="ko-KR" dirty="0"/>
              <a:t>print(b)		# [[ 0  </a:t>
            </a:r>
            <a:r>
              <a:rPr lang="en-US" altLang="ko-KR" b="1" dirty="0">
                <a:solidFill>
                  <a:srgbClr val="FF0000"/>
                </a:solidFill>
              </a:rPr>
              <a:t>1</a:t>
            </a:r>
            <a:r>
              <a:rPr lang="en-US" altLang="ko-KR" dirty="0"/>
              <a:t>  2  3]</a:t>
            </a:r>
          </a:p>
          <a:p>
            <a:pPr marL="320040" lvl="1" indent="0">
              <a:lnSpc>
                <a:spcPct val="120000"/>
              </a:lnSpc>
              <a:spcAft>
                <a:spcPts val="0"/>
              </a:spcAft>
              <a:buNone/>
            </a:pPr>
            <a:r>
              <a:rPr lang="en-US" altLang="ko-KR" dirty="0"/>
              <a:t>			#  [10 </a:t>
            </a:r>
            <a:r>
              <a:rPr lang="en-US" altLang="ko-KR" b="1" dirty="0">
                <a:solidFill>
                  <a:srgbClr val="FF0000"/>
                </a:solidFill>
              </a:rPr>
              <a:t>11</a:t>
            </a:r>
            <a:r>
              <a:rPr lang="en-US" altLang="ko-KR" dirty="0"/>
              <a:t> 12 13]</a:t>
            </a:r>
          </a:p>
          <a:p>
            <a:pPr marL="320040" lvl="1" indent="0">
              <a:lnSpc>
                <a:spcPct val="120000"/>
              </a:lnSpc>
              <a:spcAft>
                <a:spcPts val="0"/>
              </a:spcAft>
              <a:buNone/>
            </a:pPr>
            <a:r>
              <a:rPr lang="en-US" altLang="ko-KR" dirty="0"/>
              <a:t>			#  [20 </a:t>
            </a:r>
            <a:r>
              <a:rPr lang="en-US" altLang="ko-KR" b="1" dirty="0">
                <a:solidFill>
                  <a:srgbClr val="FF0000"/>
                </a:solidFill>
              </a:rPr>
              <a:t>21</a:t>
            </a:r>
            <a:r>
              <a:rPr lang="en-US" altLang="ko-KR" dirty="0"/>
              <a:t> 22 23]</a:t>
            </a:r>
          </a:p>
          <a:p>
            <a:pPr marL="320040" lvl="1" indent="0">
              <a:lnSpc>
                <a:spcPct val="120000"/>
              </a:lnSpc>
              <a:spcAft>
                <a:spcPts val="0"/>
              </a:spcAft>
              <a:buNone/>
            </a:pPr>
            <a:r>
              <a:rPr lang="en-US" altLang="ko-KR" dirty="0"/>
              <a:t>			#  [30 </a:t>
            </a:r>
            <a:r>
              <a:rPr lang="en-US" altLang="ko-KR" b="1" dirty="0">
                <a:solidFill>
                  <a:srgbClr val="FF0000"/>
                </a:solidFill>
              </a:rPr>
              <a:t>31</a:t>
            </a:r>
            <a:r>
              <a:rPr lang="en-US" altLang="ko-KR" dirty="0"/>
              <a:t> 32 33]</a:t>
            </a:r>
          </a:p>
          <a:p>
            <a:pPr marL="320040" lvl="1" indent="0">
              <a:lnSpc>
                <a:spcPct val="120000"/>
              </a:lnSpc>
              <a:spcAft>
                <a:spcPts val="0"/>
              </a:spcAft>
              <a:buNone/>
            </a:pPr>
            <a:r>
              <a:rPr lang="en-US" altLang="ko-KR" dirty="0"/>
              <a:t>			#  [40 </a:t>
            </a:r>
            <a:r>
              <a:rPr lang="en-US" altLang="ko-KR" b="1" dirty="0">
                <a:solidFill>
                  <a:srgbClr val="FF0000"/>
                </a:solidFill>
              </a:rPr>
              <a:t>41</a:t>
            </a:r>
            <a:r>
              <a:rPr lang="en-US" altLang="ko-KR" dirty="0"/>
              <a:t> 42 43]]</a:t>
            </a:r>
          </a:p>
          <a:p>
            <a:pPr marL="320040" lvl="1" indent="0">
              <a:lnSpc>
                <a:spcPct val="120000"/>
              </a:lnSpc>
              <a:spcAft>
                <a:spcPts val="0"/>
              </a:spcAft>
              <a:buNone/>
            </a:pPr>
            <a:r>
              <a:rPr lang="en-US" altLang="ko-KR" dirty="0"/>
              <a:t>print(b[2, 3])	# 23</a:t>
            </a:r>
          </a:p>
          <a:p>
            <a:pPr marL="320040" lvl="1" indent="0">
              <a:lnSpc>
                <a:spcPct val="120000"/>
              </a:lnSpc>
              <a:spcAft>
                <a:spcPts val="0"/>
              </a:spcAft>
              <a:buNone/>
            </a:pPr>
            <a:r>
              <a:rPr lang="en-US" altLang="ko-KR" dirty="0"/>
              <a:t>print(b</a:t>
            </a:r>
            <a:r>
              <a:rPr lang="en-US" altLang="ko-KR" b="1" dirty="0">
                <a:solidFill>
                  <a:srgbClr val="FF0000"/>
                </a:solidFill>
              </a:rPr>
              <a:t>[0:5, 1]</a:t>
            </a:r>
            <a:r>
              <a:rPr lang="en-US" altLang="ko-KR" dirty="0"/>
              <a:t>)	# </a:t>
            </a:r>
            <a:r>
              <a:rPr lang="en-US" altLang="ko-KR" b="1" dirty="0">
                <a:solidFill>
                  <a:srgbClr val="FF0000"/>
                </a:solidFill>
              </a:rPr>
              <a:t>[ 1 11 21 31 41]</a:t>
            </a:r>
          </a:p>
          <a:p>
            <a:pPr marL="320040" lvl="1" indent="0">
              <a:lnSpc>
                <a:spcPct val="120000"/>
              </a:lnSpc>
              <a:spcAft>
                <a:spcPts val="0"/>
              </a:spcAft>
              <a:buNone/>
            </a:pPr>
            <a:r>
              <a:rPr lang="en-US" altLang="ko-KR" dirty="0"/>
              <a:t>print(b</a:t>
            </a:r>
            <a:r>
              <a:rPr lang="en-US" altLang="ko-KR" b="1" dirty="0">
                <a:solidFill>
                  <a:srgbClr val="FF0000"/>
                </a:solidFill>
              </a:rPr>
              <a:t>[:, 1]</a:t>
            </a:r>
            <a:r>
              <a:rPr lang="en-US" altLang="ko-KR" dirty="0"/>
              <a:t>)	# </a:t>
            </a:r>
            <a:r>
              <a:rPr lang="en-US" altLang="ko-KR" b="1" dirty="0">
                <a:solidFill>
                  <a:srgbClr val="FF0000"/>
                </a:solidFill>
              </a:rPr>
              <a:t>[ 1 11 21 31 41]</a:t>
            </a:r>
          </a:p>
          <a:p>
            <a:pPr marL="320040" lvl="1" indent="0">
              <a:lnSpc>
                <a:spcPct val="120000"/>
              </a:lnSpc>
              <a:spcAft>
                <a:spcPts val="0"/>
              </a:spcAft>
              <a:buNone/>
            </a:pPr>
            <a:r>
              <a:rPr lang="en-US" altLang="ko-KR" dirty="0"/>
              <a:t>print(b[1:3, :])	# [[10 11 12 13]</a:t>
            </a:r>
          </a:p>
          <a:p>
            <a:pPr marL="320040" lvl="1" indent="0">
              <a:lnSpc>
                <a:spcPct val="120000"/>
              </a:lnSpc>
              <a:spcAft>
                <a:spcPts val="0"/>
              </a:spcAft>
              <a:buNone/>
            </a:pPr>
            <a:r>
              <a:rPr lang="en-US" altLang="ko-KR" dirty="0"/>
              <a:t>			#  [20 21 22 23]]</a:t>
            </a:r>
          </a:p>
        </p:txBody>
      </p:sp>
      <p:sp>
        <p:nvSpPr>
          <p:cNvPr id="2" name="슬라이드 번호 개체 틀 1"/>
          <p:cNvSpPr>
            <a:spLocks noGrp="1"/>
          </p:cNvSpPr>
          <p:nvPr>
            <p:ph type="sldNum" sz="quarter" idx="12"/>
          </p:nvPr>
        </p:nvSpPr>
        <p:spPr/>
        <p:txBody>
          <a:bodyPr/>
          <a:lstStyle/>
          <a:p>
            <a:fld id="{D57F1E4F-1CFF-5643-939E-217C01CDF565}" type="slidenum">
              <a:rPr lang="en-US" smtClean="0"/>
              <a:pPr/>
              <a:t>84</a:t>
            </a:fld>
            <a:endParaRPr lang="en-US" dirty="0"/>
          </a:p>
        </p:txBody>
      </p:sp>
    </p:spTree>
    <p:extLst>
      <p:ext uri="{BB962C8B-B14F-4D97-AF65-F5344CB8AC3E}">
        <p14:creationId xmlns:p14="http://schemas.microsoft.com/office/powerpoint/2010/main" val="57451636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제목 8"/>
          <p:cNvSpPr>
            <a:spLocks noGrp="1"/>
          </p:cNvSpPr>
          <p:nvPr>
            <p:ph type="title"/>
          </p:nvPr>
        </p:nvSpPr>
        <p:spPr/>
        <p:txBody>
          <a:bodyPr/>
          <a:lstStyle/>
          <a:p>
            <a:r>
              <a:rPr lang="en-US" altLang="ko-KR" dirty="0"/>
              <a:t>Indexing, Slicing and Iterating</a:t>
            </a:r>
            <a:endParaRPr lang="ko-KR" altLang="en-US" dirty="0"/>
          </a:p>
        </p:txBody>
      </p:sp>
      <p:sp>
        <p:nvSpPr>
          <p:cNvPr id="6" name="내용 개체 틀 5"/>
          <p:cNvSpPr>
            <a:spLocks noGrp="1"/>
          </p:cNvSpPr>
          <p:nvPr>
            <p:ph idx="1"/>
          </p:nvPr>
        </p:nvSpPr>
        <p:spPr/>
        <p:txBody>
          <a:bodyPr>
            <a:normAutofit fontScale="62500" lnSpcReduction="20000"/>
          </a:bodyPr>
          <a:lstStyle/>
          <a:p>
            <a:pPr>
              <a:lnSpc>
                <a:spcPct val="120000"/>
              </a:lnSpc>
              <a:spcAft>
                <a:spcPts val="0"/>
              </a:spcAft>
            </a:pPr>
            <a:r>
              <a:rPr lang="en-US" altLang="ko-KR" dirty="0"/>
              <a:t>Multidimensional arrays can have one index per axis.</a:t>
            </a:r>
          </a:p>
          <a:p>
            <a:pPr>
              <a:lnSpc>
                <a:spcPct val="120000"/>
              </a:lnSpc>
              <a:spcAft>
                <a:spcPts val="0"/>
              </a:spcAft>
            </a:pPr>
            <a:r>
              <a:rPr lang="en-US" altLang="ko-KR" dirty="0"/>
              <a:t>These indices are given in a tuple separated by commas.</a:t>
            </a:r>
          </a:p>
          <a:p>
            <a:pPr>
              <a:lnSpc>
                <a:spcPct val="120000"/>
              </a:lnSpc>
              <a:spcAft>
                <a:spcPts val="0"/>
              </a:spcAft>
            </a:pPr>
            <a:endParaRPr lang="en-US" altLang="ko-KR" dirty="0"/>
          </a:p>
          <a:p>
            <a:pPr marL="320040" lvl="1" indent="0">
              <a:lnSpc>
                <a:spcPct val="120000"/>
              </a:lnSpc>
              <a:spcAft>
                <a:spcPts val="0"/>
              </a:spcAft>
              <a:buNone/>
            </a:pPr>
            <a:r>
              <a:rPr lang="en-US" altLang="ko-KR" dirty="0"/>
              <a:t>import </a:t>
            </a:r>
            <a:r>
              <a:rPr lang="en-US" altLang="ko-KR" dirty="0" err="1"/>
              <a:t>numpy</a:t>
            </a:r>
            <a:endParaRPr lang="en-US" altLang="ko-KR" dirty="0"/>
          </a:p>
          <a:p>
            <a:pPr marL="320040" lvl="1" indent="0">
              <a:lnSpc>
                <a:spcPct val="120000"/>
              </a:lnSpc>
              <a:spcAft>
                <a:spcPts val="0"/>
              </a:spcAft>
              <a:buNone/>
            </a:pPr>
            <a:endParaRPr lang="en-US" altLang="ko-KR" dirty="0"/>
          </a:p>
          <a:p>
            <a:pPr marL="320040" lvl="1" indent="0">
              <a:lnSpc>
                <a:spcPct val="120000"/>
              </a:lnSpc>
              <a:spcAft>
                <a:spcPts val="0"/>
              </a:spcAft>
              <a:buNone/>
            </a:pPr>
            <a:r>
              <a:rPr lang="en-US" altLang="ko-KR" dirty="0" err="1"/>
              <a:t>def</a:t>
            </a:r>
            <a:r>
              <a:rPr lang="en-US" altLang="ko-KR" dirty="0"/>
              <a:t> f(x, y):</a:t>
            </a:r>
          </a:p>
          <a:p>
            <a:pPr marL="320040" lvl="1" indent="0">
              <a:lnSpc>
                <a:spcPct val="120000"/>
              </a:lnSpc>
              <a:spcAft>
                <a:spcPts val="0"/>
              </a:spcAft>
              <a:buNone/>
            </a:pPr>
            <a:r>
              <a:rPr lang="en-US" altLang="ko-KR" dirty="0"/>
              <a:t>    return 10 * x + y</a:t>
            </a:r>
          </a:p>
          <a:p>
            <a:pPr marL="320040" lvl="1" indent="0">
              <a:lnSpc>
                <a:spcPct val="120000"/>
              </a:lnSpc>
              <a:spcAft>
                <a:spcPts val="0"/>
              </a:spcAft>
              <a:buNone/>
            </a:pPr>
            <a:endParaRPr lang="en-US" altLang="ko-KR" dirty="0"/>
          </a:p>
          <a:p>
            <a:pPr marL="320040" lvl="1" indent="0">
              <a:lnSpc>
                <a:spcPct val="120000"/>
              </a:lnSpc>
              <a:spcAft>
                <a:spcPts val="0"/>
              </a:spcAft>
              <a:buNone/>
            </a:pPr>
            <a:r>
              <a:rPr lang="en-US" altLang="ko-KR" dirty="0"/>
              <a:t>b = </a:t>
            </a:r>
            <a:r>
              <a:rPr lang="en-US" altLang="ko-KR" dirty="0" err="1"/>
              <a:t>numpy.fromfunction</a:t>
            </a:r>
            <a:r>
              <a:rPr lang="en-US" altLang="ko-KR" dirty="0"/>
              <a:t>(f, (5, 4), </a:t>
            </a:r>
            <a:r>
              <a:rPr lang="en-US" altLang="ko-KR" dirty="0" err="1"/>
              <a:t>dtype</a:t>
            </a:r>
            <a:r>
              <a:rPr lang="en-US" altLang="ko-KR" dirty="0"/>
              <a:t>=</a:t>
            </a:r>
            <a:r>
              <a:rPr lang="en-US" altLang="ko-KR" dirty="0" err="1"/>
              <a:t>int</a:t>
            </a:r>
            <a:r>
              <a:rPr lang="en-US" altLang="ko-KR" dirty="0"/>
              <a:t>)</a:t>
            </a:r>
          </a:p>
          <a:p>
            <a:pPr marL="320040" lvl="1" indent="0">
              <a:lnSpc>
                <a:spcPct val="120000"/>
              </a:lnSpc>
              <a:spcAft>
                <a:spcPts val="0"/>
              </a:spcAft>
              <a:buNone/>
            </a:pPr>
            <a:r>
              <a:rPr lang="en-US" altLang="ko-KR" dirty="0"/>
              <a:t>print(b)		# [[ 0  1  2  3]</a:t>
            </a:r>
          </a:p>
          <a:p>
            <a:pPr marL="320040" lvl="1" indent="0">
              <a:lnSpc>
                <a:spcPct val="120000"/>
              </a:lnSpc>
              <a:spcAft>
                <a:spcPts val="0"/>
              </a:spcAft>
              <a:buNone/>
            </a:pPr>
            <a:r>
              <a:rPr lang="en-US" altLang="ko-KR" dirty="0"/>
              <a:t>			#  </a:t>
            </a:r>
            <a:r>
              <a:rPr lang="en-US" altLang="ko-KR" b="1" dirty="0">
                <a:solidFill>
                  <a:srgbClr val="FF0000"/>
                </a:solidFill>
              </a:rPr>
              <a:t>[10 11 12 13]</a:t>
            </a:r>
          </a:p>
          <a:p>
            <a:pPr marL="320040" lvl="1" indent="0">
              <a:lnSpc>
                <a:spcPct val="120000"/>
              </a:lnSpc>
              <a:spcAft>
                <a:spcPts val="0"/>
              </a:spcAft>
              <a:buNone/>
            </a:pPr>
            <a:r>
              <a:rPr lang="en-US" altLang="ko-KR" dirty="0"/>
              <a:t>			#  </a:t>
            </a:r>
            <a:r>
              <a:rPr lang="en-US" altLang="ko-KR" b="1" dirty="0">
                <a:solidFill>
                  <a:srgbClr val="FF0000"/>
                </a:solidFill>
              </a:rPr>
              <a:t>[20 21 22 23]</a:t>
            </a:r>
          </a:p>
          <a:p>
            <a:pPr marL="320040" lvl="1" indent="0">
              <a:lnSpc>
                <a:spcPct val="120000"/>
              </a:lnSpc>
              <a:spcAft>
                <a:spcPts val="0"/>
              </a:spcAft>
              <a:buNone/>
            </a:pPr>
            <a:r>
              <a:rPr lang="en-US" altLang="ko-KR" dirty="0"/>
              <a:t>			#  [30 31 32 33]</a:t>
            </a:r>
          </a:p>
          <a:p>
            <a:pPr marL="320040" lvl="1" indent="0">
              <a:lnSpc>
                <a:spcPct val="120000"/>
              </a:lnSpc>
              <a:spcAft>
                <a:spcPts val="0"/>
              </a:spcAft>
              <a:buNone/>
            </a:pPr>
            <a:r>
              <a:rPr lang="en-US" altLang="ko-KR" dirty="0"/>
              <a:t>			#  [40 41 42 43]]</a:t>
            </a:r>
          </a:p>
          <a:p>
            <a:pPr marL="320040" lvl="1" indent="0">
              <a:lnSpc>
                <a:spcPct val="120000"/>
              </a:lnSpc>
              <a:spcAft>
                <a:spcPts val="0"/>
              </a:spcAft>
              <a:buNone/>
            </a:pPr>
            <a:r>
              <a:rPr lang="en-US" altLang="ko-KR" dirty="0"/>
              <a:t>print(b[2, 3])	# 23</a:t>
            </a:r>
          </a:p>
          <a:p>
            <a:pPr marL="320040" lvl="1" indent="0">
              <a:lnSpc>
                <a:spcPct val="120000"/>
              </a:lnSpc>
              <a:spcAft>
                <a:spcPts val="0"/>
              </a:spcAft>
              <a:buNone/>
            </a:pPr>
            <a:r>
              <a:rPr lang="en-US" altLang="ko-KR" dirty="0"/>
              <a:t>print(b[0:5, 1])	# [ 1 11 21 31 41]</a:t>
            </a:r>
          </a:p>
          <a:p>
            <a:pPr marL="320040" lvl="1" indent="0">
              <a:lnSpc>
                <a:spcPct val="120000"/>
              </a:lnSpc>
              <a:spcAft>
                <a:spcPts val="0"/>
              </a:spcAft>
              <a:buNone/>
            </a:pPr>
            <a:r>
              <a:rPr lang="en-US" altLang="ko-KR" dirty="0"/>
              <a:t>print(b[:, 1])	# [ 1 11 21 31 41]</a:t>
            </a:r>
          </a:p>
          <a:p>
            <a:pPr marL="320040" lvl="1" indent="0">
              <a:lnSpc>
                <a:spcPct val="120000"/>
              </a:lnSpc>
              <a:spcAft>
                <a:spcPts val="0"/>
              </a:spcAft>
              <a:buNone/>
            </a:pPr>
            <a:r>
              <a:rPr lang="en-US" altLang="ko-KR" dirty="0"/>
              <a:t>print(b</a:t>
            </a:r>
            <a:r>
              <a:rPr lang="en-US" altLang="ko-KR" b="1" dirty="0">
                <a:solidFill>
                  <a:srgbClr val="FF0000"/>
                </a:solidFill>
              </a:rPr>
              <a:t>[1:3, :]</a:t>
            </a:r>
            <a:r>
              <a:rPr lang="en-US" altLang="ko-KR" dirty="0"/>
              <a:t>)	# [</a:t>
            </a:r>
            <a:r>
              <a:rPr lang="en-US" altLang="ko-KR" b="1" dirty="0">
                <a:solidFill>
                  <a:srgbClr val="FF0000"/>
                </a:solidFill>
              </a:rPr>
              <a:t>[10 11 12 13]</a:t>
            </a:r>
          </a:p>
          <a:p>
            <a:pPr marL="320040" lvl="1" indent="0">
              <a:lnSpc>
                <a:spcPct val="120000"/>
              </a:lnSpc>
              <a:spcAft>
                <a:spcPts val="0"/>
              </a:spcAft>
              <a:buNone/>
            </a:pPr>
            <a:r>
              <a:rPr lang="en-US" altLang="ko-KR" dirty="0"/>
              <a:t>			#  </a:t>
            </a:r>
            <a:r>
              <a:rPr lang="en-US" altLang="ko-KR" b="1" dirty="0">
                <a:solidFill>
                  <a:srgbClr val="FF0000"/>
                </a:solidFill>
              </a:rPr>
              <a:t>[20 21 22 23]</a:t>
            </a:r>
            <a:r>
              <a:rPr lang="en-US" altLang="ko-KR" dirty="0"/>
              <a:t>]</a:t>
            </a:r>
          </a:p>
        </p:txBody>
      </p:sp>
      <p:sp>
        <p:nvSpPr>
          <p:cNvPr id="2" name="슬라이드 번호 개체 틀 1"/>
          <p:cNvSpPr>
            <a:spLocks noGrp="1"/>
          </p:cNvSpPr>
          <p:nvPr>
            <p:ph type="sldNum" sz="quarter" idx="12"/>
          </p:nvPr>
        </p:nvSpPr>
        <p:spPr/>
        <p:txBody>
          <a:bodyPr/>
          <a:lstStyle/>
          <a:p>
            <a:fld id="{D57F1E4F-1CFF-5643-939E-217C01CDF565}" type="slidenum">
              <a:rPr lang="en-US" smtClean="0"/>
              <a:pPr/>
              <a:t>85</a:t>
            </a:fld>
            <a:endParaRPr lang="en-US" dirty="0"/>
          </a:p>
        </p:txBody>
      </p:sp>
    </p:spTree>
    <p:extLst>
      <p:ext uri="{BB962C8B-B14F-4D97-AF65-F5344CB8AC3E}">
        <p14:creationId xmlns:p14="http://schemas.microsoft.com/office/powerpoint/2010/main" val="87675817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제목 11"/>
          <p:cNvSpPr>
            <a:spLocks noGrp="1"/>
          </p:cNvSpPr>
          <p:nvPr>
            <p:ph type="title"/>
          </p:nvPr>
        </p:nvSpPr>
        <p:spPr/>
        <p:txBody>
          <a:bodyPr/>
          <a:lstStyle/>
          <a:p>
            <a:r>
              <a:rPr lang="en-US" altLang="ko-KR"/>
              <a:t>Indexing, Slicing and Iterating</a:t>
            </a:r>
            <a:endParaRPr lang="ko-KR" altLang="en-US" dirty="0"/>
          </a:p>
        </p:txBody>
      </p:sp>
      <p:sp>
        <p:nvSpPr>
          <p:cNvPr id="6" name="내용 개체 틀 5"/>
          <p:cNvSpPr>
            <a:spLocks noGrp="1"/>
          </p:cNvSpPr>
          <p:nvPr>
            <p:ph idx="1"/>
          </p:nvPr>
        </p:nvSpPr>
        <p:spPr/>
        <p:txBody>
          <a:bodyPr>
            <a:normAutofit fontScale="62500" lnSpcReduction="20000"/>
          </a:bodyPr>
          <a:lstStyle/>
          <a:p>
            <a:r>
              <a:rPr lang="en-US" altLang="ko-KR" dirty="0"/>
              <a:t>When fewer indices are provided than the number of axes, the missing indices are considered complete slices.</a:t>
            </a:r>
          </a:p>
          <a:p>
            <a:endParaRPr lang="en-US" altLang="ko-KR" dirty="0"/>
          </a:p>
          <a:p>
            <a:pPr marL="320040" lvl="1" indent="0">
              <a:buNone/>
            </a:pPr>
            <a:r>
              <a:rPr lang="en-US" altLang="ko-KR" dirty="0"/>
              <a:t>import </a:t>
            </a:r>
            <a:r>
              <a:rPr lang="en-US" altLang="ko-KR" dirty="0" err="1"/>
              <a:t>numpy</a:t>
            </a:r>
            <a:endParaRPr lang="en-US" altLang="ko-KR" dirty="0"/>
          </a:p>
          <a:p>
            <a:pPr marL="320040" lvl="1" indent="0">
              <a:buNone/>
            </a:pPr>
            <a:endParaRPr lang="en-US" altLang="ko-KR" dirty="0"/>
          </a:p>
          <a:p>
            <a:pPr marL="320040" lvl="1" indent="0">
              <a:buNone/>
            </a:pPr>
            <a:r>
              <a:rPr lang="en-US" altLang="ko-KR" dirty="0" err="1"/>
              <a:t>def</a:t>
            </a:r>
            <a:r>
              <a:rPr lang="en-US" altLang="ko-KR" dirty="0"/>
              <a:t> f(x, y):</a:t>
            </a:r>
          </a:p>
          <a:p>
            <a:pPr marL="320040" lvl="1" indent="0">
              <a:buNone/>
            </a:pPr>
            <a:r>
              <a:rPr lang="en-US" altLang="ko-KR" dirty="0"/>
              <a:t>    return 10 * x + y</a:t>
            </a:r>
          </a:p>
          <a:p>
            <a:pPr marL="320040" lvl="1" indent="0">
              <a:buNone/>
            </a:pPr>
            <a:endParaRPr lang="en-US" altLang="ko-KR" dirty="0"/>
          </a:p>
          <a:p>
            <a:pPr marL="320040" lvl="1" indent="0">
              <a:buNone/>
            </a:pPr>
            <a:r>
              <a:rPr lang="en-US" altLang="ko-KR" dirty="0"/>
              <a:t>b = </a:t>
            </a:r>
            <a:r>
              <a:rPr lang="en-US" altLang="ko-KR" dirty="0" err="1"/>
              <a:t>numpy.fromfunction</a:t>
            </a:r>
            <a:r>
              <a:rPr lang="en-US" altLang="ko-KR" dirty="0"/>
              <a:t>(f, (5, 4), </a:t>
            </a:r>
            <a:r>
              <a:rPr lang="en-US" altLang="ko-KR" dirty="0" err="1"/>
              <a:t>dtype</a:t>
            </a:r>
            <a:r>
              <a:rPr lang="en-US" altLang="ko-KR" dirty="0"/>
              <a:t>=</a:t>
            </a:r>
            <a:r>
              <a:rPr lang="en-US" altLang="ko-KR" dirty="0" err="1"/>
              <a:t>int</a:t>
            </a:r>
            <a:r>
              <a:rPr lang="en-US" altLang="ko-KR" dirty="0"/>
              <a:t>)</a:t>
            </a:r>
          </a:p>
          <a:p>
            <a:pPr marL="320040" lvl="1" indent="0">
              <a:buNone/>
            </a:pPr>
            <a:r>
              <a:rPr lang="en-US" altLang="ko-KR" dirty="0"/>
              <a:t>print(b)		# [[ 0  1  2  3]</a:t>
            </a:r>
          </a:p>
          <a:p>
            <a:pPr marL="320040" lvl="1" indent="0">
              <a:buNone/>
            </a:pPr>
            <a:r>
              <a:rPr lang="en-US" altLang="ko-KR" dirty="0"/>
              <a:t>			#  [10 11 12 13]</a:t>
            </a:r>
          </a:p>
          <a:p>
            <a:pPr marL="320040" lvl="1" indent="0">
              <a:buNone/>
            </a:pPr>
            <a:r>
              <a:rPr lang="en-US" altLang="ko-KR" dirty="0"/>
              <a:t>			#  [20 21 22 23]</a:t>
            </a:r>
          </a:p>
          <a:p>
            <a:pPr marL="320040" lvl="1" indent="0">
              <a:buNone/>
            </a:pPr>
            <a:r>
              <a:rPr lang="en-US" altLang="ko-KR" dirty="0"/>
              <a:t>			#  [30 31 32 33]</a:t>
            </a:r>
          </a:p>
          <a:p>
            <a:pPr marL="320040" lvl="1" indent="0">
              <a:buNone/>
            </a:pPr>
            <a:r>
              <a:rPr lang="en-US" altLang="ko-KR" dirty="0"/>
              <a:t>			#  </a:t>
            </a:r>
            <a:r>
              <a:rPr lang="en-US" altLang="ko-KR" b="1" dirty="0">
                <a:solidFill>
                  <a:srgbClr val="FF0000"/>
                </a:solidFill>
              </a:rPr>
              <a:t>[40 41 42 43]</a:t>
            </a:r>
            <a:r>
              <a:rPr lang="en-US" altLang="ko-KR" dirty="0"/>
              <a:t>]</a:t>
            </a:r>
          </a:p>
          <a:p>
            <a:pPr marL="320040" lvl="1" indent="0">
              <a:buNone/>
            </a:pPr>
            <a:endParaRPr lang="en-US" altLang="ko-KR" dirty="0"/>
          </a:p>
          <a:p>
            <a:pPr marL="320040" lvl="1" indent="0">
              <a:buNone/>
            </a:pPr>
            <a:r>
              <a:rPr lang="en-US" altLang="ko-KR" dirty="0"/>
              <a:t>print(b</a:t>
            </a:r>
            <a:r>
              <a:rPr lang="en-US" altLang="ko-KR" b="1" dirty="0">
                <a:solidFill>
                  <a:srgbClr val="FF0000"/>
                </a:solidFill>
              </a:rPr>
              <a:t>[-1]</a:t>
            </a:r>
            <a:r>
              <a:rPr lang="en-US" altLang="ko-KR" dirty="0"/>
              <a:t>)	# </a:t>
            </a:r>
            <a:r>
              <a:rPr lang="en-US" altLang="ko-KR" b="1" dirty="0">
                <a:solidFill>
                  <a:srgbClr val="FF0000"/>
                </a:solidFill>
              </a:rPr>
              <a:t>[40 41 42 43]</a:t>
            </a:r>
          </a:p>
          <a:p>
            <a:pPr marL="320040" lvl="1" indent="0">
              <a:buNone/>
            </a:pPr>
            <a:r>
              <a:rPr lang="en-US" altLang="ko-KR" dirty="0"/>
              <a:t>print(b</a:t>
            </a:r>
            <a:r>
              <a:rPr lang="en-US" altLang="ko-KR" b="1" dirty="0">
                <a:solidFill>
                  <a:srgbClr val="FF0000"/>
                </a:solidFill>
              </a:rPr>
              <a:t>[-1, :]</a:t>
            </a:r>
            <a:r>
              <a:rPr lang="en-US" altLang="ko-KR" dirty="0"/>
              <a:t>)	# </a:t>
            </a:r>
            <a:r>
              <a:rPr lang="en-US" altLang="ko-KR" b="1" dirty="0">
                <a:solidFill>
                  <a:srgbClr val="FF0000"/>
                </a:solidFill>
              </a:rPr>
              <a:t>[40 41 42 43]</a:t>
            </a:r>
          </a:p>
        </p:txBody>
      </p:sp>
      <p:sp>
        <p:nvSpPr>
          <p:cNvPr id="2" name="슬라이드 번호 개체 틀 1"/>
          <p:cNvSpPr>
            <a:spLocks noGrp="1"/>
          </p:cNvSpPr>
          <p:nvPr>
            <p:ph type="sldNum" sz="quarter" idx="12"/>
          </p:nvPr>
        </p:nvSpPr>
        <p:spPr/>
        <p:txBody>
          <a:bodyPr/>
          <a:lstStyle/>
          <a:p>
            <a:fld id="{D57F1E4F-1CFF-5643-939E-217C01CDF565}" type="slidenum">
              <a:rPr lang="en-US" smtClean="0"/>
              <a:pPr/>
              <a:t>86</a:t>
            </a:fld>
            <a:endParaRPr lang="en-US" dirty="0"/>
          </a:p>
        </p:txBody>
      </p:sp>
    </p:spTree>
    <p:extLst>
      <p:ext uri="{BB962C8B-B14F-4D97-AF65-F5344CB8AC3E}">
        <p14:creationId xmlns:p14="http://schemas.microsoft.com/office/powerpoint/2010/main" val="201292254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a:t>Example: fromfunction()</a:t>
            </a:r>
            <a:endParaRPr lang="ko-KR" altLang="en-US" dirty="0"/>
          </a:p>
        </p:txBody>
      </p:sp>
      <p:sp>
        <p:nvSpPr>
          <p:cNvPr id="4" name="내용 개체 틀 3"/>
          <p:cNvSpPr>
            <a:spLocks noGrp="1"/>
          </p:cNvSpPr>
          <p:nvPr>
            <p:ph idx="1"/>
          </p:nvPr>
        </p:nvSpPr>
        <p:spPr/>
        <p:txBody>
          <a:bodyPr/>
          <a:lstStyle/>
          <a:p>
            <a:pPr marL="0" indent="0">
              <a:buNone/>
            </a:pPr>
            <a:r>
              <a:rPr lang="en-US" altLang="ko-KR" dirty="0"/>
              <a:t>import </a:t>
            </a:r>
            <a:r>
              <a:rPr lang="en-US" altLang="ko-KR" dirty="0" err="1"/>
              <a:t>numpy</a:t>
            </a:r>
            <a:endParaRPr lang="en-US" altLang="ko-KR" dirty="0"/>
          </a:p>
          <a:p>
            <a:pPr marL="0" indent="0">
              <a:buNone/>
            </a:pPr>
            <a:endParaRPr lang="en-US" altLang="ko-KR" dirty="0"/>
          </a:p>
          <a:p>
            <a:pPr marL="0" indent="0">
              <a:buNone/>
            </a:pPr>
            <a:r>
              <a:rPr lang="en-US" altLang="ko-KR" dirty="0" err="1"/>
              <a:t>def</a:t>
            </a:r>
            <a:r>
              <a:rPr lang="en-US" altLang="ko-KR" dirty="0"/>
              <a:t> f(x, y):</a:t>
            </a:r>
          </a:p>
          <a:p>
            <a:pPr marL="0" indent="0">
              <a:buNone/>
            </a:pPr>
            <a:r>
              <a:rPr lang="en-US" altLang="ko-KR" dirty="0"/>
              <a:t>    return </a:t>
            </a:r>
            <a:r>
              <a:rPr lang="en-US" altLang="ko-KR" dirty="0" err="1"/>
              <a:t>numpy.sin</a:t>
            </a:r>
            <a:r>
              <a:rPr lang="en-US" altLang="ko-KR" dirty="0"/>
              <a:t>(</a:t>
            </a:r>
            <a:r>
              <a:rPr lang="en-US" altLang="ko-KR" dirty="0" err="1"/>
              <a:t>numpy.radians</a:t>
            </a:r>
            <a:r>
              <a:rPr lang="en-US" altLang="ko-KR" dirty="0"/>
              <a:t>(x))</a:t>
            </a:r>
          </a:p>
          <a:p>
            <a:pPr marL="0" indent="0">
              <a:buNone/>
            </a:pPr>
            <a:endParaRPr lang="en-US" altLang="ko-KR" dirty="0"/>
          </a:p>
          <a:p>
            <a:pPr marL="0" indent="0">
              <a:buNone/>
            </a:pPr>
            <a:r>
              <a:rPr lang="en-US" altLang="ko-KR" dirty="0"/>
              <a:t>b = </a:t>
            </a:r>
            <a:r>
              <a:rPr lang="en-US" altLang="ko-KR" dirty="0" err="1"/>
              <a:t>numpy.fromfunction</a:t>
            </a:r>
            <a:r>
              <a:rPr lang="en-US" altLang="ko-KR" dirty="0"/>
              <a:t>(f, (361, 1), </a:t>
            </a:r>
            <a:r>
              <a:rPr lang="en-US" altLang="ko-KR" dirty="0" err="1"/>
              <a:t>dtype</a:t>
            </a:r>
            <a:r>
              <a:rPr lang="en-US" altLang="ko-KR" dirty="0"/>
              <a:t>=float)</a:t>
            </a:r>
          </a:p>
          <a:p>
            <a:pPr marL="0" indent="0">
              <a:buNone/>
            </a:pPr>
            <a:r>
              <a:rPr lang="en-US" altLang="ko-KR" dirty="0"/>
              <a:t>for </a:t>
            </a:r>
            <a:r>
              <a:rPr lang="en-US" altLang="ko-KR" dirty="0" err="1"/>
              <a:t>i</a:t>
            </a:r>
            <a:r>
              <a:rPr lang="en-US" altLang="ko-KR" dirty="0"/>
              <a:t> in range(</a:t>
            </a:r>
            <a:r>
              <a:rPr lang="en-US" altLang="ko-KR" dirty="0" err="1"/>
              <a:t>len</a:t>
            </a:r>
            <a:r>
              <a:rPr lang="en-US" altLang="ko-KR" dirty="0"/>
              <a:t>(b)):</a:t>
            </a:r>
          </a:p>
          <a:p>
            <a:pPr marL="0" indent="0">
              <a:buNone/>
            </a:pPr>
            <a:r>
              <a:rPr lang="en-US" altLang="ko-KR" dirty="0"/>
              <a:t>    print(f"{</a:t>
            </a:r>
            <a:r>
              <a:rPr lang="en-US" altLang="ko-KR" dirty="0" err="1"/>
              <a:t>i</a:t>
            </a:r>
            <a:r>
              <a:rPr lang="en-US" altLang="ko-KR" dirty="0"/>
              <a:t>}: {b[</a:t>
            </a:r>
            <a:r>
              <a:rPr lang="en-US" altLang="ko-KR" dirty="0" err="1"/>
              <a:t>i</a:t>
            </a:r>
            <a:r>
              <a:rPr lang="en-US" altLang="ko-KR" dirty="0"/>
              <a:t>]}")</a:t>
            </a:r>
            <a:endParaRPr lang="ko-KR" altLang="en-US" dirty="0"/>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87</a:t>
            </a:fld>
            <a:endParaRPr lang="en-US" dirty="0"/>
          </a:p>
        </p:txBody>
      </p:sp>
    </p:spTree>
    <p:extLst>
      <p:ext uri="{BB962C8B-B14F-4D97-AF65-F5344CB8AC3E}">
        <p14:creationId xmlns:p14="http://schemas.microsoft.com/office/powerpoint/2010/main" val="107279423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Example: sin()</a:t>
            </a:r>
            <a:endParaRPr lang="ko-KR" altLang="en-US" dirty="0"/>
          </a:p>
        </p:txBody>
      </p:sp>
      <p:sp>
        <p:nvSpPr>
          <p:cNvPr id="4" name="내용 개체 틀 3"/>
          <p:cNvSpPr>
            <a:spLocks noGrp="1"/>
          </p:cNvSpPr>
          <p:nvPr>
            <p:ph sz="half" idx="1"/>
          </p:nvPr>
        </p:nvSpPr>
        <p:spPr/>
        <p:txBody>
          <a:bodyPr>
            <a:normAutofit fontScale="77500" lnSpcReduction="20000"/>
          </a:bodyPr>
          <a:lstStyle/>
          <a:p>
            <a:pPr marL="0" indent="0">
              <a:buNone/>
            </a:pPr>
            <a:r>
              <a:rPr lang="en-US" altLang="ko-KR" dirty="0"/>
              <a:t>import </a:t>
            </a:r>
            <a:r>
              <a:rPr lang="en-US" altLang="ko-KR" dirty="0" err="1"/>
              <a:t>numpy</a:t>
            </a:r>
            <a:endParaRPr lang="en-US" altLang="ko-KR" dirty="0"/>
          </a:p>
          <a:p>
            <a:pPr marL="0" indent="0">
              <a:buNone/>
            </a:pPr>
            <a:endParaRPr lang="en-US" altLang="ko-KR" dirty="0"/>
          </a:p>
          <a:p>
            <a:pPr marL="0" indent="0">
              <a:buNone/>
            </a:pPr>
            <a:r>
              <a:rPr lang="en-US" altLang="ko-KR" dirty="0" err="1"/>
              <a:t>def</a:t>
            </a:r>
            <a:r>
              <a:rPr lang="en-US" altLang="ko-KR" dirty="0"/>
              <a:t> f(x, y):</a:t>
            </a:r>
          </a:p>
          <a:p>
            <a:pPr marL="0" indent="0">
              <a:buNone/>
            </a:pPr>
            <a:r>
              <a:rPr lang="en-US" altLang="ko-KR" dirty="0"/>
              <a:t>    return </a:t>
            </a:r>
            <a:r>
              <a:rPr lang="en-US" altLang="ko-KR" dirty="0" err="1"/>
              <a:t>numpy.sin</a:t>
            </a:r>
            <a:r>
              <a:rPr lang="en-US" altLang="ko-KR" dirty="0"/>
              <a:t>(</a:t>
            </a:r>
            <a:r>
              <a:rPr lang="en-US" altLang="ko-KR" dirty="0" err="1"/>
              <a:t>numpy.radians</a:t>
            </a:r>
            <a:r>
              <a:rPr lang="en-US" altLang="ko-KR" dirty="0"/>
              <a:t>(x))</a:t>
            </a:r>
          </a:p>
          <a:p>
            <a:pPr marL="0" indent="0">
              <a:buNone/>
            </a:pPr>
            <a:endParaRPr lang="en-US" altLang="ko-KR" dirty="0"/>
          </a:p>
          <a:p>
            <a:pPr marL="0" indent="0">
              <a:buNone/>
            </a:pPr>
            <a:r>
              <a:rPr lang="en-US" altLang="ko-KR" dirty="0"/>
              <a:t>b = </a:t>
            </a:r>
            <a:r>
              <a:rPr lang="en-US" altLang="ko-KR" dirty="0" err="1"/>
              <a:t>numpy.fromfunction</a:t>
            </a:r>
            <a:r>
              <a:rPr lang="en-US" altLang="ko-KR" dirty="0"/>
              <a:t>(f, (361, 1), </a:t>
            </a:r>
            <a:r>
              <a:rPr lang="en-US" altLang="ko-KR" dirty="0" err="1"/>
              <a:t>dtype</a:t>
            </a:r>
            <a:r>
              <a:rPr lang="en-US" altLang="ko-KR" dirty="0"/>
              <a:t>=float)</a:t>
            </a:r>
          </a:p>
          <a:p>
            <a:pPr marL="0" indent="0">
              <a:buNone/>
            </a:pPr>
            <a:r>
              <a:rPr lang="en-US" altLang="ko-KR" dirty="0"/>
              <a:t>for </a:t>
            </a:r>
            <a:r>
              <a:rPr lang="en-US" altLang="ko-KR" dirty="0" err="1"/>
              <a:t>i</a:t>
            </a:r>
            <a:r>
              <a:rPr lang="en-US" altLang="ko-KR" dirty="0"/>
              <a:t> in range(</a:t>
            </a:r>
            <a:r>
              <a:rPr lang="en-US" altLang="ko-KR" dirty="0" err="1"/>
              <a:t>len</a:t>
            </a:r>
            <a:r>
              <a:rPr lang="en-US" altLang="ko-KR" dirty="0"/>
              <a:t>(b)):</a:t>
            </a:r>
          </a:p>
          <a:p>
            <a:pPr marL="0" indent="0">
              <a:buNone/>
            </a:pPr>
            <a:r>
              <a:rPr lang="en-US" altLang="ko-KR" dirty="0"/>
              <a:t>    print("{0:3d}: {1:.4f}".format(</a:t>
            </a:r>
            <a:r>
              <a:rPr lang="en-US" altLang="ko-KR" dirty="0" err="1"/>
              <a:t>i</a:t>
            </a:r>
            <a:r>
              <a:rPr lang="en-US" altLang="ko-KR" dirty="0"/>
              <a:t>, b[</a:t>
            </a:r>
            <a:r>
              <a:rPr lang="en-US" altLang="ko-KR" dirty="0" err="1"/>
              <a:t>i</a:t>
            </a:r>
            <a:r>
              <a:rPr lang="en-US" altLang="ko-KR" dirty="0"/>
              <a:t>][0]))</a:t>
            </a:r>
            <a:endParaRPr lang="ko-KR" altLang="en-US" dirty="0"/>
          </a:p>
        </p:txBody>
      </p:sp>
      <p:sp>
        <p:nvSpPr>
          <p:cNvPr id="5" name="내용 개체 틀 4"/>
          <p:cNvSpPr>
            <a:spLocks noGrp="1"/>
          </p:cNvSpPr>
          <p:nvPr>
            <p:ph sz="half" idx="2"/>
          </p:nvPr>
        </p:nvSpPr>
        <p:spPr/>
        <p:txBody>
          <a:bodyPr>
            <a:normAutofit fontScale="77500" lnSpcReduction="20000"/>
          </a:bodyPr>
          <a:lstStyle/>
          <a:p>
            <a:pPr marL="0" indent="0">
              <a:buNone/>
            </a:pPr>
            <a:r>
              <a:rPr lang="en-US" altLang="ko-KR" dirty="0"/>
              <a:t>import </a:t>
            </a:r>
            <a:r>
              <a:rPr lang="en-US" altLang="ko-KR" dirty="0" err="1"/>
              <a:t>numpy</a:t>
            </a:r>
            <a:endParaRPr lang="en-US" altLang="ko-KR" dirty="0"/>
          </a:p>
          <a:p>
            <a:pPr marL="0" indent="0">
              <a:buNone/>
            </a:pPr>
            <a:endParaRPr lang="en-US" altLang="ko-KR" dirty="0"/>
          </a:p>
          <a:p>
            <a:pPr marL="0" indent="0">
              <a:buNone/>
            </a:pPr>
            <a:r>
              <a:rPr lang="en-US" altLang="ko-KR" dirty="0"/>
              <a:t>a = </a:t>
            </a:r>
            <a:r>
              <a:rPr lang="en-US" altLang="ko-KR" dirty="0" err="1"/>
              <a:t>numpy.array</a:t>
            </a:r>
            <a:r>
              <a:rPr lang="en-US" altLang="ko-KR" dirty="0"/>
              <a:t>(range(361))</a:t>
            </a:r>
          </a:p>
          <a:p>
            <a:pPr marL="0" indent="0">
              <a:buNone/>
            </a:pPr>
            <a:r>
              <a:rPr lang="en-US" altLang="ko-KR" dirty="0"/>
              <a:t>b = </a:t>
            </a:r>
            <a:r>
              <a:rPr lang="en-US" altLang="ko-KR" dirty="0" err="1"/>
              <a:t>numpy.sin</a:t>
            </a:r>
            <a:r>
              <a:rPr lang="en-US" altLang="ko-KR" dirty="0"/>
              <a:t>(</a:t>
            </a:r>
            <a:r>
              <a:rPr lang="en-US" altLang="ko-KR" dirty="0" err="1"/>
              <a:t>numpy.radians</a:t>
            </a:r>
            <a:r>
              <a:rPr lang="en-US" altLang="ko-KR" dirty="0"/>
              <a:t>(a))</a:t>
            </a:r>
          </a:p>
          <a:p>
            <a:pPr marL="0" indent="0">
              <a:buNone/>
            </a:pPr>
            <a:r>
              <a:rPr lang="en-US" altLang="ko-KR" dirty="0"/>
              <a:t>for </a:t>
            </a:r>
            <a:r>
              <a:rPr lang="en-US" altLang="ko-KR" dirty="0" err="1"/>
              <a:t>i</a:t>
            </a:r>
            <a:r>
              <a:rPr lang="en-US" altLang="ko-KR" dirty="0"/>
              <a:t> in range(</a:t>
            </a:r>
            <a:r>
              <a:rPr lang="en-US" altLang="ko-KR" dirty="0" err="1"/>
              <a:t>len</a:t>
            </a:r>
            <a:r>
              <a:rPr lang="en-US" altLang="ko-KR" dirty="0"/>
              <a:t>(a)):</a:t>
            </a:r>
          </a:p>
          <a:p>
            <a:pPr marL="0" indent="0">
              <a:buNone/>
            </a:pPr>
            <a:r>
              <a:rPr lang="en-US" altLang="ko-KR" dirty="0"/>
              <a:t>    print("{0:3d}: {1:.4f}".format(a[</a:t>
            </a:r>
            <a:r>
              <a:rPr lang="en-US" altLang="ko-KR" dirty="0" err="1"/>
              <a:t>i</a:t>
            </a:r>
            <a:r>
              <a:rPr lang="en-US" altLang="ko-KR" dirty="0"/>
              <a:t>], b[</a:t>
            </a:r>
            <a:r>
              <a:rPr lang="en-US" altLang="ko-KR" dirty="0" err="1"/>
              <a:t>i</a:t>
            </a:r>
            <a:r>
              <a:rPr lang="en-US" altLang="ko-KR" dirty="0"/>
              <a:t>]))</a:t>
            </a:r>
            <a:endParaRPr lang="ko-KR" altLang="en-US" dirty="0"/>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88</a:t>
            </a:fld>
            <a:endParaRPr lang="en-US" dirty="0"/>
          </a:p>
        </p:txBody>
      </p:sp>
    </p:spTree>
    <p:extLst>
      <p:ext uri="{BB962C8B-B14F-4D97-AF65-F5344CB8AC3E}">
        <p14:creationId xmlns:p14="http://schemas.microsoft.com/office/powerpoint/2010/main" val="311778166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Example: sin()</a:t>
            </a:r>
            <a:endParaRPr lang="ko-KR" altLang="en-US" dirty="0"/>
          </a:p>
        </p:txBody>
      </p:sp>
      <p:sp>
        <p:nvSpPr>
          <p:cNvPr id="4" name="내용 개체 틀 3"/>
          <p:cNvSpPr>
            <a:spLocks noGrp="1"/>
          </p:cNvSpPr>
          <p:nvPr>
            <p:ph sz="half" idx="1"/>
          </p:nvPr>
        </p:nvSpPr>
        <p:spPr/>
        <p:txBody>
          <a:bodyPr>
            <a:normAutofit fontScale="77500" lnSpcReduction="20000"/>
          </a:bodyPr>
          <a:lstStyle/>
          <a:p>
            <a:pPr marL="0" indent="0">
              <a:buNone/>
            </a:pPr>
            <a:r>
              <a:rPr lang="en-US" altLang="ko-KR" dirty="0"/>
              <a:t>import </a:t>
            </a:r>
            <a:r>
              <a:rPr lang="en-US" altLang="ko-KR" dirty="0" err="1"/>
              <a:t>numpy</a:t>
            </a:r>
            <a:endParaRPr lang="en-US" altLang="ko-KR" dirty="0"/>
          </a:p>
          <a:p>
            <a:pPr marL="0" indent="0">
              <a:buNone/>
            </a:pPr>
            <a:endParaRPr lang="en-US" altLang="ko-KR" dirty="0"/>
          </a:p>
          <a:p>
            <a:pPr marL="0" indent="0">
              <a:buNone/>
            </a:pPr>
            <a:r>
              <a:rPr lang="en-US" altLang="ko-KR" dirty="0" err="1"/>
              <a:t>def</a:t>
            </a:r>
            <a:r>
              <a:rPr lang="en-US" altLang="ko-KR" dirty="0"/>
              <a:t> f(x, y):</a:t>
            </a:r>
          </a:p>
          <a:p>
            <a:pPr marL="0" indent="0">
              <a:buNone/>
            </a:pPr>
            <a:r>
              <a:rPr lang="en-US" altLang="ko-KR" dirty="0"/>
              <a:t>    return </a:t>
            </a:r>
            <a:r>
              <a:rPr lang="en-US" altLang="ko-KR" dirty="0" err="1"/>
              <a:t>numpy.sin</a:t>
            </a:r>
            <a:r>
              <a:rPr lang="en-US" altLang="ko-KR" dirty="0"/>
              <a:t>(</a:t>
            </a:r>
            <a:r>
              <a:rPr lang="en-US" altLang="ko-KR" dirty="0" err="1"/>
              <a:t>numpy.radians</a:t>
            </a:r>
            <a:r>
              <a:rPr lang="en-US" altLang="ko-KR" dirty="0"/>
              <a:t>(x))</a:t>
            </a:r>
          </a:p>
          <a:p>
            <a:pPr marL="0" indent="0">
              <a:buNone/>
            </a:pPr>
            <a:endParaRPr lang="en-US" altLang="ko-KR" dirty="0"/>
          </a:p>
          <a:p>
            <a:pPr marL="0" indent="0">
              <a:buNone/>
            </a:pPr>
            <a:r>
              <a:rPr lang="en-US" altLang="ko-KR" dirty="0"/>
              <a:t>b = </a:t>
            </a:r>
            <a:r>
              <a:rPr lang="en-US" altLang="ko-KR" dirty="0" err="1"/>
              <a:t>numpy.fromfunction</a:t>
            </a:r>
            <a:r>
              <a:rPr lang="en-US" altLang="ko-KR" dirty="0"/>
              <a:t>(f, (361, 1), </a:t>
            </a:r>
            <a:r>
              <a:rPr lang="en-US" altLang="ko-KR" dirty="0" err="1"/>
              <a:t>dtype</a:t>
            </a:r>
            <a:r>
              <a:rPr lang="en-US" altLang="ko-KR" dirty="0"/>
              <a:t>=float)</a:t>
            </a:r>
          </a:p>
          <a:p>
            <a:pPr marL="0" indent="0">
              <a:buNone/>
            </a:pPr>
            <a:r>
              <a:rPr lang="en-US" altLang="ko-KR" dirty="0"/>
              <a:t>for </a:t>
            </a:r>
            <a:r>
              <a:rPr lang="en-US" altLang="ko-KR" dirty="0" err="1"/>
              <a:t>i</a:t>
            </a:r>
            <a:r>
              <a:rPr lang="en-US" altLang="ko-KR" dirty="0"/>
              <a:t> in range(</a:t>
            </a:r>
            <a:r>
              <a:rPr lang="en-US" altLang="ko-KR" dirty="0" err="1"/>
              <a:t>len</a:t>
            </a:r>
            <a:r>
              <a:rPr lang="en-US" altLang="ko-KR" dirty="0"/>
              <a:t>(b)):</a:t>
            </a:r>
          </a:p>
          <a:p>
            <a:pPr marL="0" indent="0">
              <a:buNone/>
            </a:pPr>
            <a:r>
              <a:rPr lang="en-US" altLang="ko-KR" dirty="0"/>
              <a:t>    print("{0:3d}: {1:.4f}".format(</a:t>
            </a:r>
            <a:r>
              <a:rPr lang="en-US" altLang="ko-KR" dirty="0" err="1"/>
              <a:t>i</a:t>
            </a:r>
            <a:r>
              <a:rPr lang="en-US" altLang="ko-KR" dirty="0"/>
              <a:t>, b[</a:t>
            </a:r>
            <a:r>
              <a:rPr lang="en-US" altLang="ko-KR" dirty="0" err="1"/>
              <a:t>i</a:t>
            </a:r>
            <a:r>
              <a:rPr lang="en-US" altLang="ko-KR" dirty="0"/>
              <a:t>][0]))</a:t>
            </a:r>
            <a:endParaRPr lang="ko-KR" altLang="en-US" dirty="0"/>
          </a:p>
        </p:txBody>
      </p:sp>
      <p:sp>
        <p:nvSpPr>
          <p:cNvPr id="5" name="내용 개체 틀 4"/>
          <p:cNvSpPr>
            <a:spLocks noGrp="1"/>
          </p:cNvSpPr>
          <p:nvPr>
            <p:ph sz="half" idx="2"/>
          </p:nvPr>
        </p:nvSpPr>
        <p:spPr>
          <a:ln w="38100">
            <a:solidFill>
              <a:srgbClr val="FF0000"/>
            </a:solidFill>
          </a:ln>
        </p:spPr>
        <p:txBody>
          <a:bodyPr>
            <a:normAutofit fontScale="77500" lnSpcReduction="20000"/>
          </a:bodyPr>
          <a:lstStyle/>
          <a:p>
            <a:pPr marL="0" indent="0">
              <a:buNone/>
            </a:pPr>
            <a:r>
              <a:rPr lang="en-US" altLang="ko-KR" dirty="0"/>
              <a:t>import </a:t>
            </a:r>
            <a:r>
              <a:rPr lang="en-US" altLang="ko-KR" dirty="0" err="1"/>
              <a:t>numpy</a:t>
            </a:r>
            <a:endParaRPr lang="en-US" altLang="ko-KR" dirty="0"/>
          </a:p>
          <a:p>
            <a:pPr marL="0" indent="0">
              <a:buNone/>
            </a:pPr>
            <a:endParaRPr lang="en-US" altLang="ko-KR" dirty="0"/>
          </a:p>
          <a:p>
            <a:pPr marL="0" indent="0">
              <a:buNone/>
            </a:pPr>
            <a:r>
              <a:rPr lang="en-US" altLang="ko-KR" dirty="0"/>
              <a:t>a = </a:t>
            </a:r>
            <a:r>
              <a:rPr lang="en-US" altLang="ko-KR" dirty="0" err="1"/>
              <a:t>numpy.array</a:t>
            </a:r>
            <a:r>
              <a:rPr lang="en-US" altLang="ko-KR" dirty="0"/>
              <a:t>(range(361))</a:t>
            </a:r>
          </a:p>
          <a:p>
            <a:pPr marL="0" indent="0">
              <a:buNone/>
            </a:pPr>
            <a:r>
              <a:rPr lang="en-US" altLang="ko-KR" dirty="0"/>
              <a:t>b = </a:t>
            </a:r>
            <a:r>
              <a:rPr lang="en-US" altLang="ko-KR" dirty="0" err="1"/>
              <a:t>numpy.sin</a:t>
            </a:r>
            <a:r>
              <a:rPr lang="en-US" altLang="ko-KR" dirty="0"/>
              <a:t>(</a:t>
            </a:r>
            <a:r>
              <a:rPr lang="en-US" altLang="ko-KR" dirty="0" err="1"/>
              <a:t>numpy.radians</a:t>
            </a:r>
            <a:r>
              <a:rPr lang="en-US" altLang="ko-KR" dirty="0"/>
              <a:t>(a))</a:t>
            </a:r>
          </a:p>
          <a:p>
            <a:pPr marL="0" indent="0">
              <a:buNone/>
            </a:pPr>
            <a:r>
              <a:rPr lang="en-US" altLang="ko-KR" dirty="0"/>
              <a:t>for </a:t>
            </a:r>
            <a:r>
              <a:rPr lang="en-US" altLang="ko-KR" dirty="0" err="1"/>
              <a:t>i</a:t>
            </a:r>
            <a:r>
              <a:rPr lang="en-US" altLang="ko-KR" dirty="0"/>
              <a:t> in range(</a:t>
            </a:r>
            <a:r>
              <a:rPr lang="en-US" altLang="ko-KR" dirty="0" err="1"/>
              <a:t>len</a:t>
            </a:r>
            <a:r>
              <a:rPr lang="en-US" altLang="ko-KR" dirty="0"/>
              <a:t>(a)):</a:t>
            </a:r>
          </a:p>
          <a:p>
            <a:pPr marL="0" indent="0">
              <a:buNone/>
            </a:pPr>
            <a:r>
              <a:rPr lang="en-US" altLang="ko-KR" dirty="0"/>
              <a:t>    print("{0:3d}: {1:.4f}".format(a[</a:t>
            </a:r>
            <a:r>
              <a:rPr lang="en-US" altLang="ko-KR" dirty="0" err="1"/>
              <a:t>i</a:t>
            </a:r>
            <a:r>
              <a:rPr lang="en-US" altLang="ko-KR" dirty="0"/>
              <a:t>], b[</a:t>
            </a:r>
            <a:r>
              <a:rPr lang="en-US" altLang="ko-KR" dirty="0" err="1"/>
              <a:t>i</a:t>
            </a:r>
            <a:r>
              <a:rPr lang="en-US" altLang="ko-KR" dirty="0"/>
              <a:t>]))</a:t>
            </a:r>
            <a:endParaRPr lang="ko-KR" altLang="en-US" dirty="0"/>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89</a:t>
            </a:fld>
            <a:endParaRPr lang="en-US" dirty="0"/>
          </a:p>
        </p:txBody>
      </p:sp>
    </p:spTree>
    <p:extLst>
      <p:ext uri="{BB962C8B-B14F-4D97-AF65-F5344CB8AC3E}">
        <p14:creationId xmlns:p14="http://schemas.microsoft.com/office/powerpoint/2010/main" val="5535398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824148" y="233083"/>
            <a:ext cx="10353762" cy="549277"/>
          </a:xfrm>
        </p:spPr>
        <p:txBody>
          <a:bodyPr>
            <a:normAutofit fontScale="90000"/>
          </a:bodyPr>
          <a:lstStyle/>
          <a:p>
            <a:r>
              <a:rPr lang="en-US" altLang="ko-KR" dirty="0" err="1"/>
              <a:t>NumPy</a:t>
            </a:r>
            <a:r>
              <a:rPr lang="en-US" altLang="ko-KR" dirty="0"/>
              <a:t> vs. s[</a:t>
            </a:r>
            <a:r>
              <a:rPr lang="en-US" altLang="ko-KR" dirty="0" err="1"/>
              <a:t>i</a:t>
            </a:r>
            <a:r>
              <a:rPr lang="en-US" altLang="ko-KR" dirty="0"/>
              <a:t>][j] </a:t>
            </a:r>
            <a:endParaRPr lang="ko-KR" altLang="en-US" dirty="0"/>
          </a:p>
        </p:txBody>
      </p:sp>
      <p:sp>
        <p:nvSpPr>
          <p:cNvPr id="4" name="내용 개체 틀 3"/>
          <p:cNvSpPr>
            <a:spLocks noGrp="1"/>
          </p:cNvSpPr>
          <p:nvPr>
            <p:ph sz="half" idx="1"/>
          </p:nvPr>
        </p:nvSpPr>
        <p:spPr>
          <a:xfrm>
            <a:off x="1011328" y="1174377"/>
            <a:ext cx="4885891" cy="4894728"/>
          </a:xfrm>
          <a:ln w="38100">
            <a:solidFill>
              <a:srgbClr val="FF0000"/>
            </a:solidFill>
          </a:ln>
        </p:spPr>
        <p:txBody>
          <a:bodyPr>
            <a:normAutofit/>
          </a:bodyPr>
          <a:lstStyle/>
          <a:p>
            <a:pPr marL="0" indent="0">
              <a:buNone/>
            </a:pPr>
            <a:r>
              <a:rPr lang="en-US" altLang="ko-KR" sz="1400" dirty="0"/>
              <a:t>import </a:t>
            </a:r>
            <a:r>
              <a:rPr lang="en-US" altLang="ko-KR" sz="1400" dirty="0" err="1"/>
              <a:t>numpy</a:t>
            </a:r>
            <a:endParaRPr lang="en-US" altLang="ko-KR" sz="1400" dirty="0"/>
          </a:p>
          <a:p>
            <a:pPr marL="0" indent="0">
              <a:buNone/>
            </a:pPr>
            <a:endParaRPr lang="en-US" altLang="ko-KR" sz="1400" dirty="0"/>
          </a:p>
          <a:p>
            <a:pPr marL="0" indent="0">
              <a:buNone/>
            </a:pPr>
            <a:endParaRPr lang="en-US" altLang="ko-KR" sz="1400" dirty="0"/>
          </a:p>
          <a:p>
            <a:pPr marL="0" indent="0">
              <a:buNone/>
            </a:pPr>
            <a:endParaRPr lang="en-US" altLang="ko-KR" sz="1400" dirty="0"/>
          </a:p>
          <a:p>
            <a:pPr marL="0" indent="0">
              <a:buNone/>
            </a:pPr>
            <a:endParaRPr lang="en-US" altLang="ko-KR" sz="1400" dirty="0"/>
          </a:p>
          <a:p>
            <a:pPr marL="0" indent="0">
              <a:buNone/>
            </a:pPr>
            <a:endParaRPr lang="en-US" altLang="ko-KR" sz="1400" dirty="0"/>
          </a:p>
          <a:p>
            <a:pPr marL="0" indent="0">
              <a:buNone/>
            </a:pPr>
            <a:endParaRPr lang="en-US" altLang="ko-KR" sz="1400" dirty="0"/>
          </a:p>
          <a:p>
            <a:pPr marL="0" indent="0">
              <a:buNone/>
            </a:pPr>
            <a:endParaRPr lang="en-US" altLang="ko-KR" sz="1400" dirty="0"/>
          </a:p>
          <a:p>
            <a:pPr marL="0" indent="0">
              <a:buNone/>
            </a:pPr>
            <a:endParaRPr lang="en-US" altLang="ko-KR" sz="1400" dirty="0"/>
          </a:p>
          <a:p>
            <a:pPr marL="0" indent="0">
              <a:buNone/>
            </a:pPr>
            <a:endParaRPr lang="en-US" altLang="ko-KR" sz="1400" dirty="0"/>
          </a:p>
          <a:p>
            <a:pPr marL="0" indent="0">
              <a:buNone/>
            </a:pPr>
            <a:r>
              <a:rPr lang="en-US" altLang="ko-KR" sz="1400" dirty="0"/>
              <a:t>s = </a:t>
            </a:r>
            <a:r>
              <a:rPr lang="en-US" altLang="ko-KR" sz="1400" dirty="0" err="1"/>
              <a:t>numpy.array</a:t>
            </a:r>
            <a:r>
              <a:rPr lang="en-US" altLang="ko-KR" sz="1400" dirty="0"/>
              <a:t>([[1, 2, 3], [4, 5, 6]])</a:t>
            </a:r>
          </a:p>
          <a:p>
            <a:pPr marL="0" indent="0">
              <a:buNone/>
            </a:pPr>
            <a:r>
              <a:rPr lang="en-US" altLang="ko-KR" sz="1400" dirty="0"/>
              <a:t>t = </a:t>
            </a:r>
            <a:r>
              <a:rPr lang="en-US" altLang="ko-KR" sz="1400" dirty="0" err="1"/>
              <a:t>numpy.array</a:t>
            </a:r>
            <a:r>
              <a:rPr lang="en-US" altLang="ko-KR" sz="1400" dirty="0"/>
              <a:t>([[1, 2, 3], [4, 5, 6]])</a:t>
            </a:r>
          </a:p>
          <a:p>
            <a:pPr marL="0" indent="0">
              <a:buNone/>
            </a:pPr>
            <a:r>
              <a:rPr lang="en-US" altLang="ko-KR" sz="1400" dirty="0"/>
              <a:t>print(</a:t>
            </a:r>
            <a:r>
              <a:rPr lang="en-US" altLang="ko-KR" sz="1400" b="1" dirty="0">
                <a:solidFill>
                  <a:srgbClr val="FF0000"/>
                </a:solidFill>
              </a:rPr>
              <a:t>s + t</a:t>
            </a:r>
            <a:r>
              <a:rPr lang="en-US" altLang="ko-KR" sz="1400" dirty="0"/>
              <a:t>)</a:t>
            </a:r>
            <a:endParaRPr lang="ko-KR" altLang="en-US" sz="1400" dirty="0"/>
          </a:p>
        </p:txBody>
      </p:sp>
      <p:sp>
        <p:nvSpPr>
          <p:cNvPr id="5" name="내용 개체 틀 4"/>
          <p:cNvSpPr>
            <a:spLocks noGrp="1"/>
          </p:cNvSpPr>
          <p:nvPr>
            <p:ph sz="half" idx="2"/>
          </p:nvPr>
        </p:nvSpPr>
        <p:spPr>
          <a:xfrm>
            <a:off x="6508249" y="1174377"/>
            <a:ext cx="4885891" cy="4894729"/>
          </a:xfrm>
        </p:spPr>
        <p:txBody>
          <a:bodyPr>
            <a:normAutofit/>
          </a:bodyPr>
          <a:lstStyle/>
          <a:p>
            <a:pPr marL="0" indent="0">
              <a:buNone/>
            </a:pPr>
            <a:r>
              <a:rPr lang="en-US" altLang="ko-KR" sz="1400" b="1" dirty="0" err="1">
                <a:solidFill>
                  <a:srgbClr val="FF0000"/>
                </a:solidFill>
              </a:rPr>
              <a:t>def</a:t>
            </a:r>
            <a:r>
              <a:rPr lang="en-US" altLang="ko-KR" sz="1400" b="1" dirty="0">
                <a:solidFill>
                  <a:srgbClr val="FF0000"/>
                </a:solidFill>
              </a:rPr>
              <a:t> </a:t>
            </a:r>
            <a:r>
              <a:rPr lang="en-US" altLang="ko-KR" sz="1400" b="1" dirty="0" err="1">
                <a:solidFill>
                  <a:srgbClr val="FF0000"/>
                </a:solidFill>
              </a:rPr>
              <a:t>addMatrix</a:t>
            </a:r>
            <a:r>
              <a:rPr lang="en-US" altLang="ko-KR" sz="1400" b="1" dirty="0">
                <a:solidFill>
                  <a:srgbClr val="FF0000"/>
                </a:solidFill>
              </a:rPr>
              <a:t>(s, t):</a:t>
            </a:r>
          </a:p>
          <a:p>
            <a:pPr marL="0" indent="0">
              <a:buNone/>
            </a:pPr>
            <a:r>
              <a:rPr lang="en-US" altLang="ko-KR" sz="1400" b="1" dirty="0">
                <a:solidFill>
                  <a:srgbClr val="FF0000"/>
                </a:solidFill>
              </a:rPr>
              <a:t>    r = []</a:t>
            </a:r>
          </a:p>
          <a:p>
            <a:pPr marL="0" indent="0">
              <a:buNone/>
            </a:pPr>
            <a:r>
              <a:rPr lang="en-US" altLang="ko-KR" sz="1400" b="1" dirty="0">
                <a:solidFill>
                  <a:srgbClr val="FF0000"/>
                </a:solidFill>
              </a:rPr>
              <a:t>    for </a:t>
            </a:r>
            <a:r>
              <a:rPr lang="en-US" altLang="ko-KR" sz="1400" b="1" dirty="0" err="1">
                <a:solidFill>
                  <a:srgbClr val="FF0000"/>
                </a:solidFill>
              </a:rPr>
              <a:t>i</a:t>
            </a:r>
            <a:r>
              <a:rPr lang="en-US" altLang="ko-KR" sz="1400" b="1" dirty="0">
                <a:solidFill>
                  <a:srgbClr val="FF0000"/>
                </a:solidFill>
              </a:rPr>
              <a:t> in range(0, </a:t>
            </a:r>
            <a:r>
              <a:rPr lang="en-US" altLang="ko-KR" sz="1400" b="1" dirty="0" err="1">
                <a:solidFill>
                  <a:srgbClr val="FF0000"/>
                </a:solidFill>
              </a:rPr>
              <a:t>len</a:t>
            </a:r>
            <a:r>
              <a:rPr lang="en-US" altLang="ko-KR" sz="1400" b="1" dirty="0">
                <a:solidFill>
                  <a:srgbClr val="FF0000"/>
                </a:solidFill>
              </a:rPr>
              <a:t>(s)):</a:t>
            </a:r>
          </a:p>
          <a:p>
            <a:pPr marL="0" indent="0">
              <a:buNone/>
            </a:pPr>
            <a:r>
              <a:rPr lang="en-US" altLang="ko-KR" sz="1400" b="1" dirty="0">
                <a:solidFill>
                  <a:srgbClr val="FF0000"/>
                </a:solidFill>
              </a:rPr>
              <a:t>        r1 = []</a:t>
            </a:r>
          </a:p>
          <a:p>
            <a:pPr marL="0" indent="0">
              <a:buNone/>
            </a:pPr>
            <a:r>
              <a:rPr lang="en-US" altLang="ko-KR" sz="1400" b="1" dirty="0">
                <a:solidFill>
                  <a:srgbClr val="FF0000"/>
                </a:solidFill>
              </a:rPr>
              <a:t>        for j in range(0, </a:t>
            </a:r>
            <a:r>
              <a:rPr lang="en-US" altLang="ko-KR" sz="1400" b="1" dirty="0" err="1">
                <a:solidFill>
                  <a:srgbClr val="FF0000"/>
                </a:solidFill>
              </a:rPr>
              <a:t>len</a:t>
            </a:r>
            <a:r>
              <a:rPr lang="en-US" altLang="ko-KR" sz="1400" b="1" dirty="0">
                <a:solidFill>
                  <a:srgbClr val="FF0000"/>
                </a:solidFill>
              </a:rPr>
              <a:t>(s[</a:t>
            </a:r>
            <a:r>
              <a:rPr lang="en-US" altLang="ko-KR" sz="1400" b="1" dirty="0" err="1">
                <a:solidFill>
                  <a:srgbClr val="FF0000"/>
                </a:solidFill>
              </a:rPr>
              <a:t>i</a:t>
            </a:r>
            <a:r>
              <a:rPr lang="en-US" altLang="ko-KR" sz="1400" b="1" dirty="0">
                <a:solidFill>
                  <a:srgbClr val="FF0000"/>
                </a:solidFill>
              </a:rPr>
              <a:t>])):</a:t>
            </a:r>
          </a:p>
          <a:p>
            <a:pPr marL="0" indent="0">
              <a:buNone/>
            </a:pPr>
            <a:r>
              <a:rPr lang="en-US" altLang="ko-KR" sz="1400" b="1" dirty="0">
                <a:solidFill>
                  <a:srgbClr val="FF0000"/>
                </a:solidFill>
              </a:rPr>
              <a:t>            r1.append(s[</a:t>
            </a:r>
            <a:r>
              <a:rPr lang="en-US" altLang="ko-KR" sz="1400" b="1" dirty="0" err="1">
                <a:solidFill>
                  <a:srgbClr val="FF0000"/>
                </a:solidFill>
              </a:rPr>
              <a:t>i</a:t>
            </a:r>
            <a:r>
              <a:rPr lang="en-US" altLang="ko-KR" sz="1400" b="1" dirty="0">
                <a:solidFill>
                  <a:srgbClr val="FF0000"/>
                </a:solidFill>
              </a:rPr>
              <a:t>][j] + t[</a:t>
            </a:r>
            <a:r>
              <a:rPr lang="en-US" altLang="ko-KR" sz="1400" b="1" dirty="0" err="1">
                <a:solidFill>
                  <a:srgbClr val="FF0000"/>
                </a:solidFill>
              </a:rPr>
              <a:t>i</a:t>
            </a:r>
            <a:r>
              <a:rPr lang="en-US" altLang="ko-KR" sz="1400" b="1" dirty="0">
                <a:solidFill>
                  <a:srgbClr val="FF0000"/>
                </a:solidFill>
              </a:rPr>
              <a:t>][j])</a:t>
            </a:r>
          </a:p>
          <a:p>
            <a:pPr marL="0" indent="0">
              <a:buNone/>
            </a:pPr>
            <a:r>
              <a:rPr lang="en-US" altLang="ko-KR" sz="1400" b="1" dirty="0">
                <a:solidFill>
                  <a:srgbClr val="FF0000"/>
                </a:solidFill>
              </a:rPr>
              <a:t>        </a:t>
            </a:r>
            <a:r>
              <a:rPr lang="en-US" altLang="ko-KR" sz="1400" b="1" dirty="0" err="1">
                <a:solidFill>
                  <a:srgbClr val="FF0000"/>
                </a:solidFill>
              </a:rPr>
              <a:t>r.append</a:t>
            </a:r>
            <a:r>
              <a:rPr lang="en-US" altLang="ko-KR" sz="1400" b="1" dirty="0">
                <a:solidFill>
                  <a:srgbClr val="FF0000"/>
                </a:solidFill>
              </a:rPr>
              <a:t>(r1)</a:t>
            </a:r>
          </a:p>
          <a:p>
            <a:pPr marL="0" indent="0">
              <a:buNone/>
            </a:pPr>
            <a:r>
              <a:rPr lang="en-US" altLang="ko-KR" sz="1400" b="1" dirty="0">
                <a:solidFill>
                  <a:srgbClr val="FF0000"/>
                </a:solidFill>
              </a:rPr>
              <a:t>    return r</a:t>
            </a:r>
          </a:p>
          <a:p>
            <a:pPr marL="0" indent="0">
              <a:buNone/>
            </a:pPr>
            <a:endParaRPr lang="en-US" altLang="ko-KR" sz="1400" dirty="0"/>
          </a:p>
          <a:p>
            <a:pPr marL="0" indent="0">
              <a:buNone/>
            </a:pPr>
            <a:endParaRPr lang="en-US" altLang="ko-KR" sz="1400" dirty="0"/>
          </a:p>
          <a:p>
            <a:pPr marL="0" indent="0">
              <a:buNone/>
            </a:pPr>
            <a:r>
              <a:rPr lang="en-US" altLang="ko-KR" sz="1400" dirty="0"/>
              <a:t>s = [[1, 2, 3], [4, 5, 6]]</a:t>
            </a:r>
          </a:p>
          <a:p>
            <a:pPr marL="0" indent="0">
              <a:buNone/>
            </a:pPr>
            <a:r>
              <a:rPr lang="en-US" altLang="ko-KR" sz="1400" dirty="0"/>
              <a:t>t = [[1, 2, 3], [4, 5, 6]]</a:t>
            </a:r>
          </a:p>
          <a:p>
            <a:pPr marL="0" indent="0">
              <a:buNone/>
            </a:pPr>
            <a:r>
              <a:rPr lang="en-US" altLang="ko-KR" sz="1400" dirty="0"/>
              <a:t>print(</a:t>
            </a:r>
            <a:r>
              <a:rPr lang="en-US" altLang="ko-KR" sz="1400" b="1" dirty="0" err="1">
                <a:solidFill>
                  <a:srgbClr val="FF0000"/>
                </a:solidFill>
              </a:rPr>
              <a:t>addMatrix</a:t>
            </a:r>
            <a:r>
              <a:rPr lang="en-US" altLang="ko-KR" sz="1400" b="1" dirty="0">
                <a:solidFill>
                  <a:srgbClr val="FF0000"/>
                </a:solidFill>
              </a:rPr>
              <a:t>(s, t)</a:t>
            </a:r>
            <a:r>
              <a:rPr lang="en-US" altLang="ko-KR" sz="1400" dirty="0"/>
              <a:t>)</a:t>
            </a:r>
            <a:endParaRPr lang="ko-KR" altLang="en-US" sz="1400" dirty="0"/>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9</a:t>
            </a:fld>
            <a:endParaRPr lang="en-US" dirty="0"/>
          </a:p>
        </p:txBody>
      </p:sp>
    </p:spTree>
    <p:extLst>
      <p:ext uri="{BB962C8B-B14F-4D97-AF65-F5344CB8AC3E}">
        <p14:creationId xmlns:p14="http://schemas.microsoft.com/office/powerpoint/2010/main" val="144646658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제목 6"/>
          <p:cNvSpPr>
            <a:spLocks noGrp="1"/>
          </p:cNvSpPr>
          <p:nvPr>
            <p:ph type="title"/>
          </p:nvPr>
        </p:nvSpPr>
        <p:spPr/>
        <p:txBody>
          <a:bodyPr/>
          <a:lstStyle/>
          <a:p>
            <a:r>
              <a:rPr lang="en-US" altLang="ko-KR" dirty="0"/>
              <a:t>Indexing, Slicing and Iterating</a:t>
            </a:r>
            <a:endParaRPr lang="ko-KR" altLang="en-US" dirty="0"/>
          </a:p>
        </p:txBody>
      </p:sp>
      <p:sp>
        <p:nvSpPr>
          <p:cNvPr id="3" name="내용 개체 틀 2"/>
          <p:cNvSpPr>
            <a:spLocks noGrp="1"/>
          </p:cNvSpPr>
          <p:nvPr>
            <p:ph idx="1"/>
          </p:nvPr>
        </p:nvSpPr>
        <p:spPr/>
        <p:txBody>
          <a:bodyPr>
            <a:normAutofit/>
          </a:bodyPr>
          <a:lstStyle/>
          <a:p>
            <a:r>
              <a:rPr lang="en-US" altLang="ko-KR" dirty="0"/>
              <a:t>The expression within brackets in </a:t>
            </a:r>
            <a:r>
              <a:rPr lang="en-US" altLang="ko-KR" dirty="0">
                <a:solidFill>
                  <a:schemeClr val="tx1">
                    <a:lumMod val="50000"/>
                    <a:lumOff val="50000"/>
                  </a:schemeClr>
                </a:solidFill>
              </a:rPr>
              <a:t>b[</a:t>
            </a:r>
            <a:r>
              <a:rPr lang="en-US" altLang="ko-KR" dirty="0" err="1">
                <a:solidFill>
                  <a:schemeClr val="tx1">
                    <a:lumMod val="50000"/>
                    <a:lumOff val="50000"/>
                  </a:schemeClr>
                </a:solidFill>
              </a:rPr>
              <a:t>i</a:t>
            </a:r>
            <a:r>
              <a:rPr lang="en-US" altLang="ko-KR" dirty="0">
                <a:solidFill>
                  <a:schemeClr val="tx1">
                    <a:lumMod val="50000"/>
                    <a:lumOff val="50000"/>
                  </a:schemeClr>
                </a:solidFill>
              </a:rPr>
              <a:t>]</a:t>
            </a:r>
            <a:r>
              <a:rPr lang="en-US" altLang="ko-KR" dirty="0"/>
              <a:t> is treated as an </a:t>
            </a:r>
            <a:r>
              <a:rPr lang="en-US" altLang="ko-KR" dirty="0" err="1">
                <a:solidFill>
                  <a:schemeClr val="tx1">
                    <a:lumMod val="50000"/>
                    <a:lumOff val="50000"/>
                  </a:schemeClr>
                </a:solidFill>
              </a:rPr>
              <a:t>i</a:t>
            </a:r>
            <a:r>
              <a:rPr lang="en-US" altLang="ko-KR" dirty="0"/>
              <a:t> followed by as many instances of </a:t>
            </a:r>
            <a:r>
              <a:rPr lang="en-US" altLang="ko-KR" b="1" dirty="0">
                <a:solidFill>
                  <a:schemeClr val="tx1">
                    <a:lumMod val="50000"/>
                    <a:lumOff val="50000"/>
                  </a:schemeClr>
                </a:solidFill>
              </a:rPr>
              <a:t>:</a:t>
            </a:r>
            <a:r>
              <a:rPr lang="en-US" altLang="ko-KR" dirty="0"/>
              <a:t> as needed to represent the remaining axes.</a:t>
            </a:r>
          </a:p>
          <a:p>
            <a:r>
              <a:rPr lang="en-US" altLang="ko-KR" dirty="0" err="1"/>
              <a:t>NumPy</a:t>
            </a:r>
            <a:r>
              <a:rPr lang="en-US" altLang="ko-KR" dirty="0"/>
              <a:t> also allows you to write this using dots as </a:t>
            </a:r>
            <a:r>
              <a:rPr lang="en-US" altLang="ko-KR" dirty="0">
                <a:solidFill>
                  <a:schemeClr val="tx1">
                    <a:lumMod val="50000"/>
                    <a:lumOff val="50000"/>
                  </a:schemeClr>
                </a:solidFill>
              </a:rPr>
              <a:t>b[</a:t>
            </a:r>
            <a:r>
              <a:rPr lang="en-US" altLang="ko-KR" dirty="0" err="1">
                <a:solidFill>
                  <a:schemeClr val="tx1">
                    <a:lumMod val="50000"/>
                    <a:lumOff val="50000"/>
                  </a:schemeClr>
                </a:solidFill>
              </a:rPr>
              <a:t>i</a:t>
            </a:r>
            <a:r>
              <a:rPr lang="en-US" altLang="ko-KR" dirty="0">
                <a:solidFill>
                  <a:schemeClr val="tx1">
                    <a:lumMod val="50000"/>
                    <a:lumOff val="50000"/>
                  </a:schemeClr>
                </a:solidFill>
              </a:rPr>
              <a:t>,...]</a:t>
            </a:r>
            <a:r>
              <a:rPr lang="en-US" altLang="ko-KR" dirty="0"/>
              <a:t>.</a:t>
            </a:r>
          </a:p>
          <a:p>
            <a:r>
              <a:rPr lang="en-US" altLang="ko-KR" dirty="0"/>
              <a:t>The dots (</a:t>
            </a:r>
            <a:r>
              <a:rPr lang="en-US" altLang="ko-KR" b="1" dirty="0">
                <a:solidFill>
                  <a:schemeClr val="tx1">
                    <a:lumMod val="50000"/>
                    <a:lumOff val="50000"/>
                  </a:schemeClr>
                </a:solidFill>
              </a:rPr>
              <a:t>...</a:t>
            </a:r>
            <a:r>
              <a:rPr lang="en-US" altLang="ko-KR" dirty="0"/>
              <a:t>) represent as many colons as needed to produce a complete indexing tuple.</a:t>
            </a:r>
          </a:p>
          <a:p>
            <a:r>
              <a:rPr lang="en-US" altLang="ko-KR" dirty="0"/>
              <a:t>For example, if </a:t>
            </a:r>
            <a:r>
              <a:rPr lang="en-US" altLang="ko-KR" dirty="0">
                <a:solidFill>
                  <a:schemeClr val="tx1">
                    <a:lumMod val="50000"/>
                    <a:lumOff val="50000"/>
                  </a:schemeClr>
                </a:solidFill>
              </a:rPr>
              <a:t>x</a:t>
            </a:r>
            <a:r>
              <a:rPr lang="en-US" altLang="ko-KR" dirty="0"/>
              <a:t> is an array with 5 axes, then</a:t>
            </a:r>
          </a:p>
          <a:p>
            <a:pPr lvl="1"/>
            <a:r>
              <a:rPr lang="en-US" altLang="ko-KR" dirty="0">
                <a:solidFill>
                  <a:schemeClr val="tx1">
                    <a:lumMod val="50000"/>
                    <a:lumOff val="50000"/>
                  </a:schemeClr>
                </a:solidFill>
              </a:rPr>
              <a:t>x[1,2,...]</a:t>
            </a:r>
            <a:r>
              <a:rPr lang="en-US" altLang="ko-KR" dirty="0"/>
              <a:t> is equivalent to </a:t>
            </a:r>
            <a:r>
              <a:rPr lang="en-US" altLang="ko-KR" dirty="0">
                <a:solidFill>
                  <a:schemeClr val="tx1">
                    <a:lumMod val="50000"/>
                    <a:lumOff val="50000"/>
                  </a:schemeClr>
                </a:solidFill>
              </a:rPr>
              <a:t>x[1,2,:,:,:]</a:t>
            </a:r>
            <a:r>
              <a:rPr lang="en-US" altLang="ko-KR" dirty="0"/>
              <a:t>,</a:t>
            </a:r>
          </a:p>
          <a:p>
            <a:pPr lvl="1"/>
            <a:r>
              <a:rPr lang="en-US" altLang="ko-KR" dirty="0">
                <a:solidFill>
                  <a:schemeClr val="tx1">
                    <a:lumMod val="50000"/>
                    <a:lumOff val="50000"/>
                  </a:schemeClr>
                </a:solidFill>
              </a:rPr>
              <a:t>x[...,3]</a:t>
            </a:r>
            <a:r>
              <a:rPr lang="en-US" altLang="ko-KR" dirty="0"/>
              <a:t> to </a:t>
            </a:r>
            <a:r>
              <a:rPr lang="en-US" altLang="ko-KR" dirty="0">
                <a:solidFill>
                  <a:schemeClr val="tx1">
                    <a:lumMod val="50000"/>
                    <a:lumOff val="50000"/>
                  </a:schemeClr>
                </a:solidFill>
              </a:rPr>
              <a:t>x[:,:,:,:,3]</a:t>
            </a:r>
            <a:r>
              <a:rPr lang="en-US" altLang="ko-KR" dirty="0"/>
              <a:t> and</a:t>
            </a:r>
          </a:p>
          <a:p>
            <a:pPr lvl="1"/>
            <a:r>
              <a:rPr lang="en-US" altLang="ko-KR" dirty="0">
                <a:solidFill>
                  <a:schemeClr val="tx1">
                    <a:lumMod val="50000"/>
                    <a:lumOff val="50000"/>
                  </a:schemeClr>
                </a:solidFill>
              </a:rPr>
              <a:t>x[4,...,5,:]</a:t>
            </a:r>
            <a:r>
              <a:rPr lang="en-US" altLang="ko-KR" dirty="0"/>
              <a:t> to </a:t>
            </a:r>
            <a:r>
              <a:rPr lang="en-US" altLang="ko-KR" dirty="0">
                <a:solidFill>
                  <a:schemeClr val="tx1">
                    <a:lumMod val="50000"/>
                    <a:lumOff val="50000"/>
                  </a:schemeClr>
                </a:solidFill>
              </a:rPr>
              <a:t>x[4,:,:,5,:]</a:t>
            </a:r>
            <a:endParaRPr lang="ko-KR" altLang="en-US" dirty="0">
              <a:solidFill>
                <a:schemeClr val="tx1">
                  <a:lumMod val="50000"/>
                  <a:lumOff val="50000"/>
                </a:schemeClr>
              </a:solidFill>
            </a:endParaRPr>
          </a:p>
        </p:txBody>
      </p:sp>
      <p:sp>
        <p:nvSpPr>
          <p:cNvPr id="2" name="슬라이드 번호 개체 틀 1"/>
          <p:cNvSpPr>
            <a:spLocks noGrp="1"/>
          </p:cNvSpPr>
          <p:nvPr>
            <p:ph type="sldNum" sz="quarter" idx="12"/>
          </p:nvPr>
        </p:nvSpPr>
        <p:spPr/>
        <p:txBody>
          <a:bodyPr/>
          <a:lstStyle/>
          <a:p>
            <a:fld id="{D57F1E4F-1CFF-5643-939E-217C01CDF565}" type="slidenum">
              <a:rPr lang="en-US" smtClean="0"/>
              <a:pPr/>
              <a:t>90</a:t>
            </a:fld>
            <a:endParaRPr lang="en-US" dirty="0"/>
          </a:p>
        </p:txBody>
      </p:sp>
    </p:spTree>
    <p:extLst>
      <p:ext uri="{BB962C8B-B14F-4D97-AF65-F5344CB8AC3E}">
        <p14:creationId xmlns:p14="http://schemas.microsoft.com/office/powerpoint/2010/main" val="211907325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p:cNvSpPr>
            <a:spLocks noGrp="1"/>
          </p:cNvSpPr>
          <p:nvPr>
            <p:ph type="title"/>
          </p:nvPr>
        </p:nvSpPr>
        <p:spPr/>
        <p:txBody>
          <a:bodyPr/>
          <a:lstStyle/>
          <a:p>
            <a:r>
              <a:rPr lang="en-US" altLang="ko-KR"/>
              <a:t>Indexing, Slicing and Iterating</a:t>
            </a:r>
            <a:endParaRPr lang="ko-KR" altLang="en-US" dirty="0"/>
          </a:p>
        </p:txBody>
      </p:sp>
      <p:sp>
        <p:nvSpPr>
          <p:cNvPr id="3" name="내용 개체 틀 2"/>
          <p:cNvSpPr>
            <a:spLocks noGrp="1"/>
          </p:cNvSpPr>
          <p:nvPr>
            <p:ph idx="1"/>
          </p:nvPr>
        </p:nvSpPr>
        <p:spPr/>
        <p:txBody>
          <a:bodyPr>
            <a:normAutofit fontScale="62500" lnSpcReduction="20000"/>
          </a:bodyPr>
          <a:lstStyle/>
          <a:p>
            <a:pPr marL="0" indent="0">
              <a:buNone/>
            </a:pPr>
            <a:r>
              <a:rPr lang="en-US" altLang="ko-KR" dirty="0"/>
              <a:t>import </a:t>
            </a:r>
            <a:r>
              <a:rPr lang="en-US" altLang="ko-KR" dirty="0" err="1"/>
              <a:t>numpy</a:t>
            </a:r>
            <a:endParaRPr lang="en-US" altLang="ko-KR" dirty="0"/>
          </a:p>
          <a:p>
            <a:pPr marL="0" indent="0">
              <a:buNone/>
            </a:pPr>
            <a:endParaRPr lang="en-US" altLang="ko-KR" dirty="0"/>
          </a:p>
          <a:p>
            <a:pPr marL="0" indent="0">
              <a:buNone/>
            </a:pPr>
            <a:r>
              <a:rPr lang="en-US" altLang="ko-KR" dirty="0"/>
              <a:t>c = </a:t>
            </a:r>
            <a:r>
              <a:rPr lang="en-US" altLang="ko-KR" dirty="0" err="1"/>
              <a:t>numpy.array</a:t>
            </a:r>
            <a:r>
              <a:rPr lang="en-US" altLang="ko-KR" dirty="0"/>
              <a:t>([[[0, 1, 2],</a:t>
            </a:r>
          </a:p>
          <a:p>
            <a:pPr marL="0" indent="0">
              <a:buNone/>
            </a:pPr>
            <a:r>
              <a:rPr lang="en-US" altLang="ko-KR" dirty="0"/>
              <a:t>	                [10, 12, 13]],</a:t>
            </a:r>
          </a:p>
          <a:p>
            <a:pPr marL="0" indent="0">
              <a:buNone/>
            </a:pPr>
            <a:r>
              <a:rPr lang="en-US" altLang="ko-KR" dirty="0"/>
              <a:t>	               [[100, 101, 102],</a:t>
            </a:r>
          </a:p>
          <a:p>
            <a:pPr marL="0" indent="0">
              <a:buNone/>
            </a:pPr>
            <a:r>
              <a:rPr lang="en-US" altLang="ko-KR" dirty="0"/>
              <a:t>	                [110, 112, 113]]])</a:t>
            </a:r>
          </a:p>
          <a:p>
            <a:pPr marL="0" indent="0">
              <a:buNone/>
            </a:pPr>
            <a:r>
              <a:rPr lang="en-US" altLang="ko-KR" dirty="0"/>
              <a:t>print(</a:t>
            </a:r>
            <a:r>
              <a:rPr lang="en-US" altLang="ko-KR" dirty="0" err="1"/>
              <a:t>c.shape</a:t>
            </a:r>
            <a:r>
              <a:rPr lang="en-US" altLang="ko-KR" dirty="0"/>
              <a:t>)		# (2, 2, 3)</a:t>
            </a:r>
          </a:p>
          <a:p>
            <a:pPr marL="0" indent="0">
              <a:buNone/>
            </a:pPr>
            <a:r>
              <a:rPr lang="en-US" altLang="ko-KR" dirty="0"/>
              <a:t>print(c[1, ...])		# [[100 101 102]</a:t>
            </a:r>
          </a:p>
          <a:p>
            <a:pPr marL="0" indent="0">
              <a:buNone/>
            </a:pPr>
            <a:r>
              <a:rPr lang="en-US" altLang="ko-KR" dirty="0"/>
              <a:t>				#  [110 112 113]]</a:t>
            </a:r>
          </a:p>
          <a:p>
            <a:pPr marL="0" indent="0">
              <a:buNone/>
            </a:pPr>
            <a:r>
              <a:rPr lang="en-US" altLang="ko-KR" dirty="0"/>
              <a:t>print(c[1, :, :])</a:t>
            </a:r>
          </a:p>
          <a:p>
            <a:pPr marL="0" indent="0">
              <a:buNone/>
            </a:pPr>
            <a:r>
              <a:rPr lang="en-US" altLang="ko-KR" dirty="0"/>
              <a:t>print(c[1])</a:t>
            </a:r>
          </a:p>
          <a:p>
            <a:pPr marL="0" indent="0">
              <a:buNone/>
            </a:pPr>
            <a:r>
              <a:rPr lang="en-US" altLang="ko-KR" dirty="0"/>
              <a:t>print(c[..., 2])		# [[  2  13]</a:t>
            </a:r>
          </a:p>
          <a:p>
            <a:pPr marL="0" indent="0">
              <a:buNone/>
            </a:pPr>
            <a:r>
              <a:rPr lang="en-US" altLang="ko-KR" dirty="0"/>
              <a:t>				#  [102 113]]</a:t>
            </a:r>
          </a:p>
          <a:p>
            <a:pPr marL="0" indent="0">
              <a:buNone/>
            </a:pPr>
            <a:r>
              <a:rPr lang="en-US" altLang="ko-KR" dirty="0"/>
              <a:t>print(c[:, :, 2])</a:t>
            </a:r>
            <a:endParaRPr lang="ko-KR" altLang="en-US" dirty="0"/>
          </a:p>
        </p:txBody>
      </p:sp>
      <p:sp>
        <p:nvSpPr>
          <p:cNvPr id="2" name="슬라이드 번호 개체 틀 1"/>
          <p:cNvSpPr>
            <a:spLocks noGrp="1"/>
          </p:cNvSpPr>
          <p:nvPr>
            <p:ph type="sldNum" sz="quarter" idx="12"/>
          </p:nvPr>
        </p:nvSpPr>
        <p:spPr/>
        <p:txBody>
          <a:bodyPr/>
          <a:lstStyle/>
          <a:p>
            <a:fld id="{D57F1E4F-1CFF-5643-939E-217C01CDF565}" type="slidenum">
              <a:rPr lang="en-US" smtClean="0"/>
              <a:pPr/>
              <a:t>91</a:t>
            </a:fld>
            <a:endParaRPr lang="en-US" dirty="0"/>
          </a:p>
        </p:txBody>
      </p:sp>
    </p:spTree>
    <p:extLst>
      <p:ext uri="{BB962C8B-B14F-4D97-AF65-F5344CB8AC3E}">
        <p14:creationId xmlns:p14="http://schemas.microsoft.com/office/powerpoint/2010/main" val="157553473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p:cNvSpPr>
            <a:spLocks noGrp="1"/>
          </p:cNvSpPr>
          <p:nvPr>
            <p:ph type="title"/>
          </p:nvPr>
        </p:nvSpPr>
        <p:spPr/>
        <p:txBody>
          <a:bodyPr/>
          <a:lstStyle/>
          <a:p>
            <a:r>
              <a:rPr lang="en-US" altLang="ko-KR"/>
              <a:t>Indexing, Slicing and Iterating</a:t>
            </a:r>
            <a:endParaRPr lang="ko-KR" altLang="en-US" dirty="0"/>
          </a:p>
        </p:txBody>
      </p:sp>
      <p:sp>
        <p:nvSpPr>
          <p:cNvPr id="3" name="내용 개체 틀 2"/>
          <p:cNvSpPr>
            <a:spLocks noGrp="1"/>
          </p:cNvSpPr>
          <p:nvPr>
            <p:ph idx="1"/>
          </p:nvPr>
        </p:nvSpPr>
        <p:spPr/>
        <p:txBody>
          <a:bodyPr>
            <a:normAutofit fontScale="62500" lnSpcReduction="20000"/>
          </a:bodyPr>
          <a:lstStyle/>
          <a:p>
            <a:pPr marL="0" indent="0">
              <a:buNone/>
            </a:pPr>
            <a:r>
              <a:rPr lang="en-US" altLang="ko-KR" dirty="0"/>
              <a:t>import </a:t>
            </a:r>
            <a:r>
              <a:rPr lang="en-US" altLang="ko-KR" dirty="0" err="1"/>
              <a:t>numpy</a:t>
            </a:r>
            <a:endParaRPr lang="en-US" altLang="ko-KR" dirty="0"/>
          </a:p>
          <a:p>
            <a:pPr marL="0" indent="0">
              <a:buNone/>
            </a:pPr>
            <a:endParaRPr lang="en-US" altLang="ko-KR" dirty="0"/>
          </a:p>
          <a:p>
            <a:pPr marL="0" indent="0">
              <a:buNone/>
            </a:pPr>
            <a:r>
              <a:rPr lang="en-US" altLang="ko-KR" dirty="0"/>
              <a:t>c = </a:t>
            </a:r>
            <a:r>
              <a:rPr lang="en-US" altLang="ko-KR" dirty="0" err="1"/>
              <a:t>numpy.array</a:t>
            </a:r>
            <a:r>
              <a:rPr lang="en-US" altLang="ko-KR" dirty="0"/>
              <a:t>([[[0, 1, 2],</a:t>
            </a:r>
          </a:p>
          <a:p>
            <a:pPr marL="0" indent="0">
              <a:buNone/>
            </a:pPr>
            <a:r>
              <a:rPr lang="en-US" altLang="ko-KR" dirty="0"/>
              <a:t>	                [10, 12, 13]],</a:t>
            </a:r>
          </a:p>
          <a:p>
            <a:pPr marL="0" indent="0">
              <a:buNone/>
            </a:pPr>
            <a:r>
              <a:rPr lang="en-US" altLang="ko-KR" dirty="0"/>
              <a:t>	               [[100, 101, 102],</a:t>
            </a:r>
          </a:p>
          <a:p>
            <a:pPr marL="0" indent="0">
              <a:buNone/>
            </a:pPr>
            <a:r>
              <a:rPr lang="en-US" altLang="ko-KR" dirty="0"/>
              <a:t>	                [110, 112, 113]]])</a:t>
            </a:r>
          </a:p>
          <a:p>
            <a:pPr marL="0" indent="0">
              <a:buNone/>
            </a:pPr>
            <a:r>
              <a:rPr lang="en-US" altLang="ko-KR" dirty="0"/>
              <a:t>print(</a:t>
            </a:r>
            <a:r>
              <a:rPr lang="en-US" altLang="ko-KR" b="1" dirty="0" err="1">
                <a:solidFill>
                  <a:srgbClr val="FF0000"/>
                </a:solidFill>
              </a:rPr>
              <a:t>c.shape</a:t>
            </a:r>
            <a:r>
              <a:rPr lang="en-US" altLang="ko-KR" dirty="0"/>
              <a:t>)		# </a:t>
            </a:r>
            <a:r>
              <a:rPr lang="en-US" altLang="ko-KR" b="1" dirty="0">
                <a:solidFill>
                  <a:srgbClr val="FF0000"/>
                </a:solidFill>
              </a:rPr>
              <a:t>(2, 2, 3)</a:t>
            </a:r>
          </a:p>
          <a:p>
            <a:pPr marL="0" indent="0">
              <a:buNone/>
            </a:pPr>
            <a:r>
              <a:rPr lang="en-US" altLang="ko-KR" dirty="0"/>
              <a:t>print(c[1, ...])		# [[100 101 102]</a:t>
            </a:r>
          </a:p>
          <a:p>
            <a:pPr marL="0" indent="0">
              <a:buNone/>
            </a:pPr>
            <a:r>
              <a:rPr lang="en-US" altLang="ko-KR" dirty="0"/>
              <a:t>				#  [110 112 113]]</a:t>
            </a:r>
          </a:p>
          <a:p>
            <a:pPr marL="0" indent="0">
              <a:buNone/>
            </a:pPr>
            <a:r>
              <a:rPr lang="en-US" altLang="ko-KR" dirty="0"/>
              <a:t>print(c[1, :, :])</a:t>
            </a:r>
          </a:p>
          <a:p>
            <a:pPr marL="0" indent="0">
              <a:buNone/>
            </a:pPr>
            <a:r>
              <a:rPr lang="en-US" altLang="ko-KR" dirty="0"/>
              <a:t>print(c[1])</a:t>
            </a:r>
          </a:p>
          <a:p>
            <a:pPr marL="0" indent="0">
              <a:buNone/>
            </a:pPr>
            <a:r>
              <a:rPr lang="en-US" altLang="ko-KR" dirty="0"/>
              <a:t>print(c[..., 2])		# [[  2  13]</a:t>
            </a:r>
          </a:p>
          <a:p>
            <a:pPr marL="0" indent="0">
              <a:buNone/>
            </a:pPr>
            <a:r>
              <a:rPr lang="en-US" altLang="ko-KR" dirty="0"/>
              <a:t>				#  [102 113]]</a:t>
            </a:r>
          </a:p>
          <a:p>
            <a:pPr marL="0" indent="0">
              <a:buNone/>
            </a:pPr>
            <a:r>
              <a:rPr lang="en-US" altLang="ko-KR" dirty="0"/>
              <a:t>print(c[:, :, 2])</a:t>
            </a:r>
            <a:endParaRPr lang="ko-KR" altLang="en-US" dirty="0"/>
          </a:p>
        </p:txBody>
      </p:sp>
      <p:sp>
        <p:nvSpPr>
          <p:cNvPr id="2" name="슬라이드 번호 개체 틀 1"/>
          <p:cNvSpPr>
            <a:spLocks noGrp="1"/>
          </p:cNvSpPr>
          <p:nvPr>
            <p:ph type="sldNum" sz="quarter" idx="12"/>
          </p:nvPr>
        </p:nvSpPr>
        <p:spPr/>
        <p:txBody>
          <a:bodyPr/>
          <a:lstStyle/>
          <a:p>
            <a:fld id="{D57F1E4F-1CFF-5643-939E-217C01CDF565}" type="slidenum">
              <a:rPr lang="en-US" smtClean="0"/>
              <a:pPr/>
              <a:t>92</a:t>
            </a:fld>
            <a:endParaRPr lang="en-US" dirty="0"/>
          </a:p>
        </p:txBody>
      </p:sp>
    </p:spTree>
    <p:extLst>
      <p:ext uri="{BB962C8B-B14F-4D97-AF65-F5344CB8AC3E}">
        <p14:creationId xmlns:p14="http://schemas.microsoft.com/office/powerpoint/2010/main" val="325600252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p:cNvSpPr>
            <a:spLocks noGrp="1"/>
          </p:cNvSpPr>
          <p:nvPr>
            <p:ph type="title"/>
          </p:nvPr>
        </p:nvSpPr>
        <p:spPr/>
        <p:txBody>
          <a:bodyPr/>
          <a:lstStyle/>
          <a:p>
            <a:r>
              <a:rPr lang="en-US" altLang="ko-KR"/>
              <a:t>Indexing, Slicing and Iterating</a:t>
            </a:r>
            <a:endParaRPr lang="ko-KR" altLang="en-US" dirty="0"/>
          </a:p>
        </p:txBody>
      </p:sp>
      <p:sp>
        <p:nvSpPr>
          <p:cNvPr id="3" name="내용 개체 틀 2"/>
          <p:cNvSpPr>
            <a:spLocks noGrp="1"/>
          </p:cNvSpPr>
          <p:nvPr>
            <p:ph idx="1"/>
          </p:nvPr>
        </p:nvSpPr>
        <p:spPr/>
        <p:txBody>
          <a:bodyPr>
            <a:normAutofit fontScale="62500" lnSpcReduction="20000"/>
          </a:bodyPr>
          <a:lstStyle/>
          <a:p>
            <a:pPr marL="0" indent="0">
              <a:buNone/>
            </a:pPr>
            <a:r>
              <a:rPr lang="en-US" altLang="ko-KR" dirty="0"/>
              <a:t>import </a:t>
            </a:r>
            <a:r>
              <a:rPr lang="en-US" altLang="ko-KR" dirty="0" err="1"/>
              <a:t>numpy</a:t>
            </a:r>
            <a:endParaRPr lang="en-US" altLang="ko-KR" dirty="0"/>
          </a:p>
          <a:p>
            <a:pPr marL="0" indent="0">
              <a:buNone/>
            </a:pPr>
            <a:endParaRPr lang="en-US" altLang="ko-KR" dirty="0"/>
          </a:p>
          <a:p>
            <a:pPr marL="0" indent="0">
              <a:buNone/>
            </a:pPr>
            <a:r>
              <a:rPr lang="en-US" altLang="ko-KR" dirty="0"/>
              <a:t>c = </a:t>
            </a:r>
            <a:r>
              <a:rPr lang="en-US" altLang="ko-KR" dirty="0" err="1"/>
              <a:t>numpy.array</a:t>
            </a:r>
            <a:r>
              <a:rPr lang="en-US" altLang="ko-KR" dirty="0"/>
              <a:t>([</a:t>
            </a:r>
            <a:r>
              <a:rPr lang="en-US" altLang="ko-KR" b="1" dirty="0">
                <a:solidFill>
                  <a:srgbClr val="FF0000"/>
                </a:solidFill>
              </a:rPr>
              <a:t>[[0, 1, 2],</a:t>
            </a:r>
          </a:p>
          <a:p>
            <a:pPr marL="0" indent="0">
              <a:buNone/>
            </a:pPr>
            <a:r>
              <a:rPr lang="en-US" altLang="ko-KR" b="1" dirty="0">
                <a:solidFill>
                  <a:srgbClr val="FF0000"/>
                </a:solidFill>
              </a:rPr>
              <a:t>	                [10, 12, 13]]</a:t>
            </a:r>
            <a:r>
              <a:rPr lang="en-US" altLang="ko-KR" dirty="0"/>
              <a:t>,</a:t>
            </a:r>
          </a:p>
          <a:p>
            <a:pPr marL="0" indent="0">
              <a:buNone/>
            </a:pPr>
            <a:r>
              <a:rPr lang="en-US" altLang="ko-KR" dirty="0"/>
              <a:t>	               </a:t>
            </a:r>
            <a:r>
              <a:rPr lang="en-US" altLang="ko-KR" b="1" dirty="0">
                <a:solidFill>
                  <a:srgbClr val="7030A0"/>
                </a:solidFill>
              </a:rPr>
              <a:t>[[100, 101, 102],</a:t>
            </a:r>
          </a:p>
          <a:p>
            <a:pPr marL="0" indent="0">
              <a:buNone/>
            </a:pPr>
            <a:r>
              <a:rPr lang="en-US" altLang="ko-KR" b="1" dirty="0">
                <a:solidFill>
                  <a:srgbClr val="7030A0"/>
                </a:solidFill>
              </a:rPr>
              <a:t>	                [110, 112, 113]]</a:t>
            </a:r>
            <a:r>
              <a:rPr lang="en-US" altLang="ko-KR" dirty="0"/>
              <a:t>])</a:t>
            </a:r>
          </a:p>
          <a:p>
            <a:pPr marL="0" indent="0">
              <a:buNone/>
            </a:pPr>
            <a:r>
              <a:rPr lang="en-US" altLang="ko-KR" dirty="0"/>
              <a:t>print(</a:t>
            </a:r>
            <a:r>
              <a:rPr lang="en-US" altLang="ko-KR" b="1" dirty="0" err="1">
                <a:solidFill>
                  <a:srgbClr val="FF0000"/>
                </a:solidFill>
              </a:rPr>
              <a:t>c.shape</a:t>
            </a:r>
            <a:r>
              <a:rPr lang="en-US" altLang="ko-KR" dirty="0"/>
              <a:t>)		# (</a:t>
            </a:r>
            <a:r>
              <a:rPr lang="en-US" altLang="ko-KR" b="1" dirty="0">
                <a:solidFill>
                  <a:srgbClr val="FF0000"/>
                </a:solidFill>
              </a:rPr>
              <a:t>2</a:t>
            </a:r>
            <a:r>
              <a:rPr lang="en-US" altLang="ko-KR" dirty="0"/>
              <a:t>, 2, 3)</a:t>
            </a:r>
          </a:p>
          <a:p>
            <a:pPr marL="0" indent="0">
              <a:buNone/>
            </a:pPr>
            <a:r>
              <a:rPr lang="en-US" altLang="ko-KR" dirty="0"/>
              <a:t>print(c[1, ...])		# [[100 101 102]</a:t>
            </a:r>
          </a:p>
          <a:p>
            <a:pPr marL="0" indent="0">
              <a:buNone/>
            </a:pPr>
            <a:r>
              <a:rPr lang="en-US" altLang="ko-KR" dirty="0"/>
              <a:t>				#  [110 112 113]]</a:t>
            </a:r>
          </a:p>
          <a:p>
            <a:pPr marL="0" indent="0">
              <a:buNone/>
            </a:pPr>
            <a:r>
              <a:rPr lang="en-US" altLang="ko-KR" dirty="0"/>
              <a:t>print(c[1, :, :])</a:t>
            </a:r>
          </a:p>
          <a:p>
            <a:pPr marL="0" indent="0">
              <a:buNone/>
            </a:pPr>
            <a:r>
              <a:rPr lang="en-US" altLang="ko-KR" dirty="0"/>
              <a:t>print(c[1])</a:t>
            </a:r>
          </a:p>
          <a:p>
            <a:pPr marL="0" indent="0">
              <a:buNone/>
            </a:pPr>
            <a:r>
              <a:rPr lang="en-US" altLang="ko-KR" dirty="0"/>
              <a:t>print(c[..., 2])		# [[  2  13]</a:t>
            </a:r>
          </a:p>
          <a:p>
            <a:pPr marL="0" indent="0">
              <a:buNone/>
            </a:pPr>
            <a:r>
              <a:rPr lang="en-US" altLang="ko-KR" dirty="0"/>
              <a:t>				#  [102 113]]</a:t>
            </a:r>
          </a:p>
          <a:p>
            <a:pPr marL="0" indent="0">
              <a:buNone/>
            </a:pPr>
            <a:r>
              <a:rPr lang="en-US" altLang="ko-KR" dirty="0"/>
              <a:t>print(c[:, :, 2])</a:t>
            </a:r>
            <a:endParaRPr lang="ko-KR" altLang="en-US" dirty="0"/>
          </a:p>
        </p:txBody>
      </p:sp>
      <p:sp>
        <p:nvSpPr>
          <p:cNvPr id="2" name="슬라이드 번호 개체 틀 1"/>
          <p:cNvSpPr>
            <a:spLocks noGrp="1"/>
          </p:cNvSpPr>
          <p:nvPr>
            <p:ph type="sldNum" sz="quarter" idx="12"/>
          </p:nvPr>
        </p:nvSpPr>
        <p:spPr/>
        <p:txBody>
          <a:bodyPr/>
          <a:lstStyle/>
          <a:p>
            <a:fld id="{D57F1E4F-1CFF-5643-939E-217C01CDF565}" type="slidenum">
              <a:rPr lang="en-US" smtClean="0"/>
              <a:pPr/>
              <a:t>93</a:t>
            </a:fld>
            <a:endParaRPr lang="en-US" dirty="0"/>
          </a:p>
        </p:txBody>
      </p:sp>
    </p:spTree>
    <p:extLst>
      <p:ext uri="{BB962C8B-B14F-4D97-AF65-F5344CB8AC3E}">
        <p14:creationId xmlns:p14="http://schemas.microsoft.com/office/powerpoint/2010/main" val="164124657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p:cNvSpPr>
            <a:spLocks noGrp="1"/>
          </p:cNvSpPr>
          <p:nvPr>
            <p:ph type="title"/>
          </p:nvPr>
        </p:nvSpPr>
        <p:spPr/>
        <p:txBody>
          <a:bodyPr/>
          <a:lstStyle/>
          <a:p>
            <a:r>
              <a:rPr lang="en-US" altLang="ko-KR"/>
              <a:t>Indexing, Slicing and Iterating</a:t>
            </a:r>
            <a:endParaRPr lang="ko-KR" altLang="en-US" dirty="0"/>
          </a:p>
        </p:txBody>
      </p:sp>
      <p:sp>
        <p:nvSpPr>
          <p:cNvPr id="3" name="내용 개체 틀 2"/>
          <p:cNvSpPr>
            <a:spLocks noGrp="1"/>
          </p:cNvSpPr>
          <p:nvPr>
            <p:ph idx="1"/>
          </p:nvPr>
        </p:nvSpPr>
        <p:spPr/>
        <p:txBody>
          <a:bodyPr>
            <a:normAutofit fontScale="62500" lnSpcReduction="20000"/>
          </a:bodyPr>
          <a:lstStyle/>
          <a:p>
            <a:pPr marL="0" indent="0">
              <a:buNone/>
            </a:pPr>
            <a:r>
              <a:rPr lang="en-US" altLang="ko-KR" dirty="0"/>
              <a:t>import </a:t>
            </a:r>
            <a:r>
              <a:rPr lang="en-US" altLang="ko-KR" dirty="0" err="1"/>
              <a:t>numpy</a:t>
            </a:r>
            <a:endParaRPr lang="en-US" altLang="ko-KR" dirty="0"/>
          </a:p>
          <a:p>
            <a:pPr marL="0" indent="0">
              <a:buNone/>
            </a:pPr>
            <a:endParaRPr lang="en-US" altLang="ko-KR" dirty="0"/>
          </a:p>
          <a:p>
            <a:pPr marL="0" indent="0">
              <a:buNone/>
            </a:pPr>
            <a:r>
              <a:rPr lang="en-US" altLang="ko-KR" dirty="0"/>
              <a:t>c = </a:t>
            </a:r>
            <a:r>
              <a:rPr lang="en-US" altLang="ko-KR" dirty="0" err="1"/>
              <a:t>numpy.array</a:t>
            </a:r>
            <a:r>
              <a:rPr lang="en-US" altLang="ko-KR" dirty="0"/>
              <a:t>([[</a:t>
            </a:r>
            <a:r>
              <a:rPr lang="en-US" altLang="ko-KR" b="1" dirty="0">
                <a:solidFill>
                  <a:srgbClr val="FF0000"/>
                </a:solidFill>
              </a:rPr>
              <a:t>[0, 1, 2]</a:t>
            </a:r>
            <a:r>
              <a:rPr lang="en-US" altLang="ko-KR" dirty="0"/>
              <a:t>,</a:t>
            </a:r>
          </a:p>
          <a:p>
            <a:pPr marL="0" indent="0">
              <a:buNone/>
            </a:pPr>
            <a:r>
              <a:rPr lang="en-US" altLang="ko-KR" dirty="0"/>
              <a:t>	                </a:t>
            </a:r>
            <a:r>
              <a:rPr lang="en-US" altLang="ko-KR" b="1" dirty="0">
                <a:solidFill>
                  <a:srgbClr val="7030A0"/>
                </a:solidFill>
              </a:rPr>
              <a:t>[10, 12, 13]</a:t>
            </a:r>
            <a:r>
              <a:rPr lang="en-US" altLang="ko-KR" dirty="0"/>
              <a:t>],</a:t>
            </a:r>
          </a:p>
          <a:p>
            <a:pPr marL="0" indent="0">
              <a:buNone/>
            </a:pPr>
            <a:r>
              <a:rPr lang="en-US" altLang="ko-KR" dirty="0"/>
              <a:t>	               [</a:t>
            </a:r>
            <a:r>
              <a:rPr lang="en-US" altLang="ko-KR" b="1" dirty="0">
                <a:solidFill>
                  <a:srgbClr val="FF0000"/>
                </a:solidFill>
              </a:rPr>
              <a:t>[100, 101, 102]</a:t>
            </a:r>
            <a:r>
              <a:rPr lang="en-US" altLang="ko-KR" dirty="0"/>
              <a:t>,</a:t>
            </a:r>
          </a:p>
          <a:p>
            <a:pPr marL="0" indent="0">
              <a:buNone/>
            </a:pPr>
            <a:r>
              <a:rPr lang="en-US" altLang="ko-KR" dirty="0"/>
              <a:t>	                </a:t>
            </a:r>
            <a:r>
              <a:rPr lang="en-US" altLang="ko-KR" b="1" dirty="0">
                <a:solidFill>
                  <a:srgbClr val="7030A0"/>
                </a:solidFill>
              </a:rPr>
              <a:t>[110, 112, 113]</a:t>
            </a:r>
            <a:r>
              <a:rPr lang="en-US" altLang="ko-KR" dirty="0"/>
              <a:t>]])</a:t>
            </a:r>
          </a:p>
          <a:p>
            <a:pPr marL="0" indent="0">
              <a:buNone/>
            </a:pPr>
            <a:r>
              <a:rPr lang="en-US" altLang="ko-KR" dirty="0"/>
              <a:t>print(</a:t>
            </a:r>
            <a:r>
              <a:rPr lang="en-US" altLang="ko-KR" b="1" dirty="0" err="1">
                <a:solidFill>
                  <a:srgbClr val="FF0000"/>
                </a:solidFill>
              </a:rPr>
              <a:t>c.shape</a:t>
            </a:r>
            <a:r>
              <a:rPr lang="en-US" altLang="ko-KR" dirty="0"/>
              <a:t>)		# (2, </a:t>
            </a:r>
            <a:r>
              <a:rPr lang="en-US" altLang="ko-KR" b="1" dirty="0">
                <a:solidFill>
                  <a:srgbClr val="FF0000"/>
                </a:solidFill>
              </a:rPr>
              <a:t>2</a:t>
            </a:r>
            <a:r>
              <a:rPr lang="en-US" altLang="ko-KR" dirty="0"/>
              <a:t>, 3)</a:t>
            </a:r>
          </a:p>
          <a:p>
            <a:pPr marL="0" indent="0">
              <a:buNone/>
            </a:pPr>
            <a:r>
              <a:rPr lang="en-US" altLang="ko-KR" dirty="0"/>
              <a:t>print(c[1, ...])		# [[100 101 102]</a:t>
            </a:r>
          </a:p>
          <a:p>
            <a:pPr marL="0" indent="0">
              <a:buNone/>
            </a:pPr>
            <a:r>
              <a:rPr lang="en-US" altLang="ko-KR" dirty="0"/>
              <a:t>				#  [110 112 113]]</a:t>
            </a:r>
          </a:p>
          <a:p>
            <a:pPr marL="0" indent="0">
              <a:buNone/>
            </a:pPr>
            <a:r>
              <a:rPr lang="en-US" altLang="ko-KR" dirty="0"/>
              <a:t>print(c[1, :, :])</a:t>
            </a:r>
          </a:p>
          <a:p>
            <a:pPr marL="0" indent="0">
              <a:buNone/>
            </a:pPr>
            <a:r>
              <a:rPr lang="en-US" altLang="ko-KR" dirty="0"/>
              <a:t>print(c[1])</a:t>
            </a:r>
          </a:p>
          <a:p>
            <a:pPr marL="0" indent="0">
              <a:buNone/>
            </a:pPr>
            <a:r>
              <a:rPr lang="en-US" altLang="ko-KR" dirty="0"/>
              <a:t>print(c[..., 2])		# [[  2  13]</a:t>
            </a:r>
          </a:p>
          <a:p>
            <a:pPr marL="0" indent="0">
              <a:buNone/>
            </a:pPr>
            <a:r>
              <a:rPr lang="en-US" altLang="ko-KR" dirty="0"/>
              <a:t>				#  [102 113]]</a:t>
            </a:r>
          </a:p>
          <a:p>
            <a:pPr marL="0" indent="0">
              <a:buNone/>
            </a:pPr>
            <a:r>
              <a:rPr lang="en-US" altLang="ko-KR" dirty="0"/>
              <a:t>print(c[:, :, 2])</a:t>
            </a:r>
            <a:endParaRPr lang="ko-KR" altLang="en-US" dirty="0"/>
          </a:p>
        </p:txBody>
      </p:sp>
      <p:sp>
        <p:nvSpPr>
          <p:cNvPr id="2" name="슬라이드 번호 개체 틀 1"/>
          <p:cNvSpPr>
            <a:spLocks noGrp="1"/>
          </p:cNvSpPr>
          <p:nvPr>
            <p:ph type="sldNum" sz="quarter" idx="12"/>
          </p:nvPr>
        </p:nvSpPr>
        <p:spPr/>
        <p:txBody>
          <a:bodyPr/>
          <a:lstStyle/>
          <a:p>
            <a:fld id="{D57F1E4F-1CFF-5643-939E-217C01CDF565}" type="slidenum">
              <a:rPr lang="en-US" smtClean="0"/>
              <a:pPr/>
              <a:t>94</a:t>
            </a:fld>
            <a:endParaRPr lang="en-US" dirty="0"/>
          </a:p>
        </p:txBody>
      </p:sp>
    </p:spTree>
    <p:extLst>
      <p:ext uri="{BB962C8B-B14F-4D97-AF65-F5344CB8AC3E}">
        <p14:creationId xmlns:p14="http://schemas.microsoft.com/office/powerpoint/2010/main" val="2333371882"/>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p:cNvSpPr>
            <a:spLocks noGrp="1"/>
          </p:cNvSpPr>
          <p:nvPr>
            <p:ph type="title"/>
          </p:nvPr>
        </p:nvSpPr>
        <p:spPr/>
        <p:txBody>
          <a:bodyPr/>
          <a:lstStyle/>
          <a:p>
            <a:r>
              <a:rPr lang="en-US" altLang="ko-KR"/>
              <a:t>Indexing, Slicing and Iterating</a:t>
            </a:r>
            <a:endParaRPr lang="ko-KR" altLang="en-US" dirty="0"/>
          </a:p>
        </p:txBody>
      </p:sp>
      <p:sp>
        <p:nvSpPr>
          <p:cNvPr id="3" name="내용 개체 틀 2"/>
          <p:cNvSpPr>
            <a:spLocks noGrp="1"/>
          </p:cNvSpPr>
          <p:nvPr>
            <p:ph idx="1"/>
          </p:nvPr>
        </p:nvSpPr>
        <p:spPr/>
        <p:txBody>
          <a:bodyPr>
            <a:normAutofit fontScale="62500" lnSpcReduction="20000"/>
          </a:bodyPr>
          <a:lstStyle/>
          <a:p>
            <a:pPr marL="0" indent="0">
              <a:buNone/>
            </a:pPr>
            <a:r>
              <a:rPr lang="en-US" altLang="ko-KR" dirty="0"/>
              <a:t>import </a:t>
            </a:r>
            <a:r>
              <a:rPr lang="en-US" altLang="ko-KR" dirty="0" err="1"/>
              <a:t>numpy</a:t>
            </a:r>
            <a:endParaRPr lang="en-US" altLang="ko-KR" dirty="0"/>
          </a:p>
          <a:p>
            <a:pPr marL="0" indent="0">
              <a:buNone/>
            </a:pPr>
            <a:endParaRPr lang="en-US" altLang="ko-KR" dirty="0"/>
          </a:p>
          <a:p>
            <a:pPr marL="0" indent="0">
              <a:buNone/>
            </a:pPr>
            <a:r>
              <a:rPr lang="en-US" altLang="ko-KR" dirty="0"/>
              <a:t>c = </a:t>
            </a:r>
            <a:r>
              <a:rPr lang="en-US" altLang="ko-KR" dirty="0" err="1"/>
              <a:t>numpy.array</a:t>
            </a:r>
            <a:r>
              <a:rPr lang="en-US" altLang="ko-KR" dirty="0"/>
              <a:t>([[[</a:t>
            </a:r>
            <a:r>
              <a:rPr lang="en-US" altLang="ko-KR" b="1" dirty="0">
                <a:solidFill>
                  <a:srgbClr val="FF0000"/>
                </a:solidFill>
              </a:rPr>
              <a:t>0, </a:t>
            </a:r>
            <a:r>
              <a:rPr lang="en-US" altLang="ko-KR" b="1" dirty="0">
                <a:solidFill>
                  <a:srgbClr val="7030A0"/>
                </a:solidFill>
              </a:rPr>
              <a:t>1</a:t>
            </a:r>
            <a:r>
              <a:rPr lang="en-US" altLang="ko-KR" b="1" dirty="0">
                <a:solidFill>
                  <a:srgbClr val="FF0000"/>
                </a:solidFill>
              </a:rPr>
              <a:t>, </a:t>
            </a:r>
            <a:r>
              <a:rPr lang="en-US" altLang="ko-KR" b="1" dirty="0">
                <a:solidFill>
                  <a:srgbClr val="00B050"/>
                </a:solidFill>
              </a:rPr>
              <a:t>2</a:t>
            </a:r>
            <a:r>
              <a:rPr lang="en-US" altLang="ko-KR" dirty="0"/>
              <a:t>],</a:t>
            </a:r>
          </a:p>
          <a:p>
            <a:pPr marL="0" indent="0">
              <a:buNone/>
            </a:pPr>
            <a:r>
              <a:rPr lang="en-US" altLang="ko-KR" dirty="0"/>
              <a:t>	                [</a:t>
            </a:r>
            <a:r>
              <a:rPr lang="en-US" altLang="ko-KR" b="1" dirty="0">
                <a:solidFill>
                  <a:srgbClr val="FF0000"/>
                </a:solidFill>
              </a:rPr>
              <a:t>10</a:t>
            </a:r>
            <a:r>
              <a:rPr lang="en-US" altLang="ko-KR" dirty="0"/>
              <a:t>, </a:t>
            </a:r>
            <a:r>
              <a:rPr lang="en-US" altLang="ko-KR" b="1" dirty="0">
                <a:solidFill>
                  <a:srgbClr val="7030A0"/>
                </a:solidFill>
              </a:rPr>
              <a:t>12</a:t>
            </a:r>
            <a:r>
              <a:rPr lang="en-US" altLang="ko-KR" dirty="0"/>
              <a:t>, </a:t>
            </a:r>
            <a:r>
              <a:rPr lang="en-US" altLang="ko-KR" b="1" dirty="0">
                <a:solidFill>
                  <a:srgbClr val="00B050"/>
                </a:solidFill>
              </a:rPr>
              <a:t>13</a:t>
            </a:r>
            <a:r>
              <a:rPr lang="en-US" altLang="ko-KR" dirty="0"/>
              <a:t>]],</a:t>
            </a:r>
          </a:p>
          <a:p>
            <a:pPr marL="0" indent="0">
              <a:buNone/>
            </a:pPr>
            <a:r>
              <a:rPr lang="en-US" altLang="ko-KR" dirty="0"/>
              <a:t>	               [[</a:t>
            </a:r>
            <a:r>
              <a:rPr lang="en-US" altLang="ko-KR" b="1" dirty="0">
                <a:solidFill>
                  <a:srgbClr val="FF0000"/>
                </a:solidFill>
              </a:rPr>
              <a:t>100</a:t>
            </a:r>
            <a:r>
              <a:rPr lang="en-US" altLang="ko-KR" dirty="0"/>
              <a:t>, </a:t>
            </a:r>
            <a:r>
              <a:rPr lang="en-US" altLang="ko-KR" b="1" dirty="0">
                <a:solidFill>
                  <a:srgbClr val="7030A0"/>
                </a:solidFill>
              </a:rPr>
              <a:t>101</a:t>
            </a:r>
            <a:r>
              <a:rPr lang="en-US" altLang="ko-KR" dirty="0"/>
              <a:t>, </a:t>
            </a:r>
            <a:r>
              <a:rPr lang="en-US" altLang="ko-KR" b="1" dirty="0">
                <a:solidFill>
                  <a:srgbClr val="00B050"/>
                </a:solidFill>
              </a:rPr>
              <a:t>102</a:t>
            </a:r>
            <a:r>
              <a:rPr lang="en-US" altLang="ko-KR" dirty="0"/>
              <a:t>],</a:t>
            </a:r>
          </a:p>
          <a:p>
            <a:pPr marL="0" indent="0">
              <a:buNone/>
            </a:pPr>
            <a:r>
              <a:rPr lang="en-US" altLang="ko-KR" dirty="0"/>
              <a:t>	                [</a:t>
            </a:r>
            <a:r>
              <a:rPr lang="en-US" altLang="ko-KR" b="1" dirty="0">
                <a:solidFill>
                  <a:srgbClr val="FF0000"/>
                </a:solidFill>
              </a:rPr>
              <a:t>110</a:t>
            </a:r>
            <a:r>
              <a:rPr lang="en-US" altLang="ko-KR" dirty="0"/>
              <a:t>, </a:t>
            </a:r>
            <a:r>
              <a:rPr lang="en-US" altLang="ko-KR" b="1" dirty="0">
                <a:solidFill>
                  <a:srgbClr val="7030A0"/>
                </a:solidFill>
              </a:rPr>
              <a:t>112</a:t>
            </a:r>
            <a:r>
              <a:rPr lang="en-US" altLang="ko-KR" dirty="0"/>
              <a:t>, </a:t>
            </a:r>
            <a:r>
              <a:rPr lang="en-US" altLang="ko-KR" b="1" dirty="0">
                <a:solidFill>
                  <a:srgbClr val="00B050"/>
                </a:solidFill>
              </a:rPr>
              <a:t>113</a:t>
            </a:r>
            <a:r>
              <a:rPr lang="en-US" altLang="ko-KR" dirty="0"/>
              <a:t>]]])</a:t>
            </a:r>
          </a:p>
          <a:p>
            <a:pPr marL="0" indent="0">
              <a:buNone/>
            </a:pPr>
            <a:r>
              <a:rPr lang="en-US" altLang="ko-KR" dirty="0"/>
              <a:t>print(</a:t>
            </a:r>
            <a:r>
              <a:rPr lang="en-US" altLang="ko-KR" b="1" dirty="0" err="1">
                <a:solidFill>
                  <a:srgbClr val="FF0000"/>
                </a:solidFill>
              </a:rPr>
              <a:t>c.shape</a:t>
            </a:r>
            <a:r>
              <a:rPr lang="en-US" altLang="ko-KR" dirty="0"/>
              <a:t>)		# (2, 2, </a:t>
            </a:r>
            <a:r>
              <a:rPr lang="en-US" altLang="ko-KR" b="1" dirty="0">
                <a:solidFill>
                  <a:srgbClr val="FF0000"/>
                </a:solidFill>
              </a:rPr>
              <a:t>3</a:t>
            </a:r>
            <a:r>
              <a:rPr lang="en-US" altLang="ko-KR" dirty="0"/>
              <a:t>)</a:t>
            </a:r>
          </a:p>
          <a:p>
            <a:pPr marL="0" indent="0">
              <a:buNone/>
            </a:pPr>
            <a:r>
              <a:rPr lang="en-US" altLang="ko-KR" dirty="0"/>
              <a:t>print(c[1, ...])		# [[100 101 102]</a:t>
            </a:r>
          </a:p>
          <a:p>
            <a:pPr marL="0" indent="0">
              <a:buNone/>
            </a:pPr>
            <a:r>
              <a:rPr lang="en-US" altLang="ko-KR" dirty="0"/>
              <a:t>				#  [110 112 113]]</a:t>
            </a:r>
          </a:p>
          <a:p>
            <a:pPr marL="0" indent="0">
              <a:buNone/>
            </a:pPr>
            <a:r>
              <a:rPr lang="en-US" altLang="ko-KR" dirty="0"/>
              <a:t>print(c[1, :, :])</a:t>
            </a:r>
          </a:p>
          <a:p>
            <a:pPr marL="0" indent="0">
              <a:buNone/>
            </a:pPr>
            <a:r>
              <a:rPr lang="en-US" altLang="ko-KR" dirty="0"/>
              <a:t>print(c[1])</a:t>
            </a:r>
          </a:p>
          <a:p>
            <a:pPr marL="0" indent="0">
              <a:buNone/>
            </a:pPr>
            <a:r>
              <a:rPr lang="en-US" altLang="ko-KR" dirty="0"/>
              <a:t>print(c[..., 2])		# [[  2  13]</a:t>
            </a:r>
          </a:p>
          <a:p>
            <a:pPr marL="0" indent="0">
              <a:buNone/>
            </a:pPr>
            <a:r>
              <a:rPr lang="en-US" altLang="ko-KR" dirty="0"/>
              <a:t>				#  [102 113]]</a:t>
            </a:r>
          </a:p>
          <a:p>
            <a:pPr marL="0" indent="0">
              <a:buNone/>
            </a:pPr>
            <a:r>
              <a:rPr lang="en-US" altLang="ko-KR" dirty="0"/>
              <a:t>print(c[:, :, 2])</a:t>
            </a:r>
            <a:endParaRPr lang="ko-KR" altLang="en-US" dirty="0"/>
          </a:p>
        </p:txBody>
      </p:sp>
      <p:sp>
        <p:nvSpPr>
          <p:cNvPr id="2" name="슬라이드 번호 개체 틀 1"/>
          <p:cNvSpPr>
            <a:spLocks noGrp="1"/>
          </p:cNvSpPr>
          <p:nvPr>
            <p:ph type="sldNum" sz="quarter" idx="12"/>
          </p:nvPr>
        </p:nvSpPr>
        <p:spPr/>
        <p:txBody>
          <a:bodyPr/>
          <a:lstStyle/>
          <a:p>
            <a:fld id="{D57F1E4F-1CFF-5643-939E-217C01CDF565}" type="slidenum">
              <a:rPr lang="en-US" smtClean="0"/>
              <a:pPr/>
              <a:t>95</a:t>
            </a:fld>
            <a:endParaRPr lang="en-US" dirty="0"/>
          </a:p>
        </p:txBody>
      </p:sp>
    </p:spTree>
    <p:extLst>
      <p:ext uri="{BB962C8B-B14F-4D97-AF65-F5344CB8AC3E}">
        <p14:creationId xmlns:p14="http://schemas.microsoft.com/office/powerpoint/2010/main" val="224626019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p:cNvSpPr>
            <a:spLocks noGrp="1"/>
          </p:cNvSpPr>
          <p:nvPr>
            <p:ph type="title"/>
          </p:nvPr>
        </p:nvSpPr>
        <p:spPr/>
        <p:txBody>
          <a:bodyPr/>
          <a:lstStyle/>
          <a:p>
            <a:r>
              <a:rPr lang="en-US" altLang="ko-KR"/>
              <a:t>Indexing, Slicing and Iterating</a:t>
            </a:r>
            <a:endParaRPr lang="ko-KR" altLang="en-US" dirty="0"/>
          </a:p>
        </p:txBody>
      </p:sp>
      <p:sp>
        <p:nvSpPr>
          <p:cNvPr id="3" name="내용 개체 틀 2"/>
          <p:cNvSpPr>
            <a:spLocks noGrp="1"/>
          </p:cNvSpPr>
          <p:nvPr>
            <p:ph idx="1"/>
          </p:nvPr>
        </p:nvSpPr>
        <p:spPr/>
        <p:txBody>
          <a:bodyPr>
            <a:normAutofit fontScale="62500" lnSpcReduction="20000"/>
          </a:bodyPr>
          <a:lstStyle/>
          <a:p>
            <a:pPr marL="0" indent="0">
              <a:buNone/>
            </a:pPr>
            <a:r>
              <a:rPr lang="en-US" altLang="ko-KR" dirty="0"/>
              <a:t>import </a:t>
            </a:r>
            <a:r>
              <a:rPr lang="en-US" altLang="ko-KR" dirty="0" err="1"/>
              <a:t>numpy</a:t>
            </a:r>
            <a:endParaRPr lang="en-US" altLang="ko-KR" dirty="0"/>
          </a:p>
          <a:p>
            <a:pPr marL="0" indent="0">
              <a:buNone/>
            </a:pPr>
            <a:endParaRPr lang="en-US" altLang="ko-KR" dirty="0"/>
          </a:p>
          <a:p>
            <a:pPr marL="0" indent="0">
              <a:buNone/>
            </a:pPr>
            <a:r>
              <a:rPr lang="en-US" altLang="ko-KR" dirty="0"/>
              <a:t>c = </a:t>
            </a:r>
            <a:r>
              <a:rPr lang="en-US" altLang="ko-KR" dirty="0" err="1"/>
              <a:t>numpy.array</a:t>
            </a:r>
            <a:r>
              <a:rPr lang="en-US" altLang="ko-KR" dirty="0"/>
              <a:t>([[[0, 1, 2],</a:t>
            </a:r>
          </a:p>
          <a:p>
            <a:pPr marL="0" indent="0">
              <a:buNone/>
            </a:pPr>
            <a:r>
              <a:rPr lang="en-US" altLang="ko-KR" dirty="0"/>
              <a:t>	                [10, 12, 13]],</a:t>
            </a:r>
          </a:p>
          <a:p>
            <a:pPr marL="0" indent="0">
              <a:buNone/>
            </a:pPr>
            <a:r>
              <a:rPr lang="en-US" altLang="ko-KR" dirty="0"/>
              <a:t>	               </a:t>
            </a:r>
            <a:r>
              <a:rPr lang="en-US" altLang="ko-KR" b="1" dirty="0">
                <a:solidFill>
                  <a:srgbClr val="FF0000"/>
                </a:solidFill>
              </a:rPr>
              <a:t>[[100, 101, 102],</a:t>
            </a:r>
          </a:p>
          <a:p>
            <a:pPr marL="0" indent="0">
              <a:buNone/>
            </a:pPr>
            <a:r>
              <a:rPr lang="en-US" altLang="ko-KR" b="1" dirty="0">
                <a:solidFill>
                  <a:srgbClr val="FF0000"/>
                </a:solidFill>
              </a:rPr>
              <a:t>	                [110, 112, 113]]</a:t>
            </a:r>
            <a:r>
              <a:rPr lang="en-US" altLang="ko-KR" dirty="0"/>
              <a:t>])</a:t>
            </a:r>
          </a:p>
          <a:p>
            <a:pPr marL="0" indent="0">
              <a:buNone/>
            </a:pPr>
            <a:r>
              <a:rPr lang="en-US" altLang="ko-KR" dirty="0"/>
              <a:t>print(</a:t>
            </a:r>
            <a:r>
              <a:rPr lang="en-US" altLang="ko-KR" dirty="0" err="1"/>
              <a:t>c.shape</a:t>
            </a:r>
            <a:r>
              <a:rPr lang="en-US" altLang="ko-KR" dirty="0"/>
              <a:t>)		# (2, 2, 3)</a:t>
            </a:r>
          </a:p>
          <a:p>
            <a:pPr marL="0" indent="0">
              <a:buNone/>
            </a:pPr>
            <a:r>
              <a:rPr lang="en-US" altLang="ko-KR" dirty="0"/>
              <a:t>print(c</a:t>
            </a:r>
            <a:r>
              <a:rPr lang="en-US" altLang="ko-KR" b="1" dirty="0">
                <a:solidFill>
                  <a:srgbClr val="FF0000"/>
                </a:solidFill>
              </a:rPr>
              <a:t>[1, ...]</a:t>
            </a:r>
            <a:r>
              <a:rPr lang="en-US" altLang="ko-KR" dirty="0"/>
              <a:t>)		# </a:t>
            </a:r>
            <a:r>
              <a:rPr lang="en-US" altLang="ko-KR" b="1" dirty="0">
                <a:solidFill>
                  <a:srgbClr val="FF0000"/>
                </a:solidFill>
              </a:rPr>
              <a:t>[[100 101 102]</a:t>
            </a:r>
          </a:p>
          <a:p>
            <a:pPr marL="0" indent="0">
              <a:buNone/>
            </a:pPr>
            <a:r>
              <a:rPr lang="en-US" altLang="ko-KR" dirty="0"/>
              <a:t>				#  </a:t>
            </a:r>
            <a:r>
              <a:rPr lang="en-US" altLang="ko-KR" b="1" dirty="0">
                <a:solidFill>
                  <a:srgbClr val="FF0000"/>
                </a:solidFill>
              </a:rPr>
              <a:t>[110 112 113]]</a:t>
            </a:r>
          </a:p>
          <a:p>
            <a:pPr marL="0" indent="0">
              <a:buNone/>
            </a:pPr>
            <a:r>
              <a:rPr lang="en-US" altLang="ko-KR" dirty="0"/>
              <a:t>print(c</a:t>
            </a:r>
            <a:r>
              <a:rPr lang="en-US" altLang="ko-KR" b="1" dirty="0">
                <a:solidFill>
                  <a:srgbClr val="FF0000"/>
                </a:solidFill>
              </a:rPr>
              <a:t>[1, :, :]</a:t>
            </a:r>
            <a:r>
              <a:rPr lang="en-US" altLang="ko-KR" dirty="0"/>
              <a:t>)</a:t>
            </a:r>
          </a:p>
          <a:p>
            <a:pPr marL="0" indent="0">
              <a:buNone/>
            </a:pPr>
            <a:r>
              <a:rPr lang="en-US" altLang="ko-KR" dirty="0"/>
              <a:t>print(c</a:t>
            </a:r>
            <a:r>
              <a:rPr lang="en-US" altLang="ko-KR" b="1" dirty="0">
                <a:solidFill>
                  <a:srgbClr val="FF0000"/>
                </a:solidFill>
              </a:rPr>
              <a:t>[1]</a:t>
            </a:r>
            <a:r>
              <a:rPr lang="en-US" altLang="ko-KR" dirty="0"/>
              <a:t>)</a:t>
            </a:r>
          </a:p>
          <a:p>
            <a:pPr marL="0" indent="0">
              <a:buNone/>
            </a:pPr>
            <a:r>
              <a:rPr lang="en-US" altLang="ko-KR" dirty="0"/>
              <a:t>print(c[..., 2])		# [[  2  13]</a:t>
            </a:r>
          </a:p>
          <a:p>
            <a:pPr marL="0" indent="0">
              <a:buNone/>
            </a:pPr>
            <a:r>
              <a:rPr lang="en-US" altLang="ko-KR" dirty="0"/>
              <a:t>				#  [102 113]]</a:t>
            </a:r>
          </a:p>
          <a:p>
            <a:pPr marL="0" indent="0">
              <a:buNone/>
            </a:pPr>
            <a:r>
              <a:rPr lang="en-US" altLang="ko-KR" dirty="0"/>
              <a:t>print(c[:, :, 2])</a:t>
            </a:r>
            <a:endParaRPr lang="ko-KR" altLang="en-US" dirty="0"/>
          </a:p>
        </p:txBody>
      </p:sp>
      <p:sp>
        <p:nvSpPr>
          <p:cNvPr id="2" name="슬라이드 번호 개체 틀 1"/>
          <p:cNvSpPr>
            <a:spLocks noGrp="1"/>
          </p:cNvSpPr>
          <p:nvPr>
            <p:ph type="sldNum" sz="quarter" idx="12"/>
          </p:nvPr>
        </p:nvSpPr>
        <p:spPr/>
        <p:txBody>
          <a:bodyPr/>
          <a:lstStyle/>
          <a:p>
            <a:fld id="{D57F1E4F-1CFF-5643-939E-217C01CDF565}" type="slidenum">
              <a:rPr lang="en-US" smtClean="0"/>
              <a:pPr/>
              <a:t>96</a:t>
            </a:fld>
            <a:endParaRPr lang="en-US" dirty="0"/>
          </a:p>
        </p:txBody>
      </p:sp>
    </p:spTree>
    <p:extLst>
      <p:ext uri="{BB962C8B-B14F-4D97-AF65-F5344CB8AC3E}">
        <p14:creationId xmlns:p14="http://schemas.microsoft.com/office/powerpoint/2010/main" val="1768176144"/>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p:cNvSpPr>
            <a:spLocks noGrp="1"/>
          </p:cNvSpPr>
          <p:nvPr>
            <p:ph type="title"/>
          </p:nvPr>
        </p:nvSpPr>
        <p:spPr/>
        <p:txBody>
          <a:bodyPr/>
          <a:lstStyle/>
          <a:p>
            <a:r>
              <a:rPr lang="en-US" altLang="ko-KR"/>
              <a:t>Indexing, Slicing and Iterating</a:t>
            </a:r>
            <a:endParaRPr lang="ko-KR" altLang="en-US" dirty="0"/>
          </a:p>
        </p:txBody>
      </p:sp>
      <p:sp>
        <p:nvSpPr>
          <p:cNvPr id="3" name="내용 개체 틀 2"/>
          <p:cNvSpPr>
            <a:spLocks noGrp="1"/>
          </p:cNvSpPr>
          <p:nvPr>
            <p:ph idx="1"/>
          </p:nvPr>
        </p:nvSpPr>
        <p:spPr/>
        <p:txBody>
          <a:bodyPr>
            <a:normAutofit fontScale="62500" lnSpcReduction="20000"/>
          </a:bodyPr>
          <a:lstStyle/>
          <a:p>
            <a:pPr marL="0" indent="0">
              <a:buNone/>
            </a:pPr>
            <a:r>
              <a:rPr lang="en-US" altLang="ko-KR" dirty="0"/>
              <a:t>import </a:t>
            </a:r>
            <a:r>
              <a:rPr lang="en-US" altLang="ko-KR" dirty="0" err="1"/>
              <a:t>numpy</a:t>
            </a:r>
            <a:endParaRPr lang="en-US" altLang="ko-KR" dirty="0"/>
          </a:p>
          <a:p>
            <a:pPr marL="0" indent="0">
              <a:buNone/>
            </a:pPr>
            <a:endParaRPr lang="en-US" altLang="ko-KR" dirty="0"/>
          </a:p>
          <a:p>
            <a:pPr marL="0" indent="0">
              <a:buNone/>
            </a:pPr>
            <a:r>
              <a:rPr lang="en-US" altLang="ko-KR" dirty="0"/>
              <a:t>c = </a:t>
            </a:r>
            <a:r>
              <a:rPr lang="en-US" altLang="ko-KR" dirty="0" err="1"/>
              <a:t>numpy.array</a:t>
            </a:r>
            <a:r>
              <a:rPr lang="en-US" altLang="ko-KR" dirty="0"/>
              <a:t>([[[0, 1, </a:t>
            </a:r>
            <a:r>
              <a:rPr lang="en-US" altLang="ko-KR" b="1" dirty="0">
                <a:solidFill>
                  <a:srgbClr val="FF0000"/>
                </a:solidFill>
              </a:rPr>
              <a:t>2</a:t>
            </a:r>
            <a:r>
              <a:rPr lang="en-US" altLang="ko-KR" dirty="0"/>
              <a:t>],</a:t>
            </a:r>
          </a:p>
          <a:p>
            <a:pPr marL="0" indent="0">
              <a:buNone/>
            </a:pPr>
            <a:r>
              <a:rPr lang="en-US" altLang="ko-KR" dirty="0"/>
              <a:t>	                [10, 12, </a:t>
            </a:r>
            <a:r>
              <a:rPr lang="en-US" altLang="ko-KR" b="1" dirty="0">
                <a:solidFill>
                  <a:srgbClr val="FF0000"/>
                </a:solidFill>
              </a:rPr>
              <a:t>13</a:t>
            </a:r>
            <a:r>
              <a:rPr lang="en-US" altLang="ko-KR" dirty="0"/>
              <a:t>]],</a:t>
            </a:r>
          </a:p>
          <a:p>
            <a:pPr marL="0" indent="0">
              <a:buNone/>
            </a:pPr>
            <a:r>
              <a:rPr lang="en-US" altLang="ko-KR" dirty="0"/>
              <a:t>	               [[100, 101, </a:t>
            </a:r>
            <a:r>
              <a:rPr lang="en-US" altLang="ko-KR" b="1" dirty="0">
                <a:solidFill>
                  <a:srgbClr val="FF0000"/>
                </a:solidFill>
              </a:rPr>
              <a:t>102</a:t>
            </a:r>
            <a:r>
              <a:rPr lang="en-US" altLang="ko-KR" dirty="0"/>
              <a:t>],</a:t>
            </a:r>
          </a:p>
          <a:p>
            <a:pPr marL="0" indent="0">
              <a:buNone/>
            </a:pPr>
            <a:r>
              <a:rPr lang="en-US" altLang="ko-KR" dirty="0"/>
              <a:t>	                [110, 112, </a:t>
            </a:r>
            <a:r>
              <a:rPr lang="en-US" altLang="ko-KR" b="1" dirty="0">
                <a:solidFill>
                  <a:srgbClr val="FF0000"/>
                </a:solidFill>
              </a:rPr>
              <a:t>113</a:t>
            </a:r>
            <a:r>
              <a:rPr lang="en-US" altLang="ko-KR" dirty="0"/>
              <a:t>]]])</a:t>
            </a:r>
          </a:p>
          <a:p>
            <a:pPr marL="0" indent="0">
              <a:buNone/>
            </a:pPr>
            <a:r>
              <a:rPr lang="en-US" altLang="ko-KR" dirty="0"/>
              <a:t>print(</a:t>
            </a:r>
            <a:r>
              <a:rPr lang="en-US" altLang="ko-KR" dirty="0" err="1"/>
              <a:t>c.shape</a:t>
            </a:r>
            <a:r>
              <a:rPr lang="en-US" altLang="ko-KR" dirty="0"/>
              <a:t>)		# (2, 2, 3)</a:t>
            </a:r>
          </a:p>
          <a:p>
            <a:pPr marL="0" indent="0">
              <a:buNone/>
            </a:pPr>
            <a:r>
              <a:rPr lang="en-US" altLang="ko-KR" dirty="0"/>
              <a:t>print(c[1, ...])		# [[100 101 102]</a:t>
            </a:r>
          </a:p>
          <a:p>
            <a:pPr marL="0" indent="0">
              <a:buNone/>
            </a:pPr>
            <a:r>
              <a:rPr lang="en-US" altLang="ko-KR" dirty="0"/>
              <a:t>				#  [110 112 113]]</a:t>
            </a:r>
          </a:p>
          <a:p>
            <a:pPr marL="0" indent="0">
              <a:buNone/>
            </a:pPr>
            <a:r>
              <a:rPr lang="en-US" altLang="ko-KR" dirty="0"/>
              <a:t>print(c[1, :, :])</a:t>
            </a:r>
          </a:p>
          <a:p>
            <a:pPr marL="0" indent="0">
              <a:buNone/>
            </a:pPr>
            <a:r>
              <a:rPr lang="en-US" altLang="ko-KR" dirty="0"/>
              <a:t>print(c[1])</a:t>
            </a:r>
          </a:p>
          <a:p>
            <a:pPr marL="0" indent="0">
              <a:buNone/>
            </a:pPr>
            <a:r>
              <a:rPr lang="en-US" altLang="ko-KR" dirty="0"/>
              <a:t>print(c</a:t>
            </a:r>
            <a:r>
              <a:rPr lang="en-US" altLang="ko-KR" b="1" dirty="0">
                <a:solidFill>
                  <a:srgbClr val="FF0000"/>
                </a:solidFill>
              </a:rPr>
              <a:t>[..., 2]</a:t>
            </a:r>
            <a:r>
              <a:rPr lang="en-US" altLang="ko-KR" dirty="0"/>
              <a:t>)		# </a:t>
            </a:r>
            <a:r>
              <a:rPr lang="en-US" altLang="ko-KR" b="1" dirty="0">
                <a:solidFill>
                  <a:srgbClr val="FF0000"/>
                </a:solidFill>
              </a:rPr>
              <a:t>[[  2  13]</a:t>
            </a:r>
          </a:p>
          <a:p>
            <a:pPr marL="0" indent="0">
              <a:buNone/>
            </a:pPr>
            <a:r>
              <a:rPr lang="en-US" altLang="ko-KR" dirty="0"/>
              <a:t>				#  </a:t>
            </a:r>
            <a:r>
              <a:rPr lang="en-US" altLang="ko-KR" b="1" dirty="0">
                <a:solidFill>
                  <a:srgbClr val="FF0000"/>
                </a:solidFill>
              </a:rPr>
              <a:t>[102 113]]</a:t>
            </a:r>
          </a:p>
          <a:p>
            <a:pPr marL="0" indent="0">
              <a:buNone/>
            </a:pPr>
            <a:r>
              <a:rPr lang="en-US" altLang="ko-KR" dirty="0"/>
              <a:t>print(c</a:t>
            </a:r>
            <a:r>
              <a:rPr lang="en-US" altLang="ko-KR" b="1" dirty="0">
                <a:solidFill>
                  <a:srgbClr val="FF0000"/>
                </a:solidFill>
              </a:rPr>
              <a:t>[:, :, 2]</a:t>
            </a:r>
            <a:r>
              <a:rPr lang="en-US" altLang="ko-KR" dirty="0"/>
              <a:t>)</a:t>
            </a:r>
            <a:endParaRPr lang="ko-KR" altLang="en-US" dirty="0"/>
          </a:p>
        </p:txBody>
      </p:sp>
      <p:sp>
        <p:nvSpPr>
          <p:cNvPr id="2" name="슬라이드 번호 개체 틀 1"/>
          <p:cNvSpPr>
            <a:spLocks noGrp="1"/>
          </p:cNvSpPr>
          <p:nvPr>
            <p:ph type="sldNum" sz="quarter" idx="12"/>
          </p:nvPr>
        </p:nvSpPr>
        <p:spPr/>
        <p:txBody>
          <a:bodyPr/>
          <a:lstStyle/>
          <a:p>
            <a:fld id="{D57F1E4F-1CFF-5643-939E-217C01CDF565}" type="slidenum">
              <a:rPr lang="en-US" smtClean="0"/>
              <a:pPr/>
              <a:t>97</a:t>
            </a:fld>
            <a:endParaRPr lang="en-US" dirty="0"/>
          </a:p>
        </p:txBody>
      </p:sp>
    </p:spTree>
    <p:extLst>
      <p:ext uri="{BB962C8B-B14F-4D97-AF65-F5344CB8AC3E}">
        <p14:creationId xmlns:p14="http://schemas.microsoft.com/office/powerpoint/2010/main" val="424832011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Indexing, Slicing and Iterating</a:t>
            </a:r>
            <a:endParaRPr lang="ko-KR" altLang="en-US" dirty="0"/>
          </a:p>
        </p:txBody>
      </p:sp>
      <p:sp>
        <p:nvSpPr>
          <p:cNvPr id="3" name="내용 개체 틀 2"/>
          <p:cNvSpPr>
            <a:spLocks noGrp="1"/>
          </p:cNvSpPr>
          <p:nvPr>
            <p:ph idx="1"/>
          </p:nvPr>
        </p:nvSpPr>
        <p:spPr/>
        <p:txBody>
          <a:bodyPr>
            <a:normAutofit fontScale="47500" lnSpcReduction="20000"/>
          </a:bodyPr>
          <a:lstStyle/>
          <a:p>
            <a:r>
              <a:rPr lang="en-US" altLang="ko-KR" dirty="0"/>
              <a:t>Iterating over multidimensional arrays is done with respect to the first axis.</a:t>
            </a:r>
          </a:p>
          <a:p>
            <a:endParaRPr lang="en-US" altLang="ko-KR" dirty="0"/>
          </a:p>
          <a:p>
            <a:endParaRPr lang="en-US" altLang="ko-KR" dirty="0"/>
          </a:p>
          <a:p>
            <a:pPr marL="320040" lvl="1" indent="0">
              <a:buNone/>
            </a:pPr>
            <a:r>
              <a:rPr lang="en-US" altLang="ko-KR" dirty="0"/>
              <a:t>import </a:t>
            </a:r>
            <a:r>
              <a:rPr lang="en-US" altLang="ko-KR" dirty="0" err="1"/>
              <a:t>numpy</a:t>
            </a:r>
            <a:endParaRPr lang="en-US" altLang="ko-KR" dirty="0"/>
          </a:p>
          <a:p>
            <a:pPr marL="320040" lvl="1" indent="0">
              <a:buNone/>
            </a:pPr>
            <a:endParaRPr lang="en-US" altLang="ko-KR" dirty="0"/>
          </a:p>
          <a:p>
            <a:pPr marL="320040" lvl="1" indent="0">
              <a:buNone/>
            </a:pPr>
            <a:r>
              <a:rPr lang="en-US" altLang="ko-KR" dirty="0" err="1"/>
              <a:t>def</a:t>
            </a:r>
            <a:r>
              <a:rPr lang="en-US" altLang="ko-KR" dirty="0"/>
              <a:t> f(x, y):</a:t>
            </a:r>
          </a:p>
          <a:p>
            <a:pPr marL="320040" lvl="1" indent="0">
              <a:buNone/>
            </a:pPr>
            <a:r>
              <a:rPr lang="en-US" altLang="ko-KR" dirty="0"/>
              <a:t>    return 10 * x + y</a:t>
            </a:r>
          </a:p>
          <a:p>
            <a:pPr marL="320040" lvl="1" indent="0">
              <a:buNone/>
            </a:pPr>
            <a:endParaRPr lang="en-US" altLang="ko-KR" dirty="0"/>
          </a:p>
          <a:p>
            <a:pPr marL="320040" lvl="1" indent="0">
              <a:buNone/>
            </a:pPr>
            <a:r>
              <a:rPr lang="en-US" altLang="ko-KR" dirty="0"/>
              <a:t>b = </a:t>
            </a:r>
            <a:r>
              <a:rPr lang="en-US" altLang="ko-KR" dirty="0" err="1"/>
              <a:t>numpy.fromfunction</a:t>
            </a:r>
            <a:r>
              <a:rPr lang="en-US" altLang="ko-KR" dirty="0"/>
              <a:t>(f, (5, 4), </a:t>
            </a:r>
            <a:r>
              <a:rPr lang="en-US" altLang="ko-KR" dirty="0" err="1"/>
              <a:t>dtype</a:t>
            </a:r>
            <a:r>
              <a:rPr lang="en-US" altLang="ko-KR" dirty="0"/>
              <a:t>=</a:t>
            </a:r>
            <a:r>
              <a:rPr lang="en-US" altLang="ko-KR" dirty="0" err="1"/>
              <a:t>int</a:t>
            </a:r>
            <a:r>
              <a:rPr lang="en-US" altLang="ko-KR" dirty="0"/>
              <a:t>)</a:t>
            </a:r>
          </a:p>
          <a:p>
            <a:pPr marL="320040" lvl="1" indent="0">
              <a:buNone/>
            </a:pPr>
            <a:r>
              <a:rPr lang="en-US" altLang="ko-KR" dirty="0"/>
              <a:t>print(b)		# [[ 0  1  2  3]</a:t>
            </a:r>
          </a:p>
          <a:p>
            <a:pPr marL="320040" lvl="1" indent="0">
              <a:buNone/>
            </a:pPr>
            <a:r>
              <a:rPr lang="en-US" altLang="ko-KR" dirty="0"/>
              <a:t>			#  [10 11 12 13]</a:t>
            </a:r>
          </a:p>
          <a:p>
            <a:pPr marL="320040" lvl="1" indent="0">
              <a:buNone/>
            </a:pPr>
            <a:r>
              <a:rPr lang="en-US" altLang="ko-KR" dirty="0"/>
              <a:t>			#  [20 21 22 23]</a:t>
            </a:r>
          </a:p>
          <a:p>
            <a:pPr marL="320040" lvl="1" indent="0">
              <a:buNone/>
            </a:pPr>
            <a:r>
              <a:rPr lang="en-US" altLang="ko-KR" dirty="0"/>
              <a:t>			#  [30 31 32 33]</a:t>
            </a:r>
          </a:p>
          <a:p>
            <a:pPr marL="320040" lvl="1" indent="0">
              <a:buNone/>
            </a:pPr>
            <a:r>
              <a:rPr lang="en-US" altLang="ko-KR" dirty="0"/>
              <a:t>			#  [40 41 42 43]]</a:t>
            </a:r>
          </a:p>
          <a:p>
            <a:pPr marL="320040" lvl="1" indent="0">
              <a:buNone/>
            </a:pPr>
            <a:r>
              <a:rPr lang="en-US" altLang="ko-KR" dirty="0"/>
              <a:t>for </a:t>
            </a:r>
            <a:r>
              <a:rPr lang="en-US" altLang="ko-KR" b="1" dirty="0">
                <a:solidFill>
                  <a:srgbClr val="FF0000"/>
                </a:solidFill>
              </a:rPr>
              <a:t>row in b</a:t>
            </a:r>
            <a:r>
              <a:rPr lang="en-US" altLang="ko-KR" dirty="0"/>
              <a:t>:</a:t>
            </a:r>
          </a:p>
          <a:p>
            <a:pPr marL="320040" lvl="1" indent="0">
              <a:buNone/>
            </a:pPr>
            <a:r>
              <a:rPr lang="en-US" altLang="ko-KR" dirty="0"/>
              <a:t>    print(row)	# [0 1 2 3]</a:t>
            </a:r>
          </a:p>
          <a:p>
            <a:pPr marL="320040" lvl="1" indent="0">
              <a:buNone/>
            </a:pPr>
            <a:r>
              <a:rPr lang="en-US" altLang="ko-KR" dirty="0"/>
              <a:t>			# [10 11 12 13]</a:t>
            </a:r>
          </a:p>
          <a:p>
            <a:pPr marL="320040" lvl="1" indent="0">
              <a:buNone/>
            </a:pPr>
            <a:r>
              <a:rPr lang="en-US" altLang="ko-KR" dirty="0"/>
              <a:t>			# [20 21 22 23]</a:t>
            </a:r>
          </a:p>
          <a:p>
            <a:pPr marL="320040" lvl="1" indent="0">
              <a:buNone/>
            </a:pPr>
            <a:r>
              <a:rPr lang="en-US" altLang="ko-KR" dirty="0"/>
              <a:t>			# [30 31 32 33]</a:t>
            </a:r>
          </a:p>
          <a:p>
            <a:pPr marL="320040" lvl="1" indent="0">
              <a:buNone/>
            </a:pPr>
            <a:r>
              <a:rPr lang="en-US" altLang="ko-KR" dirty="0"/>
              <a:t>			# [40 41 42 43]</a:t>
            </a:r>
          </a:p>
        </p:txBody>
      </p:sp>
      <p:sp>
        <p:nvSpPr>
          <p:cNvPr id="4" name="슬라이드 번호 개체 틀 3"/>
          <p:cNvSpPr>
            <a:spLocks noGrp="1"/>
          </p:cNvSpPr>
          <p:nvPr>
            <p:ph type="sldNum" sz="quarter" idx="12"/>
          </p:nvPr>
        </p:nvSpPr>
        <p:spPr/>
        <p:txBody>
          <a:bodyPr/>
          <a:lstStyle/>
          <a:p>
            <a:fld id="{D57F1E4F-1CFF-5643-939E-217C01CDF565}" type="slidenum">
              <a:rPr lang="en-US" smtClean="0"/>
              <a:pPr/>
              <a:t>98</a:t>
            </a:fld>
            <a:endParaRPr lang="en-US" dirty="0"/>
          </a:p>
        </p:txBody>
      </p:sp>
    </p:spTree>
    <p:extLst>
      <p:ext uri="{BB962C8B-B14F-4D97-AF65-F5344CB8AC3E}">
        <p14:creationId xmlns:p14="http://schemas.microsoft.com/office/powerpoint/2010/main" val="1407203183"/>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제목 5"/>
          <p:cNvSpPr>
            <a:spLocks noGrp="1"/>
          </p:cNvSpPr>
          <p:nvPr>
            <p:ph type="title"/>
          </p:nvPr>
        </p:nvSpPr>
        <p:spPr/>
        <p:txBody>
          <a:bodyPr/>
          <a:lstStyle/>
          <a:p>
            <a:r>
              <a:rPr lang="en-US" altLang="ko-KR" dirty="0"/>
              <a:t>Indexing, Slicing and Iterating</a:t>
            </a:r>
            <a:endParaRPr lang="ko-KR" altLang="en-US" dirty="0"/>
          </a:p>
        </p:txBody>
      </p:sp>
      <p:sp>
        <p:nvSpPr>
          <p:cNvPr id="3" name="내용 개체 틀 2"/>
          <p:cNvSpPr>
            <a:spLocks noGrp="1"/>
          </p:cNvSpPr>
          <p:nvPr>
            <p:ph idx="1"/>
          </p:nvPr>
        </p:nvSpPr>
        <p:spPr/>
        <p:txBody>
          <a:bodyPr>
            <a:normAutofit fontScale="47500" lnSpcReduction="20000"/>
          </a:bodyPr>
          <a:lstStyle/>
          <a:p>
            <a:r>
              <a:rPr lang="en-US" altLang="ko-KR" dirty="0"/>
              <a:t>However, if one wants to perform an operation on each element in the array, one can use the </a:t>
            </a:r>
            <a:r>
              <a:rPr lang="en-US" altLang="ko-KR" dirty="0">
                <a:solidFill>
                  <a:schemeClr val="tx1">
                    <a:lumMod val="50000"/>
                    <a:lumOff val="50000"/>
                  </a:schemeClr>
                </a:solidFill>
              </a:rPr>
              <a:t>flat</a:t>
            </a:r>
            <a:r>
              <a:rPr lang="en-US" altLang="ko-KR" dirty="0"/>
              <a:t> attribute which is an iterator over all the elements of the array.</a:t>
            </a:r>
          </a:p>
          <a:p>
            <a:endParaRPr lang="en-US" altLang="ko-KR" dirty="0"/>
          </a:p>
          <a:p>
            <a:pPr marL="320040" lvl="1" indent="0">
              <a:buNone/>
            </a:pPr>
            <a:r>
              <a:rPr lang="en-US" altLang="ko-KR" dirty="0"/>
              <a:t>import </a:t>
            </a:r>
            <a:r>
              <a:rPr lang="en-US" altLang="ko-KR" dirty="0" err="1"/>
              <a:t>numpy</a:t>
            </a:r>
            <a:endParaRPr lang="en-US" altLang="ko-KR" dirty="0"/>
          </a:p>
          <a:p>
            <a:pPr marL="320040" lvl="1" indent="0">
              <a:buNone/>
            </a:pPr>
            <a:endParaRPr lang="en-US" altLang="ko-KR" dirty="0"/>
          </a:p>
          <a:p>
            <a:pPr marL="320040" lvl="1" indent="0">
              <a:buNone/>
            </a:pPr>
            <a:r>
              <a:rPr lang="en-US" altLang="ko-KR" dirty="0" err="1"/>
              <a:t>def</a:t>
            </a:r>
            <a:r>
              <a:rPr lang="en-US" altLang="ko-KR" dirty="0"/>
              <a:t> f(x, y):</a:t>
            </a:r>
          </a:p>
          <a:p>
            <a:pPr marL="320040" lvl="1" indent="0">
              <a:buNone/>
            </a:pPr>
            <a:r>
              <a:rPr lang="en-US" altLang="ko-KR" dirty="0"/>
              <a:t>    return 10 * x + y</a:t>
            </a:r>
          </a:p>
          <a:p>
            <a:pPr marL="320040" lvl="1" indent="0">
              <a:buNone/>
            </a:pPr>
            <a:endParaRPr lang="en-US" altLang="ko-KR" dirty="0"/>
          </a:p>
          <a:p>
            <a:pPr marL="320040" lvl="1" indent="0">
              <a:buNone/>
            </a:pPr>
            <a:r>
              <a:rPr lang="en-US" altLang="ko-KR" dirty="0"/>
              <a:t>b = </a:t>
            </a:r>
            <a:r>
              <a:rPr lang="en-US" altLang="ko-KR" dirty="0" err="1"/>
              <a:t>numpy.fromfunction</a:t>
            </a:r>
            <a:r>
              <a:rPr lang="en-US" altLang="ko-KR" dirty="0"/>
              <a:t>(f, (5, 4), </a:t>
            </a:r>
            <a:r>
              <a:rPr lang="en-US" altLang="ko-KR" dirty="0" err="1"/>
              <a:t>dtype</a:t>
            </a:r>
            <a:r>
              <a:rPr lang="en-US" altLang="ko-KR" dirty="0"/>
              <a:t>=</a:t>
            </a:r>
            <a:r>
              <a:rPr lang="en-US" altLang="ko-KR" dirty="0" err="1"/>
              <a:t>int</a:t>
            </a:r>
            <a:r>
              <a:rPr lang="en-US" altLang="ko-KR" dirty="0"/>
              <a:t>)</a:t>
            </a:r>
          </a:p>
          <a:p>
            <a:pPr marL="320040" lvl="1" indent="0">
              <a:buNone/>
            </a:pPr>
            <a:r>
              <a:rPr lang="en-US" altLang="ko-KR" dirty="0"/>
              <a:t>print(b)		# [[ 0  1  2  3]</a:t>
            </a:r>
          </a:p>
          <a:p>
            <a:pPr marL="320040" lvl="1" indent="0">
              <a:buNone/>
            </a:pPr>
            <a:r>
              <a:rPr lang="en-US" altLang="ko-KR" dirty="0"/>
              <a:t>			#  [10 11 12 13]</a:t>
            </a:r>
          </a:p>
          <a:p>
            <a:pPr marL="320040" lvl="1" indent="0">
              <a:buNone/>
            </a:pPr>
            <a:r>
              <a:rPr lang="en-US" altLang="ko-KR" dirty="0"/>
              <a:t>			#  [20 21 22 23]</a:t>
            </a:r>
          </a:p>
          <a:p>
            <a:pPr marL="320040" lvl="1" indent="0">
              <a:buNone/>
            </a:pPr>
            <a:r>
              <a:rPr lang="en-US" altLang="ko-KR" dirty="0"/>
              <a:t>			#  [30 31 32 33]</a:t>
            </a:r>
          </a:p>
          <a:p>
            <a:pPr marL="320040" lvl="1" indent="0">
              <a:buNone/>
            </a:pPr>
            <a:r>
              <a:rPr lang="en-US" altLang="ko-KR" dirty="0"/>
              <a:t>			#  [40 41 42 43]]</a:t>
            </a:r>
          </a:p>
          <a:p>
            <a:pPr marL="320040" lvl="1" indent="0">
              <a:buNone/>
            </a:pPr>
            <a:r>
              <a:rPr lang="en-US" altLang="ko-KR" dirty="0"/>
              <a:t>for </a:t>
            </a:r>
            <a:r>
              <a:rPr lang="en-US" altLang="ko-KR" b="1" dirty="0">
                <a:solidFill>
                  <a:srgbClr val="FF0000"/>
                </a:solidFill>
              </a:rPr>
              <a:t>element in </a:t>
            </a:r>
            <a:r>
              <a:rPr lang="en-US" altLang="ko-KR" b="1" dirty="0" err="1">
                <a:solidFill>
                  <a:srgbClr val="FF0000"/>
                </a:solidFill>
              </a:rPr>
              <a:t>b.flat</a:t>
            </a:r>
            <a:r>
              <a:rPr lang="en-US" altLang="ko-KR" dirty="0"/>
              <a:t>:</a:t>
            </a:r>
          </a:p>
          <a:p>
            <a:pPr marL="320040" lvl="1" indent="0">
              <a:buNone/>
            </a:pPr>
            <a:r>
              <a:rPr lang="en-US" altLang="ko-KR" dirty="0"/>
              <a:t>    print(element)	# 0</a:t>
            </a:r>
          </a:p>
          <a:p>
            <a:pPr marL="320040" lvl="1" indent="0">
              <a:buNone/>
            </a:pPr>
            <a:r>
              <a:rPr lang="en-US" altLang="ko-KR" dirty="0"/>
              <a:t>			# 1</a:t>
            </a:r>
          </a:p>
          <a:p>
            <a:pPr marL="320040" lvl="1" indent="0">
              <a:buNone/>
            </a:pPr>
            <a:r>
              <a:rPr lang="en-US" altLang="ko-KR" dirty="0"/>
              <a:t>			# 2</a:t>
            </a:r>
          </a:p>
          <a:p>
            <a:pPr marL="320040" lvl="1" indent="0">
              <a:buNone/>
            </a:pPr>
            <a:r>
              <a:rPr lang="en-US" altLang="ko-KR" dirty="0"/>
              <a:t>			# …</a:t>
            </a:r>
          </a:p>
          <a:p>
            <a:pPr marL="320040" lvl="1" indent="0">
              <a:buNone/>
            </a:pPr>
            <a:r>
              <a:rPr lang="en-US" altLang="ko-KR" dirty="0"/>
              <a:t>			# 43</a:t>
            </a:r>
          </a:p>
        </p:txBody>
      </p:sp>
      <p:sp>
        <p:nvSpPr>
          <p:cNvPr id="2" name="슬라이드 번호 개체 틀 1"/>
          <p:cNvSpPr>
            <a:spLocks noGrp="1"/>
          </p:cNvSpPr>
          <p:nvPr>
            <p:ph type="sldNum" sz="quarter" idx="12"/>
          </p:nvPr>
        </p:nvSpPr>
        <p:spPr/>
        <p:txBody>
          <a:bodyPr/>
          <a:lstStyle/>
          <a:p>
            <a:fld id="{D57F1E4F-1CFF-5643-939E-217C01CDF565}" type="slidenum">
              <a:rPr lang="en-US" smtClean="0"/>
              <a:pPr/>
              <a:t>99</a:t>
            </a:fld>
            <a:endParaRPr lang="en-US" dirty="0"/>
          </a:p>
        </p:txBody>
      </p:sp>
    </p:spTree>
    <p:extLst>
      <p:ext uri="{BB962C8B-B14F-4D97-AF65-F5344CB8AC3E}">
        <p14:creationId xmlns:p14="http://schemas.microsoft.com/office/powerpoint/2010/main" val="395204825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offee">
      <a:dk1>
        <a:sysClr val="windowText" lastClr="000000"/>
      </a:dk1>
      <a:lt1>
        <a:sysClr val="window" lastClr="FFFFFF"/>
      </a:lt1>
      <a:dk2>
        <a:srgbClr val="4E3B30"/>
      </a:dk2>
      <a:lt2>
        <a:srgbClr val="F4EEDC"/>
      </a:lt2>
      <a:accent1>
        <a:srgbClr val="CC830E"/>
      </a:accent1>
      <a:accent2>
        <a:srgbClr val="B54C2D"/>
      </a:accent2>
      <a:accent3>
        <a:srgbClr val="99570C"/>
      </a:accent3>
      <a:accent4>
        <a:srgbClr val="C17529"/>
      </a:accent4>
      <a:accent5>
        <a:srgbClr val="A19574"/>
      </a:accent5>
      <a:accent6>
        <a:srgbClr val="A49518"/>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Office_41798896_TF12214701" id="{ADAFAABC-9D60-4261-94F7-D5A12D9D58BB}" vid="{E26A3187-DE39-42F4-9711-F6C9C3F5607E}"/>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{E9D37BCF-22AF-4FD4-9867-17F4AD8D57C2}tf12214701_win32</Template>
  <TotalTime>4195</TotalTime>
  <Words>33458</Words>
  <Application>Microsoft Office PowerPoint</Application>
  <PresentationFormat>와이드스크린</PresentationFormat>
  <Paragraphs>3679</Paragraphs>
  <Slides>202</Slides>
  <Notes>0</Notes>
  <HiddenSlides>25</HiddenSlides>
  <MMClips>0</MMClips>
  <ScaleCrop>false</ScaleCrop>
  <HeadingPairs>
    <vt:vector size="6" baseType="variant">
      <vt:variant>
        <vt:lpstr>사용한 글꼴</vt:lpstr>
      </vt:variant>
      <vt:variant>
        <vt:i4>10</vt:i4>
      </vt:variant>
      <vt:variant>
        <vt:lpstr>테마</vt:lpstr>
      </vt:variant>
      <vt:variant>
        <vt:i4>1</vt:i4>
      </vt:variant>
      <vt:variant>
        <vt:lpstr>슬라이드 제목</vt:lpstr>
      </vt:variant>
      <vt:variant>
        <vt:i4>202</vt:i4>
      </vt:variant>
    </vt:vector>
  </HeadingPairs>
  <TitlesOfParts>
    <vt:vector size="213" baseType="lpstr">
      <vt:lpstr>Arial Unicode MS</vt:lpstr>
      <vt:lpstr>Söhne</vt:lpstr>
      <vt:lpstr>맑은 고딕</vt:lpstr>
      <vt:lpstr>Batang</vt:lpstr>
      <vt:lpstr>Arial</vt:lpstr>
      <vt:lpstr>Calibri</vt:lpstr>
      <vt:lpstr>Cambria Math</vt:lpstr>
      <vt:lpstr>Symbol</vt:lpstr>
      <vt:lpstr>Wingdings</vt:lpstr>
      <vt:lpstr>Wingdings 2</vt:lpstr>
      <vt:lpstr>SlateVTI</vt:lpstr>
      <vt:lpstr>Numpy</vt:lpstr>
      <vt:lpstr>NumPy</vt:lpstr>
      <vt:lpstr>Topic Structure</vt:lpstr>
      <vt:lpstr>Learning Objectives</vt:lpstr>
      <vt:lpstr>Why NumPy?: List – s[i][j]</vt:lpstr>
      <vt:lpstr>Why NumPy?: List – s[i][j]</vt:lpstr>
      <vt:lpstr>Why NumPy?: Elementwise Operation</vt:lpstr>
      <vt:lpstr>NumPy vs. s[i][j] </vt:lpstr>
      <vt:lpstr>NumPy vs. s[i][j] </vt:lpstr>
      <vt:lpstr>CPU vs GPU</vt:lpstr>
      <vt:lpstr>Mythbusters Demo GPU versus CPU</vt:lpstr>
      <vt:lpstr>What is NumPy</vt:lpstr>
      <vt:lpstr>cf. Common Sequence Operations</vt:lpstr>
      <vt:lpstr>cf. Mutable Sequence Operations</vt:lpstr>
      <vt:lpstr>Learning Objectives</vt:lpstr>
      <vt:lpstr>Learning Objectives</vt:lpstr>
      <vt:lpstr>Python vs. NumPy vs. pandas</vt:lpstr>
      <vt:lpstr>0D (e.g. Scalar 1)</vt:lpstr>
      <vt:lpstr>1D (e.g. 3-Vector)</vt:lpstr>
      <vt:lpstr>2D (e.g. 3 by 3 Matrix)</vt:lpstr>
      <vt:lpstr>3D (e.g. 3 by 2 by 3 Matrix)</vt:lpstr>
      <vt:lpstr>0D, 1D, 2D, 3D</vt:lpstr>
      <vt:lpstr>3D_Color, Gray</vt:lpstr>
      <vt:lpstr>3D_Color, Gray</vt:lpstr>
      <vt:lpstr>3D_Color, Gray</vt:lpstr>
      <vt:lpstr>3D_Color, Gray</vt:lpstr>
      <vt:lpstr>Learning Objectives</vt:lpstr>
      <vt:lpstr>Basics: N-dimensional array (ndarray) and its Attributes</vt:lpstr>
      <vt:lpstr>Data Types: ndarray.dtype</vt:lpstr>
      <vt:lpstr>Example: ndarray and its Attributes</vt:lpstr>
      <vt:lpstr>Learning Objectives</vt:lpstr>
      <vt:lpstr>Array Creation: array(sequence)</vt:lpstr>
      <vt:lpstr>Array Creation: array(sequence)</vt:lpstr>
      <vt:lpstr>Array Creation: array(sequence)</vt:lpstr>
      <vt:lpstr>Array Creation: array(dtype=type)</vt:lpstr>
      <vt:lpstr>Array Creation: zeros, ones, empty</vt:lpstr>
      <vt:lpstr>Array Creation: arange</vt:lpstr>
      <vt:lpstr>Array Creation: arange</vt:lpstr>
      <vt:lpstr>Example: arange()</vt:lpstr>
      <vt:lpstr>Array Creation: arange vs. linspace</vt:lpstr>
      <vt:lpstr>Example: linspace()</vt:lpstr>
      <vt:lpstr>Example: arange vs. linspace</vt:lpstr>
      <vt:lpstr>Example: arange vs. linspace</vt:lpstr>
      <vt:lpstr>Printing Arrays</vt:lpstr>
      <vt:lpstr>Printing Arrays</vt:lpstr>
      <vt:lpstr>Printing Arrays</vt:lpstr>
      <vt:lpstr>Learning Objectives</vt:lpstr>
      <vt:lpstr>Basic Operations: Elementwise Operation</vt:lpstr>
      <vt:lpstr>Basic Operations: Elementwise Operation</vt:lpstr>
      <vt:lpstr>Basic Operations: Elementwise Operation</vt:lpstr>
      <vt:lpstr>Basic Operations: Elementwise Operation</vt:lpstr>
      <vt:lpstr>Basic Operations: Elementwise Operation</vt:lpstr>
      <vt:lpstr>Basic Operations: Elementwise Operation</vt:lpstr>
      <vt:lpstr>Example: y=x^2-5x+1</vt:lpstr>
      <vt:lpstr>Basic Operations: *, @, dot()</vt:lpstr>
      <vt:lpstr>Basic Operations: *, @, dot()</vt:lpstr>
      <vt:lpstr>Basic Operations: *, @, dot()</vt:lpstr>
      <vt:lpstr>Basic Operations: *, @, dot()</vt:lpstr>
      <vt:lpstr>Example: *, @, dot()</vt:lpstr>
      <vt:lpstr>Example: *, @, dot()</vt:lpstr>
      <vt:lpstr>Example: *, @, dot()</vt:lpstr>
      <vt:lpstr>Example: *, @, dot()</vt:lpstr>
      <vt:lpstr>Basic Operations: +=, *=, …</vt:lpstr>
      <vt:lpstr>Example: *=</vt:lpstr>
      <vt:lpstr>Example: *=</vt:lpstr>
      <vt:lpstr>Basic Operations: Upcasting</vt:lpstr>
      <vt:lpstr>Basic Operations: Unary Operations</vt:lpstr>
      <vt:lpstr>Basic Operations: axis</vt:lpstr>
      <vt:lpstr>Basic Operations: axis</vt:lpstr>
      <vt:lpstr>Basic Operations: axis</vt:lpstr>
      <vt:lpstr>Learning Objectives</vt:lpstr>
      <vt:lpstr>Universal Functions</vt:lpstr>
      <vt:lpstr>Example: Universal Functions</vt:lpstr>
      <vt:lpstr>Learning Objectives</vt:lpstr>
      <vt:lpstr>Indexing, Slicing and Iterating</vt:lpstr>
      <vt:lpstr>Indexing, Slicing and Iterating</vt:lpstr>
      <vt:lpstr>Indexing, Slicing and Iterating</vt:lpstr>
      <vt:lpstr>Indexing, Slicing and Iterating</vt:lpstr>
      <vt:lpstr>Indexing, Slicing and Iterating</vt:lpstr>
      <vt:lpstr>Indexing, Slicing and Iterating</vt:lpstr>
      <vt:lpstr>Indexing, Slicing and Iterating</vt:lpstr>
      <vt:lpstr>Indexing, Slicing and Iterating</vt:lpstr>
      <vt:lpstr>Indexing, Slicing and Iterating</vt:lpstr>
      <vt:lpstr>Indexing, Slicing and Iterating</vt:lpstr>
      <vt:lpstr>Indexing, Slicing and Iterating</vt:lpstr>
      <vt:lpstr>Indexing, Slicing and Iterating</vt:lpstr>
      <vt:lpstr>Example: fromfunction()</vt:lpstr>
      <vt:lpstr>Example: sin()</vt:lpstr>
      <vt:lpstr>Example: sin()</vt:lpstr>
      <vt:lpstr>Indexing, Slicing and Iterating</vt:lpstr>
      <vt:lpstr>Indexing, Slicing and Iterating</vt:lpstr>
      <vt:lpstr>Indexing, Slicing and Iterating</vt:lpstr>
      <vt:lpstr>Indexing, Slicing and Iterating</vt:lpstr>
      <vt:lpstr>Indexing, Slicing and Iterating</vt:lpstr>
      <vt:lpstr>Indexing, Slicing and Iterating</vt:lpstr>
      <vt:lpstr>Indexing, Slicing and Iterating</vt:lpstr>
      <vt:lpstr>Indexing, Slicing and Iterating</vt:lpstr>
      <vt:lpstr>Indexing, Slicing and Iterating</vt:lpstr>
      <vt:lpstr>Indexing, Slicing and Iterating</vt:lpstr>
      <vt:lpstr>Indexing, Slicing and Iterating</vt:lpstr>
      <vt:lpstr>Learning Objectives</vt:lpstr>
      <vt:lpstr>Shape Manipulation: Changing the shape of an array</vt:lpstr>
      <vt:lpstr>Shape Manipulation: Changing the shape of an array</vt:lpstr>
      <vt:lpstr>Shape Manipulation: Changing the shape of an array</vt:lpstr>
      <vt:lpstr>Shape Manipulation: Changing the shape of an array</vt:lpstr>
      <vt:lpstr>Shape Manipulation: Changing the shape of an array</vt:lpstr>
      <vt:lpstr>Shape Manipulation: Stacking together different arrays</vt:lpstr>
      <vt:lpstr>Shape Manipulation: Stacking together different arrays</vt:lpstr>
      <vt:lpstr>Shape Manipulation: Stacking together different arrays</vt:lpstr>
      <vt:lpstr>Shape Manipulation: Stacking together different arrays</vt:lpstr>
      <vt:lpstr>Shape Manipulation: Stacking together different arrays</vt:lpstr>
      <vt:lpstr>Shape Manipulation: Stacking together different arrays</vt:lpstr>
      <vt:lpstr>Shape Manipulation: New Axis</vt:lpstr>
      <vt:lpstr>Shape Manipulation: New Axis</vt:lpstr>
      <vt:lpstr>Shape Manipulation: Stacking together different arrays</vt:lpstr>
      <vt:lpstr>Shape Manipulation: Stacking together different arrays</vt:lpstr>
      <vt:lpstr>Shape Manipulation: row_stack, vstack vs. column_stack, hstack</vt:lpstr>
      <vt:lpstr>Shape Manipulation: Splitting one array into several smaller ones</vt:lpstr>
      <vt:lpstr>Shape Manipulation: Splitting one array into several smaller ones</vt:lpstr>
      <vt:lpstr>Shape Manipulation: Splitting one array into several smaller ones</vt:lpstr>
      <vt:lpstr>Shape Manipulation: Splitting one array into several smaller ones</vt:lpstr>
      <vt:lpstr>Shape Manipulation: Splitting one array into several smaller ones</vt:lpstr>
      <vt:lpstr>Shape Manipulation: Splitting one array into several smaller ones</vt:lpstr>
      <vt:lpstr>Shape Manipulation: Splitting one array into several smaller ones</vt:lpstr>
      <vt:lpstr>Learning Objectives</vt:lpstr>
      <vt:lpstr>Copies and Views</vt:lpstr>
      <vt:lpstr>Copies and Views: No Copy at All</vt:lpstr>
      <vt:lpstr>Copies and Views: No Copy at All</vt:lpstr>
      <vt:lpstr>Copies and Views: No Copy at All</vt:lpstr>
      <vt:lpstr>Copies and Views: No Copy at All</vt:lpstr>
      <vt:lpstr>Copies and Views: No Copy at All</vt:lpstr>
      <vt:lpstr>Copies and Views: View or Shallow Copy</vt:lpstr>
      <vt:lpstr>Copies and Views: View or Shallow Copy</vt:lpstr>
      <vt:lpstr>Copies and Views: Deep Copy</vt:lpstr>
      <vt:lpstr>Copies and Views: Deep Copy</vt:lpstr>
      <vt:lpstr>Copies and Views: Deep Copy</vt:lpstr>
      <vt:lpstr>Learning Objectives</vt:lpstr>
      <vt:lpstr>Fancy indexing and index tricks</vt:lpstr>
      <vt:lpstr>Fancy indexing and index tricks: Indexing with Arrays of Indices</vt:lpstr>
      <vt:lpstr>Fancy indexing and index tricks: Indexing with Arrays of Indices</vt:lpstr>
      <vt:lpstr>Fancy indexing and index tricks: Indexing with Arrays of Indices</vt:lpstr>
      <vt:lpstr>Fancy indexing and index tricks: Indexing with Arrays of Indices</vt:lpstr>
      <vt:lpstr>Fancy indexing and index tricks: Indexing with Arrays of Indices</vt:lpstr>
      <vt:lpstr>Fancy indexing and index tricks: Indexing with Arrays of Indices</vt:lpstr>
      <vt:lpstr>Fancy indexing and index tricks: Indexing with Arrays of Indices</vt:lpstr>
      <vt:lpstr>Fancy indexing and index tricks: Indexing with Arrays of Indices</vt:lpstr>
      <vt:lpstr>Fancy indexing and index tricks: Indexing with Arrays of Indices</vt:lpstr>
      <vt:lpstr>Fancy indexing and index tricks: Indexing with Arrays of Indices</vt:lpstr>
      <vt:lpstr>Fancy indexing and index tricks: Indexing with Arrays of Indices</vt:lpstr>
      <vt:lpstr>Fancy indexing and index tricks: Indexing with Arrays of Indices</vt:lpstr>
      <vt:lpstr>Fancy indexing and index tricks: Indexing with Arrays of Indices</vt:lpstr>
      <vt:lpstr>Fancy indexing and index tricks: Indexing with Arrays of Indices</vt:lpstr>
      <vt:lpstr>Fancy indexing and index tricks: Indexing with Arrays of Indices</vt:lpstr>
      <vt:lpstr>Fancy indexing and index tricks: Indexing with Arrays of Indices</vt:lpstr>
      <vt:lpstr>Fancy indexing and index tricks: Indexing with Arrays of Indices</vt:lpstr>
      <vt:lpstr>Fancy indexing and index tricks: Indexing with Arrays of Indices</vt:lpstr>
      <vt:lpstr>Fancy indexing and index tricks: Indexing with Arrays of Indices</vt:lpstr>
      <vt:lpstr>Fancy indexing and index tricks: Indexing with Arrays of Indices</vt:lpstr>
      <vt:lpstr>Fancy indexing and index tricks: Indexing with Arrays of Indices</vt:lpstr>
      <vt:lpstr>Fancy indexing and index tricks: Indexing with Arrays of Indices</vt:lpstr>
      <vt:lpstr>Fancy indexing and index tricks: Indexing with Arrays of Indices</vt:lpstr>
      <vt:lpstr>Fancy indexing and index tricks: Indexing with Arrays of Indices</vt:lpstr>
      <vt:lpstr>Fancy indexing and index tricks: Indexing with Arrays of Indices</vt:lpstr>
      <vt:lpstr>Fancy indexing and index tricks: Indexing with Arrays of Indices</vt:lpstr>
      <vt:lpstr>Fancy indexing and index tricks: Indexing with Arrays of Indices</vt:lpstr>
      <vt:lpstr>Fancy indexing and index tricks: Indexing with Arrays of Indices</vt:lpstr>
      <vt:lpstr>Fancy indexing and index tricks: Indexing with Arrays of Indices</vt:lpstr>
      <vt:lpstr>Fancy indexing and index tricks: Indexing with Arrays of Indices</vt:lpstr>
      <vt:lpstr>Fancy indexing and index tricks: Indexing with Arrays of Indices</vt:lpstr>
      <vt:lpstr>Fancy indexing and index tricks: Indexing with Boolean Arrays</vt:lpstr>
      <vt:lpstr>Fancy indexing and index tricks: Indexing with Boolean Arrays</vt:lpstr>
      <vt:lpstr>Fancy indexing and index tricks: Indexing with Boolean Arrays</vt:lpstr>
      <vt:lpstr>Fancy indexing and index tricks: Indexing with Boolean Arrays</vt:lpstr>
      <vt:lpstr>Fancy indexing and index tricks: Indexing with Boolean Arrays</vt:lpstr>
      <vt:lpstr>Fancy indexing and index tricks: Indexing with Boolean Arrays</vt:lpstr>
      <vt:lpstr>Fancy indexing and index tricks: Indexing with Boolean Arrays</vt:lpstr>
      <vt:lpstr>Fancy indexing and index tricks: Indexing with Boolean Arrays</vt:lpstr>
      <vt:lpstr>Fancy indexing and index tricks: Indexing with Boolean Arrays</vt:lpstr>
      <vt:lpstr>Learning Objectives</vt:lpstr>
      <vt:lpstr>Broadcasting rules</vt:lpstr>
      <vt:lpstr>Learning Objectives</vt:lpstr>
      <vt:lpstr>Linear Algebra: Simple Array Operations</vt:lpstr>
      <vt:lpstr>Linear Algebra: Simple Array Operations</vt:lpstr>
      <vt:lpstr>Linear Algebra: Simple Array Operations</vt:lpstr>
      <vt:lpstr>Linear Algebra: Simple Array Operations</vt:lpstr>
      <vt:lpstr>Linear Algebra: Simple Array Operations</vt:lpstr>
      <vt:lpstr>Linear Algebra: Simple Array Operations</vt:lpstr>
      <vt:lpstr>Linear Algebra: Simple Array Operations</vt:lpstr>
      <vt:lpstr>Linear Algebra: Simple Array Operations</vt:lpstr>
      <vt:lpstr>Learning Objectives</vt:lpstr>
      <vt:lpstr>“Automatic” Reshaping</vt:lpstr>
      <vt:lpstr>“Automatic” Reshaping</vt:lpstr>
      <vt:lpstr>Learning Objectives</vt:lpstr>
      <vt:lpstr>Vector Stacking</vt:lpstr>
      <vt:lpstr>Vector Stacking</vt:lpstr>
      <vt:lpstr>Vector Stacking</vt:lpstr>
      <vt:lpstr>Learning Objectives</vt:lpstr>
      <vt:lpstr>Histograms</vt:lpstr>
      <vt:lpstr>Histograms</vt:lpstr>
      <vt:lpstr>Histograms</vt:lpstr>
      <vt:lpstr>Summary</vt:lpstr>
      <vt:lpstr>End of Week.10, 11 NumPy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dc:title>
  <dc:creator>Sanggoo Cho</dc:creator>
  <cp:lastModifiedBy>Sanggoo Cho</cp:lastModifiedBy>
  <cp:revision>86</cp:revision>
  <dcterms:created xsi:type="dcterms:W3CDTF">2023-11-06T08:03:36Z</dcterms:created>
  <dcterms:modified xsi:type="dcterms:W3CDTF">2024-05-19T13:17:04Z</dcterms:modified>
</cp:coreProperties>
</file>