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35"/>
  </p:notesMasterIdLst>
  <p:handoutMasterIdLst>
    <p:handoutMasterId r:id="rId136"/>
  </p:handoutMasterIdLst>
  <p:sldIdLst>
    <p:sldId id="259" r:id="rId2"/>
    <p:sldId id="557" r:id="rId3"/>
    <p:sldId id="757" r:id="rId4"/>
    <p:sldId id="718" r:id="rId5"/>
    <p:sldId id="758" r:id="rId6"/>
    <p:sldId id="564" r:id="rId7"/>
    <p:sldId id="568" r:id="rId8"/>
    <p:sldId id="570" r:id="rId9"/>
    <p:sldId id="550" r:id="rId10"/>
    <p:sldId id="574" r:id="rId11"/>
    <p:sldId id="575" r:id="rId12"/>
    <p:sldId id="576" r:id="rId13"/>
    <p:sldId id="577" r:id="rId14"/>
    <p:sldId id="619" r:id="rId15"/>
    <p:sldId id="578" r:id="rId16"/>
    <p:sldId id="581" r:id="rId17"/>
    <p:sldId id="719" r:id="rId18"/>
    <p:sldId id="552" r:id="rId19"/>
    <p:sldId id="668" r:id="rId20"/>
    <p:sldId id="669" r:id="rId21"/>
    <p:sldId id="670" r:id="rId22"/>
    <p:sldId id="671" r:id="rId23"/>
    <p:sldId id="730" r:id="rId24"/>
    <p:sldId id="672" r:id="rId25"/>
    <p:sldId id="724" r:id="rId26"/>
    <p:sldId id="596" r:id="rId27"/>
    <p:sldId id="580" r:id="rId28"/>
    <p:sldId id="582" r:id="rId29"/>
    <p:sldId id="583" r:id="rId30"/>
    <p:sldId id="584" r:id="rId31"/>
    <p:sldId id="277" r:id="rId32"/>
    <p:sldId id="605" r:id="rId33"/>
    <p:sldId id="585" r:id="rId34"/>
    <p:sldId id="586" r:id="rId35"/>
    <p:sldId id="588" r:id="rId36"/>
    <p:sldId id="590" r:id="rId37"/>
    <p:sldId id="589" r:id="rId38"/>
    <p:sldId id="587" r:id="rId39"/>
    <p:sldId id="591" r:id="rId40"/>
    <p:sldId id="720" r:id="rId41"/>
    <p:sldId id="551" r:id="rId42"/>
    <p:sldId id="673" r:id="rId43"/>
    <p:sldId id="674" r:id="rId44"/>
    <p:sldId id="675" r:id="rId45"/>
    <p:sldId id="676" r:id="rId46"/>
    <p:sldId id="731" r:id="rId47"/>
    <p:sldId id="677" r:id="rId48"/>
    <p:sldId id="678" r:id="rId49"/>
    <p:sldId id="725" r:id="rId50"/>
    <p:sldId id="597" r:id="rId51"/>
    <p:sldId id="592" r:id="rId52"/>
    <p:sldId id="562" r:id="rId53"/>
    <p:sldId id="595" r:id="rId54"/>
    <p:sldId id="593" r:id="rId55"/>
    <p:sldId id="594" r:id="rId56"/>
    <p:sldId id="600" r:id="rId57"/>
    <p:sldId id="599" r:id="rId58"/>
    <p:sldId id="601" r:id="rId59"/>
    <p:sldId id="602" r:id="rId60"/>
    <p:sldId id="603" r:id="rId61"/>
    <p:sldId id="332" r:id="rId62"/>
    <p:sldId id="604" r:id="rId63"/>
    <p:sldId id="759" r:id="rId64"/>
    <p:sldId id="721" r:id="rId65"/>
    <p:sldId id="561" r:id="rId66"/>
    <p:sldId id="679" r:id="rId67"/>
    <p:sldId id="680" r:id="rId68"/>
    <p:sldId id="681" r:id="rId69"/>
    <p:sldId id="682" r:id="rId70"/>
    <p:sldId id="732" r:id="rId71"/>
    <p:sldId id="683" r:id="rId72"/>
    <p:sldId id="684" r:id="rId73"/>
    <p:sldId id="685" r:id="rId74"/>
    <p:sldId id="733" r:id="rId75"/>
    <p:sldId id="686" r:id="rId76"/>
    <p:sldId id="687" r:id="rId77"/>
    <p:sldId id="688" r:id="rId78"/>
    <p:sldId id="726" r:id="rId79"/>
    <p:sldId id="598" r:id="rId80"/>
    <p:sldId id="609" r:id="rId81"/>
    <p:sldId id="610" r:id="rId82"/>
    <p:sldId id="762" r:id="rId83"/>
    <p:sldId id="763" r:id="rId84"/>
    <p:sldId id="764" r:id="rId85"/>
    <p:sldId id="554" r:id="rId86"/>
    <p:sldId id="615" r:id="rId87"/>
    <p:sldId id="614" r:id="rId88"/>
    <p:sldId id="611" r:id="rId89"/>
    <p:sldId id="613" r:id="rId90"/>
    <p:sldId id="612" r:id="rId91"/>
    <p:sldId id="616" r:id="rId92"/>
    <p:sldId id="553" r:id="rId93"/>
    <p:sldId id="617" r:id="rId94"/>
    <p:sldId id="618" r:id="rId95"/>
    <p:sldId id="722" r:id="rId96"/>
    <p:sldId id="716" r:id="rId97"/>
    <p:sldId id="689" r:id="rId98"/>
    <p:sldId id="690" r:id="rId99"/>
    <p:sldId id="734" r:id="rId100"/>
    <p:sldId id="691" r:id="rId101"/>
    <p:sldId id="692" r:id="rId102"/>
    <p:sldId id="693" r:id="rId103"/>
    <p:sldId id="694" r:id="rId104"/>
    <p:sldId id="695" r:id="rId105"/>
    <p:sldId id="735" r:id="rId106"/>
    <p:sldId id="696" r:id="rId107"/>
    <p:sldId id="697" r:id="rId108"/>
    <p:sldId id="698" r:id="rId109"/>
    <p:sldId id="736" r:id="rId110"/>
    <p:sldId id="699" r:id="rId111"/>
    <p:sldId id="700" r:id="rId112"/>
    <p:sldId id="701" r:id="rId113"/>
    <p:sldId id="727" r:id="rId114"/>
    <p:sldId id="723" r:id="rId115"/>
    <p:sldId id="717" r:id="rId116"/>
    <p:sldId id="703" r:id="rId117"/>
    <p:sldId id="704" r:id="rId118"/>
    <p:sldId id="737" r:id="rId119"/>
    <p:sldId id="705" r:id="rId120"/>
    <p:sldId id="706" r:id="rId121"/>
    <p:sldId id="707" r:id="rId122"/>
    <p:sldId id="708" r:id="rId123"/>
    <p:sldId id="738" r:id="rId124"/>
    <p:sldId id="709" r:id="rId125"/>
    <p:sldId id="710" r:id="rId126"/>
    <p:sldId id="711" r:id="rId127"/>
    <p:sldId id="712" r:id="rId128"/>
    <p:sldId id="739" r:id="rId129"/>
    <p:sldId id="713" r:id="rId130"/>
    <p:sldId id="714" r:id="rId131"/>
    <p:sldId id="728" r:id="rId132"/>
    <p:sldId id="542" r:id="rId133"/>
    <p:sldId id="556" r:id="rId134"/>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7941" autoAdjust="0"/>
    <p:restoredTop sz="94660"/>
  </p:normalViewPr>
  <p:slideViewPr>
    <p:cSldViewPr snapToGrid="0">
      <p:cViewPr>
        <p:scale>
          <a:sx n="75" d="100"/>
          <a:sy n="75" d="100"/>
        </p:scale>
        <p:origin x="1301" y="274"/>
      </p:cViewPr>
      <p:guideLst/>
    </p:cSldViewPr>
  </p:slideViewPr>
  <p:notesTextViewPr>
    <p:cViewPr>
      <p:scale>
        <a:sx n="3" d="2"/>
        <a:sy n="3" d="2"/>
      </p:scale>
      <p:origin x="0" y="0"/>
    </p:cViewPr>
  </p:notesTextViewPr>
  <p:sorterViewPr>
    <p:cViewPr>
      <p:scale>
        <a:sx n="200" d="100"/>
        <a:sy n="200" d="100"/>
      </p:scale>
      <p:origin x="0" y="-27115"/>
    </p:cViewPr>
  </p:sorter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AE8BF5-CB93-44E5-9404-15AF760C38FD}" type="datetime1">
              <a:rPr lang="ko-KR" altLang="en-US" smtClean="0"/>
              <a:t>2024-03-22</a:t>
            </a:fld>
            <a:endParaRPr 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E602E8-7778-4840-9C52-CF866E2E76E6}" type="slidenum">
              <a:rPr lang="en-US" smtClean="0"/>
              <a:t>‹#›</a:t>
            </a:fld>
            <a:endParaRPr lang="en-US"/>
          </a:p>
        </p:txBody>
      </p:sp>
    </p:spTree>
    <p:extLst>
      <p:ext uri="{BB962C8B-B14F-4D97-AF65-F5344CB8AC3E}">
        <p14:creationId xmlns:p14="http://schemas.microsoft.com/office/powerpoint/2010/main" val="13306003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20DF4F-28CD-42CA-8484-F6571F4C08CC}" type="datetime1">
              <a:rPr lang="ko-KR" altLang="en-US" smtClean="0"/>
              <a:t>2024-03-22</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
              <a:t>마스터 텍스트 스타일을 편집하려면 클릭하세요.</a:t>
            </a:r>
            <a:endParaRPr lang="en-US"/>
          </a:p>
          <a:p>
            <a:pPr lvl="1" rtl="0"/>
            <a:r>
              <a:rPr lang="ko"/>
              <a:t>둘째 수준</a:t>
            </a:r>
          </a:p>
          <a:p>
            <a:pPr lvl="2" rtl="0"/>
            <a:r>
              <a:rPr lang="ko"/>
              <a:t>셋째 수준</a:t>
            </a:r>
          </a:p>
          <a:p>
            <a:pPr lvl="3" rtl="0"/>
            <a:r>
              <a:rPr lang="ko"/>
              <a:t>넷째 수준</a:t>
            </a:r>
          </a:p>
          <a:p>
            <a:pPr lvl="4" rtl="0"/>
            <a:r>
              <a:rPr lang="ko"/>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86D5CD-F53C-40AA-8F25-6C53AFF44ECB}" type="slidenum">
              <a:rPr lang="en-US" smtClean="0"/>
              <a:t>‹#›</a:t>
            </a:fld>
            <a:endParaRPr lang="en-US"/>
          </a:p>
        </p:txBody>
      </p:sp>
    </p:spTree>
    <p:extLst>
      <p:ext uri="{BB962C8B-B14F-4D97-AF65-F5344CB8AC3E}">
        <p14:creationId xmlns:p14="http://schemas.microsoft.com/office/powerpoint/2010/main" val="289139813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1600" y="750888"/>
            <a:ext cx="6588125" cy="3706812"/>
          </a:xfrm>
        </p:spPr>
      </p:sp>
      <p:sp>
        <p:nvSpPr>
          <p:cNvPr id="3" name="슬라이드 노트 개체 틀 2"/>
          <p:cNvSpPr>
            <a:spLocks noGrp="1"/>
          </p:cNvSpPr>
          <p:nvPr>
            <p:ph type="body" idx="1"/>
          </p:nvPr>
        </p:nvSpPr>
        <p:spPr/>
        <p:txBody>
          <a:bodyPr/>
          <a:lstStyle/>
          <a:p>
            <a:r>
              <a:rPr lang="ko-KR" altLang="en-US" dirty="0"/>
              <a:t>안녕하세요</a:t>
            </a:r>
            <a:r>
              <a:rPr lang="en-US" altLang="ko-KR" dirty="0"/>
              <a:t>, </a:t>
            </a:r>
            <a:r>
              <a:rPr lang="ko-KR" altLang="en-US" dirty="0"/>
              <a:t>송용욱입니다</a:t>
            </a:r>
            <a:r>
              <a:rPr lang="en-US" altLang="ko-KR" dirty="0"/>
              <a:t>.</a:t>
            </a:r>
          </a:p>
          <a:p>
            <a:r>
              <a:rPr lang="ko-KR" altLang="en-US" dirty="0"/>
              <a:t>이 동영상에서는 </a:t>
            </a:r>
            <a:r>
              <a:rPr lang="en-US" altLang="ko-KR" dirty="0"/>
              <a:t>~</a:t>
            </a:r>
            <a:r>
              <a:rPr lang="ko-KR" altLang="en-US" dirty="0"/>
              <a:t>을 주제로 배워 보겠습니다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94D35D36-97C6-4877-B830-725A86B4B5C1}" type="slidenum">
              <a:rPr lang="ko-KR" altLang="en-GB" smtClean="0"/>
              <a:pPr>
                <a:defRPr/>
              </a:pPr>
              <a:t>2</a:t>
            </a:fld>
            <a:endParaRPr lang="en-GB" altLang="ko-KR"/>
          </a:p>
        </p:txBody>
      </p:sp>
    </p:spTree>
    <p:extLst>
      <p:ext uri="{BB962C8B-B14F-4D97-AF65-F5344CB8AC3E}">
        <p14:creationId xmlns:p14="http://schemas.microsoft.com/office/powerpoint/2010/main" val="1677264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1600" y="750888"/>
            <a:ext cx="6588125" cy="3706812"/>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4D35D36-97C6-4877-B830-725A86B4B5C1}" type="slidenum">
              <a:rPr lang="ko-KR" altLang="en-GB" smtClean="0"/>
              <a:pPr>
                <a:defRPr/>
              </a:pPr>
              <a:t>16</a:t>
            </a:fld>
            <a:endParaRPr lang="en-GB" altLang="ko-KR"/>
          </a:p>
        </p:txBody>
      </p:sp>
    </p:spTree>
    <p:extLst>
      <p:ext uri="{BB962C8B-B14F-4D97-AF65-F5344CB8AC3E}">
        <p14:creationId xmlns:p14="http://schemas.microsoft.com/office/powerpoint/2010/main" val="157345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87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7" name="Google Shape;1057;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7504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01600" y="750888"/>
            <a:ext cx="6588125" cy="3706812"/>
          </a:xfrm>
        </p:spPr>
      </p:sp>
      <p:sp>
        <p:nvSpPr>
          <p:cNvPr id="3" name="슬라이드 노트 개체 틀 2"/>
          <p:cNvSpPr>
            <a:spLocks noGrp="1"/>
          </p:cNvSpPr>
          <p:nvPr>
            <p:ph type="body" idx="1"/>
          </p:nvPr>
        </p:nvSpPr>
        <p:spPr/>
        <p:txBody>
          <a:bodyPr/>
          <a:lstStyle/>
          <a:p>
            <a:r>
              <a:rPr lang="ko-KR" altLang="en-US" dirty="0"/>
              <a:t>이상으로 </a:t>
            </a:r>
            <a:r>
              <a:rPr lang="en-US" altLang="ko-KR" dirty="0"/>
              <a:t>~</a:t>
            </a:r>
            <a:r>
              <a:rPr lang="ko-KR" altLang="en-US" dirty="0"/>
              <a:t>에 대한 강의를 마치도록 하겠습니다</a:t>
            </a:r>
            <a:r>
              <a:rPr lang="en-US" altLang="ko-KR" dirty="0"/>
              <a:t>.</a:t>
            </a:r>
          </a:p>
          <a:p>
            <a:r>
              <a:rPr lang="ko-KR" altLang="en-US" dirty="0"/>
              <a:t>감사합니다</a:t>
            </a:r>
            <a:r>
              <a:rPr lang="en-US" altLang="ko-KR"/>
              <a:t>.</a:t>
            </a:r>
            <a:endParaRPr lang="ko-KR" altLang="en-US"/>
          </a:p>
        </p:txBody>
      </p:sp>
      <p:sp>
        <p:nvSpPr>
          <p:cNvPr id="4" name="슬라이드 번호 개체 틀 3"/>
          <p:cNvSpPr>
            <a:spLocks noGrp="1"/>
          </p:cNvSpPr>
          <p:nvPr>
            <p:ph type="sldNum" sz="quarter" idx="5"/>
          </p:nvPr>
        </p:nvSpPr>
        <p:spPr/>
        <p:txBody>
          <a:bodyPr/>
          <a:lstStyle/>
          <a:p>
            <a:pPr>
              <a:defRPr/>
            </a:pPr>
            <a:fld id="{94D35D36-97C6-4877-B830-725A86B4B5C1}" type="slidenum">
              <a:rPr lang="ko-KR" altLang="en-GB" smtClean="0"/>
              <a:pPr>
                <a:defRPr/>
              </a:pPr>
              <a:t>133</a:t>
            </a:fld>
            <a:endParaRPr lang="en-GB" altLang="ko-KR"/>
          </a:p>
        </p:txBody>
      </p:sp>
    </p:spTree>
    <p:extLst>
      <p:ext uri="{BB962C8B-B14F-4D97-AF65-F5344CB8AC3E}">
        <p14:creationId xmlns:p14="http://schemas.microsoft.com/office/powerpoint/2010/main" val="2229515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370693" y="1769540"/>
            <a:ext cx="9440034" cy="1828801"/>
          </a:xfrm>
        </p:spPr>
        <p:txBody>
          <a:bodyPr rtlCol="0" anchor="b">
            <a:normAutofit/>
          </a:bodyPr>
          <a:lstStyle>
            <a:lvl1pPr algn="ctr">
              <a:defRPr sz="54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부제목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latin typeface="Batang" panose="02030600000101010101" pitchFamily="18" charset="-127"/>
                <a:ea typeface="Batang" panose="02030600000101010101" pitchFamily="18"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ko-KR" altLang="en-US"/>
              <a:t>클릭하여 마스터 부제목 스타일 편집</a:t>
            </a:r>
            <a:endParaRPr lang="en-US" dirty="0"/>
          </a:p>
        </p:txBody>
      </p:sp>
      <p:sp>
        <p:nvSpPr>
          <p:cNvPr id="4" name="날짜 개체 틀 3"/>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2024-03-22</a:t>
            </a:fld>
            <a:endParaRPr lang="en-US" dirty="0"/>
          </a:p>
        </p:txBody>
      </p:sp>
      <p:sp>
        <p:nvSpPr>
          <p:cNvPr id="5" name="바닥글 개체 틀 4"/>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pic>
        <p:nvPicPr>
          <p:cNvPr id="7" name="그림 6">
            <a:extLst>
              <a:ext uri="{FF2B5EF4-FFF2-40B4-BE49-F238E27FC236}">
                <a16:creationId xmlns:a16="http://schemas.microsoft.com/office/drawing/2014/main" id="{7D489A88-0C1F-827F-FDE9-DFC7FEB07670}"/>
              </a:ext>
            </a:extLst>
          </p:cNvPr>
          <p:cNvPicPr>
            <a:picLocks noChangeAspect="1"/>
          </p:cNvPicPr>
          <p:nvPr userDrawn="1"/>
        </p:nvPicPr>
        <p:blipFill>
          <a:blip r:embed="rId2"/>
          <a:stretch>
            <a:fillRect/>
          </a:stretch>
        </p:blipFill>
        <p:spPr>
          <a:xfrm>
            <a:off x="105924" y="6365874"/>
            <a:ext cx="355393" cy="393576"/>
          </a:xfrm>
          <a:prstGeom prst="rect">
            <a:avLst/>
          </a:prstGeom>
        </p:spPr>
      </p:pic>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캡션 있는 파노라마 그림">
    <p:spTree>
      <p:nvGrpSpPr>
        <p:cNvPr id="1" name=""/>
        <p:cNvGrpSpPr/>
        <p:nvPr/>
      </p:nvGrpSpPr>
      <p:grpSpPr>
        <a:xfrm>
          <a:off x="0" y="0"/>
          <a:ext cx="0" cy="0"/>
          <a:chOff x="0" y="0"/>
          <a:chExt cx="0" cy="0"/>
        </a:xfrm>
      </p:grpSpPr>
      <p:pic>
        <p:nvPicPr>
          <p:cNvPr id="16" name="그림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제목 1"/>
          <p:cNvSpPr>
            <a:spLocks noGrp="1"/>
          </p:cNvSpPr>
          <p:nvPr>
            <p:ph type="title"/>
          </p:nvPr>
        </p:nvSpPr>
        <p:spPr>
          <a:xfrm>
            <a:off x="913806" y="4565255"/>
            <a:ext cx="10355326" cy="543472"/>
          </a:xfrm>
        </p:spPr>
        <p:txBody>
          <a:bodyPr rtlCol="0" anchor="b">
            <a:normAutofit/>
          </a:bodyPr>
          <a:lstStyle>
            <a:lvl1pPr algn="ctr">
              <a:defRPr sz="28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atin typeface="Batang" panose="02030600000101010101" pitchFamily="18" charset="-127"/>
                <a:ea typeface="Batang" panose="02030600000101010101" pitchFamily="18" charset="-127"/>
              </a:defRPr>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913795" y="5247728"/>
            <a:ext cx="10353762" cy="543472"/>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12F07B2-E074-4649-9142-6F1D9AE0DBBB}" type="datetime1">
              <a:rPr lang="ko-KR" altLang="en-US" smtClean="0"/>
              <a:t>2024-03-22</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제목 1"/>
          <p:cNvSpPr>
            <a:spLocks noGrp="1"/>
          </p:cNvSpPr>
          <p:nvPr>
            <p:ph type="title"/>
          </p:nvPr>
        </p:nvSpPr>
        <p:spPr>
          <a:xfrm>
            <a:off x="913795" y="608437"/>
            <a:ext cx="10353762" cy="3534344"/>
          </a:xfrm>
        </p:spPr>
        <p:txBody>
          <a:bodyPr rtlCol="0" anchor="ctr">
            <a:normAutofit/>
          </a:bodyPr>
          <a:lstStyle>
            <a:lvl1pPr>
              <a:defRPr sz="40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94" y="4295180"/>
            <a:ext cx="10353763" cy="1501826"/>
          </a:xfrm>
        </p:spPr>
        <p:txBody>
          <a:bodyPr rtlCol="0" anchor="ct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1B93F205-BE1D-41B6-903E-38A12CD6A70F}" type="datetime1">
              <a:rPr lang="ko-KR" altLang="en-US" smtClean="0"/>
              <a:t>2024-03-22</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제목 1"/>
          <p:cNvSpPr>
            <a:spLocks noGrp="1"/>
          </p:cNvSpPr>
          <p:nvPr>
            <p:ph type="title"/>
          </p:nvPr>
        </p:nvSpPr>
        <p:spPr>
          <a:xfrm>
            <a:off x="1446212" y="609600"/>
            <a:ext cx="9302752" cy="2992904"/>
          </a:xfrm>
        </p:spPr>
        <p:txBody>
          <a:bodyPr rtlCol="0" anchor="ctr">
            <a:normAutofit/>
          </a:bodyPr>
          <a:lstStyle>
            <a:lvl1pPr>
              <a:defRPr sz="36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2" name="텍스트 개체 틀 3"/>
          <p:cNvSpPr>
            <a:spLocks noGrp="1"/>
          </p:cNvSpPr>
          <p:nvPr>
            <p:ph type="body" sz="half" idx="13"/>
          </p:nvPr>
        </p:nvSpPr>
        <p:spPr>
          <a:xfrm>
            <a:off x="1720644" y="3610032"/>
            <a:ext cx="8752299" cy="532749"/>
          </a:xfrm>
        </p:spPr>
        <p:txBody>
          <a:bodyPr rtlCol="0" anchor="t">
            <a:normAutofit/>
          </a:bodyPr>
          <a:lstStyle>
            <a:lvl1pPr marL="0" indent="0" algn="r">
              <a:buNone/>
              <a:defRPr sz="14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4" name="텍스트 개체 틀 3"/>
          <p:cNvSpPr>
            <a:spLocks noGrp="1"/>
          </p:cNvSpPr>
          <p:nvPr>
            <p:ph type="body" sz="half" idx="2"/>
          </p:nvPr>
        </p:nvSpPr>
        <p:spPr>
          <a:xfrm>
            <a:off x="913794" y="4304353"/>
            <a:ext cx="10353763" cy="1489496"/>
          </a:xfrm>
        </p:spPr>
        <p:txBody>
          <a:bodyPr rtlCol="0" anchor="ctr">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88763DE7-7630-4C1C-B39F-731F1889F7F8}" type="datetime1">
              <a:rPr lang="ko-KR" altLang="en-US" smtClean="0"/>
              <a:t>2024-03-22</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
        <p:nvSpPr>
          <p:cNvPr id="11" name="텍스트 상자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ko" sz="8000">
                <a:solidFill>
                  <a:schemeClr val="tx1"/>
                </a:solidFill>
                <a:effectLst/>
                <a:latin typeface="Batang" panose="02030600000101010101" pitchFamily="18" charset="-127"/>
                <a:ea typeface="Batang" panose="02030600000101010101" pitchFamily="18" charset="-127"/>
              </a:rPr>
              <a:t>“</a:t>
            </a:r>
          </a:p>
        </p:txBody>
      </p:sp>
      <p:sp>
        <p:nvSpPr>
          <p:cNvPr id="13" name="텍스트 상자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ko" sz="8000">
                <a:solidFill>
                  <a:schemeClr val="tx1"/>
                </a:solidFill>
                <a:effectLst/>
                <a:latin typeface="Batang" panose="02030600000101010101" pitchFamily="18" charset="-127"/>
                <a:ea typeface="Batang" panose="02030600000101010101" pitchFamily="18" charset="-127"/>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제목 1"/>
          <p:cNvSpPr>
            <a:spLocks noGrp="1"/>
          </p:cNvSpPr>
          <p:nvPr>
            <p:ph type="title"/>
          </p:nvPr>
        </p:nvSpPr>
        <p:spPr>
          <a:xfrm>
            <a:off x="913794" y="2126942"/>
            <a:ext cx="10353763" cy="2511835"/>
          </a:xfrm>
        </p:spPr>
        <p:txBody>
          <a:bodyPr rtlCol="0" anchor="b"/>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4" name="텍스트 개체 틀 3"/>
          <p:cNvSpPr>
            <a:spLocks noGrp="1"/>
          </p:cNvSpPr>
          <p:nvPr>
            <p:ph type="body" sz="half" idx="2"/>
          </p:nvPr>
        </p:nvSpPr>
        <p:spPr>
          <a:xfrm>
            <a:off x="913784" y="4650556"/>
            <a:ext cx="10352199" cy="1140644"/>
          </a:xfrm>
        </p:spPr>
        <p:txBody>
          <a:bodyPr rtlCol="0" anchor="t"/>
          <a:lstStyle>
            <a:lvl1pPr marL="0" indent="0" algn="ctr">
              <a:buNone/>
              <a:defRPr sz="1600">
                <a:latin typeface="Batang" panose="02030600000101010101" pitchFamily="18" charset="-127"/>
                <a:ea typeface="Batang" panose="02030600000101010101" pitchFamily="18" charset="-12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E29F7F6-2AF8-4123-80EB-C26BF25051CC}" type="datetime1">
              <a:rPr lang="ko-KR" altLang="en-US" smtClean="0"/>
              <a:t>2024-03-22</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열">
    <p:spTree>
      <p:nvGrpSpPr>
        <p:cNvPr id="1" name=""/>
        <p:cNvGrpSpPr/>
        <p:nvPr/>
      </p:nvGrpSpPr>
      <p:grpSpPr>
        <a:xfrm>
          <a:off x="0" y="0"/>
          <a:ext cx="0" cy="0"/>
          <a:chOff x="0" y="0"/>
          <a:chExt cx="0" cy="0"/>
        </a:xfrm>
      </p:grpSpPr>
      <p:sp>
        <p:nvSpPr>
          <p:cNvPr id="15"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7" name="텍스트 개체 틀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8" name="텍스트 개체 틀 3"/>
          <p:cNvSpPr>
            <a:spLocks noGrp="1"/>
          </p:cNvSpPr>
          <p:nvPr>
            <p:ph type="body" sz="half" idx="15"/>
          </p:nvPr>
        </p:nvSpPr>
        <p:spPr>
          <a:xfrm>
            <a:off x="91379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9" name="텍스트 개체 틀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0" name="텍스트 개체 틀 3"/>
          <p:cNvSpPr>
            <a:spLocks noGrp="1"/>
          </p:cNvSpPr>
          <p:nvPr>
            <p:ph type="body" sz="half" idx="16"/>
          </p:nvPr>
        </p:nvSpPr>
        <p:spPr>
          <a:xfrm>
            <a:off x="4441435" y="2768112"/>
            <a:ext cx="3300984" cy="302308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11" name="텍스트 개체 틀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12" name="텍스트 개체 틀 3"/>
          <p:cNvSpPr>
            <a:spLocks noGrp="1"/>
          </p:cNvSpPr>
          <p:nvPr>
            <p:ph type="body" sz="half" idx="17"/>
          </p:nvPr>
        </p:nvSpPr>
        <p:spPr>
          <a:xfrm>
            <a:off x="7966572" y="2768110"/>
            <a:ext cx="3300984" cy="3023089"/>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2000F91A-87BC-4A65-9DD7-026C4653A996}" type="datetime1">
              <a:rPr lang="ko-KR" altLang="en-US" smtClean="0"/>
              <a:t>2024-03-22</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그림 열">
    <p:spTree>
      <p:nvGrpSpPr>
        <p:cNvPr id="1" name=""/>
        <p:cNvGrpSpPr/>
        <p:nvPr/>
      </p:nvGrpSpPr>
      <p:grpSpPr>
        <a:xfrm>
          <a:off x="0" y="0"/>
          <a:ext cx="0" cy="0"/>
          <a:chOff x="0" y="0"/>
          <a:chExt cx="0" cy="0"/>
        </a:xfrm>
      </p:grpSpPr>
      <p:pic>
        <p:nvPicPr>
          <p:cNvPr id="2" name="그림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그림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그림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제목 1"/>
          <p:cNvSpPr>
            <a:spLocks noGrp="1"/>
          </p:cNvSpPr>
          <p:nvPr>
            <p:ph type="title"/>
          </p:nvPr>
        </p:nvSpPr>
        <p:spPr>
          <a:xfrm>
            <a:off x="913794" y="609600"/>
            <a:ext cx="10353763"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19" name="텍스트 개체 틀 2"/>
          <p:cNvSpPr>
            <a:spLocks noGrp="1"/>
          </p:cNvSpPr>
          <p:nvPr>
            <p:ph type="body" idx="1"/>
          </p:nvPr>
        </p:nvSpPr>
        <p:spPr>
          <a:xfrm>
            <a:off x="913795"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0" name="그림 개체 틀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1" name="텍스트 개체 틀 3"/>
          <p:cNvSpPr>
            <a:spLocks noGrp="1"/>
          </p:cNvSpPr>
          <p:nvPr>
            <p:ph type="body" sz="half" idx="18"/>
          </p:nvPr>
        </p:nvSpPr>
        <p:spPr>
          <a:xfrm>
            <a:off x="913795" y="4572443"/>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2" name="텍스트 개체 틀 4"/>
          <p:cNvSpPr>
            <a:spLocks noGrp="1"/>
          </p:cNvSpPr>
          <p:nvPr>
            <p:ph type="body" sz="quarter" idx="3"/>
          </p:nvPr>
        </p:nvSpPr>
        <p:spPr>
          <a:xfrm>
            <a:off x="4442788"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3" name="그림 개체 틀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4" name="텍스트 개체 틀 3"/>
          <p:cNvSpPr>
            <a:spLocks noGrp="1"/>
          </p:cNvSpPr>
          <p:nvPr>
            <p:ph type="body" sz="half" idx="19"/>
          </p:nvPr>
        </p:nvSpPr>
        <p:spPr>
          <a:xfrm>
            <a:off x="4441435"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25" name="텍스트 개체 틀 4"/>
          <p:cNvSpPr>
            <a:spLocks noGrp="1"/>
          </p:cNvSpPr>
          <p:nvPr>
            <p:ph type="body" sz="quarter" idx="13"/>
          </p:nvPr>
        </p:nvSpPr>
        <p:spPr>
          <a:xfrm>
            <a:off x="7966697" y="3904106"/>
            <a:ext cx="3300984" cy="576262"/>
          </a:xfrm>
        </p:spPr>
        <p:txBody>
          <a:bodyPr rtlCol="0" anchor="b">
            <a:noAutofit/>
          </a:bodyPr>
          <a:lstStyle>
            <a:lvl1pPr marL="0" indent="0" algn="ctr">
              <a:buNone/>
              <a:defRPr sz="1800" b="0">
                <a:solidFill>
                  <a:schemeClr val="tx1"/>
                </a:solidFill>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26" name="그림 개체 틀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27" name="텍스트 개체 틀 3"/>
          <p:cNvSpPr>
            <a:spLocks noGrp="1"/>
          </p:cNvSpPr>
          <p:nvPr>
            <p:ph type="body" sz="half" idx="20"/>
          </p:nvPr>
        </p:nvSpPr>
        <p:spPr>
          <a:xfrm>
            <a:off x="7966572" y="4572442"/>
            <a:ext cx="3300984" cy="1218758"/>
          </a:xfrm>
        </p:spPr>
        <p:txBody>
          <a:bodyPr rtlCol="0" anchor="t">
            <a:normAutofit/>
          </a:bodyPr>
          <a:lstStyle>
            <a:lvl1pPr marL="0" indent="0" algn="ctr">
              <a:buNone/>
              <a:defRPr sz="14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3" name="날짜 개체 틀 2"/>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60EBF092-97E8-48BF-A63A-FD32F38B1B9F}" type="datetime1">
              <a:rPr lang="ko-KR" altLang="en-US" smtClean="0"/>
              <a:t>2024-03-22</a:t>
            </a:fld>
            <a:endParaRPr lang="en-US" dirty="0"/>
          </a:p>
        </p:txBody>
      </p:sp>
      <p:sp>
        <p:nvSpPr>
          <p:cNvPr id="4" name="바닥글 개체 틀 3"/>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5" name="슬라이드 번호 개체 틀 4"/>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FA74C2CD-135C-429A-BF2F-8941132EB275}" type="datetime1">
              <a:rPr lang="ko-KR" altLang="en-US" smtClean="0"/>
              <a:t>2024-03-22</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983068" y="609599"/>
            <a:ext cx="2284487" cy="5181601"/>
          </a:xfrm>
        </p:spPr>
        <p:txBody>
          <a:bodyPr vert="eaVert" rtlCol="0"/>
          <a:lstStyle>
            <a:lvl1pPr algn="l">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세로 텍스트 개체 틀 2"/>
          <p:cNvSpPr>
            <a:spLocks noGrp="1"/>
          </p:cNvSpPr>
          <p:nvPr>
            <p:ph type="body" orient="vert" idx="1"/>
          </p:nvPr>
        </p:nvSpPr>
        <p:spPr>
          <a:xfrm>
            <a:off x="913796" y="609599"/>
            <a:ext cx="7916872" cy="5181601"/>
          </a:xfrm>
        </p:spPr>
        <p:txBody>
          <a:bodyPr vert="eaVert" rtlCol="0" anchor="t"/>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날짜 개체 틀 3"/>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09A2853-D5CB-4085-8B68-FA9665D9382A}" type="datetime1">
              <a:rPr lang="ko-KR" altLang="en-US" smtClean="0"/>
              <a:t>2024-03-22</a:t>
            </a:fld>
            <a:endParaRPr lang="en-US" dirty="0"/>
          </a:p>
        </p:txBody>
      </p:sp>
      <p:sp>
        <p:nvSpPr>
          <p:cNvPr id="5" name="바닥글 개체 틀 4"/>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913795" y="139083"/>
            <a:ext cx="10353762" cy="766439"/>
          </a:xfrm>
        </p:spPr>
        <p:txBody>
          <a:bodyPr rtlCol="0">
            <a:normAutofit/>
          </a:bodyPr>
          <a:lstStyle>
            <a:lvl1pPr>
              <a:defRPr sz="320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913795" y="1127464"/>
            <a:ext cx="10353762" cy="4663735"/>
          </a:xfrm>
        </p:spPr>
        <p:txBody>
          <a:bodyPr rtlCol="0"/>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dirty="0"/>
              <a:t>마스터 텍스트 스타일을 편집하려면 클릭</a:t>
            </a:r>
          </a:p>
          <a:p>
            <a:pPr lvl="1" rtl="0"/>
            <a:r>
              <a:rPr lang="ko-KR" altLang="en-US" dirty="0"/>
              <a:t>두 번째 수준</a:t>
            </a:r>
          </a:p>
          <a:p>
            <a:pPr lvl="2" rtl="0"/>
            <a:r>
              <a:rPr lang="ko-KR" altLang="en-US" dirty="0"/>
              <a:t>세 번째 수준</a:t>
            </a:r>
          </a:p>
          <a:p>
            <a:pPr lvl="3" rtl="0"/>
            <a:r>
              <a:rPr lang="ko-KR" altLang="en-US" dirty="0"/>
              <a:t>네 번째 수준</a:t>
            </a:r>
          </a:p>
          <a:p>
            <a:pPr lvl="4" rtl="0"/>
            <a:r>
              <a:rPr lang="ko-KR" altLang="en-US" dirty="0"/>
              <a:t>다섯 번째 수준</a:t>
            </a:r>
            <a:endParaRPr lang="en-US" dirty="0"/>
          </a:p>
        </p:txBody>
      </p:sp>
      <p:pic>
        <p:nvPicPr>
          <p:cNvPr id="11" name="그림 10">
            <a:extLst>
              <a:ext uri="{FF2B5EF4-FFF2-40B4-BE49-F238E27FC236}">
                <a16:creationId xmlns:a16="http://schemas.microsoft.com/office/drawing/2014/main" id="{B4745536-17E2-EEF7-D107-B4146DE2141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E02622F7-B412-D3AE-34CC-44CC99AE3EDA}"/>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2024-03-22</a:t>
            </a:fld>
            <a:endParaRPr lang="en-US" dirty="0"/>
          </a:p>
        </p:txBody>
      </p:sp>
      <p:sp>
        <p:nvSpPr>
          <p:cNvPr id="13" name="바닥글 개체 틀 4">
            <a:extLst>
              <a:ext uri="{FF2B5EF4-FFF2-40B4-BE49-F238E27FC236}">
                <a16:creationId xmlns:a16="http://schemas.microsoft.com/office/drawing/2014/main" id="{21086B2D-0BBF-7448-422F-0EAD78082A66}"/>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F2F60889-8102-9290-1B7C-A4994E8FC03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295401" y="1761067"/>
            <a:ext cx="9590550" cy="1828813"/>
          </a:xfrm>
        </p:spPr>
        <p:txBody>
          <a:bodyPr rtlCol="0" anchor="b"/>
          <a:lstStyle>
            <a:lvl1pPr algn="ctr">
              <a:defRPr sz="4000" b="0" cap="none">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latin typeface="Batang" panose="02030600000101010101" pitchFamily="18" charset="-127"/>
                <a:ea typeface="Batang" panose="02030600000101010101" pitchFamily="18" charset="-127"/>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ko-KR" altLang="en-US"/>
              <a:t>마스터 텍스트 스타일을 편집하려면 클릭</a:t>
            </a:r>
          </a:p>
        </p:txBody>
      </p:sp>
      <p:pic>
        <p:nvPicPr>
          <p:cNvPr id="9" name="그림 8">
            <a:extLst>
              <a:ext uri="{FF2B5EF4-FFF2-40B4-BE49-F238E27FC236}">
                <a16:creationId xmlns:a16="http://schemas.microsoft.com/office/drawing/2014/main" id="{9C9C878A-8D12-4579-1F87-ABD48B7F6E2A}"/>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9D6EA7CE-94D3-3119-797F-9A59AD33A9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2024-03-22</a:t>
            </a:fld>
            <a:endParaRPr lang="en-US" dirty="0"/>
          </a:p>
        </p:txBody>
      </p:sp>
      <p:sp>
        <p:nvSpPr>
          <p:cNvPr id="11" name="바닥글 개체 틀 4">
            <a:extLst>
              <a:ext uri="{FF2B5EF4-FFF2-40B4-BE49-F238E27FC236}">
                <a16:creationId xmlns:a16="http://schemas.microsoft.com/office/drawing/2014/main" id="{755ADAC4-EF92-EA0A-B152-7948C9967A48}"/>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674D633B-B98D-555C-C9BC-394409CED6E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10353762" cy="1261872"/>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sz="half" idx="1"/>
          </p:nvPr>
        </p:nvSpPr>
        <p:spPr>
          <a:xfrm>
            <a:off x="913795" y="2076450"/>
            <a:ext cx="4856841" cy="3622671"/>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내용 개체 틀 3"/>
          <p:cNvSpPr>
            <a:spLocks noGrp="1"/>
          </p:cNvSpPr>
          <p:nvPr>
            <p:ph sz="half" idx="2"/>
          </p:nvPr>
        </p:nvSpPr>
        <p:spPr>
          <a:xfrm>
            <a:off x="6410716" y="2076451"/>
            <a:ext cx="4856841" cy="3622672"/>
          </a:xfrm>
        </p:spPr>
        <p:txBody>
          <a:bodyPr rtlCol="0" anchor="t">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pic>
        <p:nvPicPr>
          <p:cNvPr id="9" name="그림 8">
            <a:extLst>
              <a:ext uri="{FF2B5EF4-FFF2-40B4-BE49-F238E27FC236}">
                <a16:creationId xmlns:a16="http://schemas.microsoft.com/office/drawing/2014/main" id="{F9ECE708-CABE-5A15-E18D-0D30F1AB2599}"/>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10" name="날짜 개체 틀 3">
            <a:extLst>
              <a:ext uri="{FF2B5EF4-FFF2-40B4-BE49-F238E27FC236}">
                <a16:creationId xmlns:a16="http://schemas.microsoft.com/office/drawing/2014/main" id="{244F2F0A-DF9E-5205-4FA2-D0594923C66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2024-03-22</a:t>
            </a:fld>
            <a:endParaRPr lang="en-US" dirty="0"/>
          </a:p>
        </p:txBody>
      </p:sp>
      <p:sp>
        <p:nvSpPr>
          <p:cNvPr id="11" name="바닥글 개체 틀 4">
            <a:extLst>
              <a:ext uri="{FF2B5EF4-FFF2-40B4-BE49-F238E27FC236}">
                <a16:creationId xmlns:a16="http://schemas.microsoft.com/office/drawing/2014/main" id="{2E5C1F5A-37D2-AE7D-D82F-D1EE9D44A807}"/>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2" name="슬라이드 번호 개체 틀 5">
            <a:extLst>
              <a:ext uri="{FF2B5EF4-FFF2-40B4-BE49-F238E27FC236}">
                <a16:creationId xmlns:a16="http://schemas.microsoft.com/office/drawing/2014/main" id="{2E1DB7B6-E84B-345B-922F-C2D4D0D5854B}"/>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pic>
        <p:nvPicPr>
          <p:cNvPr id="20" name="그림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그림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제목 1"/>
          <p:cNvSpPr>
            <a:spLocks noGrp="1"/>
          </p:cNvSpPr>
          <p:nvPr>
            <p:ph type="title"/>
          </p:nvPr>
        </p:nvSpPr>
        <p:spPr>
          <a:xfrm>
            <a:off x="913795" y="609600"/>
            <a:ext cx="10353762" cy="970450"/>
          </a:xfrm>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텍스트 개체 틀 2"/>
          <p:cNvSpPr>
            <a:spLocks noGrp="1"/>
          </p:cNvSpPr>
          <p:nvPr>
            <p:ph type="body" idx="1"/>
          </p:nvPr>
        </p:nvSpPr>
        <p:spPr>
          <a:xfrm>
            <a:off x="1046013" y="1855153"/>
            <a:ext cx="4764764" cy="692494"/>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4" name="내용 개체 틀 3"/>
          <p:cNvSpPr>
            <a:spLocks noGrp="1"/>
          </p:cNvSpPr>
          <p:nvPr>
            <p:ph sz="half" idx="2"/>
          </p:nvPr>
        </p:nvSpPr>
        <p:spPr>
          <a:xfrm>
            <a:off x="1046013" y="2702103"/>
            <a:ext cx="4764764"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sp>
        <p:nvSpPr>
          <p:cNvPr id="5" name="텍스트 개체 틀 4"/>
          <p:cNvSpPr>
            <a:spLocks noGrp="1"/>
          </p:cNvSpPr>
          <p:nvPr>
            <p:ph type="body" sz="quarter" idx="3"/>
          </p:nvPr>
        </p:nvSpPr>
        <p:spPr>
          <a:xfrm>
            <a:off x="6363166" y="1855152"/>
            <a:ext cx="4779582" cy="692495"/>
          </a:xfrm>
        </p:spPr>
        <p:txBody>
          <a:bodyPr rtlCol="0" anchor="b">
            <a:noAutofit/>
          </a:bodyPr>
          <a:lstStyle>
            <a:lvl1pPr marL="0" indent="0" algn="ctr">
              <a:buNone/>
              <a:defRPr sz="2400" b="0">
                <a:latin typeface="Batang" panose="02030600000101010101" pitchFamily="18" charset="-127"/>
                <a:ea typeface="Batang" panose="02030600000101010101" pitchFamily="18" charset="-12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a:t>마스터 텍스트 스타일을 편집하려면 클릭</a:t>
            </a:r>
          </a:p>
        </p:txBody>
      </p:sp>
      <p:sp>
        <p:nvSpPr>
          <p:cNvPr id="6" name="내용 개체 틀 5"/>
          <p:cNvSpPr>
            <a:spLocks noGrp="1"/>
          </p:cNvSpPr>
          <p:nvPr>
            <p:ph sz="quarter" idx="4"/>
          </p:nvPr>
        </p:nvSpPr>
        <p:spPr>
          <a:xfrm>
            <a:off x="6363167" y="2702103"/>
            <a:ext cx="4779581" cy="3043533"/>
          </a:xfrm>
        </p:spPr>
        <p:txBody>
          <a:bodyPr rtlCol="0" anchor="t">
            <a:normAutofit/>
          </a:bodyPr>
          <a:lstStyle>
            <a:lvl1pPr>
              <a:defRPr sz="1800">
                <a:latin typeface="Batang" panose="02030600000101010101" pitchFamily="18" charset="-127"/>
                <a:ea typeface="Batang" panose="02030600000101010101" pitchFamily="18" charset="-127"/>
              </a:defRPr>
            </a:lvl1pPr>
            <a:lvl2pPr>
              <a:defRPr sz="1600">
                <a:latin typeface="Batang" panose="02030600000101010101" pitchFamily="18" charset="-127"/>
                <a:ea typeface="Batang" panose="02030600000101010101" pitchFamily="18" charset="-127"/>
              </a:defRPr>
            </a:lvl2pPr>
            <a:lvl3pPr>
              <a:defRPr sz="1400">
                <a:latin typeface="Batang" panose="02030600000101010101" pitchFamily="18" charset="-127"/>
                <a:ea typeface="Batang" panose="02030600000101010101" pitchFamily="18" charset="-127"/>
              </a:defRPr>
            </a:lvl3pPr>
            <a:lvl4pPr>
              <a:defRPr sz="1200">
                <a:latin typeface="Batang" panose="02030600000101010101" pitchFamily="18" charset="-127"/>
                <a:ea typeface="Batang" panose="02030600000101010101" pitchFamily="18" charset="-127"/>
              </a:defRPr>
            </a:lvl4pPr>
            <a:lvl5pPr>
              <a:defRPr sz="1200">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ko"/>
          </a:p>
        </p:txBody>
      </p:sp>
      <p:pic>
        <p:nvPicPr>
          <p:cNvPr id="11" name="그림 10">
            <a:extLst>
              <a:ext uri="{FF2B5EF4-FFF2-40B4-BE49-F238E27FC236}">
                <a16:creationId xmlns:a16="http://schemas.microsoft.com/office/drawing/2014/main" id="{C929344A-48D0-3054-21E4-FB558AC36135}"/>
              </a:ext>
            </a:extLst>
          </p:cNvPr>
          <p:cNvPicPr>
            <a:picLocks noChangeAspect="1"/>
          </p:cNvPicPr>
          <p:nvPr userDrawn="1"/>
        </p:nvPicPr>
        <p:blipFill>
          <a:blip r:embed="rId3"/>
          <a:stretch>
            <a:fillRect/>
          </a:stretch>
        </p:blipFill>
        <p:spPr>
          <a:xfrm>
            <a:off x="105924" y="6365874"/>
            <a:ext cx="355393" cy="393576"/>
          </a:xfrm>
          <a:prstGeom prst="rect">
            <a:avLst/>
          </a:prstGeom>
        </p:spPr>
      </p:pic>
      <p:sp>
        <p:nvSpPr>
          <p:cNvPr id="12" name="날짜 개체 틀 3">
            <a:extLst>
              <a:ext uri="{FF2B5EF4-FFF2-40B4-BE49-F238E27FC236}">
                <a16:creationId xmlns:a16="http://schemas.microsoft.com/office/drawing/2014/main" id="{987AC108-5420-6BFB-6865-4BDBFC95C884}"/>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2024-03-22</a:t>
            </a:fld>
            <a:endParaRPr lang="en-US" dirty="0"/>
          </a:p>
        </p:txBody>
      </p:sp>
      <p:sp>
        <p:nvSpPr>
          <p:cNvPr id="13" name="바닥글 개체 틀 4">
            <a:extLst>
              <a:ext uri="{FF2B5EF4-FFF2-40B4-BE49-F238E27FC236}">
                <a16:creationId xmlns:a16="http://schemas.microsoft.com/office/drawing/2014/main" id="{F70122F8-8A1A-8732-4EE3-A880083C65C3}"/>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4" name="슬라이드 번호 개체 틀 5">
            <a:extLst>
              <a:ext uri="{FF2B5EF4-FFF2-40B4-BE49-F238E27FC236}">
                <a16:creationId xmlns:a16="http://schemas.microsoft.com/office/drawing/2014/main" id="{65B190B1-64F4-F049-4C88-31887B22F611}"/>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rtlCol="0"/>
          <a:lstStyle>
            <a:lvl1pPr>
              <a:defRPr>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pic>
        <p:nvPicPr>
          <p:cNvPr id="7" name="그림 6">
            <a:extLst>
              <a:ext uri="{FF2B5EF4-FFF2-40B4-BE49-F238E27FC236}">
                <a16:creationId xmlns:a16="http://schemas.microsoft.com/office/drawing/2014/main" id="{549D37BC-49C9-F25A-39C4-1D79ABF16057}"/>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8" name="날짜 개체 틀 3">
            <a:extLst>
              <a:ext uri="{FF2B5EF4-FFF2-40B4-BE49-F238E27FC236}">
                <a16:creationId xmlns:a16="http://schemas.microsoft.com/office/drawing/2014/main" id="{B1B4846B-DB95-07D7-43D1-116EC3EF7341}"/>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2024-03-22</a:t>
            </a:fld>
            <a:endParaRPr lang="en-US" dirty="0"/>
          </a:p>
        </p:txBody>
      </p:sp>
      <p:sp>
        <p:nvSpPr>
          <p:cNvPr id="9" name="바닥글 개체 틀 4">
            <a:extLst>
              <a:ext uri="{FF2B5EF4-FFF2-40B4-BE49-F238E27FC236}">
                <a16:creationId xmlns:a16="http://schemas.microsoft.com/office/drawing/2014/main" id="{93785E4A-6771-C69D-0FCD-A16BA8E69BAE}"/>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10" name="슬라이드 번호 개체 틀 5">
            <a:extLst>
              <a:ext uri="{FF2B5EF4-FFF2-40B4-BE49-F238E27FC236}">
                <a16:creationId xmlns:a16="http://schemas.microsoft.com/office/drawing/2014/main" id="{3B615913-817A-B5DD-09A5-A12DBD33FE85}"/>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AC42F3C-00E3-1C40-4559-2CB37F929540}"/>
              </a:ext>
            </a:extLst>
          </p:cNvPr>
          <p:cNvPicPr>
            <a:picLocks noChangeAspect="1"/>
          </p:cNvPicPr>
          <p:nvPr userDrawn="1"/>
        </p:nvPicPr>
        <p:blipFill>
          <a:blip r:embed="rId2"/>
          <a:stretch>
            <a:fillRect/>
          </a:stretch>
        </p:blipFill>
        <p:spPr>
          <a:xfrm>
            <a:off x="105924" y="6365874"/>
            <a:ext cx="355393" cy="393576"/>
          </a:xfrm>
          <a:prstGeom prst="rect">
            <a:avLst/>
          </a:prstGeom>
        </p:spPr>
      </p:pic>
      <p:sp>
        <p:nvSpPr>
          <p:cNvPr id="6" name="날짜 개체 틀 3">
            <a:extLst>
              <a:ext uri="{FF2B5EF4-FFF2-40B4-BE49-F238E27FC236}">
                <a16:creationId xmlns:a16="http://schemas.microsoft.com/office/drawing/2014/main" id="{97B7D79C-0ECC-0C67-0AF5-B71F54A7239B}"/>
              </a:ext>
            </a:extLst>
          </p:cNvPr>
          <p:cNvSpPr>
            <a:spLocks noGrp="1"/>
          </p:cNvSpPr>
          <p:nvPr>
            <p:ph type="dt" sz="half" idx="10"/>
          </p:nvPr>
        </p:nvSpPr>
        <p:spPr>
          <a:xfrm>
            <a:off x="7678736" y="6338113"/>
            <a:ext cx="2743200" cy="365125"/>
          </a:xfrm>
        </p:spPr>
        <p:txBody>
          <a:bodyPr rtlCol="0"/>
          <a:lstStyle>
            <a:lvl1pPr>
              <a:defRPr>
                <a:latin typeface="Batang" panose="02030600000101010101" pitchFamily="18" charset="-127"/>
                <a:ea typeface="Batang" panose="02030600000101010101" pitchFamily="18" charset="-127"/>
              </a:defRPr>
            </a:lvl1pPr>
          </a:lstStyle>
          <a:p>
            <a:fld id="{28A3BAFB-7A40-4072-A7FD-FB0EDC55F13F}" type="datetime1">
              <a:rPr lang="ko-KR" altLang="en-US" smtClean="0"/>
              <a:t>2024-03-22</a:t>
            </a:fld>
            <a:endParaRPr lang="en-US" dirty="0"/>
          </a:p>
        </p:txBody>
      </p:sp>
      <p:sp>
        <p:nvSpPr>
          <p:cNvPr id="7" name="바닥글 개체 틀 4">
            <a:extLst>
              <a:ext uri="{FF2B5EF4-FFF2-40B4-BE49-F238E27FC236}">
                <a16:creationId xmlns:a16="http://schemas.microsoft.com/office/drawing/2014/main" id="{3A33EA81-58FE-463F-7BBB-2884D27B8B01}"/>
              </a:ext>
            </a:extLst>
          </p:cNvPr>
          <p:cNvSpPr>
            <a:spLocks noGrp="1"/>
          </p:cNvSpPr>
          <p:nvPr>
            <p:ph type="ftr" sz="quarter" idx="11"/>
          </p:nvPr>
        </p:nvSpPr>
        <p:spPr>
          <a:xfrm>
            <a:off x="913795" y="6338113"/>
            <a:ext cx="6672865" cy="365125"/>
          </a:xfrm>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8" name="슬라이드 번호 개체 틀 5">
            <a:extLst>
              <a:ext uri="{FF2B5EF4-FFF2-40B4-BE49-F238E27FC236}">
                <a16:creationId xmlns:a16="http://schemas.microsoft.com/office/drawing/2014/main" id="{D1F9B170-6867-72F2-D4FE-03BADFAE829F}"/>
              </a:ext>
            </a:extLst>
          </p:cNvPr>
          <p:cNvSpPr>
            <a:spLocks noGrp="1"/>
          </p:cNvSpPr>
          <p:nvPr>
            <p:ph type="sldNum" sz="quarter" idx="12"/>
          </p:nvPr>
        </p:nvSpPr>
        <p:spPr>
          <a:xfrm>
            <a:off x="10514011" y="6338113"/>
            <a:ext cx="753545" cy="365125"/>
          </a:xfrm>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913795" y="609600"/>
            <a:ext cx="3706889" cy="1821918"/>
          </a:xfrm>
        </p:spPr>
        <p:txBody>
          <a:bodyPr rtlCol="0" anchor="b">
            <a:normAutofit/>
          </a:bodyPr>
          <a:lstStyle>
            <a:lvl1pPr algn="ctr">
              <a:defRPr sz="28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내용 개체 틀 2"/>
          <p:cNvSpPr>
            <a:spLocks noGrp="1"/>
          </p:cNvSpPr>
          <p:nvPr>
            <p:ph idx="1"/>
          </p:nvPr>
        </p:nvSpPr>
        <p:spPr>
          <a:xfrm>
            <a:off x="4855633" y="609600"/>
            <a:ext cx="6411924" cy="5080001"/>
          </a:xfrm>
        </p:spPr>
        <p:txBody>
          <a:bodyPr rtlCol="0">
            <a:normAutofit/>
          </a:bodyPr>
          <a:lstStyle>
            <a:lvl1pPr>
              <a:defRPr>
                <a:latin typeface="Batang" panose="02030600000101010101" pitchFamily="18" charset="-127"/>
                <a:ea typeface="Batang" panose="02030600000101010101" pitchFamily="18" charset="-127"/>
              </a:defRPr>
            </a:lvl1pPr>
            <a:lvl2pPr>
              <a:defRPr>
                <a:latin typeface="Batang" panose="02030600000101010101" pitchFamily="18" charset="-127"/>
                <a:ea typeface="Batang" panose="02030600000101010101" pitchFamily="18" charset="-127"/>
              </a:defRPr>
            </a:lvl2pPr>
            <a:lvl3pPr>
              <a:defRPr>
                <a:latin typeface="Batang" panose="02030600000101010101" pitchFamily="18" charset="-127"/>
                <a:ea typeface="Batang" panose="02030600000101010101" pitchFamily="18" charset="-127"/>
              </a:defRPr>
            </a:lvl3pPr>
            <a:lvl4pPr>
              <a:defRPr>
                <a:latin typeface="Batang" panose="02030600000101010101" pitchFamily="18" charset="-127"/>
                <a:ea typeface="Batang" panose="02030600000101010101" pitchFamily="18" charset="-127"/>
              </a:defRPr>
            </a:lvl4pPr>
            <a:lvl5pPr>
              <a:defRPr>
                <a:latin typeface="Batang" panose="02030600000101010101" pitchFamily="18" charset="-127"/>
                <a:ea typeface="Batang" panose="02030600000101010101" pitchFamily="18" charset="-127"/>
              </a:defRPr>
            </a:lvl5pPr>
          </a:lstStyle>
          <a:p>
            <a:pPr lvl="0" rtl="0"/>
            <a:r>
              <a:rPr lang="ko-KR" altLang="en-US"/>
              <a:t>마스터 텍스트 스타일을 편집하려면 클릭</a:t>
            </a:r>
          </a:p>
          <a:p>
            <a:pPr lvl="1" rtl="0"/>
            <a:r>
              <a:rPr lang="ko-KR" altLang="en-US"/>
              <a:t>두 번째 수준</a:t>
            </a:r>
          </a:p>
          <a:p>
            <a:pPr lvl="2" rtl="0"/>
            <a:r>
              <a:rPr lang="ko-KR" altLang="en-US"/>
              <a:t>세 번째 수준</a:t>
            </a:r>
          </a:p>
          <a:p>
            <a:pPr lvl="3" rtl="0"/>
            <a:r>
              <a:rPr lang="ko-KR" altLang="en-US"/>
              <a:t>네 번째 수준</a:t>
            </a:r>
          </a:p>
          <a:p>
            <a:pPr lvl="4" rtl="0"/>
            <a:r>
              <a:rPr lang="ko-KR" altLang="en-US"/>
              <a:t>다섯 번째 수준</a:t>
            </a:r>
            <a:endParaRPr lang="en-US" dirty="0"/>
          </a:p>
        </p:txBody>
      </p:sp>
      <p:sp>
        <p:nvSpPr>
          <p:cNvPr id="4" name="텍스트 개체 틀 3"/>
          <p:cNvSpPr>
            <a:spLocks noGrp="1"/>
          </p:cNvSpPr>
          <p:nvPr>
            <p:ph type="body" sz="half" idx="2"/>
          </p:nvPr>
        </p:nvSpPr>
        <p:spPr>
          <a:xfrm>
            <a:off x="913795" y="2673351"/>
            <a:ext cx="3706889" cy="3016250"/>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43748954-E065-4054-8C66-392B4F063747}" type="datetime1">
              <a:rPr lang="ko-KR" altLang="en-US" smtClean="0"/>
              <a:t>2024-03-22</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pic>
        <p:nvPicPr>
          <p:cNvPr id="22" name="그림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제목 1"/>
          <p:cNvSpPr>
            <a:spLocks noGrp="1"/>
          </p:cNvSpPr>
          <p:nvPr>
            <p:ph type="title"/>
          </p:nvPr>
        </p:nvSpPr>
        <p:spPr>
          <a:xfrm>
            <a:off x="913795" y="763701"/>
            <a:ext cx="5707899" cy="1675559"/>
          </a:xfrm>
        </p:spPr>
        <p:txBody>
          <a:bodyPr rtlCol="0" anchor="b">
            <a:noAutofit/>
          </a:bodyPr>
          <a:lstStyle>
            <a:lvl1pPr algn="ctr">
              <a:defRPr sz="3200" b="0">
                <a:latin typeface="Batang" panose="02030600000101010101" pitchFamily="18" charset="-127"/>
                <a:ea typeface="Batang" panose="02030600000101010101" pitchFamily="18" charset="-127"/>
              </a:defRPr>
            </a:lvl1pPr>
          </a:lstStyle>
          <a:p>
            <a:pPr rtl="0"/>
            <a:r>
              <a:rPr lang="ko-KR" altLang="en-US"/>
              <a:t>마스터 제목 스타일 편집</a:t>
            </a:r>
            <a:endParaRPr lang="en-US" dirty="0"/>
          </a:p>
        </p:txBody>
      </p:sp>
      <p:sp>
        <p:nvSpPr>
          <p:cNvPr id="3" name="그림 개체 틀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ko-KR" altLang="en-US"/>
              <a:t>그림을 추가하려면 아이콘을 클릭하십시오</a:t>
            </a:r>
            <a:endParaRPr lang="en-US" dirty="0"/>
          </a:p>
        </p:txBody>
      </p:sp>
      <p:sp>
        <p:nvSpPr>
          <p:cNvPr id="4" name="텍스트 개체 틀 3"/>
          <p:cNvSpPr>
            <a:spLocks noGrp="1"/>
          </p:cNvSpPr>
          <p:nvPr>
            <p:ph type="body" sz="half" idx="2"/>
          </p:nvPr>
        </p:nvSpPr>
        <p:spPr>
          <a:xfrm>
            <a:off x="1473698" y="2679699"/>
            <a:ext cx="4588094" cy="3135695"/>
          </a:xfrm>
        </p:spPr>
        <p:txBody>
          <a:bodyPr rtlCol="0" anchor="t">
            <a:normAutofit/>
          </a:bodyPr>
          <a:lstStyle>
            <a:lvl1pPr marL="0" indent="0" algn="ctr">
              <a:buNone/>
              <a:defRPr sz="1600">
                <a:latin typeface="Batang" panose="02030600000101010101" pitchFamily="18" charset="-127"/>
                <a:ea typeface="Batang" panose="02030600000101010101" pitchFamily="18" charset="-12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ko-KR" altLang="en-US"/>
              <a:t>마스터 텍스트 스타일을 편집하려면 클릭</a:t>
            </a:r>
          </a:p>
        </p:txBody>
      </p:sp>
      <p:sp>
        <p:nvSpPr>
          <p:cNvPr id="5" name="날짜 개체 틀 4"/>
          <p:cNvSpPr>
            <a:spLocks noGrp="1"/>
          </p:cNvSpPr>
          <p:nvPr>
            <p:ph type="dt" sz="half" idx="10"/>
          </p:nvPr>
        </p:nvSpPr>
        <p:spPr/>
        <p:txBody>
          <a:bodyPr rtlCol="0"/>
          <a:lstStyle>
            <a:lvl1pPr>
              <a:defRPr>
                <a:latin typeface="Batang" panose="02030600000101010101" pitchFamily="18" charset="-127"/>
                <a:ea typeface="Batang" panose="02030600000101010101" pitchFamily="18" charset="-127"/>
              </a:defRPr>
            </a:lvl1pPr>
          </a:lstStyle>
          <a:p>
            <a:fld id="{5A58C4A3-D82D-41C7-A18D-6414DD58B953}" type="datetime1">
              <a:rPr lang="ko-KR" altLang="en-US" smtClean="0"/>
              <a:t>2024-03-22</a:t>
            </a:fld>
            <a:endParaRPr lang="en-US" dirty="0"/>
          </a:p>
        </p:txBody>
      </p:sp>
      <p:sp>
        <p:nvSpPr>
          <p:cNvPr id="6" name="바닥글 개체 틀 5"/>
          <p:cNvSpPr>
            <a:spLocks noGrp="1"/>
          </p:cNvSpPr>
          <p:nvPr>
            <p:ph type="ftr" sz="quarter" idx="11"/>
          </p:nvPr>
        </p:nvSpPr>
        <p:spPr/>
        <p:txBody>
          <a:bodyPr rtlCol="0"/>
          <a:lstStyle>
            <a:lvl1pPr>
              <a:defRPr>
                <a:latin typeface="Batang" panose="02030600000101010101" pitchFamily="18" charset="-127"/>
                <a:ea typeface="Batang" panose="02030600000101010101" pitchFamily="18" charset="-127"/>
              </a:defRPr>
            </a:lvl1pPr>
          </a:lstStyle>
          <a:p>
            <a:endParaRPr lang="en-US" dirty="0"/>
          </a:p>
        </p:txBody>
      </p:sp>
      <p:sp>
        <p:nvSpPr>
          <p:cNvPr id="7" name="슬라이드 번호 개체 틀 6"/>
          <p:cNvSpPr>
            <a:spLocks noGrp="1"/>
          </p:cNvSpPr>
          <p:nvPr>
            <p:ph type="sldNum" sz="quarter" idx="12"/>
          </p:nvPr>
        </p:nvSpPr>
        <p:spPr/>
        <p:txBody>
          <a:bodyPr rtlCol="0"/>
          <a:lstStyle>
            <a:lvl1pPr>
              <a:defRPr>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ko"/>
              <a:t>마스터 제목 스타일 편집</a:t>
            </a:r>
            <a:endParaRPr lang="en-US" dirty="0"/>
          </a:p>
        </p:txBody>
      </p:sp>
      <p:sp>
        <p:nvSpPr>
          <p:cNvPr id="3" name="텍스트 개체 틀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ko"/>
              <a:t>마스터 텍스트 스타일을 편집하려면 클릭하세요.</a:t>
            </a:r>
          </a:p>
          <a:p>
            <a:pPr lvl="1" rtl="0"/>
            <a:r>
              <a:rPr lang="ko"/>
              <a:t>둘째 수준</a:t>
            </a:r>
          </a:p>
          <a:p>
            <a:pPr lvl="2" rtl="0"/>
            <a:r>
              <a:rPr lang="ko"/>
              <a:t>셋째 수준</a:t>
            </a:r>
          </a:p>
          <a:p>
            <a:pPr lvl="3" rtl="0"/>
            <a:r>
              <a:rPr lang="ko"/>
              <a:t>넷째 수준</a:t>
            </a:r>
          </a:p>
          <a:p>
            <a:pPr lvl="4" rtl="0"/>
            <a:r>
              <a:rPr lang="ko"/>
              <a:t>다섯째 수준</a:t>
            </a:r>
            <a:endParaRPr lang="en-US" dirty="0"/>
          </a:p>
        </p:txBody>
      </p:sp>
      <p:sp>
        <p:nvSpPr>
          <p:cNvPr id="4" name="날짜 개체 틀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D41097D8-A3FF-4F04-9CFF-0B8EA7C26038}" type="datetime1">
              <a:rPr lang="ko-KR" altLang="en-US" smtClean="0"/>
              <a:t>2024-03-22</a:t>
            </a:fld>
            <a:endParaRPr lang="en-US" dirty="0"/>
          </a:p>
        </p:txBody>
      </p:sp>
      <p:sp>
        <p:nvSpPr>
          <p:cNvPr id="5" name="바닥글 개체 틀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endParaRPr lang="en-US" dirty="0"/>
          </a:p>
        </p:txBody>
      </p:sp>
      <p:sp>
        <p:nvSpPr>
          <p:cNvPr id="6" name="슬라이드 번호 개체 틀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Batang" panose="02030600000101010101" pitchFamily="18" charset="-127"/>
                <a:ea typeface="Batang" panose="02030600000101010101" pitchFamily="18" charset="-127"/>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p:txStyles>
    <p:titleStyle>
      <a:lvl1pPr algn="ctr" defTabSz="457200" rtl="0" eaLnBrk="1" latinLnBrk="1"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Batang" panose="02030600000101010101" pitchFamily="18" charset="-127"/>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06000" algn="l" defTabSz="457200" rtl="0" eaLnBrk="1" latinLnBrk="1"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1pPr>
      <a:lvl2pPr marL="720000" indent="-270000" algn="l" defTabSz="457200" rtl="0" eaLnBrk="1" latinLnBrk="1"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2pPr>
      <a:lvl3pPr marL="1026000" indent="-216000" algn="l" defTabSz="457200" rtl="0" eaLnBrk="1" latinLnBrk="1"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3pPr>
      <a:lvl4pPr marL="1386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4pPr>
      <a:lvl5pPr marL="1674000" indent="-216000" algn="l" defTabSz="457200" rtl="0" eaLnBrk="1" latinLnBrk="1"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Batang" panose="02030600000101010101" pitchFamily="18" charset="-127"/>
          <a:ea typeface="Batang" panose="02030600000101010101" pitchFamily="18" charset="-127"/>
          <a:cs typeface="+mn-cs"/>
        </a:defRPr>
      </a:lvl5pPr>
      <a:lvl6pPr marL="20146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1"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en.wikipedia.org/wiki/Body_mass_index" TargetMode="Externa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그림 4" descr="컵, 커피, 음식, 음료 그림&#10;&#10;자동 생성되는 설명">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제목 1">
            <a:extLst>
              <a:ext uri="{FF2B5EF4-FFF2-40B4-BE49-F238E27FC236}">
                <a16:creationId xmlns:a16="http://schemas.microsoft.com/office/drawing/2014/main" id="{0D1F047C-C727-42A7-85C5-68C5AA1B1A93}"/>
              </a:ext>
            </a:extLst>
          </p:cNvPr>
          <p:cNvSpPr>
            <a:spLocks noGrp="1"/>
          </p:cNvSpPr>
          <p:nvPr>
            <p:ph type="ctrTitle"/>
          </p:nvPr>
        </p:nvSpPr>
        <p:spPr>
          <a:xfrm>
            <a:off x="1370692" y="1087120"/>
            <a:ext cx="10607948" cy="2648381"/>
          </a:xfrm>
        </p:spPr>
        <p:txBody>
          <a:bodyPr rtlCol="0">
            <a:normAutofit/>
          </a:bodyPr>
          <a:lstStyle/>
          <a:p>
            <a:pPr rtl="0"/>
            <a:r>
              <a:rPr lang="en-US" altLang="ko-KR" sz="7200" b="1" dirty="0"/>
              <a:t>Python</a:t>
            </a:r>
            <a:r>
              <a:rPr lang="ko-KR" altLang="en-US" sz="7200" b="1" dirty="0"/>
              <a:t> </a:t>
            </a:r>
            <a:r>
              <a:rPr lang="en-US" altLang="ko-KR" sz="7200" b="1" dirty="0"/>
              <a:t>Programming Ⅰ</a:t>
            </a:r>
            <a:endParaRPr lang="ko" sz="7200" b="1" dirty="0">
              <a:latin typeface="Batang" panose="02030600000101010101" pitchFamily="18" charset="-127"/>
              <a:ea typeface="Batang" panose="02030600000101010101" pitchFamily="18" charset="-127"/>
            </a:endParaRPr>
          </a:p>
        </p:txBody>
      </p:sp>
      <p:sp>
        <p:nvSpPr>
          <p:cNvPr id="3" name="부제목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rtlCol="0">
            <a:normAutofit/>
          </a:bodyPr>
          <a:lstStyle/>
          <a:p>
            <a:pPr rtl="0"/>
            <a:r>
              <a:rPr lang="en-US" altLang="ko" sz="4400" b="1" dirty="0">
                <a:latin typeface="Batang" panose="02030600000101010101" pitchFamily="18" charset="-127"/>
                <a:ea typeface="Batang" panose="02030600000101010101" pitchFamily="18" charset="-127"/>
              </a:rPr>
              <a:t>week 3</a:t>
            </a:r>
            <a:endParaRPr lang="ko" sz="4400" b="1"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Syntax of </a:t>
            </a:r>
            <a:r>
              <a:rPr lang="en-US" altLang="ko-KR" b="1" i="1" dirty="0"/>
              <a:t>if</a:t>
            </a:r>
            <a:r>
              <a:rPr lang="en-US" altLang="ko-KR" dirty="0"/>
              <a:t> Statement</a:t>
            </a:r>
            <a:endParaRPr lang="ko-KR" altLang="en-US"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		# optional</a:t>
            </a:r>
          </a:p>
          <a:p>
            <a:pPr marL="0" indent="0">
              <a:buNone/>
            </a:pPr>
            <a:r>
              <a:rPr lang="en-US" altLang="ko-KR" dirty="0"/>
              <a:t>    statements2		# optional</a:t>
            </a:r>
          </a:p>
          <a:p>
            <a:pPr marL="0" indent="0">
              <a:buNone/>
            </a:pPr>
            <a:r>
              <a:rPr lang="en-US" altLang="ko-KR" dirty="0" err="1"/>
              <a:t>elif</a:t>
            </a:r>
            <a:r>
              <a:rPr lang="en-US" altLang="ko-KR" dirty="0"/>
              <a:t> expression3:		# optional</a:t>
            </a:r>
          </a:p>
          <a:p>
            <a:pPr marL="0" indent="0">
              <a:buNone/>
            </a:pPr>
            <a:r>
              <a:rPr lang="en-US" altLang="ko-KR" dirty="0"/>
              <a:t>    statements3		# optional</a:t>
            </a:r>
          </a:p>
          <a:p>
            <a:pPr marL="0" indent="0">
              <a:buNone/>
            </a:pPr>
            <a:r>
              <a:rPr lang="en-US" altLang="ko-KR" dirty="0"/>
              <a:t>…					# optional</a:t>
            </a:r>
          </a:p>
          <a:p>
            <a:pPr marL="0" indent="0">
              <a:buNone/>
            </a:pPr>
            <a:r>
              <a:rPr lang="en-US" altLang="ko-KR" dirty="0"/>
              <a:t>else:					# optional</a:t>
            </a:r>
          </a:p>
          <a:p>
            <a:pPr marL="0" indent="0">
              <a:buNone/>
            </a:pPr>
            <a:r>
              <a:rPr lang="en-US" altLang="ko-KR" dirty="0"/>
              <a:t>    </a:t>
            </a:r>
            <a:r>
              <a:rPr lang="en-US" altLang="ko-KR" dirty="0" err="1"/>
              <a:t>statementsN</a:t>
            </a:r>
            <a:r>
              <a:rPr lang="en-US" altLang="ko-KR" dirty="0"/>
              <a:t>		# optional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0839787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100</a:t>
            </a:fld>
            <a:endParaRPr lang="en-US" dirty="0"/>
          </a:p>
        </p:txBody>
      </p:sp>
    </p:spTree>
    <p:extLst>
      <p:ext uri="{BB962C8B-B14F-4D97-AF65-F5344CB8AC3E}">
        <p14:creationId xmlns:p14="http://schemas.microsoft.com/office/powerpoint/2010/main" val="34995341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a:t>
            </a:r>
            <a:r>
              <a:rPr lang="en-US" altLang="ko-KR"/>
              <a:t># </a:t>
            </a:r>
            <a:r>
              <a:rPr lang="en-US" altLang="ko-KR" b="1">
                <a:solidFill>
                  <a:srgbClr val="FF0000"/>
                </a:solidFill>
              </a:rPr>
              <a:t>False</a:t>
            </a:r>
            <a:endParaRPr lang="en-US" altLang="ko-KR" b="1" dirty="0">
              <a:solidFill>
                <a:srgbClr val="FF0000"/>
              </a:solidFill>
            </a:endParaRP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101</a:t>
            </a:fld>
            <a:endParaRPr lang="en-US" dirty="0"/>
          </a:p>
        </p:txBody>
      </p:sp>
    </p:spTree>
    <p:extLst>
      <p:ext uri="{BB962C8B-B14F-4D97-AF65-F5344CB8AC3E}">
        <p14:creationId xmlns:p14="http://schemas.microsoft.com/office/powerpoint/2010/main" val="40533142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102</a:t>
            </a:fld>
            <a:endParaRPr lang="en-US" dirty="0"/>
          </a:p>
        </p:txBody>
      </p:sp>
    </p:spTree>
    <p:extLst>
      <p:ext uri="{BB962C8B-B14F-4D97-AF65-F5344CB8AC3E}">
        <p14:creationId xmlns:p14="http://schemas.microsoft.com/office/powerpoint/2010/main" val="13821716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103</a:t>
            </a:fld>
            <a:endParaRPr lang="en-US" dirty="0"/>
          </a:p>
        </p:txBody>
      </p:sp>
    </p:spTree>
    <p:extLst>
      <p:ext uri="{BB962C8B-B14F-4D97-AF65-F5344CB8AC3E}">
        <p14:creationId xmlns:p14="http://schemas.microsoft.com/office/powerpoint/2010/main" val="11957996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104</a:t>
            </a:fld>
            <a:endParaRPr lang="en-US" dirty="0"/>
          </a:p>
        </p:txBody>
      </p:sp>
    </p:spTree>
    <p:extLst>
      <p:ext uri="{BB962C8B-B14F-4D97-AF65-F5344CB8AC3E}">
        <p14:creationId xmlns:p14="http://schemas.microsoft.com/office/powerpoint/2010/main" val="28117034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105</a:t>
            </a:fld>
            <a:endParaRPr lang="en-US" dirty="0"/>
          </a:p>
        </p:txBody>
      </p:sp>
    </p:spTree>
    <p:extLst>
      <p:ext uri="{BB962C8B-B14F-4D97-AF65-F5344CB8AC3E}">
        <p14:creationId xmlns:p14="http://schemas.microsoft.com/office/powerpoint/2010/main" val="12374043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106</a:t>
            </a:fld>
            <a:endParaRPr lang="en-US" dirty="0"/>
          </a:p>
        </p:txBody>
      </p:sp>
    </p:spTree>
    <p:extLst>
      <p:ext uri="{BB962C8B-B14F-4D97-AF65-F5344CB8AC3E}">
        <p14:creationId xmlns:p14="http://schemas.microsoft.com/office/powerpoint/2010/main" val="15199225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107</a:t>
            </a:fld>
            <a:endParaRPr lang="en-US" dirty="0"/>
          </a:p>
        </p:txBody>
      </p:sp>
    </p:spTree>
    <p:extLst>
      <p:ext uri="{BB962C8B-B14F-4D97-AF65-F5344CB8AC3E}">
        <p14:creationId xmlns:p14="http://schemas.microsoft.com/office/powerpoint/2010/main" val="22861972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108</a:t>
            </a:fld>
            <a:endParaRPr lang="en-US" dirty="0"/>
          </a:p>
        </p:txBody>
      </p:sp>
    </p:spTree>
    <p:extLst>
      <p:ext uri="{BB962C8B-B14F-4D97-AF65-F5344CB8AC3E}">
        <p14:creationId xmlns:p14="http://schemas.microsoft.com/office/powerpoint/2010/main" val="12503326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109</a:t>
            </a:fld>
            <a:endParaRPr lang="en-US" dirty="0"/>
          </a:p>
        </p:txBody>
      </p:sp>
    </p:spTree>
    <p:extLst>
      <p:ext uri="{BB962C8B-B14F-4D97-AF65-F5344CB8AC3E}">
        <p14:creationId xmlns:p14="http://schemas.microsoft.com/office/powerpoint/2010/main" val="3095078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Variation: </a:t>
            </a:r>
            <a:r>
              <a:rPr lang="en-US" altLang="ko-KR" b="1" i="1" dirty="0"/>
              <a:t>if</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solidFill>
                  <a:schemeClr val="tx2">
                    <a:lumMod val="50000"/>
                  </a:schemeClr>
                </a:solidFill>
              </a:rPr>
              <a:t>elif</a:t>
            </a:r>
            <a:r>
              <a:rPr lang="en-US" altLang="ko-KR" dirty="0">
                <a:solidFill>
                  <a:schemeClr val="tx2">
                    <a:lumMod val="50000"/>
                  </a:schemeClr>
                </a:solidFill>
              </a:rPr>
              <a:t> expression2:		# optional</a:t>
            </a:r>
          </a:p>
          <a:p>
            <a:pPr marL="0" indent="0">
              <a:buNone/>
            </a:pPr>
            <a:r>
              <a:rPr lang="en-US" altLang="ko-KR" dirty="0">
                <a:solidFill>
                  <a:schemeClr val="tx2">
                    <a:lumMod val="50000"/>
                  </a:schemeClr>
                </a:solidFill>
              </a:rPr>
              <a:t>    statements2		# optional</a:t>
            </a:r>
          </a:p>
          <a:p>
            <a:pPr marL="0" indent="0">
              <a:buNone/>
            </a:pPr>
            <a:r>
              <a:rPr lang="en-US" altLang="ko-KR" dirty="0" err="1">
                <a:solidFill>
                  <a:schemeClr val="tx2">
                    <a:lumMod val="50000"/>
                  </a:schemeClr>
                </a:solidFill>
              </a:rPr>
              <a:t>elif</a:t>
            </a:r>
            <a:r>
              <a:rPr lang="en-US" altLang="ko-KR" dirty="0">
                <a:solidFill>
                  <a:schemeClr val="tx2">
                    <a:lumMod val="50000"/>
                  </a:schemeClr>
                </a:solidFill>
              </a:rPr>
              <a:t> expression3:		# optional</a:t>
            </a:r>
          </a:p>
          <a:p>
            <a:pPr marL="0" indent="0">
              <a:buNone/>
            </a:pPr>
            <a:r>
              <a:rPr lang="en-US" altLang="ko-KR" dirty="0">
                <a:solidFill>
                  <a:schemeClr val="tx2">
                    <a:lumMod val="50000"/>
                  </a:schemeClr>
                </a:solidFill>
              </a:rPr>
              <a:t>    statements3		# optional</a:t>
            </a:r>
          </a:p>
          <a:p>
            <a:pPr marL="0" indent="0">
              <a:buNone/>
            </a:pPr>
            <a:r>
              <a:rPr lang="en-US" altLang="ko-KR" dirty="0">
                <a:solidFill>
                  <a:schemeClr val="tx2">
                    <a:lumMod val="50000"/>
                  </a:schemeClr>
                </a:solidFill>
              </a:rPr>
              <a:t>…					# optional</a:t>
            </a:r>
          </a:p>
          <a:p>
            <a:pPr marL="0" indent="0">
              <a:buNone/>
            </a:pPr>
            <a:r>
              <a:rPr lang="en-US" altLang="ko-KR" dirty="0">
                <a:solidFill>
                  <a:schemeClr val="tx2">
                    <a:lumMod val="50000"/>
                  </a:schemeClr>
                </a:solidFill>
              </a:rPr>
              <a:t>else:					# optional</a:t>
            </a:r>
          </a:p>
          <a:p>
            <a:pPr marL="0" indent="0">
              <a:buNone/>
            </a:pPr>
            <a:r>
              <a:rPr lang="en-US" altLang="ko-KR" dirty="0">
                <a:solidFill>
                  <a:schemeClr val="tx2">
                    <a:lumMod val="50000"/>
                  </a:schemeClr>
                </a:solidFill>
              </a:rPr>
              <a:t>    </a:t>
            </a:r>
            <a:r>
              <a:rPr lang="en-US" altLang="ko-KR" dirty="0" err="1">
                <a:solidFill>
                  <a:schemeClr val="tx2">
                    <a:lumMod val="50000"/>
                  </a:schemeClr>
                </a:solidFill>
              </a:rPr>
              <a:t>statementsN</a:t>
            </a:r>
            <a:r>
              <a:rPr lang="en-US" altLang="ko-KR" dirty="0">
                <a:solidFill>
                  <a:schemeClr val="tx2">
                    <a:lumMod val="50000"/>
                  </a:schemeClr>
                </a:solidFill>
              </a:rPr>
              <a:t>		# optional</a:t>
            </a:r>
            <a:endParaRPr lang="ko-KR" altLang="en-US" dirty="0">
              <a:solidFill>
                <a:schemeClr val="tx2">
                  <a:lumMod val="50000"/>
                </a:schemeClr>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7498828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statements3</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110</a:t>
            </a:fld>
            <a:endParaRPr lang="en-US" dirty="0"/>
          </a:p>
        </p:txBody>
      </p:sp>
    </p:spTree>
    <p:extLst>
      <p:ext uri="{BB962C8B-B14F-4D97-AF65-F5344CB8AC3E}">
        <p14:creationId xmlns:p14="http://schemas.microsoft.com/office/powerpoint/2010/main" val="361377242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False</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111</a:t>
            </a:fld>
            <a:endParaRPr lang="en-US" dirty="0"/>
          </a:p>
        </p:txBody>
      </p:sp>
    </p:spTree>
    <p:extLst>
      <p:ext uri="{BB962C8B-B14F-4D97-AF65-F5344CB8AC3E}">
        <p14:creationId xmlns:p14="http://schemas.microsoft.com/office/powerpoint/2010/main" val="32400133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False</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112</a:t>
            </a:fld>
            <a:endParaRPr lang="en-US" dirty="0"/>
          </a:p>
        </p:txBody>
      </p:sp>
    </p:spTree>
    <p:extLst>
      <p:ext uri="{BB962C8B-B14F-4D97-AF65-F5344CB8AC3E}">
        <p14:creationId xmlns:p14="http://schemas.microsoft.com/office/powerpoint/2010/main" val="19333851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False</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113</a:t>
            </a:fld>
            <a:endParaRPr lang="en-US" dirty="0"/>
          </a:p>
        </p:txBody>
      </p:sp>
    </p:spTree>
    <p:extLst>
      <p:ext uri="{BB962C8B-B14F-4D97-AF65-F5344CB8AC3E}">
        <p14:creationId xmlns:p14="http://schemas.microsoft.com/office/powerpoint/2010/main" val="38068663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dirty="0"/>
              <a:t>if statement</a:t>
            </a:r>
          </a:p>
          <a:p>
            <a:pPr lvl="1"/>
            <a:r>
              <a:rPr lang="en-US" altLang="ko-KR" dirty="0"/>
              <a:t>if</a:t>
            </a:r>
          </a:p>
          <a:p>
            <a:pPr lvl="1"/>
            <a:r>
              <a:rPr lang="en-US" altLang="ko-KR" dirty="0"/>
              <a:t>if-else</a:t>
            </a:r>
          </a:p>
          <a:p>
            <a:pPr lvl="1"/>
            <a:r>
              <a:rPr lang="en-US" altLang="ko-KR" dirty="0"/>
              <a:t>if-</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b="1" u="sng" dirty="0"/>
              <a:t>if-</a:t>
            </a:r>
            <a:r>
              <a:rPr lang="en-US" altLang="ko-KR" b="1" u="sng" dirty="0" err="1"/>
              <a:t>elif</a:t>
            </a:r>
            <a:r>
              <a:rPr lang="en-US" altLang="ko-KR" b="1" u="sng" dirty="0"/>
              <a:t>-</a:t>
            </a:r>
            <a:r>
              <a:rPr lang="en-US" altLang="ko-KR" b="1" u="sng" dirty="0" err="1"/>
              <a:t>elif</a:t>
            </a:r>
            <a:endParaRPr lang="ko-KR" altLang="en-US" b="1" u="sng"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114</a:t>
            </a:fld>
            <a:endParaRPr lang="en-US" dirty="0"/>
          </a:p>
        </p:txBody>
      </p:sp>
    </p:spTree>
    <p:extLst>
      <p:ext uri="{BB962C8B-B14F-4D97-AF65-F5344CB8AC3E}">
        <p14:creationId xmlns:p14="http://schemas.microsoft.com/office/powerpoint/2010/main" val="37418836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115</a:t>
            </a:fld>
            <a:endParaRPr lang="en-US" dirty="0"/>
          </a:p>
        </p:txBody>
      </p:sp>
    </p:spTree>
    <p:extLst>
      <p:ext uri="{BB962C8B-B14F-4D97-AF65-F5344CB8AC3E}">
        <p14:creationId xmlns:p14="http://schemas.microsoft.com/office/powerpoint/2010/main" val="20836475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116</a:t>
            </a:fld>
            <a:endParaRPr lang="en-US" dirty="0"/>
          </a:p>
        </p:txBody>
      </p:sp>
    </p:spTree>
    <p:extLst>
      <p:ext uri="{BB962C8B-B14F-4D97-AF65-F5344CB8AC3E}">
        <p14:creationId xmlns:p14="http://schemas.microsoft.com/office/powerpoint/2010/main" val="860822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117</a:t>
            </a:fld>
            <a:endParaRPr lang="en-US" dirty="0"/>
          </a:p>
        </p:txBody>
      </p:sp>
    </p:spTree>
    <p:extLst>
      <p:ext uri="{BB962C8B-B14F-4D97-AF65-F5344CB8AC3E}">
        <p14:creationId xmlns:p14="http://schemas.microsoft.com/office/powerpoint/2010/main" val="399422126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118</a:t>
            </a:fld>
            <a:endParaRPr lang="en-US" dirty="0"/>
          </a:p>
        </p:txBody>
      </p:sp>
    </p:spTree>
    <p:extLst>
      <p:ext uri="{BB962C8B-B14F-4D97-AF65-F5344CB8AC3E}">
        <p14:creationId xmlns:p14="http://schemas.microsoft.com/office/powerpoint/2010/main" val="287543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en-US" altLang="ko-KR"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119</a:t>
            </a:fld>
            <a:endParaRPr lang="en-US" dirty="0"/>
          </a:p>
        </p:txBody>
      </p:sp>
    </p:spTree>
    <p:extLst>
      <p:ext uri="{BB962C8B-B14F-4D97-AF65-F5344CB8AC3E}">
        <p14:creationId xmlns:p14="http://schemas.microsoft.com/office/powerpoint/2010/main" val="1261310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Variation: </a:t>
            </a:r>
            <a:r>
              <a:rPr lang="en-US" altLang="ko-KR" b="1" i="1" dirty="0"/>
              <a:t>if-else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solidFill>
                  <a:schemeClr val="tx2">
                    <a:lumMod val="50000"/>
                  </a:schemeClr>
                </a:solidFill>
              </a:rPr>
              <a:t>elif</a:t>
            </a:r>
            <a:r>
              <a:rPr lang="en-US" altLang="ko-KR" dirty="0">
                <a:solidFill>
                  <a:schemeClr val="tx2">
                    <a:lumMod val="50000"/>
                  </a:schemeClr>
                </a:solidFill>
              </a:rPr>
              <a:t> expression2:		# optional</a:t>
            </a:r>
          </a:p>
          <a:p>
            <a:pPr marL="0" indent="0">
              <a:buNone/>
            </a:pPr>
            <a:r>
              <a:rPr lang="en-US" altLang="ko-KR" dirty="0">
                <a:solidFill>
                  <a:schemeClr val="tx2">
                    <a:lumMod val="50000"/>
                  </a:schemeClr>
                </a:solidFill>
              </a:rPr>
              <a:t>    statements2		# optional</a:t>
            </a:r>
          </a:p>
          <a:p>
            <a:pPr marL="0" indent="0">
              <a:buNone/>
            </a:pPr>
            <a:r>
              <a:rPr lang="en-US" altLang="ko-KR" dirty="0" err="1">
                <a:solidFill>
                  <a:schemeClr val="tx2">
                    <a:lumMod val="50000"/>
                  </a:schemeClr>
                </a:solidFill>
              </a:rPr>
              <a:t>elif</a:t>
            </a:r>
            <a:r>
              <a:rPr lang="en-US" altLang="ko-KR" dirty="0">
                <a:solidFill>
                  <a:schemeClr val="tx2">
                    <a:lumMod val="50000"/>
                  </a:schemeClr>
                </a:solidFill>
              </a:rPr>
              <a:t> expression3:		# optional</a:t>
            </a:r>
          </a:p>
          <a:p>
            <a:pPr marL="0" indent="0">
              <a:buNone/>
            </a:pPr>
            <a:r>
              <a:rPr lang="en-US" altLang="ko-KR" dirty="0">
                <a:solidFill>
                  <a:schemeClr val="tx2">
                    <a:lumMod val="50000"/>
                  </a:schemeClr>
                </a:solidFill>
              </a:rPr>
              <a:t>    statements3		# optional</a:t>
            </a:r>
          </a:p>
          <a:p>
            <a:pPr marL="0" indent="0">
              <a:buNone/>
            </a:pPr>
            <a:r>
              <a:rPr lang="en-US" altLang="ko-KR" dirty="0">
                <a:solidFill>
                  <a:schemeClr val="tx2">
                    <a:lumMod val="50000"/>
                  </a:schemeClr>
                </a:solidFill>
              </a:rPr>
              <a:t>…					# optional</a:t>
            </a:r>
          </a:p>
          <a:p>
            <a:pPr marL="0" indent="0">
              <a:buNone/>
            </a:pPr>
            <a:r>
              <a:rPr lang="en-US" altLang="ko-KR" dirty="0"/>
              <a:t>else:					# optional</a:t>
            </a:r>
          </a:p>
          <a:p>
            <a:pPr marL="0" indent="0">
              <a:buNone/>
            </a:pPr>
            <a:r>
              <a:rPr lang="en-US" altLang="ko-KR" dirty="0"/>
              <a:t>    </a:t>
            </a:r>
            <a:r>
              <a:rPr lang="en-US" altLang="ko-KR" dirty="0" err="1"/>
              <a:t>statementsN</a:t>
            </a:r>
            <a:r>
              <a:rPr lang="en-US" altLang="ko-KR" dirty="0"/>
              <a:t>		# optional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1382486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120</a:t>
            </a:fld>
            <a:endParaRPr lang="en-US" dirty="0"/>
          </a:p>
        </p:txBody>
      </p:sp>
    </p:spTree>
    <p:extLst>
      <p:ext uri="{BB962C8B-B14F-4D97-AF65-F5344CB8AC3E}">
        <p14:creationId xmlns:p14="http://schemas.microsoft.com/office/powerpoint/2010/main" val="10317732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121</a:t>
            </a:fld>
            <a:endParaRPr lang="en-US" dirty="0"/>
          </a:p>
        </p:txBody>
      </p:sp>
    </p:spTree>
    <p:extLst>
      <p:ext uri="{BB962C8B-B14F-4D97-AF65-F5344CB8AC3E}">
        <p14:creationId xmlns:p14="http://schemas.microsoft.com/office/powerpoint/2010/main" val="32903174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122</a:t>
            </a:fld>
            <a:endParaRPr lang="en-US" dirty="0"/>
          </a:p>
        </p:txBody>
      </p:sp>
    </p:spTree>
    <p:extLst>
      <p:ext uri="{BB962C8B-B14F-4D97-AF65-F5344CB8AC3E}">
        <p14:creationId xmlns:p14="http://schemas.microsoft.com/office/powerpoint/2010/main" val="9634514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123</a:t>
            </a:fld>
            <a:endParaRPr lang="en-US" dirty="0"/>
          </a:p>
        </p:txBody>
      </p:sp>
    </p:spTree>
    <p:extLst>
      <p:ext uri="{BB962C8B-B14F-4D97-AF65-F5344CB8AC3E}">
        <p14:creationId xmlns:p14="http://schemas.microsoft.com/office/powerpoint/2010/main" val="18532087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err="1"/>
              <a:t>elif</a:t>
            </a:r>
            <a:r>
              <a:rPr lang="en-US" altLang="ko-KR" dirty="0"/>
              <a:t> expression3:</a:t>
            </a:r>
          </a:p>
          <a:p>
            <a:pPr marL="0" indent="0">
              <a:buNone/>
            </a:pPr>
            <a:r>
              <a:rPr lang="en-US" altLang="ko-KR" dirty="0"/>
              <a:t>    statements3</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en-US" altLang="ko-KR"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124</a:t>
            </a:fld>
            <a:endParaRPr lang="en-US" dirty="0"/>
          </a:p>
        </p:txBody>
      </p:sp>
    </p:spTree>
    <p:extLst>
      <p:ext uri="{BB962C8B-B14F-4D97-AF65-F5344CB8AC3E}">
        <p14:creationId xmlns:p14="http://schemas.microsoft.com/office/powerpoint/2010/main" val="17999865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125</a:t>
            </a:fld>
            <a:endParaRPr lang="en-US" dirty="0"/>
          </a:p>
        </p:txBody>
      </p:sp>
    </p:spTree>
    <p:extLst>
      <p:ext uri="{BB962C8B-B14F-4D97-AF65-F5344CB8AC3E}">
        <p14:creationId xmlns:p14="http://schemas.microsoft.com/office/powerpoint/2010/main" val="186576820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126</a:t>
            </a:fld>
            <a:endParaRPr lang="en-US" dirty="0"/>
          </a:p>
        </p:txBody>
      </p:sp>
    </p:spTree>
    <p:extLst>
      <p:ext uri="{BB962C8B-B14F-4D97-AF65-F5344CB8AC3E}">
        <p14:creationId xmlns:p14="http://schemas.microsoft.com/office/powerpoint/2010/main" val="161424564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127</a:t>
            </a:fld>
            <a:endParaRPr lang="en-US" dirty="0"/>
          </a:p>
        </p:txBody>
      </p:sp>
    </p:spTree>
    <p:extLst>
      <p:ext uri="{BB962C8B-B14F-4D97-AF65-F5344CB8AC3E}">
        <p14:creationId xmlns:p14="http://schemas.microsoft.com/office/powerpoint/2010/main" val="37936555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128</a:t>
            </a:fld>
            <a:endParaRPr lang="en-US" dirty="0"/>
          </a:p>
        </p:txBody>
      </p:sp>
    </p:spTree>
    <p:extLst>
      <p:ext uri="{BB962C8B-B14F-4D97-AF65-F5344CB8AC3E}">
        <p14:creationId xmlns:p14="http://schemas.microsoft.com/office/powerpoint/2010/main" val="200839572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statements3</a:t>
            </a:r>
          </a:p>
          <a:p>
            <a:pPr marL="0" indent="0">
              <a:buNone/>
            </a:pPr>
            <a:r>
              <a:rPr lang="en-US" altLang="ko-KR" dirty="0"/>
              <a:t>					# </a:t>
            </a:r>
            <a:r>
              <a:rPr lang="en-US" altLang="ko-KR" b="1" dirty="0">
                <a:solidFill>
                  <a:srgbClr val="FF0000"/>
                </a:solidFill>
              </a:rPr>
              <a:t>Terminate</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129</a:t>
            </a:fld>
            <a:endParaRPr lang="en-US" dirty="0"/>
          </a:p>
        </p:txBody>
      </p:sp>
    </p:spTree>
    <p:extLst>
      <p:ext uri="{BB962C8B-B14F-4D97-AF65-F5344CB8AC3E}">
        <p14:creationId xmlns:p14="http://schemas.microsoft.com/office/powerpoint/2010/main" val="560786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Variation: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		# optional</a:t>
            </a:r>
          </a:p>
          <a:p>
            <a:pPr marL="0" indent="0">
              <a:buNone/>
            </a:pPr>
            <a:r>
              <a:rPr lang="en-US" altLang="ko-KR" dirty="0"/>
              <a:t>    statements2		# optional</a:t>
            </a:r>
          </a:p>
          <a:p>
            <a:pPr marL="0" indent="0">
              <a:buNone/>
            </a:pPr>
            <a:r>
              <a:rPr lang="en-US" altLang="ko-KR" dirty="0" err="1">
                <a:solidFill>
                  <a:schemeClr val="tx2">
                    <a:lumMod val="50000"/>
                  </a:schemeClr>
                </a:solidFill>
              </a:rPr>
              <a:t>elif</a:t>
            </a:r>
            <a:r>
              <a:rPr lang="en-US" altLang="ko-KR" dirty="0">
                <a:solidFill>
                  <a:schemeClr val="tx2">
                    <a:lumMod val="50000"/>
                  </a:schemeClr>
                </a:solidFill>
              </a:rPr>
              <a:t> expression3:		# optional</a:t>
            </a:r>
          </a:p>
          <a:p>
            <a:pPr marL="0" indent="0">
              <a:buNone/>
            </a:pPr>
            <a:r>
              <a:rPr lang="en-US" altLang="ko-KR" dirty="0">
                <a:solidFill>
                  <a:schemeClr val="tx2">
                    <a:lumMod val="50000"/>
                  </a:schemeClr>
                </a:solidFill>
              </a:rPr>
              <a:t>    statements3		# optional</a:t>
            </a:r>
          </a:p>
          <a:p>
            <a:pPr marL="0" indent="0">
              <a:buNone/>
            </a:pPr>
            <a:r>
              <a:rPr lang="en-US" altLang="ko-KR" dirty="0">
                <a:solidFill>
                  <a:schemeClr val="tx2">
                    <a:lumMod val="50000"/>
                  </a:schemeClr>
                </a:solidFill>
              </a:rPr>
              <a:t>…					# optional</a:t>
            </a:r>
          </a:p>
          <a:p>
            <a:pPr marL="0" indent="0">
              <a:buNone/>
            </a:pPr>
            <a:r>
              <a:rPr lang="en-US" altLang="ko-KR" dirty="0"/>
              <a:t>else:					# optional</a:t>
            </a:r>
          </a:p>
          <a:p>
            <a:pPr marL="0" indent="0">
              <a:buNone/>
            </a:pPr>
            <a:r>
              <a:rPr lang="en-US" altLang="ko-KR" dirty="0"/>
              <a:t>    </a:t>
            </a:r>
            <a:r>
              <a:rPr lang="en-US" altLang="ko-KR" dirty="0" err="1"/>
              <a:t>statementsN</a:t>
            </a:r>
            <a:r>
              <a:rPr lang="en-US" altLang="ko-KR" dirty="0"/>
              <a:t>		# optional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06467345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False</a:t>
            </a:r>
          </a:p>
          <a:p>
            <a:pPr marL="0" indent="0">
              <a:buNone/>
            </a:pPr>
            <a:r>
              <a:rPr lang="en-US" altLang="ko-KR" dirty="0"/>
              <a:t>    statements3</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130</a:t>
            </a:fld>
            <a:endParaRPr lang="en-US" dirty="0"/>
          </a:p>
        </p:txBody>
      </p:sp>
    </p:spTree>
    <p:extLst>
      <p:ext uri="{BB962C8B-B14F-4D97-AF65-F5344CB8AC3E}">
        <p14:creationId xmlns:p14="http://schemas.microsoft.com/office/powerpoint/2010/main" val="300509053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err="1"/>
              <a:t>elif</a:t>
            </a:r>
            <a:r>
              <a:rPr lang="en-US" altLang="ko-KR" dirty="0"/>
              <a:t> </a:t>
            </a:r>
            <a:r>
              <a:rPr lang="en-US" altLang="ko-KR" b="1" dirty="0">
                <a:solidFill>
                  <a:srgbClr val="FF0000"/>
                </a:solidFill>
              </a:rPr>
              <a:t>expression3</a:t>
            </a:r>
            <a:r>
              <a:rPr lang="en-US" altLang="ko-KR" dirty="0"/>
              <a:t>:		# </a:t>
            </a:r>
            <a:r>
              <a:rPr lang="en-US" altLang="ko-KR" b="1" dirty="0">
                <a:solidFill>
                  <a:srgbClr val="FF0000"/>
                </a:solidFill>
              </a:rPr>
              <a:t>False</a:t>
            </a:r>
          </a:p>
          <a:p>
            <a:pPr marL="0" indent="0">
              <a:buNone/>
            </a:pPr>
            <a:r>
              <a:rPr lang="en-US" altLang="ko-KR" dirty="0"/>
              <a:t>    statements3</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en-US" altLang="ko-KR"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131</a:t>
            </a:fld>
            <a:endParaRPr lang="en-US" dirty="0"/>
          </a:p>
        </p:txBody>
      </p:sp>
    </p:spTree>
    <p:extLst>
      <p:ext uri="{BB962C8B-B14F-4D97-AF65-F5344CB8AC3E}">
        <p14:creationId xmlns:p14="http://schemas.microsoft.com/office/powerpoint/2010/main" val="31619170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Summary</a:t>
            </a:r>
            <a:endParaRPr lang="ko-KR" altLang="en-US" dirty="0"/>
          </a:p>
        </p:txBody>
      </p:sp>
      <p:sp>
        <p:nvSpPr>
          <p:cNvPr id="6" name="내용 개체 틀 5"/>
          <p:cNvSpPr>
            <a:spLocks noGrp="1"/>
          </p:cNvSpPr>
          <p:nvPr>
            <p:ph idx="1"/>
          </p:nvPr>
        </p:nvSpPr>
        <p:spPr/>
        <p:txBody>
          <a:bodyPr/>
          <a:lstStyle/>
          <a:p>
            <a:r>
              <a:rPr lang="en-US" altLang="ko-KR"/>
              <a:t>Control Flow</a:t>
            </a:r>
          </a:p>
          <a:p>
            <a:r>
              <a:rPr lang="en-US" altLang="ko-KR"/>
              <a:t>if statement</a:t>
            </a:r>
          </a:p>
          <a:p>
            <a:pPr lvl="1"/>
            <a:r>
              <a:rPr lang="en-US" altLang="ko-KR"/>
              <a:t>if</a:t>
            </a:r>
          </a:p>
          <a:p>
            <a:pPr lvl="1"/>
            <a:r>
              <a:rPr lang="en-US" altLang="ko-KR"/>
              <a:t>if-else</a:t>
            </a:r>
          </a:p>
          <a:p>
            <a:pPr lvl="1"/>
            <a:r>
              <a:rPr lang="en-US" altLang="ko-KR"/>
              <a:t>if-elif-else</a:t>
            </a:r>
          </a:p>
          <a:p>
            <a:pPr lvl="1"/>
            <a:r>
              <a:rPr lang="en-US" altLang="ko-KR"/>
              <a:t>if-elif-elif-else</a:t>
            </a:r>
          </a:p>
          <a:p>
            <a:pPr lvl="1"/>
            <a:r>
              <a:rPr lang="en-US" altLang="ko-KR"/>
              <a:t>if-elif-elif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132</a:t>
            </a:fld>
            <a:endParaRPr lang="en-US" dirty="0"/>
          </a:p>
        </p:txBody>
      </p:sp>
    </p:spTree>
    <p:extLst>
      <p:ext uri="{BB962C8B-B14F-4D97-AF65-F5344CB8AC3E}">
        <p14:creationId xmlns:p14="http://schemas.microsoft.com/office/powerpoint/2010/main" val="23159178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normAutofit fontScale="90000"/>
          </a:bodyPr>
          <a:lstStyle/>
          <a:p>
            <a:r>
              <a:rPr lang="en-US" altLang="ko-KR" dirty="0"/>
              <a:t>End of Python: Control Flow</a:t>
            </a:r>
            <a:br>
              <a:rPr lang="en-US" altLang="ko-KR" dirty="0"/>
            </a:br>
            <a:r>
              <a:rPr lang="en-US" altLang="ko-KR" b="1" i="1" dirty="0"/>
              <a:t>if</a:t>
            </a:r>
            <a:r>
              <a:rPr lang="en-US" altLang="ko-KR" dirty="0"/>
              <a:t> Statement</a:t>
            </a:r>
            <a:endParaRPr lang="ko-KR" altLang="en-US" dirty="0"/>
          </a:p>
        </p:txBody>
      </p:sp>
      <p:sp>
        <p:nvSpPr>
          <p:cNvPr id="4" name="부제목 3"/>
          <p:cNvSpPr>
            <a:spLocks noGrp="1"/>
          </p:cNvSpPr>
          <p:nvPr>
            <p:ph type="subTitle" idx="1"/>
          </p:nvPr>
        </p:nvSpPr>
        <p:spPr/>
        <p:txBody>
          <a:bodyPr/>
          <a:lstStyle/>
          <a:p>
            <a:endParaRPr lang="ko-KR" altLang="en-US"/>
          </a:p>
        </p:txBody>
      </p:sp>
      <p:pic>
        <p:nvPicPr>
          <p:cNvPr id="2" name="Picture 2" descr="낮 동안 바다 근처의 노란색과 검은 색 도로 표지판">
            <a:extLst>
              <a:ext uri="{FF2B5EF4-FFF2-40B4-BE49-F238E27FC236}">
                <a16:creationId xmlns:a16="http://schemas.microsoft.com/office/drawing/2014/main" id="{435D0B09-EBA3-2027-380F-732B8C13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2914" y="3063611"/>
            <a:ext cx="2815591" cy="351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190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Variation: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		# optional</a:t>
            </a:r>
          </a:p>
          <a:p>
            <a:pPr marL="0" indent="0">
              <a:buNone/>
            </a:pPr>
            <a:r>
              <a:rPr lang="en-US" altLang="ko-KR" dirty="0"/>
              <a:t>    statements2		# optional</a:t>
            </a:r>
          </a:p>
          <a:p>
            <a:pPr marL="0" indent="0">
              <a:buNone/>
            </a:pPr>
            <a:r>
              <a:rPr lang="en-US" altLang="ko-KR" dirty="0" err="1"/>
              <a:t>elif</a:t>
            </a:r>
            <a:r>
              <a:rPr lang="en-US" altLang="ko-KR" dirty="0"/>
              <a:t> expression3:		# optional</a:t>
            </a:r>
          </a:p>
          <a:p>
            <a:pPr marL="0" indent="0">
              <a:buNone/>
            </a:pPr>
            <a:r>
              <a:rPr lang="en-US" altLang="ko-KR" dirty="0"/>
              <a:t>    statements3		# optional</a:t>
            </a:r>
          </a:p>
          <a:p>
            <a:pPr marL="0" indent="0">
              <a:buNone/>
            </a:pPr>
            <a:r>
              <a:rPr lang="en-US" altLang="ko-KR" dirty="0">
                <a:solidFill>
                  <a:schemeClr val="tx2">
                    <a:lumMod val="50000"/>
                  </a:schemeClr>
                </a:solidFill>
              </a:rPr>
              <a:t>…					# optional</a:t>
            </a:r>
          </a:p>
          <a:p>
            <a:pPr marL="0" indent="0">
              <a:buNone/>
            </a:pPr>
            <a:r>
              <a:rPr lang="en-US" altLang="ko-KR" dirty="0"/>
              <a:t>else:					# optional</a:t>
            </a:r>
          </a:p>
          <a:p>
            <a:pPr marL="0" indent="0">
              <a:buNone/>
            </a:pPr>
            <a:r>
              <a:rPr lang="en-US" altLang="ko-KR" dirty="0"/>
              <a:t>    </a:t>
            </a:r>
            <a:r>
              <a:rPr lang="en-US" altLang="ko-KR" dirty="0" err="1"/>
              <a:t>statementsN</a:t>
            </a:r>
            <a:r>
              <a:rPr lang="en-US" altLang="ko-KR" dirty="0"/>
              <a:t>		# optional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291895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Variation: </a:t>
            </a:r>
            <a:r>
              <a:rPr lang="en-US" altLang="ko-KR" b="1" i="1" dirty="0"/>
              <a:t>if-</a:t>
            </a:r>
            <a:r>
              <a:rPr lang="en-US" altLang="ko-KR" b="1" i="1" dirty="0" err="1"/>
              <a:t>elif</a:t>
            </a:r>
            <a:r>
              <a:rPr lang="en-US" altLang="ko-KR" b="1" i="1" dirty="0"/>
              <a:t>-</a:t>
            </a:r>
            <a:r>
              <a:rPr lang="en-US" altLang="ko-KR" b="1" i="1" dirty="0" err="1"/>
              <a:t>elif</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		# optional</a:t>
            </a:r>
          </a:p>
          <a:p>
            <a:pPr marL="0" indent="0">
              <a:buNone/>
            </a:pPr>
            <a:r>
              <a:rPr lang="en-US" altLang="ko-KR" dirty="0"/>
              <a:t>    statements2		# optional</a:t>
            </a:r>
          </a:p>
          <a:p>
            <a:pPr marL="0" indent="0">
              <a:buNone/>
            </a:pPr>
            <a:r>
              <a:rPr lang="en-US" altLang="ko-KR" dirty="0" err="1"/>
              <a:t>elif</a:t>
            </a:r>
            <a:r>
              <a:rPr lang="en-US" altLang="ko-KR" dirty="0"/>
              <a:t> expression3:		# optional</a:t>
            </a:r>
          </a:p>
          <a:p>
            <a:pPr marL="0" indent="0">
              <a:buNone/>
            </a:pPr>
            <a:r>
              <a:rPr lang="en-US" altLang="ko-KR" dirty="0"/>
              <a:t>    statements3		# optional</a:t>
            </a:r>
          </a:p>
          <a:p>
            <a:pPr marL="0" indent="0">
              <a:buNone/>
            </a:pPr>
            <a:r>
              <a:rPr lang="en-US" altLang="ko-KR" dirty="0">
                <a:solidFill>
                  <a:schemeClr val="tx2">
                    <a:lumMod val="50000"/>
                  </a:schemeClr>
                </a:solidFill>
              </a:rPr>
              <a:t>…					# optional</a:t>
            </a:r>
          </a:p>
          <a:p>
            <a:pPr marL="0" indent="0">
              <a:buNone/>
            </a:pPr>
            <a:r>
              <a:rPr lang="en-US" altLang="ko-KR" dirty="0">
                <a:solidFill>
                  <a:schemeClr val="tx2">
                    <a:lumMod val="50000"/>
                  </a:schemeClr>
                </a:solidFill>
              </a:rPr>
              <a:t>else:					# optional</a:t>
            </a:r>
          </a:p>
          <a:p>
            <a:pPr marL="0" indent="0">
              <a:buNone/>
            </a:pPr>
            <a:r>
              <a:rPr lang="en-US" altLang="ko-KR" dirty="0">
                <a:solidFill>
                  <a:schemeClr val="tx2">
                    <a:lumMod val="50000"/>
                  </a:schemeClr>
                </a:solidFill>
              </a:rPr>
              <a:t>    </a:t>
            </a:r>
            <a:r>
              <a:rPr lang="en-US" altLang="ko-KR" dirty="0" err="1">
                <a:solidFill>
                  <a:schemeClr val="tx2">
                    <a:lumMod val="50000"/>
                  </a:schemeClr>
                </a:solidFill>
              </a:rPr>
              <a:t>statementsN</a:t>
            </a:r>
            <a:r>
              <a:rPr lang="en-US" altLang="ko-KR" dirty="0">
                <a:solidFill>
                  <a:schemeClr val="tx2">
                    <a:lumMod val="50000"/>
                  </a:schemeClr>
                </a:solidFill>
              </a:rPr>
              <a:t>		# optional</a:t>
            </a:r>
            <a:endParaRPr lang="ko-KR" altLang="en-US" dirty="0">
              <a:solidFill>
                <a:schemeClr val="tx2">
                  <a:lumMod val="50000"/>
                </a:schemeClr>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398308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Indentation</a:t>
            </a:r>
            <a:endParaRPr lang="ko-KR" altLang="en-US" dirty="0"/>
          </a:p>
        </p:txBody>
      </p:sp>
      <p:sp>
        <p:nvSpPr>
          <p:cNvPr id="10" name="내용 개체 틀 9"/>
          <p:cNvSpPr>
            <a:spLocks noGrp="1"/>
          </p:cNvSpPr>
          <p:nvPr>
            <p:ph sz="half" idx="1"/>
          </p:nvPr>
        </p:nvSpPr>
        <p:spPr>
          <a:xfrm>
            <a:off x="913795" y="2076450"/>
            <a:ext cx="6228685" cy="3622671"/>
          </a:xfrm>
        </p:spPr>
        <p:txBody>
          <a:bodyPr>
            <a:normAutofit fontScale="92500" lnSpcReduction="20000"/>
          </a:bodyPr>
          <a:lstStyle/>
          <a:p>
            <a:pPr>
              <a:lnSpc>
                <a:spcPct val="170000"/>
              </a:lnSpc>
            </a:pPr>
            <a:r>
              <a:rPr lang="en-US" altLang="ko-KR" sz="1800" dirty="0"/>
              <a:t>Leading whitespace (spaces and tabs; indentation) at the beginning of the logical line is used to determine the indentation level of the logical line, which in turn is used to determine the grouping of statements.</a:t>
            </a:r>
          </a:p>
          <a:p>
            <a:pPr>
              <a:lnSpc>
                <a:spcPct val="170000"/>
              </a:lnSpc>
            </a:pPr>
            <a:r>
              <a:rPr lang="en-US" altLang="ko-KR" sz="1800" dirty="0"/>
              <a:t>This means that statements which go together must have the same indentation.</a:t>
            </a:r>
          </a:p>
          <a:p>
            <a:pPr>
              <a:lnSpc>
                <a:spcPct val="170000"/>
              </a:lnSpc>
            </a:pPr>
            <a:r>
              <a:rPr lang="en-US" altLang="ko-KR" sz="1800" dirty="0"/>
              <a:t>Each such set of statements is called a block.</a:t>
            </a:r>
            <a:endParaRPr lang="ko-KR" altLang="en-US" sz="1800" dirty="0"/>
          </a:p>
        </p:txBody>
      </p:sp>
      <p:sp>
        <p:nvSpPr>
          <p:cNvPr id="6" name="내용 개체 틀 5"/>
          <p:cNvSpPr>
            <a:spLocks noGrp="1"/>
          </p:cNvSpPr>
          <p:nvPr>
            <p:ph sz="half" idx="2"/>
          </p:nvPr>
        </p:nvSpPr>
        <p:spPr>
          <a:xfrm>
            <a:off x="8402077" y="2076451"/>
            <a:ext cx="2580884" cy="3622672"/>
          </a:xfrm>
        </p:spPr>
        <p:txBody>
          <a:bodyPr>
            <a:normAutofit fontScale="92500" lnSpcReduction="20000"/>
          </a:bodyPr>
          <a:lstStyle/>
          <a:p>
            <a:pPr marL="0" indent="0">
              <a:buNone/>
            </a:pPr>
            <a:r>
              <a:rPr lang="en-US" altLang="ko-KR" sz="2000" dirty="0"/>
              <a:t>if expression1:</a:t>
            </a:r>
          </a:p>
          <a:p>
            <a:pPr marL="0" indent="0">
              <a:buNone/>
            </a:pPr>
            <a:r>
              <a:rPr lang="en-US" altLang="ko-KR" sz="2000" dirty="0"/>
              <a:t>    statements1</a:t>
            </a:r>
          </a:p>
          <a:p>
            <a:pPr marL="0" indent="0">
              <a:buNone/>
            </a:pPr>
            <a:r>
              <a:rPr lang="en-US" altLang="ko-KR" sz="2000" dirty="0" err="1"/>
              <a:t>elif</a:t>
            </a:r>
            <a:r>
              <a:rPr lang="en-US" altLang="ko-KR" sz="2000" dirty="0"/>
              <a:t> expression2:</a:t>
            </a:r>
          </a:p>
          <a:p>
            <a:pPr marL="0" indent="0">
              <a:buNone/>
            </a:pPr>
            <a:r>
              <a:rPr lang="en-US" altLang="ko-KR" sz="2000" dirty="0"/>
              <a:t>    statements2</a:t>
            </a:r>
          </a:p>
          <a:p>
            <a:pPr marL="0" indent="0">
              <a:buNone/>
            </a:pPr>
            <a:r>
              <a:rPr lang="en-US" altLang="ko-KR" sz="2000" dirty="0" err="1"/>
              <a:t>elif</a:t>
            </a:r>
            <a:r>
              <a:rPr lang="en-US" altLang="ko-KR" sz="2000" dirty="0"/>
              <a:t> expression3:</a:t>
            </a:r>
          </a:p>
          <a:p>
            <a:pPr marL="0" indent="0">
              <a:buNone/>
            </a:pPr>
            <a:r>
              <a:rPr lang="en-US" altLang="ko-KR" sz="2000" dirty="0"/>
              <a:t>    statements3</a:t>
            </a:r>
          </a:p>
          <a:p>
            <a:pPr marL="0" indent="0">
              <a:buNone/>
            </a:pPr>
            <a:r>
              <a:rPr lang="en-US" altLang="ko-KR" sz="2000" dirty="0"/>
              <a:t>…</a:t>
            </a:r>
          </a:p>
          <a:p>
            <a:pPr marL="0" indent="0">
              <a:buNone/>
            </a:pPr>
            <a:r>
              <a:rPr lang="en-US" altLang="ko-KR" sz="2000" dirty="0"/>
              <a:t>else:</a:t>
            </a:r>
          </a:p>
          <a:p>
            <a:pPr marL="0" indent="0">
              <a:buNone/>
            </a:pPr>
            <a:r>
              <a:rPr lang="en-US" altLang="ko-KR" sz="2000" dirty="0"/>
              <a:t>    </a:t>
            </a:r>
            <a:r>
              <a:rPr lang="en-US" altLang="ko-KR" sz="2000" dirty="0" err="1"/>
              <a:t>statementsN</a:t>
            </a:r>
            <a:endParaRPr lang="ko-KR" altLang="en-US" sz="2000" dirty="0"/>
          </a:p>
        </p:txBody>
      </p:sp>
      <p:sp>
        <p:nvSpPr>
          <p:cNvPr id="7" name="슬라이드 번호 개체 틀 6"/>
          <p:cNvSpPr>
            <a:spLocks noGrp="1"/>
          </p:cNvSpPr>
          <p:nvPr>
            <p:ph type="sldNum" sz="quarter" idx="12"/>
          </p:nvPr>
        </p:nvSpPr>
        <p:spPr/>
        <p:txBody>
          <a:bodyPr/>
          <a:lstStyle/>
          <a:p>
            <a:fld id="{D57F1E4F-1CFF-5643-939E-217C01CDF565}" type="slidenum">
              <a:rPr lang="en-US" smtClean="0"/>
              <a:pPr/>
              <a:t>16</a:t>
            </a:fld>
            <a:endParaRPr lang="en-US" dirty="0"/>
          </a:p>
        </p:txBody>
      </p:sp>
      <p:sp>
        <p:nvSpPr>
          <p:cNvPr id="15" name="직사각형 14"/>
          <p:cNvSpPr/>
          <p:nvPr/>
        </p:nvSpPr>
        <p:spPr>
          <a:xfrm>
            <a:off x="8482578" y="2499112"/>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p:nvSpPr>
        <p:spPr>
          <a:xfrm>
            <a:off x="8482578" y="3333725"/>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8482578" y="4124037"/>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8482578" y="5291048"/>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a:off x="8753088" y="2499112"/>
            <a:ext cx="1656184" cy="288032"/>
          </a:xfrm>
          <a:prstGeom prst="rect">
            <a:avLst/>
          </a:prstGeom>
          <a:noFill/>
          <a:ln w="28575">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8753088" y="3333725"/>
            <a:ext cx="1656184" cy="288032"/>
          </a:xfrm>
          <a:prstGeom prst="rect">
            <a:avLst/>
          </a:prstGeom>
          <a:noFill/>
          <a:ln w="28575">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8753088" y="4124037"/>
            <a:ext cx="1656184" cy="288032"/>
          </a:xfrm>
          <a:prstGeom prst="rect">
            <a:avLst/>
          </a:prstGeom>
          <a:noFill/>
          <a:ln w="28575">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p:cNvSpPr/>
          <p:nvPr/>
        </p:nvSpPr>
        <p:spPr>
          <a:xfrm>
            <a:off x="8753088" y="5284549"/>
            <a:ext cx="1656184" cy="288032"/>
          </a:xfrm>
          <a:prstGeom prst="rect">
            <a:avLst/>
          </a:prstGeom>
          <a:noFill/>
          <a:ln w="28575">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8119093" y="596018"/>
            <a:ext cx="1734726"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dirty="0">
                <a:solidFill>
                  <a:schemeClr val="tx1"/>
                </a:solidFill>
                <a:latin typeface="Arial" panose="020B0604020202020204" pitchFamily="34" charset="0"/>
                <a:cs typeface="Arial" panose="020B0604020202020204" pitchFamily="34" charset="0"/>
              </a:rPr>
              <a:t>Indentation</a:t>
            </a:r>
            <a:endParaRPr lang="ko-KR" altLang="en-US" dirty="0">
              <a:solidFill>
                <a:schemeClr val="tx1"/>
              </a:solidFill>
              <a:latin typeface="Arial" panose="020B0604020202020204" pitchFamily="34" charset="0"/>
              <a:cs typeface="Arial" panose="020B0604020202020204" pitchFamily="34" charset="0"/>
            </a:endParaRPr>
          </a:p>
        </p:txBody>
      </p:sp>
      <p:sp>
        <p:nvSpPr>
          <p:cNvPr id="24" name="직사각형 23"/>
          <p:cNvSpPr/>
          <p:nvPr/>
        </p:nvSpPr>
        <p:spPr>
          <a:xfrm>
            <a:off x="8119093" y="973641"/>
            <a:ext cx="1734726" cy="288032"/>
          </a:xfrm>
          <a:prstGeom prst="rect">
            <a:avLst/>
          </a:prstGeom>
          <a:noFill/>
          <a:ln w="28575">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dirty="0">
                <a:solidFill>
                  <a:schemeClr val="tx1"/>
                </a:solidFill>
                <a:latin typeface="Arial" panose="020B0604020202020204" pitchFamily="34" charset="0"/>
                <a:cs typeface="Arial" panose="020B0604020202020204" pitchFamily="34" charset="0"/>
              </a:rPr>
              <a:t>Block</a:t>
            </a:r>
            <a:endParaRPr lang="ko-KR" alt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27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dirty="0"/>
              <a:t>if statement</a:t>
            </a:r>
          </a:p>
          <a:p>
            <a:pPr lvl="1"/>
            <a:r>
              <a:rPr lang="en-US" altLang="ko-KR" b="1" u="sng" dirty="0"/>
              <a:t>if</a:t>
            </a:r>
          </a:p>
          <a:p>
            <a:pPr lvl="1"/>
            <a:r>
              <a:rPr lang="en-US" altLang="ko-KR" dirty="0"/>
              <a:t>if-else</a:t>
            </a:r>
          </a:p>
          <a:p>
            <a:pPr lvl="1"/>
            <a:r>
              <a:rPr lang="en-US" altLang="ko-KR" dirty="0"/>
              <a:t>if-</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820994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꺾인 연결선 5"/>
          <p:cNvCxnSpPr>
            <a:stCxn id="12" idx="3"/>
            <a:endCxn id="17" idx="6"/>
          </p:cNvCxnSpPr>
          <p:nvPr/>
        </p:nvCxnSpPr>
        <p:spPr bwMode="auto">
          <a:xfrm flipH="1">
            <a:off x="7368143" y="2485411"/>
            <a:ext cx="858095" cy="2769309"/>
          </a:xfrm>
          <a:prstGeom prst="bentConnector3">
            <a:avLst>
              <a:gd name="adj1" fmla="val -26640"/>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6198013" y="2134371"/>
            <a:ext cx="2028225" cy="702078"/>
          </a:xfrm>
          <a:prstGeom prst="diamond">
            <a:avLst/>
          </a:prstGeom>
          <a:noFill/>
          <a:ln>
            <a:solidFill>
              <a:schemeClr val="tx1"/>
            </a:solidFill>
          </a:ln>
        </p:spPr>
        <p:txBody>
          <a:bodyPr wrap="square" rtlCol="0" anchor="ctr" anchorCtr="0">
            <a:noAutofit/>
          </a:bodyPr>
          <a:lstStyle/>
          <a:p>
            <a:pPr algn="ctr"/>
            <a:endParaRPr lang="ko-KR" altLang="en-US" sz="2600" dirty="0"/>
          </a:p>
        </p:txBody>
      </p:sp>
      <p:sp>
        <p:nvSpPr>
          <p:cNvPr id="2" name="제목 1"/>
          <p:cNvSpPr>
            <a:spLocks noGrp="1"/>
          </p:cNvSpPr>
          <p:nvPr>
            <p:ph type="title"/>
          </p:nvPr>
        </p:nvSpPr>
        <p:spPr/>
        <p:txBody>
          <a:bodyPr/>
          <a:lstStyle/>
          <a:p>
            <a:r>
              <a:rPr lang="en-US" altLang="ko-KR"/>
              <a:t>Flow Diagram: </a:t>
            </a:r>
            <a:r>
              <a:rPr lang="en-US" altLang="ko-KR" b="1" i="1"/>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a:t>
            </a:r>
          </a:p>
          <a:p>
            <a:pPr marL="0" indent="0">
              <a:buNone/>
            </a:pPr>
            <a:r>
              <a:rPr lang="en-US" altLang="ko-KR" dirty="0"/>
              <a:t>    statements</a:t>
            </a:r>
          </a:p>
        </p:txBody>
      </p:sp>
      <p:sp>
        <p:nvSpPr>
          <p:cNvPr id="7" name="슬라이드 번호 개체 틀 6"/>
          <p:cNvSpPr>
            <a:spLocks noGrp="1"/>
          </p:cNvSpPr>
          <p:nvPr>
            <p:ph type="sldNum" sz="quarter" idx="12"/>
          </p:nvPr>
        </p:nvSpPr>
        <p:spPr/>
        <p:txBody>
          <a:bodyPr/>
          <a:lstStyle/>
          <a:p>
            <a:fld id="{D57F1E4F-1CFF-5643-939E-217C01CDF565}" type="slidenum">
              <a:rPr lang="en-US" smtClean="0"/>
              <a:pPr/>
              <a:t>18</a:t>
            </a:fld>
            <a:endParaRPr lang="en-US" dirty="0"/>
          </a:p>
        </p:txBody>
      </p:sp>
      <p:sp>
        <p:nvSpPr>
          <p:cNvPr id="12" name="TextBox 11"/>
          <p:cNvSpPr txBox="1"/>
          <p:nvPr/>
        </p:nvSpPr>
        <p:spPr>
          <a:xfrm>
            <a:off x="6198013" y="2134371"/>
            <a:ext cx="2028225" cy="702078"/>
          </a:xfrm>
          <a:prstGeom prst="rect">
            <a:avLst/>
          </a:prstGeom>
          <a:noFill/>
          <a:ln>
            <a:noFill/>
          </a:ln>
        </p:spPr>
        <p:txBody>
          <a:bodyPr wrap="square" rtlCol="0" anchor="ctr" anchorCtr="0">
            <a:noAutofit/>
          </a:bodyPr>
          <a:lstStyle/>
          <a:p>
            <a:pPr algn="ctr"/>
            <a:r>
              <a:rPr lang="en-US" altLang="ko-KR" dirty="0"/>
              <a:t>expression</a:t>
            </a:r>
            <a:endParaRPr lang="ko-KR" altLang="en-US" dirty="0"/>
          </a:p>
        </p:txBody>
      </p:sp>
      <p:sp>
        <p:nvSpPr>
          <p:cNvPr id="13" name="TextBox 12"/>
          <p:cNvSpPr txBox="1"/>
          <p:nvPr/>
        </p:nvSpPr>
        <p:spPr>
          <a:xfrm>
            <a:off x="6198013" y="3460518"/>
            <a:ext cx="2028225" cy="702078"/>
          </a:xfrm>
          <a:prstGeom prst="rect">
            <a:avLst/>
          </a:prstGeom>
          <a:noFill/>
          <a:ln>
            <a:solidFill>
              <a:schemeClr val="tx1"/>
            </a:solidFill>
          </a:ln>
        </p:spPr>
        <p:txBody>
          <a:bodyPr wrap="square" rtlCol="0" anchor="ctr" anchorCtr="0">
            <a:noAutofit/>
          </a:bodyPr>
          <a:lstStyle/>
          <a:p>
            <a:pPr algn="ctr"/>
            <a:r>
              <a:rPr lang="en-US" altLang="ko-KR" dirty="0"/>
              <a:t>statements</a:t>
            </a:r>
            <a:endParaRPr lang="ko-KR" altLang="en-US" dirty="0"/>
          </a:p>
        </p:txBody>
      </p:sp>
      <p:sp>
        <p:nvSpPr>
          <p:cNvPr id="16" name="타원 15"/>
          <p:cNvSpPr/>
          <p:nvPr/>
        </p:nvSpPr>
        <p:spPr bwMode="auto">
          <a:xfrm>
            <a:off x="7056108" y="1198269"/>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sp>
        <p:nvSpPr>
          <p:cNvPr id="17" name="도넛 16"/>
          <p:cNvSpPr/>
          <p:nvPr/>
        </p:nvSpPr>
        <p:spPr bwMode="auto">
          <a:xfrm>
            <a:off x="7056108" y="509870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cxnSp>
        <p:nvCxnSpPr>
          <p:cNvPr id="19" name="직선 화살표 연결선 18"/>
          <p:cNvCxnSpPr>
            <a:stCxn id="16" idx="4"/>
            <a:endCxn id="12" idx="0"/>
          </p:cNvCxnSpPr>
          <p:nvPr/>
        </p:nvCxnSpPr>
        <p:spPr bwMode="auto">
          <a:xfrm>
            <a:off x="7212124" y="1510304"/>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직선 화살표 연결선 26"/>
          <p:cNvCxnSpPr>
            <a:stCxn id="12" idx="2"/>
            <a:endCxn id="13" idx="0"/>
          </p:cNvCxnSpPr>
          <p:nvPr/>
        </p:nvCxnSpPr>
        <p:spPr bwMode="auto">
          <a:xfrm>
            <a:off x="7212124" y="2836451"/>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1" name="직선 화살표 연결선 30"/>
          <p:cNvCxnSpPr>
            <a:stCxn id="13" idx="2"/>
            <a:endCxn id="17" idx="0"/>
          </p:cNvCxnSpPr>
          <p:nvPr/>
        </p:nvCxnSpPr>
        <p:spPr bwMode="auto">
          <a:xfrm>
            <a:off x="7212124" y="4162596"/>
            <a:ext cx="0" cy="93610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5" name="TextBox 34"/>
          <p:cNvSpPr txBox="1"/>
          <p:nvPr/>
        </p:nvSpPr>
        <p:spPr>
          <a:xfrm>
            <a:off x="5099619" y="2818596"/>
            <a:ext cx="3126619" cy="359009"/>
          </a:xfrm>
          <a:prstGeom prst="rect">
            <a:avLst/>
          </a:prstGeom>
          <a:noFill/>
        </p:spPr>
        <p:txBody>
          <a:bodyPr wrap="square" rtlCol="0">
            <a:spAutoFit/>
          </a:bodyPr>
          <a:lstStyle/>
          <a:p>
            <a:r>
              <a:rPr lang="en-US" altLang="ko-KR" sz="1733" dirty="0"/>
              <a:t>If expression is true</a:t>
            </a:r>
            <a:endParaRPr lang="ko-KR" altLang="en-US" sz="1733" dirty="0"/>
          </a:p>
        </p:txBody>
      </p:sp>
      <p:sp>
        <p:nvSpPr>
          <p:cNvPr id="14" name="TextBox 13"/>
          <p:cNvSpPr txBox="1"/>
          <p:nvPr/>
        </p:nvSpPr>
        <p:spPr>
          <a:xfrm>
            <a:off x="8808649" y="2821347"/>
            <a:ext cx="2443792" cy="359009"/>
          </a:xfrm>
          <a:prstGeom prst="rect">
            <a:avLst/>
          </a:prstGeom>
          <a:noFill/>
        </p:spPr>
        <p:txBody>
          <a:bodyPr wrap="square" rtlCol="0">
            <a:spAutoFit/>
          </a:bodyPr>
          <a:lstStyle/>
          <a:p>
            <a:r>
              <a:rPr lang="en-US" altLang="ko-KR" sz="1733" dirty="0"/>
              <a:t>If expression is false</a:t>
            </a:r>
            <a:endParaRPr lang="ko-KR" altLang="en-US" sz="1733" dirty="0"/>
          </a:p>
        </p:txBody>
      </p:sp>
    </p:spTree>
    <p:extLst>
      <p:ext uri="{BB962C8B-B14F-4D97-AF65-F5344CB8AC3E}">
        <p14:creationId xmlns:p14="http://schemas.microsoft.com/office/powerpoint/2010/main" val="262605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expression1:</a:t>
            </a:r>
          </a:p>
          <a:p>
            <a:pPr marL="0" indent="0">
              <a:buNone/>
            </a:pPr>
            <a:r>
              <a:rPr lang="en-US" altLang="ko-KR" dirty="0"/>
              <a:t>    statements1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49613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3"/>
          <p:cNvSpPr>
            <a:spLocks noGrp="1"/>
          </p:cNvSpPr>
          <p:nvPr>
            <p:ph type="ctrTitle"/>
          </p:nvPr>
        </p:nvSpPr>
        <p:spPr/>
        <p:txBody>
          <a:bodyPr>
            <a:normAutofit/>
          </a:bodyPr>
          <a:lstStyle/>
          <a:p>
            <a:r>
              <a:rPr lang="en-US" altLang="ko-KR" dirty="0"/>
              <a:t>Python: Control Flow</a:t>
            </a:r>
            <a:br>
              <a:rPr lang="en-US" altLang="ko-KR" dirty="0"/>
            </a:br>
            <a:r>
              <a:rPr lang="en-US" altLang="ko-KR" b="1" i="1" dirty="0"/>
              <a:t>if</a:t>
            </a:r>
            <a:r>
              <a:rPr lang="en-US" altLang="ko-KR" dirty="0"/>
              <a:t> Statement</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2858209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a:t>
            </a:r>
          </a:p>
          <a:p>
            <a:pPr marL="0" indent="0">
              <a:buNone/>
            </a:pPr>
            <a:r>
              <a:rPr lang="en-US" altLang="ko-KR" dirty="0"/>
              <a:t>    statements1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056515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statements1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558721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685452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a:t>					# </a:t>
            </a:r>
            <a:r>
              <a:rPr lang="en-US" altLang="ko-KR" b="1" dirty="0">
                <a:solidFill>
                  <a:srgbClr val="FF0000"/>
                </a:solidFill>
              </a:rPr>
              <a:t>Terminate</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198817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859422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en-US" altLang="ko-KR"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042674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꺾인 연결선 5"/>
          <p:cNvCxnSpPr>
            <a:stCxn id="12" idx="3"/>
            <a:endCxn id="17" idx="6"/>
          </p:cNvCxnSpPr>
          <p:nvPr/>
        </p:nvCxnSpPr>
        <p:spPr bwMode="auto">
          <a:xfrm flipH="1">
            <a:off x="7368143" y="3155971"/>
            <a:ext cx="858095" cy="2769309"/>
          </a:xfrm>
          <a:prstGeom prst="bentConnector3">
            <a:avLst>
              <a:gd name="adj1" fmla="val -26640"/>
            </a:avLst>
          </a:prstGeom>
          <a:solidFill>
            <a:schemeClr val="accent1"/>
          </a:solidFill>
          <a:ln w="9525" cap="flat" cmpd="sng" algn="ctr">
            <a:solidFill>
              <a:schemeClr val="tx1"/>
            </a:solidFill>
            <a:prstDash val="solid"/>
            <a:miter lim="800000"/>
            <a:headEnd type="none" w="med" len="med"/>
            <a:tailEnd type="triangle"/>
          </a:ln>
          <a:effectLst/>
        </p:spPr>
      </p:cxnSp>
      <p:sp>
        <p:nvSpPr>
          <p:cNvPr id="15" name="TextBox 14"/>
          <p:cNvSpPr txBox="1"/>
          <p:nvPr/>
        </p:nvSpPr>
        <p:spPr>
          <a:xfrm>
            <a:off x="6198013" y="2804931"/>
            <a:ext cx="2028225" cy="702078"/>
          </a:xfrm>
          <a:prstGeom prst="diamond">
            <a:avLst/>
          </a:prstGeom>
          <a:noFill/>
          <a:ln>
            <a:solidFill>
              <a:schemeClr val="tx1"/>
            </a:solidFill>
          </a:ln>
        </p:spPr>
        <p:txBody>
          <a:bodyPr wrap="square" rtlCol="0" anchor="ctr" anchorCtr="0">
            <a:noAutofit/>
          </a:bodyPr>
          <a:lstStyle/>
          <a:p>
            <a:pPr algn="ctr"/>
            <a:endParaRPr lang="ko-KR" altLang="en-US" sz="2600" dirty="0"/>
          </a:p>
        </p:txBody>
      </p:sp>
      <p:sp>
        <p:nvSpPr>
          <p:cNvPr id="2" name="제목 1"/>
          <p:cNvSpPr>
            <a:spLocks noGrp="1"/>
          </p:cNvSpPr>
          <p:nvPr>
            <p:ph type="title"/>
          </p:nvPr>
        </p:nvSpPr>
        <p:spPr/>
        <p:txBody>
          <a:bodyPr/>
          <a:lstStyle/>
          <a:p>
            <a:r>
              <a:rPr lang="en-US" altLang="ko-KR" dirty="0"/>
              <a:t>Indentation</a:t>
            </a:r>
            <a:endParaRPr lang="ko-KR" altLang="en-US" dirty="0"/>
          </a:p>
        </p:txBody>
      </p:sp>
      <p:sp>
        <p:nvSpPr>
          <p:cNvPr id="4" name="내용 개체 틀 3"/>
          <p:cNvSpPr>
            <a:spLocks noGrp="1"/>
          </p:cNvSpPr>
          <p:nvPr>
            <p:ph idx="1"/>
          </p:nvPr>
        </p:nvSpPr>
        <p:spPr/>
        <p:txBody>
          <a:bodyPr/>
          <a:lstStyle/>
          <a:p>
            <a:pPr marL="0" indent="0">
              <a:buNone/>
            </a:pPr>
            <a:r>
              <a:rPr lang="en-US" altLang="ko-KR" dirty="0"/>
              <a:t>if expression:</a:t>
            </a:r>
          </a:p>
          <a:p>
            <a:pPr marL="0" indent="0">
              <a:buNone/>
            </a:pPr>
            <a:r>
              <a:rPr lang="en-US" altLang="ko-KR" dirty="0"/>
              <a:t>    statements</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26</a:t>
            </a:fld>
            <a:endParaRPr lang="en-US" dirty="0"/>
          </a:p>
        </p:txBody>
      </p:sp>
      <p:sp>
        <p:nvSpPr>
          <p:cNvPr id="12" name="TextBox 11"/>
          <p:cNvSpPr txBox="1"/>
          <p:nvPr/>
        </p:nvSpPr>
        <p:spPr>
          <a:xfrm>
            <a:off x="6198013" y="2804931"/>
            <a:ext cx="2028225" cy="702078"/>
          </a:xfrm>
          <a:prstGeom prst="rect">
            <a:avLst/>
          </a:prstGeom>
          <a:noFill/>
          <a:ln>
            <a:noFill/>
          </a:ln>
        </p:spPr>
        <p:txBody>
          <a:bodyPr wrap="square" rtlCol="0" anchor="ctr" anchorCtr="0">
            <a:noAutofit/>
          </a:bodyPr>
          <a:lstStyle/>
          <a:p>
            <a:pPr algn="ctr"/>
            <a:r>
              <a:rPr lang="en-US" altLang="ko-KR" dirty="0"/>
              <a:t>expression</a:t>
            </a:r>
            <a:endParaRPr lang="ko-KR" altLang="en-US" dirty="0"/>
          </a:p>
        </p:txBody>
      </p:sp>
      <p:sp>
        <p:nvSpPr>
          <p:cNvPr id="13" name="TextBox 12"/>
          <p:cNvSpPr txBox="1"/>
          <p:nvPr/>
        </p:nvSpPr>
        <p:spPr>
          <a:xfrm>
            <a:off x="6198013" y="4131078"/>
            <a:ext cx="2028225" cy="702078"/>
          </a:xfrm>
          <a:prstGeom prst="rect">
            <a:avLst/>
          </a:prstGeom>
          <a:noFill/>
          <a:ln>
            <a:solidFill>
              <a:schemeClr val="tx1"/>
            </a:solidFill>
          </a:ln>
        </p:spPr>
        <p:txBody>
          <a:bodyPr wrap="square" rtlCol="0" anchor="ctr" anchorCtr="0">
            <a:noAutofit/>
          </a:bodyPr>
          <a:lstStyle/>
          <a:p>
            <a:pPr algn="ctr"/>
            <a:r>
              <a:rPr lang="en-US" altLang="ko-KR" dirty="0"/>
              <a:t>statements</a:t>
            </a:r>
            <a:endParaRPr lang="ko-KR" altLang="en-US" dirty="0"/>
          </a:p>
        </p:txBody>
      </p:sp>
      <p:sp>
        <p:nvSpPr>
          <p:cNvPr id="16" name="타원 15"/>
          <p:cNvSpPr/>
          <p:nvPr/>
        </p:nvSpPr>
        <p:spPr bwMode="auto">
          <a:xfrm>
            <a:off x="7056108" y="1868829"/>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sp>
        <p:nvSpPr>
          <p:cNvPr id="17" name="도넛 16"/>
          <p:cNvSpPr/>
          <p:nvPr/>
        </p:nvSpPr>
        <p:spPr bwMode="auto">
          <a:xfrm>
            <a:off x="7056108" y="576926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cxnSp>
        <p:nvCxnSpPr>
          <p:cNvPr id="19" name="직선 화살표 연결선 18"/>
          <p:cNvCxnSpPr>
            <a:stCxn id="16" idx="4"/>
            <a:endCxn id="12" idx="0"/>
          </p:cNvCxnSpPr>
          <p:nvPr/>
        </p:nvCxnSpPr>
        <p:spPr bwMode="auto">
          <a:xfrm>
            <a:off x="7212124" y="2180864"/>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직선 화살표 연결선 26"/>
          <p:cNvCxnSpPr>
            <a:stCxn id="12" idx="2"/>
            <a:endCxn id="13" idx="0"/>
          </p:cNvCxnSpPr>
          <p:nvPr/>
        </p:nvCxnSpPr>
        <p:spPr bwMode="auto">
          <a:xfrm>
            <a:off x="7212124" y="3507011"/>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1" name="직선 화살표 연결선 30"/>
          <p:cNvCxnSpPr>
            <a:stCxn id="13" idx="2"/>
            <a:endCxn id="17" idx="0"/>
          </p:cNvCxnSpPr>
          <p:nvPr/>
        </p:nvCxnSpPr>
        <p:spPr bwMode="auto">
          <a:xfrm>
            <a:off x="7212124" y="4833156"/>
            <a:ext cx="0" cy="93610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5" name="TextBox 34"/>
          <p:cNvSpPr txBox="1"/>
          <p:nvPr/>
        </p:nvSpPr>
        <p:spPr>
          <a:xfrm>
            <a:off x="5212082" y="3507009"/>
            <a:ext cx="2100458" cy="359009"/>
          </a:xfrm>
          <a:prstGeom prst="rect">
            <a:avLst/>
          </a:prstGeom>
          <a:noFill/>
        </p:spPr>
        <p:txBody>
          <a:bodyPr wrap="square" rtlCol="0">
            <a:spAutoFit/>
          </a:bodyPr>
          <a:lstStyle/>
          <a:p>
            <a:r>
              <a:rPr lang="en-US" altLang="ko-KR" sz="1733" dirty="0"/>
              <a:t>If expression is true</a:t>
            </a:r>
            <a:endParaRPr lang="ko-KR" altLang="en-US" sz="1733" dirty="0"/>
          </a:p>
        </p:txBody>
      </p:sp>
      <p:sp>
        <p:nvSpPr>
          <p:cNvPr id="14" name="TextBox 13"/>
          <p:cNvSpPr txBox="1"/>
          <p:nvPr/>
        </p:nvSpPr>
        <p:spPr>
          <a:xfrm>
            <a:off x="8570961" y="3507009"/>
            <a:ext cx="2443792" cy="359009"/>
          </a:xfrm>
          <a:prstGeom prst="rect">
            <a:avLst/>
          </a:prstGeom>
          <a:noFill/>
        </p:spPr>
        <p:txBody>
          <a:bodyPr wrap="square" rtlCol="0">
            <a:spAutoFit/>
          </a:bodyPr>
          <a:lstStyle/>
          <a:p>
            <a:r>
              <a:rPr lang="en-US" altLang="ko-KR" sz="1733" dirty="0"/>
              <a:t>If expression is false</a:t>
            </a:r>
            <a:endParaRPr lang="ko-KR" altLang="en-US" sz="1733" dirty="0"/>
          </a:p>
        </p:txBody>
      </p:sp>
      <p:sp>
        <p:nvSpPr>
          <p:cNvPr id="20" name="직사각형 19"/>
          <p:cNvSpPr/>
          <p:nvPr/>
        </p:nvSpPr>
        <p:spPr>
          <a:xfrm>
            <a:off x="1087696" y="4131078"/>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05810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n = 10</a:t>
            </a:r>
          </a:p>
          <a:p>
            <a:pPr marL="0" indent="0">
              <a:buNone/>
            </a:pPr>
            <a:r>
              <a:rPr lang="en-US" altLang="ko-KR" dirty="0"/>
              <a:t>if n % 2 == 0:</a:t>
            </a:r>
          </a:p>
          <a:p>
            <a:pPr marL="0" indent="0">
              <a:buNone/>
            </a:pPr>
            <a:r>
              <a:rPr lang="en-US" altLang="ko-KR" dirty="0"/>
              <a:t>    print(f"{n} is even.")</a:t>
            </a:r>
          </a:p>
          <a:p>
            <a:pPr marL="0" indent="0">
              <a:buNone/>
            </a:pPr>
            <a:endParaRPr lang="en-US" altLang="ko-KR" dirty="0"/>
          </a:p>
          <a:p>
            <a:pPr marL="0" indent="0">
              <a:buNone/>
            </a:pP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319863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Indentation</a:t>
            </a:r>
            <a:endParaRPr lang="ko-KR" altLang="en-US" dirty="0"/>
          </a:p>
        </p:txBody>
      </p:sp>
      <p:sp>
        <p:nvSpPr>
          <p:cNvPr id="4" name="내용 개체 틀 3"/>
          <p:cNvSpPr>
            <a:spLocks noGrp="1"/>
          </p:cNvSpPr>
          <p:nvPr>
            <p:ph idx="1"/>
          </p:nvPr>
        </p:nvSpPr>
        <p:spPr/>
        <p:txBody>
          <a:bodyPr>
            <a:normAutofit/>
          </a:bodyPr>
          <a:lstStyle/>
          <a:p>
            <a:pPr marL="0" indent="0">
              <a:buNone/>
            </a:pPr>
            <a:r>
              <a:rPr lang="en-US" altLang="ko-KR" dirty="0"/>
              <a:t>n = 10</a:t>
            </a:r>
          </a:p>
          <a:p>
            <a:pPr marL="0" indent="0">
              <a:buNone/>
            </a:pPr>
            <a:r>
              <a:rPr lang="en-US" altLang="ko-KR" dirty="0"/>
              <a:t>if n % 2 == 0:</a:t>
            </a:r>
          </a:p>
          <a:p>
            <a:pPr marL="0" indent="0">
              <a:buNone/>
            </a:pPr>
            <a:r>
              <a:rPr lang="en-US" altLang="ko-KR" dirty="0"/>
              <a:t>print(f"{n} is even.")</a:t>
            </a:r>
          </a:p>
          <a:p>
            <a:pPr marL="0" indent="0">
              <a:buNone/>
            </a:pPr>
            <a:endParaRPr lang="en-US" altLang="ko-KR" dirty="0"/>
          </a:p>
          <a:p>
            <a:pPr marL="0" indent="0">
              <a:buNone/>
            </a:pPr>
            <a:r>
              <a:rPr lang="en-US" altLang="ko-KR" dirty="0">
                <a:solidFill>
                  <a:srgbClr val="FF0000"/>
                </a:solidFill>
              </a:rPr>
              <a:t>&gt;&gt;&gt;</a:t>
            </a:r>
          </a:p>
          <a:p>
            <a:pPr marL="0" indent="0">
              <a:buNone/>
            </a:pPr>
            <a:r>
              <a:rPr lang="en-US" altLang="ko-KR" dirty="0">
                <a:solidFill>
                  <a:srgbClr val="FF0000"/>
                </a:solidFill>
              </a:rPr>
              <a:t>print(f"{n} is even.")</a:t>
            </a:r>
          </a:p>
          <a:p>
            <a:pPr marL="0" indent="0">
              <a:buNone/>
            </a:pPr>
            <a:r>
              <a:rPr lang="en-US" altLang="ko-KR" dirty="0">
                <a:solidFill>
                  <a:srgbClr val="FF0000"/>
                </a:solidFill>
              </a:rPr>
              <a:t>^</a:t>
            </a:r>
          </a:p>
          <a:p>
            <a:pPr marL="0" indent="0">
              <a:buNone/>
            </a:pPr>
            <a:r>
              <a:rPr lang="en-US" altLang="ko-KR" dirty="0" err="1">
                <a:solidFill>
                  <a:srgbClr val="FF0000"/>
                </a:solidFill>
              </a:rPr>
              <a:t>IndentationError</a:t>
            </a:r>
            <a:r>
              <a:rPr lang="en-US" altLang="ko-KR" dirty="0">
                <a:solidFill>
                  <a:srgbClr val="FF0000"/>
                </a:solidFill>
              </a:rPr>
              <a:t>: expected an indented block</a:t>
            </a:r>
            <a:endParaRPr lang="ko-KR" altLang="en-US"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056115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err="1"/>
              <a:t>iAge</a:t>
            </a:r>
            <a:r>
              <a:rPr lang="en-US" altLang="ko-KR" dirty="0"/>
              <a:t> = 19</a:t>
            </a:r>
          </a:p>
          <a:p>
            <a:pPr marL="0" indent="0">
              <a:buNone/>
            </a:pPr>
            <a:r>
              <a:rPr lang="en-US" altLang="ko-KR" dirty="0"/>
              <a:t>if </a:t>
            </a:r>
            <a:r>
              <a:rPr lang="en-US" altLang="ko-KR" dirty="0" err="1"/>
              <a:t>iAge</a:t>
            </a:r>
            <a:r>
              <a:rPr lang="en-US" altLang="ko-KR" dirty="0"/>
              <a:t> &gt;= 18:</a:t>
            </a:r>
          </a:p>
          <a:p>
            <a:pPr marL="0" indent="0">
              <a:buNone/>
            </a:pPr>
            <a:r>
              <a:rPr lang="en-US" altLang="ko-KR" dirty="0"/>
              <a:t>    print("You have the right to vote.")</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43539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4CA76D-A9EB-43EF-A61A-D1573B58CCF6}"/>
              </a:ext>
            </a:extLst>
          </p:cNvPr>
          <p:cNvSpPr>
            <a:spLocks noGrp="1"/>
          </p:cNvSpPr>
          <p:nvPr>
            <p:ph type="title"/>
          </p:nvPr>
        </p:nvSpPr>
        <p:spPr/>
        <p:txBody>
          <a:bodyPr/>
          <a:lstStyle/>
          <a:p>
            <a:r>
              <a:rPr lang="en-US" altLang="ko-KR" dirty="0"/>
              <a:t>Topic Structure</a:t>
            </a:r>
            <a:endParaRPr lang="ko-KR" altLang="en-US" dirty="0"/>
          </a:p>
        </p:txBody>
      </p:sp>
      <p:graphicFrame>
        <p:nvGraphicFramePr>
          <p:cNvPr id="5" name="내용 개체 틀 4">
            <a:extLst>
              <a:ext uri="{FF2B5EF4-FFF2-40B4-BE49-F238E27FC236}">
                <a16:creationId xmlns:a16="http://schemas.microsoft.com/office/drawing/2014/main" id="{8224DDA2-1E1C-41E9-B119-3A5D57D30433}"/>
              </a:ext>
            </a:extLst>
          </p:cNvPr>
          <p:cNvGraphicFramePr>
            <a:graphicFrameLocks noGrp="1"/>
          </p:cNvGraphicFramePr>
          <p:nvPr>
            <p:ph idx="1"/>
            <p:extLst>
              <p:ext uri="{D42A27DB-BD31-4B8C-83A1-F6EECF244321}">
                <p14:modId xmlns:p14="http://schemas.microsoft.com/office/powerpoint/2010/main" val="1190220023"/>
              </p:ext>
            </p:extLst>
          </p:nvPr>
        </p:nvGraphicFramePr>
        <p:xfrm>
          <a:off x="1083028" y="1370157"/>
          <a:ext cx="10489212" cy="4389120"/>
        </p:xfrm>
        <a:graphic>
          <a:graphicData uri="http://schemas.openxmlformats.org/drawingml/2006/table">
            <a:tbl>
              <a:tblPr firstRow="1" bandRow="1">
                <a:tableStyleId>{3B4B98B0-60AC-42C2-AFA5-B58CD77FA1E5}</a:tableStyleId>
              </a:tblPr>
              <a:tblGrid>
                <a:gridCol w="2622303">
                  <a:extLst>
                    <a:ext uri="{9D8B030D-6E8A-4147-A177-3AD203B41FA5}">
                      <a16:colId xmlns:a16="http://schemas.microsoft.com/office/drawing/2014/main" val="1292183571"/>
                    </a:ext>
                  </a:extLst>
                </a:gridCol>
                <a:gridCol w="2622303">
                  <a:extLst>
                    <a:ext uri="{9D8B030D-6E8A-4147-A177-3AD203B41FA5}">
                      <a16:colId xmlns:a16="http://schemas.microsoft.com/office/drawing/2014/main" val="713938405"/>
                    </a:ext>
                  </a:extLst>
                </a:gridCol>
                <a:gridCol w="2622303">
                  <a:extLst>
                    <a:ext uri="{9D8B030D-6E8A-4147-A177-3AD203B41FA5}">
                      <a16:colId xmlns:a16="http://schemas.microsoft.com/office/drawing/2014/main" val="349712780"/>
                    </a:ext>
                  </a:extLst>
                </a:gridCol>
                <a:gridCol w="2622303">
                  <a:extLst>
                    <a:ext uri="{9D8B030D-6E8A-4147-A177-3AD203B41FA5}">
                      <a16:colId xmlns:a16="http://schemas.microsoft.com/office/drawing/2014/main" val="782521234"/>
                    </a:ext>
                  </a:extLst>
                </a:gridCol>
              </a:tblGrid>
              <a:tr h="354973">
                <a:tc>
                  <a:txBody>
                    <a:bodyPr/>
                    <a:lstStyle/>
                    <a:p>
                      <a:pPr algn="ctr" latinLnBrk="1"/>
                      <a:r>
                        <a:rPr lang="en-US" altLang="ko-KR" sz="1800" dirty="0"/>
                        <a:t>Task</a:t>
                      </a:r>
                      <a:endParaRPr lang="ko-KR" altLang="en-US" sz="1800" dirty="0">
                        <a:solidFill>
                          <a:schemeClr val="tx2">
                            <a:lumMod val="90000"/>
                          </a:schemeClr>
                        </a:solidFill>
                      </a:endParaRPr>
                    </a:p>
                  </a:txBody>
                  <a:tcPr anchor="ctr"/>
                </a:tc>
                <a:tc>
                  <a:txBody>
                    <a:bodyPr/>
                    <a:lstStyle/>
                    <a:p>
                      <a:pPr algn="ctr" latinLnBrk="1"/>
                      <a:r>
                        <a:rPr lang="en-US" altLang="ko-KR" sz="1800" dirty="0"/>
                        <a:t>Single Value</a:t>
                      </a:r>
                      <a:endParaRPr lang="ko-KR" altLang="en-US" sz="1800" dirty="0">
                        <a:solidFill>
                          <a:schemeClr val="tx2">
                            <a:lumMod val="90000"/>
                          </a:schemeClr>
                        </a:solidFill>
                      </a:endParaRPr>
                    </a:p>
                  </a:txBody>
                  <a:tcPr anchor="ctr"/>
                </a:tc>
                <a:tc>
                  <a:txBody>
                    <a:bodyPr/>
                    <a:lstStyle/>
                    <a:p>
                      <a:pPr algn="ctr" latinLnBrk="1"/>
                      <a:r>
                        <a:rPr lang="en-US" altLang="ko-KR" sz="1800" dirty="0"/>
                        <a:t>Multiple Values</a:t>
                      </a:r>
                      <a:endParaRPr lang="ko-KR" altLang="en-US" sz="1800" dirty="0">
                        <a:solidFill>
                          <a:schemeClr val="tx2">
                            <a:lumMod val="90000"/>
                          </a:schemeClr>
                        </a:solidFill>
                      </a:endParaRPr>
                    </a:p>
                  </a:txBody>
                  <a:tcPr anchor="ctr"/>
                </a:tc>
                <a:tc>
                  <a:txBody>
                    <a:bodyPr/>
                    <a:lstStyle/>
                    <a:p>
                      <a:pPr algn="ctr" latinLnBrk="1"/>
                      <a:r>
                        <a:rPr lang="en-US" altLang="ko-KR" sz="1800" dirty="0" err="1"/>
                        <a:t>numpy</a:t>
                      </a:r>
                      <a:r>
                        <a:rPr lang="en-US" altLang="ko-KR" sz="1800" dirty="0"/>
                        <a:t>, pandas</a:t>
                      </a:r>
                      <a:endParaRPr lang="ko-KR" altLang="en-US" sz="1800" dirty="0">
                        <a:solidFill>
                          <a:schemeClr val="tx2">
                            <a:lumMod val="90000"/>
                          </a:schemeClr>
                        </a:solidFill>
                      </a:endParaRPr>
                    </a:p>
                  </a:txBody>
                  <a:tcPr anchor="ctr"/>
                </a:tc>
                <a:extLst>
                  <a:ext uri="{0D108BD9-81ED-4DB2-BD59-A6C34878D82A}">
                    <a16:rowId xmlns:a16="http://schemas.microsoft.com/office/drawing/2014/main" val="3094531392"/>
                  </a:ext>
                </a:extLst>
              </a:tr>
              <a:tr h="603454">
                <a:tc>
                  <a:txBody>
                    <a:bodyPr/>
                    <a:lstStyle/>
                    <a:p>
                      <a:pPr latinLnBrk="1"/>
                      <a:r>
                        <a:rPr lang="en-US" altLang="ko-KR" sz="1800" dirty="0"/>
                        <a:t>Presentation (value, variable)</a:t>
                      </a:r>
                      <a:endParaRPr lang="ko-KR" altLang="en-US" sz="1800" dirty="0">
                        <a:solidFill>
                          <a:schemeClr val="tx2">
                            <a:lumMod val="90000"/>
                          </a:schemeClr>
                        </a:solidFill>
                      </a:endParaRPr>
                    </a:p>
                  </a:txBody>
                  <a:tcPr anchor="ctr"/>
                </a:tc>
                <a:tc>
                  <a:txBody>
                    <a:bodyPr/>
                    <a:lstStyle/>
                    <a:p>
                      <a:pPr algn="ctr" latinLnBrk="1"/>
                      <a:r>
                        <a:rPr lang="en-US" altLang="ko-KR" sz="1800" dirty="0"/>
                        <a:t>int, float, string, </a:t>
                      </a:r>
                      <a:r>
                        <a:rPr lang="en-US" altLang="ko-KR" sz="1800" dirty="0" err="1"/>
                        <a:t>boolean</a:t>
                      </a:r>
                      <a:endParaRPr lang="en-US" altLang="ko-KR" sz="1800" dirty="0">
                        <a:solidFill>
                          <a:schemeClr val="tx2">
                            <a:lumMod val="90000"/>
                          </a:schemeClr>
                        </a:solidFill>
                      </a:endParaRPr>
                    </a:p>
                  </a:txBody>
                  <a:tcPr anchor="ctr"/>
                </a:tc>
                <a:tc>
                  <a:txBody>
                    <a:bodyPr/>
                    <a:lstStyle/>
                    <a:p>
                      <a:pPr algn="ctr" latinLnBrk="1"/>
                      <a:r>
                        <a:rPr lang="en-US" altLang="ko-KR" sz="1800" dirty="0"/>
                        <a:t>list, tuple, dictionary, set</a:t>
                      </a:r>
                      <a:endParaRPr lang="en-US" altLang="ko-KR" sz="1800" dirty="0">
                        <a:solidFill>
                          <a:schemeClr val="tx2">
                            <a:lumMod val="90000"/>
                          </a:schemeClr>
                        </a:solidFill>
                      </a:endParaRPr>
                    </a:p>
                  </a:txBody>
                  <a:tcPr anchor="ctr"/>
                </a:tc>
                <a:tc>
                  <a:txBody>
                    <a:bodyPr/>
                    <a:lstStyle/>
                    <a:p>
                      <a:pPr algn="ctr" latinLnBrk="1"/>
                      <a:r>
                        <a:rPr lang="en-US" altLang="ko-KR" sz="1800" dirty="0" err="1"/>
                        <a:t>ndarray</a:t>
                      </a:r>
                      <a:r>
                        <a:rPr lang="en-US" altLang="ko-KR" sz="1800" dirty="0"/>
                        <a:t>, Series, </a:t>
                      </a:r>
                      <a:r>
                        <a:rPr lang="en-US" altLang="ko-KR" sz="1800" dirty="0" err="1"/>
                        <a:t>DataFrame</a:t>
                      </a:r>
                      <a:endParaRPr lang="ko-KR" altLang="en-US" sz="1800" b="1" dirty="0">
                        <a:solidFill>
                          <a:srgbClr val="FF0000"/>
                        </a:solidFill>
                      </a:endParaRPr>
                    </a:p>
                  </a:txBody>
                  <a:tcPr anchor="ctr"/>
                </a:tc>
                <a:extLst>
                  <a:ext uri="{0D108BD9-81ED-4DB2-BD59-A6C34878D82A}">
                    <a16:rowId xmlns:a16="http://schemas.microsoft.com/office/drawing/2014/main" val="954431754"/>
                  </a:ext>
                </a:extLst>
              </a:tr>
              <a:tr h="603454">
                <a:tc>
                  <a:txBody>
                    <a:bodyPr/>
                    <a:lstStyle/>
                    <a:p>
                      <a:pPr latinLnBrk="1"/>
                      <a:r>
                        <a:rPr lang="en-US" altLang="ko-KR" sz="1800" dirty="0"/>
                        <a:t>Operation (algebra)</a:t>
                      </a:r>
                      <a:endParaRPr lang="ko-KR" altLang="en-US" sz="1800" dirty="0">
                        <a:solidFill>
                          <a:schemeClr val="tx2">
                            <a:lumMod val="90000"/>
                          </a:schemeClr>
                        </a:solidFill>
                      </a:endParaRPr>
                    </a:p>
                  </a:txBody>
                  <a:tcPr anchor="ctr"/>
                </a:tc>
                <a:tc>
                  <a:txBody>
                    <a:bodyPr/>
                    <a:lstStyle/>
                    <a:p>
                      <a:pPr algn="ctr" latinLnBrk="1"/>
                      <a:r>
                        <a:rPr lang="en-US" altLang="ko-KR" sz="1800" dirty="0"/>
                        <a:t>expressions</a:t>
                      </a:r>
                      <a:endParaRPr lang="ko-KR" altLang="en-US" sz="1800" dirty="0">
                        <a:solidFill>
                          <a:schemeClr val="tx2">
                            <a:lumMod val="90000"/>
                          </a:schemeClr>
                        </a:solidFill>
                      </a:endParaRPr>
                    </a:p>
                  </a:txBody>
                  <a:tcPr anchor="ctr"/>
                </a:tc>
                <a:tc>
                  <a:txBody>
                    <a:bodyPr/>
                    <a:lstStyle/>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operations,</a:t>
                      </a:r>
                    </a:p>
                    <a:p>
                      <a:pPr marL="0" marR="0" lvl="0" indent="0" algn="ctr" defTabSz="457200" rtl="0" eaLnBrk="1" fontAlgn="auto" latinLnBrk="1" hangingPunct="1">
                        <a:lnSpc>
                          <a:spcPct val="100000"/>
                        </a:lnSpc>
                        <a:spcBef>
                          <a:spcPts val="0"/>
                        </a:spcBef>
                        <a:spcAft>
                          <a:spcPts val="0"/>
                        </a:spcAft>
                        <a:buClrTx/>
                        <a:buSzTx/>
                        <a:buFontTx/>
                        <a:buNone/>
                        <a:tabLst/>
                        <a:defRPr/>
                      </a:pPr>
                      <a:r>
                        <a:rPr lang="en-US" altLang="ko-KR" sz="1800" dirty="0"/>
                        <a:t>mutable operations</a:t>
                      </a:r>
                      <a:endParaRPr lang="ko-KR" altLang="en-US" sz="1800" dirty="0">
                        <a:solidFill>
                          <a:schemeClr val="tx2">
                            <a:lumMod val="90000"/>
                          </a:schemeClr>
                        </a:solidFill>
                      </a:endParaRPr>
                    </a:p>
                  </a:txBody>
                  <a:tcPr anchor="ctr"/>
                </a:tc>
                <a:tc>
                  <a:txBody>
                    <a:bodyPr/>
                    <a:lstStyle/>
                    <a:p>
                      <a:pPr algn="ctr" latinLnBrk="1"/>
                      <a:r>
                        <a:rPr lang="en-US" altLang="ko-KR" sz="1800" dirty="0"/>
                        <a:t>expressions, get, set, reshape, …</a:t>
                      </a:r>
                      <a:endParaRPr lang="ko-KR" altLang="en-US" sz="1800" b="1" dirty="0">
                        <a:solidFill>
                          <a:srgbClr val="FF0000"/>
                        </a:solidFill>
                      </a:endParaRPr>
                    </a:p>
                  </a:txBody>
                  <a:tcPr anchor="ctr"/>
                </a:tc>
                <a:extLst>
                  <a:ext uri="{0D108BD9-81ED-4DB2-BD59-A6C34878D82A}">
                    <a16:rowId xmlns:a16="http://schemas.microsoft.com/office/drawing/2014/main" val="581771352"/>
                  </a:ext>
                </a:extLst>
              </a:tr>
              <a:tr h="851935">
                <a:tc>
                  <a:txBody>
                    <a:bodyPr/>
                    <a:lstStyle/>
                    <a:p>
                      <a:pPr latinLnBrk="1"/>
                      <a:r>
                        <a:rPr lang="en-US" altLang="ko-KR" sz="1800" dirty="0"/>
                        <a:t>Control flow</a:t>
                      </a:r>
                      <a:endParaRPr lang="ko-KR" altLang="en-US" sz="1800" dirty="0">
                        <a:solidFill>
                          <a:schemeClr val="tx2">
                            <a:lumMod val="90000"/>
                          </a:schemeClr>
                        </a:solidFill>
                      </a:endParaRPr>
                    </a:p>
                  </a:txBody>
                  <a:tcPr anchor="ctr"/>
                </a:tc>
                <a:tc gridSpan="3">
                  <a:txBody>
                    <a:bodyPr/>
                    <a:lstStyle/>
                    <a:p>
                      <a:pPr algn="ctr" latinLnBrk="1"/>
                      <a:r>
                        <a:rPr lang="en-US" altLang="ko-KR" sz="1800" b="1" dirty="0">
                          <a:solidFill>
                            <a:srgbClr val="FF0000"/>
                          </a:solidFill>
                        </a:rPr>
                        <a:t>if</a:t>
                      </a:r>
                    </a:p>
                    <a:p>
                      <a:pPr algn="ctr" latinLnBrk="1"/>
                      <a:r>
                        <a:rPr lang="en-US" altLang="ko-KR" sz="1800" dirty="0"/>
                        <a:t>for</a:t>
                      </a:r>
                    </a:p>
                    <a:p>
                      <a:pPr algn="ctr" latinLnBrk="1"/>
                      <a:r>
                        <a:rPr lang="en-US" altLang="ko-KR" sz="1800" dirty="0"/>
                        <a:t>while</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3348926003"/>
                  </a:ext>
                </a:extLst>
              </a:tr>
              <a:tr h="851935">
                <a:tc>
                  <a:txBody>
                    <a:bodyPr/>
                    <a:lstStyle/>
                    <a:p>
                      <a:pPr latinLnBrk="1"/>
                      <a:r>
                        <a:rPr lang="en-US" altLang="ko-KR" sz="1800" dirty="0"/>
                        <a:t>Use and reuse</a:t>
                      </a:r>
                      <a:endParaRPr lang="ko-KR" altLang="en-US" sz="1800" dirty="0">
                        <a:solidFill>
                          <a:schemeClr val="tx2">
                            <a:lumMod val="90000"/>
                          </a:schemeClr>
                        </a:solidFill>
                      </a:endParaRPr>
                    </a:p>
                  </a:txBody>
                  <a:tcPr anchor="ctr"/>
                </a:tc>
                <a:tc gridSpan="3">
                  <a:txBody>
                    <a:bodyPr/>
                    <a:lstStyle/>
                    <a:p>
                      <a:pPr algn="ctr" latinLnBrk="1"/>
                      <a:r>
                        <a:rPr lang="en-US" altLang="ko-KR" sz="1800" dirty="0"/>
                        <a:t>Functions</a:t>
                      </a:r>
                    </a:p>
                    <a:p>
                      <a:pPr algn="ctr" latinLnBrk="1"/>
                      <a:r>
                        <a:rPr lang="en-US" altLang="ko-KR" sz="1800" dirty="0"/>
                        <a:t>Standard libraries</a:t>
                      </a:r>
                    </a:p>
                    <a:p>
                      <a:pPr algn="ctr" latinLnBrk="1"/>
                      <a:r>
                        <a:rPr lang="en-US" altLang="ko-KR" sz="1800" dirty="0"/>
                        <a:t>Modules and Packages</a:t>
                      </a:r>
                      <a:endParaRPr lang="ko-KR" altLang="en-US" sz="1800" dirty="0">
                        <a:solidFill>
                          <a:schemeClr val="tx2">
                            <a:lumMod val="90000"/>
                          </a:schemeClr>
                        </a:solidFill>
                      </a:endParaRPr>
                    </a:p>
                  </a:txBody>
                  <a:tcPr anchor="ctr"/>
                </a:tc>
                <a:tc hMerge="1">
                  <a:txBody>
                    <a:bodyPr/>
                    <a:lstStyle/>
                    <a:p>
                      <a:pPr latinLnBrk="1"/>
                      <a:endParaRPr lang="ko-KR" altLang="en-US" sz="1200" dirty="0"/>
                    </a:p>
                  </a:txBody>
                  <a:tcPr/>
                </a:tc>
                <a:tc hMerge="1">
                  <a:txBody>
                    <a:bodyPr/>
                    <a:lstStyle/>
                    <a:p>
                      <a:pPr latinLnBrk="1"/>
                      <a:endParaRPr lang="ko-KR" altLang="en-US" sz="1200" dirty="0"/>
                    </a:p>
                  </a:txBody>
                  <a:tcPr/>
                </a:tc>
                <a:extLst>
                  <a:ext uri="{0D108BD9-81ED-4DB2-BD59-A6C34878D82A}">
                    <a16:rowId xmlns:a16="http://schemas.microsoft.com/office/drawing/2014/main" val="1698084762"/>
                  </a:ext>
                </a:extLst>
              </a:tr>
              <a:tr h="851935">
                <a:tc>
                  <a:txBody>
                    <a:bodyPr/>
                    <a:lstStyle/>
                    <a:p>
                      <a:pPr latinLnBrk="1"/>
                      <a:r>
                        <a:rPr lang="en-US" altLang="ko-KR" sz="1800" dirty="0"/>
                        <a:t>Input and output</a:t>
                      </a:r>
                      <a:endParaRPr lang="ko-KR" altLang="en-US" sz="1800" dirty="0">
                        <a:solidFill>
                          <a:schemeClr val="tx2">
                            <a:lumMod val="90000"/>
                          </a:schemeClr>
                        </a:solidFill>
                      </a:endParaRPr>
                    </a:p>
                  </a:txBody>
                  <a:tcPr anchor="ctr"/>
                </a:tc>
                <a:tc gridSpan="2">
                  <a:txBody>
                    <a:bodyPr/>
                    <a:lstStyle/>
                    <a:p>
                      <a:pPr algn="ctr" latinLnBrk="1"/>
                      <a:r>
                        <a:rPr lang="en-US" altLang="ko-KR" sz="1800" dirty="0"/>
                        <a:t>Standard I/O</a:t>
                      </a:r>
                    </a:p>
                    <a:p>
                      <a:pPr algn="ctr" latinLnBrk="1"/>
                      <a:r>
                        <a:rPr lang="en-US" altLang="ko-KR" sz="1800" dirty="0"/>
                        <a:t>File I/O</a:t>
                      </a:r>
                      <a:endParaRPr lang="ko-KR" altLang="en-US" sz="1800" dirty="0">
                        <a:solidFill>
                          <a:schemeClr val="tx2">
                            <a:lumMod val="90000"/>
                          </a:schemeClr>
                        </a:solidFill>
                      </a:endParaRPr>
                    </a:p>
                  </a:txBody>
                  <a:tcPr anchor="ctr"/>
                </a:tc>
                <a:tc hMerge="1">
                  <a:txBody>
                    <a:bodyPr/>
                    <a:lstStyle/>
                    <a:p>
                      <a:pPr algn="ctr" latinLnBrk="1"/>
                      <a:endParaRPr lang="ko-KR" altLang="en-US" sz="1400" dirty="0">
                        <a:solidFill>
                          <a:schemeClr val="tx2">
                            <a:lumMod val="90000"/>
                          </a:schemeClr>
                        </a:solidFill>
                      </a:endParaRPr>
                    </a:p>
                  </a:txBody>
                  <a:tcPr anchor="ctr"/>
                </a:tc>
                <a:tc>
                  <a:txBody>
                    <a:bodyPr/>
                    <a:lstStyle/>
                    <a:p>
                      <a:pPr algn="ctr" latinLnBrk="1"/>
                      <a:r>
                        <a:rPr lang="en-US" altLang="ko-KR" sz="1800" dirty="0"/>
                        <a:t>Standard I/O</a:t>
                      </a:r>
                    </a:p>
                    <a:p>
                      <a:pPr algn="ctr" latinLnBrk="1"/>
                      <a:r>
                        <a:rPr lang="en-US" altLang="ko-KR" sz="1800" dirty="0"/>
                        <a:t>File I/O</a:t>
                      </a:r>
                    </a:p>
                    <a:p>
                      <a:pPr algn="ctr" latinLnBrk="1"/>
                      <a:r>
                        <a:rPr lang="en-US" altLang="ko-KR" sz="1800" dirty="0"/>
                        <a:t>CSV, Excel</a:t>
                      </a:r>
                      <a:endParaRPr lang="ko-KR" altLang="en-US" sz="1800" b="1" dirty="0">
                        <a:solidFill>
                          <a:srgbClr val="FF0000"/>
                        </a:solidFill>
                      </a:endParaRPr>
                    </a:p>
                  </a:txBody>
                  <a:tcPr anchor="ctr"/>
                </a:tc>
                <a:extLst>
                  <a:ext uri="{0D108BD9-81ED-4DB2-BD59-A6C34878D82A}">
                    <a16:rowId xmlns:a16="http://schemas.microsoft.com/office/drawing/2014/main" val="233185997"/>
                  </a:ext>
                </a:extLst>
              </a:tr>
            </a:tbl>
          </a:graphicData>
        </a:graphic>
      </p:graphicFrame>
      <p:sp>
        <p:nvSpPr>
          <p:cNvPr id="4" name="슬라이드 번호 개체 틀 3">
            <a:extLst>
              <a:ext uri="{FF2B5EF4-FFF2-40B4-BE49-F238E27FC236}">
                <a16:creationId xmlns:a16="http://schemas.microsoft.com/office/drawing/2014/main" id="{30C80BF7-5831-413D-94BF-5B21B1FF262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866976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Digression: input(prompt)</a:t>
            </a:r>
            <a:endParaRPr lang="ko-KR" altLang="en-US" dirty="0"/>
          </a:p>
        </p:txBody>
      </p:sp>
      <p:sp>
        <p:nvSpPr>
          <p:cNvPr id="4" name="내용 개체 틀 3"/>
          <p:cNvSpPr>
            <a:spLocks noGrp="1"/>
          </p:cNvSpPr>
          <p:nvPr>
            <p:ph idx="1"/>
          </p:nvPr>
        </p:nvSpPr>
        <p:spPr/>
        <p:txBody>
          <a:bodyPr/>
          <a:lstStyle/>
          <a:p>
            <a:pPr marL="0" indent="0">
              <a:buNone/>
            </a:pPr>
            <a:r>
              <a:rPr lang="en-US" altLang="ko-KR" dirty="0" err="1"/>
              <a:t>sAge</a:t>
            </a:r>
            <a:r>
              <a:rPr lang="en-US" altLang="ko-KR" dirty="0"/>
              <a:t> = input("Type your age ... ")</a:t>
            </a:r>
          </a:p>
          <a:p>
            <a:pPr marL="0" indent="0">
              <a:buNone/>
            </a:pPr>
            <a:r>
              <a:rPr lang="en-US" altLang="ko-KR" dirty="0"/>
              <a:t>print("You typed: ", </a:t>
            </a:r>
            <a:r>
              <a:rPr lang="en-US" altLang="ko-KR" dirty="0" err="1"/>
              <a:t>sAge</a:t>
            </a:r>
            <a:r>
              <a:rPr lang="en-US" altLang="ko-KR" dirty="0"/>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566007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2"/>
          <p:cNvSpPr txBox="1">
            <a:spLocks noGrp="1"/>
          </p:cNvSpPr>
          <p:nvPr>
            <p:ph type="title"/>
          </p:nvPr>
        </p:nvSpPr>
        <p:spPr>
          <a:xfrm>
            <a:off x="913795" y="139083"/>
            <a:ext cx="10353762" cy="766439"/>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3200"/>
              <a:buFont typeface="Batang"/>
              <a:buNone/>
            </a:pPr>
            <a:r>
              <a:rPr lang="en-US" dirty="0"/>
              <a:t>Quiz</a:t>
            </a:r>
            <a:r>
              <a:rPr lang="ko-KR" altLang="en-US" dirty="0"/>
              <a:t> </a:t>
            </a:r>
            <a:r>
              <a:rPr lang="en-US" altLang="ko-KR" dirty="0"/>
              <a:t>2</a:t>
            </a:r>
            <a:endParaRPr dirty="0"/>
          </a:p>
        </p:txBody>
      </p:sp>
      <p:sp>
        <p:nvSpPr>
          <p:cNvPr id="368" name="Google Shape;368;p22"/>
          <p:cNvSpPr txBox="1">
            <a:spLocks noGrp="1"/>
          </p:cNvSpPr>
          <p:nvPr>
            <p:ph type="sldNum" idx="12"/>
          </p:nvPr>
        </p:nvSpPr>
        <p:spPr>
          <a:xfrm>
            <a:off x="10514011" y="6036261"/>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pic>
        <p:nvPicPr>
          <p:cNvPr id="369" name="Google Shape;369;p22" descr="나무 배경에 영화 클래퍼입니다. 3d 그림"/>
          <p:cNvPicPr preferRelativeResize="0"/>
          <p:nvPr/>
        </p:nvPicPr>
        <p:blipFill rotWithShape="1">
          <a:blip r:embed="rId3">
            <a:alphaModFix/>
          </a:blip>
          <a:srcRect/>
          <a:stretch/>
        </p:blipFill>
        <p:spPr>
          <a:xfrm>
            <a:off x="1333500" y="1047750"/>
            <a:ext cx="9525000" cy="4762500"/>
          </a:xfrm>
          <a:prstGeom prst="rect">
            <a:avLst/>
          </a:prstGeom>
          <a:noFill/>
          <a:ln>
            <a:noFill/>
          </a:ln>
        </p:spPr>
      </p:pic>
      <p:sp>
        <p:nvSpPr>
          <p:cNvPr id="370" name="Google Shape;370;p22"/>
          <p:cNvSpPr txBox="1"/>
          <p:nvPr/>
        </p:nvSpPr>
        <p:spPr>
          <a:xfrm rot="1558658">
            <a:off x="3491485" y="4278091"/>
            <a:ext cx="33983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dirty="0">
                <a:solidFill>
                  <a:srgbClr val="FFFF00"/>
                </a:solidFill>
                <a:latin typeface="Arial"/>
                <a:ea typeface="Arial"/>
                <a:cs typeface="Arial"/>
                <a:sym typeface="Arial"/>
              </a:rPr>
              <a:t>Going Dutch</a:t>
            </a:r>
            <a:endParaRPr sz="1800" b="1" dirty="0">
              <a:solidFill>
                <a:srgbClr val="FFFF00"/>
              </a:solidFill>
              <a:latin typeface="Arial"/>
              <a:ea typeface="Arial"/>
              <a:cs typeface="Arial"/>
              <a:sym typeface="Arial"/>
            </a:endParaRPr>
          </a:p>
        </p:txBody>
      </p:sp>
    </p:spTree>
    <p:extLst>
      <p:ext uri="{BB962C8B-B14F-4D97-AF65-F5344CB8AC3E}">
        <p14:creationId xmlns:p14="http://schemas.microsoft.com/office/powerpoint/2010/main" val="1739084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913794" y="386080"/>
            <a:ext cx="10353762" cy="549277"/>
          </a:xfrm>
        </p:spPr>
        <p:txBody>
          <a:bodyPr>
            <a:normAutofit fontScale="90000"/>
          </a:bodyPr>
          <a:lstStyle/>
          <a:p>
            <a:r>
              <a:rPr lang="en-US" altLang="ko-KR" dirty="0"/>
              <a:t>Quiz</a:t>
            </a:r>
            <a:r>
              <a:rPr lang="ko-KR" altLang="en-US" dirty="0"/>
              <a:t> </a:t>
            </a:r>
            <a:r>
              <a:rPr lang="en-US" altLang="ko-KR" dirty="0"/>
              <a:t>2</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32</a:t>
            </a:fld>
            <a:endParaRPr lang="en-US" dirty="0"/>
          </a:p>
        </p:txBody>
      </p:sp>
      <p:pic>
        <p:nvPicPr>
          <p:cNvPr id="11" name="그림 10">
            <a:extLst>
              <a:ext uri="{FF2B5EF4-FFF2-40B4-BE49-F238E27FC236}">
                <a16:creationId xmlns:a16="http://schemas.microsoft.com/office/drawing/2014/main" id="{3D3791CF-620A-FDC0-E5AE-EC3820E95D47}"/>
              </a:ext>
            </a:extLst>
          </p:cNvPr>
          <p:cNvPicPr>
            <a:picLocks noChangeAspect="1"/>
          </p:cNvPicPr>
          <p:nvPr/>
        </p:nvPicPr>
        <p:blipFill>
          <a:blip r:embed="rId2"/>
          <a:stretch>
            <a:fillRect/>
          </a:stretch>
        </p:blipFill>
        <p:spPr>
          <a:xfrm>
            <a:off x="1435966" y="1356180"/>
            <a:ext cx="9320068" cy="4145639"/>
          </a:xfrm>
          <a:prstGeom prst="rect">
            <a:avLst/>
          </a:prstGeom>
        </p:spPr>
      </p:pic>
    </p:spTree>
    <p:extLst>
      <p:ext uri="{BB962C8B-B14F-4D97-AF65-F5344CB8AC3E}">
        <p14:creationId xmlns:p14="http://schemas.microsoft.com/office/powerpoint/2010/main" val="1006651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err="1"/>
              <a:t>sAge</a:t>
            </a:r>
            <a:r>
              <a:rPr lang="en-US" altLang="ko-KR" dirty="0"/>
              <a:t> = input("Type your age ... ")</a:t>
            </a:r>
          </a:p>
          <a:p>
            <a:pPr marL="0" indent="0">
              <a:buNone/>
            </a:pPr>
            <a:r>
              <a:rPr lang="en-US" altLang="ko-KR" dirty="0"/>
              <a:t>if </a:t>
            </a:r>
            <a:r>
              <a:rPr lang="en-US" altLang="ko-KR" dirty="0" err="1"/>
              <a:t>sAge</a:t>
            </a:r>
            <a:r>
              <a:rPr lang="en-US" altLang="ko-KR" dirty="0"/>
              <a:t> &gt;= 18:</a:t>
            </a:r>
          </a:p>
          <a:p>
            <a:pPr marL="0" indent="0">
              <a:buNone/>
            </a:pPr>
            <a:r>
              <a:rPr lang="en-US" altLang="ko-KR" dirty="0"/>
              <a:t>    print("You have the right to vote.")</a:t>
            </a:r>
          </a:p>
          <a:p>
            <a:pPr marL="0" indent="0">
              <a:buNone/>
            </a:pPr>
            <a:endParaRPr lang="en-US" altLang="ko-KR" dirty="0"/>
          </a:p>
          <a:p>
            <a:pPr marL="0" indent="0">
              <a:buNone/>
            </a:pPr>
            <a:r>
              <a:rPr lang="en-US" altLang="ko-KR" dirty="0">
                <a:solidFill>
                  <a:srgbClr val="FF0000"/>
                </a:solidFill>
              </a:rPr>
              <a:t>&gt;&gt;&gt;</a:t>
            </a:r>
          </a:p>
          <a:p>
            <a:pPr marL="0" indent="0">
              <a:buNone/>
            </a:pPr>
            <a:r>
              <a:rPr lang="en-US" altLang="ko-KR" dirty="0">
                <a:solidFill>
                  <a:srgbClr val="FF0000"/>
                </a:solidFill>
              </a:rPr>
              <a:t>if </a:t>
            </a:r>
            <a:r>
              <a:rPr lang="en-US" altLang="ko-KR" dirty="0" err="1">
                <a:solidFill>
                  <a:srgbClr val="FF0000"/>
                </a:solidFill>
              </a:rPr>
              <a:t>sAge</a:t>
            </a:r>
            <a:r>
              <a:rPr lang="en-US" altLang="ko-KR" dirty="0">
                <a:solidFill>
                  <a:srgbClr val="FF0000"/>
                </a:solidFill>
              </a:rPr>
              <a:t> &gt;= 18:</a:t>
            </a:r>
          </a:p>
          <a:p>
            <a:pPr marL="0" indent="0">
              <a:buNone/>
            </a:pPr>
            <a:r>
              <a:rPr lang="en-US" altLang="ko-KR" dirty="0" err="1">
                <a:solidFill>
                  <a:srgbClr val="FF0000"/>
                </a:solidFill>
              </a:rPr>
              <a:t>TypeError</a:t>
            </a:r>
            <a:r>
              <a:rPr lang="en-US" altLang="ko-KR" dirty="0">
                <a:solidFill>
                  <a:srgbClr val="FF0000"/>
                </a:solidFill>
              </a:rPr>
              <a:t>: '&gt;=' not supported between instances of '</a:t>
            </a:r>
            <a:r>
              <a:rPr lang="en-US" altLang="ko-KR" dirty="0" err="1">
                <a:solidFill>
                  <a:srgbClr val="FF0000"/>
                </a:solidFill>
              </a:rPr>
              <a:t>str</a:t>
            </a:r>
            <a:r>
              <a:rPr lang="en-US" altLang="ko-KR" dirty="0">
                <a:solidFill>
                  <a:srgbClr val="FF0000"/>
                </a:solidFill>
              </a:rPr>
              <a:t>' and '</a:t>
            </a:r>
            <a:r>
              <a:rPr lang="en-US" altLang="ko-KR" dirty="0" err="1">
                <a:solidFill>
                  <a:srgbClr val="FF0000"/>
                </a:solidFill>
              </a:rPr>
              <a:t>int</a:t>
            </a:r>
            <a:r>
              <a:rPr lang="en-US" altLang="ko-KR" dirty="0">
                <a:solidFill>
                  <a:srgbClr val="FF0000"/>
                </a:solidFill>
              </a:rPr>
              <a:t>'</a:t>
            </a:r>
            <a:endParaRPr lang="ko-KR" altLang="en-US"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185131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4" name="내용 개체 틀 3"/>
          <p:cNvSpPr>
            <a:spLocks noGrp="1"/>
          </p:cNvSpPr>
          <p:nvPr>
            <p:ph idx="1"/>
          </p:nvPr>
        </p:nvSpPr>
        <p:spPr>
          <a:xfrm>
            <a:off x="913794" y="1127464"/>
            <a:ext cx="10749885" cy="5070136"/>
          </a:xfrm>
        </p:spPr>
        <p:txBody>
          <a:bodyPr>
            <a:normAutofit/>
          </a:bodyPr>
          <a:lstStyle/>
          <a:p>
            <a:pPr marL="0" indent="0">
              <a:buNone/>
            </a:pPr>
            <a:r>
              <a:rPr lang="en-US" altLang="ko-KR" sz="1800" dirty="0" err="1"/>
              <a:t>sAge</a:t>
            </a:r>
            <a:r>
              <a:rPr lang="en-US" altLang="ko-KR" sz="1800" dirty="0"/>
              <a:t> = input("Type your age ... ")</a:t>
            </a:r>
          </a:p>
          <a:p>
            <a:pPr marL="0" indent="0">
              <a:buNone/>
            </a:pPr>
            <a:r>
              <a:rPr lang="en-US" altLang="ko-KR" sz="1800" dirty="0"/>
              <a:t>if </a:t>
            </a:r>
            <a:r>
              <a:rPr lang="en-US" altLang="ko-KR" sz="1800" dirty="0" err="1"/>
              <a:t>sAge</a:t>
            </a:r>
            <a:r>
              <a:rPr lang="en-US" altLang="ko-KR" sz="1800" dirty="0"/>
              <a:t> &gt;= "18":</a:t>
            </a:r>
          </a:p>
          <a:p>
            <a:pPr marL="0" indent="0">
              <a:buNone/>
            </a:pPr>
            <a:r>
              <a:rPr lang="en-US" altLang="ko-KR" sz="1800" dirty="0"/>
              <a:t>    print("You have the right to vote.")</a:t>
            </a:r>
          </a:p>
          <a:p>
            <a:pPr marL="0" indent="0">
              <a:buNone/>
            </a:pPr>
            <a:r>
              <a:rPr lang="en-US" altLang="ko-KR" sz="1800" dirty="0"/>
              <a:t>&gt;&gt;&gt;</a:t>
            </a:r>
          </a:p>
          <a:p>
            <a:pPr marL="0" indent="0">
              <a:buNone/>
            </a:pPr>
            <a:r>
              <a:rPr lang="en-US" altLang="ko-KR" sz="1800" dirty="0"/>
              <a:t>Type your age ... 23</a:t>
            </a:r>
          </a:p>
          <a:p>
            <a:pPr marL="0" indent="0">
              <a:buNone/>
            </a:pPr>
            <a:r>
              <a:rPr lang="en-US" altLang="ko-KR" sz="1800" dirty="0"/>
              <a:t>You have the right to vote.</a:t>
            </a:r>
          </a:p>
          <a:p>
            <a:pPr marL="0" indent="0">
              <a:buNone/>
            </a:pPr>
            <a:r>
              <a:rPr lang="en-US" altLang="ko-KR" sz="1800" dirty="0"/>
              <a:t>&gt;&gt;&gt;</a:t>
            </a:r>
          </a:p>
          <a:p>
            <a:pPr marL="0" indent="0">
              <a:buNone/>
            </a:pPr>
            <a:r>
              <a:rPr lang="en-US" altLang="ko-KR" sz="1800" dirty="0"/>
              <a:t>Type your age ... 1</a:t>
            </a:r>
          </a:p>
          <a:p>
            <a:pPr marL="0" indent="0">
              <a:buNone/>
            </a:pPr>
            <a:r>
              <a:rPr lang="en-US" altLang="ko-KR" sz="1800" dirty="0">
                <a:solidFill>
                  <a:srgbClr val="FF0000"/>
                </a:solidFill>
              </a:rPr>
              <a:t>&gt;&gt;&gt;</a:t>
            </a:r>
          </a:p>
          <a:p>
            <a:pPr marL="0" indent="0">
              <a:buNone/>
            </a:pPr>
            <a:r>
              <a:rPr lang="en-US" altLang="ko-KR" sz="1800" dirty="0">
                <a:solidFill>
                  <a:srgbClr val="FF0000"/>
                </a:solidFill>
              </a:rPr>
              <a:t>Type your age ... 6</a:t>
            </a:r>
          </a:p>
          <a:p>
            <a:pPr marL="0" indent="0">
              <a:buNone/>
            </a:pPr>
            <a:r>
              <a:rPr lang="en-US" altLang="ko-KR" sz="1800" dirty="0">
                <a:solidFill>
                  <a:srgbClr val="FF0000"/>
                </a:solidFill>
              </a:rPr>
              <a:t>You have the right to vote.		</a:t>
            </a:r>
            <a:r>
              <a:rPr lang="en-US" altLang="ko-KR" sz="1800" dirty="0">
                <a:solidFill>
                  <a:srgbClr val="FF0000"/>
                </a:solidFill>
                <a:sym typeface="Wingdings" panose="05000000000000000000" pitchFamily="2" charset="2"/>
              </a:rPr>
              <a:t> </a:t>
            </a:r>
            <a:r>
              <a:rPr lang="en-US" altLang="ko-KR" sz="1800" dirty="0">
                <a:solidFill>
                  <a:srgbClr val="FF0000"/>
                </a:solidFill>
              </a:rPr>
              <a:t>Lexicographical Order</a:t>
            </a:r>
            <a:endParaRPr lang="ko-KR" altLang="en-US" sz="1800"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1104521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Digression: input(prompt) &amp; </a:t>
            </a:r>
            <a:r>
              <a:rPr lang="en-US" altLang="ko-KR" dirty="0" err="1"/>
              <a:t>int</a:t>
            </a:r>
            <a:r>
              <a:rPr lang="en-US" altLang="ko-KR" dirty="0"/>
              <a:t>( )</a:t>
            </a:r>
            <a:endParaRPr lang="ko-KR" altLang="en-US" dirty="0"/>
          </a:p>
        </p:txBody>
      </p:sp>
      <p:sp>
        <p:nvSpPr>
          <p:cNvPr id="4" name="내용 개체 틀 3"/>
          <p:cNvSpPr>
            <a:spLocks noGrp="1"/>
          </p:cNvSpPr>
          <p:nvPr>
            <p:ph idx="1"/>
          </p:nvPr>
        </p:nvSpPr>
        <p:spPr/>
        <p:txBody>
          <a:bodyPr>
            <a:normAutofit fontScale="92500" lnSpcReduction="20000"/>
          </a:bodyPr>
          <a:lstStyle/>
          <a:p>
            <a:pPr marL="0" indent="0">
              <a:buNone/>
            </a:pPr>
            <a:r>
              <a:rPr lang="en-US" altLang="ko-KR" b="1" dirty="0" err="1">
                <a:solidFill>
                  <a:srgbClr val="FFFF00"/>
                </a:solidFill>
              </a:rPr>
              <a:t>sAge</a:t>
            </a:r>
            <a:r>
              <a:rPr lang="en-US" altLang="ko-KR" b="1" dirty="0">
                <a:solidFill>
                  <a:srgbClr val="FFFF00"/>
                </a:solidFill>
              </a:rPr>
              <a:t> = input("Type your age ... ")</a:t>
            </a:r>
          </a:p>
          <a:p>
            <a:pPr marL="0" indent="0">
              <a:buNone/>
            </a:pPr>
            <a:r>
              <a:rPr lang="en-US" altLang="ko-KR" b="1" dirty="0">
                <a:solidFill>
                  <a:srgbClr val="FFFF00"/>
                </a:solidFill>
              </a:rPr>
              <a:t>print("You typed: {</a:t>
            </a:r>
            <a:r>
              <a:rPr lang="en-US" altLang="ko-KR" b="1" dirty="0" err="1">
                <a:solidFill>
                  <a:srgbClr val="FFFF00"/>
                </a:solidFill>
              </a:rPr>
              <a:t>sAge</a:t>
            </a:r>
            <a:r>
              <a:rPr lang="en-US" altLang="ko-KR" b="1" dirty="0">
                <a:solidFill>
                  <a:srgbClr val="FFFF00"/>
                </a:solidFill>
              </a:rPr>
              <a:t>}")</a:t>
            </a:r>
          </a:p>
          <a:p>
            <a:pPr marL="0" indent="0">
              <a:buNone/>
            </a:pPr>
            <a:r>
              <a:rPr lang="en-US" altLang="ko-KR" b="1" dirty="0">
                <a:solidFill>
                  <a:srgbClr val="FFFF00"/>
                </a:solidFill>
              </a:rPr>
              <a:t>print(</a:t>
            </a:r>
            <a:r>
              <a:rPr lang="en-US" altLang="ko-KR" b="1" dirty="0" err="1">
                <a:solidFill>
                  <a:srgbClr val="FFFF00"/>
                </a:solidFill>
              </a:rPr>
              <a:t>f"You</a:t>
            </a:r>
            <a:r>
              <a:rPr lang="en-US" altLang="ko-KR" b="1" dirty="0">
                <a:solidFill>
                  <a:srgbClr val="FFFF00"/>
                </a:solidFill>
              </a:rPr>
              <a:t> typed: {</a:t>
            </a:r>
            <a:r>
              <a:rPr lang="en-US" altLang="ko-KR" b="1" dirty="0" err="1">
                <a:solidFill>
                  <a:srgbClr val="FFFF00"/>
                </a:solidFill>
              </a:rPr>
              <a:t>sAge</a:t>
            </a:r>
            <a:r>
              <a:rPr lang="en-US" altLang="ko-KR" b="1" dirty="0">
                <a:solidFill>
                  <a:srgbClr val="FFFF00"/>
                </a:solidFill>
              </a:rPr>
              <a:t>}, has a data type {type(</a:t>
            </a:r>
            <a:r>
              <a:rPr lang="en-US" altLang="ko-KR" b="1" dirty="0" err="1">
                <a:solidFill>
                  <a:srgbClr val="FFFF00"/>
                </a:solidFill>
              </a:rPr>
              <a:t>sAge</a:t>
            </a:r>
            <a:r>
              <a:rPr lang="en-US" altLang="ko-KR" b="1" dirty="0">
                <a:solidFill>
                  <a:srgbClr val="FFFF00"/>
                </a:solidFill>
              </a:rPr>
              <a:t>)}")</a:t>
            </a:r>
          </a:p>
          <a:p>
            <a:pPr marL="0" indent="0">
              <a:buNone/>
            </a:pPr>
            <a:br>
              <a:rPr lang="en-US" altLang="ko-KR" b="1" dirty="0">
                <a:solidFill>
                  <a:srgbClr val="FFFF00"/>
                </a:solidFill>
              </a:rPr>
            </a:br>
            <a:r>
              <a:rPr lang="en-US" altLang="ko-KR" b="1" dirty="0" err="1">
                <a:solidFill>
                  <a:srgbClr val="FFFF00"/>
                </a:solidFill>
              </a:rPr>
              <a:t>iAge</a:t>
            </a:r>
            <a:r>
              <a:rPr lang="en-US" altLang="ko-KR" b="1" dirty="0">
                <a:solidFill>
                  <a:srgbClr val="FFFF00"/>
                </a:solidFill>
              </a:rPr>
              <a:t> = int(</a:t>
            </a:r>
            <a:r>
              <a:rPr lang="en-US" altLang="ko-KR" b="1" dirty="0" err="1">
                <a:solidFill>
                  <a:srgbClr val="FFFF00"/>
                </a:solidFill>
              </a:rPr>
              <a:t>sAge</a:t>
            </a:r>
            <a:r>
              <a:rPr lang="en-US" altLang="ko-KR" b="1" dirty="0">
                <a:solidFill>
                  <a:srgbClr val="FFFF00"/>
                </a:solidFill>
              </a:rPr>
              <a:t>)</a:t>
            </a:r>
          </a:p>
          <a:p>
            <a:pPr marL="0" indent="0">
              <a:buNone/>
            </a:pPr>
            <a:r>
              <a:rPr lang="en-US" altLang="ko-KR" b="1" dirty="0">
                <a:solidFill>
                  <a:srgbClr val="FFFF00"/>
                </a:solidFill>
              </a:rPr>
              <a:t>print(</a:t>
            </a:r>
            <a:r>
              <a:rPr lang="en-US" altLang="ko-KR" b="1" dirty="0" err="1">
                <a:solidFill>
                  <a:srgbClr val="FFFF00"/>
                </a:solidFill>
              </a:rPr>
              <a:t>f"Converted</a:t>
            </a:r>
            <a:r>
              <a:rPr lang="en-US" altLang="ko-KR" b="1" dirty="0">
                <a:solidFill>
                  <a:srgbClr val="FFFF00"/>
                </a:solidFill>
              </a:rPr>
              <a:t>: {</a:t>
            </a:r>
            <a:r>
              <a:rPr lang="en-US" altLang="ko-KR" b="1" dirty="0" err="1">
                <a:solidFill>
                  <a:srgbClr val="FFFF00"/>
                </a:solidFill>
              </a:rPr>
              <a:t>iAge</a:t>
            </a:r>
            <a:r>
              <a:rPr lang="en-US" altLang="ko-KR" b="1" dirty="0">
                <a:solidFill>
                  <a:srgbClr val="FFFF00"/>
                </a:solidFill>
              </a:rPr>
              <a:t>}, has a data type {type(</a:t>
            </a:r>
            <a:r>
              <a:rPr lang="en-US" altLang="ko-KR" b="1" dirty="0" err="1">
                <a:solidFill>
                  <a:srgbClr val="FFFF00"/>
                </a:solidFill>
              </a:rPr>
              <a:t>iAge</a:t>
            </a:r>
            <a:r>
              <a:rPr lang="en-US" altLang="ko-KR" b="1" dirty="0">
                <a:solidFill>
                  <a:srgbClr val="FFFF00"/>
                </a:solidFill>
              </a:rPr>
              <a:t>)}")</a:t>
            </a:r>
          </a:p>
          <a:p>
            <a:pPr marL="0" indent="0">
              <a:buNone/>
            </a:pPr>
            <a:endParaRPr lang="en-US" altLang="ko-KR" b="1" dirty="0">
              <a:solidFill>
                <a:srgbClr val="FFFF00"/>
              </a:solidFill>
            </a:endParaRPr>
          </a:p>
          <a:p>
            <a:pPr marL="0" indent="0">
              <a:buNone/>
            </a:pPr>
            <a:r>
              <a:rPr lang="en-US" altLang="ko-KR" b="1" dirty="0">
                <a:solidFill>
                  <a:srgbClr val="FFFF00"/>
                </a:solidFill>
              </a:rPr>
              <a:t>&gt;&gt;&gt;</a:t>
            </a:r>
          </a:p>
          <a:p>
            <a:pPr marL="0" indent="0">
              <a:buNone/>
            </a:pPr>
            <a:r>
              <a:rPr lang="en-US" altLang="ko-KR" b="1" dirty="0">
                <a:solidFill>
                  <a:srgbClr val="FFFF00"/>
                </a:solidFill>
              </a:rPr>
              <a:t>Type your age ... 23</a:t>
            </a:r>
          </a:p>
          <a:p>
            <a:pPr marL="0" indent="0">
              <a:buNone/>
            </a:pPr>
            <a:r>
              <a:rPr lang="en-US" altLang="ko-KR" b="1" dirty="0">
                <a:solidFill>
                  <a:srgbClr val="FFFF00"/>
                </a:solidFill>
              </a:rPr>
              <a:t>You typed: {</a:t>
            </a:r>
            <a:r>
              <a:rPr lang="en-US" altLang="ko-KR" b="1" dirty="0" err="1">
                <a:solidFill>
                  <a:srgbClr val="FFFF00"/>
                </a:solidFill>
              </a:rPr>
              <a:t>sAge</a:t>
            </a:r>
            <a:r>
              <a:rPr lang="en-US" altLang="ko-KR" b="1" dirty="0">
                <a:solidFill>
                  <a:srgbClr val="FFFF00"/>
                </a:solidFill>
              </a:rPr>
              <a:t>} You typed: 23, has a data type &lt;class 'str’&gt; </a:t>
            </a:r>
          </a:p>
          <a:p>
            <a:pPr marL="0" indent="0">
              <a:buNone/>
            </a:pPr>
            <a:r>
              <a:rPr lang="en-US" altLang="ko-KR" b="1" dirty="0">
                <a:solidFill>
                  <a:srgbClr val="FFFF00"/>
                </a:solidFill>
              </a:rPr>
              <a:t>Converted: 23, has a data type &lt;class 'int'&gt;</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686117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Digression: input(prompt) &amp; </a:t>
            </a:r>
            <a:r>
              <a:rPr lang="en-US" altLang="ko-KR" dirty="0" err="1"/>
              <a:t>int</a:t>
            </a:r>
            <a:r>
              <a:rPr lang="en-US" altLang="ko-KR" dirty="0"/>
              <a:t>( )</a:t>
            </a:r>
            <a:endParaRPr lang="ko-KR" altLang="en-US" dirty="0"/>
          </a:p>
        </p:txBody>
      </p:sp>
      <p:sp>
        <p:nvSpPr>
          <p:cNvPr id="4" name="내용 개체 틀 3"/>
          <p:cNvSpPr>
            <a:spLocks noGrp="1"/>
          </p:cNvSpPr>
          <p:nvPr>
            <p:ph idx="1"/>
          </p:nvPr>
        </p:nvSpPr>
        <p:spPr/>
        <p:txBody>
          <a:bodyPr/>
          <a:lstStyle/>
          <a:p>
            <a:pPr marL="0" indent="0">
              <a:buNone/>
            </a:pPr>
            <a:r>
              <a:rPr lang="en-US" altLang="ko-KR" dirty="0" err="1"/>
              <a:t>sAge</a:t>
            </a:r>
            <a:r>
              <a:rPr lang="en-US" altLang="ko-KR" dirty="0"/>
              <a:t> = input("Type your age ... ")</a:t>
            </a:r>
          </a:p>
          <a:p>
            <a:pPr marL="0" indent="0">
              <a:buNone/>
            </a:pPr>
            <a:r>
              <a:rPr lang="en-US" altLang="ko-KR" dirty="0"/>
              <a:t>print("You typed: {0:d}".format(</a:t>
            </a:r>
            <a:r>
              <a:rPr lang="en-US" altLang="ko-KR" dirty="0" err="1"/>
              <a:t>sAge</a:t>
            </a:r>
            <a:r>
              <a:rPr lang="en-US" altLang="ko-KR" dirty="0"/>
              <a:t>))</a:t>
            </a:r>
          </a:p>
          <a:p>
            <a:pPr marL="0" indent="0">
              <a:buNone/>
            </a:pPr>
            <a:endParaRPr lang="en-US" altLang="ko-KR" dirty="0"/>
          </a:p>
          <a:p>
            <a:pPr marL="0" indent="0">
              <a:buNone/>
            </a:pPr>
            <a:r>
              <a:rPr lang="en-US" altLang="ko-KR" dirty="0">
                <a:solidFill>
                  <a:srgbClr val="FF0000"/>
                </a:solidFill>
              </a:rPr>
              <a:t>&gt;&gt;&gt;</a:t>
            </a:r>
          </a:p>
          <a:p>
            <a:pPr marL="0" indent="0">
              <a:buNone/>
            </a:pPr>
            <a:r>
              <a:rPr lang="en-US" altLang="ko-KR" dirty="0">
                <a:solidFill>
                  <a:srgbClr val="FF0000"/>
                </a:solidFill>
              </a:rPr>
              <a:t>print("You typed: {0:d}".format(</a:t>
            </a:r>
            <a:r>
              <a:rPr lang="en-US" altLang="ko-KR" dirty="0" err="1">
                <a:solidFill>
                  <a:srgbClr val="FF0000"/>
                </a:solidFill>
              </a:rPr>
              <a:t>sAge</a:t>
            </a:r>
            <a:r>
              <a:rPr lang="en-US" altLang="ko-KR" dirty="0">
                <a:solidFill>
                  <a:srgbClr val="FF0000"/>
                </a:solidFill>
              </a:rPr>
              <a:t>))</a:t>
            </a:r>
          </a:p>
          <a:p>
            <a:pPr marL="0" indent="0">
              <a:buNone/>
            </a:pPr>
            <a:r>
              <a:rPr lang="en-US" altLang="ko-KR" dirty="0" err="1">
                <a:solidFill>
                  <a:srgbClr val="FF0000"/>
                </a:solidFill>
              </a:rPr>
              <a:t>ValueError</a:t>
            </a:r>
            <a:r>
              <a:rPr lang="en-US" altLang="ko-KR" dirty="0">
                <a:solidFill>
                  <a:srgbClr val="FF0000"/>
                </a:solidFill>
              </a:rPr>
              <a:t>: Unknown format code 'd' for object of type '</a:t>
            </a:r>
            <a:r>
              <a:rPr lang="en-US" altLang="ko-KR" dirty="0" err="1">
                <a:solidFill>
                  <a:srgbClr val="FF0000"/>
                </a:solidFill>
              </a:rPr>
              <a:t>str</a:t>
            </a:r>
            <a:r>
              <a:rPr lang="en-US" altLang="ko-KR" dirty="0">
                <a:solidFill>
                  <a:srgbClr val="FF0000"/>
                </a:solidFill>
              </a:rPr>
              <a:t>'</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464652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Digression: input(prompt) &amp; float( )</a:t>
            </a:r>
            <a:endParaRPr lang="ko-KR" altLang="en-US" dirty="0"/>
          </a:p>
        </p:txBody>
      </p:sp>
      <p:sp>
        <p:nvSpPr>
          <p:cNvPr id="4" name="내용 개체 틀 3"/>
          <p:cNvSpPr>
            <a:spLocks noGrp="1"/>
          </p:cNvSpPr>
          <p:nvPr>
            <p:ph idx="1"/>
          </p:nvPr>
        </p:nvSpPr>
        <p:spPr/>
        <p:txBody>
          <a:bodyPr>
            <a:normAutofit fontScale="77500" lnSpcReduction="20000"/>
          </a:bodyPr>
          <a:lstStyle/>
          <a:p>
            <a:pPr marL="0" indent="0">
              <a:buNone/>
            </a:pPr>
            <a:r>
              <a:rPr lang="en-US" altLang="ko-KR" dirty="0"/>
              <a:t>s = input("Type a number ... ")</a:t>
            </a:r>
          </a:p>
          <a:p>
            <a:pPr marL="0" indent="0">
              <a:buNone/>
            </a:pPr>
            <a:r>
              <a:rPr lang="en-US" altLang="ko-KR" dirty="0"/>
              <a:t>f = float(s)</a:t>
            </a:r>
          </a:p>
          <a:p>
            <a:pPr marL="0" indent="0">
              <a:buNone/>
            </a:pPr>
            <a:r>
              <a:rPr lang="en-US" altLang="ko-KR" dirty="0"/>
              <a:t>d = round(f)</a:t>
            </a:r>
          </a:p>
          <a:p>
            <a:pPr marL="0" indent="0">
              <a:buNone/>
            </a:pPr>
            <a:r>
              <a:rPr lang="en-US" altLang="ko-KR" dirty="0"/>
              <a:t>print("Round of {0:f} is {1:d}.".format(f, d))</a:t>
            </a:r>
          </a:p>
          <a:p>
            <a:pPr marL="0" indent="0">
              <a:buNone/>
            </a:pPr>
            <a:endParaRPr lang="en-US" altLang="ko-KR" dirty="0"/>
          </a:p>
          <a:p>
            <a:pPr marL="0" indent="0">
              <a:buNone/>
            </a:pPr>
            <a:r>
              <a:rPr lang="en-US" altLang="ko-KR" dirty="0"/>
              <a:t>&gt;&gt;&gt;</a:t>
            </a:r>
          </a:p>
          <a:p>
            <a:pPr marL="0" indent="0">
              <a:buNone/>
            </a:pPr>
            <a:r>
              <a:rPr lang="en-US" altLang="ko-KR" dirty="0"/>
              <a:t>Type a number ... 1.5</a:t>
            </a:r>
          </a:p>
          <a:p>
            <a:pPr marL="0" indent="0">
              <a:buNone/>
            </a:pPr>
            <a:r>
              <a:rPr lang="en-US" altLang="ko-KR" dirty="0"/>
              <a:t>Round of 1.500000 is 2.</a:t>
            </a:r>
          </a:p>
          <a:p>
            <a:pPr marL="0" indent="0">
              <a:buNone/>
            </a:pPr>
            <a:endParaRPr lang="en-US" altLang="ko-KR" dirty="0"/>
          </a:p>
          <a:p>
            <a:pPr marL="0" indent="0">
              <a:buNone/>
            </a:pPr>
            <a:r>
              <a:rPr lang="en-US" altLang="ko-KR" dirty="0">
                <a:solidFill>
                  <a:srgbClr val="00B0F0"/>
                </a:solidFill>
              </a:rPr>
              <a:t>&gt;&gt;&gt;</a:t>
            </a:r>
          </a:p>
          <a:p>
            <a:pPr marL="0" indent="0">
              <a:buNone/>
            </a:pPr>
            <a:r>
              <a:rPr lang="en-US" altLang="ko-KR" dirty="0">
                <a:solidFill>
                  <a:srgbClr val="00B0F0"/>
                </a:solidFill>
              </a:rPr>
              <a:t>Type a number ... 2.5</a:t>
            </a:r>
          </a:p>
          <a:p>
            <a:pPr marL="0" indent="0">
              <a:buNone/>
            </a:pPr>
            <a:r>
              <a:rPr lang="en-US" altLang="ko-KR" dirty="0">
                <a:solidFill>
                  <a:srgbClr val="00B0F0"/>
                </a:solidFill>
              </a:rPr>
              <a:t>Round of 2.500000 is 2.		</a:t>
            </a:r>
            <a:r>
              <a:rPr lang="en-US" altLang="ko-KR" dirty="0">
                <a:solidFill>
                  <a:srgbClr val="00B0F0"/>
                </a:solidFill>
                <a:sym typeface="Wingdings" panose="05000000000000000000" pitchFamily="2" charset="2"/>
              </a:rPr>
              <a:t> Round half to even</a:t>
            </a:r>
            <a:endParaRPr lang="en-US" altLang="ko-KR" dirty="0">
              <a:solidFill>
                <a:srgbClr val="00B0F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065210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10" name="내용 개체 틀 9"/>
          <p:cNvSpPr>
            <a:spLocks noGrp="1"/>
          </p:cNvSpPr>
          <p:nvPr>
            <p:ph idx="1"/>
          </p:nvPr>
        </p:nvSpPr>
        <p:spPr/>
        <p:txBody>
          <a:bodyPr>
            <a:normAutofit fontScale="77500" lnSpcReduction="20000"/>
          </a:bodyPr>
          <a:lstStyle/>
          <a:p>
            <a:pPr marL="0" indent="0">
              <a:buNone/>
            </a:pPr>
            <a:r>
              <a:rPr lang="en-US" altLang="ko-KR" dirty="0" err="1"/>
              <a:t>sAge</a:t>
            </a:r>
            <a:r>
              <a:rPr lang="en-US" altLang="ko-KR" dirty="0"/>
              <a:t> = input("Type your age ... ")</a:t>
            </a:r>
          </a:p>
          <a:p>
            <a:pPr marL="0" indent="0">
              <a:buNone/>
            </a:pPr>
            <a:r>
              <a:rPr lang="en-US" altLang="ko-KR" dirty="0" err="1"/>
              <a:t>iAge</a:t>
            </a:r>
            <a:r>
              <a:rPr lang="en-US" altLang="ko-KR" dirty="0"/>
              <a:t> = </a:t>
            </a:r>
            <a:r>
              <a:rPr lang="en-US" altLang="ko-KR" dirty="0" err="1"/>
              <a:t>int</a:t>
            </a:r>
            <a:r>
              <a:rPr lang="en-US" altLang="ko-KR" dirty="0"/>
              <a:t>(</a:t>
            </a:r>
            <a:r>
              <a:rPr lang="en-US" altLang="ko-KR" dirty="0" err="1"/>
              <a:t>sAge</a:t>
            </a:r>
            <a:r>
              <a:rPr lang="en-US" altLang="ko-KR" dirty="0"/>
              <a:t>)</a:t>
            </a:r>
          </a:p>
          <a:p>
            <a:pPr marL="0" indent="0">
              <a:buNone/>
            </a:pPr>
            <a:r>
              <a:rPr lang="en-US" altLang="ko-KR" dirty="0"/>
              <a:t>if </a:t>
            </a:r>
            <a:r>
              <a:rPr lang="en-US" altLang="ko-KR" dirty="0" err="1"/>
              <a:t>iAge</a:t>
            </a:r>
            <a:r>
              <a:rPr lang="en-US" altLang="ko-KR" dirty="0"/>
              <a:t> &gt;= 18:</a:t>
            </a:r>
          </a:p>
          <a:p>
            <a:pPr marL="0" indent="0">
              <a:buNone/>
            </a:pPr>
            <a:r>
              <a:rPr lang="en-US" altLang="ko-KR" dirty="0"/>
              <a:t>    print("You have the right to vote.")</a:t>
            </a:r>
          </a:p>
          <a:p>
            <a:pPr marL="0" indent="0">
              <a:buNone/>
            </a:pPr>
            <a:r>
              <a:rPr lang="en-US" altLang="ko-KR" dirty="0"/>
              <a:t>&gt;&gt;&gt;</a:t>
            </a:r>
          </a:p>
          <a:p>
            <a:pPr marL="0" indent="0">
              <a:buNone/>
            </a:pPr>
            <a:r>
              <a:rPr lang="en-US" altLang="ko-KR" dirty="0"/>
              <a:t>Type your age ... 23</a:t>
            </a:r>
          </a:p>
          <a:p>
            <a:pPr marL="0" indent="0">
              <a:buNone/>
            </a:pPr>
            <a:r>
              <a:rPr lang="en-US" altLang="ko-KR" dirty="0"/>
              <a:t>You have the right to vote.</a:t>
            </a:r>
          </a:p>
          <a:p>
            <a:pPr marL="0" indent="0">
              <a:buNone/>
            </a:pPr>
            <a:r>
              <a:rPr lang="en-US" altLang="ko-KR" dirty="0"/>
              <a:t>&gt;&gt;&gt;</a:t>
            </a:r>
          </a:p>
          <a:p>
            <a:pPr marL="0" indent="0">
              <a:buNone/>
            </a:pPr>
            <a:r>
              <a:rPr lang="en-US" altLang="ko-KR" dirty="0"/>
              <a:t>Type your age ... 1</a:t>
            </a:r>
          </a:p>
          <a:p>
            <a:pPr marL="0" indent="0">
              <a:buNone/>
            </a:pPr>
            <a:r>
              <a:rPr lang="en-US" altLang="ko-KR" dirty="0">
                <a:solidFill>
                  <a:srgbClr val="00B0F0"/>
                </a:solidFill>
              </a:rPr>
              <a:t>&gt;&gt;&gt;</a:t>
            </a:r>
          </a:p>
          <a:p>
            <a:pPr marL="0" indent="0">
              <a:buNone/>
            </a:pPr>
            <a:r>
              <a:rPr lang="en-US" altLang="ko-KR" dirty="0">
                <a:solidFill>
                  <a:srgbClr val="00B0F0"/>
                </a:solidFill>
              </a:rPr>
              <a:t>Type your age ... 6</a:t>
            </a:r>
          </a:p>
          <a:p>
            <a:pPr marL="0" indent="0">
              <a:buNone/>
            </a:pPr>
            <a:r>
              <a:rPr lang="en-US" altLang="ko-KR" dirty="0">
                <a:solidFill>
                  <a:srgbClr val="00B0F0"/>
                </a:solidFill>
              </a:rPr>
              <a:t>				</a:t>
            </a:r>
            <a:r>
              <a:rPr lang="en-US" altLang="ko-KR" dirty="0">
                <a:solidFill>
                  <a:srgbClr val="00B0F0"/>
                </a:solidFill>
                <a:sym typeface="Wingdings" panose="05000000000000000000" pitchFamily="2" charset="2"/>
              </a:rPr>
              <a:t></a:t>
            </a:r>
            <a:r>
              <a:rPr lang="en-US" altLang="ko-KR" dirty="0">
                <a:solidFill>
                  <a:srgbClr val="00B0F0"/>
                </a:solidFill>
              </a:rPr>
              <a:t> Numeric Order</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854517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s = input("Type a number ... ")</a:t>
            </a:r>
          </a:p>
          <a:p>
            <a:pPr marL="0" indent="0">
              <a:buNone/>
            </a:pPr>
            <a:r>
              <a:rPr lang="en-US" altLang="ko-KR" dirty="0"/>
              <a:t>n = </a:t>
            </a:r>
            <a:r>
              <a:rPr lang="en-US" altLang="ko-KR" dirty="0" err="1"/>
              <a:t>int</a:t>
            </a:r>
            <a:r>
              <a:rPr lang="en-US" altLang="ko-KR" dirty="0"/>
              <a:t>(s)</a:t>
            </a:r>
          </a:p>
          <a:p>
            <a:pPr marL="0" indent="0">
              <a:buNone/>
            </a:pPr>
            <a:r>
              <a:rPr lang="en-US" altLang="ko-KR" dirty="0"/>
              <a:t>if n % 2 == 0:</a:t>
            </a:r>
          </a:p>
          <a:p>
            <a:pPr marL="0" indent="0">
              <a:buNone/>
            </a:pPr>
            <a:r>
              <a:rPr lang="en-US" altLang="ko-KR" dirty="0"/>
              <a:t>    print(f“{n} is even.")</a:t>
            </a:r>
          </a:p>
          <a:p>
            <a:pPr marL="0" indent="0">
              <a:buNone/>
            </a:pPr>
            <a:endParaRPr lang="en-US" altLang="ko-KR" dirty="0"/>
          </a:p>
          <a:p>
            <a:pPr marL="0" indent="0">
              <a:buNone/>
            </a:pPr>
            <a:endParaRPr lang="en-US" altLang="ko-KR" dirty="0"/>
          </a:p>
          <a:p>
            <a:pPr marL="0" indent="0">
              <a:buNone/>
            </a:pPr>
            <a:r>
              <a:rPr lang="en-US" altLang="ko-KR" dirty="0"/>
              <a:t>n = int(input("Type a number ... "))</a:t>
            </a:r>
          </a:p>
          <a:p>
            <a:pPr marL="0" indent="0">
              <a:buNone/>
            </a:pPr>
            <a:r>
              <a:rPr lang="en-US" altLang="ko-KR" dirty="0"/>
              <a:t>if n % 2 == 0:</a:t>
            </a:r>
          </a:p>
          <a:p>
            <a:pPr marL="0" indent="0">
              <a:buNone/>
            </a:pPr>
            <a:r>
              <a:rPr lang="en-US" altLang="ko-KR" dirty="0"/>
              <a:t>    print(f"{n} is even.")</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892213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b="1" u="sng" dirty="0"/>
              <a:t>Control Flow</a:t>
            </a:r>
          </a:p>
          <a:p>
            <a:r>
              <a:rPr lang="en-US" altLang="ko-KR" dirty="0"/>
              <a:t>if statement</a:t>
            </a:r>
          </a:p>
          <a:p>
            <a:pPr lvl="1"/>
            <a:r>
              <a:rPr lang="en-US" altLang="ko-KR" dirty="0"/>
              <a:t>if</a:t>
            </a:r>
          </a:p>
          <a:p>
            <a:pPr lvl="1"/>
            <a:r>
              <a:rPr lang="en-US" altLang="ko-KR" dirty="0"/>
              <a:t>if-else</a:t>
            </a:r>
          </a:p>
          <a:p>
            <a:pPr lvl="1"/>
            <a:r>
              <a:rPr lang="en-US" altLang="ko-KR" dirty="0"/>
              <a:t>if-</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82330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dirty="0"/>
              <a:t>if statement</a:t>
            </a:r>
          </a:p>
          <a:p>
            <a:pPr lvl="1"/>
            <a:r>
              <a:rPr lang="en-US" altLang="ko-KR" dirty="0"/>
              <a:t>if</a:t>
            </a:r>
          </a:p>
          <a:p>
            <a:pPr lvl="1"/>
            <a:r>
              <a:rPr lang="en-US" altLang="ko-KR" b="1" u="sng" dirty="0"/>
              <a:t>if-else</a:t>
            </a:r>
          </a:p>
          <a:p>
            <a:pPr lvl="1"/>
            <a:r>
              <a:rPr lang="en-US" altLang="ko-KR" dirty="0"/>
              <a:t>if-</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4172304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198013" y="2804931"/>
            <a:ext cx="2028225" cy="702078"/>
          </a:xfrm>
          <a:prstGeom prst="diamond">
            <a:avLst/>
          </a:prstGeom>
          <a:noFill/>
          <a:ln>
            <a:solidFill>
              <a:schemeClr val="tx1"/>
            </a:solidFill>
          </a:ln>
        </p:spPr>
        <p:txBody>
          <a:bodyPr wrap="square" rtlCol="0" anchor="ctr" anchorCtr="0">
            <a:noAutofit/>
          </a:bodyPr>
          <a:lstStyle/>
          <a:p>
            <a:pPr algn="ctr"/>
            <a:endParaRPr lang="ko-KR" altLang="en-US" sz="2600" dirty="0"/>
          </a:p>
        </p:txBody>
      </p:sp>
      <p:sp>
        <p:nvSpPr>
          <p:cNvPr id="2" name="제목 1"/>
          <p:cNvSpPr>
            <a:spLocks noGrp="1"/>
          </p:cNvSpPr>
          <p:nvPr>
            <p:ph type="title"/>
          </p:nvPr>
        </p:nvSpPr>
        <p:spPr/>
        <p:txBody>
          <a:bodyPr/>
          <a:lstStyle/>
          <a:p>
            <a:r>
              <a:rPr lang="en-US" altLang="ko-KR" dirty="0"/>
              <a:t>Flow Diagram: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a:t>if expression:</a:t>
            </a:r>
          </a:p>
          <a:p>
            <a:pPr marL="0" indent="0">
              <a:buNone/>
            </a:pPr>
            <a:r>
              <a:rPr lang="en-US" altLang="ko-KR"/>
              <a:t>    statements1</a:t>
            </a:r>
          </a:p>
          <a:p>
            <a:pPr marL="0" indent="0">
              <a:buNone/>
            </a:pPr>
            <a:r>
              <a:rPr lang="en-US" altLang="ko-KR"/>
              <a:t>else:</a:t>
            </a:r>
          </a:p>
          <a:p>
            <a:pPr marL="0" indent="0">
              <a:buNone/>
            </a:pPr>
            <a:r>
              <a:rPr lang="en-US" altLang="ko-KR"/>
              <a:t>    statements2</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41</a:t>
            </a:fld>
            <a:endParaRPr lang="en-US" dirty="0"/>
          </a:p>
        </p:txBody>
      </p:sp>
      <p:sp>
        <p:nvSpPr>
          <p:cNvPr id="12" name="TextBox 11"/>
          <p:cNvSpPr txBox="1"/>
          <p:nvPr/>
        </p:nvSpPr>
        <p:spPr>
          <a:xfrm>
            <a:off x="6198013" y="2804931"/>
            <a:ext cx="2028225" cy="702078"/>
          </a:xfrm>
          <a:prstGeom prst="rect">
            <a:avLst/>
          </a:prstGeom>
          <a:noFill/>
          <a:ln>
            <a:noFill/>
          </a:ln>
        </p:spPr>
        <p:txBody>
          <a:bodyPr wrap="square" rtlCol="0" anchor="ctr" anchorCtr="0">
            <a:noAutofit/>
          </a:bodyPr>
          <a:lstStyle/>
          <a:p>
            <a:pPr algn="ctr"/>
            <a:r>
              <a:rPr lang="en-US" altLang="ko-KR" dirty="0"/>
              <a:t>expression</a:t>
            </a:r>
            <a:endParaRPr lang="ko-KR" altLang="en-US" dirty="0"/>
          </a:p>
        </p:txBody>
      </p:sp>
      <p:sp>
        <p:nvSpPr>
          <p:cNvPr id="13" name="TextBox 12"/>
          <p:cNvSpPr txBox="1"/>
          <p:nvPr/>
        </p:nvSpPr>
        <p:spPr>
          <a:xfrm>
            <a:off x="6198013" y="4131078"/>
            <a:ext cx="2028225" cy="702078"/>
          </a:xfrm>
          <a:prstGeom prst="rect">
            <a:avLst/>
          </a:prstGeom>
          <a:noFill/>
          <a:ln>
            <a:solidFill>
              <a:schemeClr val="tx1"/>
            </a:solidFill>
          </a:ln>
        </p:spPr>
        <p:txBody>
          <a:bodyPr wrap="square" rtlCol="0" anchor="ctr" anchorCtr="0">
            <a:noAutofit/>
          </a:bodyPr>
          <a:lstStyle/>
          <a:p>
            <a:pPr algn="ctr"/>
            <a:r>
              <a:rPr lang="en-US" altLang="ko-KR" dirty="0"/>
              <a:t>statements1</a:t>
            </a:r>
            <a:endParaRPr lang="ko-KR" altLang="en-US" dirty="0"/>
          </a:p>
        </p:txBody>
      </p:sp>
      <p:sp>
        <p:nvSpPr>
          <p:cNvPr id="14" name="TextBox 13"/>
          <p:cNvSpPr txBox="1"/>
          <p:nvPr/>
        </p:nvSpPr>
        <p:spPr>
          <a:xfrm>
            <a:off x="8472489" y="4131078"/>
            <a:ext cx="2028225" cy="702078"/>
          </a:xfrm>
          <a:prstGeom prst="rect">
            <a:avLst/>
          </a:prstGeom>
          <a:noFill/>
          <a:ln>
            <a:solidFill>
              <a:schemeClr val="tx1"/>
            </a:solidFill>
          </a:ln>
        </p:spPr>
        <p:txBody>
          <a:bodyPr wrap="square" rtlCol="0" anchor="ctr" anchorCtr="0">
            <a:noAutofit/>
          </a:bodyPr>
          <a:lstStyle/>
          <a:p>
            <a:pPr algn="ctr"/>
            <a:r>
              <a:rPr lang="en-US" altLang="ko-KR" dirty="0"/>
              <a:t>statements2</a:t>
            </a:r>
            <a:endParaRPr lang="ko-KR" altLang="en-US" dirty="0"/>
          </a:p>
        </p:txBody>
      </p:sp>
      <p:sp>
        <p:nvSpPr>
          <p:cNvPr id="16" name="타원 15"/>
          <p:cNvSpPr/>
          <p:nvPr/>
        </p:nvSpPr>
        <p:spPr bwMode="auto">
          <a:xfrm>
            <a:off x="7056108" y="1868829"/>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sp>
        <p:nvSpPr>
          <p:cNvPr id="17" name="도넛 16"/>
          <p:cNvSpPr/>
          <p:nvPr/>
        </p:nvSpPr>
        <p:spPr bwMode="auto">
          <a:xfrm>
            <a:off x="7056108" y="576926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cxnSp>
        <p:nvCxnSpPr>
          <p:cNvPr id="19" name="직선 화살표 연결선 18"/>
          <p:cNvCxnSpPr>
            <a:stCxn id="16" idx="4"/>
            <a:endCxn id="12" idx="0"/>
          </p:cNvCxnSpPr>
          <p:nvPr/>
        </p:nvCxnSpPr>
        <p:spPr bwMode="auto">
          <a:xfrm>
            <a:off x="7212124" y="2180864"/>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직선 화살표 연결선 26"/>
          <p:cNvCxnSpPr>
            <a:stCxn id="12" idx="2"/>
            <a:endCxn id="13" idx="0"/>
          </p:cNvCxnSpPr>
          <p:nvPr/>
        </p:nvCxnSpPr>
        <p:spPr bwMode="auto">
          <a:xfrm>
            <a:off x="7212124" y="3507011"/>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꺾인 연결선 28"/>
          <p:cNvCxnSpPr>
            <a:stCxn id="12" idx="3"/>
            <a:endCxn id="14" idx="0"/>
          </p:cNvCxnSpPr>
          <p:nvPr/>
        </p:nvCxnSpPr>
        <p:spPr bwMode="auto">
          <a:xfrm>
            <a:off x="8226238" y="3155970"/>
            <a:ext cx="1260363" cy="975108"/>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1" name="직선 화살표 연결선 30"/>
          <p:cNvCxnSpPr>
            <a:stCxn id="13" idx="2"/>
            <a:endCxn id="17" idx="0"/>
          </p:cNvCxnSpPr>
          <p:nvPr/>
        </p:nvCxnSpPr>
        <p:spPr bwMode="auto">
          <a:xfrm>
            <a:off x="7212124" y="4833156"/>
            <a:ext cx="0" cy="93610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3" name="꺾인 연결선 32"/>
          <p:cNvCxnSpPr>
            <a:stCxn id="14" idx="2"/>
            <a:endCxn id="17" idx="6"/>
          </p:cNvCxnSpPr>
          <p:nvPr/>
        </p:nvCxnSpPr>
        <p:spPr bwMode="auto">
          <a:xfrm rot="5400000">
            <a:off x="7881312" y="4319989"/>
            <a:ext cx="1092123" cy="211845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sp>
        <p:nvSpPr>
          <p:cNvPr id="34" name="TextBox 33"/>
          <p:cNvSpPr txBox="1"/>
          <p:nvPr/>
        </p:nvSpPr>
        <p:spPr>
          <a:xfrm>
            <a:off x="9622927" y="3507009"/>
            <a:ext cx="2658741" cy="359009"/>
          </a:xfrm>
          <a:prstGeom prst="rect">
            <a:avLst/>
          </a:prstGeom>
          <a:noFill/>
        </p:spPr>
        <p:txBody>
          <a:bodyPr wrap="square" rtlCol="0">
            <a:spAutoFit/>
          </a:bodyPr>
          <a:lstStyle/>
          <a:p>
            <a:r>
              <a:rPr lang="en-US" altLang="ko-KR" sz="1733" dirty="0"/>
              <a:t>If expression is false</a:t>
            </a:r>
            <a:endParaRPr lang="ko-KR" altLang="en-US" sz="1733" dirty="0"/>
          </a:p>
        </p:txBody>
      </p:sp>
      <p:sp>
        <p:nvSpPr>
          <p:cNvPr id="35" name="TextBox 34"/>
          <p:cNvSpPr txBox="1"/>
          <p:nvPr/>
        </p:nvSpPr>
        <p:spPr>
          <a:xfrm>
            <a:off x="5028900" y="3507009"/>
            <a:ext cx="2283640" cy="359009"/>
          </a:xfrm>
          <a:prstGeom prst="rect">
            <a:avLst/>
          </a:prstGeom>
          <a:noFill/>
        </p:spPr>
        <p:txBody>
          <a:bodyPr wrap="square" rtlCol="0">
            <a:spAutoFit/>
          </a:bodyPr>
          <a:lstStyle/>
          <a:p>
            <a:r>
              <a:rPr lang="en-US" altLang="ko-KR" sz="1733" dirty="0"/>
              <a:t>If expression is true</a:t>
            </a:r>
            <a:endParaRPr lang="ko-KR" altLang="en-US" sz="1733" dirty="0"/>
          </a:p>
        </p:txBody>
      </p:sp>
    </p:spTree>
    <p:extLst>
      <p:ext uri="{BB962C8B-B14F-4D97-AF65-F5344CB8AC3E}">
        <p14:creationId xmlns:p14="http://schemas.microsoft.com/office/powerpoint/2010/main" val="2275362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246895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a:t>
            </a: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2218211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661840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1269709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420463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a:t>
            </a:r>
            <a:r>
              <a:rPr lang="en-US" altLang="ko-KR"/>
              <a:t># </a:t>
            </a:r>
            <a:r>
              <a:rPr lang="en-US" altLang="ko-KR" b="1">
                <a:solidFill>
                  <a:srgbClr val="FF0000"/>
                </a:solidFill>
              </a:rPr>
              <a:t>False</a:t>
            </a:r>
            <a:endParaRPr lang="en-US" altLang="ko-KR" b="1" dirty="0">
              <a:solidFill>
                <a:srgbClr val="FF0000"/>
              </a:solidFill>
            </a:endParaRP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5612231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485609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57367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a:t>
            </a:r>
            <a:endParaRPr lang="ko-KR" altLang="en-US" dirty="0"/>
          </a:p>
        </p:txBody>
      </p:sp>
      <p:sp>
        <p:nvSpPr>
          <p:cNvPr id="5" name="내용 개체 틀 4"/>
          <p:cNvSpPr>
            <a:spLocks noGrp="1"/>
          </p:cNvSpPr>
          <p:nvPr>
            <p:ph idx="1"/>
          </p:nvPr>
        </p:nvSpPr>
        <p:spPr/>
        <p:txBody>
          <a:bodyPr>
            <a:normAutofit/>
          </a:bodyPr>
          <a:lstStyle/>
          <a:p>
            <a:r>
              <a:rPr lang="en-US" altLang="ko-KR" sz="2000" dirty="0"/>
              <a:t>A series of statements are executed by Python in exact top-down order.</a:t>
            </a:r>
          </a:p>
          <a:p>
            <a:endParaRPr lang="en-US" altLang="ko-KR" sz="2000" dirty="0"/>
          </a:p>
          <a:p>
            <a:r>
              <a:rPr lang="en-US" altLang="ko-KR" sz="2000" dirty="0"/>
              <a:t>What if you wanted to change the flow of how it works?</a:t>
            </a:r>
          </a:p>
          <a:p>
            <a:endParaRPr lang="en-US" altLang="ko-KR" sz="2000" dirty="0"/>
          </a:p>
          <a:p>
            <a:r>
              <a:rPr lang="en-US" altLang="ko-KR" sz="2000" dirty="0"/>
              <a:t>For example, you want the program to take some decisions and do different things depending on different situations, such as printing 'Good Morning' or 'Good Evening' depending on the time of the day?</a:t>
            </a:r>
          </a:p>
          <a:p>
            <a:pPr lvl="1"/>
            <a:r>
              <a:rPr lang="en-US" altLang="ko-KR" sz="2000" dirty="0"/>
              <a:t>This is achieved using control flow statements.</a:t>
            </a:r>
          </a:p>
          <a:p>
            <a:endParaRPr lang="en-US" altLang="ko-KR" sz="2000" dirty="0"/>
          </a:p>
          <a:p>
            <a:r>
              <a:rPr lang="en-US" altLang="ko-KR" sz="2000" dirty="0"/>
              <a:t>There are three control flow statements in Python - </a:t>
            </a:r>
            <a:r>
              <a:rPr lang="en-US" altLang="ko-KR" sz="2000" b="1" i="1" dirty="0"/>
              <a:t>if</a:t>
            </a:r>
            <a:r>
              <a:rPr lang="en-US" altLang="ko-KR" sz="2000" dirty="0"/>
              <a:t>, </a:t>
            </a:r>
            <a:r>
              <a:rPr lang="en-US" altLang="ko-KR" sz="2000" b="1" i="1" dirty="0"/>
              <a:t>for </a:t>
            </a:r>
            <a:r>
              <a:rPr lang="en-US" altLang="ko-KR" sz="2000" dirty="0"/>
              <a:t>and </a:t>
            </a:r>
            <a:r>
              <a:rPr lang="en-US" altLang="ko-KR" sz="2000" b="1" i="1" dirty="0"/>
              <a:t>while</a:t>
            </a:r>
            <a:r>
              <a:rPr lang="en-US" altLang="ko-KR" sz="2000" dirty="0"/>
              <a:t>.</a:t>
            </a:r>
            <a:endParaRPr lang="ko-KR" altLang="en-US" sz="2000"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228188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198013" y="2804931"/>
            <a:ext cx="2028225" cy="702078"/>
          </a:xfrm>
          <a:prstGeom prst="diamond">
            <a:avLst/>
          </a:prstGeom>
          <a:noFill/>
          <a:ln>
            <a:solidFill>
              <a:schemeClr val="tx1"/>
            </a:solidFill>
          </a:ln>
        </p:spPr>
        <p:txBody>
          <a:bodyPr wrap="square" rtlCol="0" anchor="ctr" anchorCtr="0">
            <a:noAutofit/>
          </a:bodyPr>
          <a:lstStyle/>
          <a:p>
            <a:pPr algn="ctr"/>
            <a:endParaRPr lang="ko-KR" altLang="en-US" sz="2600" dirty="0"/>
          </a:p>
        </p:txBody>
      </p:sp>
      <p:sp>
        <p:nvSpPr>
          <p:cNvPr id="2" name="제목 1"/>
          <p:cNvSpPr>
            <a:spLocks noGrp="1"/>
          </p:cNvSpPr>
          <p:nvPr>
            <p:ph type="title"/>
          </p:nvPr>
        </p:nvSpPr>
        <p:spPr/>
        <p:txBody>
          <a:bodyPr/>
          <a:lstStyle/>
          <a:p>
            <a:r>
              <a:rPr lang="en-US" altLang="ko-KR" dirty="0"/>
              <a:t>Indentation</a:t>
            </a:r>
            <a:endParaRPr lang="ko-KR" altLang="en-US" dirty="0"/>
          </a:p>
        </p:txBody>
      </p:sp>
      <p:sp>
        <p:nvSpPr>
          <p:cNvPr id="4" name="내용 개체 틀 3"/>
          <p:cNvSpPr>
            <a:spLocks noGrp="1"/>
          </p:cNvSpPr>
          <p:nvPr>
            <p:ph idx="1"/>
          </p:nvPr>
        </p:nvSpPr>
        <p:spPr/>
        <p:txBody>
          <a:bodyPr/>
          <a:lstStyle/>
          <a:p>
            <a:pPr marL="0" indent="0">
              <a:buNone/>
            </a:pPr>
            <a:r>
              <a:rPr lang="en-US" altLang="ko-KR"/>
              <a:t>if expression:</a:t>
            </a:r>
          </a:p>
          <a:p>
            <a:pPr marL="0" indent="0">
              <a:buNone/>
            </a:pPr>
            <a:r>
              <a:rPr lang="en-US" altLang="ko-KR"/>
              <a:t>    statements1</a:t>
            </a:r>
          </a:p>
          <a:p>
            <a:pPr marL="0" indent="0">
              <a:buNone/>
            </a:pPr>
            <a:r>
              <a:rPr lang="en-US" altLang="ko-KR"/>
              <a:t>else:</a:t>
            </a:r>
          </a:p>
          <a:p>
            <a:pPr marL="0" indent="0">
              <a:buNone/>
            </a:pPr>
            <a:r>
              <a:rPr lang="en-US" altLang="ko-KR"/>
              <a:t>    statements2</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50</a:t>
            </a:fld>
            <a:endParaRPr lang="en-US" dirty="0"/>
          </a:p>
        </p:txBody>
      </p:sp>
      <p:sp>
        <p:nvSpPr>
          <p:cNvPr id="12" name="TextBox 11"/>
          <p:cNvSpPr txBox="1"/>
          <p:nvPr/>
        </p:nvSpPr>
        <p:spPr>
          <a:xfrm>
            <a:off x="6198013" y="2804931"/>
            <a:ext cx="2028225" cy="702078"/>
          </a:xfrm>
          <a:prstGeom prst="rect">
            <a:avLst/>
          </a:prstGeom>
          <a:noFill/>
          <a:ln>
            <a:noFill/>
          </a:ln>
        </p:spPr>
        <p:txBody>
          <a:bodyPr wrap="square" rtlCol="0" anchor="ctr" anchorCtr="0">
            <a:noAutofit/>
          </a:bodyPr>
          <a:lstStyle/>
          <a:p>
            <a:pPr algn="ctr"/>
            <a:r>
              <a:rPr lang="en-US" altLang="ko-KR" dirty="0"/>
              <a:t>expression</a:t>
            </a:r>
            <a:endParaRPr lang="ko-KR" altLang="en-US" dirty="0"/>
          </a:p>
        </p:txBody>
      </p:sp>
      <p:sp>
        <p:nvSpPr>
          <p:cNvPr id="13" name="TextBox 12"/>
          <p:cNvSpPr txBox="1"/>
          <p:nvPr/>
        </p:nvSpPr>
        <p:spPr>
          <a:xfrm>
            <a:off x="6198013" y="4131078"/>
            <a:ext cx="2028225" cy="702078"/>
          </a:xfrm>
          <a:prstGeom prst="rect">
            <a:avLst/>
          </a:prstGeom>
          <a:noFill/>
          <a:ln>
            <a:solidFill>
              <a:schemeClr val="tx1"/>
            </a:solidFill>
          </a:ln>
        </p:spPr>
        <p:txBody>
          <a:bodyPr wrap="square" rtlCol="0" anchor="ctr" anchorCtr="0">
            <a:noAutofit/>
          </a:bodyPr>
          <a:lstStyle/>
          <a:p>
            <a:pPr algn="ctr"/>
            <a:r>
              <a:rPr lang="en-US" altLang="ko-KR" dirty="0"/>
              <a:t>statements1</a:t>
            </a:r>
            <a:endParaRPr lang="ko-KR" altLang="en-US" dirty="0"/>
          </a:p>
        </p:txBody>
      </p:sp>
      <p:sp>
        <p:nvSpPr>
          <p:cNvPr id="14" name="TextBox 13"/>
          <p:cNvSpPr txBox="1"/>
          <p:nvPr/>
        </p:nvSpPr>
        <p:spPr>
          <a:xfrm>
            <a:off x="8472489" y="4131078"/>
            <a:ext cx="2028225" cy="702078"/>
          </a:xfrm>
          <a:prstGeom prst="rect">
            <a:avLst/>
          </a:prstGeom>
          <a:noFill/>
          <a:ln>
            <a:solidFill>
              <a:schemeClr val="tx1"/>
            </a:solidFill>
          </a:ln>
        </p:spPr>
        <p:txBody>
          <a:bodyPr wrap="square" rtlCol="0" anchor="ctr" anchorCtr="0">
            <a:noAutofit/>
          </a:bodyPr>
          <a:lstStyle/>
          <a:p>
            <a:pPr algn="ctr"/>
            <a:r>
              <a:rPr lang="en-US" altLang="ko-KR" dirty="0"/>
              <a:t>statements2</a:t>
            </a:r>
            <a:endParaRPr lang="ko-KR" altLang="en-US" dirty="0"/>
          </a:p>
        </p:txBody>
      </p:sp>
      <p:sp>
        <p:nvSpPr>
          <p:cNvPr id="16" name="타원 15"/>
          <p:cNvSpPr/>
          <p:nvPr/>
        </p:nvSpPr>
        <p:spPr bwMode="auto">
          <a:xfrm>
            <a:off x="7056108" y="1868829"/>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sp>
        <p:nvSpPr>
          <p:cNvPr id="17" name="도넛 16"/>
          <p:cNvSpPr/>
          <p:nvPr/>
        </p:nvSpPr>
        <p:spPr bwMode="auto">
          <a:xfrm>
            <a:off x="7056108" y="576926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600">
              <a:latin typeface="Tahoma" pitchFamily="34" charset="0"/>
            </a:endParaRPr>
          </a:p>
        </p:txBody>
      </p:sp>
      <p:cxnSp>
        <p:nvCxnSpPr>
          <p:cNvPr id="19" name="직선 화살표 연결선 18"/>
          <p:cNvCxnSpPr>
            <a:stCxn id="16" idx="4"/>
            <a:endCxn id="12" idx="0"/>
          </p:cNvCxnSpPr>
          <p:nvPr/>
        </p:nvCxnSpPr>
        <p:spPr bwMode="auto">
          <a:xfrm>
            <a:off x="7212124" y="2180864"/>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직선 화살표 연결선 26"/>
          <p:cNvCxnSpPr>
            <a:stCxn id="12" idx="2"/>
            <a:endCxn id="13" idx="0"/>
          </p:cNvCxnSpPr>
          <p:nvPr/>
        </p:nvCxnSpPr>
        <p:spPr bwMode="auto">
          <a:xfrm>
            <a:off x="7212124" y="3507011"/>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꺾인 연결선 28"/>
          <p:cNvCxnSpPr>
            <a:stCxn id="12" idx="3"/>
            <a:endCxn id="14" idx="0"/>
          </p:cNvCxnSpPr>
          <p:nvPr/>
        </p:nvCxnSpPr>
        <p:spPr bwMode="auto">
          <a:xfrm>
            <a:off x="8226238" y="3155970"/>
            <a:ext cx="1260363" cy="975108"/>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1" name="직선 화살표 연결선 30"/>
          <p:cNvCxnSpPr>
            <a:stCxn id="13" idx="2"/>
            <a:endCxn id="17" idx="0"/>
          </p:cNvCxnSpPr>
          <p:nvPr/>
        </p:nvCxnSpPr>
        <p:spPr bwMode="auto">
          <a:xfrm>
            <a:off x="7212124" y="4833156"/>
            <a:ext cx="0" cy="936104"/>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3" name="꺾인 연결선 32"/>
          <p:cNvCxnSpPr>
            <a:stCxn id="14" idx="2"/>
            <a:endCxn id="17" idx="6"/>
          </p:cNvCxnSpPr>
          <p:nvPr/>
        </p:nvCxnSpPr>
        <p:spPr bwMode="auto">
          <a:xfrm rot="5400000">
            <a:off x="7881312" y="4319989"/>
            <a:ext cx="1092123" cy="211845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sp>
        <p:nvSpPr>
          <p:cNvPr id="34" name="TextBox 33"/>
          <p:cNvSpPr txBox="1"/>
          <p:nvPr/>
        </p:nvSpPr>
        <p:spPr>
          <a:xfrm>
            <a:off x="9615908" y="3489002"/>
            <a:ext cx="3024501" cy="359009"/>
          </a:xfrm>
          <a:prstGeom prst="rect">
            <a:avLst/>
          </a:prstGeom>
          <a:noFill/>
        </p:spPr>
        <p:txBody>
          <a:bodyPr wrap="square" rtlCol="0">
            <a:spAutoFit/>
          </a:bodyPr>
          <a:lstStyle/>
          <a:p>
            <a:r>
              <a:rPr lang="en-US" altLang="ko-KR" sz="1733" dirty="0"/>
              <a:t>If expression is false</a:t>
            </a:r>
            <a:endParaRPr lang="ko-KR" altLang="en-US" sz="1733" dirty="0"/>
          </a:p>
        </p:txBody>
      </p:sp>
      <p:sp>
        <p:nvSpPr>
          <p:cNvPr id="35" name="TextBox 34"/>
          <p:cNvSpPr txBox="1"/>
          <p:nvPr/>
        </p:nvSpPr>
        <p:spPr>
          <a:xfrm>
            <a:off x="4949849" y="3524860"/>
            <a:ext cx="3024501" cy="359009"/>
          </a:xfrm>
          <a:prstGeom prst="rect">
            <a:avLst/>
          </a:prstGeom>
          <a:noFill/>
        </p:spPr>
        <p:txBody>
          <a:bodyPr wrap="square" rtlCol="0">
            <a:spAutoFit/>
          </a:bodyPr>
          <a:lstStyle/>
          <a:p>
            <a:r>
              <a:rPr lang="en-US" altLang="ko-KR" sz="1733" dirty="0"/>
              <a:t>If expression is true</a:t>
            </a:r>
            <a:endParaRPr lang="ko-KR" altLang="en-US" sz="1733" dirty="0"/>
          </a:p>
        </p:txBody>
      </p:sp>
      <p:sp>
        <p:nvSpPr>
          <p:cNvPr id="20" name="직사각형 19"/>
          <p:cNvSpPr/>
          <p:nvPr/>
        </p:nvSpPr>
        <p:spPr>
          <a:xfrm>
            <a:off x="1199456" y="3717032"/>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199456" y="4459230"/>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27134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n = 11</a:t>
            </a:r>
          </a:p>
          <a:p>
            <a:pPr marL="0" indent="0">
              <a:buNone/>
            </a:pPr>
            <a:r>
              <a:rPr lang="en-US" altLang="ko-KR" dirty="0"/>
              <a:t>if n % 2 == 0:</a:t>
            </a:r>
          </a:p>
          <a:p>
            <a:pPr marL="0" indent="0">
              <a:buNone/>
            </a:pPr>
            <a:r>
              <a:rPr lang="en-US" altLang="ko-KR" dirty="0"/>
              <a:t>    print(f"{n} is even.")</a:t>
            </a:r>
          </a:p>
          <a:p>
            <a:pPr marL="0" indent="0">
              <a:buNone/>
            </a:pPr>
            <a:r>
              <a:rPr lang="en-US" altLang="ko-KR" dirty="0"/>
              <a:t>else:</a:t>
            </a:r>
          </a:p>
          <a:p>
            <a:pPr marL="0" indent="0">
              <a:buNone/>
            </a:pPr>
            <a:r>
              <a:rPr lang="en-US" altLang="ko-KR" dirty="0"/>
              <a:t>    print(f"{n} is odd.")</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816114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a:t>
            </a:r>
            <a:r>
              <a:rPr lang="en-US" altLang="ko-KR" b="1" i="1" dirty="0"/>
              <a:t>if-else</a:t>
            </a:r>
            <a:endParaRPr lang="ko-KR" altLang="en-US" b="1" i="1" dirty="0"/>
          </a:p>
        </p:txBody>
      </p:sp>
      <p:sp>
        <p:nvSpPr>
          <p:cNvPr id="3" name="내용 개체 틀 2"/>
          <p:cNvSpPr>
            <a:spLocks noGrp="1"/>
          </p:cNvSpPr>
          <p:nvPr>
            <p:ph sz="half" idx="1"/>
          </p:nvPr>
        </p:nvSpPr>
        <p:spPr>
          <a:xfrm>
            <a:off x="913795" y="2076450"/>
            <a:ext cx="6832385" cy="3622671"/>
          </a:xfrm>
        </p:spPr>
        <p:txBody>
          <a:bodyPr>
            <a:normAutofit/>
          </a:bodyPr>
          <a:lstStyle/>
          <a:p>
            <a:r>
              <a:rPr lang="en-US" altLang="ko-KR" sz="1800" dirty="0"/>
              <a:t>Make a Python program which:</a:t>
            </a:r>
          </a:p>
          <a:p>
            <a:pPr lvl="1"/>
            <a:r>
              <a:rPr lang="en-US" altLang="ko-KR" sz="1800" dirty="0"/>
              <a:t>Step 1) inputs an integer, n.</a:t>
            </a:r>
          </a:p>
          <a:p>
            <a:pPr lvl="1"/>
            <a:r>
              <a:rPr lang="en-US" altLang="ko-KR" sz="1800" dirty="0"/>
              <a:t>Step 2) prints out whether n is odd or even.</a:t>
            </a:r>
          </a:p>
        </p:txBody>
      </p:sp>
      <p:sp>
        <p:nvSpPr>
          <p:cNvPr id="14" name="슬라이드 번호 개체 틀 13"/>
          <p:cNvSpPr>
            <a:spLocks noGrp="1"/>
          </p:cNvSpPr>
          <p:nvPr>
            <p:ph type="sldNum" sz="quarter" idx="12"/>
          </p:nvPr>
        </p:nvSpPr>
        <p:spPr/>
        <p:txBody>
          <a:bodyPr/>
          <a:lstStyle/>
          <a:p>
            <a:fld id="{D57F1E4F-1CFF-5643-939E-217C01CDF565}" type="slidenum">
              <a:rPr lang="en-US" smtClean="0"/>
              <a:pPr/>
              <a:t>52</a:t>
            </a:fld>
            <a:endParaRPr lang="en-US" dirty="0"/>
          </a:p>
        </p:txBody>
      </p:sp>
      <p:grpSp>
        <p:nvGrpSpPr>
          <p:cNvPr id="15" name="그룹 14">
            <a:extLst>
              <a:ext uri="{FF2B5EF4-FFF2-40B4-BE49-F238E27FC236}">
                <a16:creationId xmlns:a16="http://schemas.microsoft.com/office/drawing/2014/main" id="{125CDC37-A900-1EDB-F77A-EFC6E2C20D87}"/>
              </a:ext>
            </a:extLst>
          </p:cNvPr>
          <p:cNvGrpSpPr/>
          <p:nvPr/>
        </p:nvGrpSpPr>
        <p:grpSpPr>
          <a:xfrm>
            <a:off x="6867768" y="1871472"/>
            <a:ext cx="4623191" cy="4235258"/>
            <a:chOff x="6888089" y="2102855"/>
            <a:chExt cx="3588398" cy="3432381"/>
          </a:xfrm>
        </p:grpSpPr>
        <p:sp>
          <p:nvSpPr>
            <p:cNvPr id="4" name="타원 3"/>
            <p:cNvSpPr/>
            <p:nvPr/>
          </p:nvSpPr>
          <p:spPr bwMode="auto">
            <a:xfrm>
              <a:off x="7746184" y="2102855"/>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000">
                <a:latin typeface="Tahoma" pitchFamily="34" charset="0"/>
              </a:endParaRPr>
            </a:p>
          </p:txBody>
        </p:sp>
        <p:sp>
          <p:nvSpPr>
            <p:cNvPr id="5" name="도넛 4"/>
            <p:cNvSpPr/>
            <p:nvPr/>
          </p:nvSpPr>
          <p:spPr bwMode="auto">
            <a:xfrm>
              <a:off x="7746184" y="5223201"/>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2000">
                <a:latin typeface="Tahoma" pitchFamily="34" charset="0"/>
              </a:endParaRPr>
            </a:p>
          </p:txBody>
        </p:sp>
        <p:cxnSp>
          <p:nvCxnSpPr>
            <p:cNvPr id="6" name="직선 화살표 연결선 5"/>
            <p:cNvCxnSpPr>
              <a:stCxn id="8" idx="2"/>
              <a:endCxn id="20" idx="0"/>
            </p:cNvCxnSpPr>
            <p:nvPr/>
          </p:nvCxnSpPr>
          <p:spPr bwMode="auto">
            <a:xfrm>
              <a:off x="7902199" y="4013471"/>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7" name="TextBox 6"/>
            <p:cNvSpPr txBox="1"/>
            <p:nvPr/>
          </p:nvSpPr>
          <p:spPr>
            <a:xfrm>
              <a:off x="9620603" y="4013469"/>
              <a:ext cx="780087" cy="324261"/>
            </a:xfrm>
            <a:prstGeom prst="rect">
              <a:avLst/>
            </a:prstGeom>
            <a:noFill/>
          </p:spPr>
          <p:txBody>
            <a:bodyPr wrap="square" rtlCol="0">
              <a:spAutoFit/>
            </a:bodyPr>
            <a:lstStyle/>
            <a:p>
              <a:r>
                <a:rPr lang="en-US" altLang="ko-KR" sz="2000" dirty="0"/>
                <a:t>False</a:t>
              </a:r>
              <a:endParaRPr lang="ko-KR" altLang="en-US" sz="2000" dirty="0"/>
            </a:p>
          </p:txBody>
        </p:sp>
        <p:sp>
          <p:nvSpPr>
            <p:cNvPr id="8" name="TextBox 7"/>
            <p:cNvSpPr txBox="1"/>
            <p:nvPr/>
          </p:nvSpPr>
          <p:spPr>
            <a:xfrm>
              <a:off x="6888089" y="3585017"/>
              <a:ext cx="2028225" cy="428452"/>
            </a:xfrm>
            <a:prstGeom prst="diamond">
              <a:avLst/>
            </a:prstGeom>
            <a:noFill/>
            <a:ln>
              <a:solidFill>
                <a:schemeClr val="tx1"/>
              </a:solidFill>
            </a:ln>
          </p:spPr>
          <p:txBody>
            <a:bodyPr wrap="square" rtlCol="0" anchor="ctr" anchorCtr="0">
              <a:noAutofit/>
            </a:bodyPr>
            <a:lstStyle/>
            <a:p>
              <a:pPr algn="ctr"/>
              <a:endParaRPr lang="ko-KR" altLang="en-US" sz="2000" dirty="0"/>
            </a:p>
          </p:txBody>
        </p:sp>
        <p:sp>
          <p:nvSpPr>
            <p:cNvPr id="9" name="TextBox 8"/>
            <p:cNvSpPr txBox="1"/>
            <p:nvPr/>
          </p:nvSpPr>
          <p:spPr>
            <a:xfrm>
              <a:off x="6888089" y="3585017"/>
              <a:ext cx="2028225" cy="428452"/>
            </a:xfrm>
            <a:prstGeom prst="rect">
              <a:avLst/>
            </a:prstGeom>
            <a:noFill/>
            <a:ln>
              <a:noFill/>
            </a:ln>
          </p:spPr>
          <p:txBody>
            <a:bodyPr wrap="square" rtlCol="0" anchor="ctr" anchorCtr="0">
              <a:noAutofit/>
            </a:bodyPr>
            <a:lstStyle/>
            <a:p>
              <a:pPr algn="ctr"/>
              <a:r>
                <a:rPr lang="en-US" altLang="ko-KR" sz="2000" dirty="0"/>
                <a:t>n % 2 == 0</a:t>
              </a:r>
            </a:p>
          </p:txBody>
        </p:sp>
        <p:sp>
          <p:nvSpPr>
            <p:cNvPr id="10" name="TextBox 9"/>
            <p:cNvSpPr txBox="1"/>
            <p:nvPr/>
          </p:nvSpPr>
          <p:spPr>
            <a:xfrm>
              <a:off x="6888089" y="3038956"/>
              <a:ext cx="2028225" cy="266806"/>
            </a:xfrm>
            <a:prstGeom prst="rect">
              <a:avLst/>
            </a:prstGeom>
            <a:noFill/>
            <a:ln>
              <a:solidFill>
                <a:schemeClr val="tx1"/>
              </a:solidFill>
            </a:ln>
          </p:spPr>
          <p:txBody>
            <a:bodyPr wrap="square" rtlCol="0" anchor="ctr" anchorCtr="0">
              <a:noAutofit/>
            </a:bodyPr>
            <a:lstStyle/>
            <a:p>
              <a:pPr algn="ctr"/>
              <a:r>
                <a:rPr lang="en-US" altLang="ko-KR" sz="2000" dirty="0"/>
                <a:t>n = </a:t>
              </a:r>
              <a:r>
                <a:rPr lang="en-US" altLang="ko-KR" sz="2000" dirty="0" err="1"/>
                <a:t>int</a:t>
              </a:r>
              <a:r>
                <a:rPr lang="en-US" altLang="ko-KR" sz="2000" dirty="0"/>
                <a:t>(input())</a:t>
              </a:r>
              <a:endParaRPr lang="ko-KR" altLang="en-US" sz="2000" dirty="0"/>
            </a:p>
          </p:txBody>
        </p:sp>
        <p:sp>
          <p:nvSpPr>
            <p:cNvPr id="11" name="TextBox 10"/>
            <p:cNvSpPr txBox="1"/>
            <p:nvPr/>
          </p:nvSpPr>
          <p:spPr>
            <a:xfrm>
              <a:off x="8448262" y="4817372"/>
              <a:ext cx="2028225" cy="266806"/>
            </a:xfrm>
            <a:prstGeom prst="rect">
              <a:avLst/>
            </a:prstGeom>
            <a:noFill/>
            <a:ln>
              <a:solidFill>
                <a:schemeClr val="tx1"/>
              </a:solidFill>
            </a:ln>
          </p:spPr>
          <p:txBody>
            <a:bodyPr wrap="square" rtlCol="0" anchor="ctr" anchorCtr="0">
              <a:noAutofit/>
            </a:bodyPr>
            <a:lstStyle/>
            <a:p>
              <a:pPr algn="ctr"/>
              <a:r>
                <a:rPr lang="en-US" altLang="ko-KR" sz="2000" dirty="0"/>
                <a:t>print('</a:t>
              </a:r>
              <a:r>
                <a:rPr lang="en-US" altLang="ko-KR" sz="2000" b="1" dirty="0">
                  <a:solidFill>
                    <a:schemeClr val="tx1">
                      <a:lumMod val="50000"/>
                      <a:lumOff val="50000"/>
                    </a:schemeClr>
                  </a:solidFill>
                </a:rPr>
                <a:t>n</a:t>
              </a:r>
              <a:r>
                <a:rPr lang="en-US" altLang="ko-KR" sz="2000" dirty="0"/>
                <a:t> is odd')</a:t>
              </a:r>
              <a:endParaRPr lang="ko-KR" altLang="en-US" sz="2000" dirty="0"/>
            </a:p>
          </p:txBody>
        </p:sp>
        <p:cxnSp>
          <p:nvCxnSpPr>
            <p:cNvPr id="12" name="직선 화살표 연결선 11"/>
            <p:cNvCxnSpPr>
              <a:stCxn id="4" idx="4"/>
              <a:endCxn id="10" idx="0"/>
            </p:cNvCxnSpPr>
            <p:nvPr/>
          </p:nvCxnSpPr>
          <p:spPr bwMode="auto">
            <a:xfrm>
              <a:off x="7902199" y="2414890"/>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3" name="직선 화살표 연결선 12"/>
            <p:cNvCxnSpPr>
              <a:stCxn id="10" idx="2"/>
              <a:endCxn id="9" idx="0"/>
            </p:cNvCxnSpPr>
            <p:nvPr/>
          </p:nvCxnSpPr>
          <p:spPr bwMode="auto">
            <a:xfrm>
              <a:off x="7902199" y="3305764"/>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9" name="TextBox 18"/>
            <p:cNvSpPr txBox="1"/>
            <p:nvPr/>
          </p:nvSpPr>
          <p:spPr>
            <a:xfrm>
              <a:off x="8085631" y="3980442"/>
              <a:ext cx="780087" cy="324261"/>
            </a:xfrm>
            <a:prstGeom prst="rect">
              <a:avLst/>
            </a:prstGeom>
            <a:noFill/>
          </p:spPr>
          <p:txBody>
            <a:bodyPr wrap="square" rtlCol="0">
              <a:spAutoFit/>
            </a:bodyPr>
            <a:lstStyle/>
            <a:p>
              <a:r>
                <a:rPr lang="en-US" altLang="ko-KR" sz="2000" dirty="0"/>
                <a:t>True</a:t>
              </a:r>
              <a:endParaRPr lang="ko-KR" altLang="en-US" sz="2000" dirty="0"/>
            </a:p>
          </p:txBody>
        </p:sp>
        <p:sp>
          <p:nvSpPr>
            <p:cNvPr id="20" name="TextBox 19"/>
            <p:cNvSpPr txBox="1"/>
            <p:nvPr/>
          </p:nvSpPr>
          <p:spPr>
            <a:xfrm>
              <a:off x="6888089" y="4332324"/>
              <a:ext cx="2028225" cy="266806"/>
            </a:xfrm>
            <a:prstGeom prst="rect">
              <a:avLst/>
            </a:prstGeom>
            <a:noFill/>
            <a:ln>
              <a:solidFill>
                <a:schemeClr val="tx1"/>
              </a:solidFill>
            </a:ln>
          </p:spPr>
          <p:txBody>
            <a:bodyPr wrap="square" rtlCol="0" anchor="ctr" anchorCtr="0">
              <a:noAutofit/>
            </a:bodyPr>
            <a:lstStyle/>
            <a:p>
              <a:pPr algn="ctr"/>
              <a:r>
                <a:rPr lang="en-US" altLang="ko-KR" sz="2000" dirty="0"/>
                <a:t>print('</a:t>
              </a:r>
              <a:r>
                <a:rPr lang="en-US" altLang="ko-KR" sz="2000" b="1" dirty="0">
                  <a:solidFill>
                    <a:schemeClr val="tx1">
                      <a:lumMod val="50000"/>
                      <a:lumOff val="50000"/>
                    </a:schemeClr>
                  </a:solidFill>
                </a:rPr>
                <a:t>n</a:t>
              </a:r>
              <a:r>
                <a:rPr lang="en-US" altLang="ko-KR" sz="2000" dirty="0"/>
                <a:t> is even')</a:t>
              </a:r>
              <a:endParaRPr lang="ko-KR" altLang="en-US" sz="2000" dirty="0"/>
            </a:p>
          </p:txBody>
        </p:sp>
        <p:cxnSp>
          <p:nvCxnSpPr>
            <p:cNvPr id="22" name="꺾인 연결선 21"/>
            <p:cNvCxnSpPr>
              <a:stCxn id="9" idx="3"/>
              <a:endCxn id="11" idx="0"/>
            </p:cNvCxnSpPr>
            <p:nvPr/>
          </p:nvCxnSpPr>
          <p:spPr bwMode="auto">
            <a:xfrm>
              <a:off x="8916314" y="3799246"/>
              <a:ext cx="546061" cy="1018129"/>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4" name="꺾인 연결선 23"/>
            <p:cNvCxnSpPr>
              <a:stCxn id="11" idx="2"/>
              <a:endCxn id="5" idx="6"/>
            </p:cNvCxnSpPr>
            <p:nvPr/>
          </p:nvCxnSpPr>
          <p:spPr bwMode="auto">
            <a:xfrm rot="5400000">
              <a:off x="8612777" y="4529619"/>
              <a:ext cx="295039" cy="1404156"/>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6" name="직선 화살표 연결선 25"/>
            <p:cNvCxnSpPr>
              <a:stCxn id="20" idx="2"/>
              <a:endCxn id="5" idx="0"/>
            </p:cNvCxnSpPr>
            <p:nvPr/>
          </p:nvCxnSpPr>
          <p:spPr bwMode="auto">
            <a:xfrm>
              <a:off x="7902199" y="4599132"/>
              <a:ext cx="0" cy="62406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19381916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n = int(input("Type a number ... "))</a:t>
            </a:r>
          </a:p>
          <a:p>
            <a:pPr marL="0" indent="0">
              <a:buNone/>
            </a:pPr>
            <a:r>
              <a:rPr lang="en-US" altLang="ko-KR" dirty="0"/>
              <a:t>if n % 2 == 0:</a:t>
            </a:r>
          </a:p>
          <a:p>
            <a:pPr marL="0" indent="0">
              <a:buNone/>
            </a:pPr>
            <a:r>
              <a:rPr lang="en-US" altLang="ko-KR" dirty="0"/>
              <a:t>    print(f"{n} is even.")</a:t>
            </a:r>
          </a:p>
          <a:p>
            <a:pPr marL="0" indent="0">
              <a:buNone/>
            </a:pPr>
            <a:r>
              <a:rPr lang="en-US" altLang="ko-KR" dirty="0"/>
              <a:t>else:</a:t>
            </a:r>
          </a:p>
          <a:p>
            <a:pPr marL="0" indent="0">
              <a:buNone/>
            </a:pPr>
            <a:r>
              <a:rPr lang="en-US" altLang="ko-KR" dirty="0"/>
              <a:t>    print("{n} is odd.")</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261187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err="1"/>
              <a:t>iAge</a:t>
            </a:r>
            <a:r>
              <a:rPr lang="en-US" altLang="ko-KR" dirty="0"/>
              <a:t> = 19</a:t>
            </a:r>
          </a:p>
          <a:p>
            <a:pPr marL="0" indent="0">
              <a:buNone/>
            </a:pPr>
            <a:r>
              <a:rPr lang="en-US" altLang="ko-KR" dirty="0"/>
              <a:t>if </a:t>
            </a:r>
            <a:r>
              <a:rPr lang="en-US" altLang="ko-KR" dirty="0" err="1"/>
              <a:t>iAge</a:t>
            </a:r>
            <a:r>
              <a:rPr lang="en-US" altLang="ko-KR" dirty="0"/>
              <a:t> &gt;= 18:</a:t>
            </a:r>
          </a:p>
          <a:p>
            <a:pPr marL="0" indent="0">
              <a:buNone/>
            </a:pPr>
            <a:r>
              <a:rPr lang="en-US" altLang="ko-KR" dirty="0"/>
              <a:t>    print("You have the right to vote.")</a:t>
            </a:r>
          </a:p>
          <a:p>
            <a:pPr marL="0" indent="0">
              <a:buNone/>
            </a:pPr>
            <a:r>
              <a:rPr lang="en-US" altLang="ko-KR" dirty="0"/>
              <a:t>else:</a:t>
            </a:r>
          </a:p>
          <a:p>
            <a:pPr marL="0" indent="0">
              <a:buNone/>
            </a:pPr>
            <a:r>
              <a:rPr lang="en-US" altLang="ko-KR" dirty="0"/>
              <a:t>    print("You don't have the right to vote.")</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277413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10" name="내용 개체 틀 9"/>
          <p:cNvSpPr>
            <a:spLocks noGrp="1"/>
          </p:cNvSpPr>
          <p:nvPr>
            <p:ph idx="1"/>
          </p:nvPr>
        </p:nvSpPr>
        <p:spPr/>
        <p:txBody>
          <a:bodyPr>
            <a:normAutofit/>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&gt;= 18:</a:t>
            </a:r>
          </a:p>
          <a:p>
            <a:pPr marL="0" indent="0">
              <a:buNone/>
            </a:pPr>
            <a:r>
              <a:rPr lang="en-US" altLang="ko-KR" dirty="0"/>
              <a:t>    print("You have the right to vote.")</a:t>
            </a:r>
          </a:p>
          <a:p>
            <a:pPr marL="0" indent="0">
              <a:buNone/>
            </a:pPr>
            <a:r>
              <a:rPr lang="en-US" altLang="ko-KR" dirty="0"/>
              <a:t>else:</a:t>
            </a:r>
          </a:p>
          <a:p>
            <a:pPr marL="0" indent="0">
              <a:buNone/>
            </a:pPr>
            <a:r>
              <a:rPr lang="en-US" altLang="ko-KR" dirty="0"/>
              <a:t>    print("You don't have the right to vote.")</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14236532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normAutofit/>
          </a:bodyPr>
          <a:lstStyle/>
          <a:p>
            <a:pPr marL="0" indent="0">
              <a:buNone/>
            </a:pPr>
            <a:r>
              <a:rPr lang="en-US" altLang="ko-KR" dirty="0"/>
              <a:t>n = 121</a:t>
            </a:r>
          </a:p>
          <a:p>
            <a:pPr marL="0" indent="0">
              <a:buNone/>
            </a:pPr>
            <a:r>
              <a:rPr lang="en-US" altLang="ko-KR" dirty="0"/>
              <a:t>d = 11</a:t>
            </a:r>
          </a:p>
          <a:p>
            <a:pPr marL="0" indent="0">
              <a:buNone/>
            </a:pPr>
            <a:r>
              <a:rPr lang="en-US" altLang="ko-KR" dirty="0"/>
              <a:t>if n % d == 0:</a:t>
            </a:r>
          </a:p>
          <a:p>
            <a:pPr marL="0" indent="0">
              <a:buNone/>
            </a:pPr>
            <a:r>
              <a:rPr lang="en-US" altLang="ko-KR" dirty="0"/>
              <a:t>    print("The denominator {0:d} divides"</a:t>
            </a:r>
          </a:p>
          <a:p>
            <a:pPr marL="0" indent="0">
              <a:buNone/>
            </a:pPr>
            <a:r>
              <a:rPr lang="en-US" altLang="ko-KR" dirty="0"/>
              <a:t>          " the numerator {1:d} </a:t>
            </a:r>
            <a:r>
              <a:rPr lang="en-US" altLang="ko-KR" dirty="0" err="1"/>
              <a:t>evenly.".format</a:t>
            </a:r>
            <a:r>
              <a:rPr lang="en-US" altLang="ko-KR" dirty="0"/>
              <a:t>(d, n))</a:t>
            </a:r>
          </a:p>
          <a:p>
            <a:pPr marL="0" indent="0">
              <a:buNone/>
            </a:pPr>
            <a:r>
              <a:rPr lang="en-US" altLang="ko-KR" dirty="0"/>
              <a:t>else:</a:t>
            </a:r>
          </a:p>
          <a:p>
            <a:pPr marL="0" indent="0">
              <a:buNone/>
            </a:pPr>
            <a:r>
              <a:rPr lang="en-US" altLang="ko-KR" dirty="0"/>
              <a:t>    print("The denominator {0:d} does not divide"</a:t>
            </a:r>
          </a:p>
          <a:p>
            <a:pPr marL="0" indent="0">
              <a:buNone/>
            </a:pPr>
            <a:r>
              <a:rPr lang="en-US" altLang="ko-KR" dirty="0"/>
              <a:t>          " the numerator {1:d} </a:t>
            </a:r>
            <a:r>
              <a:rPr lang="en-US" altLang="ko-KR" dirty="0" err="1"/>
              <a:t>evenly.".format</a:t>
            </a:r>
            <a:r>
              <a:rPr lang="en-US" altLang="ko-KR" dirty="0"/>
              <a:t>(d, n))</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4931833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normAutofit/>
          </a:bodyPr>
          <a:lstStyle/>
          <a:p>
            <a:pPr marL="0" indent="0">
              <a:buNone/>
            </a:pPr>
            <a:r>
              <a:rPr lang="en-US" altLang="ko-KR" dirty="0"/>
              <a:t>n = int(input("Type a numerator ... "))</a:t>
            </a:r>
          </a:p>
          <a:p>
            <a:pPr marL="0" indent="0">
              <a:buNone/>
            </a:pPr>
            <a:r>
              <a:rPr lang="en-US" altLang="ko-KR" dirty="0"/>
              <a:t>d = int(input("Type a denominator ... "))</a:t>
            </a:r>
          </a:p>
          <a:p>
            <a:pPr marL="0" indent="0">
              <a:buNone/>
            </a:pPr>
            <a:r>
              <a:rPr lang="en-US" altLang="ko-KR" dirty="0"/>
              <a:t>if n % d == 0:</a:t>
            </a:r>
          </a:p>
          <a:p>
            <a:pPr marL="0" indent="0">
              <a:buNone/>
            </a:pPr>
            <a:r>
              <a:rPr lang="en-US" altLang="ko-KR" dirty="0"/>
              <a:t>    print("The denominator {0:d} divides"</a:t>
            </a:r>
          </a:p>
          <a:p>
            <a:pPr marL="0" indent="0">
              <a:buNone/>
            </a:pPr>
            <a:r>
              <a:rPr lang="en-US" altLang="ko-KR" dirty="0"/>
              <a:t>          " the numerator {1:d} </a:t>
            </a:r>
            <a:r>
              <a:rPr lang="en-US" altLang="ko-KR" dirty="0" err="1"/>
              <a:t>evenly.".format</a:t>
            </a:r>
            <a:r>
              <a:rPr lang="en-US" altLang="ko-KR" dirty="0"/>
              <a:t>(d, n))</a:t>
            </a:r>
          </a:p>
          <a:p>
            <a:pPr marL="0" indent="0">
              <a:buNone/>
            </a:pPr>
            <a:r>
              <a:rPr lang="en-US" altLang="ko-KR" dirty="0"/>
              <a:t>else:</a:t>
            </a:r>
          </a:p>
          <a:p>
            <a:pPr marL="0" indent="0">
              <a:buNone/>
            </a:pPr>
            <a:r>
              <a:rPr lang="en-US" altLang="ko-KR" dirty="0"/>
              <a:t>    print("The denominator {0:d} does not divide"</a:t>
            </a:r>
          </a:p>
          <a:p>
            <a:pPr marL="0" indent="0">
              <a:buNone/>
            </a:pPr>
            <a:r>
              <a:rPr lang="en-US" altLang="ko-KR" dirty="0"/>
              <a:t>          " the numerator {1:d} </a:t>
            </a:r>
            <a:r>
              <a:rPr lang="en-US" altLang="ko-KR" dirty="0" err="1"/>
              <a:t>evenly.".format</a:t>
            </a:r>
            <a:r>
              <a:rPr lang="en-US" altLang="ko-KR" dirty="0"/>
              <a:t>(d, n))</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26101723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13 &lt;= </a:t>
            </a:r>
            <a:r>
              <a:rPr lang="en-US" altLang="ko-KR" dirty="0" err="1"/>
              <a:t>iAge</a:t>
            </a:r>
            <a:r>
              <a:rPr lang="en-US" altLang="ko-KR" dirty="0"/>
              <a:t> &lt;= 19:</a:t>
            </a:r>
          </a:p>
          <a:p>
            <a:pPr marL="0" indent="0">
              <a:buNone/>
            </a:pPr>
            <a:r>
              <a:rPr lang="en-US" altLang="ko-KR" dirty="0"/>
              <a:t>    print("You are a teenager.")</a:t>
            </a:r>
          </a:p>
          <a:p>
            <a:pPr marL="0" indent="0">
              <a:buNone/>
            </a:pPr>
            <a:r>
              <a:rPr lang="en-US" altLang="ko-KR" dirty="0"/>
              <a:t>else:</a:t>
            </a:r>
          </a:p>
          <a:p>
            <a:pPr marL="0" indent="0">
              <a:buNone/>
            </a:pPr>
            <a:r>
              <a:rPr lang="en-US" altLang="ko-KR" dirty="0"/>
              <a:t>    print("You are not a teenager.")</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40680790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13 &gt; </a:t>
            </a:r>
            <a:r>
              <a:rPr lang="en-US" altLang="ko-KR" dirty="0" err="1"/>
              <a:t>iAge</a:t>
            </a:r>
            <a:r>
              <a:rPr lang="en-US" altLang="ko-KR" dirty="0"/>
              <a:t> or </a:t>
            </a:r>
            <a:r>
              <a:rPr lang="en-US" altLang="ko-KR" dirty="0" err="1"/>
              <a:t>iAge</a:t>
            </a:r>
            <a:r>
              <a:rPr lang="en-US" altLang="ko-KR" dirty="0"/>
              <a:t> &gt; 19:</a:t>
            </a:r>
          </a:p>
          <a:p>
            <a:pPr marL="0" indent="0">
              <a:buNone/>
            </a:pPr>
            <a:r>
              <a:rPr lang="en-US" altLang="ko-KR" dirty="0"/>
              <a:t>    print("You are not a teenager.")</a:t>
            </a:r>
          </a:p>
          <a:p>
            <a:pPr marL="0" indent="0">
              <a:buNone/>
            </a:pPr>
            <a:r>
              <a:rPr lang="en-US" altLang="ko-KR" dirty="0"/>
              <a:t>else:</a:t>
            </a:r>
          </a:p>
          <a:p>
            <a:pPr marL="0" indent="0">
              <a:buNone/>
            </a:pPr>
            <a:r>
              <a:rPr lang="en-US" altLang="ko-KR" dirty="0"/>
              <a:t>    print("You are a teenager.")</a:t>
            </a: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369354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Categories of Control Flow</a:t>
            </a:r>
            <a:endParaRPr lang="ko-KR" altLang="en-US" dirty="0"/>
          </a:p>
        </p:txBody>
      </p:sp>
      <p:sp>
        <p:nvSpPr>
          <p:cNvPr id="4" name="내용 개체 틀 3"/>
          <p:cNvSpPr>
            <a:spLocks noGrp="1"/>
          </p:cNvSpPr>
          <p:nvPr>
            <p:ph idx="1"/>
          </p:nvPr>
        </p:nvSpPr>
        <p:spPr/>
        <p:txBody>
          <a:bodyPr/>
          <a:lstStyle/>
          <a:p>
            <a:r>
              <a:rPr lang="en-US" altLang="ko-KR" dirty="0"/>
              <a:t>Sequence</a:t>
            </a:r>
          </a:p>
          <a:p>
            <a:pPr lvl="1"/>
            <a:r>
              <a:rPr lang="en-US" altLang="ko-KR" dirty="0"/>
              <a:t>Left-to-right, and top-down</a:t>
            </a:r>
          </a:p>
          <a:p>
            <a:pPr lvl="1"/>
            <a:endParaRPr lang="en-US" altLang="ko-KR" dirty="0"/>
          </a:p>
          <a:p>
            <a:r>
              <a:rPr lang="en-US" altLang="ko-KR" dirty="0"/>
              <a:t>Division</a:t>
            </a:r>
          </a:p>
          <a:p>
            <a:pPr lvl="1"/>
            <a:r>
              <a:rPr lang="en-US" altLang="ko-KR" b="1" i="1" dirty="0"/>
              <a:t>if</a:t>
            </a:r>
          </a:p>
          <a:p>
            <a:pPr lvl="1"/>
            <a:endParaRPr lang="en-US" altLang="ko-KR" b="1" i="1" dirty="0"/>
          </a:p>
          <a:p>
            <a:r>
              <a:rPr lang="en-US" altLang="ko-KR" dirty="0"/>
              <a:t>Repetition</a:t>
            </a:r>
          </a:p>
          <a:p>
            <a:pPr lvl="1"/>
            <a:r>
              <a:rPr lang="en-US" altLang="ko-KR" b="1" i="1" dirty="0"/>
              <a:t>while</a:t>
            </a:r>
            <a:r>
              <a:rPr lang="en-US" altLang="ko-KR" dirty="0"/>
              <a:t>, </a:t>
            </a:r>
            <a:r>
              <a:rPr lang="en-US" altLang="ko-KR" b="1" i="1" dirty="0"/>
              <a:t>for</a:t>
            </a:r>
            <a:endParaRPr lang="ko-KR" altLang="en-US" b="1" i="1"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663214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if-else</a:t>
            </a:r>
            <a:endParaRPr lang="ko-KR" altLang="en-US" b="1" i="1" dirty="0"/>
          </a:p>
        </p:txBody>
      </p:sp>
      <mc:AlternateContent xmlns:mc="http://schemas.openxmlformats.org/markup-compatibility/2006" xmlns:a14="http://schemas.microsoft.com/office/drawing/2010/main">
        <mc:Choice Requires="a14">
          <p:sp>
            <p:nvSpPr>
              <p:cNvPr id="7" name="내용 개체 틀 6"/>
              <p:cNvSpPr>
                <a:spLocks noGrp="1"/>
              </p:cNvSpPr>
              <p:nvPr>
                <p:ph idx="1"/>
              </p:nvPr>
            </p:nvSpPr>
            <p:spPr/>
            <p:txBody>
              <a:bodyPr/>
              <a:lstStyle/>
              <a:p>
                <a:r>
                  <a:rPr lang="en-US" altLang="ko-KR" dirty="0"/>
                  <a:t>Calculate:</a:t>
                </a:r>
              </a:p>
              <a:p>
                <a:pPr lvl="1"/>
                <a14:m>
                  <m:oMath xmlns:m="http://schemas.openxmlformats.org/officeDocument/2006/math">
                    <m:r>
                      <a:rPr lang="en-US" altLang="ko-KR" i="1">
                        <a:latin typeface="Cambria Math" panose="02040503050406030204" pitchFamily="18" charset="0"/>
                      </a:rPr>
                      <m:t>𝑦</m:t>
                    </m:r>
                    <m:r>
                      <a:rPr lang="en-US" altLang="ko-KR" i="1">
                        <a:latin typeface="Cambria Math" panose="02040503050406030204" pitchFamily="18" charset="0"/>
                      </a:rPr>
                      <m:t>=</m:t>
                    </m:r>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i="1">
                                <a:latin typeface="Cambria Math" panose="02040503050406030204" pitchFamily="18" charset="0"/>
                              </a:rPr>
                              <m:t>−1</m:t>
                            </m:r>
                          </m:e>
                        </m:d>
                      </m:e>
                      <m:sup>
                        <m:r>
                          <a:rPr lang="en-US" altLang="ko-KR" i="1">
                            <a:latin typeface="Cambria Math" panose="02040503050406030204" pitchFamily="18" charset="0"/>
                          </a:rPr>
                          <m:t>𝑛</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𝑥</m:t>
                        </m:r>
                      </m:e>
                      <m:sup>
                        <m:d>
                          <m:dPr>
                            <m:ctrlPr>
                              <a:rPr lang="en-US" altLang="ko-KR" i="1">
                                <a:latin typeface="Cambria Math" panose="02040503050406030204" pitchFamily="18" charset="0"/>
                              </a:rPr>
                            </m:ctrlPr>
                          </m:dPr>
                          <m:e>
                            <m:r>
                              <a:rPr lang="en-US" altLang="ko-KR" i="1">
                                <a:latin typeface="Cambria Math" panose="02040503050406030204" pitchFamily="18" charset="0"/>
                              </a:rPr>
                              <m:t>2</m:t>
                            </m:r>
                            <m:r>
                              <a:rPr lang="en-US" altLang="ko-KR" i="1">
                                <a:latin typeface="Cambria Math" panose="02040503050406030204" pitchFamily="18" charset="0"/>
                              </a:rPr>
                              <m:t>𝑛</m:t>
                            </m:r>
                            <m:r>
                              <a:rPr lang="en-US" altLang="ko-KR" i="1">
                                <a:latin typeface="Cambria Math" panose="02040503050406030204" pitchFamily="18" charset="0"/>
                              </a:rPr>
                              <m:t>+1</m:t>
                            </m:r>
                          </m:e>
                        </m:d>
                      </m:sup>
                    </m:sSup>
                  </m:oMath>
                </a14:m>
                <a:endParaRPr lang="en-US" altLang="ko-KR" i="1" dirty="0"/>
              </a:p>
              <a:p>
                <a:endParaRPr lang="en-US" altLang="ko-KR" dirty="0"/>
              </a:p>
              <a:p>
                <a:r>
                  <a:rPr lang="en-US" altLang="ko-KR" dirty="0"/>
                  <a:t>Solution 1</a:t>
                </a:r>
              </a:p>
              <a:p>
                <a:pPr lvl="1"/>
                <a14:m>
                  <m:oMath xmlns:m="http://schemas.openxmlformats.org/officeDocument/2006/math">
                    <m:r>
                      <a:rPr lang="en-US" altLang="ko-KR" i="1">
                        <a:latin typeface="Cambria Math" panose="02040503050406030204" pitchFamily="18" charset="0"/>
                      </a:rPr>
                      <m:t>𝑦</m:t>
                    </m:r>
                    <m:r>
                      <a:rPr lang="en-US" altLang="ko-KR" i="1">
                        <a:latin typeface="Cambria Math" panose="02040503050406030204" pitchFamily="18" charset="0"/>
                      </a:rPr>
                      <m:t>=</m:t>
                    </m:r>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r>
                              <a:rPr lang="en-US" altLang="ko-KR" i="1">
                                <a:latin typeface="Cambria Math" panose="02040503050406030204" pitchFamily="18" charset="0"/>
                              </a:rPr>
                              <m:t>−1</m:t>
                            </m:r>
                          </m:e>
                        </m:d>
                      </m:e>
                      <m:sup>
                        <m:r>
                          <a:rPr lang="en-US" altLang="ko-KR" i="1">
                            <a:latin typeface="Cambria Math" panose="02040503050406030204" pitchFamily="18" charset="0"/>
                          </a:rPr>
                          <m:t>𝑛</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𝑥</m:t>
                        </m:r>
                      </m:e>
                      <m:sup>
                        <m:d>
                          <m:dPr>
                            <m:ctrlPr>
                              <a:rPr lang="en-US" altLang="ko-KR" i="1">
                                <a:latin typeface="Cambria Math" panose="02040503050406030204" pitchFamily="18" charset="0"/>
                              </a:rPr>
                            </m:ctrlPr>
                          </m:dPr>
                          <m:e>
                            <m:r>
                              <a:rPr lang="en-US" altLang="ko-KR" i="1">
                                <a:latin typeface="Cambria Math" panose="02040503050406030204" pitchFamily="18" charset="0"/>
                              </a:rPr>
                              <m:t>2</m:t>
                            </m:r>
                            <m:r>
                              <a:rPr lang="en-US" altLang="ko-KR" i="1">
                                <a:latin typeface="Cambria Math" panose="02040503050406030204" pitchFamily="18" charset="0"/>
                              </a:rPr>
                              <m:t>𝑛</m:t>
                            </m:r>
                            <m:r>
                              <a:rPr lang="en-US" altLang="ko-KR" i="1">
                                <a:latin typeface="Cambria Math" panose="02040503050406030204" pitchFamily="18" charset="0"/>
                              </a:rPr>
                              <m:t>+1</m:t>
                            </m:r>
                          </m:e>
                        </m:d>
                      </m:sup>
                    </m:sSup>
                  </m:oMath>
                </a14:m>
                <a:endParaRPr lang="en-US" altLang="ko-KR" i="1" dirty="0"/>
              </a:p>
              <a:p>
                <a:endParaRPr lang="en-US" altLang="ko-KR" dirty="0"/>
              </a:p>
              <a:p>
                <a:r>
                  <a:rPr lang="en-US" altLang="ko-KR" dirty="0"/>
                  <a:t>Solution 2</a:t>
                </a:r>
              </a:p>
              <a:p>
                <a:pPr lvl="1"/>
                <a14:m>
                  <m:oMath xmlns:m="http://schemas.openxmlformats.org/officeDocument/2006/math">
                    <m:r>
                      <a:rPr lang="en-US" altLang="ko-KR" dirty="0" smtClean="0">
                        <a:latin typeface="Cambria Math" panose="02040503050406030204" pitchFamily="18" charset="0"/>
                      </a:rPr>
                      <m:t>𝑦</m:t>
                    </m:r>
                    <m:r>
                      <a:rPr lang="en-US" altLang="ko-KR" dirty="0" smtClean="0">
                        <a:latin typeface="Cambria Math" panose="02040503050406030204" pitchFamily="18" charset="0"/>
                      </a:rPr>
                      <m:t> = </m:t>
                    </m:r>
                    <m:d>
                      <m:dPr>
                        <m:begChr m:val="{"/>
                        <m:endChr m:val=""/>
                        <m:ctrlPr>
                          <a:rPr lang="en-US" altLang="ko-KR" i="1" dirty="0" smtClean="0">
                            <a:latin typeface="Cambria Math" panose="02040503050406030204" pitchFamily="18" charset="0"/>
                          </a:rPr>
                        </m:ctrlPr>
                      </m:dPr>
                      <m:e>
                        <m:m>
                          <m:mPr>
                            <m:mcs>
                              <m:mc>
                                <m:mcPr>
                                  <m:count m:val="2"/>
                                  <m:mcJc m:val="center"/>
                                </m:mcPr>
                              </m:mc>
                            </m:mcs>
                            <m:ctrlPr>
                              <a:rPr lang="en-US" altLang="ko-KR" i="1" dirty="0" smtClean="0">
                                <a:latin typeface="Cambria Math" panose="02040503050406030204" pitchFamily="18" charset="0"/>
                              </a:rPr>
                            </m:ctrlPr>
                          </m:mPr>
                          <m:mr>
                            <m:e>
                              <m:r>
                                <a:rPr lang="en-US" altLang="ko-KR" i="1">
                                  <a:latin typeface="Cambria Math" panose="02040503050406030204" pitchFamily="18" charset="0"/>
                                </a:rPr>
                                <m:t>−</m:t>
                              </m:r>
                              <m:sSup>
                                <m:sSupPr>
                                  <m:ctrlPr>
                                    <a:rPr lang="en-US" altLang="ko-KR" i="1" dirty="0" smtClean="0">
                                      <a:latin typeface="Cambria Math" panose="02040503050406030204" pitchFamily="18" charset="0"/>
                                    </a:rPr>
                                  </m:ctrlPr>
                                </m:sSupPr>
                                <m:e>
                                  <m:r>
                                    <a:rPr lang="en-US" altLang="ko-KR" dirty="0">
                                      <a:latin typeface="Cambria Math" panose="02040503050406030204" pitchFamily="18" charset="0"/>
                                    </a:rPr>
                                    <m:t>𝑥</m:t>
                                  </m:r>
                                </m:e>
                                <m:sup>
                                  <m:d>
                                    <m:dPr>
                                      <m:ctrlPr>
                                        <a:rPr lang="en-US" altLang="ko-KR" i="1">
                                          <a:latin typeface="Cambria Math" panose="02040503050406030204" pitchFamily="18" charset="0"/>
                                        </a:rPr>
                                      </m:ctrlPr>
                                    </m:dPr>
                                    <m:e>
                                      <m:r>
                                        <a:rPr lang="en-US" altLang="ko-KR" i="1">
                                          <a:latin typeface="Cambria Math" panose="02040503050406030204" pitchFamily="18" charset="0"/>
                                        </a:rPr>
                                        <m:t>2</m:t>
                                      </m:r>
                                      <m:r>
                                        <a:rPr lang="en-US" altLang="ko-KR" i="1">
                                          <a:latin typeface="Cambria Math" panose="02040503050406030204" pitchFamily="18" charset="0"/>
                                        </a:rPr>
                                        <m:t>𝑛</m:t>
                                      </m:r>
                                      <m:r>
                                        <a:rPr lang="en-US" altLang="ko-KR" i="1">
                                          <a:latin typeface="Cambria Math" panose="02040503050406030204" pitchFamily="18" charset="0"/>
                                        </a:rPr>
                                        <m:t>+1</m:t>
                                      </m:r>
                                    </m:e>
                                  </m:d>
                                </m:sup>
                              </m:sSup>
                            </m:e>
                            <m:e>
                              <m:r>
                                <a:rPr lang="en-US" altLang="ko-KR" dirty="0">
                                  <a:latin typeface="Cambria Math" panose="02040503050406030204" pitchFamily="18" charset="0"/>
                                </a:rPr>
                                <m:t>𝑖𝑓</m:t>
                              </m:r>
                              <m:r>
                                <a:rPr lang="en-US" altLang="ko-KR" dirty="0" smtClean="0">
                                  <a:latin typeface="Cambria Math" panose="02040503050406030204" pitchFamily="18" charset="0"/>
                                </a:rPr>
                                <m:t> </m:t>
                              </m:r>
                              <m:r>
                                <a:rPr lang="en-US" altLang="ko-KR" dirty="0">
                                  <a:latin typeface="Cambria Math" panose="02040503050406030204" pitchFamily="18" charset="0"/>
                                </a:rPr>
                                <m:t>𝑛</m:t>
                              </m:r>
                              <m:r>
                                <a:rPr lang="en-US" altLang="ko-KR" dirty="0" smtClean="0">
                                  <a:latin typeface="Cambria Math" panose="02040503050406030204" pitchFamily="18" charset="0"/>
                                </a:rPr>
                                <m:t> </m:t>
                              </m:r>
                              <m:r>
                                <a:rPr lang="en-US" altLang="ko-KR" dirty="0">
                                  <a:latin typeface="Cambria Math" panose="02040503050406030204" pitchFamily="18" charset="0"/>
                                </a:rPr>
                                <m:t>𝑖𝑠</m:t>
                              </m:r>
                              <m:r>
                                <a:rPr lang="en-US" altLang="ko-KR" dirty="0" smtClean="0">
                                  <a:latin typeface="Cambria Math" panose="02040503050406030204" pitchFamily="18" charset="0"/>
                                </a:rPr>
                                <m:t> </m:t>
                              </m:r>
                              <m:r>
                                <a:rPr lang="en-US" altLang="ko-KR" dirty="0">
                                  <a:latin typeface="Cambria Math" panose="02040503050406030204" pitchFamily="18" charset="0"/>
                                </a:rPr>
                                <m:t>𝑜𝑑𝑑</m:t>
                              </m:r>
                            </m:e>
                          </m:mr>
                          <m:mr>
                            <m:e>
                              <m:sSup>
                                <m:sSupPr>
                                  <m:ctrlPr>
                                    <a:rPr lang="en-US" altLang="ko-KR" i="1" dirty="0">
                                      <a:latin typeface="Cambria Math" panose="02040503050406030204" pitchFamily="18" charset="0"/>
                                    </a:rPr>
                                  </m:ctrlPr>
                                </m:sSupPr>
                                <m:e>
                                  <m:r>
                                    <a:rPr lang="en-US" altLang="ko-KR" dirty="0">
                                      <a:latin typeface="Cambria Math" panose="02040503050406030204" pitchFamily="18" charset="0"/>
                                    </a:rPr>
                                    <m:t>𝑥</m:t>
                                  </m:r>
                                </m:e>
                                <m:sup>
                                  <m:d>
                                    <m:dPr>
                                      <m:ctrlPr>
                                        <a:rPr lang="en-US" altLang="ko-KR" i="1">
                                          <a:latin typeface="Cambria Math" panose="02040503050406030204" pitchFamily="18" charset="0"/>
                                        </a:rPr>
                                      </m:ctrlPr>
                                    </m:dPr>
                                    <m:e>
                                      <m:r>
                                        <a:rPr lang="en-US" altLang="ko-KR" i="1">
                                          <a:latin typeface="Cambria Math" panose="02040503050406030204" pitchFamily="18" charset="0"/>
                                        </a:rPr>
                                        <m:t>2</m:t>
                                      </m:r>
                                      <m:r>
                                        <a:rPr lang="en-US" altLang="ko-KR" i="1">
                                          <a:latin typeface="Cambria Math" panose="02040503050406030204" pitchFamily="18" charset="0"/>
                                        </a:rPr>
                                        <m:t>𝑛</m:t>
                                      </m:r>
                                      <m:r>
                                        <a:rPr lang="en-US" altLang="ko-KR" i="1">
                                          <a:latin typeface="Cambria Math" panose="02040503050406030204" pitchFamily="18" charset="0"/>
                                        </a:rPr>
                                        <m:t>+1</m:t>
                                      </m:r>
                                    </m:e>
                                  </m:d>
                                </m:sup>
                              </m:sSup>
                            </m:e>
                            <m:e>
                              <m:r>
                                <a:rPr lang="en-US" altLang="ko-KR" dirty="0">
                                  <a:latin typeface="Cambria Math" panose="02040503050406030204" pitchFamily="18" charset="0"/>
                                </a:rPr>
                                <m:t>𝑖𝑓</m:t>
                              </m:r>
                              <m:r>
                                <a:rPr lang="en-US" altLang="ko-KR" dirty="0" smtClean="0">
                                  <a:latin typeface="Cambria Math" panose="02040503050406030204" pitchFamily="18" charset="0"/>
                                </a:rPr>
                                <m:t> </m:t>
                              </m:r>
                              <m:r>
                                <a:rPr lang="en-US" altLang="ko-KR" dirty="0">
                                  <a:latin typeface="Cambria Math" panose="02040503050406030204" pitchFamily="18" charset="0"/>
                                </a:rPr>
                                <m:t>𝑛</m:t>
                              </m:r>
                              <m:r>
                                <a:rPr lang="en-US" altLang="ko-KR" dirty="0" smtClean="0">
                                  <a:latin typeface="Cambria Math" panose="02040503050406030204" pitchFamily="18" charset="0"/>
                                </a:rPr>
                                <m:t> </m:t>
                              </m:r>
                              <m:r>
                                <a:rPr lang="en-US" altLang="ko-KR" dirty="0">
                                  <a:latin typeface="Cambria Math" panose="02040503050406030204" pitchFamily="18" charset="0"/>
                                </a:rPr>
                                <m:t>𝑖𝑠</m:t>
                              </m:r>
                              <m:r>
                                <a:rPr lang="en-US" altLang="ko-KR" dirty="0" smtClean="0">
                                  <a:latin typeface="Cambria Math" panose="02040503050406030204" pitchFamily="18" charset="0"/>
                                </a:rPr>
                                <m:t> </m:t>
                              </m:r>
                              <m:r>
                                <a:rPr lang="en-US" altLang="ko-KR" dirty="0">
                                  <a:latin typeface="Cambria Math" panose="02040503050406030204" pitchFamily="18" charset="0"/>
                                </a:rPr>
                                <m:t>𝑒𝑣𝑒𝑛</m:t>
                              </m:r>
                            </m:e>
                          </m:mr>
                        </m:m>
                      </m:e>
                    </m:d>
                    <m:r>
                      <a:rPr lang="en-US" altLang="ko-KR" dirty="0" smtClean="0">
                        <a:latin typeface="Cambria Math" panose="02040503050406030204" pitchFamily="18" charset="0"/>
                      </a:rPr>
                      <m:t> </m:t>
                    </m:r>
                  </m:oMath>
                </a14:m>
                <a:endParaRPr lang="ko-KR" altLang="en-US" dirty="0"/>
              </a:p>
            </p:txBody>
          </p:sp>
        </mc:Choice>
        <mc:Fallback xmlns="">
          <p:sp>
            <p:nvSpPr>
              <p:cNvPr id="7" name="내용 개체 틀 6"/>
              <p:cNvSpPr>
                <a:spLocks noGrp="1" noRot="1" noChangeAspect="1" noMove="1" noResize="1" noEditPoints="1" noAdjustHandles="1" noChangeArrowheads="1" noChangeShapeType="1" noTextEdit="1"/>
              </p:cNvSpPr>
              <p:nvPr>
                <p:ph sz="quarter" idx="1"/>
              </p:nvPr>
            </p:nvSpPr>
            <p:spPr>
              <a:blipFill>
                <a:blip r:embed="rId2"/>
                <a:stretch>
                  <a:fillRect l="-784" t="-1200"/>
                </a:stretch>
              </a:blipFill>
            </p:spPr>
            <p:txBody>
              <a:bodyPr/>
              <a:lstStyle/>
              <a:p>
                <a:r>
                  <a:rPr lang="ko-KR" altLang="en-US">
                    <a:noFill/>
                  </a:rPr>
                  <a:t> </a:t>
                </a:r>
              </a:p>
            </p:txBody>
          </p:sp>
        </mc:Fallback>
      </mc:AlternateContent>
      <p:sp>
        <p:nvSpPr>
          <p:cNvPr id="3" name="슬라이드 번호 개체 틀 2"/>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5194847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pic>
        <p:nvPicPr>
          <p:cNvPr id="1059" name="Google Shape;1059;p77" descr="박수 보드 길가 제이콥과 라이언"/>
          <p:cNvPicPr preferRelativeResize="0"/>
          <p:nvPr/>
        </p:nvPicPr>
        <p:blipFill rotWithShape="1">
          <a:blip r:embed="rId3">
            <a:alphaModFix/>
          </a:blip>
          <a:srcRect/>
          <a:stretch/>
        </p:blipFill>
        <p:spPr>
          <a:xfrm>
            <a:off x="2302031" y="1273761"/>
            <a:ext cx="7045118" cy="4762500"/>
          </a:xfrm>
          <a:prstGeom prst="rect">
            <a:avLst/>
          </a:prstGeom>
          <a:noFill/>
          <a:ln>
            <a:noFill/>
          </a:ln>
        </p:spPr>
      </p:pic>
      <p:sp>
        <p:nvSpPr>
          <p:cNvPr id="1060" name="Google Shape;1060;p77"/>
          <p:cNvSpPr txBox="1">
            <a:spLocks noGrp="1"/>
          </p:cNvSpPr>
          <p:nvPr>
            <p:ph type="title"/>
          </p:nvPr>
        </p:nvSpPr>
        <p:spPr>
          <a:xfrm>
            <a:off x="913795" y="139083"/>
            <a:ext cx="10353762" cy="766439"/>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200"/>
              <a:buFont typeface="Batang"/>
              <a:buNone/>
            </a:pPr>
            <a:r>
              <a:rPr lang="en-US" b="1" dirty="0">
                <a:solidFill>
                  <a:srgbClr val="FFFF00"/>
                </a:solidFill>
              </a:rPr>
              <a:t>Q&amp;A start</a:t>
            </a:r>
            <a:endParaRPr b="1" dirty="0">
              <a:solidFill>
                <a:srgbClr val="FFFF00"/>
              </a:solidFill>
            </a:endParaRPr>
          </a:p>
        </p:txBody>
      </p:sp>
      <p:sp>
        <p:nvSpPr>
          <p:cNvPr id="1061" name="Google Shape;1061;p77"/>
          <p:cNvSpPr txBox="1">
            <a:spLocks noGrp="1"/>
          </p:cNvSpPr>
          <p:nvPr>
            <p:ph type="sldNum" idx="12"/>
          </p:nvPr>
        </p:nvSpPr>
        <p:spPr>
          <a:xfrm>
            <a:off x="10514011" y="6036261"/>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34641" y="154762"/>
            <a:ext cx="10353762" cy="581152"/>
          </a:xfrm>
        </p:spPr>
        <p:txBody>
          <a:bodyPr>
            <a:normAutofit fontScale="90000"/>
          </a:bodyPr>
          <a:lstStyle/>
          <a:p>
            <a:r>
              <a:rPr lang="en-US" altLang="ko-KR" sz="4000" dirty="0"/>
              <a:t>Example: if-else</a:t>
            </a:r>
            <a:endParaRPr lang="ko-KR" altLang="en-US" sz="4000" dirty="0"/>
          </a:p>
        </p:txBody>
      </p:sp>
      <p:sp>
        <p:nvSpPr>
          <p:cNvPr id="4" name="내용 개체 틀 3"/>
          <p:cNvSpPr>
            <a:spLocks noGrp="1"/>
          </p:cNvSpPr>
          <p:nvPr>
            <p:ph sz="half" idx="1"/>
          </p:nvPr>
        </p:nvSpPr>
        <p:spPr>
          <a:xfrm>
            <a:off x="954681" y="849376"/>
            <a:ext cx="4856841" cy="3622671"/>
          </a:xfrm>
        </p:spPr>
        <p:txBody>
          <a:bodyPr>
            <a:noAutofit/>
          </a:bodyPr>
          <a:lstStyle/>
          <a:p>
            <a:pPr marL="0" indent="0">
              <a:lnSpc>
                <a:spcPct val="100000"/>
              </a:lnSpc>
              <a:buNone/>
            </a:pPr>
            <a:r>
              <a:rPr lang="en-US" altLang="ko-KR" sz="1800" dirty="0">
                <a:solidFill>
                  <a:srgbClr val="FFFF00"/>
                </a:solidFill>
              </a:rPr>
              <a:t># Solution 1</a:t>
            </a:r>
            <a:endParaRPr lang="pt-BR" altLang="ko-KR" sz="1800" dirty="0">
              <a:solidFill>
                <a:srgbClr val="FFFF00"/>
              </a:solidFill>
            </a:endParaRPr>
          </a:p>
          <a:p>
            <a:pPr marL="0" indent="0">
              <a:lnSpc>
                <a:spcPct val="100000"/>
              </a:lnSpc>
              <a:buNone/>
            </a:pPr>
            <a:r>
              <a:rPr lang="pt-BR" altLang="ko-KR" sz="1800" dirty="0"/>
              <a:t>x = 2</a:t>
            </a:r>
          </a:p>
          <a:p>
            <a:pPr marL="0" indent="0">
              <a:lnSpc>
                <a:spcPct val="100000"/>
              </a:lnSpc>
              <a:buNone/>
            </a:pPr>
            <a:r>
              <a:rPr lang="pt-BR" altLang="ko-KR" sz="1800" dirty="0"/>
              <a:t>n = 1</a:t>
            </a:r>
          </a:p>
          <a:p>
            <a:pPr marL="0" indent="0">
              <a:lnSpc>
                <a:spcPct val="100000"/>
              </a:lnSpc>
              <a:buNone/>
            </a:pPr>
            <a:r>
              <a:rPr lang="pt-BR" altLang="ko-KR" sz="1800" dirty="0"/>
              <a:t>y = ((-1) ** n) * (x ** (2 * n + 1))</a:t>
            </a:r>
          </a:p>
          <a:p>
            <a:pPr marL="0" indent="0">
              <a:lnSpc>
                <a:spcPct val="100000"/>
              </a:lnSpc>
              <a:buNone/>
            </a:pPr>
            <a:r>
              <a:rPr lang="pt-BR" altLang="ko-KR" sz="1800" dirty="0"/>
              <a:t>print(y)</a:t>
            </a:r>
          </a:p>
          <a:p>
            <a:pPr marL="0" indent="0">
              <a:lnSpc>
                <a:spcPct val="100000"/>
              </a:lnSpc>
              <a:buNone/>
            </a:pPr>
            <a:endParaRPr lang="en-US" altLang="ko-KR" sz="1800" dirty="0"/>
          </a:p>
          <a:p>
            <a:pPr marL="0" indent="0">
              <a:lnSpc>
                <a:spcPct val="100000"/>
              </a:lnSpc>
              <a:buNone/>
            </a:pPr>
            <a:r>
              <a:rPr lang="en-US" altLang="ko-KR" sz="1800" dirty="0">
                <a:solidFill>
                  <a:srgbClr val="00B0F0"/>
                </a:solidFill>
              </a:rPr>
              <a:t># Solution 2</a:t>
            </a:r>
            <a:endParaRPr lang="pt-BR" altLang="ko-KR" sz="1800" dirty="0">
              <a:solidFill>
                <a:srgbClr val="00B0F0"/>
              </a:solidFill>
            </a:endParaRPr>
          </a:p>
          <a:p>
            <a:pPr marL="0" indent="0">
              <a:lnSpc>
                <a:spcPct val="100000"/>
              </a:lnSpc>
              <a:buNone/>
            </a:pPr>
            <a:r>
              <a:rPr lang="es-ES" altLang="ko-KR" sz="1800" dirty="0"/>
              <a:t>x = 2</a:t>
            </a:r>
          </a:p>
          <a:p>
            <a:pPr marL="0" indent="0">
              <a:lnSpc>
                <a:spcPct val="100000"/>
              </a:lnSpc>
              <a:buNone/>
            </a:pPr>
            <a:r>
              <a:rPr lang="es-ES" altLang="ko-KR" sz="1800" dirty="0"/>
              <a:t>n = 1</a:t>
            </a:r>
          </a:p>
          <a:p>
            <a:pPr marL="0" indent="0">
              <a:lnSpc>
                <a:spcPct val="100000"/>
              </a:lnSpc>
              <a:buNone/>
            </a:pPr>
            <a:r>
              <a:rPr lang="es-ES" altLang="ko-KR" sz="1800" dirty="0"/>
              <a:t>if n % 2 == 1:</a:t>
            </a:r>
          </a:p>
          <a:p>
            <a:pPr marL="0" indent="0">
              <a:lnSpc>
                <a:spcPct val="100000"/>
              </a:lnSpc>
              <a:buNone/>
            </a:pPr>
            <a:r>
              <a:rPr lang="es-ES" altLang="ko-KR" sz="1800" dirty="0"/>
              <a:t>    y = -(x ** (2 * n + 1))</a:t>
            </a:r>
          </a:p>
          <a:p>
            <a:pPr marL="0" indent="0">
              <a:lnSpc>
                <a:spcPct val="100000"/>
              </a:lnSpc>
              <a:buNone/>
            </a:pPr>
            <a:r>
              <a:rPr lang="es-ES" altLang="ko-KR" sz="1800" dirty="0"/>
              <a:t>else:</a:t>
            </a:r>
          </a:p>
          <a:p>
            <a:pPr marL="0" indent="0">
              <a:lnSpc>
                <a:spcPct val="100000"/>
              </a:lnSpc>
              <a:buNone/>
            </a:pPr>
            <a:r>
              <a:rPr lang="es-ES" altLang="ko-KR" sz="1800" dirty="0"/>
              <a:t>    y = x ** (2 * n + 1)</a:t>
            </a:r>
          </a:p>
          <a:p>
            <a:pPr marL="0" indent="0">
              <a:lnSpc>
                <a:spcPct val="100000"/>
              </a:lnSpc>
              <a:buNone/>
            </a:pPr>
            <a:r>
              <a:rPr lang="es-ES" altLang="ko-KR" sz="1800" dirty="0"/>
              <a:t>print(y)</a:t>
            </a:r>
            <a:endParaRPr lang="ko-KR" altLang="en-US" sz="1800" dirty="0"/>
          </a:p>
        </p:txBody>
      </p:sp>
      <mc:AlternateContent xmlns:mc="http://schemas.openxmlformats.org/markup-compatibility/2006" xmlns:a14="http://schemas.microsoft.com/office/drawing/2010/main">
        <mc:Choice Requires="a14">
          <p:sp>
            <p:nvSpPr>
              <p:cNvPr id="6" name="내용 개체 틀 5"/>
              <p:cNvSpPr>
                <a:spLocks noGrp="1"/>
              </p:cNvSpPr>
              <p:nvPr>
                <p:ph sz="half" idx="2"/>
              </p:nvPr>
            </p:nvSpPr>
            <p:spPr>
              <a:xfrm>
                <a:off x="6410715" y="1060451"/>
                <a:ext cx="4856841" cy="3622672"/>
              </a:xfrm>
            </p:spPr>
            <p:txBody>
              <a:bodyPr>
                <a:noAutofit/>
              </a:bodyPr>
              <a:lstStyle/>
              <a:p>
                <a:r>
                  <a:rPr lang="en-US" altLang="ko-KR" sz="1800" dirty="0">
                    <a:solidFill>
                      <a:srgbClr val="FFFF00"/>
                    </a:solidFill>
                  </a:rPr>
                  <a:t>Solution 1</a:t>
                </a:r>
              </a:p>
              <a:p>
                <a:pPr marL="457200" lvl="1" indent="0">
                  <a:lnSpc>
                    <a:spcPct val="110000"/>
                  </a:lnSpc>
                  <a:buNone/>
                </a:pPr>
                <a14:m>
                  <m:oMathPara xmlns:m="http://schemas.openxmlformats.org/officeDocument/2006/math">
                    <m:oMathParaPr>
                      <m:jc m:val="left"/>
                    </m:oMathParaPr>
                    <m:oMath xmlns:m="http://schemas.openxmlformats.org/officeDocument/2006/math">
                      <m:r>
                        <a:rPr lang="en-US" altLang="ko-KR" sz="1800">
                          <a:latin typeface="Cambria Math" panose="02040503050406030204" pitchFamily="18" charset="0"/>
                        </a:rPr>
                        <m:t>𝑦</m:t>
                      </m:r>
                      <m:r>
                        <a:rPr lang="en-US" altLang="ko-KR" sz="1800">
                          <a:latin typeface="Cambria Math" panose="02040503050406030204" pitchFamily="18" charset="0"/>
                        </a:rPr>
                        <m:t>=</m:t>
                      </m:r>
                      <m:sSup>
                        <m:sSupPr>
                          <m:ctrlPr>
                            <a:rPr lang="en-US" altLang="ko-KR" sz="1800" i="1">
                              <a:latin typeface="Cambria Math" panose="02040503050406030204" pitchFamily="18" charset="0"/>
                            </a:rPr>
                          </m:ctrlPr>
                        </m:sSupPr>
                        <m:e>
                          <m:d>
                            <m:dPr>
                              <m:ctrlPr>
                                <a:rPr lang="en-US" altLang="ko-KR" sz="1800" i="1">
                                  <a:latin typeface="Cambria Math" panose="02040503050406030204" pitchFamily="18" charset="0"/>
                                </a:rPr>
                              </m:ctrlPr>
                            </m:dPr>
                            <m:e>
                              <m:r>
                                <a:rPr lang="en-US" altLang="ko-KR" sz="1800">
                                  <a:latin typeface="Cambria Math" panose="02040503050406030204" pitchFamily="18" charset="0"/>
                                </a:rPr>
                                <m:t>−1</m:t>
                              </m:r>
                            </m:e>
                          </m:d>
                        </m:e>
                        <m:sup>
                          <m:r>
                            <a:rPr lang="en-US" altLang="ko-KR" sz="1800">
                              <a:latin typeface="Cambria Math" panose="02040503050406030204" pitchFamily="18" charset="0"/>
                            </a:rPr>
                            <m:t>𝑛</m:t>
                          </m:r>
                        </m:sup>
                      </m:sSup>
                      <m:r>
                        <a:rPr lang="en-US" altLang="ko-KR" sz="1800">
                          <a:latin typeface="Cambria Math" panose="02040503050406030204" pitchFamily="18" charset="0"/>
                        </a:rPr>
                        <m:t>∙</m:t>
                      </m:r>
                      <m:sSup>
                        <m:sSupPr>
                          <m:ctrlPr>
                            <a:rPr lang="en-US" altLang="ko-KR" sz="1800" i="1">
                              <a:latin typeface="Cambria Math" panose="02040503050406030204" pitchFamily="18" charset="0"/>
                            </a:rPr>
                          </m:ctrlPr>
                        </m:sSupPr>
                        <m:e>
                          <m:r>
                            <a:rPr lang="en-US" altLang="ko-KR" sz="1800">
                              <a:latin typeface="Cambria Math" panose="02040503050406030204" pitchFamily="18" charset="0"/>
                            </a:rPr>
                            <m:t>𝑥</m:t>
                          </m:r>
                        </m:e>
                        <m:sup>
                          <m:d>
                            <m:dPr>
                              <m:ctrlPr>
                                <a:rPr lang="en-US" altLang="ko-KR" sz="1800" i="1">
                                  <a:latin typeface="Cambria Math" panose="02040503050406030204" pitchFamily="18" charset="0"/>
                                </a:rPr>
                              </m:ctrlPr>
                            </m:dPr>
                            <m:e>
                              <m:r>
                                <a:rPr lang="en-US" altLang="ko-KR" sz="1800">
                                  <a:latin typeface="Cambria Math" panose="02040503050406030204" pitchFamily="18" charset="0"/>
                                </a:rPr>
                                <m:t>2</m:t>
                              </m:r>
                              <m:r>
                                <a:rPr lang="en-US" altLang="ko-KR" sz="1800">
                                  <a:latin typeface="Cambria Math" panose="02040503050406030204" pitchFamily="18" charset="0"/>
                                </a:rPr>
                                <m:t>𝑛</m:t>
                              </m:r>
                              <m:r>
                                <a:rPr lang="en-US" altLang="ko-KR" sz="1800">
                                  <a:latin typeface="Cambria Math" panose="02040503050406030204" pitchFamily="18" charset="0"/>
                                </a:rPr>
                                <m:t>+1</m:t>
                              </m:r>
                            </m:e>
                          </m:d>
                        </m:sup>
                      </m:sSup>
                    </m:oMath>
                  </m:oMathPara>
                </a14:m>
                <a:endParaRPr lang="en-US" altLang="ko-KR" sz="1800" dirty="0"/>
              </a:p>
              <a:p>
                <a:pPr marL="36900" indent="0">
                  <a:buNone/>
                </a:pPr>
                <a:endParaRPr lang="en-US" altLang="ko-KR" sz="1800" dirty="0"/>
              </a:p>
              <a:p>
                <a:endParaRPr lang="en-US" altLang="ko-KR" sz="1800" dirty="0"/>
              </a:p>
              <a:p>
                <a:r>
                  <a:rPr lang="en-US" altLang="ko-KR" sz="1800" dirty="0">
                    <a:solidFill>
                      <a:srgbClr val="00B0F0"/>
                    </a:solidFill>
                  </a:rPr>
                  <a:t>Solution 2</a:t>
                </a:r>
              </a:p>
              <a:p>
                <a:pPr marL="457200" lvl="1" indent="0">
                  <a:lnSpc>
                    <a:spcPct val="110000"/>
                  </a:lnSpc>
                  <a:buNone/>
                </a:pPr>
                <a14:m>
                  <m:oMathPara xmlns:m="http://schemas.openxmlformats.org/officeDocument/2006/math">
                    <m:oMathParaPr>
                      <m:jc m:val="left"/>
                    </m:oMathParaPr>
                    <m:oMath xmlns:m="http://schemas.openxmlformats.org/officeDocument/2006/math">
                      <m:r>
                        <a:rPr lang="en-US" altLang="ko-KR" sz="1800" dirty="0">
                          <a:latin typeface="Cambria Math" panose="02040503050406030204" pitchFamily="18" charset="0"/>
                        </a:rPr>
                        <m:t>𝑦</m:t>
                      </m:r>
                      <m:r>
                        <a:rPr lang="en-US" altLang="ko-KR" sz="1800" dirty="0">
                          <a:latin typeface="Cambria Math" panose="02040503050406030204" pitchFamily="18" charset="0"/>
                        </a:rPr>
                        <m:t> = </m:t>
                      </m:r>
                      <m:d>
                        <m:dPr>
                          <m:begChr m:val="{"/>
                          <m:endChr m:val=""/>
                          <m:ctrlPr>
                            <a:rPr lang="en-US" altLang="ko-KR" sz="1800" i="1" dirty="0">
                              <a:latin typeface="Cambria Math" panose="02040503050406030204" pitchFamily="18" charset="0"/>
                            </a:rPr>
                          </m:ctrlPr>
                        </m:dPr>
                        <m:e>
                          <m:m>
                            <m:mPr>
                              <m:mcs>
                                <m:mc>
                                  <m:mcPr>
                                    <m:count m:val="2"/>
                                    <m:mcJc m:val="center"/>
                                  </m:mcPr>
                                </m:mc>
                              </m:mcs>
                              <m:ctrlPr>
                                <a:rPr lang="en-US" altLang="ko-KR" sz="1800" i="1" dirty="0">
                                  <a:latin typeface="Cambria Math" panose="02040503050406030204" pitchFamily="18" charset="0"/>
                                </a:rPr>
                              </m:ctrlPr>
                            </m:mPr>
                            <m:mr>
                              <m:e>
                                <m:r>
                                  <a:rPr lang="en-US" altLang="ko-KR" sz="1800">
                                    <a:latin typeface="Cambria Math" panose="02040503050406030204" pitchFamily="18" charset="0"/>
                                  </a:rPr>
                                  <m:t>−</m:t>
                                </m:r>
                                <m:sSup>
                                  <m:sSupPr>
                                    <m:ctrlPr>
                                      <a:rPr lang="en-US" altLang="ko-KR" sz="1800" i="1" dirty="0">
                                        <a:latin typeface="Cambria Math" panose="02040503050406030204" pitchFamily="18" charset="0"/>
                                      </a:rPr>
                                    </m:ctrlPr>
                                  </m:sSupPr>
                                  <m:e>
                                    <m:r>
                                      <a:rPr lang="en-US" altLang="ko-KR" sz="1800" dirty="0">
                                        <a:latin typeface="Cambria Math" panose="02040503050406030204" pitchFamily="18" charset="0"/>
                                      </a:rPr>
                                      <m:t>𝑥</m:t>
                                    </m:r>
                                  </m:e>
                                  <m:sup>
                                    <m:d>
                                      <m:dPr>
                                        <m:ctrlPr>
                                          <a:rPr lang="en-US" altLang="ko-KR" sz="1800" i="1">
                                            <a:latin typeface="Cambria Math" panose="02040503050406030204" pitchFamily="18" charset="0"/>
                                          </a:rPr>
                                        </m:ctrlPr>
                                      </m:dPr>
                                      <m:e>
                                        <m:r>
                                          <a:rPr lang="en-US" altLang="ko-KR" sz="1800">
                                            <a:latin typeface="Cambria Math" panose="02040503050406030204" pitchFamily="18" charset="0"/>
                                          </a:rPr>
                                          <m:t>2</m:t>
                                        </m:r>
                                        <m:r>
                                          <a:rPr lang="en-US" altLang="ko-KR" sz="1800">
                                            <a:latin typeface="Cambria Math" panose="02040503050406030204" pitchFamily="18" charset="0"/>
                                          </a:rPr>
                                          <m:t>𝑛</m:t>
                                        </m:r>
                                        <m:r>
                                          <a:rPr lang="en-US" altLang="ko-KR" sz="1800">
                                            <a:latin typeface="Cambria Math" panose="02040503050406030204" pitchFamily="18" charset="0"/>
                                          </a:rPr>
                                          <m:t>+1</m:t>
                                        </m:r>
                                      </m:e>
                                    </m:d>
                                  </m:sup>
                                </m:sSup>
                              </m:e>
                              <m:e>
                                <m:r>
                                  <a:rPr lang="en-US" altLang="ko-KR" sz="1800" dirty="0">
                                    <a:latin typeface="Cambria Math" panose="02040503050406030204" pitchFamily="18" charset="0"/>
                                  </a:rPr>
                                  <m:t>𝑖𝑓</m:t>
                                </m:r>
                                <m:r>
                                  <a:rPr lang="en-US" altLang="ko-KR" sz="1800" dirty="0">
                                    <a:latin typeface="Cambria Math" panose="02040503050406030204" pitchFamily="18" charset="0"/>
                                  </a:rPr>
                                  <m:t> </m:t>
                                </m:r>
                                <m:r>
                                  <a:rPr lang="en-US" altLang="ko-KR" sz="1800" dirty="0">
                                    <a:latin typeface="Cambria Math" panose="02040503050406030204" pitchFamily="18" charset="0"/>
                                  </a:rPr>
                                  <m:t>𝑛</m:t>
                                </m:r>
                                <m:r>
                                  <a:rPr lang="en-US" altLang="ko-KR" sz="1800" dirty="0">
                                    <a:latin typeface="Cambria Math" panose="02040503050406030204" pitchFamily="18" charset="0"/>
                                  </a:rPr>
                                  <m:t> </m:t>
                                </m:r>
                                <m:r>
                                  <a:rPr lang="en-US" altLang="ko-KR" sz="1800" dirty="0">
                                    <a:latin typeface="Cambria Math" panose="02040503050406030204" pitchFamily="18" charset="0"/>
                                  </a:rPr>
                                  <m:t>𝑖𝑠</m:t>
                                </m:r>
                                <m:r>
                                  <a:rPr lang="en-US" altLang="ko-KR" sz="1800" dirty="0">
                                    <a:latin typeface="Cambria Math" panose="02040503050406030204" pitchFamily="18" charset="0"/>
                                  </a:rPr>
                                  <m:t> </m:t>
                                </m:r>
                                <m:r>
                                  <a:rPr lang="en-US" altLang="ko-KR" sz="1800" dirty="0">
                                    <a:latin typeface="Cambria Math" panose="02040503050406030204" pitchFamily="18" charset="0"/>
                                  </a:rPr>
                                  <m:t>𝑜𝑑𝑑</m:t>
                                </m:r>
                              </m:e>
                            </m:mr>
                            <m:mr>
                              <m:e>
                                <m:sSup>
                                  <m:sSupPr>
                                    <m:ctrlPr>
                                      <a:rPr lang="en-US" altLang="ko-KR" sz="1800" i="1" dirty="0">
                                        <a:latin typeface="Cambria Math" panose="02040503050406030204" pitchFamily="18" charset="0"/>
                                      </a:rPr>
                                    </m:ctrlPr>
                                  </m:sSupPr>
                                  <m:e>
                                    <m:r>
                                      <a:rPr lang="en-US" altLang="ko-KR" sz="1800" dirty="0">
                                        <a:latin typeface="Cambria Math" panose="02040503050406030204" pitchFamily="18" charset="0"/>
                                      </a:rPr>
                                      <m:t>𝑥</m:t>
                                    </m:r>
                                  </m:e>
                                  <m:sup>
                                    <m:d>
                                      <m:dPr>
                                        <m:ctrlPr>
                                          <a:rPr lang="en-US" altLang="ko-KR" sz="1800" i="1">
                                            <a:latin typeface="Cambria Math" panose="02040503050406030204" pitchFamily="18" charset="0"/>
                                          </a:rPr>
                                        </m:ctrlPr>
                                      </m:dPr>
                                      <m:e>
                                        <m:r>
                                          <a:rPr lang="en-US" altLang="ko-KR" sz="1800">
                                            <a:latin typeface="Cambria Math" panose="02040503050406030204" pitchFamily="18" charset="0"/>
                                          </a:rPr>
                                          <m:t>2</m:t>
                                        </m:r>
                                        <m:r>
                                          <a:rPr lang="en-US" altLang="ko-KR" sz="1800">
                                            <a:latin typeface="Cambria Math" panose="02040503050406030204" pitchFamily="18" charset="0"/>
                                          </a:rPr>
                                          <m:t>𝑛</m:t>
                                        </m:r>
                                        <m:r>
                                          <a:rPr lang="en-US" altLang="ko-KR" sz="1800">
                                            <a:latin typeface="Cambria Math" panose="02040503050406030204" pitchFamily="18" charset="0"/>
                                          </a:rPr>
                                          <m:t>+1</m:t>
                                        </m:r>
                                      </m:e>
                                    </m:d>
                                  </m:sup>
                                </m:sSup>
                              </m:e>
                              <m:e>
                                <m:r>
                                  <a:rPr lang="en-US" altLang="ko-KR" sz="1800" dirty="0">
                                    <a:latin typeface="Cambria Math" panose="02040503050406030204" pitchFamily="18" charset="0"/>
                                  </a:rPr>
                                  <m:t>𝑖𝑓</m:t>
                                </m:r>
                                <m:r>
                                  <a:rPr lang="en-US" altLang="ko-KR" sz="1800" dirty="0">
                                    <a:latin typeface="Cambria Math" panose="02040503050406030204" pitchFamily="18" charset="0"/>
                                  </a:rPr>
                                  <m:t> </m:t>
                                </m:r>
                                <m:r>
                                  <a:rPr lang="en-US" altLang="ko-KR" sz="1800" dirty="0">
                                    <a:latin typeface="Cambria Math" panose="02040503050406030204" pitchFamily="18" charset="0"/>
                                  </a:rPr>
                                  <m:t>𝑛</m:t>
                                </m:r>
                                <m:r>
                                  <a:rPr lang="en-US" altLang="ko-KR" sz="1800" dirty="0">
                                    <a:latin typeface="Cambria Math" panose="02040503050406030204" pitchFamily="18" charset="0"/>
                                  </a:rPr>
                                  <m:t> </m:t>
                                </m:r>
                                <m:r>
                                  <a:rPr lang="en-US" altLang="ko-KR" sz="1800" dirty="0">
                                    <a:latin typeface="Cambria Math" panose="02040503050406030204" pitchFamily="18" charset="0"/>
                                  </a:rPr>
                                  <m:t>𝑖𝑠</m:t>
                                </m:r>
                                <m:r>
                                  <a:rPr lang="en-US" altLang="ko-KR" sz="1800" dirty="0">
                                    <a:latin typeface="Cambria Math" panose="02040503050406030204" pitchFamily="18" charset="0"/>
                                  </a:rPr>
                                  <m:t> </m:t>
                                </m:r>
                                <m:r>
                                  <a:rPr lang="en-US" altLang="ko-KR" sz="1800" dirty="0">
                                    <a:latin typeface="Cambria Math" panose="02040503050406030204" pitchFamily="18" charset="0"/>
                                  </a:rPr>
                                  <m:t>𝑒𝑣𝑒𝑛</m:t>
                                </m:r>
                              </m:e>
                            </m:mr>
                          </m:m>
                        </m:e>
                      </m:d>
                      <m:r>
                        <a:rPr lang="en-US" altLang="ko-KR" sz="1800" dirty="0">
                          <a:latin typeface="Cambria Math" panose="02040503050406030204" pitchFamily="18" charset="0"/>
                        </a:rPr>
                        <m:t> </m:t>
                      </m:r>
                    </m:oMath>
                  </m:oMathPara>
                </a14:m>
                <a:endParaRPr lang="ko-KR" altLang="en-US" sz="1800" dirty="0"/>
              </a:p>
            </p:txBody>
          </p:sp>
        </mc:Choice>
        <mc:Fallback xmlns="">
          <p:sp>
            <p:nvSpPr>
              <p:cNvPr id="6" name="내용 개체 틀 5"/>
              <p:cNvSpPr>
                <a:spLocks noGrp="1" noRot="1" noChangeAspect="1" noMove="1" noResize="1" noEditPoints="1" noAdjustHandles="1" noChangeArrowheads="1" noChangeShapeType="1" noTextEdit="1"/>
              </p:cNvSpPr>
              <p:nvPr>
                <p:ph sz="half" idx="2"/>
              </p:nvPr>
            </p:nvSpPr>
            <p:spPr>
              <a:xfrm>
                <a:off x="6410715" y="1060451"/>
                <a:ext cx="4856841" cy="3622672"/>
              </a:xfrm>
              <a:blipFill>
                <a:blip r:embed="rId2"/>
                <a:stretch>
                  <a:fillRect/>
                </a:stretch>
              </a:blipFill>
            </p:spPr>
            <p:txBody>
              <a:bodyPr/>
              <a:lstStyle/>
              <a:p>
                <a:r>
                  <a:rPr lang="ko-KR" altLang="en-US">
                    <a:noFill/>
                  </a:rPr>
                  <a:t> </a:t>
                </a:r>
              </a:p>
            </p:txBody>
          </p:sp>
        </mc:Fallback>
      </mc:AlternateContent>
      <p:sp>
        <p:nvSpPr>
          <p:cNvPr id="10" name="슬라이드 번호 개체 틀 9"/>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557980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913794" y="386080"/>
            <a:ext cx="10353762" cy="549277"/>
          </a:xfrm>
        </p:spPr>
        <p:txBody>
          <a:bodyPr>
            <a:noAutofit/>
          </a:bodyPr>
          <a:lstStyle/>
          <a:p>
            <a:r>
              <a:rPr lang="en-US" altLang="ko-KR" sz="3200" dirty="0"/>
              <a:t>Which solution is better? Why?</a:t>
            </a:r>
            <a:endParaRPr lang="ko-KR" altLang="en-US" sz="3200" dirty="0"/>
          </a:p>
        </p:txBody>
      </p:sp>
      <p:sp>
        <p:nvSpPr>
          <p:cNvPr id="6" name="내용 개체 틀 5"/>
          <p:cNvSpPr>
            <a:spLocks noGrp="1"/>
          </p:cNvSpPr>
          <p:nvPr>
            <p:ph sz="half" idx="1"/>
          </p:nvPr>
        </p:nvSpPr>
        <p:spPr>
          <a:xfrm>
            <a:off x="730914" y="1231266"/>
            <a:ext cx="6055965" cy="4691376"/>
          </a:xfrm>
        </p:spPr>
        <p:txBody>
          <a:bodyPr>
            <a:normAutofit/>
          </a:bodyPr>
          <a:lstStyle/>
          <a:p>
            <a:pPr marL="0" indent="0">
              <a:buNone/>
            </a:pPr>
            <a:r>
              <a:rPr lang="en-US" altLang="ko-KR" sz="1500" dirty="0">
                <a:solidFill>
                  <a:srgbClr val="FFFF00"/>
                </a:solidFill>
              </a:rPr>
              <a:t># Solution 1</a:t>
            </a:r>
            <a:endParaRPr lang="pt-BR" altLang="ko-KR" sz="1500" dirty="0">
              <a:solidFill>
                <a:srgbClr val="FFFF00"/>
              </a:solidFill>
            </a:endParaRPr>
          </a:p>
          <a:p>
            <a:pPr marL="0" indent="0">
              <a:buNone/>
            </a:pPr>
            <a:r>
              <a:rPr lang="fr-FR" altLang="ko-KR" sz="1500" dirty="0"/>
              <a:t>import time</a:t>
            </a:r>
          </a:p>
          <a:p>
            <a:pPr marL="0" indent="0">
              <a:buNone/>
            </a:pPr>
            <a:r>
              <a:rPr lang="fr-FR" altLang="ko-KR" sz="1500" dirty="0"/>
              <a:t>x = 2</a:t>
            </a:r>
          </a:p>
          <a:p>
            <a:pPr marL="0" indent="0">
              <a:buNone/>
            </a:pPr>
            <a:r>
              <a:rPr lang="fr-FR" altLang="ko-KR" sz="1500" dirty="0"/>
              <a:t>n = 1</a:t>
            </a:r>
          </a:p>
          <a:p>
            <a:pPr marL="0" indent="0">
              <a:buNone/>
            </a:pPr>
            <a:r>
              <a:rPr lang="fr-FR" altLang="ko-KR" sz="1500" dirty="0"/>
              <a:t>t1 = time.time()</a:t>
            </a:r>
          </a:p>
          <a:p>
            <a:pPr marL="0" indent="0">
              <a:buNone/>
            </a:pPr>
            <a:r>
              <a:rPr lang="fr-FR" altLang="ko-KR" sz="1500" dirty="0"/>
              <a:t>for i in range(1, 10000000):</a:t>
            </a:r>
          </a:p>
          <a:p>
            <a:pPr marL="0" indent="0">
              <a:buNone/>
            </a:pPr>
            <a:r>
              <a:rPr lang="fr-FR" altLang="ko-KR" sz="1500" dirty="0"/>
              <a:t>    y = ((-1) ** i) * (x ** (2 * n + 1))</a:t>
            </a:r>
          </a:p>
          <a:p>
            <a:pPr marL="0" indent="0">
              <a:buNone/>
            </a:pPr>
            <a:r>
              <a:rPr lang="fr-FR" altLang="ko-KR" sz="1500" dirty="0"/>
              <a:t>t2 = time.time()</a:t>
            </a:r>
          </a:p>
          <a:p>
            <a:pPr marL="0" indent="0">
              <a:buNone/>
            </a:pPr>
            <a:r>
              <a:rPr lang="fr-FR" altLang="ko-KR" sz="1500" dirty="0"/>
              <a:t>print(y)</a:t>
            </a:r>
          </a:p>
          <a:p>
            <a:pPr marL="0" indent="0">
              <a:buNone/>
            </a:pPr>
            <a:r>
              <a:rPr lang="fr-FR" altLang="ko-KR" sz="1500" dirty="0"/>
              <a:t>print(t2 - t1)</a:t>
            </a:r>
            <a:endParaRPr lang="ko-KR" altLang="en-US" sz="1500" dirty="0"/>
          </a:p>
        </p:txBody>
      </p:sp>
      <p:sp>
        <p:nvSpPr>
          <p:cNvPr id="7" name="내용 개체 틀 6"/>
          <p:cNvSpPr>
            <a:spLocks noGrp="1"/>
          </p:cNvSpPr>
          <p:nvPr>
            <p:ph sz="half" idx="2"/>
          </p:nvPr>
        </p:nvSpPr>
        <p:spPr>
          <a:xfrm>
            <a:off x="6248156" y="1231265"/>
            <a:ext cx="5862564" cy="4395469"/>
          </a:xfrm>
        </p:spPr>
        <p:txBody>
          <a:bodyPr>
            <a:noAutofit/>
          </a:bodyPr>
          <a:lstStyle/>
          <a:p>
            <a:pPr marL="0" indent="0">
              <a:buNone/>
            </a:pPr>
            <a:r>
              <a:rPr lang="en-US" altLang="ko-KR" sz="1400" dirty="0">
                <a:solidFill>
                  <a:srgbClr val="FFFF00"/>
                </a:solidFill>
              </a:rPr>
              <a:t># Solution 2</a:t>
            </a:r>
            <a:endParaRPr lang="pt-BR" altLang="ko-KR" sz="1400" dirty="0">
              <a:solidFill>
                <a:srgbClr val="FFFF00"/>
              </a:solidFill>
            </a:endParaRPr>
          </a:p>
          <a:p>
            <a:pPr marL="0" indent="0">
              <a:buNone/>
            </a:pPr>
            <a:r>
              <a:rPr lang="en-US" altLang="ko-KR" sz="1400" dirty="0"/>
              <a:t>import time</a:t>
            </a:r>
          </a:p>
          <a:p>
            <a:pPr marL="0" indent="0">
              <a:buNone/>
            </a:pPr>
            <a:r>
              <a:rPr lang="en-US" altLang="ko-KR" sz="1400" dirty="0"/>
              <a:t>x = 2</a:t>
            </a:r>
          </a:p>
          <a:p>
            <a:pPr marL="0" indent="0">
              <a:buNone/>
            </a:pPr>
            <a:r>
              <a:rPr lang="en-US" altLang="ko-KR" sz="1400" dirty="0"/>
              <a:t>n = 1</a:t>
            </a:r>
          </a:p>
          <a:p>
            <a:pPr marL="0" indent="0">
              <a:buNone/>
            </a:pPr>
            <a:r>
              <a:rPr lang="en-US" altLang="ko-KR" sz="1400" dirty="0"/>
              <a:t>t1 = </a:t>
            </a:r>
            <a:r>
              <a:rPr lang="en-US" altLang="ko-KR" sz="1400" dirty="0" err="1"/>
              <a:t>time.time</a:t>
            </a:r>
            <a:r>
              <a:rPr lang="en-US" altLang="ko-KR" sz="1400" dirty="0"/>
              <a:t>()</a:t>
            </a:r>
          </a:p>
          <a:p>
            <a:pPr marL="0" indent="0">
              <a:buNone/>
            </a:pPr>
            <a:r>
              <a:rPr lang="en-US" altLang="ko-KR" sz="1400" dirty="0"/>
              <a:t>for </a:t>
            </a:r>
            <a:r>
              <a:rPr lang="en-US" altLang="ko-KR" sz="1400" dirty="0" err="1"/>
              <a:t>i</a:t>
            </a:r>
            <a:r>
              <a:rPr lang="en-US" altLang="ko-KR" sz="1400" dirty="0"/>
              <a:t> in range(1, 10000000):</a:t>
            </a:r>
          </a:p>
          <a:p>
            <a:pPr marL="0" indent="0">
              <a:buNone/>
            </a:pPr>
            <a:r>
              <a:rPr lang="en-US" altLang="ko-KR" sz="1400" dirty="0"/>
              <a:t>    if n % 2 == 1:</a:t>
            </a:r>
          </a:p>
          <a:p>
            <a:pPr marL="0" indent="0">
              <a:buNone/>
            </a:pPr>
            <a:r>
              <a:rPr lang="en-US" altLang="ko-KR" sz="1400" dirty="0"/>
              <a:t>        y = -(x ** (2 * n + 1))</a:t>
            </a:r>
          </a:p>
          <a:p>
            <a:pPr marL="0" indent="0">
              <a:buNone/>
            </a:pPr>
            <a:r>
              <a:rPr lang="en-US" altLang="ko-KR" sz="1400" dirty="0"/>
              <a:t>    else:</a:t>
            </a:r>
          </a:p>
          <a:p>
            <a:pPr marL="0" indent="0">
              <a:buNone/>
            </a:pPr>
            <a:r>
              <a:rPr lang="en-US" altLang="ko-KR" sz="1400" dirty="0"/>
              <a:t>        y = x ** (2 * n + 1)</a:t>
            </a:r>
          </a:p>
          <a:p>
            <a:pPr marL="0" indent="0">
              <a:buNone/>
            </a:pPr>
            <a:r>
              <a:rPr lang="en-US" altLang="ko-KR" sz="1400" dirty="0"/>
              <a:t>t2 = </a:t>
            </a:r>
            <a:r>
              <a:rPr lang="en-US" altLang="ko-KR" sz="1400" dirty="0" err="1"/>
              <a:t>time.time</a:t>
            </a:r>
            <a:r>
              <a:rPr lang="en-US" altLang="ko-KR" sz="1400" dirty="0"/>
              <a:t>()</a:t>
            </a:r>
          </a:p>
          <a:p>
            <a:pPr marL="0" indent="0">
              <a:buNone/>
            </a:pPr>
            <a:r>
              <a:rPr lang="en-US" altLang="ko-KR" sz="1400" dirty="0"/>
              <a:t>print(y)</a:t>
            </a:r>
          </a:p>
          <a:p>
            <a:pPr marL="0" indent="0">
              <a:buNone/>
            </a:pPr>
            <a:r>
              <a:rPr lang="en-US" altLang="ko-KR" sz="1400" dirty="0"/>
              <a:t>print(t2 - t1)</a:t>
            </a:r>
            <a:endParaRPr lang="ko-KR" altLang="en-US" sz="1400"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63</a:t>
            </a:fld>
            <a:endParaRPr lang="en-US" dirty="0"/>
          </a:p>
        </p:txBody>
      </p:sp>
      <p:pic>
        <p:nvPicPr>
          <p:cNvPr id="4" name="그림 3">
            <a:extLst>
              <a:ext uri="{FF2B5EF4-FFF2-40B4-BE49-F238E27FC236}">
                <a16:creationId xmlns:a16="http://schemas.microsoft.com/office/drawing/2014/main" id="{2604B152-5ABE-43AA-5ED7-27ACE0408911}"/>
              </a:ext>
            </a:extLst>
          </p:cNvPr>
          <p:cNvPicPr>
            <a:picLocks noChangeAspect="1"/>
          </p:cNvPicPr>
          <p:nvPr/>
        </p:nvPicPr>
        <p:blipFill>
          <a:blip r:embed="rId2"/>
          <a:stretch>
            <a:fillRect/>
          </a:stretch>
        </p:blipFill>
        <p:spPr>
          <a:xfrm>
            <a:off x="9390207" y="123868"/>
            <a:ext cx="2710353" cy="1817286"/>
          </a:xfrm>
          <a:prstGeom prst="rect">
            <a:avLst/>
          </a:prstGeom>
        </p:spPr>
      </p:pic>
    </p:spTree>
    <p:extLst>
      <p:ext uri="{BB962C8B-B14F-4D97-AF65-F5344CB8AC3E}">
        <p14:creationId xmlns:p14="http://schemas.microsoft.com/office/powerpoint/2010/main" val="22122050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dirty="0"/>
              <a:t>if statement</a:t>
            </a:r>
          </a:p>
          <a:p>
            <a:pPr lvl="1"/>
            <a:r>
              <a:rPr lang="en-US" altLang="ko-KR" dirty="0"/>
              <a:t>if</a:t>
            </a:r>
          </a:p>
          <a:p>
            <a:pPr lvl="1"/>
            <a:r>
              <a:rPr lang="en-US" altLang="ko-KR" dirty="0"/>
              <a:t>if-else</a:t>
            </a:r>
          </a:p>
          <a:p>
            <a:pPr lvl="1"/>
            <a:r>
              <a:rPr lang="en-US" altLang="ko-KR" b="1" i="1" dirty="0"/>
              <a:t>if-</a:t>
            </a:r>
            <a:r>
              <a:rPr lang="en-US" altLang="ko-KR" b="1" i="1" dirty="0" err="1"/>
              <a:t>elif</a:t>
            </a:r>
            <a:r>
              <a:rPr lang="en-US" altLang="ko-KR" b="1" i="1"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2637542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Flow Diagram: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65</a:t>
            </a:fld>
            <a:endParaRPr lang="en-US" dirty="0"/>
          </a:p>
        </p:txBody>
      </p:sp>
      <p:sp>
        <p:nvSpPr>
          <p:cNvPr id="20" name="타원 19"/>
          <p:cNvSpPr/>
          <p:nvPr/>
        </p:nvSpPr>
        <p:spPr bwMode="auto">
          <a:xfrm>
            <a:off x="7092112" y="1832638"/>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21" name="도넛 20"/>
          <p:cNvSpPr/>
          <p:nvPr/>
        </p:nvSpPr>
        <p:spPr bwMode="auto">
          <a:xfrm>
            <a:off x="7092112" y="578441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22" name="직선 화살표 연결선 21"/>
          <p:cNvCxnSpPr>
            <a:stCxn id="24" idx="2"/>
            <a:endCxn id="39" idx="0"/>
          </p:cNvCxnSpPr>
          <p:nvPr/>
        </p:nvCxnSpPr>
        <p:spPr bwMode="auto">
          <a:xfrm>
            <a:off x="7248127" y="3569608"/>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3" name="TextBox 22"/>
          <p:cNvSpPr txBox="1"/>
          <p:nvPr/>
        </p:nvSpPr>
        <p:spPr>
          <a:xfrm>
            <a:off x="7716181" y="3408058"/>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24" name="TextBox 23"/>
          <p:cNvSpPr txBox="1"/>
          <p:nvPr/>
        </p:nvSpPr>
        <p:spPr>
          <a:xfrm>
            <a:off x="6234017" y="3141154"/>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25" name="TextBox 24"/>
          <p:cNvSpPr txBox="1"/>
          <p:nvPr/>
        </p:nvSpPr>
        <p:spPr>
          <a:xfrm>
            <a:off x="6234017" y="3141154"/>
            <a:ext cx="2028225" cy="428452"/>
          </a:xfrm>
          <a:prstGeom prst="rect">
            <a:avLst/>
          </a:prstGeom>
          <a:noFill/>
          <a:ln>
            <a:noFill/>
          </a:ln>
        </p:spPr>
        <p:txBody>
          <a:bodyPr wrap="square" rtlCol="0" anchor="ctr" anchorCtr="0">
            <a:noAutofit/>
          </a:bodyPr>
          <a:lstStyle/>
          <a:p>
            <a:pPr algn="ctr"/>
            <a:r>
              <a:rPr lang="en-US" altLang="ko-KR" sz="1083" dirty="0"/>
              <a:t>expression2</a:t>
            </a:r>
          </a:p>
        </p:txBody>
      </p:sp>
      <p:sp>
        <p:nvSpPr>
          <p:cNvPr id="28" name="TextBox 27"/>
          <p:cNvSpPr txBox="1"/>
          <p:nvPr/>
        </p:nvSpPr>
        <p:spPr>
          <a:xfrm>
            <a:off x="8028216" y="3642084"/>
            <a:ext cx="2028225" cy="266806"/>
          </a:xfrm>
          <a:prstGeom prst="rect">
            <a:avLst/>
          </a:prstGeom>
          <a:noFill/>
          <a:ln>
            <a:solidFill>
              <a:schemeClr val="tx1"/>
            </a:solidFill>
          </a:ln>
        </p:spPr>
        <p:txBody>
          <a:bodyPr wrap="square" rtlCol="0" anchor="ctr" anchorCtr="0">
            <a:noAutofit/>
          </a:bodyPr>
          <a:lstStyle/>
          <a:p>
            <a:pPr algn="ctr"/>
            <a:r>
              <a:rPr lang="en-US" altLang="ko-KR" sz="1083" dirty="0"/>
              <a:t>statements2</a:t>
            </a:r>
            <a:endParaRPr lang="ko-KR" altLang="en-US" sz="1083" dirty="0"/>
          </a:p>
        </p:txBody>
      </p:sp>
      <p:cxnSp>
        <p:nvCxnSpPr>
          <p:cNvPr id="30" name="직선 화살표 연결선 29"/>
          <p:cNvCxnSpPr>
            <a:stCxn id="20" idx="4"/>
            <a:endCxn id="52" idx="0"/>
          </p:cNvCxnSpPr>
          <p:nvPr/>
        </p:nvCxnSpPr>
        <p:spPr bwMode="auto">
          <a:xfrm>
            <a:off x="7248129" y="2144673"/>
            <a:ext cx="0" cy="25535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7" name="TextBox 36"/>
          <p:cNvSpPr txBox="1"/>
          <p:nvPr/>
        </p:nvSpPr>
        <p:spPr>
          <a:xfrm>
            <a:off x="7716181" y="4155365"/>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38" name="TextBox 37"/>
          <p:cNvSpPr txBox="1"/>
          <p:nvPr/>
        </p:nvSpPr>
        <p:spPr>
          <a:xfrm>
            <a:off x="6234017" y="3888461"/>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39" name="TextBox 38"/>
          <p:cNvSpPr txBox="1"/>
          <p:nvPr/>
        </p:nvSpPr>
        <p:spPr>
          <a:xfrm>
            <a:off x="6234017" y="3888461"/>
            <a:ext cx="2028225" cy="428452"/>
          </a:xfrm>
          <a:prstGeom prst="rect">
            <a:avLst/>
          </a:prstGeom>
          <a:noFill/>
          <a:ln>
            <a:noFill/>
          </a:ln>
        </p:spPr>
        <p:txBody>
          <a:bodyPr wrap="square" rtlCol="0" anchor="ctr" anchorCtr="0">
            <a:noAutofit/>
          </a:bodyPr>
          <a:lstStyle/>
          <a:p>
            <a:pPr algn="ctr"/>
            <a:r>
              <a:rPr lang="en-US" altLang="ko-KR" sz="1083" dirty="0"/>
              <a:t>expression3</a:t>
            </a:r>
          </a:p>
        </p:txBody>
      </p:sp>
      <p:sp>
        <p:nvSpPr>
          <p:cNvPr id="40" name="TextBox 39"/>
          <p:cNvSpPr txBox="1"/>
          <p:nvPr/>
        </p:nvSpPr>
        <p:spPr>
          <a:xfrm>
            <a:off x="8028216" y="4389391"/>
            <a:ext cx="2028225" cy="266806"/>
          </a:xfrm>
          <a:prstGeom prst="rect">
            <a:avLst/>
          </a:prstGeom>
          <a:noFill/>
          <a:ln>
            <a:solidFill>
              <a:schemeClr val="tx1"/>
            </a:solidFill>
          </a:ln>
        </p:spPr>
        <p:txBody>
          <a:bodyPr wrap="square" rtlCol="0" anchor="ctr" anchorCtr="0">
            <a:noAutofit/>
          </a:bodyPr>
          <a:lstStyle/>
          <a:p>
            <a:pPr algn="ctr"/>
            <a:r>
              <a:rPr lang="en-US" altLang="ko-KR" sz="1083"/>
              <a:t>statements3</a:t>
            </a:r>
            <a:endParaRPr lang="ko-KR" altLang="en-US" sz="1083" dirty="0"/>
          </a:p>
        </p:txBody>
      </p:sp>
      <p:sp>
        <p:nvSpPr>
          <p:cNvPr id="41" name="TextBox 40"/>
          <p:cNvSpPr txBox="1"/>
          <p:nvPr/>
        </p:nvSpPr>
        <p:spPr>
          <a:xfrm>
            <a:off x="7170120" y="3531296"/>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42" name="TextBox 41"/>
          <p:cNvSpPr txBox="1"/>
          <p:nvPr/>
        </p:nvSpPr>
        <p:spPr>
          <a:xfrm>
            <a:off x="6234017" y="5241387"/>
            <a:ext cx="2028225" cy="266806"/>
          </a:xfrm>
          <a:prstGeom prst="rect">
            <a:avLst/>
          </a:prstGeom>
          <a:noFill/>
          <a:ln>
            <a:solidFill>
              <a:schemeClr val="tx1"/>
            </a:solidFill>
          </a:ln>
        </p:spPr>
        <p:txBody>
          <a:bodyPr wrap="square" rtlCol="0" anchor="ctr" anchorCtr="0">
            <a:noAutofit/>
          </a:bodyPr>
          <a:lstStyle/>
          <a:p>
            <a:pPr algn="ctr"/>
            <a:r>
              <a:rPr lang="en-US" altLang="ko-KR" sz="1083" dirty="0" err="1"/>
              <a:t>statementsN</a:t>
            </a:r>
            <a:endParaRPr lang="ko-KR" altLang="en-US" sz="1083" dirty="0"/>
          </a:p>
        </p:txBody>
      </p:sp>
      <p:sp>
        <p:nvSpPr>
          <p:cNvPr id="43" name="TextBox 42"/>
          <p:cNvSpPr txBox="1"/>
          <p:nvPr/>
        </p:nvSpPr>
        <p:spPr>
          <a:xfrm>
            <a:off x="7170120" y="4278603"/>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44" name="꺾인 연결선 43"/>
          <p:cNvCxnSpPr>
            <a:stCxn id="25" idx="3"/>
            <a:endCxn id="28" idx="0"/>
          </p:cNvCxnSpPr>
          <p:nvPr/>
        </p:nvCxnSpPr>
        <p:spPr bwMode="auto">
          <a:xfrm>
            <a:off x="8262242" y="3355380"/>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5" name="꺾인 연결선 44"/>
          <p:cNvCxnSpPr>
            <a:stCxn id="39" idx="3"/>
            <a:endCxn id="40" idx="0"/>
          </p:cNvCxnSpPr>
          <p:nvPr/>
        </p:nvCxnSpPr>
        <p:spPr bwMode="auto">
          <a:xfrm>
            <a:off x="8262242" y="4102687"/>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6" name="꺾인 연결선 45"/>
          <p:cNvCxnSpPr>
            <a:stCxn id="28" idx="3"/>
            <a:endCxn id="21" idx="6"/>
          </p:cNvCxnSpPr>
          <p:nvPr/>
        </p:nvCxnSpPr>
        <p:spPr bwMode="auto">
          <a:xfrm flipH="1">
            <a:off x="7404146" y="3775487"/>
            <a:ext cx="2652294" cy="2164942"/>
          </a:xfrm>
          <a:prstGeom prst="bentConnector3">
            <a:avLst>
              <a:gd name="adj1" fmla="val -8619"/>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7" name="꺾인 연결선 46"/>
          <p:cNvCxnSpPr>
            <a:stCxn id="40" idx="3"/>
            <a:endCxn id="21" idx="6"/>
          </p:cNvCxnSpPr>
          <p:nvPr/>
        </p:nvCxnSpPr>
        <p:spPr bwMode="auto">
          <a:xfrm flipH="1">
            <a:off x="7404146" y="4522795"/>
            <a:ext cx="2652294" cy="1417635"/>
          </a:xfrm>
          <a:prstGeom prst="bentConnector3">
            <a:avLst>
              <a:gd name="adj1" fmla="val -8619"/>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8" name="직선 화살표 연결선 47"/>
          <p:cNvCxnSpPr>
            <a:stCxn id="42" idx="2"/>
            <a:endCxn id="21" idx="0"/>
          </p:cNvCxnSpPr>
          <p:nvPr/>
        </p:nvCxnSpPr>
        <p:spPr bwMode="auto">
          <a:xfrm>
            <a:off x="7248127" y="5508193"/>
            <a:ext cx="0" cy="2762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9" name="직선 화살표 연결선 48"/>
          <p:cNvCxnSpPr>
            <a:stCxn id="51" idx="2"/>
            <a:endCxn id="25" idx="0"/>
          </p:cNvCxnSpPr>
          <p:nvPr/>
        </p:nvCxnSpPr>
        <p:spPr bwMode="auto">
          <a:xfrm>
            <a:off x="7248129" y="2828476"/>
            <a:ext cx="0" cy="31267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50" name="TextBox 49"/>
          <p:cNvSpPr txBox="1"/>
          <p:nvPr/>
        </p:nvSpPr>
        <p:spPr>
          <a:xfrm>
            <a:off x="7716181" y="2666927"/>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51" name="TextBox 50"/>
          <p:cNvSpPr txBox="1"/>
          <p:nvPr/>
        </p:nvSpPr>
        <p:spPr>
          <a:xfrm>
            <a:off x="6234017" y="2400023"/>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52" name="TextBox 51"/>
          <p:cNvSpPr txBox="1"/>
          <p:nvPr/>
        </p:nvSpPr>
        <p:spPr>
          <a:xfrm>
            <a:off x="6234017" y="2400023"/>
            <a:ext cx="2028225" cy="428452"/>
          </a:xfrm>
          <a:prstGeom prst="rect">
            <a:avLst/>
          </a:prstGeom>
          <a:noFill/>
          <a:ln>
            <a:noFill/>
          </a:ln>
        </p:spPr>
        <p:txBody>
          <a:bodyPr wrap="square" rtlCol="0" anchor="ctr" anchorCtr="0">
            <a:noAutofit/>
          </a:bodyPr>
          <a:lstStyle/>
          <a:p>
            <a:pPr algn="ctr"/>
            <a:r>
              <a:rPr lang="en-US" altLang="ko-KR" sz="1083" dirty="0"/>
              <a:t>expression1</a:t>
            </a:r>
          </a:p>
        </p:txBody>
      </p:sp>
      <p:sp>
        <p:nvSpPr>
          <p:cNvPr id="53" name="TextBox 52"/>
          <p:cNvSpPr txBox="1"/>
          <p:nvPr/>
        </p:nvSpPr>
        <p:spPr>
          <a:xfrm>
            <a:off x="8028216" y="2900953"/>
            <a:ext cx="2028225" cy="266806"/>
          </a:xfrm>
          <a:prstGeom prst="rect">
            <a:avLst/>
          </a:prstGeom>
          <a:noFill/>
          <a:ln>
            <a:solidFill>
              <a:schemeClr val="tx1"/>
            </a:solidFill>
          </a:ln>
        </p:spPr>
        <p:txBody>
          <a:bodyPr wrap="square" rtlCol="0" anchor="ctr" anchorCtr="0">
            <a:noAutofit/>
          </a:bodyPr>
          <a:lstStyle/>
          <a:p>
            <a:pPr algn="ctr"/>
            <a:r>
              <a:rPr lang="en-US" altLang="ko-KR" sz="1083" dirty="0"/>
              <a:t>statements1</a:t>
            </a:r>
            <a:endParaRPr lang="ko-KR" altLang="en-US" sz="1083" dirty="0"/>
          </a:p>
        </p:txBody>
      </p:sp>
      <p:sp>
        <p:nvSpPr>
          <p:cNvPr id="54" name="TextBox 53"/>
          <p:cNvSpPr txBox="1"/>
          <p:nvPr/>
        </p:nvSpPr>
        <p:spPr>
          <a:xfrm>
            <a:off x="7170120" y="2790165"/>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55" name="꺾인 연결선 54"/>
          <p:cNvCxnSpPr>
            <a:stCxn id="52" idx="3"/>
            <a:endCxn id="53" idx="0"/>
          </p:cNvCxnSpPr>
          <p:nvPr/>
        </p:nvCxnSpPr>
        <p:spPr bwMode="auto">
          <a:xfrm>
            <a:off x="8262242" y="2614249"/>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0" name="직선 화살표 연결선 59"/>
          <p:cNvCxnSpPr>
            <a:stCxn id="39" idx="2"/>
            <a:endCxn id="61" idx="0"/>
          </p:cNvCxnSpPr>
          <p:nvPr/>
        </p:nvCxnSpPr>
        <p:spPr bwMode="auto">
          <a:xfrm>
            <a:off x="7248129" y="4316913"/>
            <a:ext cx="0" cy="34709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61" name="TextBox 60"/>
          <p:cNvSpPr txBox="1"/>
          <p:nvPr/>
        </p:nvSpPr>
        <p:spPr>
          <a:xfrm>
            <a:off x="6234017" y="4664011"/>
            <a:ext cx="2028225" cy="266806"/>
          </a:xfrm>
          <a:prstGeom prst="rect">
            <a:avLst/>
          </a:prstGeom>
          <a:noFill/>
          <a:ln>
            <a:noFill/>
          </a:ln>
        </p:spPr>
        <p:txBody>
          <a:bodyPr wrap="square" rtlCol="0" anchor="ctr" anchorCtr="0">
            <a:noAutofit/>
          </a:bodyPr>
          <a:lstStyle/>
          <a:p>
            <a:pPr algn="ctr"/>
            <a:r>
              <a:rPr lang="en-US" altLang="ko-KR" sz="1083" dirty="0"/>
              <a:t>…</a:t>
            </a:r>
            <a:endParaRPr lang="ko-KR" altLang="en-US" sz="1083" dirty="0"/>
          </a:p>
        </p:txBody>
      </p:sp>
      <p:cxnSp>
        <p:nvCxnSpPr>
          <p:cNvPr id="62" name="직선 화살표 연결선 61"/>
          <p:cNvCxnSpPr>
            <a:stCxn id="61" idx="2"/>
            <a:endCxn id="42" idx="0"/>
          </p:cNvCxnSpPr>
          <p:nvPr/>
        </p:nvCxnSpPr>
        <p:spPr bwMode="auto">
          <a:xfrm>
            <a:off x="7248129" y="4930817"/>
            <a:ext cx="0" cy="31057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7" name="꺾인 연결선 66"/>
          <p:cNvCxnSpPr>
            <a:stCxn id="53" idx="3"/>
            <a:endCxn id="21" idx="6"/>
          </p:cNvCxnSpPr>
          <p:nvPr/>
        </p:nvCxnSpPr>
        <p:spPr>
          <a:xfrm flipH="1">
            <a:off x="7404146" y="3034357"/>
            <a:ext cx="2652294" cy="2906073"/>
          </a:xfrm>
          <a:prstGeom prst="bentConnector3">
            <a:avLst>
              <a:gd name="adj1" fmla="val -86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5453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40503305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5522338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33354001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377793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Division</a:t>
            </a:r>
            <a:endParaRPr lang="ko-KR" altLang="en-US" dirty="0"/>
          </a:p>
        </p:txBody>
      </p:sp>
      <p:sp>
        <p:nvSpPr>
          <p:cNvPr id="7" name="내용 개체 틀 6"/>
          <p:cNvSpPr>
            <a:spLocks noGrp="1"/>
          </p:cNvSpPr>
          <p:nvPr>
            <p:ph idx="1"/>
          </p:nvPr>
        </p:nvSpPr>
        <p:spPr/>
        <p:txBody>
          <a:bodyPr/>
          <a:lstStyle/>
          <a:p>
            <a:r>
              <a:rPr lang="en-US" altLang="ko-KR" dirty="0"/>
              <a:t>Conditionally,</a:t>
            </a:r>
          </a:p>
          <a:p>
            <a:pPr lvl="1"/>
            <a:r>
              <a:rPr lang="en-US" altLang="ko-KR" dirty="0"/>
              <a:t>Do something</a:t>
            </a:r>
          </a:p>
          <a:p>
            <a:pPr lvl="1"/>
            <a:endParaRPr lang="en-US" altLang="ko-KR" dirty="0"/>
          </a:p>
          <a:p>
            <a:pPr lvl="1"/>
            <a:r>
              <a:rPr lang="en-US" altLang="ko-KR" dirty="0"/>
              <a:t>Or, do something else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그림 4">
            <a:extLst>
              <a:ext uri="{FF2B5EF4-FFF2-40B4-BE49-F238E27FC236}">
                <a16:creationId xmlns:a16="http://schemas.microsoft.com/office/drawing/2014/main" id="{FB344454-4B8D-0666-40F6-E5562931D600}"/>
              </a:ext>
            </a:extLst>
          </p:cNvPr>
          <p:cNvPicPr>
            <a:picLocks noChangeAspect="1"/>
          </p:cNvPicPr>
          <p:nvPr/>
        </p:nvPicPr>
        <p:blipFill>
          <a:blip r:embed="rId2"/>
          <a:stretch>
            <a:fillRect/>
          </a:stretch>
        </p:blipFill>
        <p:spPr>
          <a:xfrm>
            <a:off x="5992994" y="1225907"/>
            <a:ext cx="3303406" cy="4565292"/>
          </a:xfrm>
          <a:prstGeom prst="rect">
            <a:avLst/>
          </a:prstGeom>
        </p:spPr>
      </p:pic>
    </p:spTree>
    <p:extLst>
      <p:ext uri="{BB962C8B-B14F-4D97-AF65-F5344CB8AC3E}">
        <p14:creationId xmlns:p14="http://schemas.microsoft.com/office/powerpoint/2010/main" val="41564857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8214894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a:t>
            </a:r>
            <a:r>
              <a:rPr lang="en-US" altLang="ko-KR"/>
              <a:t># </a:t>
            </a:r>
            <a:r>
              <a:rPr lang="en-US" altLang="ko-KR" b="1">
                <a:solidFill>
                  <a:srgbClr val="FF0000"/>
                </a:solidFill>
              </a:rPr>
              <a:t>False</a:t>
            </a:r>
            <a:endParaRPr lang="en-US" altLang="ko-KR" b="1" dirty="0">
              <a:solidFill>
                <a:srgbClr val="FF0000"/>
              </a:solidFill>
            </a:endParaRP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42316256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2331331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40937278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34174950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statements2</a:t>
            </a:r>
          </a:p>
          <a:p>
            <a:pPr marL="0" indent="0">
              <a:buNone/>
            </a:pPr>
            <a:r>
              <a:rPr lang="en-US" altLang="ko-KR" dirty="0"/>
              <a:t>else:</a:t>
            </a:r>
          </a:p>
          <a:p>
            <a:pPr marL="0" indent="0">
              <a:buNone/>
            </a:pPr>
            <a:r>
              <a:rPr lang="en-US" altLang="ko-KR" dirty="0"/>
              <a:t>    </a:t>
            </a:r>
            <a:r>
              <a:rPr lang="en-US" altLang="ko-KR" dirty="0" err="1"/>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3103453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39296168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19169737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False</a:t>
            </a:r>
          </a:p>
          <a:p>
            <a:pPr marL="0" indent="0">
              <a:buNone/>
            </a:pPr>
            <a:r>
              <a:rPr lang="en-US" altLang="ko-KR" dirty="0"/>
              <a:t>    statements1</a:t>
            </a:r>
          </a:p>
          <a:p>
            <a:pPr marL="0" indent="0">
              <a:buNone/>
            </a:pPr>
            <a:r>
              <a:rPr lang="en-US" altLang="ko-KR" dirty="0" err="1"/>
              <a:t>elif</a:t>
            </a:r>
            <a:r>
              <a:rPr lang="en-US" altLang="ko-KR" dirty="0"/>
              <a:t> </a:t>
            </a:r>
            <a:r>
              <a:rPr lang="en-US" altLang="ko-KR" b="1" dirty="0">
                <a:solidFill>
                  <a:srgbClr val="FF0000"/>
                </a:solidFill>
              </a:rPr>
              <a:t>expression2</a:t>
            </a:r>
            <a:r>
              <a:rPr lang="en-US" altLang="ko-KR" dirty="0"/>
              <a:t>:		# </a:t>
            </a:r>
            <a:r>
              <a:rPr lang="en-US" altLang="ko-KR" b="1" dirty="0">
                <a:solidFill>
                  <a:srgbClr val="FF0000"/>
                </a:solidFill>
              </a:rPr>
              <a:t>False</a:t>
            </a:r>
          </a:p>
          <a:p>
            <a:pPr marL="0" indent="0">
              <a:buNone/>
            </a:pPr>
            <a:r>
              <a:rPr lang="en-US" altLang="ko-KR" dirty="0"/>
              <a:t>    statements2</a:t>
            </a:r>
          </a:p>
          <a:p>
            <a:pPr marL="0" indent="0">
              <a:buNone/>
            </a:pPr>
            <a:r>
              <a:rPr lang="en-US" altLang="ko-KR" dirty="0"/>
              <a:t>else:</a:t>
            </a:r>
          </a:p>
          <a:p>
            <a:pPr marL="0" indent="0">
              <a:buNone/>
            </a:pPr>
            <a:r>
              <a:rPr lang="en-US" altLang="ko-KR" dirty="0"/>
              <a:t>    </a:t>
            </a:r>
            <a:r>
              <a:rPr lang="en-US" altLang="ko-KR" b="1" dirty="0" err="1">
                <a:solidFill>
                  <a:srgbClr val="FF0000"/>
                </a:solidFill>
              </a:rPr>
              <a:t>statementsN</a:t>
            </a:r>
            <a:endParaRPr lang="en-US" altLang="ko-KR" b="1" dirty="0">
              <a:solidFill>
                <a:srgbClr val="FF0000"/>
              </a:solidFill>
            </a:endParaRPr>
          </a:p>
          <a:p>
            <a:pPr marL="0" indent="0">
              <a:buNone/>
            </a:pPr>
            <a:r>
              <a:rPr lang="en-US" altLang="ko-KR" dirty="0"/>
              <a:t>					# </a:t>
            </a:r>
            <a:r>
              <a:rPr lang="en-US" altLang="ko-KR" b="1" dirty="0">
                <a:solidFill>
                  <a:srgbClr val="FF0000"/>
                </a:solidFill>
              </a:rPr>
              <a:t>Terminate</a:t>
            </a:r>
            <a:endParaRPr lang="ko-KR" altLang="en-US" b="1" dirty="0">
              <a:solidFill>
                <a:srgbClr val="FF0000"/>
              </a:solidFill>
            </a:endParaRPr>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41329075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Indentation</a:t>
            </a:r>
            <a:endParaRPr lang="ko-KR" altLang="en-US" dirty="0"/>
          </a:p>
        </p:txBody>
      </p:sp>
      <p:sp>
        <p:nvSpPr>
          <p:cNvPr id="4" name="내용 개체 틀 3"/>
          <p:cNvSpPr>
            <a:spLocks noGrp="1"/>
          </p:cNvSpPr>
          <p:nvPr>
            <p:ph idx="1"/>
          </p:nvPr>
        </p:nvSpPr>
        <p:spPr/>
        <p:txBody>
          <a:bodyPr>
            <a:normAutofit lnSpcReduction="10000"/>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6" name="슬라이드 번호 개체 틀 5"/>
          <p:cNvSpPr>
            <a:spLocks noGrp="1"/>
          </p:cNvSpPr>
          <p:nvPr>
            <p:ph type="sldNum" sz="quarter" idx="12"/>
          </p:nvPr>
        </p:nvSpPr>
        <p:spPr/>
        <p:txBody>
          <a:bodyPr/>
          <a:lstStyle/>
          <a:p>
            <a:fld id="{D57F1E4F-1CFF-5643-939E-217C01CDF565}" type="slidenum">
              <a:rPr lang="en-US" smtClean="0"/>
              <a:pPr/>
              <a:t>79</a:t>
            </a:fld>
            <a:endParaRPr lang="en-US" dirty="0"/>
          </a:p>
        </p:txBody>
      </p:sp>
      <p:sp>
        <p:nvSpPr>
          <p:cNvPr id="20" name="타원 19"/>
          <p:cNvSpPr/>
          <p:nvPr/>
        </p:nvSpPr>
        <p:spPr bwMode="auto">
          <a:xfrm>
            <a:off x="7092112" y="1832638"/>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21" name="도넛 20"/>
          <p:cNvSpPr/>
          <p:nvPr/>
        </p:nvSpPr>
        <p:spPr bwMode="auto">
          <a:xfrm>
            <a:off x="7092112" y="5784412"/>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22" name="직선 화살표 연결선 21"/>
          <p:cNvCxnSpPr>
            <a:stCxn id="24" idx="2"/>
            <a:endCxn id="39" idx="0"/>
          </p:cNvCxnSpPr>
          <p:nvPr/>
        </p:nvCxnSpPr>
        <p:spPr bwMode="auto">
          <a:xfrm>
            <a:off x="7248127" y="3569608"/>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3" name="TextBox 22"/>
          <p:cNvSpPr txBox="1"/>
          <p:nvPr/>
        </p:nvSpPr>
        <p:spPr>
          <a:xfrm>
            <a:off x="7716181" y="3408058"/>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24" name="TextBox 23"/>
          <p:cNvSpPr txBox="1"/>
          <p:nvPr/>
        </p:nvSpPr>
        <p:spPr>
          <a:xfrm>
            <a:off x="6234017" y="3141154"/>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25" name="TextBox 24"/>
          <p:cNvSpPr txBox="1"/>
          <p:nvPr/>
        </p:nvSpPr>
        <p:spPr>
          <a:xfrm>
            <a:off x="6234017" y="3141154"/>
            <a:ext cx="2028225" cy="428452"/>
          </a:xfrm>
          <a:prstGeom prst="rect">
            <a:avLst/>
          </a:prstGeom>
          <a:noFill/>
          <a:ln>
            <a:noFill/>
          </a:ln>
        </p:spPr>
        <p:txBody>
          <a:bodyPr wrap="square" rtlCol="0" anchor="ctr" anchorCtr="0">
            <a:noAutofit/>
          </a:bodyPr>
          <a:lstStyle/>
          <a:p>
            <a:pPr algn="ctr"/>
            <a:r>
              <a:rPr lang="en-US" altLang="ko-KR" sz="1083" dirty="0"/>
              <a:t>expression2</a:t>
            </a:r>
          </a:p>
        </p:txBody>
      </p:sp>
      <p:sp>
        <p:nvSpPr>
          <p:cNvPr id="28" name="TextBox 27"/>
          <p:cNvSpPr txBox="1"/>
          <p:nvPr/>
        </p:nvSpPr>
        <p:spPr>
          <a:xfrm>
            <a:off x="8028216" y="3642084"/>
            <a:ext cx="2028225" cy="266806"/>
          </a:xfrm>
          <a:prstGeom prst="rect">
            <a:avLst/>
          </a:prstGeom>
          <a:noFill/>
          <a:ln>
            <a:solidFill>
              <a:schemeClr val="tx1"/>
            </a:solidFill>
          </a:ln>
        </p:spPr>
        <p:txBody>
          <a:bodyPr wrap="square" rtlCol="0" anchor="ctr" anchorCtr="0">
            <a:noAutofit/>
          </a:bodyPr>
          <a:lstStyle/>
          <a:p>
            <a:pPr algn="ctr"/>
            <a:r>
              <a:rPr lang="en-US" altLang="ko-KR" sz="1083" dirty="0"/>
              <a:t>statements2</a:t>
            </a:r>
            <a:endParaRPr lang="ko-KR" altLang="en-US" sz="1083" dirty="0"/>
          </a:p>
        </p:txBody>
      </p:sp>
      <p:cxnSp>
        <p:nvCxnSpPr>
          <p:cNvPr id="30" name="직선 화살표 연결선 29"/>
          <p:cNvCxnSpPr>
            <a:stCxn id="20" idx="4"/>
            <a:endCxn id="52" idx="0"/>
          </p:cNvCxnSpPr>
          <p:nvPr/>
        </p:nvCxnSpPr>
        <p:spPr bwMode="auto">
          <a:xfrm>
            <a:off x="7248129" y="2144673"/>
            <a:ext cx="0" cy="25535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7" name="TextBox 36"/>
          <p:cNvSpPr txBox="1"/>
          <p:nvPr/>
        </p:nvSpPr>
        <p:spPr>
          <a:xfrm>
            <a:off x="7716181" y="4155365"/>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38" name="TextBox 37"/>
          <p:cNvSpPr txBox="1"/>
          <p:nvPr/>
        </p:nvSpPr>
        <p:spPr>
          <a:xfrm>
            <a:off x="6234017" y="3888461"/>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39" name="TextBox 38"/>
          <p:cNvSpPr txBox="1"/>
          <p:nvPr/>
        </p:nvSpPr>
        <p:spPr>
          <a:xfrm>
            <a:off x="6234017" y="3888461"/>
            <a:ext cx="2028225" cy="428452"/>
          </a:xfrm>
          <a:prstGeom prst="rect">
            <a:avLst/>
          </a:prstGeom>
          <a:noFill/>
          <a:ln>
            <a:noFill/>
          </a:ln>
        </p:spPr>
        <p:txBody>
          <a:bodyPr wrap="square" rtlCol="0" anchor="ctr" anchorCtr="0">
            <a:noAutofit/>
          </a:bodyPr>
          <a:lstStyle/>
          <a:p>
            <a:pPr algn="ctr"/>
            <a:r>
              <a:rPr lang="en-US" altLang="ko-KR" sz="1083" dirty="0"/>
              <a:t>expression3</a:t>
            </a:r>
          </a:p>
        </p:txBody>
      </p:sp>
      <p:sp>
        <p:nvSpPr>
          <p:cNvPr id="40" name="TextBox 39"/>
          <p:cNvSpPr txBox="1"/>
          <p:nvPr/>
        </p:nvSpPr>
        <p:spPr>
          <a:xfrm>
            <a:off x="8028216" y="4389391"/>
            <a:ext cx="2028225" cy="266806"/>
          </a:xfrm>
          <a:prstGeom prst="rect">
            <a:avLst/>
          </a:prstGeom>
          <a:noFill/>
          <a:ln>
            <a:solidFill>
              <a:schemeClr val="tx1"/>
            </a:solidFill>
          </a:ln>
        </p:spPr>
        <p:txBody>
          <a:bodyPr wrap="square" rtlCol="0" anchor="ctr" anchorCtr="0">
            <a:noAutofit/>
          </a:bodyPr>
          <a:lstStyle/>
          <a:p>
            <a:pPr algn="ctr"/>
            <a:r>
              <a:rPr lang="en-US" altLang="ko-KR" sz="1083"/>
              <a:t>statements3</a:t>
            </a:r>
            <a:endParaRPr lang="ko-KR" altLang="en-US" sz="1083" dirty="0"/>
          </a:p>
        </p:txBody>
      </p:sp>
      <p:sp>
        <p:nvSpPr>
          <p:cNvPr id="41" name="TextBox 40"/>
          <p:cNvSpPr txBox="1"/>
          <p:nvPr/>
        </p:nvSpPr>
        <p:spPr>
          <a:xfrm>
            <a:off x="7170120" y="3531296"/>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42" name="TextBox 41"/>
          <p:cNvSpPr txBox="1"/>
          <p:nvPr/>
        </p:nvSpPr>
        <p:spPr>
          <a:xfrm>
            <a:off x="6234017" y="5241387"/>
            <a:ext cx="2028225" cy="266806"/>
          </a:xfrm>
          <a:prstGeom prst="rect">
            <a:avLst/>
          </a:prstGeom>
          <a:noFill/>
          <a:ln>
            <a:solidFill>
              <a:schemeClr val="tx1"/>
            </a:solidFill>
          </a:ln>
        </p:spPr>
        <p:txBody>
          <a:bodyPr wrap="square" rtlCol="0" anchor="ctr" anchorCtr="0">
            <a:noAutofit/>
          </a:bodyPr>
          <a:lstStyle/>
          <a:p>
            <a:pPr algn="ctr"/>
            <a:r>
              <a:rPr lang="en-US" altLang="ko-KR" sz="1083" dirty="0" err="1"/>
              <a:t>statementsN</a:t>
            </a:r>
            <a:endParaRPr lang="ko-KR" altLang="en-US" sz="1083" dirty="0"/>
          </a:p>
        </p:txBody>
      </p:sp>
      <p:sp>
        <p:nvSpPr>
          <p:cNvPr id="43" name="TextBox 42"/>
          <p:cNvSpPr txBox="1"/>
          <p:nvPr/>
        </p:nvSpPr>
        <p:spPr>
          <a:xfrm>
            <a:off x="7170120" y="4278603"/>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44" name="꺾인 연결선 43"/>
          <p:cNvCxnSpPr>
            <a:stCxn id="25" idx="3"/>
            <a:endCxn id="28" idx="0"/>
          </p:cNvCxnSpPr>
          <p:nvPr/>
        </p:nvCxnSpPr>
        <p:spPr bwMode="auto">
          <a:xfrm>
            <a:off x="8262242" y="3355380"/>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5" name="꺾인 연결선 44"/>
          <p:cNvCxnSpPr>
            <a:stCxn id="39" idx="3"/>
            <a:endCxn id="40" idx="0"/>
          </p:cNvCxnSpPr>
          <p:nvPr/>
        </p:nvCxnSpPr>
        <p:spPr bwMode="auto">
          <a:xfrm>
            <a:off x="8262242" y="4102687"/>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6" name="꺾인 연결선 45"/>
          <p:cNvCxnSpPr>
            <a:stCxn id="28" idx="3"/>
            <a:endCxn id="21" idx="6"/>
          </p:cNvCxnSpPr>
          <p:nvPr/>
        </p:nvCxnSpPr>
        <p:spPr bwMode="auto">
          <a:xfrm flipH="1">
            <a:off x="7404146" y="3775487"/>
            <a:ext cx="2652294" cy="2164942"/>
          </a:xfrm>
          <a:prstGeom prst="bentConnector3">
            <a:avLst>
              <a:gd name="adj1" fmla="val -8619"/>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7" name="꺾인 연결선 46"/>
          <p:cNvCxnSpPr>
            <a:stCxn id="40" idx="3"/>
            <a:endCxn id="21" idx="6"/>
          </p:cNvCxnSpPr>
          <p:nvPr/>
        </p:nvCxnSpPr>
        <p:spPr bwMode="auto">
          <a:xfrm flipH="1">
            <a:off x="7404146" y="4522795"/>
            <a:ext cx="2652294" cy="1417635"/>
          </a:xfrm>
          <a:prstGeom prst="bentConnector3">
            <a:avLst>
              <a:gd name="adj1" fmla="val -8619"/>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8" name="직선 화살표 연결선 47"/>
          <p:cNvCxnSpPr>
            <a:stCxn id="42" idx="2"/>
            <a:endCxn id="21" idx="0"/>
          </p:cNvCxnSpPr>
          <p:nvPr/>
        </p:nvCxnSpPr>
        <p:spPr bwMode="auto">
          <a:xfrm>
            <a:off x="7248127" y="5508193"/>
            <a:ext cx="0" cy="2762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9" name="직선 화살표 연결선 48"/>
          <p:cNvCxnSpPr>
            <a:stCxn id="51" idx="2"/>
            <a:endCxn id="25" idx="0"/>
          </p:cNvCxnSpPr>
          <p:nvPr/>
        </p:nvCxnSpPr>
        <p:spPr bwMode="auto">
          <a:xfrm>
            <a:off x="7248129" y="2828476"/>
            <a:ext cx="0" cy="31267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50" name="TextBox 49"/>
          <p:cNvSpPr txBox="1"/>
          <p:nvPr/>
        </p:nvSpPr>
        <p:spPr>
          <a:xfrm>
            <a:off x="7716181" y="2666927"/>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51" name="TextBox 50"/>
          <p:cNvSpPr txBox="1"/>
          <p:nvPr/>
        </p:nvSpPr>
        <p:spPr>
          <a:xfrm>
            <a:off x="6234017" y="2400023"/>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52" name="TextBox 51"/>
          <p:cNvSpPr txBox="1"/>
          <p:nvPr/>
        </p:nvSpPr>
        <p:spPr>
          <a:xfrm>
            <a:off x="6234017" y="2400023"/>
            <a:ext cx="2028225" cy="428452"/>
          </a:xfrm>
          <a:prstGeom prst="rect">
            <a:avLst/>
          </a:prstGeom>
          <a:noFill/>
          <a:ln>
            <a:noFill/>
          </a:ln>
        </p:spPr>
        <p:txBody>
          <a:bodyPr wrap="square" rtlCol="0" anchor="ctr" anchorCtr="0">
            <a:noAutofit/>
          </a:bodyPr>
          <a:lstStyle/>
          <a:p>
            <a:pPr algn="ctr"/>
            <a:r>
              <a:rPr lang="en-US" altLang="ko-KR" sz="1083" dirty="0"/>
              <a:t>expression1</a:t>
            </a:r>
          </a:p>
        </p:txBody>
      </p:sp>
      <p:sp>
        <p:nvSpPr>
          <p:cNvPr id="53" name="TextBox 52"/>
          <p:cNvSpPr txBox="1"/>
          <p:nvPr/>
        </p:nvSpPr>
        <p:spPr>
          <a:xfrm>
            <a:off x="8028216" y="2900953"/>
            <a:ext cx="2028225" cy="266806"/>
          </a:xfrm>
          <a:prstGeom prst="rect">
            <a:avLst/>
          </a:prstGeom>
          <a:noFill/>
          <a:ln>
            <a:solidFill>
              <a:schemeClr val="tx1"/>
            </a:solidFill>
          </a:ln>
        </p:spPr>
        <p:txBody>
          <a:bodyPr wrap="square" rtlCol="0" anchor="ctr" anchorCtr="0">
            <a:noAutofit/>
          </a:bodyPr>
          <a:lstStyle/>
          <a:p>
            <a:pPr algn="ctr"/>
            <a:r>
              <a:rPr lang="en-US" altLang="ko-KR" sz="1083" dirty="0"/>
              <a:t>statements1</a:t>
            </a:r>
            <a:endParaRPr lang="ko-KR" altLang="en-US" sz="1083" dirty="0"/>
          </a:p>
        </p:txBody>
      </p:sp>
      <p:sp>
        <p:nvSpPr>
          <p:cNvPr id="54" name="TextBox 53"/>
          <p:cNvSpPr txBox="1"/>
          <p:nvPr/>
        </p:nvSpPr>
        <p:spPr>
          <a:xfrm>
            <a:off x="7170120" y="2790165"/>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55" name="꺾인 연결선 54"/>
          <p:cNvCxnSpPr>
            <a:stCxn id="52" idx="3"/>
            <a:endCxn id="53" idx="0"/>
          </p:cNvCxnSpPr>
          <p:nvPr/>
        </p:nvCxnSpPr>
        <p:spPr bwMode="auto">
          <a:xfrm>
            <a:off x="8262242" y="2614249"/>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0" name="직선 화살표 연결선 59"/>
          <p:cNvCxnSpPr>
            <a:stCxn id="39" idx="2"/>
            <a:endCxn id="61" idx="0"/>
          </p:cNvCxnSpPr>
          <p:nvPr/>
        </p:nvCxnSpPr>
        <p:spPr bwMode="auto">
          <a:xfrm>
            <a:off x="7248129" y="4316913"/>
            <a:ext cx="0" cy="34709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61" name="TextBox 60"/>
          <p:cNvSpPr txBox="1"/>
          <p:nvPr/>
        </p:nvSpPr>
        <p:spPr>
          <a:xfrm>
            <a:off x="6234017" y="4664011"/>
            <a:ext cx="2028225" cy="266806"/>
          </a:xfrm>
          <a:prstGeom prst="rect">
            <a:avLst/>
          </a:prstGeom>
          <a:noFill/>
          <a:ln>
            <a:noFill/>
          </a:ln>
        </p:spPr>
        <p:txBody>
          <a:bodyPr wrap="square" rtlCol="0" anchor="ctr" anchorCtr="0">
            <a:noAutofit/>
          </a:bodyPr>
          <a:lstStyle/>
          <a:p>
            <a:pPr algn="ctr"/>
            <a:r>
              <a:rPr lang="en-US" altLang="ko-KR" sz="1083" dirty="0"/>
              <a:t>…</a:t>
            </a:r>
            <a:endParaRPr lang="ko-KR" altLang="en-US" sz="1083" dirty="0"/>
          </a:p>
        </p:txBody>
      </p:sp>
      <p:cxnSp>
        <p:nvCxnSpPr>
          <p:cNvPr id="62" name="직선 화살표 연결선 61"/>
          <p:cNvCxnSpPr>
            <a:stCxn id="61" idx="2"/>
            <a:endCxn id="42" idx="0"/>
          </p:cNvCxnSpPr>
          <p:nvPr/>
        </p:nvCxnSpPr>
        <p:spPr bwMode="auto">
          <a:xfrm>
            <a:off x="7248129" y="4930817"/>
            <a:ext cx="0" cy="31057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67" name="꺾인 연결선 66"/>
          <p:cNvCxnSpPr>
            <a:stCxn id="53" idx="3"/>
            <a:endCxn id="21" idx="6"/>
          </p:cNvCxnSpPr>
          <p:nvPr/>
        </p:nvCxnSpPr>
        <p:spPr>
          <a:xfrm flipH="1">
            <a:off x="7404146" y="3034357"/>
            <a:ext cx="2652294" cy="2906073"/>
          </a:xfrm>
          <a:prstGeom prst="bentConnector3">
            <a:avLst>
              <a:gd name="adj1" fmla="val -86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직사각형 35"/>
          <p:cNvSpPr/>
          <p:nvPr/>
        </p:nvSpPr>
        <p:spPr>
          <a:xfrm>
            <a:off x="1199456" y="2780928"/>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1199456" y="3501008"/>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a:off x="1199456" y="4293096"/>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1199456" y="5373216"/>
            <a:ext cx="242462" cy="288032"/>
          </a:xfrm>
          <a:prstGeom prst="rect">
            <a:avLst/>
          </a:prstGeom>
          <a:noFill/>
          <a:ln w="28575">
            <a:solidFill>
              <a:srgbClr val="FC26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4859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b="1" u="sng" dirty="0"/>
              <a:t>if statement</a:t>
            </a:r>
          </a:p>
          <a:p>
            <a:pPr lvl="1"/>
            <a:r>
              <a:rPr lang="en-US" altLang="ko-KR" dirty="0"/>
              <a:t>if</a:t>
            </a:r>
          </a:p>
          <a:p>
            <a:pPr lvl="1"/>
            <a:r>
              <a:rPr lang="en-US" altLang="ko-KR" dirty="0"/>
              <a:t>if-else</a:t>
            </a:r>
          </a:p>
          <a:p>
            <a:pPr lvl="1"/>
            <a:r>
              <a:rPr lang="en-US" altLang="ko-KR" dirty="0"/>
              <a:t>if-</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r>
              <a:rPr lang="en-US" altLang="ko-KR"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9192797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t>
            </a:r>
            <a:r>
              <a:rPr lang="en-US" altLang="ko-KR" b="1" i="1"/>
              <a:t>if-elif-else</a:t>
            </a:r>
            <a:endParaRPr lang="ko-KR" altLang="en-US" b="1" i="1" dirty="0"/>
          </a:p>
        </p:txBody>
      </p:sp>
      <p:sp>
        <p:nvSpPr>
          <p:cNvPr id="7" name="내용 개체 틀 6"/>
          <p:cNvSpPr>
            <a:spLocks noGrp="1"/>
          </p:cNvSpPr>
          <p:nvPr>
            <p:ph idx="1"/>
          </p:nvPr>
        </p:nvSpPr>
        <p:spPr/>
        <p:txBody>
          <a:bodyPr>
            <a:normAutofit fontScale="92500" lnSpcReduction="20000"/>
          </a:bodyPr>
          <a:lstStyle/>
          <a:p>
            <a:pPr marL="0" indent="0">
              <a:buNone/>
            </a:pPr>
            <a:r>
              <a:rPr lang="en-US" altLang="ko-KR" dirty="0"/>
              <a:t>n = int(input("Type a number ... "))</a:t>
            </a:r>
          </a:p>
          <a:p>
            <a:pPr marL="0" indent="0">
              <a:buNone/>
            </a:pPr>
            <a:r>
              <a:rPr lang="en-US" altLang="ko-KR" dirty="0"/>
              <a:t>if n % 3 == 0:</a:t>
            </a:r>
          </a:p>
          <a:p>
            <a:pPr marL="0" indent="0">
              <a:buNone/>
            </a:pPr>
            <a:r>
              <a:rPr lang="en-US" altLang="ko-KR" dirty="0"/>
              <a:t>    print("The remainder is 0.")</a:t>
            </a:r>
          </a:p>
          <a:p>
            <a:pPr marL="0" indent="0">
              <a:buNone/>
            </a:pPr>
            <a:r>
              <a:rPr lang="en-US" altLang="ko-KR" dirty="0" err="1"/>
              <a:t>elif</a:t>
            </a:r>
            <a:r>
              <a:rPr lang="en-US" altLang="ko-KR" dirty="0"/>
              <a:t> n % 3 == 1:</a:t>
            </a:r>
          </a:p>
          <a:p>
            <a:pPr marL="0" indent="0">
              <a:buNone/>
            </a:pPr>
            <a:r>
              <a:rPr lang="en-US" altLang="ko-KR" dirty="0"/>
              <a:t>    print("The remainder is 1.")</a:t>
            </a:r>
          </a:p>
          <a:p>
            <a:pPr marL="0" indent="0">
              <a:buNone/>
            </a:pPr>
            <a:r>
              <a:rPr lang="en-US" altLang="ko-KR" dirty="0"/>
              <a:t>else:</a:t>
            </a:r>
          </a:p>
          <a:p>
            <a:pPr marL="0" indent="0">
              <a:buNone/>
            </a:pPr>
            <a:r>
              <a:rPr lang="en-US" altLang="ko-KR" dirty="0"/>
              <a:t>    print("The remainder is 2.")</a:t>
            </a:r>
          </a:p>
          <a:p>
            <a:pPr marL="0" indent="0">
              <a:buNone/>
            </a:pPr>
            <a:endParaRPr lang="en-US" altLang="ko-KR" dirty="0"/>
          </a:p>
          <a:p>
            <a:pPr marL="0" indent="0">
              <a:buNone/>
            </a:pPr>
            <a:r>
              <a:rPr lang="en-US" altLang="ko-KR" dirty="0"/>
              <a:t># Alternative solution</a:t>
            </a:r>
          </a:p>
          <a:p>
            <a:pPr marL="0" indent="0">
              <a:buNone/>
            </a:pPr>
            <a:r>
              <a:rPr lang="en-US" altLang="ko-KR" dirty="0"/>
              <a:t>n = int(input("Type a number ... "))</a:t>
            </a:r>
          </a:p>
          <a:p>
            <a:pPr marL="0" indent="0">
              <a:buNone/>
            </a:pPr>
            <a:r>
              <a:rPr lang="en-US" altLang="ko-KR" dirty="0"/>
              <a:t>print("The remainder is {0:d}.".format(n % 3))</a:t>
            </a:r>
          </a:p>
        </p:txBody>
      </p:sp>
      <p:sp>
        <p:nvSpPr>
          <p:cNvPr id="5" name="슬라이드 번호 개체 틀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13612657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normAutofit fontScale="92500" lnSpcReduction="20000"/>
          </a:bodyPr>
          <a:lstStyle/>
          <a:p>
            <a:pPr marL="0" indent="0">
              <a:buNone/>
            </a:pPr>
            <a:r>
              <a:rPr lang="en-US" altLang="ko-KR" dirty="0" err="1"/>
              <a:t>sSSN</a:t>
            </a:r>
            <a:r>
              <a:rPr lang="en-US" altLang="ko-KR" dirty="0"/>
              <a:t> = input("Type your SSN ... ")</a:t>
            </a:r>
          </a:p>
          <a:p>
            <a:pPr marL="0" indent="0">
              <a:buNone/>
            </a:pPr>
            <a:r>
              <a:rPr lang="en-US" altLang="ko-KR" dirty="0"/>
              <a:t>if </a:t>
            </a:r>
            <a:r>
              <a:rPr lang="en-US" altLang="ko-KR" dirty="0" err="1"/>
              <a:t>sSSN</a:t>
            </a:r>
            <a:r>
              <a:rPr lang="en-US" altLang="ko-KR" dirty="0"/>
              <a:t>[6] == "1":</a:t>
            </a:r>
          </a:p>
          <a:p>
            <a:pPr marL="0" indent="0">
              <a:buNone/>
            </a:pPr>
            <a:r>
              <a:rPr lang="en-US" altLang="ko-KR" dirty="0"/>
              <a:t>    print("You are male born in the 20th century.")</a:t>
            </a:r>
          </a:p>
          <a:p>
            <a:pPr marL="0" indent="0">
              <a:buNone/>
            </a:pPr>
            <a:r>
              <a:rPr lang="en-US" altLang="ko-KR" dirty="0" err="1"/>
              <a:t>elif</a:t>
            </a:r>
            <a:r>
              <a:rPr lang="en-US" altLang="ko-KR" dirty="0"/>
              <a:t> </a:t>
            </a:r>
            <a:r>
              <a:rPr lang="en-US" altLang="ko-KR" dirty="0" err="1"/>
              <a:t>sSSN</a:t>
            </a:r>
            <a:r>
              <a:rPr lang="en-US" altLang="ko-KR" dirty="0"/>
              <a:t>[6] == "2":</a:t>
            </a:r>
          </a:p>
          <a:p>
            <a:pPr marL="0" indent="0">
              <a:buNone/>
            </a:pPr>
            <a:r>
              <a:rPr lang="en-US" altLang="ko-KR" dirty="0"/>
              <a:t>    print("You are female born in the 20th century.")</a:t>
            </a:r>
          </a:p>
          <a:p>
            <a:pPr marL="0" indent="0">
              <a:buNone/>
            </a:pPr>
            <a:r>
              <a:rPr lang="en-US" altLang="ko-KR" dirty="0" err="1"/>
              <a:t>elif</a:t>
            </a:r>
            <a:r>
              <a:rPr lang="en-US" altLang="ko-KR" dirty="0"/>
              <a:t> </a:t>
            </a:r>
            <a:r>
              <a:rPr lang="en-US" altLang="ko-KR" dirty="0" err="1"/>
              <a:t>sSSN</a:t>
            </a:r>
            <a:r>
              <a:rPr lang="en-US" altLang="ko-KR" dirty="0"/>
              <a:t>[6] == "3":</a:t>
            </a:r>
          </a:p>
          <a:p>
            <a:pPr marL="0" indent="0">
              <a:buNone/>
            </a:pPr>
            <a:r>
              <a:rPr lang="en-US" altLang="ko-KR" dirty="0"/>
              <a:t>    print("You are male born in the 21st century.")</a:t>
            </a:r>
          </a:p>
          <a:p>
            <a:pPr marL="0" indent="0">
              <a:buNone/>
            </a:pPr>
            <a:r>
              <a:rPr lang="en-US" altLang="ko-KR" dirty="0" err="1"/>
              <a:t>elif</a:t>
            </a:r>
            <a:r>
              <a:rPr lang="en-US" altLang="ko-KR" dirty="0"/>
              <a:t> </a:t>
            </a:r>
            <a:r>
              <a:rPr lang="en-US" altLang="ko-KR" dirty="0" err="1"/>
              <a:t>sSSN</a:t>
            </a:r>
            <a:r>
              <a:rPr lang="en-US" altLang="ko-KR" dirty="0"/>
              <a:t>[6] == "4":</a:t>
            </a:r>
          </a:p>
          <a:p>
            <a:pPr marL="0" indent="0">
              <a:buNone/>
            </a:pPr>
            <a:r>
              <a:rPr lang="en-US" altLang="ko-KR" dirty="0"/>
              <a:t>    print("You are female born in the 21st century.")</a:t>
            </a:r>
          </a:p>
          <a:p>
            <a:pPr marL="0" indent="0">
              <a:buNone/>
            </a:pPr>
            <a:r>
              <a:rPr lang="en-US" altLang="ko-KR" dirty="0"/>
              <a:t>else:</a:t>
            </a:r>
          </a:p>
          <a:p>
            <a:pPr marL="0" indent="0">
              <a:buNone/>
            </a:pPr>
            <a:r>
              <a:rPr lang="en-US" altLang="ko-KR" dirty="0"/>
              <a:t>    print("Unknown SSN.")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26382022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2"/>
          <p:cNvSpPr txBox="1">
            <a:spLocks noGrp="1"/>
          </p:cNvSpPr>
          <p:nvPr>
            <p:ph type="title"/>
          </p:nvPr>
        </p:nvSpPr>
        <p:spPr>
          <a:xfrm>
            <a:off x="913795" y="139083"/>
            <a:ext cx="10353762" cy="766439"/>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3200"/>
              <a:buFont typeface="Batang"/>
              <a:buNone/>
            </a:pPr>
            <a:r>
              <a:rPr lang="en-US" dirty="0"/>
              <a:t>Quiz</a:t>
            </a:r>
            <a:r>
              <a:rPr lang="ko-KR" altLang="en-US" dirty="0"/>
              <a:t> </a:t>
            </a:r>
            <a:r>
              <a:rPr lang="en-US" altLang="ko-KR" dirty="0"/>
              <a:t>3</a:t>
            </a:r>
            <a:endParaRPr dirty="0"/>
          </a:p>
        </p:txBody>
      </p:sp>
      <p:sp>
        <p:nvSpPr>
          <p:cNvPr id="368" name="Google Shape;368;p22"/>
          <p:cNvSpPr txBox="1">
            <a:spLocks noGrp="1"/>
          </p:cNvSpPr>
          <p:nvPr>
            <p:ph type="sldNum" idx="12"/>
          </p:nvPr>
        </p:nvSpPr>
        <p:spPr>
          <a:xfrm>
            <a:off x="10514011" y="6036261"/>
            <a:ext cx="75354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82</a:t>
            </a:fld>
            <a:endParaRPr/>
          </a:p>
        </p:txBody>
      </p:sp>
      <p:pic>
        <p:nvPicPr>
          <p:cNvPr id="369" name="Google Shape;369;p22" descr="나무 배경에 영화 클래퍼입니다. 3d 그림"/>
          <p:cNvPicPr preferRelativeResize="0"/>
          <p:nvPr/>
        </p:nvPicPr>
        <p:blipFill rotWithShape="1">
          <a:blip r:embed="rId3">
            <a:alphaModFix/>
          </a:blip>
          <a:srcRect/>
          <a:stretch/>
        </p:blipFill>
        <p:spPr>
          <a:xfrm>
            <a:off x="1333500" y="1047750"/>
            <a:ext cx="9525000" cy="4762500"/>
          </a:xfrm>
          <a:prstGeom prst="rect">
            <a:avLst/>
          </a:prstGeom>
          <a:noFill/>
          <a:ln>
            <a:noFill/>
          </a:ln>
        </p:spPr>
      </p:pic>
      <p:sp>
        <p:nvSpPr>
          <p:cNvPr id="370" name="Google Shape;370;p22"/>
          <p:cNvSpPr txBox="1"/>
          <p:nvPr/>
        </p:nvSpPr>
        <p:spPr>
          <a:xfrm rot="1558658">
            <a:off x="3491485" y="4278091"/>
            <a:ext cx="33983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dirty="0">
                <a:solidFill>
                  <a:srgbClr val="FFFF00"/>
                </a:solidFill>
                <a:latin typeface="Arial"/>
                <a:ea typeface="Arial"/>
                <a:cs typeface="Arial"/>
                <a:sym typeface="Arial"/>
              </a:rPr>
              <a:t>BMI Calculation</a:t>
            </a:r>
            <a:endParaRPr sz="1800" b="1" dirty="0">
              <a:solidFill>
                <a:srgbClr val="FFFF00"/>
              </a:solidFill>
              <a:latin typeface="Arial"/>
              <a:ea typeface="Arial"/>
              <a:cs typeface="Arial"/>
              <a:sym typeface="Arial"/>
            </a:endParaRPr>
          </a:p>
        </p:txBody>
      </p:sp>
    </p:spTree>
    <p:extLst>
      <p:ext uri="{BB962C8B-B14F-4D97-AF65-F5344CB8AC3E}">
        <p14:creationId xmlns:p14="http://schemas.microsoft.com/office/powerpoint/2010/main" val="30014337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913794" y="386080"/>
            <a:ext cx="10353762" cy="549277"/>
          </a:xfrm>
        </p:spPr>
        <p:txBody>
          <a:bodyPr>
            <a:noAutofit/>
          </a:bodyPr>
          <a:lstStyle/>
          <a:p>
            <a:r>
              <a:rPr lang="en-US" altLang="ko-KR" sz="2800" dirty="0"/>
              <a:t>Quiz</a:t>
            </a:r>
            <a:r>
              <a:rPr lang="ko-KR" altLang="en-US" sz="2800" dirty="0"/>
              <a:t> </a:t>
            </a:r>
            <a:r>
              <a:rPr lang="en-US" altLang="ko-KR" sz="2800" dirty="0"/>
              <a:t>3_</a:t>
            </a:r>
            <a:r>
              <a:rPr lang="ko-KR" altLang="en-US" sz="2800" dirty="0"/>
              <a:t>당신의</a:t>
            </a:r>
            <a:r>
              <a:rPr lang="en-US" altLang="ko-KR" sz="2800" dirty="0"/>
              <a:t> </a:t>
            </a:r>
            <a:r>
              <a:rPr lang="ko-KR" altLang="en-US" sz="2800" dirty="0"/>
              <a:t>키와 몸무게로 </a:t>
            </a:r>
            <a:r>
              <a:rPr lang="en-US" altLang="ko-KR" sz="2800" dirty="0"/>
              <a:t>BMI</a:t>
            </a:r>
            <a:r>
              <a:rPr lang="ko-KR" altLang="en-US" sz="2800" dirty="0"/>
              <a:t>를 계산하라</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83</a:t>
            </a:fld>
            <a:endParaRPr lang="en-US" dirty="0"/>
          </a:p>
        </p:txBody>
      </p:sp>
      <p:pic>
        <p:nvPicPr>
          <p:cNvPr id="1026" name="Picture 2">
            <a:extLst>
              <a:ext uri="{FF2B5EF4-FFF2-40B4-BE49-F238E27FC236}">
                <a16:creationId xmlns:a16="http://schemas.microsoft.com/office/drawing/2014/main" id="{03C0AD7A-1E30-ADBE-9EE9-D4DD0537F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240" y="1948239"/>
            <a:ext cx="7975600" cy="44862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B62F6F2-EC85-5034-6417-EEBD089100B8}"/>
              </a:ext>
            </a:extLst>
          </p:cNvPr>
          <p:cNvSpPr txBox="1"/>
          <p:nvPr/>
        </p:nvSpPr>
        <p:spPr>
          <a:xfrm>
            <a:off x="3830320" y="1175326"/>
            <a:ext cx="6096000" cy="369332"/>
          </a:xfrm>
          <a:prstGeom prst="rect">
            <a:avLst/>
          </a:prstGeom>
          <a:noFill/>
        </p:spPr>
        <p:txBody>
          <a:bodyPr wrap="square">
            <a:spAutoFit/>
          </a:bodyPr>
          <a:lstStyle/>
          <a:p>
            <a:r>
              <a:rPr lang="ko-KR" altLang="en-US" dirty="0">
                <a:hlinkClick r:id="rId3">
                  <a:extLst>
                    <a:ext uri="{A12FA001-AC4F-418D-AE19-62706E023703}">
                      <ahyp:hlinkClr xmlns:ahyp="http://schemas.microsoft.com/office/drawing/2018/hyperlinkcolor" val="tx"/>
                    </a:ext>
                  </a:extLst>
                </a:hlinkClick>
              </a:rPr>
              <a:t>https://en.wikipedia.org/wiki/Body_mass_index</a:t>
            </a:r>
            <a:r>
              <a:rPr lang="ko-KR" altLang="en-US" dirty="0"/>
              <a:t> </a:t>
            </a:r>
          </a:p>
        </p:txBody>
      </p:sp>
      <p:pic>
        <p:nvPicPr>
          <p:cNvPr id="9" name="그림 8">
            <a:extLst>
              <a:ext uri="{FF2B5EF4-FFF2-40B4-BE49-F238E27FC236}">
                <a16:creationId xmlns:a16="http://schemas.microsoft.com/office/drawing/2014/main" id="{556B523F-0C3F-1273-1FC4-ED43C02BFACC}"/>
              </a:ext>
            </a:extLst>
          </p:cNvPr>
          <p:cNvPicPr>
            <a:picLocks noChangeAspect="1"/>
          </p:cNvPicPr>
          <p:nvPr/>
        </p:nvPicPr>
        <p:blipFill>
          <a:blip r:embed="rId4"/>
          <a:stretch>
            <a:fillRect/>
          </a:stretch>
        </p:blipFill>
        <p:spPr>
          <a:xfrm>
            <a:off x="410065" y="1073529"/>
            <a:ext cx="3345470" cy="655377"/>
          </a:xfrm>
          <a:prstGeom prst="rect">
            <a:avLst/>
          </a:prstGeom>
        </p:spPr>
      </p:pic>
      <p:sp>
        <p:nvSpPr>
          <p:cNvPr id="11" name="TextBox 10">
            <a:extLst>
              <a:ext uri="{FF2B5EF4-FFF2-40B4-BE49-F238E27FC236}">
                <a16:creationId xmlns:a16="http://schemas.microsoft.com/office/drawing/2014/main" id="{B66654CB-6A41-B141-3ADD-A1ECBBD90D7B}"/>
              </a:ext>
            </a:extLst>
          </p:cNvPr>
          <p:cNvSpPr txBox="1"/>
          <p:nvPr/>
        </p:nvSpPr>
        <p:spPr>
          <a:xfrm>
            <a:off x="4206240" y="2364688"/>
            <a:ext cx="1686560" cy="369332"/>
          </a:xfrm>
          <a:prstGeom prst="rect">
            <a:avLst/>
          </a:prstGeom>
          <a:noFill/>
        </p:spPr>
        <p:txBody>
          <a:bodyPr wrap="square">
            <a:spAutoFit/>
          </a:bodyPr>
          <a:lstStyle/>
          <a:p>
            <a:r>
              <a:rPr lang="en-US" altLang="ko-KR" b="0" i="1" dirty="0">
                <a:solidFill>
                  <a:srgbClr val="000000"/>
                </a:solidFill>
                <a:effectLst/>
                <a:latin typeface="Arial" panose="020B0604020202020204" pitchFamily="34" charset="0"/>
              </a:rPr>
              <a:t>underweight</a:t>
            </a:r>
            <a:endParaRPr lang="ko-KR" altLang="en-US" dirty="0"/>
          </a:p>
        </p:txBody>
      </p:sp>
      <p:sp>
        <p:nvSpPr>
          <p:cNvPr id="13" name="TextBox 12">
            <a:extLst>
              <a:ext uri="{FF2B5EF4-FFF2-40B4-BE49-F238E27FC236}">
                <a16:creationId xmlns:a16="http://schemas.microsoft.com/office/drawing/2014/main" id="{3071FB48-CFC1-1BE3-6FAD-59AEF972ADD1}"/>
              </a:ext>
            </a:extLst>
          </p:cNvPr>
          <p:cNvSpPr txBox="1"/>
          <p:nvPr/>
        </p:nvSpPr>
        <p:spPr>
          <a:xfrm>
            <a:off x="5150325" y="3186452"/>
            <a:ext cx="1971040" cy="369332"/>
          </a:xfrm>
          <a:prstGeom prst="rect">
            <a:avLst/>
          </a:prstGeom>
          <a:noFill/>
        </p:spPr>
        <p:txBody>
          <a:bodyPr wrap="square">
            <a:spAutoFit/>
          </a:bodyPr>
          <a:lstStyle/>
          <a:p>
            <a:r>
              <a:rPr lang="en-US" altLang="ko-KR" b="0" i="1" dirty="0">
                <a:solidFill>
                  <a:srgbClr val="000000"/>
                </a:solidFill>
                <a:effectLst/>
                <a:latin typeface="Arial" panose="020B0604020202020204" pitchFamily="34" charset="0"/>
              </a:rPr>
              <a:t>normal weight</a:t>
            </a:r>
            <a:endParaRPr lang="ko-KR" altLang="en-US" dirty="0"/>
          </a:p>
        </p:txBody>
      </p:sp>
      <p:sp>
        <p:nvSpPr>
          <p:cNvPr id="15" name="TextBox 14">
            <a:extLst>
              <a:ext uri="{FF2B5EF4-FFF2-40B4-BE49-F238E27FC236}">
                <a16:creationId xmlns:a16="http://schemas.microsoft.com/office/drawing/2014/main" id="{C0219298-25E1-DCB6-DB1A-997324D03C82}"/>
              </a:ext>
            </a:extLst>
          </p:cNvPr>
          <p:cNvSpPr txBox="1"/>
          <p:nvPr/>
        </p:nvSpPr>
        <p:spPr>
          <a:xfrm>
            <a:off x="6135845" y="3803285"/>
            <a:ext cx="1686560" cy="369332"/>
          </a:xfrm>
          <a:prstGeom prst="rect">
            <a:avLst/>
          </a:prstGeom>
          <a:noFill/>
        </p:spPr>
        <p:txBody>
          <a:bodyPr wrap="square">
            <a:spAutoFit/>
          </a:bodyPr>
          <a:lstStyle/>
          <a:p>
            <a:r>
              <a:rPr lang="en-US" altLang="ko-KR" b="0" i="1" dirty="0">
                <a:solidFill>
                  <a:srgbClr val="000000"/>
                </a:solidFill>
                <a:effectLst/>
                <a:latin typeface="Arial" panose="020B0604020202020204" pitchFamily="34" charset="0"/>
              </a:rPr>
              <a:t>overweight</a:t>
            </a:r>
            <a:endParaRPr lang="ko-KR" altLang="en-US" dirty="0"/>
          </a:p>
        </p:txBody>
      </p:sp>
      <p:sp>
        <p:nvSpPr>
          <p:cNvPr id="17" name="TextBox 16">
            <a:extLst>
              <a:ext uri="{FF2B5EF4-FFF2-40B4-BE49-F238E27FC236}">
                <a16:creationId xmlns:a16="http://schemas.microsoft.com/office/drawing/2014/main" id="{AF2C7D87-0C59-5899-16C2-7AD0D4C0F928}"/>
              </a:ext>
            </a:extLst>
          </p:cNvPr>
          <p:cNvSpPr txBox="1"/>
          <p:nvPr/>
        </p:nvSpPr>
        <p:spPr>
          <a:xfrm>
            <a:off x="6664165" y="4298287"/>
            <a:ext cx="2316480" cy="369332"/>
          </a:xfrm>
          <a:prstGeom prst="rect">
            <a:avLst/>
          </a:prstGeom>
          <a:noFill/>
        </p:spPr>
        <p:txBody>
          <a:bodyPr wrap="square">
            <a:spAutoFit/>
          </a:bodyPr>
          <a:lstStyle/>
          <a:p>
            <a:r>
              <a:rPr lang="en-US" altLang="ko-KR" b="0" i="0" dirty="0">
                <a:solidFill>
                  <a:srgbClr val="000000"/>
                </a:solidFill>
                <a:effectLst/>
                <a:latin typeface="Arial" panose="020B0604020202020204" pitchFamily="34" charset="0"/>
              </a:rPr>
              <a:t> </a:t>
            </a:r>
            <a:r>
              <a:rPr lang="en-US" altLang="ko-KR" b="0" i="1" dirty="0">
                <a:solidFill>
                  <a:srgbClr val="000000"/>
                </a:solidFill>
                <a:effectLst/>
                <a:latin typeface="Arial" panose="020B0604020202020204" pitchFamily="34" charset="0"/>
              </a:rPr>
              <a:t>moderately obese</a:t>
            </a:r>
            <a:endParaRPr lang="ko-KR" altLang="en-US" dirty="0"/>
          </a:p>
        </p:txBody>
      </p:sp>
      <p:sp>
        <p:nvSpPr>
          <p:cNvPr id="19" name="TextBox 18">
            <a:extLst>
              <a:ext uri="{FF2B5EF4-FFF2-40B4-BE49-F238E27FC236}">
                <a16:creationId xmlns:a16="http://schemas.microsoft.com/office/drawing/2014/main" id="{E89A9B96-E113-1CA2-3A7A-F194E3C2FDEE}"/>
              </a:ext>
            </a:extLst>
          </p:cNvPr>
          <p:cNvSpPr txBox="1"/>
          <p:nvPr/>
        </p:nvSpPr>
        <p:spPr>
          <a:xfrm>
            <a:off x="7924005" y="4590418"/>
            <a:ext cx="1930400" cy="369332"/>
          </a:xfrm>
          <a:prstGeom prst="rect">
            <a:avLst/>
          </a:prstGeom>
          <a:noFill/>
        </p:spPr>
        <p:txBody>
          <a:bodyPr wrap="square">
            <a:spAutoFit/>
          </a:bodyPr>
          <a:lstStyle/>
          <a:p>
            <a:r>
              <a:rPr lang="en-US" altLang="ko-KR" b="0" i="1" dirty="0">
                <a:solidFill>
                  <a:srgbClr val="000000"/>
                </a:solidFill>
                <a:effectLst/>
                <a:latin typeface="Arial" panose="020B0604020202020204" pitchFamily="34" charset="0"/>
              </a:rPr>
              <a:t>severely obese</a:t>
            </a:r>
            <a:r>
              <a:rPr lang="en-US" altLang="ko-KR" b="0" i="0" dirty="0">
                <a:solidFill>
                  <a:srgbClr val="000000"/>
                </a:solidFill>
                <a:effectLst/>
                <a:latin typeface="Arial" panose="020B0604020202020204" pitchFamily="34" charset="0"/>
              </a:rPr>
              <a:t> </a:t>
            </a:r>
            <a:endParaRPr lang="ko-KR" altLang="en-US" dirty="0"/>
          </a:p>
        </p:txBody>
      </p:sp>
      <p:sp>
        <p:nvSpPr>
          <p:cNvPr id="21" name="TextBox 20">
            <a:extLst>
              <a:ext uri="{FF2B5EF4-FFF2-40B4-BE49-F238E27FC236}">
                <a16:creationId xmlns:a16="http://schemas.microsoft.com/office/drawing/2014/main" id="{76AD258C-456F-C526-9561-80CF3AB74C84}"/>
              </a:ext>
            </a:extLst>
          </p:cNvPr>
          <p:cNvSpPr txBox="1"/>
          <p:nvPr/>
        </p:nvSpPr>
        <p:spPr>
          <a:xfrm>
            <a:off x="7924005" y="5143134"/>
            <a:ext cx="2814320" cy="369332"/>
          </a:xfrm>
          <a:prstGeom prst="rect">
            <a:avLst/>
          </a:prstGeom>
          <a:noFill/>
        </p:spPr>
        <p:txBody>
          <a:bodyPr wrap="square">
            <a:spAutoFit/>
          </a:bodyPr>
          <a:lstStyle/>
          <a:p>
            <a:r>
              <a:rPr lang="en-US" altLang="ko-KR" b="0" i="1" dirty="0">
                <a:solidFill>
                  <a:srgbClr val="000000"/>
                </a:solidFill>
                <a:effectLst/>
                <a:latin typeface="Arial" panose="020B0604020202020204" pitchFamily="34" charset="0"/>
              </a:rPr>
              <a:t>very severely obese</a:t>
            </a:r>
            <a:r>
              <a:rPr lang="en-US" altLang="ko-KR" b="0" i="0" dirty="0">
                <a:solidFill>
                  <a:srgbClr val="000000"/>
                </a:solidFill>
                <a:effectLst/>
                <a:latin typeface="Arial" panose="020B0604020202020204" pitchFamily="34" charset="0"/>
              </a:rPr>
              <a:t>.</a:t>
            </a:r>
            <a:endParaRPr lang="ko-KR" altLang="en-US" dirty="0"/>
          </a:p>
        </p:txBody>
      </p:sp>
    </p:spTree>
    <p:extLst>
      <p:ext uri="{BB962C8B-B14F-4D97-AF65-F5344CB8AC3E}">
        <p14:creationId xmlns:p14="http://schemas.microsoft.com/office/powerpoint/2010/main" val="10410176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913794" y="386080"/>
            <a:ext cx="10353762" cy="549277"/>
          </a:xfrm>
        </p:spPr>
        <p:txBody>
          <a:bodyPr>
            <a:noAutofit/>
          </a:bodyPr>
          <a:lstStyle/>
          <a:p>
            <a:r>
              <a:rPr lang="en-US" altLang="ko-KR" sz="2800" dirty="0"/>
              <a:t>Quiz</a:t>
            </a:r>
            <a:r>
              <a:rPr lang="ko-KR" altLang="en-US" sz="2800" dirty="0"/>
              <a:t> </a:t>
            </a:r>
            <a:r>
              <a:rPr lang="en-US" altLang="ko-KR" sz="2800" dirty="0"/>
              <a:t>3_</a:t>
            </a:r>
            <a:r>
              <a:rPr lang="ko-KR" altLang="en-US" sz="2800" dirty="0"/>
              <a:t>당신의</a:t>
            </a:r>
            <a:r>
              <a:rPr lang="en-US" altLang="ko-KR" sz="2800" dirty="0"/>
              <a:t> </a:t>
            </a:r>
            <a:r>
              <a:rPr lang="ko-KR" altLang="en-US" sz="2800" dirty="0"/>
              <a:t>키와 몸무게로 </a:t>
            </a:r>
            <a:r>
              <a:rPr lang="en-US" altLang="ko-KR" sz="2800" dirty="0"/>
              <a:t>BMI</a:t>
            </a:r>
            <a:r>
              <a:rPr lang="ko-KR" altLang="en-US" sz="2800" dirty="0"/>
              <a:t>를 계산하라</a:t>
            </a:r>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84</a:t>
            </a:fld>
            <a:endParaRPr lang="en-US" dirty="0"/>
          </a:p>
        </p:txBody>
      </p:sp>
      <p:sp>
        <p:nvSpPr>
          <p:cNvPr id="4" name="TextBox 3">
            <a:extLst>
              <a:ext uri="{FF2B5EF4-FFF2-40B4-BE49-F238E27FC236}">
                <a16:creationId xmlns:a16="http://schemas.microsoft.com/office/drawing/2014/main" id="{70C9847A-9EE5-2B84-FA79-DF0FD6C36FFC}"/>
              </a:ext>
            </a:extLst>
          </p:cNvPr>
          <p:cNvSpPr txBox="1"/>
          <p:nvPr/>
        </p:nvSpPr>
        <p:spPr>
          <a:xfrm>
            <a:off x="812800" y="1373941"/>
            <a:ext cx="8382000" cy="4832092"/>
          </a:xfrm>
          <a:prstGeom prst="rect">
            <a:avLst/>
          </a:prstGeom>
          <a:solidFill>
            <a:schemeClr val="accent6">
              <a:lumMod val="20000"/>
              <a:lumOff val="80000"/>
            </a:schemeClr>
          </a:solidFill>
        </p:spPr>
        <p:txBody>
          <a:bodyPr wrap="square">
            <a:spAutoFit/>
          </a:bodyPr>
          <a:lstStyle/>
          <a:p>
            <a:r>
              <a:rPr lang="en-US" altLang="ko-KR" sz="1400" b="0" dirty="0">
                <a:solidFill>
                  <a:schemeClr val="bg1"/>
                </a:solidFill>
                <a:effectLst/>
                <a:latin typeface="Courier New" panose="02070309020205020404" pitchFamily="49" charset="0"/>
              </a:rPr>
              <a:t>import requests</a:t>
            </a:r>
          </a:p>
          <a:p>
            <a:r>
              <a:rPr lang="en-US" altLang="ko-KR" sz="1400" b="0" dirty="0">
                <a:solidFill>
                  <a:schemeClr val="bg1"/>
                </a:solidFill>
                <a:effectLst/>
                <a:latin typeface="Courier New" panose="02070309020205020404" pitchFamily="49" charset="0"/>
              </a:rPr>
              <a:t>from bs4 import </a:t>
            </a:r>
            <a:r>
              <a:rPr lang="en-US" altLang="ko-KR" sz="1400" b="0" dirty="0" err="1">
                <a:solidFill>
                  <a:schemeClr val="bg1"/>
                </a:solidFill>
                <a:effectLst/>
                <a:latin typeface="Courier New" panose="02070309020205020404" pitchFamily="49" charset="0"/>
              </a:rPr>
              <a:t>BeautifulSoup</a:t>
            </a:r>
            <a:endParaRPr lang="en-US" altLang="ko-KR" sz="1400" b="0" dirty="0">
              <a:solidFill>
                <a:schemeClr val="bg1"/>
              </a:solidFill>
              <a:effectLst/>
              <a:latin typeface="Courier New" panose="02070309020205020404" pitchFamily="49" charset="0"/>
            </a:endParaRPr>
          </a:p>
          <a:p>
            <a:r>
              <a:rPr lang="en-US" altLang="ko-KR" sz="1400" b="0" dirty="0">
                <a:solidFill>
                  <a:schemeClr val="bg1"/>
                </a:solidFill>
                <a:effectLst/>
                <a:latin typeface="Courier New" panose="02070309020205020404" pitchFamily="49" charset="0"/>
              </a:rPr>
              <a:t>import pandas as pd</a:t>
            </a:r>
          </a:p>
          <a:p>
            <a:br>
              <a:rPr lang="en-US" altLang="ko-KR" sz="1400" b="0" dirty="0">
                <a:solidFill>
                  <a:schemeClr val="bg1"/>
                </a:solidFill>
                <a:effectLst/>
                <a:latin typeface="Courier New" panose="02070309020205020404" pitchFamily="49" charset="0"/>
              </a:rPr>
            </a:br>
            <a:r>
              <a:rPr lang="en-US" altLang="ko-KR" sz="1400" b="0" dirty="0">
                <a:solidFill>
                  <a:schemeClr val="bg1"/>
                </a:solidFill>
                <a:effectLst/>
                <a:latin typeface="Courier New" panose="02070309020205020404" pitchFamily="49" charset="0"/>
              </a:rPr>
              <a:t># Replace this URL with the actual URL of the Wikipedia page</a:t>
            </a:r>
          </a:p>
          <a:p>
            <a:r>
              <a:rPr lang="en-US" altLang="ko-KR" sz="1400" b="0" dirty="0" err="1">
                <a:solidFill>
                  <a:schemeClr val="bg1"/>
                </a:solidFill>
                <a:effectLst/>
                <a:latin typeface="Courier New" panose="02070309020205020404" pitchFamily="49" charset="0"/>
              </a:rPr>
              <a:t>url</a:t>
            </a:r>
            <a:r>
              <a:rPr lang="en-US" altLang="ko-KR" sz="1400" b="0" dirty="0">
                <a:solidFill>
                  <a:schemeClr val="bg1"/>
                </a:solidFill>
                <a:effectLst/>
                <a:latin typeface="Courier New" panose="02070309020205020404" pitchFamily="49" charset="0"/>
              </a:rPr>
              <a:t> = "https://en.wikipedia.org/wiki/</a:t>
            </a:r>
            <a:r>
              <a:rPr lang="en-US" altLang="ko-KR" sz="1400" b="0" dirty="0" err="1">
                <a:solidFill>
                  <a:schemeClr val="bg1"/>
                </a:solidFill>
                <a:effectLst/>
                <a:latin typeface="Courier New" panose="02070309020205020404" pitchFamily="49" charset="0"/>
              </a:rPr>
              <a:t>Body_mass_index</a:t>
            </a:r>
            <a:r>
              <a:rPr lang="en-US" altLang="ko-KR" sz="1400" b="0" dirty="0">
                <a:solidFill>
                  <a:schemeClr val="bg1"/>
                </a:solidFill>
                <a:effectLst/>
                <a:latin typeface="Courier New" panose="02070309020205020404" pitchFamily="49" charset="0"/>
              </a:rPr>
              <a:t>"</a:t>
            </a:r>
          </a:p>
          <a:p>
            <a:br>
              <a:rPr lang="en-US" altLang="ko-KR" sz="1400" b="0" dirty="0">
                <a:solidFill>
                  <a:schemeClr val="bg1"/>
                </a:solidFill>
                <a:effectLst/>
                <a:latin typeface="Courier New" panose="02070309020205020404" pitchFamily="49" charset="0"/>
              </a:rPr>
            </a:br>
            <a:r>
              <a:rPr lang="en-US" altLang="ko-KR" sz="1400" b="0" dirty="0">
                <a:solidFill>
                  <a:schemeClr val="bg1"/>
                </a:solidFill>
                <a:effectLst/>
                <a:latin typeface="Courier New" panose="02070309020205020404" pitchFamily="49" charset="0"/>
              </a:rPr>
              <a:t># Fetch the page content</a:t>
            </a:r>
          </a:p>
          <a:p>
            <a:r>
              <a:rPr lang="en-US" altLang="ko-KR" sz="1400" b="0" dirty="0">
                <a:solidFill>
                  <a:schemeClr val="bg1"/>
                </a:solidFill>
                <a:effectLst/>
                <a:latin typeface="Courier New" panose="02070309020205020404" pitchFamily="49" charset="0"/>
              </a:rPr>
              <a:t>response = </a:t>
            </a:r>
            <a:r>
              <a:rPr lang="en-US" altLang="ko-KR" sz="1400" b="0" dirty="0" err="1">
                <a:solidFill>
                  <a:schemeClr val="bg1"/>
                </a:solidFill>
                <a:effectLst/>
                <a:latin typeface="Courier New" panose="02070309020205020404" pitchFamily="49" charset="0"/>
              </a:rPr>
              <a:t>requests.get</a:t>
            </a:r>
            <a:r>
              <a:rPr lang="en-US" altLang="ko-KR" sz="1400" b="0" dirty="0">
                <a:solidFill>
                  <a:schemeClr val="bg1"/>
                </a:solidFill>
                <a:effectLst/>
                <a:latin typeface="Courier New" panose="02070309020205020404" pitchFamily="49" charset="0"/>
              </a:rPr>
              <a:t>(</a:t>
            </a:r>
            <a:r>
              <a:rPr lang="en-US" altLang="ko-KR" sz="1400" b="0" dirty="0" err="1">
                <a:solidFill>
                  <a:schemeClr val="bg1"/>
                </a:solidFill>
                <a:effectLst/>
                <a:latin typeface="Courier New" panose="02070309020205020404" pitchFamily="49" charset="0"/>
              </a:rPr>
              <a:t>url</a:t>
            </a:r>
            <a:r>
              <a:rPr lang="en-US" altLang="ko-KR" sz="1400" b="0" dirty="0">
                <a:solidFill>
                  <a:schemeClr val="bg1"/>
                </a:solidFill>
                <a:effectLst/>
                <a:latin typeface="Courier New" panose="02070309020205020404" pitchFamily="49" charset="0"/>
              </a:rPr>
              <a:t>)</a:t>
            </a:r>
          </a:p>
          <a:p>
            <a:r>
              <a:rPr lang="en-US" altLang="ko-KR" sz="1400" b="0" dirty="0">
                <a:solidFill>
                  <a:schemeClr val="bg1"/>
                </a:solidFill>
                <a:effectLst/>
                <a:latin typeface="Courier New" panose="02070309020205020404" pitchFamily="49" charset="0"/>
              </a:rPr>
              <a:t>soup = </a:t>
            </a:r>
            <a:r>
              <a:rPr lang="en-US" altLang="ko-KR" sz="1400" b="0" dirty="0" err="1">
                <a:solidFill>
                  <a:schemeClr val="bg1"/>
                </a:solidFill>
                <a:effectLst/>
                <a:latin typeface="Courier New" panose="02070309020205020404" pitchFamily="49" charset="0"/>
              </a:rPr>
              <a:t>BeautifulSoup</a:t>
            </a:r>
            <a:r>
              <a:rPr lang="en-US" altLang="ko-KR" sz="1400" b="0" dirty="0">
                <a:solidFill>
                  <a:schemeClr val="bg1"/>
                </a:solidFill>
                <a:effectLst/>
                <a:latin typeface="Courier New" panose="02070309020205020404" pitchFamily="49" charset="0"/>
              </a:rPr>
              <a:t>(</a:t>
            </a:r>
            <a:r>
              <a:rPr lang="en-US" altLang="ko-KR" sz="1400" b="0" dirty="0" err="1">
                <a:solidFill>
                  <a:schemeClr val="bg1"/>
                </a:solidFill>
                <a:effectLst/>
                <a:latin typeface="Courier New" panose="02070309020205020404" pitchFamily="49" charset="0"/>
              </a:rPr>
              <a:t>response.content</a:t>
            </a:r>
            <a:r>
              <a:rPr lang="en-US" altLang="ko-KR" sz="1400" b="0" dirty="0">
                <a:solidFill>
                  <a:schemeClr val="bg1"/>
                </a:solidFill>
                <a:effectLst/>
                <a:latin typeface="Courier New" panose="02070309020205020404" pitchFamily="49" charset="0"/>
              </a:rPr>
              <a:t>, '</a:t>
            </a:r>
            <a:r>
              <a:rPr lang="en-US" altLang="ko-KR" sz="1400" b="0" dirty="0" err="1">
                <a:solidFill>
                  <a:schemeClr val="bg1"/>
                </a:solidFill>
                <a:effectLst/>
                <a:latin typeface="Courier New" panose="02070309020205020404" pitchFamily="49" charset="0"/>
              </a:rPr>
              <a:t>html.parser</a:t>
            </a:r>
            <a:r>
              <a:rPr lang="en-US" altLang="ko-KR" sz="1400" b="0" dirty="0">
                <a:solidFill>
                  <a:schemeClr val="bg1"/>
                </a:solidFill>
                <a:effectLst/>
                <a:latin typeface="Courier New" panose="02070309020205020404" pitchFamily="49" charset="0"/>
              </a:rPr>
              <a:t>')</a:t>
            </a:r>
          </a:p>
          <a:p>
            <a:br>
              <a:rPr lang="en-US" altLang="ko-KR" sz="1400" b="0" dirty="0">
                <a:solidFill>
                  <a:schemeClr val="bg1"/>
                </a:solidFill>
                <a:effectLst/>
                <a:latin typeface="Courier New" panose="02070309020205020404" pitchFamily="49" charset="0"/>
              </a:rPr>
            </a:br>
            <a:r>
              <a:rPr lang="en-US" altLang="ko-KR" sz="1400" b="0" dirty="0">
                <a:solidFill>
                  <a:schemeClr val="bg1"/>
                </a:solidFill>
                <a:effectLst/>
                <a:latin typeface="Courier New" panose="02070309020205020404" pitchFamily="49" charset="0"/>
              </a:rPr>
              <a:t># Find the BMI table by inspecting the Wikipedia page HTML</a:t>
            </a:r>
          </a:p>
          <a:p>
            <a:r>
              <a:rPr lang="en-US" altLang="ko-KR" sz="1400" b="0" dirty="0">
                <a:solidFill>
                  <a:schemeClr val="bg1"/>
                </a:solidFill>
                <a:effectLst/>
                <a:latin typeface="Courier New" panose="02070309020205020404" pitchFamily="49" charset="0"/>
              </a:rPr>
              <a:t>table = </a:t>
            </a:r>
            <a:r>
              <a:rPr lang="en-US" altLang="ko-KR" sz="1400" b="0" dirty="0" err="1">
                <a:solidFill>
                  <a:schemeClr val="bg1"/>
                </a:solidFill>
                <a:effectLst/>
                <a:latin typeface="Courier New" panose="02070309020205020404" pitchFamily="49" charset="0"/>
              </a:rPr>
              <a:t>soup.find</a:t>
            </a:r>
            <a:r>
              <a:rPr lang="en-US" altLang="ko-KR" sz="1400" b="0" dirty="0">
                <a:solidFill>
                  <a:schemeClr val="bg1"/>
                </a:solidFill>
                <a:effectLst/>
                <a:latin typeface="Courier New" panose="02070309020205020404" pitchFamily="49" charset="0"/>
              </a:rPr>
              <a:t>('table', class_='</a:t>
            </a:r>
            <a:r>
              <a:rPr lang="en-US" altLang="ko-KR" sz="1400" b="0" dirty="0" err="1">
                <a:solidFill>
                  <a:schemeClr val="bg1"/>
                </a:solidFill>
                <a:effectLst/>
                <a:latin typeface="Courier New" panose="02070309020205020404" pitchFamily="49" charset="0"/>
              </a:rPr>
              <a:t>wikitable</a:t>
            </a:r>
            <a:r>
              <a:rPr lang="en-US" altLang="ko-KR" sz="1400" b="0" dirty="0">
                <a:solidFill>
                  <a:schemeClr val="bg1"/>
                </a:solidFill>
                <a:effectLst/>
                <a:latin typeface="Courier New" panose="02070309020205020404" pitchFamily="49" charset="0"/>
              </a:rPr>
              <a:t>')</a:t>
            </a:r>
          </a:p>
          <a:p>
            <a:br>
              <a:rPr lang="en-US" altLang="ko-KR" sz="1400" b="0" dirty="0">
                <a:solidFill>
                  <a:schemeClr val="bg1"/>
                </a:solidFill>
                <a:effectLst/>
                <a:latin typeface="Courier New" panose="02070309020205020404" pitchFamily="49" charset="0"/>
              </a:rPr>
            </a:br>
            <a:r>
              <a:rPr lang="en-US" altLang="ko-KR" sz="1400" b="0" dirty="0">
                <a:solidFill>
                  <a:schemeClr val="bg1"/>
                </a:solidFill>
                <a:effectLst/>
                <a:latin typeface="Courier New" panose="02070309020205020404" pitchFamily="49" charset="0"/>
              </a:rPr>
              <a:t># Read the table data using pandas</a:t>
            </a:r>
          </a:p>
          <a:p>
            <a:r>
              <a:rPr lang="en-US" altLang="ko-KR" sz="1400" b="0" dirty="0" err="1">
                <a:solidFill>
                  <a:schemeClr val="bg1"/>
                </a:solidFill>
                <a:effectLst/>
                <a:latin typeface="Courier New" panose="02070309020205020404" pitchFamily="49" charset="0"/>
              </a:rPr>
              <a:t>df</a:t>
            </a:r>
            <a:r>
              <a:rPr lang="en-US" altLang="ko-KR" sz="1400" b="0" dirty="0">
                <a:solidFill>
                  <a:schemeClr val="bg1"/>
                </a:solidFill>
                <a:effectLst/>
                <a:latin typeface="Courier New" panose="02070309020205020404" pitchFamily="49" charset="0"/>
              </a:rPr>
              <a:t> = </a:t>
            </a:r>
            <a:r>
              <a:rPr lang="en-US" altLang="ko-KR" sz="1400" b="0" dirty="0" err="1">
                <a:solidFill>
                  <a:schemeClr val="bg1"/>
                </a:solidFill>
                <a:effectLst/>
                <a:latin typeface="Courier New" panose="02070309020205020404" pitchFamily="49" charset="0"/>
              </a:rPr>
              <a:t>pd.read_html</a:t>
            </a:r>
            <a:r>
              <a:rPr lang="en-US" altLang="ko-KR" sz="1400" b="0" dirty="0">
                <a:solidFill>
                  <a:schemeClr val="bg1"/>
                </a:solidFill>
                <a:effectLst/>
                <a:latin typeface="Courier New" panose="02070309020205020404" pitchFamily="49" charset="0"/>
              </a:rPr>
              <a:t>(str(table))[0]</a:t>
            </a:r>
          </a:p>
          <a:p>
            <a:r>
              <a:rPr lang="en-US" altLang="ko-KR" sz="1400" b="0" dirty="0" err="1">
                <a:solidFill>
                  <a:schemeClr val="bg1"/>
                </a:solidFill>
                <a:effectLst/>
                <a:latin typeface="Courier New" panose="02070309020205020404" pitchFamily="49" charset="0"/>
              </a:rPr>
              <a:t>df</a:t>
            </a:r>
            <a:endParaRPr lang="en-US" altLang="ko-KR" sz="1400" b="0" dirty="0">
              <a:solidFill>
                <a:schemeClr val="bg1"/>
              </a:solidFill>
              <a:effectLst/>
              <a:latin typeface="Courier New" panose="02070309020205020404" pitchFamily="49" charset="0"/>
            </a:endParaRPr>
          </a:p>
          <a:p>
            <a:endParaRPr lang="en-US" altLang="ko-KR" sz="1400" dirty="0">
              <a:solidFill>
                <a:schemeClr val="bg1"/>
              </a:solidFill>
              <a:latin typeface="Courier New" panose="02070309020205020404" pitchFamily="49" charset="0"/>
            </a:endParaRPr>
          </a:p>
          <a:p>
            <a:r>
              <a:rPr lang="en-US" altLang="ko-KR" sz="1400" dirty="0" err="1">
                <a:solidFill>
                  <a:schemeClr val="bg1"/>
                </a:solidFill>
                <a:latin typeface="Courier New" panose="02070309020205020404" pitchFamily="49" charset="0"/>
              </a:rPr>
              <a:t>df</a:t>
            </a:r>
            <a:r>
              <a:rPr lang="en-US" altLang="ko-KR" sz="1400" dirty="0">
                <a:solidFill>
                  <a:schemeClr val="bg1"/>
                </a:solidFill>
                <a:latin typeface="Courier New" panose="02070309020205020404" pitchFamily="49" charset="0"/>
              </a:rPr>
              <a:t>['</a:t>
            </a:r>
            <a:r>
              <a:rPr lang="en-US" altLang="ko-KR" sz="1400" dirty="0" err="1">
                <a:solidFill>
                  <a:schemeClr val="bg1"/>
                </a:solidFill>
                <a:latin typeface="Courier New" panose="02070309020205020404" pitchFamily="49" charset="0"/>
              </a:rPr>
              <a:t>Quiz_level</a:t>
            </a:r>
            <a:r>
              <a:rPr lang="en-US" altLang="ko-KR" sz="1400" dirty="0">
                <a:solidFill>
                  <a:schemeClr val="bg1"/>
                </a:solidFill>
                <a:latin typeface="Courier New" panose="02070309020205020404" pitchFamily="49" charset="0"/>
              </a:rPr>
              <a:t>'] = ['Under </a:t>
            </a:r>
            <a:r>
              <a:rPr lang="en-US" altLang="ko-KR" sz="1400" dirty="0" err="1">
                <a:solidFill>
                  <a:schemeClr val="bg1"/>
                </a:solidFill>
                <a:latin typeface="Courier New" panose="02070309020205020404" pitchFamily="49" charset="0"/>
              </a:rPr>
              <a:t>Weigth</a:t>
            </a:r>
            <a:r>
              <a:rPr lang="en-US" altLang="ko-KR" sz="1400" dirty="0">
                <a:solidFill>
                  <a:schemeClr val="bg1"/>
                </a:solidFill>
                <a:latin typeface="Courier New" panose="02070309020205020404" pitchFamily="49" charset="0"/>
              </a:rPr>
              <a:t>', 'Under </a:t>
            </a:r>
            <a:r>
              <a:rPr lang="en-US" altLang="ko-KR" sz="1400" dirty="0" err="1">
                <a:solidFill>
                  <a:schemeClr val="bg1"/>
                </a:solidFill>
                <a:latin typeface="Courier New" panose="02070309020205020404" pitchFamily="49" charset="0"/>
              </a:rPr>
              <a:t>Weigth</a:t>
            </a:r>
            <a:r>
              <a:rPr lang="en-US" altLang="ko-KR" sz="1400" dirty="0">
                <a:solidFill>
                  <a:schemeClr val="bg1"/>
                </a:solidFill>
                <a:latin typeface="Courier New" panose="02070309020205020404" pitchFamily="49" charset="0"/>
              </a:rPr>
              <a:t>', 'Under </a:t>
            </a:r>
            <a:r>
              <a:rPr lang="en-US" altLang="ko-KR" sz="1400" dirty="0" err="1">
                <a:solidFill>
                  <a:schemeClr val="bg1"/>
                </a:solidFill>
                <a:latin typeface="Courier New" panose="02070309020205020404" pitchFamily="49" charset="0"/>
              </a:rPr>
              <a:t>Weigth</a:t>
            </a:r>
            <a:r>
              <a:rPr lang="en-US" altLang="ko-KR" sz="1400" dirty="0">
                <a:solidFill>
                  <a:schemeClr val="bg1"/>
                </a:solidFill>
                <a:latin typeface="Courier New" panose="02070309020205020404" pitchFamily="49" charset="0"/>
              </a:rPr>
              <a:t>',</a:t>
            </a:r>
          </a:p>
          <a:p>
            <a:r>
              <a:rPr lang="en-US" altLang="ko-KR" sz="1400" dirty="0">
                <a:solidFill>
                  <a:schemeClr val="bg1"/>
                </a:solidFill>
                <a:latin typeface="Courier New" panose="02070309020205020404" pitchFamily="49" charset="0"/>
              </a:rPr>
              <a:t>                    'Normal Weight', 'Over Weight', 'Obese',</a:t>
            </a:r>
          </a:p>
          <a:p>
            <a:r>
              <a:rPr lang="en-US" altLang="ko-KR" sz="1400" dirty="0">
                <a:solidFill>
                  <a:schemeClr val="bg1"/>
                </a:solidFill>
                <a:latin typeface="Courier New" panose="02070309020205020404" pitchFamily="49" charset="0"/>
              </a:rPr>
              <a:t>                    '</a:t>
            </a:r>
            <a:r>
              <a:rPr lang="en-US" altLang="ko-KR" sz="1400" dirty="0" err="1">
                <a:solidFill>
                  <a:schemeClr val="bg1"/>
                </a:solidFill>
                <a:latin typeface="Courier New" panose="02070309020205020404" pitchFamily="49" charset="0"/>
              </a:rPr>
              <a:t>Clinicaly</a:t>
            </a:r>
            <a:r>
              <a:rPr lang="en-US" altLang="ko-KR" sz="1400" dirty="0">
                <a:solidFill>
                  <a:schemeClr val="bg1"/>
                </a:solidFill>
                <a:latin typeface="Courier New" panose="02070309020205020404" pitchFamily="49" charset="0"/>
              </a:rPr>
              <a:t> Obese', '</a:t>
            </a:r>
            <a:r>
              <a:rPr lang="en-US" altLang="ko-KR" sz="1400" dirty="0" err="1">
                <a:solidFill>
                  <a:schemeClr val="bg1"/>
                </a:solidFill>
                <a:latin typeface="Courier New" panose="02070309020205020404" pitchFamily="49" charset="0"/>
              </a:rPr>
              <a:t>Clinicaly</a:t>
            </a:r>
            <a:r>
              <a:rPr lang="en-US" altLang="ko-KR" sz="1400" dirty="0">
                <a:solidFill>
                  <a:schemeClr val="bg1"/>
                </a:solidFill>
                <a:latin typeface="Courier New" panose="02070309020205020404" pitchFamily="49" charset="0"/>
              </a:rPr>
              <a:t> Obese']</a:t>
            </a:r>
          </a:p>
          <a:p>
            <a:r>
              <a:rPr lang="en-US" altLang="ko-KR" sz="1400" dirty="0" err="1">
                <a:solidFill>
                  <a:schemeClr val="bg1"/>
                </a:solidFill>
                <a:latin typeface="Courier New" panose="02070309020205020404" pitchFamily="49" charset="0"/>
              </a:rPr>
              <a:t>df</a:t>
            </a:r>
            <a:endParaRPr lang="en-US" altLang="ko-KR" sz="1400" dirty="0">
              <a:solidFill>
                <a:schemeClr val="bg1"/>
              </a:solidFill>
              <a:latin typeface="Courier New" panose="02070309020205020404" pitchFamily="49" charset="0"/>
            </a:endParaRPr>
          </a:p>
        </p:txBody>
      </p:sp>
      <p:pic>
        <p:nvPicPr>
          <p:cNvPr id="6" name="그림 5">
            <a:extLst>
              <a:ext uri="{FF2B5EF4-FFF2-40B4-BE49-F238E27FC236}">
                <a16:creationId xmlns:a16="http://schemas.microsoft.com/office/drawing/2014/main" id="{FD785D5D-CF45-08CE-3A9F-60276984D1E4}"/>
              </a:ext>
            </a:extLst>
          </p:cNvPr>
          <p:cNvPicPr>
            <a:picLocks noChangeAspect="1"/>
          </p:cNvPicPr>
          <p:nvPr/>
        </p:nvPicPr>
        <p:blipFill>
          <a:blip r:embed="rId2"/>
          <a:stretch>
            <a:fillRect/>
          </a:stretch>
        </p:blipFill>
        <p:spPr>
          <a:xfrm>
            <a:off x="5309592" y="1373941"/>
            <a:ext cx="6408975" cy="3109229"/>
          </a:xfrm>
          <a:prstGeom prst="rect">
            <a:avLst/>
          </a:prstGeom>
        </p:spPr>
      </p:pic>
    </p:spTree>
    <p:extLst>
      <p:ext uri="{BB962C8B-B14F-4D97-AF65-F5344CB8AC3E}">
        <p14:creationId xmlns:p14="http://schemas.microsoft.com/office/powerpoint/2010/main" val="209696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Practice: </a:t>
            </a:r>
            <a:r>
              <a:rPr lang="en-US" altLang="ko-KR" b="1" i="1" dirty="0"/>
              <a:t>if-</a:t>
            </a:r>
            <a:r>
              <a:rPr lang="en-US" altLang="ko-KR" b="1" i="1" dirty="0" err="1"/>
              <a:t>elif</a:t>
            </a:r>
            <a:r>
              <a:rPr lang="en-US" altLang="ko-KR" b="1" i="1" dirty="0"/>
              <a:t>-else</a:t>
            </a:r>
            <a:endParaRPr lang="ko-KR" altLang="en-US" b="1" i="1" dirty="0"/>
          </a:p>
        </p:txBody>
      </p:sp>
      <p:sp>
        <p:nvSpPr>
          <p:cNvPr id="3" name="내용 개체 틀 2"/>
          <p:cNvSpPr>
            <a:spLocks noGrp="1"/>
          </p:cNvSpPr>
          <p:nvPr>
            <p:ph sz="half" idx="1"/>
          </p:nvPr>
        </p:nvSpPr>
        <p:spPr/>
        <p:txBody>
          <a:bodyPr>
            <a:normAutofit/>
          </a:bodyPr>
          <a:lstStyle/>
          <a:p>
            <a:r>
              <a:rPr lang="en-US" altLang="ko-KR" dirty="0"/>
              <a:t>Make a Python program which:</a:t>
            </a:r>
          </a:p>
          <a:p>
            <a:pPr lvl="1"/>
            <a:r>
              <a:rPr lang="en-US" altLang="ko-KR" dirty="0"/>
              <a:t>Step 1) inputs user’s age, </a:t>
            </a:r>
            <a:r>
              <a:rPr lang="en-US" altLang="ko-KR" b="1" dirty="0" err="1">
                <a:solidFill>
                  <a:schemeClr val="tx1">
                    <a:lumMod val="50000"/>
                    <a:lumOff val="50000"/>
                  </a:schemeClr>
                </a:solidFill>
              </a:rPr>
              <a:t>iAge</a:t>
            </a:r>
            <a:r>
              <a:rPr lang="en-US" altLang="ko-KR" dirty="0"/>
              <a:t>.</a:t>
            </a:r>
          </a:p>
          <a:p>
            <a:pPr lvl="1"/>
            <a:r>
              <a:rPr lang="en-US" altLang="ko-KR" dirty="0"/>
              <a:t>Step 2) prints out:</a:t>
            </a:r>
          </a:p>
          <a:p>
            <a:pPr lvl="2"/>
            <a:r>
              <a:rPr lang="en-US" altLang="ko-KR" dirty="0"/>
              <a:t>‘You are a child.’ if </a:t>
            </a:r>
            <a:r>
              <a:rPr lang="en-US" altLang="ko-KR" b="1" dirty="0" err="1">
                <a:solidFill>
                  <a:schemeClr val="tx1">
                    <a:lumMod val="50000"/>
                    <a:lumOff val="50000"/>
                  </a:schemeClr>
                </a:solidFill>
              </a:rPr>
              <a:t>iAge</a:t>
            </a:r>
            <a:r>
              <a:rPr lang="en-US" altLang="ko-KR" dirty="0"/>
              <a:t> is less than or equal to 12.</a:t>
            </a:r>
          </a:p>
          <a:p>
            <a:pPr lvl="2"/>
            <a:r>
              <a:rPr lang="en-US" altLang="ko-KR" dirty="0"/>
              <a:t>‘You are a teenager.’ if </a:t>
            </a:r>
            <a:r>
              <a:rPr lang="en-US" altLang="ko-KR" b="1" dirty="0" err="1">
                <a:solidFill>
                  <a:schemeClr val="tx1">
                    <a:lumMod val="50000"/>
                    <a:lumOff val="50000"/>
                  </a:schemeClr>
                </a:solidFill>
              </a:rPr>
              <a:t>iAge</a:t>
            </a:r>
            <a:r>
              <a:rPr lang="en-US" altLang="ko-KR" dirty="0"/>
              <a:t> is between 13 and 19.</a:t>
            </a:r>
          </a:p>
          <a:p>
            <a:pPr lvl="2"/>
            <a:r>
              <a:rPr lang="en-US" altLang="ko-KR" dirty="0"/>
              <a:t>‘You are an adult.’ if </a:t>
            </a:r>
            <a:r>
              <a:rPr lang="en-US" altLang="ko-KR" b="1" dirty="0" err="1">
                <a:solidFill>
                  <a:schemeClr val="tx1">
                    <a:lumMod val="50000"/>
                    <a:lumOff val="50000"/>
                  </a:schemeClr>
                </a:solidFill>
              </a:rPr>
              <a:t>iAge</a:t>
            </a:r>
            <a:r>
              <a:rPr lang="en-US" altLang="ko-KR" dirty="0"/>
              <a:t> is greater than or equal to 20.</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85</a:t>
            </a:fld>
            <a:endParaRPr lang="en-US" dirty="0"/>
          </a:p>
        </p:txBody>
      </p:sp>
      <p:sp>
        <p:nvSpPr>
          <p:cNvPr id="8" name="타원 7"/>
          <p:cNvSpPr/>
          <p:nvPr/>
        </p:nvSpPr>
        <p:spPr bwMode="auto">
          <a:xfrm>
            <a:off x="7308136" y="2102855"/>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9" name="도넛 8"/>
          <p:cNvSpPr/>
          <p:nvPr/>
        </p:nvSpPr>
        <p:spPr bwMode="auto">
          <a:xfrm>
            <a:off x="7308136" y="5490105"/>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15" name="직선 화살표 연결선 14"/>
          <p:cNvCxnSpPr>
            <a:stCxn id="18" idx="2"/>
            <a:endCxn id="33" idx="0"/>
          </p:cNvCxnSpPr>
          <p:nvPr/>
        </p:nvCxnSpPr>
        <p:spPr bwMode="auto">
          <a:xfrm>
            <a:off x="7464151" y="3701437"/>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7" name="TextBox 16"/>
          <p:cNvSpPr txBox="1"/>
          <p:nvPr/>
        </p:nvSpPr>
        <p:spPr>
          <a:xfrm>
            <a:off x="7932205" y="3539887"/>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18" name="TextBox 17"/>
          <p:cNvSpPr txBox="1"/>
          <p:nvPr/>
        </p:nvSpPr>
        <p:spPr>
          <a:xfrm>
            <a:off x="6450041" y="3272983"/>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19" name="TextBox 18"/>
          <p:cNvSpPr txBox="1"/>
          <p:nvPr/>
        </p:nvSpPr>
        <p:spPr>
          <a:xfrm>
            <a:off x="6450041" y="3272983"/>
            <a:ext cx="2028225" cy="428452"/>
          </a:xfrm>
          <a:prstGeom prst="rect">
            <a:avLst/>
          </a:prstGeom>
          <a:noFill/>
          <a:ln>
            <a:noFill/>
          </a:ln>
        </p:spPr>
        <p:txBody>
          <a:bodyPr wrap="square" rtlCol="0" anchor="ctr" anchorCtr="0">
            <a:noAutofit/>
          </a:bodyPr>
          <a:lstStyle/>
          <a:p>
            <a:pPr algn="ctr"/>
            <a:r>
              <a:rPr lang="en-US" altLang="ko-KR" sz="1083" dirty="0" err="1"/>
              <a:t>iAge</a:t>
            </a:r>
            <a:r>
              <a:rPr lang="en-US" altLang="ko-KR" sz="1083" dirty="0"/>
              <a:t> &lt;= 12</a:t>
            </a:r>
          </a:p>
        </p:txBody>
      </p:sp>
      <p:sp>
        <p:nvSpPr>
          <p:cNvPr id="22" name="TextBox 21"/>
          <p:cNvSpPr txBox="1"/>
          <p:nvPr/>
        </p:nvSpPr>
        <p:spPr>
          <a:xfrm>
            <a:off x="6450041" y="2726922"/>
            <a:ext cx="2028225" cy="266806"/>
          </a:xfrm>
          <a:prstGeom prst="rect">
            <a:avLst/>
          </a:prstGeom>
          <a:noFill/>
          <a:ln>
            <a:solidFill>
              <a:schemeClr val="tx1"/>
            </a:solidFill>
          </a:ln>
        </p:spPr>
        <p:txBody>
          <a:bodyPr wrap="square" rtlCol="0" anchor="ctr" anchorCtr="0">
            <a:noAutofit/>
          </a:bodyPr>
          <a:lstStyle/>
          <a:p>
            <a:pPr algn="ctr"/>
            <a:r>
              <a:rPr lang="en-US" altLang="ko-KR" sz="1083" dirty="0" err="1"/>
              <a:t>iAge</a:t>
            </a:r>
            <a:r>
              <a:rPr lang="en-US" altLang="ko-KR" sz="1083" dirty="0"/>
              <a:t> = input()</a:t>
            </a:r>
            <a:endParaRPr lang="ko-KR" altLang="en-US" sz="1083" dirty="0"/>
          </a:p>
        </p:txBody>
      </p:sp>
      <p:sp>
        <p:nvSpPr>
          <p:cNvPr id="23" name="TextBox 22"/>
          <p:cNvSpPr txBox="1"/>
          <p:nvPr/>
        </p:nvSpPr>
        <p:spPr>
          <a:xfrm>
            <a:off x="8244240" y="3773913"/>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print('child')</a:t>
            </a:r>
            <a:endParaRPr lang="ko-KR" altLang="en-US" sz="1083" dirty="0"/>
          </a:p>
        </p:txBody>
      </p:sp>
      <p:cxnSp>
        <p:nvCxnSpPr>
          <p:cNvPr id="25" name="직선 화살표 연결선 24"/>
          <p:cNvCxnSpPr>
            <a:stCxn id="8" idx="4"/>
            <a:endCxn id="22" idx="0"/>
          </p:cNvCxnSpPr>
          <p:nvPr/>
        </p:nvCxnSpPr>
        <p:spPr bwMode="auto">
          <a:xfrm>
            <a:off x="7464151" y="2414889"/>
            <a:ext cx="0" cy="31203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직선 화살표 연결선 26"/>
          <p:cNvCxnSpPr>
            <a:stCxn id="22" idx="2"/>
            <a:endCxn id="19" idx="0"/>
          </p:cNvCxnSpPr>
          <p:nvPr/>
        </p:nvCxnSpPr>
        <p:spPr bwMode="auto">
          <a:xfrm>
            <a:off x="7464151" y="2993730"/>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9" name="직선 화살표 연결선 28"/>
          <p:cNvCxnSpPr>
            <a:stCxn id="32" idx="2"/>
            <a:endCxn id="37" idx="0"/>
          </p:cNvCxnSpPr>
          <p:nvPr/>
        </p:nvCxnSpPr>
        <p:spPr bwMode="auto">
          <a:xfrm>
            <a:off x="7464151" y="4448744"/>
            <a:ext cx="0" cy="49833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31" name="TextBox 30"/>
          <p:cNvSpPr txBox="1"/>
          <p:nvPr/>
        </p:nvSpPr>
        <p:spPr>
          <a:xfrm>
            <a:off x="7932205" y="4287194"/>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32" name="TextBox 31"/>
          <p:cNvSpPr txBox="1"/>
          <p:nvPr/>
        </p:nvSpPr>
        <p:spPr>
          <a:xfrm>
            <a:off x="6450041" y="4020290"/>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33" name="TextBox 32"/>
          <p:cNvSpPr txBox="1"/>
          <p:nvPr/>
        </p:nvSpPr>
        <p:spPr>
          <a:xfrm>
            <a:off x="6450041" y="4020290"/>
            <a:ext cx="2028225" cy="428452"/>
          </a:xfrm>
          <a:prstGeom prst="rect">
            <a:avLst/>
          </a:prstGeom>
          <a:noFill/>
          <a:ln>
            <a:noFill/>
          </a:ln>
        </p:spPr>
        <p:txBody>
          <a:bodyPr wrap="square" rtlCol="0" anchor="ctr" anchorCtr="0">
            <a:noAutofit/>
          </a:bodyPr>
          <a:lstStyle/>
          <a:p>
            <a:pPr algn="ctr"/>
            <a:r>
              <a:rPr lang="en-US" altLang="ko-KR" sz="1083" dirty="0" err="1"/>
              <a:t>iAge</a:t>
            </a:r>
            <a:r>
              <a:rPr lang="en-US" altLang="ko-KR" sz="1083" dirty="0"/>
              <a:t> &lt;= 19</a:t>
            </a:r>
          </a:p>
        </p:txBody>
      </p:sp>
      <p:sp>
        <p:nvSpPr>
          <p:cNvPr id="34" name="TextBox 33"/>
          <p:cNvSpPr txBox="1"/>
          <p:nvPr/>
        </p:nvSpPr>
        <p:spPr>
          <a:xfrm>
            <a:off x="8244240" y="4521220"/>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print('teenager')</a:t>
            </a:r>
            <a:endParaRPr lang="ko-KR" altLang="en-US" sz="1083" dirty="0"/>
          </a:p>
        </p:txBody>
      </p:sp>
      <p:sp>
        <p:nvSpPr>
          <p:cNvPr id="36" name="TextBox 35"/>
          <p:cNvSpPr txBox="1"/>
          <p:nvPr/>
        </p:nvSpPr>
        <p:spPr>
          <a:xfrm>
            <a:off x="7386144" y="3663125"/>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37" name="TextBox 36"/>
          <p:cNvSpPr txBox="1"/>
          <p:nvPr/>
        </p:nvSpPr>
        <p:spPr>
          <a:xfrm>
            <a:off x="6450041" y="4947080"/>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print('adult')</a:t>
            </a:r>
            <a:endParaRPr lang="ko-KR" altLang="en-US" sz="1083" dirty="0"/>
          </a:p>
        </p:txBody>
      </p:sp>
      <p:sp>
        <p:nvSpPr>
          <p:cNvPr id="39" name="TextBox 38"/>
          <p:cNvSpPr txBox="1"/>
          <p:nvPr/>
        </p:nvSpPr>
        <p:spPr>
          <a:xfrm>
            <a:off x="7386144" y="4410432"/>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41" name="꺾인 연결선 40"/>
          <p:cNvCxnSpPr>
            <a:stCxn id="19" idx="3"/>
            <a:endCxn id="23" idx="0"/>
          </p:cNvCxnSpPr>
          <p:nvPr/>
        </p:nvCxnSpPr>
        <p:spPr bwMode="auto">
          <a:xfrm>
            <a:off x="8478266" y="3487209"/>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3" name="꺾인 연결선 42"/>
          <p:cNvCxnSpPr>
            <a:stCxn id="33" idx="3"/>
            <a:endCxn id="34" idx="0"/>
          </p:cNvCxnSpPr>
          <p:nvPr/>
        </p:nvCxnSpPr>
        <p:spPr bwMode="auto">
          <a:xfrm>
            <a:off x="8478266" y="4234516"/>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5" name="꺾인 연결선 44"/>
          <p:cNvCxnSpPr>
            <a:stCxn id="23" idx="3"/>
            <a:endCxn id="9" idx="6"/>
          </p:cNvCxnSpPr>
          <p:nvPr/>
        </p:nvCxnSpPr>
        <p:spPr bwMode="auto">
          <a:xfrm flipH="1">
            <a:off x="7620170" y="3907318"/>
            <a:ext cx="2652295" cy="1738805"/>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7" name="꺾인 연결선 46"/>
          <p:cNvCxnSpPr>
            <a:stCxn id="34" idx="3"/>
            <a:endCxn id="9" idx="6"/>
          </p:cNvCxnSpPr>
          <p:nvPr/>
        </p:nvCxnSpPr>
        <p:spPr bwMode="auto">
          <a:xfrm flipH="1">
            <a:off x="7620170" y="4654623"/>
            <a:ext cx="2652295" cy="991498"/>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9" name="직선 화살표 연결선 48"/>
          <p:cNvCxnSpPr>
            <a:stCxn id="37" idx="2"/>
            <a:endCxn id="9" idx="0"/>
          </p:cNvCxnSpPr>
          <p:nvPr/>
        </p:nvCxnSpPr>
        <p:spPr bwMode="auto">
          <a:xfrm>
            <a:off x="7464151" y="5213886"/>
            <a:ext cx="0" cy="2762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41237740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&lt;= 12:</a:t>
            </a:r>
          </a:p>
          <a:p>
            <a:pPr marL="0" indent="0">
              <a:buNone/>
            </a:pPr>
            <a:r>
              <a:rPr lang="en-US" altLang="ko-KR" dirty="0"/>
              <a:t>    print("You are a child.")</a:t>
            </a:r>
          </a:p>
          <a:p>
            <a:pPr marL="0" indent="0">
              <a:buNone/>
            </a:pPr>
            <a:r>
              <a:rPr lang="en-US" altLang="ko-KR" dirty="0" err="1"/>
              <a:t>elif</a:t>
            </a:r>
            <a:r>
              <a:rPr lang="en-US" altLang="ko-KR" dirty="0"/>
              <a:t> 13 &lt;= </a:t>
            </a:r>
            <a:r>
              <a:rPr lang="en-US" altLang="ko-KR" dirty="0" err="1"/>
              <a:t>iAge</a:t>
            </a:r>
            <a:r>
              <a:rPr lang="en-US" altLang="ko-KR" dirty="0"/>
              <a:t> &lt;= 19:</a:t>
            </a:r>
          </a:p>
          <a:p>
            <a:pPr marL="0" indent="0">
              <a:buNone/>
            </a:pPr>
            <a:r>
              <a:rPr lang="en-US" altLang="ko-KR" dirty="0"/>
              <a:t>    print("You are a teenager.")</a:t>
            </a:r>
          </a:p>
          <a:p>
            <a:pPr marL="0" indent="0">
              <a:buNone/>
            </a:pPr>
            <a:r>
              <a:rPr lang="en-US" altLang="ko-KR" dirty="0" err="1"/>
              <a:t>elif</a:t>
            </a:r>
            <a:r>
              <a:rPr lang="en-US" altLang="ko-KR" dirty="0"/>
              <a:t> </a:t>
            </a:r>
            <a:r>
              <a:rPr lang="en-US" altLang="ko-KR" dirty="0" err="1"/>
              <a:t>iAge</a:t>
            </a:r>
            <a:r>
              <a:rPr lang="en-US" altLang="ko-KR" dirty="0"/>
              <a:t> &gt;= 20:</a:t>
            </a:r>
          </a:p>
          <a:p>
            <a:pPr marL="0" indent="0">
              <a:buNone/>
            </a:pPr>
            <a:r>
              <a:rPr lang="en-US" altLang="ko-KR" dirty="0"/>
              <a:t>    print("You are an adult.")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86</a:t>
            </a:fld>
            <a:endParaRPr lang="en-US" dirty="0"/>
          </a:p>
        </p:txBody>
      </p:sp>
    </p:spTree>
    <p:extLst>
      <p:ext uri="{BB962C8B-B14F-4D97-AF65-F5344CB8AC3E}">
        <p14:creationId xmlns:p14="http://schemas.microsoft.com/office/powerpoint/2010/main" val="14382179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&lt;= 12:</a:t>
            </a:r>
          </a:p>
          <a:p>
            <a:pPr marL="0" indent="0">
              <a:buNone/>
            </a:pPr>
            <a:r>
              <a:rPr lang="en-US" altLang="ko-KR" dirty="0"/>
              <a:t>    print("You are a child.")</a:t>
            </a:r>
          </a:p>
          <a:p>
            <a:pPr marL="0" indent="0">
              <a:buNone/>
            </a:pPr>
            <a:r>
              <a:rPr lang="en-US" altLang="ko-KR" dirty="0" err="1"/>
              <a:t>elif</a:t>
            </a:r>
            <a:r>
              <a:rPr lang="en-US" altLang="ko-KR" dirty="0"/>
              <a:t> 13 &lt;= </a:t>
            </a:r>
            <a:r>
              <a:rPr lang="en-US" altLang="ko-KR" dirty="0" err="1"/>
              <a:t>iAge</a:t>
            </a:r>
            <a:r>
              <a:rPr lang="en-US" altLang="ko-KR" dirty="0"/>
              <a:t> &lt;= 19:</a:t>
            </a:r>
          </a:p>
          <a:p>
            <a:pPr marL="0" indent="0">
              <a:buNone/>
            </a:pPr>
            <a:r>
              <a:rPr lang="en-US" altLang="ko-KR" dirty="0"/>
              <a:t>    print("You are a teenager.")</a:t>
            </a:r>
          </a:p>
          <a:p>
            <a:pPr marL="0" indent="0">
              <a:buNone/>
            </a:pPr>
            <a:r>
              <a:rPr lang="en-US" altLang="ko-KR" b="1" dirty="0" err="1">
                <a:solidFill>
                  <a:srgbClr val="FF0000"/>
                </a:solidFill>
              </a:rPr>
              <a:t>elif</a:t>
            </a:r>
            <a:r>
              <a:rPr lang="en-US" altLang="ko-KR" b="1" dirty="0">
                <a:solidFill>
                  <a:srgbClr val="FF0000"/>
                </a:solidFill>
              </a:rPr>
              <a:t> </a:t>
            </a:r>
            <a:r>
              <a:rPr lang="en-US" altLang="ko-KR" b="1" dirty="0" err="1">
                <a:solidFill>
                  <a:srgbClr val="FF0000"/>
                </a:solidFill>
              </a:rPr>
              <a:t>iAge</a:t>
            </a:r>
            <a:r>
              <a:rPr lang="en-US" altLang="ko-KR" b="1" dirty="0">
                <a:solidFill>
                  <a:srgbClr val="FF0000"/>
                </a:solidFill>
              </a:rPr>
              <a:t> &gt;= 20:</a:t>
            </a:r>
          </a:p>
          <a:p>
            <a:pPr marL="0" indent="0">
              <a:buNone/>
            </a:pPr>
            <a:r>
              <a:rPr lang="en-US" altLang="ko-KR" dirty="0"/>
              <a:t>    print("You are an adult.")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87</a:t>
            </a:fld>
            <a:endParaRPr lang="en-US" dirty="0"/>
          </a:p>
        </p:txBody>
      </p:sp>
    </p:spTree>
    <p:extLst>
      <p:ext uri="{BB962C8B-B14F-4D97-AF65-F5344CB8AC3E}">
        <p14:creationId xmlns:p14="http://schemas.microsoft.com/office/powerpoint/2010/main" val="622456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&lt;= 12:</a:t>
            </a:r>
          </a:p>
          <a:p>
            <a:pPr marL="0" indent="0">
              <a:buNone/>
            </a:pPr>
            <a:r>
              <a:rPr lang="en-US" altLang="ko-KR" dirty="0"/>
              <a:t>    print("You are a child.")</a:t>
            </a:r>
          </a:p>
          <a:p>
            <a:pPr marL="0" indent="0">
              <a:buNone/>
            </a:pPr>
            <a:r>
              <a:rPr lang="en-US" altLang="ko-KR" dirty="0" err="1"/>
              <a:t>elif</a:t>
            </a:r>
            <a:r>
              <a:rPr lang="en-US" altLang="ko-KR" dirty="0"/>
              <a:t> 13 &lt;= </a:t>
            </a:r>
            <a:r>
              <a:rPr lang="en-US" altLang="ko-KR" dirty="0" err="1"/>
              <a:t>iAge</a:t>
            </a:r>
            <a:r>
              <a:rPr lang="en-US" altLang="ko-KR" dirty="0"/>
              <a:t> &lt;= 19:</a:t>
            </a:r>
          </a:p>
          <a:p>
            <a:pPr marL="0" indent="0">
              <a:buNone/>
            </a:pPr>
            <a:r>
              <a:rPr lang="en-US" altLang="ko-KR" dirty="0"/>
              <a:t>    print("You are a teenager.")</a:t>
            </a:r>
          </a:p>
          <a:p>
            <a:pPr marL="0" indent="0">
              <a:buNone/>
            </a:pPr>
            <a:r>
              <a:rPr lang="en-US" altLang="ko-KR" dirty="0"/>
              <a:t>else:</a:t>
            </a:r>
          </a:p>
          <a:p>
            <a:pPr marL="0" indent="0">
              <a:buNone/>
            </a:pPr>
            <a:r>
              <a:rPr lang="en-US" altLang="ko-KR" dirty="0"/>
              <a:t>    print("You are an adult.")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88</a:t>
            </a:fld>
            <a:endParaRPr lang="en-US" dirty="0"/>
          </a:p>
        </p:txBody>
      </p:sp>
    </p:spTree>
    <p:extLst>
      <p:ext uri="{BB962C8B-B14F-4D97-AF65-F5344CB8AC3E}">
        <p14:creationId xmlns:p14="http://schemas.microsoft.com/office/powerpoint/2010/main" val="4918598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&lt;= 12:</a:t>
            </a:r>
          </a:p>
          <a:p>
            <a:pPr marL="0" indent="0">
              <a:buNone/>
            </a:pPr>
            <a:r>
              <a:rPr lang="en-US" altLang="ko-KR" dirty="0"/>
              <a:t>    print("You are a child.")</a:t>
            </a:r>
          </a:p>
          <a:p>
            <a:pPr marL="0" indent="0">
              <a:buNone/>
            </a:pPr>
            <a:r>
              <a:rPr lang="en-US" altLang="ko-KR" dirty="0" err="1"/>
              <a:t>elif</a:t>
            </a:r>
            <a:r>
              <a:rPr lang="en-US" altLang="ko-KR" dirty="0"/>
              <a:t> </a:t>
            </a:r>
            <a:r>
              <a:rPr lang="en-US" altLang="ko-KR" b="1" dirty="0">
                <a:solidFill>
                  <a:srgbClr val="FF0000"/>
                </a:solidFill>
              </a:rPr>
              <a:t>13 &lt;= </a:t>
            </a:r>
            <a:r>
              <a:rPr lang="en-US" altLang="ko-KR" b="1" dirty="0" err="1">
                <a:solidFill>
                  <a:srgbClr val="FF0000"/>
                </a:solidFill>
              </a:rPr>
              <a:t>iAge</a:t>
            </a:r>
            <a:r>
              <a:rPr lang="en-US" altLang="ko-KR" dirty="0"/>
              <a:t> &lt;= 19:</a:t>
            </a:r>
          </a:p>
          <a:p>
            <a:pPr marL="0" indent="0">
              <a:buNone/>
            </a:pPr>
            <a:r>
              <a:rPr lang="en-US" altLang="ko-KR" dirty="0"/>
              <a:t>    print("You are a teenager.")</a:t>
            </a:r>
          </a:p>
          <a:p>
            <a:pPr marL="0" indent="0">
              <a:buNone/>
            </a:pPr>
            <a:r>
              <a:rPr lang="en-US" altLang="ko-KR" dirty="0"/>
              <a:t>else:</a:t>
            </a:r>
          </a:p>
          <a:p>
            <a:pPr marL="0" indent="0">
              <a:buNone/>
            </a:pPr>
            <a:r>
              <a:rPr lang="en-US" altLang="ko-KR" dirty="0"/>
              <a:t>    print("You are an adult.")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89</a:t>
            </a:fld>
            <a:endParaRPr lang="en-US" dirty="0"/>
          </a:p>
        </p:txBody>
      </p:sp>
    </p:spTree>
    <p:extLst>
      <p:ext uri="{BB962C8B-B14F-4D97-AF65-F5344CB8AC3E}">
        <p14:creationId xmlns:p14="http://schemas.microsoft.com/office/powerpoint/2010/main" val="1858404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The </a:t>
            </a:r>
            <a:r>
              <a:rPr lang="en-US" altLang="ko-KR" b="1" i="1" dirty="0"/>
              <a:t>if</a:t>
            </a:r>
            <a:r>
              <a:rPr lang="en-US" altLang="ko-KR" dirty="0"/>
              <a:t> statement</a:t>
            </a:r>
            <a:endParaRPr lang="ko-KR" altLang="en-US" dirty="0"/>
          </a:p>
        </p:txBody>
      </p:sp>
      <p:sp>
        <p:nvSpPr>
          <p:cNvPr id="5" name="내용 개체 틀 4"/>
          <p:cNvSpPr>
            <a:spLocks noGrp="1"/>
          </p:cNvSpPr>
          <p:nvPr>
            <p:ph idx="1"/>
          </p:nvPr>
        </p:nvSpPr>
        <p:spPr/>
        <p:txBody>
          <a:bodyPr/>
          <a:lstStyle/>
          <a:p>
            <a:r>
              <a:rPr lang="en-US" altLang="ko-KR" dirty="0"/>
              <a:t>The </a:t>
            </a:r>
            <a:r>
              <a:rPr lang="en-US" altLang="ko-KR" b="1" i="1" dirty="0"/>
              <a:t>if</a:t>
            </a:r>
            <a:r>
              <a:rPr lang="en-US" altLang="ko-KR" dirty="0"/>
              <a:t> statement is used to check a condition: if the condition is true, we run a block of statements (called the </a:t>
            </a:r>
            <a:r>
              <a:rPr lang="en-US" altLang="ko-KR" b="1" i="1" dirty="0"/>
              <a:t>if-block</a:t>
            </a:r>
            <a:r>
              <a:rPr lang="en-US" altLang="ko-KR" dirty="0"/>
              <a:t>), else we process another block of statements (called the </a:t>
            </a:r>
            <a:r>
              <a:rPr lang="en-US" altLang="ko-KR" b="1" i="1" dirty="0"/>
              <a:t>else-block</a:t>
            </a:r>
            <a:r>
              <a:rPr lang="en-US" altLang="ko-KR" dirty="0"/>
              <a:t>).</a:t>
            </a:r>
          </a:p>
          <a:p>
            <a:r>
              <a:rPr lang="en-US" altLang="ko-KR" dirty="0"/>
              <a:t>The </a:t>
            </a:r>
            <a:r>
              <a:rPr lang="en-US" altLang="ko-KR" b="1" i="1" dirty="0"/>
              <a:t>else</a:t>
            </a:r>
            <a:r>
              <a:rPr lang="en-US" altLang="ko-KR" dirty="0"/>
              <a:t> clause is optional.</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2458399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a:t>Example: </a:t>
            </a:r>
            <a:r>
              <a:rPr lang="en-US" altLang="ko-KR" b="1" i="1" dirty="0"/>
              <a:t>if-</a:t>
            </a:r>
            <a:r>
              <a:rPr lang="en-US" altLang="ko-KR" b="1" i="1" dirty="0" err="1"/>
              <a:t>elif</a:t>
            </a:r>
            <a:r>
              <a:rPr lang="en-US" altLang="ko-KR" b="1" i="1" dirty="0"/>
              <a:t>-else</a:t>
            </a:r>
            <a:endParaRPr lang="ko-KR" altLang="en-US" b="1" i="1" dirty="0"/>
          </a:p>
        </p:txBody>
      </p:sp>
      <p:sp>
        <p:nvSpPr>
          <p:cNvPr id="7" name="내용 개체 틀 6"/>
          <p:cNvSpPr>
            <a:spLocks noGrp="1"/>
          </p:cNvSpPr>
          <p:nvPr>
            <p:ph idx="1"/>
          </p:nvPr>
        </p:nvSpPr>
        <p:spPr/>
        <p:txBody>
          <a:bodyPr/>
          <a:lstStyle/>
          <a:p>
            <a:pPr marL="0" indent="0">
              <a:buNone/>
            </a:pPr>
            <a:r>
              <a:rPr lang="en-US" altLang="ko-KR" dirty="0" err="1"/>
              <a:t>iAge</a:t>
            </a:r>
            <a:r>
              <a:rPr lang="en-US" altLang="ko-KR" dirty="0"/>
              <a:t> = int(input("Type your age ... "))</a:t>
            </a:r>
          </a:p>
          <a:p>
            <a:pPr marL="0" indent="0">
              <a:buNone/>
            </a:pPr>
            <a:r>
              <a:rPr lang="en-US" altLang="ko-KR" dirty="0"/>
              <a:t>if </a:t>
            </a:r>
            <a:r>
              <a:rPr lang="en-US" altLang="ko-KR" dirty="0" err="1"/>
              <a:t>iAge</a:t>
            </a:r>
            <a:r>
              <a:rPr lang="en-US" altLang="ko-KR" dirty="0"/>
              <a:t> &lt;= 12:</a:t>
            </a:r>
          </a:p>
          <a:p>
            <a:pPr marL="0" indent="0">
              <a:buNone/>
            </a:pPr>
            <a:r>
              <a:rPr lang="en-US" altLang="ko-KR" dirty="0"/>
              <a:t>    print("You are a child.")</a:t>
            </a:r>
          </a:p>
          <a:p>
            <a:pPr marL="0" indent="0">
              <a:buNone/>
            </a:pPr>
            <a:r>
              <a:rPr lang="en-US" altLang="ko-KR" dirty="0" err="1"/>
              <a:t>elif</a:t>
            </a:r>
            <a:r>
              <a:rPr lang="en-US" altLang="ko-KR" dirty="0"/>
              <a:t> </a:t>
            </a:r>
            <a:r>
              <a:rPr lang="en-US" altLang="ko-KR" dirty="0" err="1"/>
              <a:t>iAge</a:t>
            </a:r>
            <a:r>
              <a:rPr lang="en-US" altLang="ko-KR" dirty="0"/>
              <a:t> &lt;= 19:</a:t>
            </a:r>
          </a:p>
          <a:p>
            <a:pPr marL="0" indent="0">
              <a:buNone/>
            </a:pPr>
            <a:r>
              <a:rPr lang="en-US" altLang="ko-KR" dirty="0"/>
              <a:t>    print("You are a teenager.")</a:t>
            </a:r>
          </a:p>
          <a:p>
            <a:pPr marL="0" indent="0">
              <a:buNone/>
            </a:pPr>
            <a:r>
              <a:rPr lang="en-US" altLang="ko-KR" dirty="0"/>
              <a:t>else:</a:t>
            </a:r>
          </a:p>
          <a:p>
            <a:pPr marL="0" indent="0">
              <a:buNone/>
            </a:pPr>
            <a:r>
              <a:rPr lang="en-US" altLang="ko-KR" dirty="0"/>
              <a:t>    print("You are an adult.")</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90</a:t>
            </a:fld>
            <a:endParaRPr lang="en-US" dirty="0"/>
          </a:p>
        </p:txBody>
      </p:sp>
    </p:spTree>
    <p:extLst>
      <p:ext uri="{BB962C8B-B14F-4D97-AF65-F5344CB8AC3E}">
        <p14:creationId xmlns:p14="http://schemas.microsoft.com/office/powerpoint/2010/main" val="12844087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Number Guessing Game</a:t>
            </a:r>
            <a:endParaRPr lang="ko-KR" altLang="en-US" dirty="0"/>
          </a:p>
        </p:txBody>
      </p:sp>
      <p:sp>
        <p:nvSpPr>
          <p:cNvPr id="4" name="내용 개체 틀 3"/>
          <p:cNvSpPr>
            <a:spLocks noGrp="1"/>
          </p:cNvSpPr>
          <p:nvPr>
            <p:ph idx="1"/>
          </p:nvPr>
        </p:nvSpPr>
        <p:spPr/>
        <p:txBody>
          <a:bodyPr/>
          <a:lstStyle/>
          <a:p>
            <a:r>
              <a:rPr lang="en-US" altLang="ko-KR"/>
              <a:t>Step 1) Player A</a:t>
            </a:r>
            <a:r>
              <a:rPr lang="ko-KR" altLang="en-US"/>
              <a:t>가 </a:t>
            </a:r>
            <a:r>
              <a:rPr lang="en-US" altLang="ko-KR"/>
              <a:t>1</a:t>
            </a:r>
            <a:r>
              <a:rPr lang="ko-KR" altLang="en-US"/>
              <a:t>과 </a:t>
            </a:r>
            <a:r>
              <a:rPr lang="en-US" altLang="ko-KR"/>
              <a:t>N </a:t>
            </a:r>
            <a:r>
              <a:rPr lang="ko-KR" altLang="en-US"/>
              <a:t>사이의 숫자 </a:t>
            </a:r>
            <a:r>
              <a:rPr lang="en-US" altLang="ko-KR"/>
              <a:t>n</a:t>
            </a:r>
            <a:r>
              <a:rPr lang="ko-KR" altLang="en-US"/>
              <a:t>를 생각한다</a:t>
            </a:r>
            <a:r>
              <a:rPr lang="en-US" altLang="ko-KR"/>
              <a:t>.</a:t>
            </a:r>
          </a:p>
          <a:p>
            <a:r>
              <a:rPr lang="en-US" altLang="ko-KR"/>
              <a:t>Step 2) Player B</a:t>
            </a:r>
            <a:r>
              <a:rPr lang="ko-KR" altLang="en-US"/>
              <a:t>가 숫자 </a:t>
            </a:r>
            <a:r>
              <a:rPr lang="en-US" altLang="ko-KR"/>
              <a:t>g</a:t>
            </a:r>
            <a:r>
              <a:rPr lang="ko-KR" altLang="en-US"/>
              <a:t>를 추측하여 부른다</a:t>
            </a:r>
            <a:r>
              <a:rPr lang="en-US" altLang="ko-KR"/>
              <a:t>.</a:t>
            </a:r>
          </a:p>
          <a:p>
            <a:r>
              <a:rPr lang="en-US" altLang="ko-KR"/>
              <a:t>Step 3) g</a:t>
            </a:r>
            <a:r>
              <a:rPr lang="ko-KR" altLang="en-US"/>
              <a:t>가 </a:t>
            </a:r>
            <a:r>
              <a:rPr lang="en-US" altLang="ko-KR"/>
              <a:t>n</a:t>
            </a:r>
            <a:r>
              <a:rPr lang="ko-KR" altLang="en-US"/>
              <a:t>과 같으면 </a:t>
            </a:r>
            <a:r>
              <a:rPr lang="en-US" altLang="ko-KR"/>
              <a:t>Player B</a:t>
            </a:r>
            <a:r>
              <a:rPr lang="ko-KR" altLang="en-US"/>
              <a:t>의 승리를 선언하고 종료한다</a:t>
            </a:r>
            <a:r>
              <a:rPr lang="en-US" altLang="ko-KR"/>
              <a:t>.</a:t>
            </a:r>
          </a:p>
          <a:p>
            <a:r>
              <a:rPr lang="en-US" altLang="ko-KR"/>
              <a:t>Step 4) n</a:t>
            </a:r>
            <a:r>
              <a:rPr lang="ko-KR" altLang="en-US"/>
              <a:t>이 </a:t>
            </a:r>
            <a:r>
              <a:rPr lang="en-US" altLang="ko-KR"/>
              <a:t>g </a:t>
            </a:r>
            <a:r>
              <a:rPr lang="ko-KR" altLang="en-US"/>
              <a:t>보다 크면</a:t>
            </a:r>
            <a:r>
              <a:rPr lang="en-US" altLang="ko-KR"/>
              <a:t>, Player A</a:t>
            </a:r>
            <a:r>
              <a:rPr lang="ko-KR" altLang="en-US"/>
              <a:t>는 정답이 </a:t>
            </a:r>
            <a:r>
              <a:rPr lang="en-US" altLang="ko-KR"/>
              <a:t>g </a:t>
            </a:r>
            <a:r>
              <a:rPr lang="ko-KR" altLang="en-US"/>
              <a:t>보다 크다고 이야기 한 후</a:t>
            </a:r>
            <a:r>
              <a:rPr lang="en-US" altLang="ko-KR"/>
              <a:t>, Step 2)</a:t>
            </a:r>
            <a:r>
              <a:rPr lang="ko-KR" altLang="en-US"/>
              <a:t>로 간다</a:t>
            </a:r>
            <a:r>
              <a:rPr lang="en-US" altLang="ko-KR"/>
              <a:t>.</a:t>
            </a:r>
          </a:p>
          <a:p>
            <a:r>
              <a:rPr lang="en-US" altLang="ko-KR"/>
              <a:t>Step 5) n</a:t>
            </a:r>
            <a:r>
              <a:rPr lang="ko-KR" altLang="en-US"/>
              <a:t>이 </a:t>
            </a:r>
            <a:r>
              <a:rPr lang="en-US" altLang="ko-KR"/>
              <a:t>g </a:t>
            </a:r>
            <a:r>
              <a:rPr lang="ko-KR" altLang="en-US"/>
              <a:t>보다 작으면</a:t>
            </a:r>
            <a:r>
              <a:rPr lang="en-US" altLang="ko-KR"/>
              <a:t>, Player A</a:t>
            </a:r>
            <a:r>
              <a:rPr lang="ko-KR" altLang="en-US"/>
              <a:t>는 정답이 </a:t>
            </a:r>
            <a:r>
              <a:rPr lang="en-US" altLang="ko-KR"/>
              <a:t>g </a:t>
            </a:r>
            <a:r>
              <a:rPr lang="ko-KR" altLang="en-US"/>
              <a:t>보다 작다고 이야기 한 후</a:t>
            </a:r>
            <a:r>
              <a:rPr lang="en-US" altLang="ko-KR"/>
              <a:t>, Step 2)</a:t>
            </a:r>
            <a:r>
              <a:rPr lang="ko-KR" altLang="en-US"/>
              <a:t>로 간다</a:t>
            </a:r>
            <a:r>
              <a:rPr lang="en-US" altLang="ko-KR"/>
              <a:t>.</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91</a:t>
            </a:fld>
            <a:endParaRPr lang="en-US" dirty="0"/>
          </a:p>
        </p:txBody>
      </p:sp>
    </p:spTree>
    <p:extLst>
      <p:ext uri="{BB962C8B-B14F-4D97-AF65-F5344CB8AC3E}">
        <p14:creationId xmlns:p14="http://schemas.microsoft.com/office/powerpoint/2010/main" val="20516226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Example: </a:t>
            </a:r>
            <a:r>
              <a:rPr lang="en-US" altLang="ko-KR" b="1" i="1"/>
              <a:t>if-elif-else</a:t>
            </a:r>
            <a:endParaRPr lang="ko-KR" altLang="en-US" b="1" i="1" dirty="0"/>
          </a:p>
        </p:txBody>
      </p:sp>
      <p:sp>
        <p:nvSpPr>
          <p:cNvPr id="3" name="내용 개체 틀 2"/>
          <p:cNvSpPr>
            <a:spLocks noGrp="1"/>
          </p:cNvSpPr>
          <p:nvPr>
            <p:ph sz="half" idx="1"/>
          </p:nvPr>
        </p:nvSpPr>
        <p:spPr>
          <a:xfrm>
            <a:off x="2438400" y="1447800"/>
            <a:ext cx="4401682" cy="4572000"/>
          </a:xfrm>
        </p:spPr>
        <p:txBody>
          <a:bodyPr>
            <a:normAutofit fontScale="77500" lnSpcReduction="20000"/>
          </a:bodyPr>
          <a:lstStyle/>
          <a:p>
            <a:pPr marL="0" indent="0">
              <a:buNone/>
            </a:pPr>
            <a:r>
              <a:rPr lang="en-US" altLang="ko-KR" dirty="0" err="1"/>
              <a:t>iNumber</a:t>
            </a:r>
            <a:r>
              <a:rPr lang="en-US" altLang="ko-KR" dirty="0"/>
              <a:t> = 23</a:t>
            </a:r>
          </a:p>
          <a:p>
            <a:pPr marL="0" indent="0">
              <a:buNone/>
            </a:pPr>
            <a:r>
              <a:rPr lang="en-US" altLang="ko-KR" dirty="0" err="1"/>
              <a:t>iGuess</a:t>
            </a:r>
            <a:r>
              <a:rPr lang="en-US" altLang="ko-KR" dirty="0"/>
              <a:t> = int(input('Enter an integer: '))</a:t>
            </a:r>
          </a:p>
          <a:p>
            <a:pPr marL="0" indent="0">
              <a:buNone/>
            </a:pPr>
            <a:r>
              <a:rPr lang="en-US" altLang="ko-KR" dirty="0"/>
              <a:t>if </a:t>
            </a:r>
            <a:r>
              <a:rPr lang="en-US" altLang="ko-KR" dirty="0" err="1"/>
              <a:t>iGuess</a:t>
            </a:r>
            <a:r>
              <a:rPr lang="en-US" altLang="ko-KR" dirty="0"/>
              <a:t> == </a:t>
            </a:r>
            <a:r>
              <a:rPr lang="en-US" altLang="ko-KR" dirty="0" err="1"/>
              <a:t>iNumber</a:t>
            </a:r>
            <a:r>
              <a:rPr lang="en-US" altLang="ko-KR" dirty="0"/>
              <a:t>:</a:t>
            </a:r>
          </a:p>
          <a:p>
            <a:pPr marL="0" indent="0">
              <a:buNone/>
            </a:pPr>
            <a:r>
              <a:rPr lang="en-US" altLang="ko-KR" dirty="0"/>
              <a:t>    print('Congratulations, you guessed it.')</a:t>
            </a:r>
          </a:p>
          <a:p>
            <a:pPr marL="0" indent="0">
              <a:buNone/>
            </a:pPr>
            <a:r>
              <a:rPr lang="en-US" altLang="ko-KR" dirty="0"/>
              <a:t>    print('(but you do not win any prizes!)')</a:t>
            </a:r>
          </a:p>
          <a:p>
            <a:pPr marL="0" indent="0">
              <a:buNone/>
            </a:pPr>
            <a:r>
              <a:rPr lang="en-US" altLang="ko-KR" dirty="0" err="1"/>
              <a:t>elif</a:t>
            </a:r>
            <a:r>
              <a:rPr lang="en-US" altLang="ko-KR" dirty="0"/>
              <a:t> </a:t>
            </a:r>
            <a:r>
              <a:rPr lang="en-US" altLang="ko-KR" dirty="0" err="1"/>
              <a:t>iGuess</a:t>
            </a:r>
            <a:r>
              <a:rPr lang="en-US" altLang="ko-KR" dirty="0"/>
              <a:t> &lt; </a:t>
            </a:r>
            <a:r>
              <a:rPr lang="en-US" altLang="ko-KR" dirty="0" err="1"/>
              <a:t>iNumber</a:t>
            </a:r>
            <a:r>
              <a:rPr lang="en-US" altLang="ko-KR" dirty="0"/>
              <a:t>:</a:t>
            </a:r>
          </a:p>
          <a:p>
            <a:pPr marL="0" indent="0">
              <a:buNone/>
            </a:pPr>
            <a:r>
              <a:rPr lang="en-US" altLang="ko-KR" dirty="0"/>
              <a:t>    print('No, it is a little higher than that')</a:t>
            </a:r>
          </a:p>
          <a:p>
            <a:pPr marL="0" indent="0">
              <a:buNone/>
            </a:pPr>
            <a:r>
              <a:rPr lang="en-US" altLang="ko-KR" dirty="0"/>
              <a:t>else:</a:t>
            </a:r>
          </a:p>
          <a:p>
            <a:pPr marL="0" indent="0">
              <a:buNone/>
            </a:pPr>
            <a:r>
              <a:rPr lang="en-US" altLang="ko-KR" dirty="0"/>
              <a:t>    print('No, it is a little lower than that')</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92</a:t>
            </a:fld>
            <a:endParaRPr lang="en-US" dirty="0"/>
          </a:p>
        </p:txBody>
      </p:sp>
      <p:sp>
        <p:nvSpPr>
          <p:cNvPr id="6" name="타원 5"/>
          <p:cNvSpPr/>
          <p:nvPr/>
        </p:nvSpPr>
        <p:spPr bwMode="auto">
          <a:xfrm>
            <a:off x="7308136" y="2024846"/>
            <a:ext cx="312035" cy="312035"/>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sp>
        <p:nvSpPr>
          <p:cNvPr id="7" name="도넛 6"/>
          <p:cNvSpPr/>
          <p:nvPr/>
        </p:nvSpPr>
        <p:spPr bwMode="auto">
          <a:xfrm>
            <a:off x="7308136" y="5490105"/>
            <a:ext cx="312035" cy="312035"/>
          </a:xfrm>
          <a:prstGeom prst="donu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latinLnBrk="1"/>
            <a:endParaRPr kumimoji="1" lang="ko-KR" altLang="en-US" sz="1083">
              <a:latin typeface="Tahoma" pitchFamily="34" charset="0"/>
            </a:endParaRPr>
          </a:p>
        </p:txBody>
      </p:sp>
      <p:cxnSp>
        <p:nvCxnSpPr>
          <p:cNvPr id="8" name="직선 화살표 연결선 7"/>
          <p:cNvCxnSpPr>
            <a:stCxn id="10" idx="2"/>
            <a:endCxn id="19" idx="0"/>
          </p:cNvCxnSpPr>
          <p:nvPr/>
        </p:nvCxnSpPr>
        <p:spPr bwMode="auto">
          <a:xfrm>
            <a:off x="7464151" y="3701437"/>
            <a:ext cx="0" cy="3188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9" name="TextBox 8"/>
          <p:cNvSpPr txBox="1"/>
          <p:nvPr/>
        </p:nvSpPr>
        <p:spPr>
          <a:xfrm>
            <a:off x="7932205" y="3539887"/>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10" name="TextBox 9"/>
          <p:cNvSpPr txBox="1"/>
          <p:nvPr/>
        </p:nvSpPr>
        <p:spPr>
          <a:xfrm>
            <a:off x="6450041" y="3272983"/>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11" name="TextBox 10"/>
          <p:cNvSpPr txBox="1"/>
          <p:nvPr/>
        </p:nvSpPr>
        <p:spPr>
          <a:xfrm>
            <a:off x="6450041" y="3272983"/>
            <a:ext cx="2028225" cy="428452"/>
          </a:xfrm>
          <a:prstGeom prst="rect">
            <a:avLst/>
          </a:prstGeom>
          <a:noFill/>
          <a:ln>
            <a:noFill/>
          </a:ln>
        </p:spPr>
        <p:txBody>
          <a:bodyPr wrap="square" rtlCol="0" anchor="ctr" anchorCtr="0">
            <a:noAutofit/>
          </a:bodyPr>
          <a:lstStyle/>
          <a:p>
            <a:pPr algn="ctr"/>
            <a:r>
              <a:rPr lang="en-US" altLang="ko-KR" sz="1083" dirty="0" err="1"/>
              <a:t>iGuess</a:t>
            </a:r>
            <a:r>
              <a:rPr lang="en-US" altLang="ko-KR" sz="1083" dirty="0"/>
              <a:t> == </a:t>
            </a:r>
            <a:r>
              <a:rPr lang="en-US" altLang="ko-KR" sz="1083" dirty="0" err="1"/>
              <a:t>iNumber</a:t>
            </a:r>
            <a:endParaRPr lang="en-US" altLang="ko-KR" sz="1083" dirty="0"/>
          </a:p>
        </p:txBody>
      </p:sp>
      <p:sp>
        <p:nvSpPr>
          <p:cNvPr id="12" name="TextBox 11"/>
          <p:cNvSpPr txBox="1"/>
          <p:nvPr/>
        </p:nvSpPr>
        <p:spPr>
          <a:xfrm>
            <a:off x="6450041" y="2613098"/>
            <a:ext cx="2028225" cy="380631"/>
          </a:xfrm>
          <a:prstGeom prst="rect">
            <a:avLst/>
          </a:prstGeom>
          <a:noFill/>
          <a:ln>
            <a:solidFill>
              <a:schemeClr val="tx1"/>
            </a:solidFill>
          </a:ln>
        </p:spPr>
        <p:txBody>
          <a:bodyPr wrap="square" rtlCol="0" anchor="ctr" anchorCtr="0">
            <a:noAutofit/>
          </a:bodyPr>
          <a:lstStyle/>
          <a:p>
            <a:pPr algn="ctr"/>
            <a:r>
              <a:rPr lang="en-US" altLang="ko-KR" sz="1083" dirty="0" err="1"/>
              <a:t>iNumber</a:t>
            </a:r>
            <a:r>
              <a:rPr lang="en-US" altLang="ko-KR" sz="1083" dirty="0"/>
              <a:t> = 23</a:t>
            </a:r>
          </a:p>
          <a:p>
            <a:pPr algn="ctr"/>
            <a:r>
              <a:rPr lang="en-US" altLang="ko-KR" sz="1083" dirty="0" err="1"/>
              <a:t>iGuess</a:t>
            </a:r>
            <a:r>
              <a:rPr lang="en-US" altLang="ko-KR" sz="1083" dirty="0"/>
              <a:t> = </a:t>
            </a:r>
            <a:r>
              <a:rPr lang="en-US" altLang="ko-KR" sz="1083" dirty="0" err="1"/>
              <a:t>int</a:t>
            </a:r>
            <a:r>
              <a:rPr lang="en-US" altLang="ko-KR" sz="1083" dirty="0"/>
              <a:t>(input())</a:t>
            </a:r>
            <a:endParaRPr lang="ko-KR" altLang="en-US" sz="1083" dirty="0"/>
          </a:p>
        </p:txBody>
      </p:sp>
      <p:sp>
        <p:nvSpPr>
          <p:cNvPr id="13" name="TextBox 12"/>
          <p:cNvSpPr txBox="1"/>
          <p:nvPr/>
        </p:nvSpPr>
        <p:spPr>
          <a:xfrm>
            <a:off x="8244240" y="3773913"/>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print('Congratulations')</a:t>
            </a:r>
            <a:endParaRPr lang="ko-KR" altLang="en-US" sz="1083" dirty="0"/>
          </a:p>
        </p:txBody>
      </p:sp>
      <p:cxnSp>
        <p:nvCxnSpPr>
          <p:cNvPr id="14" name="직선 화살표 연결선 13"/>
          <p:cNvCxnSpPr>
            <a:stCxn id="6" idx="4"/>
            <a:endCxn id="12" idx="0"/>
          </p:cNvCxnSpPr>
          <p:nvPr/>
        </p:nvCxnSpPr>
        <p:spPr bwMode="auto">
          <a:xfrm>
            <a:off x="7464151" y="2336878"/>
            <a:ext cx="0" cy="2762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5" name="직선 화살표 연결선 14"/>
          <p:cNvCxnSpPr>
            <a:stCxn id="12" idx="2"/>
            <a:endCxn id="11" idx="0"/>
          </p:cNvCxnSpPr>
          <p:nvPr/>
        </p:nvCxnSpPr>
        <p:spPr bwMode="auto">
          <a:xfrm>
            <a:off x="7464151" y="2993730"/>
            <a:ext cx="0" cy="27925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6" name="직선 화살표 연결선 15"/>
          <p:cNvCxnSpPr>
            <a:stCxn id="18" idx="2"/>
            <a:endCxn id="22" idx="0"/>
          </p:cNvCxnSpPr>
          <p:nvPr/>
        </p:nvCxnSpPr>
        <p:spPr bwMode="auto">
          <a:xfrm>
            <a:off x="7464151" y="4448744"/>
            <a:ext cx="0" cy="498339"/>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7" name="TextBox 16"/>
          <p:cNvSpPr txBox="1"/>
          <p:nvPr/>
        </p:nvSpPr>
        <p:spPr>
          <a:xfrm>
            <a:off x="7932205" y="4287194"/>
            <a:ext cx="780087" cy="258982"/>
          </a:xfrm>
          <a:prstGeom prst="rect">
            <a:avLst/>
          </a:prstGeom>
          <a:noFill/>
        </p:spPr>
        <p:txBody>
          <a:bodyPr wrap="square" rtlCol="0">
            <a:spAutoFit/>
          </a:bodyPr>
          <a:lstStyle/>
          <a:p>
            <a:r>
              <a:rPr lang="en-US" altLang="ko-KR" sz="1083" dirty="0"/>
              <a:t>True</a:t>
            </a:r>
            <a:endParaRPr lang="ko-KR" altLang="en-US" sz="1083" dirty="0"/>
          </a:p>
        </p:txBody>
      </p:sp>
      <p:sp>
        <p:nvSpPr>
          <p:cNvPr id="18" name="TextBox 17"/>
          <p:cNvSpPr txBox="1"/>
          <p:nvPr/>
        </p:nvSpPr>
        <p:spPr>
          <a:xfrm>
            <a:off x="6450041" y="4020290"/>
            <a:ext cx="2028225" cy="428452"/>
          </a:xfrm>
          <a:prstGeom prst="diamond">
            <a:avLst/>
          </a:prstGeom>
          <a:noFill/>
          <a:ln>
            <a:solidFill>
              <a:schemeClr val="tx1"/>
            </a:solidFill>
          </a:ln>
        </p:spPr>
        <p:txBody>
          <a:bodyPr wrap="square" rtlCol="0" anchor="ctr" anchorCtr="0">
            <a:noAutofit/>
          </a:bodyPr>
          <a:lstStyle/>
          <a:p>
            <a:pPr algn="ctr"/>
            <a:endParaRPr lang="ko-KR" altLang="en-US" sz="1083" dirty="0"/>
          </a:p>
        </p:txBody>
      </p:sp>
      <p:sp>
        <p:nvSpPr>
          <p:cNvPr id="19" name="TextBox 18"/>
          <p:cNvSpPr txBox="1"/>
          <p:nvPr/>
        </p:nvSpPr>
        <p:spPr>
          <a:xfrm>
            <a:off x="6450041" y="4020290"/>
            <a:ext cx="2028225" cy="428452"/>
          </a:xfrm>
          <a:prstGeom prst="rect">
            <a:avLst/>
          </a:prstGeom>
          <a:noFill/>
          <a:ln>
            <a:noFill/>
          </a:ln>
        </p:spPr>
        <p:txBody>
          <a:bodyPr wrap="square" rtlCol="0" anchor="ctr" anchorCtr="0">
            <a:noAutofit/>
          </a:bodyPr>
          <a:lstStyle/>
          <a:p>
            <a:pPr algn="ctr"/>
            <a:r>
              <a:rPr lang="en-US" altLang="ko-KR" sz="1083" dirty="0" err="1"/>
              <a:t>iGuess</a:t>
            </a:r>
            <a:r>
              <a:rPr lang="en-US" altLang="ko-KR" sz="1083" dirty="0"/>
              <a:t> &lt; </a:t>
            </a:r>
            <a:r>
              <a:rPr lang="en-US" altLang="ko-KR" sz="1083" dirty="0" err="1"/>
              <a:t>iNumber</a:t>
            </a:r>
            <a:endParaRPr lang="en-US" altLang="ko-KR" sz="1083" dirty="0"/>
          </a:p>
        </p:txBody>
      </p:sp>
      <p:sp>
        <p:nvSpPr>
          <p:cNvPr id="20" name="TextBox 19"/>
          <p:cNvSpPr txBox="1"/>
          <p:nvPr/>
        </p:nvSpPr>
        <p:spPr>
          <a:xfrm>
            <a:off x="8244240" y="4521220"/>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print('higher')</a:t>
            </a:r>
            <a:endParaRPr lang="ko-KR" altLang="en-US" sz="1083" dirty="0"/>
          </a:p>
        </p:txBody>
      </p:sp>
      <p:sp>
        <p:nvSpPr>
          <p:cNvPr id="21" name="TextBox 20"/>
          <p:cNvSpPr txBox="1"/>
          <p:nvPr/>
        </p:nvSpPr>
        <p:spPr>
          <a:xfrm>
            <a:off x="7386144" y="3663125"/>
            <a:ext cx="780087" cy="258982"/>
          </a:xfrm>
          <a:prstGeom prst="rect">
            <a:avLst/>
          </a:prstGeom>
          <a:noFill/>
        </p:spPr>
        <p:txBody>
          <a:bodyPr wrap="square" rtlCol="0">
            <a:spAutoFit/>
          </a:bodyPr>
          <a:lstStyle/>
          <a:p>
            <a:r>
              <a:rPr lang="en-US" altLang="ko-KR" sz="1083" dirty="0"/>
              <a:t>False</a:t>
            </a:r>
            <a:endParaRPr lang="ko-KR" altLang="en-US" sz="1083" dirty="0"/>
          </a:p>
        </p:txBody>
      </p:sp>
      <p:sp>
        <p:nvSpPr>
          <p:cNvPr id="22" name="TextBox 21"/>
          <p:cNvSpPr txBox="1"/>
          <p:nvPr/>
        </p:nvSpPr>
        <p:spPr>
          <a:xfrm>
            <a:off x="6450041" y="4947080"/>
            <a:ext cx="2028225" cy="266806"/>
          </a:xfrm>
          <a:prstGeom prst="rect">
            <a:avLst/>
          </a:prstGeom>
          <a:noFill/>
          <a:ln>
            <a:solidFill>
              <a:schemeClr val="tx1"/>
            </a:solidFill>
          </a:ln>
        </p:spPr>
        <p:txBody>
          <a:bodyPr wrap="square" rtlCol="0" anchor="ctr" anchorCtr="0">
            <a:noAutofit/>
          </a:bodyPr>
          <a:lstStyle/>
          <a:p>
            <a:pPr algn="ctr"/>
            <a:r>
              <a:rPr lang="en-US" altLang="ko-KR" sz="1083" dirty="0"/>
              <a:t>print('lower')</a:t>
            </a:r>
            <a:endParaRPr lang="ko-KR" altLang="en-US" sz="1083" dirty="0"/>
          </a:p>
        </p:txBody>
      </p:sp>
      <p:sp>
        <p:nvSpPr>
          <p:cNvPr id="23" name="TextBox 22"/>
          <p:cNvSpPr txBox="1"/>
          <p:nvPr/>
        </p:nvSpPr>
        <p:spPr>
          <a:xfrm>
            <a:off x="7386144" y="4410432"/>
            <a:ext cx="780087" cy="258982"/>
          </a:xfrm>
          <a:prstGeom prst="rect">
            <a:avLst/>
          </a:prstGeom>
          <a:noFill/>
        </p:spPr>
        <p:txBody>
          <a:bodyPr wrap="square" rtlCol="0">
            <a:spAutoFit/>
          </a:bodyPr>
          <a:lstStyle/>
          <a:p>
            <a:r>
              <a:rPr lang="en-US" altLang="ko-KR" sz="1083" dirty="0"/>
              <a:t>False</a:t>
            </a:r>
            <a:endParaRPr lang="ko-KR" altLang="en-US" sz="1083" dirty="0"/>
          </a:p>
        </p:txBody>
      </p:sp>
      <p:cxnSp>
        <p:nvCxnSpPr>
          <p:cNvPr id="24" name="꺾인 연결선 23"/>
          <p:cNvCxnSpPr>
            <a:stCxn id="11" idx="3"/>
            <a:endCxn id="13" idx="0"/>
          </p:cNvCxnSpPr>
          <p:nvPr/>
        </p:nvCxnSpPr>
        <p:spPr bwMode="auto">
          <a:xfrm>
            <a:off x="8478266" y="3487209"/>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5" name="꺾인 연결선 24"/>
          <p:cNvCxnSpPr>
            <a:stCxn id="19" idx="3"/>
            <a:endCxn id="20" idx="0"/>
          </p:cNvCxnSpPr>
          <p:nvPr/>
        </p:nvCxnSpPr>
        <p:spPr bwMode="auto">
          <a:xfrm>
            <a:off x="8478266" y="4234516"/>
            <a:ext cx="780087" cy="286704"/>
          </a:xfrm>
          <a:prstGeom prst="bentConnector2">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6" name="꺾인 연결선 25"/>
          <p:cNvCxnSpPr>
            <a:stCxn id="13" idx="3"/>
            <a:endCxn id="7" idx="6"/>
          </p:cNvCxnSpPr>
          <p:nvPr/>
        </p:nvCxnSpPr>
        <p:spPr bwMode="auto">
          <a:xfrm flipH="1">
            <a:off x="7620170" y="3907318"/>
            <a:ext cx="2652295" cy="1738805"/>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꺾인 연결선 26"/>
          <p:cNvCxnSpPr>
            <a:stCxn id="20" idx="3"/>
            <a:endCxn id="7" idx="6"/>
          </p:cNvCxnSpPr>
          <p:nvPr/>
        </p:nvCxnSpPr>
        <p:spPr bwMode="auto">
          <a:xfrm flipH="1">
            <a:off x="7620170" y="4654623"/>
            <a:ext cx="2652295" cy="991498"/>
          </a:xfrm>
          <a:prstGeom prst="bentConnector3">
            <a:avLst>
              <a:gd name="adj1" fmla="val -9337"/>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8" name="직선 화살표 연결선 27"/>
          <p:cNvCxnSpPr>
            <a:stCxn id="22" idx="2"/>
            <a:endCxn id="7" idx="0"/>
          </p:cNvCxnSpPr>
          <p:nvPr/>
        </p:nvCxnSpPr>
        <p:spPr bwMode="auto">
          <a:xfrm>
            <a:off x="7464151" y="5213886"/>
            <a:ext cx="0" cy="2762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extLst>
      <p:ext uri="{BB962C8B-B14F-4D97-AF65-F5344CB8AC3E}">
        <p14:creationId xmlns:p14="http://schemas.microsoft.com/office/powerpoint/2010/main" val="9179326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normAutofit/>
          </a:bodyPr>
          <a:lstStyle/>
          <a:p>
            <a:r>
              <a:rPr lang="en-US" altLang="ko-KR"/>
              <a:t>Digression: BMI (Body Mass Index)</a:t>
            </a:r>
            <a:endParaRPr lang="ko-KR" altLang="en-US" dirty="0"/>
          </a:p>
        </p:txBody>
      </p:sp>
      <mc:AlternateContent xmlns:mc="http://schemas.openxmlformats.org/markup-compatibility/2006" xmlns:a14="http://schemas.microsoft.com/office/drawing/2010/main">
        <mc:Choice Requires="a14">
          <p:sp>
            <p:nvSpPr>
              <p:cNvPr id="7" name="내용 개체 틀 6"/>
              <p:cNvSpPr>
                <a:spLocks noGrp="1"/>
              </p:cNvSpPr>
              <p:nvPr>
                <p:ph idx="1"/>
              </p:nvPr>
            </p:nvSpPr>
            <p:spPr/>
            <p:txBody>
              <a:bodyPr/>
              <a:lstStyle/>
              <a:p>
                <a14:m>
                  <m:oMath xmlns:m="http://schemas.openxmlformats.org/officeDocument/2006/math">
                    <m:r>
                      <a:rPr lang="en-US" altLang="ko-KR" smtClean="0">
                        <a:latin typeface="Cambria Math" panose="02040503050406030204" pitchFamily="18" charset="0"/>
                      </a:rPr>
                      <m:t>𝐵𝑀𝐼</m:t>
                    </m:r>
                    <m:r>
                      <a:rPr lang="en-US" altLang="ko-KR" smtClean="0">
                        <a:latin typeface="Cambria Math" panose="02040503050406030204" pitchFamily="18" charset="0"/>
                      </a:rPr>
                      <m:t> = </m:t>
                    </m:r>
                    <m:f>
                      <m:fPr>
                        <m:ctrlPr>
                          <a:rPr lang="en-US" altLang="ko-KR" i="1" smtClean="0">
                            <a:latin typeface="Cambria Math" panose="02040503050406030204" pitchFamily="18" charset="0"/>
                          </a:rPr>
                        </m:ctrlPr>
                      </m:fPr>
                      <m:num>
                        <m:r>
                          <a:rPr lang="en-US" altLang="ko-KR">
                            <a:latin typeface="Cambria Math" panose="02040503050406030204" pitchFamily="18" charset="0"/>
                          </a:rPr>
                          <m:t>𝑤</m:t>
                        </m:r>
                      </m:num>
                      <m:den>
                        <m:sSup>
                          <m:sSupPr>
                            <m:ctrlPr>
                              <a:rPr lang="en-US" altLang="ko-KR" i="1" smtClean="0">
                                <a:latin typeface="Cambria Math" panose="02040503050406030204" pitchFamily="18" charset="0"/>
                              </a:rPr>
                            </m:ctrlPr>
                          </m:sSupPr>
                          <m:e>
                            <m:r>
                              <a:rPr lang="en-US" altLang="ko-KR">
                                <a:latin typeface="Cambria Math" panose="02040503050406030204" pitchFamily="18" charset="0"/>
                              </a:rPr>
                              <m:t>h</m:t>
                            </m:r>
                          </m:e>
                          <m:sup>
                            <m:r>
                              <a:rPr lang="en-US" altLang="ko-KR">
                                <a:latin typeface="Cambria Math" panose="02040503050406030204" pitchFamily="18" charset="0"/>
                              </a:rPr>
                              <m:t>2</m:t>
                            </m:r>
                          </m:sup>
                        </m:sSup>
                      </m:den>
                    </m:f>
                  </m:oMath>
                </a14:m>
                <a:endParaRPr lang="en-US" altLang="ko-KR" dirty="0"/>
              </a:p>
              <a:p>
                <a:r>
                  <a:rPr lang="en-US" altLang="ko-KR" dirty="0"/>
                  <a:t>where w</a:t>
                </a:r>
                <a:r>
                  <a:rPr lang="ko-KR" altLang="en-US" dirty="0"/>
                  <a:t> </a:t>
                </a:r>
                <a:r>
                  <a:rPr lang="en-US" altLang="ko-KR" dirty="0"/>
                  <a:t>= weight in kilogram, and h = height in meter</a:t>
                </a:r>
              </a:p>
              <a:p>
                <a:endParaRPr lang="en-US" altLang="ko-KR" dirty="0"/>
              </a:p>
              <a:p>
                <a:endParaRPr lang="en-US" altLang="ko-KR" dirty="0"/>
              </a:p>
              <a:p>
                <a:pPr marL="0" indent="0">
                  <a:buNone/>
                </a:pPr>
                <a:r>
                  <a:rPr lang="en-US" altLang="ko-KR" dirty="0"/>
                  <a:t>w = float(input("Type your weight(kg) ... "))</a:t>
                </a:r>
              </a:p>
              <a:p>
                <a:pPr marL="0" indent="0">
                  <a:buNone/>
                </a:pPr>
                <a:r>
                  <a:rPr lang="en-US" altLang="ko-KR" dirty="0"/>
                  <a:t>h = float(input("Type your height(m) ... "))</a:t>
                </a:r>
              </a:p>
              <a:p>
                <a:pPr marL="0" indent="0">
                  <a:buNone/>
                </a:pPr>
                <a:r>
                  <a:rPr lang="en-US" altLang="ko-KR" dirty="0"/>
                  <a:t>BMI = w / (h ** 2)</a:t>
                </a:r>
              </a:p>
              <a:p>
                <a:pPr marL="0" indent="0">
                  <a:buNone/>
                </a:pPr>
                <a:r>
                  <a:rPr lang="en-US" altLang="ko-KR" dirty="0"/>
                  <a:t>print(BMI)</a:t>
                </a:r>
                <a:endParaRPr lang="ko-KR" altLang="en-US" dirty="0"/>
              </a:p>
            </p:txBody>
          </p:sp>
        </mc:Choice>
        <mc:Fallback xmlns="">
          <p:sp>
            <p:nvSpPr>
              <p:cNvPr id="7" name="내용 개체 틀 6"/>
              <p:cNvSpPr>
                <a:spLocks noGrp="1" noRot="1" noChangeAspect="1" noMove="1" noResize="1" noEditPoints="1" noAdjustHandles="1" noChangeArrowheads="1" noChangeShapeType="1" noTextEdit="1"/>
              </p:cNvSpPr>
              <p:nvPr>
                <p:ph idx="1"/>
              </p:nvPr>
            </p:nvSpPr>
            <p:spPr>
              <a:blipFill>
                <a:blip r:embed="rId2"/>
                <a:stretch>
                  <a:fillRect l="-1156"/>
                </a:stretch>
              </a:blipFill>
            </p:spPr>
            <p:txBody>
              <a:bodyPr/>
              <a:lstStyle/>
              <a:p>
                <a:r>
                  <a:rPr lang="ko-KR" altLang="en-US">
                    <a:noFill/>
                  </a:rPr>
                  <a:t> </a:t>
                </a:r>
              </a:p>
            </p:txBody>
          </p:sp>
        </mc:Fallback>
      </mc:AlternateContent>
      <p:sp>
        <p:nvSpPr>
          <p:cNvPr id="2" name="슬라이드 번호 개체 틀 1"/>
          <p:cNvSpPr>
            <a:spLocks noGrp="1"/>
          </p:cNvSpPr>
          <p:nvPr>
            <p:ph type="sldNum" sz="quarter" idx="12"/>
          </p:nvPr>
        </p:nvSpPr>
        <p:spPr/>
        <p:txBody>
          <a:bodyPr/>
          <a:lstStyle/>
          <a:p>
            <a:fld id="{D57F1E4F-1CFF-5643-939E-217C01CDF565}" type="slidenum">
              <a:rPr lang="en-US" smtClean="0"/>
              <a:pPr/>
              <a:t>93</a:t>
            </a:fld>
            <a:endParaRPr lang="en-US" dirty="0"/>
          </a:p>
        </p:txBody>
      </p:sp>
    </p:spTree>
    <p:extLst>
      <p:ext uri="{BB962C8B-B14F-4D97-AF65-F5344CB8AC3E}">
        <p14:creationId xmlns:p14="http://schemas.microsoft.com/office/powerpoint/2010/main" val="30140230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Practice: BMI</a:t>
            </a:r>
            <a:endParaRPr lang="ko-KR" altLang="en-US" dirty="0"/>
          </a:p>
        </p:txBody>
      </p:sp>
      <p:sp>
        <p:nvSpPr>
          <p:cNvPr id="3" name="내용 개체 틀 2"/>
          <p:cNvSpPr>
            <a:spLocks noGrp="1"/>
          </p:cNvSpPr>
          <p:nvPr>
            <p:ph idx="1"/>
          </p:nvPr>
        </p:nvSpPr>
        <p:spPr/>
        <p:txBody>
          <a:bodyPr/>
          <a:lstStyle/>
          <a:p>
            <a:r>
              <a:rPr lang="en-US" altLang="ko-KR" dirty="0"/>
              <a:t>Make a Python program as below:</a:t>
            </a:r>
          </a:p>
          <a:p>
            <a:pPr lvl="1"/>
            <a:r>
              <a:rPr lang="en-US" altLang="ko-KR" dirty="0"/>
              <a:t>Input user’s weight (in kilogram) and height (in meter),</a:t>
            </a:r>
          </a:p>
          <a:p>
            <a:pPr lvl="1"/>
            <a:r>
              <a:rPr lang="en-US" altLang="ko-KR" dirty="0"/>
              <a:t>calculate the BMI,</a:t>
            </a:r>
          </a:p>
          <a:p>
            <a:pPr lvl="1"/>
            <a:r>
              <a:rPr lang="en-US" altLang="ko-KR" dirty="0"/>
              <a:t>and print out:</a:t>
            </a:r>
          </a:p>
          <a:p>
            <a:pPr lvl="2"/>
            <a:r>
              <a:rPr lang="en-US" altLang="ko-KR" dirty="0"/>
              <a:t>‘underweight’ if BMI &lt;= 18.5</a:t>
            </a:r>
          </a:p>
          <a:p>
            <a:pPr lvl="2"/>
            <a:r>
              <a:rPr lang="en-US" altLang="ko-KR" dirty="0"/>
              <a:t>‘</a:t>
            </a:r>
            <a:r>
              <a:rPr lang="it-IT" altLang="ko-KR" dirty="0"/>
              <a:t>normal weight’ if 18.5 &lt; BMI &lt; 25.0</a:t>
            </a:r>
          </a:p>
          <a:p>
            <a:pPr lvl="2"/>
            <a:r>
              <a:rPr lang="en-US" altLang="ko-KR" dirty="0"/>
              <a:t>‘overweight’ if 25.0 &lt;= BMI &lt; 30.0</a:t>
            </a:r>
          </a:p>
          <a:p>
            <a:pPr lvl="2"/>
            <a:r>
              <a:rPr lang="en-US" altLang="ko-KR" dirty="0"/>
              <a:t>‘obesity’ if 30.0 &lt;= BMI</a:t>
            </a:r>
          </a:p>
        </p:txBody>
      </p:sp>
      <p:sp>
        <p:nvSpPr>
          <p:cNvPr id="4" name="슬라이드 번호 개체 틀 3"/>
          <p:cNvSpPr>
            <a:spLocks noGrp="1"/>
          </p:cNvSpPr>
          <p:nvPr>
            <p:ph type="sldNum" sz="quarter" idx="12"/>
          </p:nvPr>
        </p:nvSpPr>
        <p:spPr/>
        <p:txBody>
          <a:bodyPr/>
          <a:lstStyle/>
          <a:p>
            <a:fld id="{D57F1E4F-1CFF-5643-939E-217C01CDF565}" type="slidenum">
              <a:rPr lang="en-US" smtClean="0"/>
              <a:pPr/>
              <a:t>94</a:t>
            </a:fld>
            <a:endParaRPr lang="en-US" dirty="0"/>
          </a:p>
        </p:txBody>
      </p:sp>
    </p:spTree>
    <p:extLst>
      <p:ext uri="{BB962C8B-B14F-4D97-AF65-F5344CB8AC3E}">
        <p14:creationId xmlns:p14="http://schemas.microsoft.com/office/powerpoint/2010/main" val="35545449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GB" altLang="ko-KR"/>
              <a:t>Learning Objectives</a:t>
            </a:r>
            <a:endParaRPr lang="ko-KR" altLang="en-US" dirty="0"/>
          </a:p>
        </p:txBody>
      </p:sp>
      <p:sp>
        <p:nvSpPr>
          <p:cNvPr id="6" name="내용 개체 틀 5"/>
          <p:cNvSpPr>
            <a:spLocks noGrp="1"/>
          </p:cNvSpPr>
          <p:nvPr>
            <p:ph idx="1"/>
          </p:nvPr>
        </p:nvSpPr>
        <p:spPr/>
        <p:txBody>
          <a:bodyPr/>
          <a:lstStyle/>
          <a:p>
            <a:r>
              <a:rPr lang="en-US" altLang="ko-KR" dirty="0"/>
              <a:t>Control Flow</a:t>
            </a:r>
          </a:p>
          <a:p>
            <a:r>
              <a:rPr lang="en-US" altLang="ko-KR" dirty="0"/>
              <a:t>if statement</a:t>
            </a:r>
          </a:p>
          <a:p>
            <a:pPr lvl="1"/>
            <a:r>
              <a:rPr lang="en-US" altLang="ko-KR" dirty="0"/>
              <a:t>if</a:t>
            </a:r>
          </a:p>
          <a:p>
            <a:pPr lvl="1"/>
            <a:r>
              <a:rPr lang="en-US" altLang="ko-KR" dirty="0"/>
              <a:t>if-else</a:t>
            </a:r>
          </a:p>
          <a:p>
            <a:pPr lvl="1"/>
            <a:r>
              <a:rPr lang="en-US" altLang="ko-KR" dirty="0"/>
              <a:t>if-</a:t>
            </a:r>
            <a:r>
              <a:rPr lang="en-US" altLang="ko-KR" dirty="0" err="1"/>
              <a:t>elif</a:t>
            </a:r>
            <a:r>
              <a:rPr lang="en-US" altLang="ko-KR" dirty="0"/>
              <a:t>-else</a:t>
            </a:r>
          </a:p>
          <a:p>
            <a:pPr lvl="1"/>
            <a:r>
              <a:rPr lang="en-US" altLang="ko-KR" b="1" u="sng" dirty="0"/>
              <a:t>if-</a:t>
            </a:r>
            <a:r>
              <a:rPr lang="en-US" altLang="ko-KR" b="1" u="sng" dirty="0" err="1"/>
              <a:t>elif</a:t>
            </a:r>
            <a:r>
              <a:rPr lang="en-US" altLang="ko-KR" b="1" u="sng" dirty="0"/>
              <a:t>-</a:t>
            </a:r>
            <a:r>
              <a:rPr lang="en-US" altLang="ko-KR" b="1" u="sng" dirty="0" err="1"/>
              <a:t>elif</a:t>
            </a:r>
            <a:r>
              <a:rPr lang="en-US" altLang="ko-KR" b="1" u="sng" dirty="0"/>
              <a:t>-else</a:t>
            </a:r>
          </a:p>
          <a:p>
            <a:pPr lvl="1"/>
            <a:r>
              <a:rPr lang="en-US" altLang="ko-KR" dirty="0"/>
              <a:t>if-</a:t>
            </a:r>
            <a:r>
              <a:rPr lang="en-US" altLang="ko-KR" dirty="0" err="1"/>
              <a:t>elif</a:t>
            </a:r>
            <a:r>
              <a:rPr lang="en-US" altLang="ko-KR" dirty="0"/>
              <a:t>-</a:t>
            </a:r>
            <a:r>
              <a:rPr lang="en-US" altLang="ko-KR" dirty="0" err="1"/>
              <a:t>elif</a:t>
            </a:r>
            <a:endParaRPr lang="ko-KR" altLang="en-US" dirty="0"/>
          </a:p>
        </p:txBody>
      </p:sp>
      <p:sp>
        <p:nvSpPr>
          <p:cNvPr id="2" name="슬라이드 번호 개체 틀 1"/>
          <p:cNvSpPr>
            <a:spLocks noGrp="1"/>
          </p:cNvSpPr>
          <p:nvPr>
            <p:ph type="sldNum" sz="quarter" idx="12"/>
          </p:nvPr>
        </p:nvSpPr>
        <p:spPr/>
        <p:txBody>
          <a:bodyPr/>
          <a:lstStyle/>
          <a:p>
            <a:fld id="{D57F1E4F-1CFF-5643-939E-217C01CDF565}" type="slidenum">
              <a:rPr lang="en-US" smtClean="0"/>
              <a:pPr/>
              <a:t>95</a:t>
            </a:fld>
            <a:endParaRPr lang="en-US" dirty="0"/>
          </a:p>
        </p:txBody>
      </p:sp>
    </p:spTree>
    <p:extLst>
      <p:ext uri="{BB962C8B-B14F-4D97-AF65-F5344CB8AC3E}">
        <p14:creationId xmlns:p14="http://schemas.microsoft.com/office/powerpoint/2010/main" val="8731364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expression1:</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96</a:t>
            </a:fld>
            <a:endParaRPr lang="en-US" dirty="0"/>
          </a:p>
        </p:txBody>
      </p:sp>
    </p:spTree>
    <p:extLst>
      <p:ext uri="{BB962C8B-B14F-4D97-AF65-F5344CB8AC3E}">
        <p14:creationId xmlns:p14="http://schemas.microsoft.com/office/powerpoint/2010/main" val="346659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97</a:t>
            </a:fld>
            <a:endParaRPr lang="en-US" dirty="0"/>
          </a:p>
        </p:txBody>
      </p:sp>
    </p:spTree>
    <p:extLst>
      <p:ext uri="{BB962C8B-B14F-4D97-AF65-F5344CB8AC3E}">
        <p14:creationId xmlns:p14="http://schemas.microsoft.com/office/powerpoint/2010/main" val="2784495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98</a:t>
            </a:fld>
            <a:endParaRPr lang="en-US" dirty="0"/>
          </a:p>
        </p:txBody>
      </p:sp>
    </p:spTree>
    <p:extLst>
      <p:ext uri="{BB962C8B-B14F-4D97-AF65-F5344CB8AC3E}">
        <p14:creationId xmlns:p14="http://schemas.microsoft.com/office/powerpoint/2010/main" val="29614292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Control Flow in </a:t>
            </a:r>
            <a:r>
              <a:rPr lang="en-US" altLang="ko-KR" b="1" i="1" dirty="0"/>
              <a:t>if-</a:t>
            </a:r>
            <a:r>
              <a:rPr lang="en-US" altLang="ko-KR" b="1" i="1" dirty="0" err="1"/>
              <a:t>elif</a:t>
            </a:r>
            <a:r>
              <a:rPr lang="en-US" altLang="ko-KR" b="1" i="1" dirty="0"/>
              <a:t>-</a:t>
            </a:r>
            <a:r>
              <a:rPr lang="en-US" altLang="ko-KR" b="1" i="1" dirty="0" err="1"/>
              <a:t>elif</a:t>
            </a:r>
            <a:r>
              <a:rPr lang="en-US" altLang="ko-KR" b="1" i="1" dirty="0"/>
              <a:t>-else</a:t>
            </a:r>
            <a:endParaRPr lang="ko-KR" altLang="en-US" b="1" i="1" dirty="0"/>
          </a:p>
        </p:txBody>
      </p:sp>
      <p:sp>
        <p:nvSpPr>
          <p:cNvPr id="4" name="내용 개체 틀 3"/>
          <p:cNvSpPr>
            <a:spLocks noGrp="1"/>
          </p:cNvSpPr>
          <p:nvPr>
            <p:ph idx="1"/>
          </p:nvPr>
        </p:nvSpPr>
        <p:spPr/>
        <p:txBody>
          <a:bodyPr/>
          <a:lstStyle/>
          <a:p>
            <a:pPr marL="0" indent="0">
              <a:buNone/>
            </a:pPr>
            <a:r>
              <a:rPr lang="en-US" altLang="ko-KR" dirty="0"/>
              <a:t>if </a:t>
            </a:r>
            <a:r>
              <a:rPr lang="en-US" altLang="ko-KR" b="1" dirty="0">
                <a:solidFill>
                  <a:srgbClr val="FF0000"/>
                </a:solidFill>
              </a:rPr>
              <a:t>expression1</a:t>
            </a:r>
            <a:r>
              <a:rPr lang="en-US" altLang="ko-KR" dirty="0"/>
              <a:t>:		# </a:t>
            </a:r>
            <a:r>
              <a:rPr lang="en-US" altLang="ko-KR" b="1" dirty="0">
                <a:solidFill>
                  <a:srgbClr val="FF0000"/>
                </a:solidFill>
              </a:rPr>
              <a:t>True</a:t>
            </a:r>
          </a:p>
          <a:p>
            <a:pPr marL="0" indent="0">
              <a:buNone/>
            </a:pPr>
            <a:r>
              <a:rPr lang="en-US" altLang="ko-KR" dirty="0"/>
              <a:t>    </a:t>
            </a:r>
            <a:r>
              <a:rPr lang="en-US" altLang="ko-KR" b="1" dirty="0">
                <a:solidFill>
                  <a:srgbClr val="FF0000"/>
                </a:solidFill>
              </a:rPr>
              <a:t>statements1</a:t>
            </a:r>
          </a:p>
          <a:p>
            <a:pPr marL="0" indent="0">
              <a:buNone/>
            </a:pPr>
            <a:r>
              <a:rPr lang="en-US" altLang="ko-KR" dirty="0" err="1"/>
              <a:t>elif</a:t>
            </a:r>
            <a:r>
              <a:rPr lang="en-US" altLang="ko-KR" dirty="0"/>
              <a:t> expression2:</a:t>
            </a:r>
          </a:p>
          <a:p>
            <a:pPr marL="0" indent="0">
              <a:buNone/>
            </a:pPr>
            <a:r>
              <a:rPr lang="en-US" altLang="ko-KR" dirty="0"/>
              <a:t>    statements2</a:t>
            </a:r>
          </a:p>
          <a:p>
            <a:pPr marL="0" indent="0">
              <a:buNone/>
            </a:pPr>
            <a:r>
              <a:rPr lang="en-US" altLang="ko-KR" dirty="0" err="1"/>
              <a:t>elif</a:t>
            </a:r>
            <a:r>
              <a:rPr lang="en-US" altLang="ko-KR" dirty="0"/>
              <a:t> expression3:</a:t>
            </a:r>
          </a:p>
          <a:p>
            <a:pPr marL="0" indent="0">
              <a:buNone/>
            </a:pPr>
            <a:r>
              <a:rPr lang="en-US" altLang="ko-KR" dirty="0"/>
              <a:t>    statements3</a:t>
            </a:r>
          </a:p>
          <a:p>
            <a:pPr marL="0" indent="0">
              <a:buNone/>
            </a:pPr>
            <a:r>
              <a:rPr lang="en-US" altLang="ko-KR" dirty="0"/>
              <a:t>else:</a:t>
            </a:r>
          </a:p>
          <a:p>
            <a:pPr marL="0" indent="0">
              <a:buNone/>
            </a:pPr>
            <a:r>
              <a:rPr lang="en-US" altLang="ko-KR" dirty="0"/>
              <a:t>    </a:t>
            </a:r>
            <a:r>
              <a:rPr lang="en-US" altLang="ko-KR" dirty="0" err="1"/>
              <a:t>statementsN</a:t>
            </a:r>
            <a:endParaRPr lang="ko-KR" altLang="en-US" dirty="0"/>
          </a:p>
        </p:txBody>
      </p:sp>
      <p:sp>
        <p:nvSpPr>
          <p:cNvPr id="3" name="슬라이드 번호 개체 틀 2"/>
          <p:cNvSpPr>
            <a:spLocks noGrp="1"/>
          </p:cNvSpPr>
          <p:nvPr>
            <p:ph type="sldNum" sz="quarter" idx="12"/>
          </p:nvPr>
        </p:nvSpPr>
        <p:spPr/>
        <p:txBody>
          <a:bodyPr/>
          <a:lstStyle/>
          <a:p>
            <a:fld id="{D57F1E4F-1CFF-5643-939E-217C01CDF565}" type="slidenum">
              <a:rPr lang="en-US" smtClean="0"/>
              <a:pPr/>
              <a:t>99</a:t>
            </a:fld>
            <a:endParaRPr lang="en-US" dirty="0"/>
          </a:p>
        </p:txBody>
      </p:sp>
    </p:spTree>
    <p:extLst>
      <p:ext uri="{BB962C8B-B14F-4D97-AF65-F5344CB8AC3E}">
        <p14:creationId xmlns:p14="http://schemas.microsoft.com/office/powerpoint/2010/main" val="4195465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1798896_TF12214701" id="{ADAFAABC-9D60-4261-94F7-D5A12D9D58BB}" vid="{E26A3187-DE39-42F4-9711-F6C9C3F5607E}"/>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{E9D37BCF-22AF-4FD4-9867-17F4AD8D57C2}tf12214701_win32</Template>
  <TotalTime>5039</TotalTime>
  <Words>5113</Words>
  <Application>Microsoft Office PowerPoint</Application>
  <PresentationFormat>와이드스크린</PresentationFormat>
  <Paragraphs>1235</Paragraphs>
  <Slides>133</Slides>
  <Notes>6</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133</vt:i4>
      </vt:variant>
    </vt:vector>
  </HeadingPairs>
  <TitlesOfParts>
    <vt:vector size="142" baseType="lpstr">
      <vt:lpstr>Batang</vt:lpstr>
      <vt:lpstr>Arial</vt:lpstr>
      <vt:lpstr>Calibri</vt:lpstr>
      <vt:lpstr>Cambria Math</vt:lpstr>
      <vt:lpstr>Courier New</vt:lpstr>
      <vt:lpstr>Tahoma</vt:lpstr>
      <vt:lpstr>Wingdings</vt:lpstr>
      <vt:lpstr>Wingdings 2</vt:lpstr>
      <vt:lpstr>SlateVTI</vt:lpstr>
      <vt:lpstr>Python Programming Ⅰ</vt:lpstr>
      <vt:lpstr>Python: Control Flow if Statement</vt:lpstr>
      <vt:lpstr>Topic Structure</vt:lpstr>
      <vt:lpstr>Learning Objectives</vt:lpstr>
      <vt:lpstr>Control Flow</vt:lpstr>
      <vt:lpstr>Categories of Control Flow</vt:lpstr>
      <vt:lpstr>Division</vt:lpstr>
      <vt:lpstr>Learning Objectives</vt:lpstr>
      <vt:lpstr>The if statement</vt:lpstr>
      <vt:lpstr>Syntax of if Statement</vt:lpstr>
      <vt:lpstr>Variation: if</vt:lpstr>
      <vt:lpstr>Variation: if-else</vt:lpstr>
      <vt:lpstr>Variation: if-elif-else</vt:lpstr>
      <vt:lpstr>Variation: if-elif-elif-else</vt:lpstr>
      <vt:lpstr>Variation: if-elif-elif</vt:lpstr>
      <vt:lpstr>Indentation</vt:lpstr>
      <vt:lpstr>Learning Objectives</vt:lpstr>
      <vt:lpstr>Flow Diagram: if</vt:lpstr>
      <vt:lpstr>Control Flow in if</vt:lpstr>
      <vt:lpstr>Control Flow in if</vt:lpstr>
      <vt:lpstr>Control Flow in if</vt:lpstr>
      <vt:lpstr>Control Flow in if</vt:lpstr>
      <vt:lpstr>Control Flow in if</vt:lpstr>
      <vt:lpstr>Control Flow in if</vt:lpstr>
      <vt:lpstr>Control Flow in if</vt:lpstr>
      <vt:lpstr>Indentation</vt:lpstr>
      <vt:lpstr>Example: if</vt:lpstr>
      <vt:lpstr>Example: Indentation</vt:lpstr>
      <vt:lpstr>Example: if</vt:lpstr>
      <vt:lpstr>Digression: input(prompt)</vt:lpstr>
      <vt:lpstr>Quiz 2</vt:lpstr>
      <vt:lpstr>Quiz 2</vt:lpstr>
      <vt:lpstr>Example: if</vt:lpstr>
      <vt:lpstr>Example: if</vt:lpstr>
      <vt:lpstr>Digression: input(prompt) &amp; int( )</vt:lpstr>
      <vt:lpstr>Digression: input(prompt) &amp; int( )</vt:lpstr>
      <vt:lpstr>Digression: input(prompt) &amp; float( )</vt:lpstr>
      <vt:lpstr>Example: if</vt:lpstr>
      <vt:lpstr>Example: if</vt:lpstr>
      <vt:lpstr>Learning Objectives</vt:lpstr>
      <vt:lpstr>Flow Diagram: if-else</vt:lpstr>
      <vt:lpstr>Control Flow in if-else</vt:lpstr>
      <vt:lpstr>Control Flow in if-else</vt:lpstr>
      <vt:lpstr>Control Flow in if-else</vt:lpstr>
      <vt:lpstr>Control Flow in if-else</vt:lpstr>
      <vt:lpstr>Control Flow in if-else</vt:lpstr>
      <vt:lpstr>Control Flow in if-else</vt:lpstr>
      <vt:lpstr>Control Flow in if-else</vt:lpstr>
      <vt:lpstr>Control Flow in if-else</vt:lpstr>
      <vt:lpstr>Indentation</vt:lpstr>
      <vt:lpstr>Example: if-else</vt:lpstr>
      <vt:lpstr>Practice: if-else</vt:lpstr>
      <vt:lpstr>Example: if-else</vt:lpstr>
      <vt:lpstr>Example: if-else</vt:lpstr>
      <vt:lpstr>Example: if-else</vt:lpstr>
      <vt:lpstr>Example: if-else</vt:lpstr>
      <vt:lpstr>Example: if-else</vt:lpstr>
      <vt:lpstr>Example: if-else</vt:lpstr>
      <vt:lpstr>Example: if-else</vt:lpstr>
      <vt:lpstr>Example: if-else</vt:lpstr>
      <vt:lpstr>Q&amp;A start</vt:lpstr>
      <vt:lpstr>Example: if-else</vt:lpstr>
      <vt:lpstr>Which solution is better? Why?</vt:lpstr>
      <vt:lpstr>Learning Objectives</vt:lpstr>
      <vt:lpstr>Flow Diagram: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Control Flow in if-elif-else</vt:lpstr>
      <vt:lpstr>Indentation</vt:lpstr>
      <vt:lpstr>Example: if-elif-else</vt:lpstr>
      <vt:lpstr>Example: if-elif-else</vt:lpstr>
      <vt:lpstr>Quiz 3</vt:lpstr>
      <vt:lpstr>Quiz 3_당신의 키와 몸무게로 BMI를 계산하라</vt:lpstr>
      <vt:lpstr>Quiz 3_당신의 키와 몸무게로 BMI를 계산하라</vt:lpstr>
      <vt:lpstr>Practice: if-elif-else</vt:lpstr>
      <vt:lpstr>Example: if-elif-else</vt:lpstr>
      <vt:lpstr>Example: if-elif-else</vt:lpstr>
      <vt:lpstr>Example: if-elif-else</vt:lpstr>
      <vt:lpstr>Example: if-elif-else</vt:lpstr>
      <vt:lpstr>Example: if-elif-else</vt:lpstr>
      <vt:lpstr>Number Guessing Game</vt:lpstr>
      <vt:lpstr>Example: if-elif-else</vt:lpstr>
      <vt:lpstr>Digression: BMI (Body Mass Index)</vt:lpstr>
      <vt:lpstr>Practice: BMI</vt:lpstr>
      <vt:lpstr>Learning Objectives</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Control Flow in if-elif-elif-else</vt:lpstr>
      <vt:lpstr>Learning Objectives</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Control Flow in if-elif-elif</vt:lpstr>
      <vt:lpstr>Summary</vt:lpstr>
      <vt:lpstr>End of Python: Control Flow if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Sanggoo Cho</dc:creator>
  <cp:lastModifiedBy>Sanggoo Cho</cp:lastModifiedBy>
  <cp:revision>127</cp:revision>
  <dcterms:created xsi:type="dcterms:W3CDTF">2023-11-06T08:03:36Z</dcterms:created>
  <dcterms:modified xsi:type="dcterms:W3CDTF">2024-03-21T22:51:40Z</dcterms:modified>
</cp:coreProperties>
</file>