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70"/>
  </p:notesMasterIdLst>
  <p:handoutMasterIdLst>
    <p:handoutMasterId r:id="rId71"/>
  </p:handoutMasterIdLst>
  <p:sldIdLst>
    <p:sldId id="259" r:id="rId2"/>
    <p:sldId id="630" r:id="rId3"/>
    <p:sldId id="801" r:id="rId4"/>
    <p:sldId id="631" r:id="rId5"/>
    <p:sldId id="632" r:id="rId6"/>
    <p:sldId id="633" r:id="rId7"/>
    <p:sldId id="634" r:id="rId8"/>
    <p:sldId id="635" r:id="rId9"/>
    <p:sldId id="636" r:id="rId10"/>
    <p:sldId id="637" r:id="rId11"/>
    <p:sldId id="638" r:id="rId12"/>
    <p:sldId id="639" r:id="rId13"/>
    <p:sldId id="640" r:id="rId14"/>
    <p:sldId id="641" r:id="rId15"/>
    <p:sldId id="642" r:id="rId16"/>
    <p:sldId id="643" r:id="rId17"/>
    <p:sldId id="644" r:id="rId18"/>
    <p:sldId id="645" r:id="rId19"/>
    <p:sldId id="647" r:id="rId20"/>
    <p:sldId id="648" r:id="rId21"/>
    <p:sldId id="649" r:id="rId22"/>
    <p:sldId id="650" r:id="rId23"/>
    <p:sldId id="651" r:id="rId24"/>
    <p:sldId id="652" r:id="rId25"/>
    <p:sldId id="653" r:id="rId26"/>
    <p:sldId id="654" r:id="rId27"/>
    <p:sldId id="655" r:id="rId28"/>
    <p:sldId id="658" r:id="rId29"/>
    <p:sldId id="659" r:id="rId30"/>
    <p:sldId id="660" r:id="rId31"/>
    <p:sldId id="661" r:id="rId32"/>
    <p:sldId id="662" r:id="rId33"/>
    <p:sldId id="663" r:id="rId34"/>
    <p:sldId id="664" r:id="rId35"/>
    <p:sldId id="665" r:id="rId36"/>
    <p:sldId id="667" r:id="rId37"/>
    <p:sldId id="668" r:id="rId38"/>
    <p:sldId id="669" r:id="rId39"/>
    <p:sldId id="670" r:id="rId40"/>
    <p:sldId id="671" r:id="rId41"/>
    <p:sldId id="672" r:id="rId42"/>
    <p:sldId id="673" r:id="rId43"/>
    <p:sldId id="675" r:id="rId44"/>
    <p:sldId id="676" r:id="rId45"/>
    <p:sldId id="677" r:id="rId46"/>
    <p:sldId id="678" r:id="rId47"/>
    <p:sldId id="679" r:id="rId48"/>
    <p:sldId id="680" r:id="rId49"/>
    <p:sldId id="681" r:id="rId50"/>
    <p:sldId id="682" r:id="rId51"/>
    <p:sldId id="683" r:id="rId52"/>
    <p:sldId id="684" r:id="rId53"/>
    <p:sldId id="685" r:id="rId54"/>
    <p:sldId id="687" r:id="rId55"/>
    <p:sldId id="688" r:id="rId56"/>
    <p:sldId id="708" r:id="rId57"/>
    <p:sldId id="690" r:id="rId58"/>
    <p:sldId id="691" r:id="rId59"/>
    <p:sldId id="692" r:id="rId60"/>
    <p:sldId id="693" r:id="rId61"/>
    <p:sldId id="694" r:id="rId62"/>
    <p:sldId id="709" r:id="rId63"/>
    <p:sldId id="695" r:id="rId64"/>
    <p:sldId id="696" r:id="rId65"/>
    <p:sldId id="697" r:id="rId66"/>
    <p:sldId id="698" r:id="rId67"/>
    <p:sldId id="699" r:id="rId68"/>
    <p:sldId id="593" r:id="rId69"/>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7941" autoAdjust="0"/>
    <p:restoredTop sz="94660"/>
  </p:normalViewPr>
  <p:slideViewPr>
    <p:cSldViewPr snapToGrid="0">
      <p:cViewPr varScale="1">
        <p:scale>
          <a:sx n="85" d="100"/>
          <a:sy n="85" d="100"/>
        </p:scale>
        <p:origin x="917" y="58"/>
      </p:cViewPr>
      <p:guideLst/>
    </p:cSldViewPr>
  </p:slideViewPr>
  <p:notesTextViewPr>
    <p:cViewPr>
      <p:scale>
        <a:sx n="3" d="2"/>
        <a:sy n="3" d="2"/>
      </p:scale>
      <p:origin x="0" y="0"/>
    </p:cViewPr>
  </p:notesTextViewPr>
  <p:sorterViewPr>
    <p:cViewPr varScale="1">
      <p:scale>
        <a:sx n="1" d="1"/>
        <a:sy n="1" d="1"/>
      </p:scale>
      <p:origin x="0" y="-11136"/>
    </p:cViewPr>
  </p:sorter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2AE8BF5-CB93-44E5-9404-15AF760C38FD}" type="datetime1">
              <a:rPr lang="ko-KR" altLang="en-US" smtClean="0"/>
              <a:t>2024-03-22</a:t>
            </a:fld>
            <a:endParaRPr 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E602E8-7778-4840-9C52-CF866E2E76E6}" type="slidenum">
              <a:rPr lang="en-US" smtClean="0"/>
              <a:t>‹#›</a:t>
            </a:fld>
            <a:endParaRPr lang="en-US"/>
          </a:p>
        </p:txBody>
      </p:sp>
    </p:spTree>
    <p:extLst>
      <p:ext uri="{BB962C8B-B14F-4D97-AF65-F5344CB8AC3E}">
        <p14:creationId xmlns:p14="http://schemas.microsoft.com/office/powerpoint/2010/main" val="13306003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420DF4F-28CD-42CA-8484-F6571F4C08CC}" type="datetime1">
              <a:rPr lang="ko-KR" altLang="en-US" smtClean="0"/>
              <a:t>2024-03-22</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
              <a:t>마스터 텍스트 스타일을 편집하려면 클릭하세요.</a:t>
            </a:r>
            <a:endParaRPr lang="en-US"/>
          </a:p>
          <a:p>
            <a:pPr lvl="1" rtl="0"/>
            <a:r>
              <a:rPr lang="ko"/>
              <a:t>둘째 수준</a:t>
            </a:r>
          </a:p>
          <a:p>
            <a:pPr lvl="2" rtl="0"/>
            <a:r>
              <a:rPr lang="ko"/>
              <a:t>셋째 수준</a:t>
            </a:r>
          </a:p>
          <a:p>
            <a:pPr lvl="3" rtl="0"/>
            <a:r>
              <a:rPr lang="ko"/>
              <a:t>넷째 수준</a:t>
            </a:r>
          </a:p>
          <a:p>
            <a:pPr lvl="4" rtl="0"/>
            <a:r>
              <a:rPr lang="ko"/>
              <a:t>다섯째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86D5CD-F53C-40AA-8F25-6C53AFF44ECB}" type="slidenum">
              <a:rPr lang="en-US" smtClean="0"/>
              <a:t>‹#›</a:t>
            </a:fld>
            <a:endParaRPr lang="en-US"/>
          </a:p>
        </p:txBody>
      </p:sp>
    </p:spTree>
    <p:extLst>
      <p:ext uri="{BB962C8B-B14F-4D97-AF65-F5344CB8AC3E}">
        <p14:creationId xmlns:p14="http://schemas.microsoft.com/office/powerpoint/2010/main" val="28913981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1600" y="750888"/>
            <a:ext cx="6588125" cy="3706812"/>
          </a:xfrm>
        </p:spPr>
      </p:sp>
      <p:sp>
        <p:nvSpPr>
          <p:cNvPr id="3" name="슬라이드 노트 개체 틀 2"/>
          <p:cNvSpPr>
            <a:spLocks noGrp="1"/>
          </p:cNvSpPr>
          <p:nvPr>
            <p:ph type="body" idx="1"/>
          </p:nvPr>
        </p:nvSpPr>
        <p:spPr/>
        <p:txBody>
          <a:bodyPr/>
          <a:lstStyle/>
          <a:p>
            <a:r>
              <a:rPr lang="ko-KR" altLang="en-US" dirty="0"/>
              <a:t>안녕하세요</a:t>
            </a:r>
            <a:r>
              <a:rPr lang="en-US" altLang="ko-KR" dirty="0"/>
              <a:t>, </a:t>
            </a:r>
            <a:r>
              <a:rPr lang="ko-KR" altLang="en-US" dirty="0"/>
              <a:t>송용욱입니다</a:t>
            </a:r>
            <a:r>
              <a:rPr lang="en-US" altLang="ko-KR" dirty="0"/>
              <a:t>.</a:t>
            </a:r>
          </a:p>
          <a:p>
            <a:r>
              <a:rPr lang="ko-KR" altLang="en-US" dirty="0"/>
              <a:t>이 동영상에서는 </a:t>
            </a:r>
            <a:r>
              <a:rPr lang="en-US" altLang="ko-KR" dirty="0"/>
              <a:t>~</a:t>
            </a:r>
            <a:r>
              <a:rPr lang="ko-KR" altLang="en-US" dirty="0"/>
              <a:t>을 주제로 배워 보겠습니다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pPr>
              <a:defRPr/>
            </a:pPr>
            <a:fld id="{94D35D36-97C6-4877-B830-725A86B4B5C1}" type="slidenum">
              <a:rPr lang="ko-KR" altLang="en-GB" smtClean="0"/>
              <a:pPr>
                <a:defRPr/>
              </a:pPr>
              <a:t>2</a:t>
            </a:fld>
            <a:endParaRPr lang="en-GB" altLang="ko-KR"/>
          </a:p>
        </p:txBody>
      </p:sp>
    </p:spTree>
    <p:extLst>
      <p:ext uri="{BB962C8B-B14F-4D97-AF65-F5344CB8AC3E}">
        <p14:creationId xmlns:p14="http://schemas.microsoft.com/office/powerpoint/2010/main" val="1297744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1600" y="750888"/>
            <a:ext cx="6588125" cy="3706812"/>
          </a:xfrm>
        </p:spPr>
      </p:sp>
      <p:sp>
        <p:nvSpPr>
          <p:cNvPr id="3" name="슬라이드 노트 개체 틀 2"/>
          <p:cNvSpPr>
            <a:spLocks noGrp="1"/>
          </p:cNvSpPr>
          <p:nvPr>
            <p:ph type="body" idx="1"/>
          </p:nvPr>
        </p:nvSpPr>
        <p:spPr/>
        <p:txBody>
          <a:bodyPr/>
          <a:lstStyle/>
          <a:p>
            <a:r>
              <a:rPr lang="ko-KR" altLang="en-US" dirty="0"/>
              <a:t>오프라인 수업에서는</a:t>
            </a:r>
            <a:r>
              <a:rPr lang="en-US" altLang="ko-KR" dirty="0"/>
              <a:t>,</a:t>
            </a:r>
            <a:r>
              <a:rPr lang="ko-KR" altLang="en-US" dirty="0"/>
              <a:t> 이 슬라이드에 나타난 </a:t>
            </a:r>
            <a:r>
              <a:rPr lang="ko-KR" altLang="en-US" dirty="0" err="1"/>
              <a:t>하브루타를</a:t>
            </a:r>
            <a:r>
              <a:rPr lang="en-US" altLang="ko-KR" dirty="0"/>
              <a:t>,</a:t>
            </a:r>
            <a:r>
              <a:rPr lang="ko-KR" altLang="en-US" dirty="0"/>
              <a:t> 진행하겠습니다</a:t>
            </a:r>
            <a:r>
              <a:rPr lang="en-US" altLang="ko-KR" dirty="0"/>
              <a:t>.</a:t>
            </a:r>
          </a:p>
          <a:p>
            <a:r>
              <a:rPr lang="ko-KR" altLang="en-US" dirty="0"/>
              <a:t>학생들은</a:t>
            </a:r>
            <a:r>
              <a:rPr lang="en-US" altLang="ko-KR" dirty="0"/>
              <a:t>,</a:t>
            </a:r>
            <a:r>
              <a:rPr lang="ko-KR" altLang="en-US" dirty="0"/>
              <a:t> 미리 준비한 후</a:t>
            </a:r>
            <a:r>
              <a:rPr lang="en-US" altLang="ko-KR" dirty="0"/>
              <a:t>,</a:t>
            </a:r>
            <a:r>
              <a:rPr lang="ko-KR" altLang="en-US" dirty="0"/>
              <a:t> 수업에 들어오기 바랍니다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a:defRPr/>
            </a:pPr>
            <a:fld id="{67E27CEB-1EFA-4FC9-BAF4-1962F4464717}" type="slidenum">
              <a:rPr lang="ko-KR" altLang="en-GB" smtClean="0"/>
              <a:pPr>
                <a:defRPr/>
              </a:pPr>
              <a:t>30</a:t>
            </a:fld>
            <a:endParaRPr lang="en-GB" altLang="ko-KR"/>
          </a:p>
        </p:txBody>
      </p:sp>
    </p:spTree>
    <p:extLst>
      <p:ext uri="{BB962C8B-B14F-4D97-AF65-F5344CB8AC3E}">
        <p14:creationId xmlns:p14="http://schemas.microsoft.com/office/powerpoint/2010/main" val="301484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1600" y="750888"/>
            <a:ext cx="6588125" cy="3706812"/>
          </a:xfrm>
        </p:spPr>
      </p:sp>
      <p:sp>
        <p:nvSpPr>
          <p:cNvPr id="3" name="슬라이드 노트 개체 틀 2"/>
          <p:cNvSpPr>
            <a:spLocks noGrp="1"/>
          </p:cNvSpPr>
          <p:nvPr>
            <p:ph type="body" idx="1"/>
          </p:nvPr>
        </p:nvSpPr>
        <p:spPr/>
        <p:txBody>
          <a:bodyPr/>
          <a:lstStyle/>
          <a:p>
            <a:r>
              <a:rPr lang="ko-KR" altLang="en-US" dirty="0"/>
              <a:t>오프라인 수업에서는</a:t>
            </a:r>
            <a:r>
              <a:rPr lang="en-US" altLang="ko-KR" dirty="0"/>
              <a:t>,</a:t>
            </a:r>
            <a:r>
              <a:rPr lang="ko-KR" altLang="en-US" dirty="0"/>
              <a:t> 이 슬라이드에 나타난 </a:t>
            </a:r>
            <a:r>
              <a:rPr lang="ko-KR" altLang="en-US" dirty="0" err="1"/>
              <a:t>하브루타를</a:t>
            </a:r>
            <a:r>
              <a:rPr lang="en-US" altLang="ko-KR" dirty="0"/>
              <a:t>,</a:t>
            </a:r>
            <a:r>
              <a:rPr lang="ko-KR" altLang="en-US" dirty="0"/>
              <a:t> 진행하겠습니다</a:t>
            </a:r>
            <a:r>
              <a:rPr lang="en-US" altLang="ko-KR" dirty="0"/>
              <a:t>.</a:t>
            </a:r>
          </a:p>
          <a:p>
            <a:r>
              <a:rPr lang="ko-KR" altLang="en-US" dirty="0"/>
              <a:t>학생들은</a:t>
            </a:r>
            <a:r>
              <a:rPr lang="en-US" altLang="ko-KR" dirty="0"/>
              <a:t>,</a:t>
            </a:r>
            <a:r>
              <a:rPr lang="ko-KR" altLang="en-US" dirty="0"/>
              <a:t> 미리 준비한 후</a:t>
            </a:r>
            <a:r>
              <a:rPr lang="en-US" altLang="ko-KR" dirty="0"/>
              <a:t>,</a:t>
            </a:r>
            <a:r>
              <a:rPr lang="ko-KR" altLang="en-US" dirty="0"/>
              <a:t> 수업에 들어오기 바랍니다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a:defRPr/>
            </a:pPr>
            <a:fld id="{67E27CEB-1EFA-4FC9-BAF4-1962F4464717}" type="slidenum">
              <a:rPr lang="ko-KR" altLang="en-GB" smtClean="0"/>
              <a:pPr>
                <a:defRPr/>
              </a:pPr>
              <a:t>66</a:t>
            </a:fld>
            <a:endParaRPr lang="en-GB" altLang="ko-KR"/>
          </a:p>
        </p:txBody>
      </p:sp>
    </p:spTree>
    <p:extLst>
      <p:ext uri="{BB962C8B-B14F-4D97-AF65-F5344CB8AC3E}">
        <p14:creationId xmlns:p14="http://schemas.microsoft.com/office/powerpoint/2010/main" val="1998124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370693" y="1769540"/>
            <a:ext cx="9440034" cy="1828801"/>
          </a:xfrm>
        </p:spPr>
        <p:txBody>
          <a:bodyPr rtlCol="0" anchor="b">
            <a:normAutofit/>
          </a:bodyPr>
          <a:lstStyle>
            <a:lvl1pPr algn="ctr">
              <a:defRPr sz="54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부제목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latin typeface="Batang" panose="02030600000101010101" pitchFamily="18" charset="-127"/>
                <a:ea typeface="Batang" panose="02030600000101010101" pitchFamily="18"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ko-KR" altLang="en-US"/>
              <a:t>클릭하여 마스터 부제목 스타일 편집</a:t>
            </a:r>
            <a:endParaRPr lang="en-US" dirty="0"/>
          </a:p>
        </p:txBody>
      </p:sp>
      <p:sp>
        <p:nvSpPr>
          <p:cNvPr id="4" name="날짜 개체 틀 3"/>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2024-03-22</a:t>
            </a:fld>
            <a:endParaRPr lang="en-US" dirty="0"/>
          </a:p>
        </p:txBody>
      </p:sp>
      <p:sp>
        <p:nvSpPr>
          <p:cNvPr id="5" name="바닥글 개체 틀 4"/>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pic>
        <p:nvPicPr>
          <p:cNvPr id="7" name="그림 6">
            <a:extLst>
              <a:ext uri="{FF2B5EF4-FFF2-40B4-BE49-F238E27FC236}">
                <a16:creationId xmlns:a16="http://schemas.microsoft.com/office/drawing/2014/main" id="{7D489A88-0C1F-827F-FDE9-DFC7FEB07670}"/>
              </a:ext>
            </a:extLst>
          </p:cNvPr>
          <p:cNvPicPr>
            <a:picLocks noChangeAspect="1"/>
          </p:cNvPicPr>
          <p:nvPr userDrawn="1"/>
        </p:nvPicPr>
        <p:blipFill>
          <a:blip r:embed="rId2"/>
          <a:stretch>
            <a:fillRect/>
          </a:stretch>
        </p:blipFill>
        <p:spPr>
          <a:xfrm>
            <a:off x="105924" y="6365874"/>
            <a:ext cx="355393" cy="393576"/>
          </a:xfrm>
          <a:prstGeom prst="rect">
            <a:avLst/>
          </a:prstGeom>
        </p:spPr>
      </p:pic>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캡션 있는 파노라마 그림">
    <p:spTree>
      <p:nvGrpSpPr>
        <p:cNvPr id="1" name=""/>
        <p:cNvGrpSpPr/>
        <p:nvPr/>
      </p:nvGrpSpPr>
      <p:grpSpPr>
        <a:xfrm>
          <a:off x="0" y="0"/>
          <a:ext cx="0" cy="0"/>
          <a:chOff x="0" y="0"/>
          <a:chExt cx="0" cy="0"/>
        </a:xfrm>
      </p:grpSpPr>
      <p:pic>
        <p:nvPicPr>
          <p:cNvPr id="16" name="그림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제목 1"/>
          <p:cNvSpPr>
            <a:spLocks noGrp="1"/>
          </p:cNvSpPr>
          <p:nvPr>
            <p:ph type="title"/>
          </p:nvPr>
        </p:nvSpPr>
        <p:spPr>
          <a:xfrm>
            <a:off x="913806" y="4565255"/>
            <a:ext cx="10355326" cy="543472"/>
          </a:xfrm>
        </p:spPr>
        <p:txBody>
          <a:bodyPr rtlCol="0" anchor="b">
            <a:normAutofit/>
          </a:bodyPr>
          <a:lstStyle>
            <a:lvl1pPr algn="ctr">
              <a:defRPr sz="28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atin typeface="Batang" panose="02030600000101010101" pitchFamily="18" charset="-127"/>
                <a:ea typeface="Batang" panose="02030600000101010101" pitchFamily="18" charset="-127"/>
              </a:defRPr>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913795" y="5247728"/>
            <a:ext cx="10353762" cy="543472"/>
          </a:xfrm>
        </p:spPr>
        <p:txBody>
          <a:bodyPr rtlCol="0" anchor="t"/>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F12F07B2-E074-4649-9142-6F1D9AE0DBBB}" type="datetime1">
              <a:rPr lang="ko-KR" altLang="en-US" smtClean="0"/>
              <a:t>2024-03-22</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제목 1"/>
          <p:cNvSpPr>
            <a:spLocks noGrp="1"/>
          </p:cNvSpPr>
          <p:nvPr>
            <p:ph type="title"/>
          </p:nvPr>
        </p:nvSpPr>
        <p:spPr>
          <a:xfrm>
            <a:off x="913795" y="608437"/>
            <a:ext cx="10353762" cy="3534344"/>
          </a:xfrm>
        </p:spPr>
        <p:txBody>
          <a:bodyPr rtlCol="0" anchor="ctr">
            <a:normAutofit/>
          </a:bodyPr>
          <a:lstStyle>
            <a:lvl1pPr>
              <a:defRPr sz="40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4" name="텍스트 개체 틀 3"/>
          <p:cNvSpPr>
            <a:spLocks noGrp="1"/>
          </p:cNvSpPr>
          <p:nvPr>
            <p:ph type="body" sz="half" idx="2"/>
          </p:nvPr>
        </p:nvSpPr>
        <p:spPr>
          <a:xfrm>
            <a:off x="913794" y="4295180"/>
            <a:ext cx="10353763" cy="1501826"/>
          </a:xfrm>
        </p:spPr>
        <p:txBody>
          <a:bodyPr rtlCol="0" anchor="ctr"/>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1B93F205-BE1D-41B6-903E-38A12CD6A70F}" type="datetime1">
              <a:rPr lang="ko-KR" altLang="en-US" smtClean="0"/>
              <a:t>2024-03-22</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제목 1"/>
          <p:cNvSpPr>
            <a:spLocks noGrp="1"/>
          </p:cNvSpPr>
          <p:nvPr>
            <p:ph type="title"/>
          </p:nvPr>
        </p:nvSpPr>
        <p:spPr>
          <a:xfrm>
            <a:off x="1446212" y="609600"/>
            <a:ext cx="9302752" cy="2992904"/>
          </a:xfrm>
        </p:spPr>
        <p:txBody>
          <a:bodyPr rtlCol="0" anchor="ctr">
            <a:normAutofit/>
          </a:bodyPr>
          <a:lstStyle>
            <a:lvl1pPr>
              <a:defRPr sz="36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12" name="텍스트 개체 틀 3"/>
          <p:cNvSpPr>
            <a:spLocks noGrp="1"/>
          </p:cNvSpPr>
          <p:nvPr>
            <p:ph type="body" sz="half" idx="13"/>
          </p:nvPr>
        </p:nvSpPr>
        <p:spPr>
          <a:xfrm>
            <a:off x="1720644" y="3610032"/>
            <a:ext cx="8752299" cy="532749"/>
          </a:xfrm>
        </p:spPr>
        <p:txBody>
          <a:bodyPr rtlCol="0" anchor="t">
            <a:normAutofit/>
          </a:bodyPr>
          <a:lstStyle>
            <a:lvl1pPr marL="0" indent="0" algn="r">
              <a:buNone/>
              <a:defRPr sz="14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4" name="텍스트 개체 틀 3"/>
          <p:cNvSpPr>
            <a:spLocks noGrp="1"/>
          </p:cNvSpPr>
          <p:nvPr>
            <p:ph type="body" sz="half" idx="2"/>
          </p:nvPr>
        </p:nvSpPr>
        <p:spPr>
          <a:xfrm>
            <a:off x="913794" y="4304353"/>
            <a:ext cx="10353763" cy="1489496"/>
          </a:xfrm>
        </p:spPr>
        <p:txBody>
          <a:bodyPr rtlCol="0" anchor="ctr">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88763DE7-7630-4C1C-B39F-731F1889F7F8}" type="datetime1">
              <a:rPr lang="ko-KR" altLang="en-US" smtClean="0"/>
              <a:t>2024-03-22</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
        <p:nvSpPr>
          <p:cNvPr id="11" name="텍스트 상자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ko" sz="8000">
                <a:solidFill>
                  <a:schemeClr val="tx1"/>
                </a:solidFill>
                <a:effectLst/>
                <a:latin typeface="Batang" panose="02030600000101010101" pitchFamily="18" charset="-127"/>
                <a:ea typeface="Batang" panose="02030600000101010101" pitchFamily="18" charset="-127"/>
              </a:rPr>
              <a:t>“</a:t>
            </a:r>
          </a:p>
        </p:txBody>
      </p:sp>
      <p:sp>
        <p:nvSpPr>
          <p:cNvPr id="13" name="텍스트 상자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ko" sz="8000">
                <a:solidFill>
                  <a:schemeClr val="tx1"/>
                </a:solidFill>
                <a:effectLst/>
                <a:latin typeface="Batang" panose="02030600000101010101" pitchFamily="18" charset="-127"/>
                <a:ea typeface="Batang" panose="02030600000101010101" pitchFamily="18" charset="-127"/>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제목 1"/>
          <p:cNvSpPr>
            <a:spLocks noGrp="1"/>
          </p:cNvSpPr>
          <p:nvPr>
            <p:ph type="title"/>
          </p:nvPr>
        </p:nvSpPr>
        <p:spPr>
          <a:xfrm>
            <a:off x="913794" y="2126942"/>
            <a:ext cx="10353763" cy="2511835"/>
          </a:xfrm>
        </p:spPr>
        <p:txBody>
          <a:bodyPr rtlCol="0" anchor="b"/>
          <a:lstStyle>
            <a:lvl1pPr>
              <a:defRPr sz="32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4" name="텍스트 개체 틀 3"/>
          <p:cNvSpPr>
            <a:spLocks noGrp="1"/>
          </p:cNvSpPr>
          <p:nvPr>
            <p:ph type="body" sz="half" idx="2"/>
          </p:nvPr>
        </p:nvSpPr>
        <p:spPr>
          <a:xfrm>
            <a:off x="913784" y="4650556"/>
            <a:ext cx="10352199" cy="1140644"/>
          </a:xfrm>
        </p:spPr>
        <p:txBody>
          <a:bodyPr rtlCol="0" anchor="t"/>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E29F7F6-2AF8-4123-80EB-C26BF25051CC}" type="datetime1">
              <a:rPr lang="ko-KR" altLang="en-US" smtClean="0"/>
              <a:t>2024-03-22</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열">
    <p:spTree>
      <p:nvGrpSpPr>
        <p:cNvPr id="1" name=""/>
        <p:cNvGrpSpPr/>
        <p:nvPr/>
      </p:nvGrpSpPr>
      <p:grpSpPr>
        <a:xfrm>
          <a:off x="0" y="0"/>
          <a:ext cx="0" cy="0"/>
          <a:chOff x="0" y="0"/>
          <a:chExt cx="0" cy="0"/>
        </a:xfrm>
      </p:grpSpPr>
      <p:sp>
        <p:nvSpPr>
          <p:cNvPr id="15" name="제목 1"/>
          <p:cNvSpPr>
            <a:spLocks noGrp="1"/>
          </p:cNvSpPr>
          <p:nvPr>
            <p:ph type="title"/>
          </p:nvPr>
        </p:nvSpPr>
        <p:spPr>
          <a:xfrm>
            <a:off x="913795" y="609600"/>
            <a:ext cx="10353762"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7" name="텍스트 개체 틀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8" name="텍스트 개체 틀 3"/>
          <p:cNvSpPr>
            <a:spLocks noGrp="1"/>
          </p:cNvSpPr>
          <p:nvPr>
            <p:ph type="body" sz="half" idx="15"/>
          </p:nvPr>
        </p:nvSpPr>
        <p:spPr>
          <a:xfrm>
            <a:off x="913795" y="2768112"/>
            <a:ext cx="3300984" cy="302308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9" name="텍스트 개체 틀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10" name="텍스트 개체 틀 3"/>
          <p:cNvSpPr>
            <a:spLocks noGrp="1"/>
          </p:cNvSpPr>
          <p:nvPr>
            <p:ph type="body" sz="half" idx="16"/>
          </p:nvPr>
        </p:nvSpPr>
        <p:spPr>
          <a:xfrm>
            <a:off x="4441435" y="2768112"/>
            <a:ext cx="3300984" cy="302308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11" name="텍스트 개체 틀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12" name="텍스트 개체 틀 3"/>
          <p:cNvSpPr>
            <a:spLocks noGrp="1"/>
          </p:cNvSpPr>
          <p:nvPr>
            <p:ph type="body" sz="half" idx="17"/>
          </p:nvPr>
        </p:nvSpPr>
        <p:spPr>
          <a:xfrm>
            <a:off x="7966572" y="2768110"/>
            <a:ext cx="3300984" cy="3023089"/>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3" name="날짜 개체 틀 2"/>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2000F91A-87BC-4A65-9DD7-026C4653A996}" type="datetime1">
              <a:rPr lang="ko-KR" altLang="en-US" smtClean="0"/>
              <a:t>2024-03-22</a:t>
            </a:fld>
            <a:endParaRPr lang="en-US" dirty="0"/>
          </a:p>
        </p:txBody>
      </p:sp>
      <p:sp>
        <p:nvSpPr>
          <p:cNvPr id="4" name="바닥글 개체 틀 3"/>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5" name="슬라이드 번호 개체 틀 4"/>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그림 열">
    <p:spTree>
      <p:nvGrpSpPr>
        <p:cNvPr id="1" name=""/>
        <p:cNvGrpSpPr/>
        <p:nvPr/>
      </p:nvGrpSpPr>
      <p:grpSpPr>
        <a:xfrm>
          <a:off x="0" y="0"/>
          <a:ext cx="0" cy="0"/>
          <a:chOff x="0" y="0"/>
          <a:chExt cx="0" cy="0"/>
        </a:xfrm>
      </p:grpSpPr>
      <p:pic>
        <p:nvPicPr>
          <p:cNvPr id="2" name="그림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그림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그림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제목 1"/>
          <p:cNvSpPr>
            <a:spLocks noGrp="1"/>
          </p:cNvSpPr>
          <p:nvPr>
            <p:ph type="title"/>
          </p:nvPr>
        </p:nvSpPr>
        <p:spPr>
          <a:xfrm>
            <a:off x="913794" y="609600"/>
            <a:ext cx="10353763"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19" name="텍스트 개체 틀 2"/>
          <p:cNvSpPr>
            <a:spLocks noGrp="1"/>
          </p:cNvSpPr>
          <p:nvPr>
            <p:ph type="body" idx="1"/>
          </p:nvPr>
        </p:nvSpPr>
        <p:spPr>
          <a:xfrm>
            <a:off x="913795"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0" name="그림 개체 틀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1" name="텍스트 개체 틀 3"/>
          <p:cNvSpPr>
            <a:spLocks noGrp="1"/>
          </p:cNvSpPr>
          <p:nvPr>
            <p:ph type="body" sz="half" idx="18"/>
          </p:nvPr>
        </p:nvSpPr>
        <p:spPr>
          <a:xfrm>
            <a:off x="913795" y="4572443"/>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22" name="텍스트 개체 틀 4"/>
          <p:cNvSpPr>
            <a:spLocks noGrp="1"/>
          </p:cNvSpPr>
          <p:nvPr>
            <p:ph type="body" sz="quarter" idx="3"/>
          </p:nvPr>
        </p:nvSpPr>
        <p:spPr>
          <a:xfrm>
            <a:off x="4442788"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3" name="그림 개체 틀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4" name="텍스트 개체 틀 3"/>
          <p:cNvSpPr>
            <a:spLocks noGrp="1"/>
          </p:cNvSpPr>
          <p:nvPr>
            <p:ph type="body" sz="half" idx="19"/>
          </p:nvPr>
        </p:nvSpPr>
        <p:spPr>
          <a:xfrm>
            <a:off x="4441435" y="4572442"/>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25" name="텍스트 개체 틀 4"/>
          <p:cNvSpPr>
            <a:spLocks noGrp="1"/>
          </p:cNvSpPr>
          <p:nvPr>
            <p:ph type="body" sz="quarter" idx="13"/>
          </p:nvPr>
        </p:nvSpPr>
        <p:spPr>
          <a:xfrm>
            <a:off x="7966697"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6" name="그림 개체 틀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7" name="텍스트 개체 틀 3"/>
          <p:cNvSpPr>
            <a:spLocks noGrp="1"/>
          </p:cNvSpPr>
          <p:nvPr>
            <p:ph type="body" sz="half" idx="20"/>
          </p:nvPr>
        </p:nvSpPr>
        <p:spPr>
          <a:xfrm>
            <a:off x="7966572" y="4572442"/>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3" name="날짜 개체 틀 2"/>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60EBF092-97E8-48BF-A63A-FD32F38B1B9F}" type="datetime1">
              <a:rPr lang="ko-KR" altLang="en-US" smtClean="0"/>
              <a:t>2024-03-22</a:t>
            </a:fld>
            <a:endParaRPr lang="en-US" dirty="0"/>
          </a:p>
        </p:txBody>
      </p:sp>
      <p:sp>
        <p:nvSpPr>
          <p:cNvPr id="4" name="바닥글 개체 틀 3"/>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5" name="슬라이드 번호 개체 틀 4"/>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p:txBody>
          <a:bodyPr vert="eaVert" rtlCol="0" anchor="t"/>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FA74C2CD-135C-429A-BF2F-8941132EB275}" type="datetime1">
              <a:rPr lang="ko-KR" altLang="en-US" smtClean="0"/>
              <a:t>2024-03-22</a:t>
            </a:fld>
            <a:endParaRPr lang="en-US" dirty="0"/>
          </a:p>
        </p:txBody>
      </p:sp>
      <p:sp>
        <p:nvSpPr>
          <p:cNvPr id="5" name="바닥글 개체 틀 4"/>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983068" y="609599"/>
            <a:ext cx="2284487" cy="5181601"/>
          </a:xfrm>
        </p:spPr>
        <p:txBody>
          <a:bodyPr vert="eaVert" rtlCol="0"/>
          <a:lstStyle>
            <a:lvl1pPr algn="l">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a:xfrm>
            <a:off x="913796" y="609599"/>
            <a:ext cx="7916872" cy="5181601"/>
          </a:xfrm>
        </p:spPr>
        <p:txBody>
          <a:bodyPr vert="eaVert" rtlCol="0" anchor="t"/>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09A2853-D5CB-4085-8B68-FA9665D9382A}" type="datetime1">
              <a:rPr lang="ko-KR" altLang="en-US" smtClean="0"/>
              <a:t>2024-03-22</a:t>
            </a:fld>
            <a:endParaRPr lang="en-US" dirty="0"/>
          </a:p>
        </p:txBody>
      </p:sp>
      <p:sp>
        <p:nvSpPr>
          <p:cNvPr id="5" name="바닥글 개체 틀 4"/>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913795" y="139083"/>
            <a:ext cx="10353762" cy="766439"/>
          </a:xfrm>
        </p:spPr>
        <p:txBody>
          <a:bodyPr rtlCol="0">
            <a:normAutofit/>
          </a:bodyPr>
          <a:lstStyle>
            <a:lvl1pPr>
              <a:defRPr sz="32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913795" y="1127464"/>
            <a:ext cx="10353762" cy="4663735"/>
          </a:xfrm>
        </p:spPr>
        <p:txBody>
          <a:bodyPr rtlCol="0"/>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dirty="0"/>
              <a:t>마스터 텍스트 스타일을 편집하려면 클릭</a:t>
            </a:r>
          </a:p>
          <a:p>
            <a:pPr lvl="1" rtl="0"/>
            <a:r>
              <a:rPr lang="ko-KR" altLang="en-US" dirty="0"/>
              <a:t>두 번째 수준</a:t>
            </a:r>
          </a:p>
          <a:p>
            <a:pPr lvl="2" rtl="0"/>
            <a:r>
              <a:rPr lang="ko-KR" altLang="en-US" dirty="0"/>
              <a:t>세 번째 수준</a:t>
            </a:r>
          </a:p>
          <a:p>
            <a:pPr lvl="3" rtl="0"/>
            <a:r>
              <a:rPr lang="ko-KR" altLang="en-US" dirty="0"/>
              <a:t>네 번째 수준</a:t>
            </a:r>
          </a:p>
          <a:p>
            <a:pPr lvl="4" rtl="0"/>
            <a:r>
              <a:rPr lang="ko-KR" altLang="en-US" dirty="0"/>
              <a:t>다섯 번째 수준</a:t>
            </a:r>
            <a:endParaRPr lang="en-US" dirty="0"/>
          </a:p>
        </p:txBody>
      </p:sp>
      <p:pic>
        <p:nvPicPr>
          <p:cNvPr id="11" name="그림 10">
            <a:extLst>
              <a:ext uri="{FF2B5EF4-FFF2-40B4-BE49-F238E27FC236}">
                <a16:creationId xmlns:a16="http://schemas.microsoft.com/office/drawing/2014/main" id="{B4745536-17E2-EEF7-D107-B4146DE21417}"/>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2" name="날짜 개체 틀 3">
            <a:extLst>
              <a:ext uri="{FF2B5EF4-FFF2-40B4-BE49-F238E27FC236}">
                <a16:creationId xmlns:a16="http://schemas.microsoft.com/office/drawing/2014/main" id="{E02622F7-B412-D3AE-34CC-44CC99AE3EDA}"/>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2024-03-22</a:t>
            </a:fld>
            <a:endParaRPr lang="en-US" dirty="0"/>
          </a:p>
        </p:txBody>
      </p:sp>
      <p:sp>
        <p:nvSpPr>
          <p:cNvPr id="13" name="바닥글 개체 틀 4">
            <a:extLst>
              <a:ext uri="{FF2B5EF4-FFF2-40B4-BE49-F238E27FC236}">
                <a16:creationId xmlns:a16="http://schemas.microsoft.com/office/drawing/2014/main" id="{21086B2D-0BBF-7448-422F-0EAD78082A66}"/>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4" name="슬라이드 번호 개체 틀 5">
            <a:extLst>
              <a:ext uri="{FF2B5EF4-FFF2-40B4-BE49-F238E27FC236}">
                <a16:creationId xmlns:a16="http://schemas.microsoft.com/office/drawing/2014/main" id="{F2F60889-8102-9290-1B7C-A4994E8FC035}"/>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295401" y="1761067"/>
            <a:ext cx="9590550" cy="1828813"/>
          </a:xfrm>
        </p:spPr>
        <p:txBody>
          <a:bodyPr rtlCol="0" anchor="b"/>
          <a:lstStyle>
            <a:lvl1pPr algn="ctr">
              <a:defRPr sz="4000" b="0" cap="none">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latin typeface="Batang" panose="02030600000101010101" pitchFamily="18" charset="-127"/>
                <a:ea typeface="Batang" panose="02030600000101010101" pitchFamily="18" charset="-127"/>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a:t>마스터 텍스트 스타일을 편집하려면 클릭</a:t>
            </a:r>
          </a:p>
        </p:txBody>
      </p:sp>
      <p:pic>
        <p:nvPicPr>
          <p:cNvPr id="9" name="그림 8">
            <a:extLst>
              <a:ext uri="{FF2B5EF4-FFF2-40B4-BE49-F238E27FC236}">
                <a16:creationId xmlns:a16="http://schemas.microsoft.com/office/drawing/2014/main" id="{9C9C878A-8D12-4579-1F87-ABD48B7F6E2A}"/>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0" name="날짜 개체 틀 3">
            <a:extLst>
              <a:ext uri="{FF2B5EF4-FFF2-40B4-BE49-F238E27FC236}">
                <a16:creationId xmlns:a16="http://schemas.microsoft.com/office/drawing/2014/main" id="{9D6EA7CE-94D3-3119-797F-9A59AD33A99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2024-03-22</a:t>
            </a:fld>
            <a:endParaRPr lang="en-US" dirty="0"/>
          </a:p>
        </p:txBody>
      </p:sp>
      <p:sp>
        <p:nvSpPr>
          <p:cNvPr id="11" name="바닥글 개체 틀 4">
            <a:extLst>
              <a:ext uri="{FF2B5EF4-FFF2-40B4-BE49-F238E27FC236}">
                <a16:creationId xmlns:a16="http://schemas.microsoft.com/office/drawing/2014/main" id="{755ADAC4-EF92-EA0A-B152-7948C9967A48}"/>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2" name="슬라이드 번호 개체 틀 5">
            <a:extLst>
              <a:ext uri="{FF2B5EF4-FFF2-40B4-BE49-F238E27FC236}">
                <a16:creationId xmlns:a16="http://schemas.microsoft.com/office/drawing/2014/main" id="{674D633B-B98D-555C-C9BC-394409CED6E1}"/>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913795" y="609600"/>
            <a:ext cx="10353762" cy="1261872"/>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sz="half" idx="1"/>
          </p:nvPr>
        </p:nvSpPr>
        <p:spPr>
          <a:xfrm>
            <a:off x="913795" y="2076450"/>
            <a:ext cx="4856841" cy="3622671"/>
          </a:xfrm>
        </p:spPr>
        <p:txBody>
          <a:bodyPr rtlCol="0" anchor="t">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내용 개체 틀 3"/>
          <p:cNvSpPr>
            <a:spLocks noGrp="1"/>
          </p:cNvSpPr>
          <p:nvPr>
            <p:ph sz="half" idx="2"/>
          </p:nvPr>
        </p:nvSpPr>
        <p:spPr>
          <a:xfrm>
            <a:off x="6410716" y="2076451"/>
            <a:ext cx="4856841" cy="3622672"/>
          </a:xfrm>
        </p:spPr>
        <p:txBody>
          <a:bodyPr rtlCol="0" anchor="t">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pic>
        <p:nvPicPr>
          <p:cNvPr id="9" name="그림 8">
            <a:extLst>
              <a:ext uri="{FF2B5EF4-FFF2-40B4-BE49-F238E27FC236}">
                <a16:creationId xmlns:a16="http://schemas.microsoft.com/office/drawing/2014/main" id="{F9ECE708-CABE-5A15-E18D-0D30F1AB2599}"/>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0" name="날짜 개체 틀 3">
            <a:extLst>
              <a:ext uri="{FF2B5EF4-FFF2-40B4-BE49-F238E27FC236}">
                <a16:creationId xmlns:a16="http://schemas.microsoft.com/office/drawing/2014/main" id="{244F2F0A-DF9E-5205-4FA2-D0594923C66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2024-03-22</a:t>
            </a:fld>
            <a:endParaRPr lang="en-US" dirty="0"/>
          </a:p>
        </p:txBody>
      </p:sp>
      <p:sp>
        <p:nvSpPr>
          <p:cNvPr id="11" name="바닥글 개체 틀 4">
            <a:extLst>
              <a:ext uri="{FF2B5EF4-FFF2-40B4-BE49-F238E27FC236}">
                <a16:creationId xmlns:a16="http://schemas.microsoft.com/office/drawing/2014/main" id="{2E5C1F5A-37D2-AE7D-D82F-D1EE9D44A807}"/>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2" name="슬라이드 번호 개체 틀 5">
            <a:extLst>
              <a:ext uri="{FF2B5EF4-FFF2-40B4-BE49-F238E27FC236}">
                <a16:creationId xmlns:a16="http://schemas.microsoft.com/office/drawing/2014/main" id="{2E1DB7B6-E84B-345B-922F-C2D4D0D5854B}"/>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pic>
        <p:nvPicPr>
          <p:cNvPr id="20" name="그림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그림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제목 1"/>
          <p:cNvSpPr>
            <a:spLocks noGrp="1"/>
          </p:cNvSpPr>
          <p:nvPr>
            <p:ph type="title"/>
          </p:nvPr>
        </p:nvSpPr>
        <p:spPr>
          <a:xfrm>
            <a:off x="913795" y="609600"/>
            <a:ext cx="10353762"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1046013" y="1855153"/>
            <a:ext cx="4764764" cy="692494"/>
          </a:xfrm>
        </p:spPr>
        <p:txBody>
          <a:bodyPr rtlCol="0" anchor="b">
            <a:noAutofit/>
          </a:bodyPr>
          <a:lstStyle>
            <a:lvl1pPr marL="0" indent="0" algn="ctr">
              <a:buNone/>
              <a:defRPr sz="2400" b="0">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4" name="내용 개체 틀 3"/>
          <p:cNvSpPr>
            <a:spLocks noGrp="1"/>
          </p:cNvSpPr>
          <p:nvPr>
            <p:ph sz="half" idx="2"/>
          </p:nvPr>
        </p:nvSpPr>
        <p:spPr>
          <a:xfrm>
            <a:off x="1046013" y="2702103"/>
            <a:ext cx="4764764" cy="3043533"/>
          </a:xfrm>
        </p:spPr>
        <p:txBody>
          <a:bodyPr rtlCol="0" anchor="t">
            <a:normAutofit/>
          </a:bodyPr>
          <a:lstStyle>
            <a:lvl1pPr>
              <a:defRPr sz="1800">
                <a:latin typeface="Batang" panose="02030600000101010101" pitchFamily="18" charset="-127"/>
                <a:ea typeface="Batang" panose="02030600000101010101" pitchFamily="18" charset="-127"/>
              </a:defRPr>
            </a:lvl1pPr>
            <a:lvl2pPr>
              <a:defRPr sz="1600">
                <a:latin typeface="Batang" panose="02030600000101010101" pitchFamily="18" charset="-127"/>
                <a:ea typeface="Batang" panose="02030600000101010101" pitchFamily="18" charset="-127"/>
              </a:defRPr>
            </a:lvl2pPr>
            <a:lvl3pPr>
              <a:defRPr sz="1400">
                <a:latin typeface="Batang" panose="02030600000101010101" pitchFamily="18" charset="-127"/>
                <a:ea typeface="Batang" panose="02030600000101010101" pitchFamily="18" charset="-127"/>
              </a:defRPr>
            </a:lvl3pPr>
            <a:lvl4pPr>
              <a:defRPr sz="1200">
                <a:latin typeface="Batang" panose="02030600000101010101" pitchFamily="18" charset="-127"/>
                <a:ea typeface="Batang" panose="02030600000101010101" pitchFamily="18" charset="-127"/>
              </a:defRPr>
            </a:lvl4pPr>
            <a:lvl5pPr>
              <a:defRPr sz="1200">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
          </a:p>
        </p:txBody>
      </p:sp>
      <p:sp>
        <p:nvSpPr>
          <p:cNvPr id="5" name="텍스트 개체 틀 4"/>
          <p:cNvSpPr>
            <a:spLocks noGrp="1"/>
          </p:cNvSpPr>
          <p:nvPr>
            <p:ph type="body" sz="quarter" idx="3"/>
          </p:nvPr>
        </p:nvSpPr>
        <p:spPr>
          <a:xfrm>
            <a:off x="6363166" y="1855152"/>
            <a:ext cx="4779582" cy="692495"/>
          </a:xfrm>
        </p:spPr>
        <p:txBody>
          <a:bodyPr rtlCol="0" anchor="b">
            <a:noAutofit/>
          </a:bodyPr>
          <a:lstStyle>
            <a:lvl1pPr marL="0" indent="0" algn="ctr">
              <a:buNone/>
              <a:defRPr sz="2400" b="0">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6" name="내용 개체 틀 5"/>
          <p:cNvSpPr>
            <a:spLocks noGrp="1"/>
          </p:cNvSpPr>
          <p:nvPr>
            <p:ph sz="quarter" idx="4"/>
          </p:nvPr>
        </p:nvSpPr>
        <p:spPr>
          <a:xfrm>
            <a:off x="6363167" y="2702103"/>
            <a:ext cx="4779581" cy="3043533"/>
          </a:xfrm>
        </p:spPr>
        <p:txBody>
          <a:bodyPr rtlCol="0" anchor="t">
            <a:normAutofit/>
          </a:bodyPr>
          <a:lstStyle>
            <a:lvl1pPr>
              <a:defRPr sz="1800">
                <a:latin typeface="Batang" panose="02030600000101010101" pitchFamily="18" charset="-127"/>
                <a:ea typeface="Batang" panose="02030600000101010101" pitchFamily="18" charset="-127"/>
              </a:defRPr>
            </a:lvl1pPr>
            <a:lvl2pPr>
              <a:defRPr sz="1600">
                <a:latin typeface="Batang" panose="02030600000101010101" pitchFamily="18" charset="-127"/>
                <a:ea typeface="Batang" panose="02030600000101010101" pitchFamily="18" charset="-127"/>
              </a:defRPr>
            </a:lvl2pPr>
            <a:lvl3pPr>
              <a:defRPr sz="1400">
                <a:latin typeface="Batang" panose="02030600000101010101" pitchFamily="18" charset="-127"/>
                <a:ea typeface="Batang" panose="02030600000101010101" pitchFamily="18" charset="-127"/>
              </a:defRPr>
            </a:lvl3pPr>
            <a:lvl4pPr>
              <a:defRPr sz="1200">
                <a:latin typeface="Batang" panose="02030600000101010101" pitchFamily="18" charset="-127"/>
                <a:ea typeface="Batang" panose="02030600000101010101" pitchFamily="18" charset="-127"/>
              </a:defRPr>
            </a:lvl4pPr>
            <a:lvl5pPr>
              <a:defRPr sz="1200">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
          </a:p>
        </p:txBody>
      </p:sp>
      <p:pic>
        <p:nvPicPr>
          <p:cNvPr id="11" name="그림 10">
            <a:extLst>
              <a:ext uri="{FF2B5EF4-FFF2-40B4-BE49-F238E27FC236}">
                <a16:creationId xmlns:a16="http://schemas.microsoft.com/office/drawing/2014/main" id="{C929344A-48D0-3054-21E4-FB558AC36135}"/>
              </a:ext>
            </a:extLst>
          </p:cNvPr>
          <p:cNvPicPr>
            <a:picLocks noChangeAspect="1"/>
          </p:cNvPicPr>
          <p:nvPr userDrawn="1"/>
        </p:nvPicPr>
        <p:blipFill>
          <a:blip r:embed="rId3"/>
          <a:stretch>
            <a:fillRect/>
          </a:stretch>
        </p:blipFill>
        <p:spPr>
          <a:xfrm>
            <a:off x="105924" y="6365874"/>
            <a:ext cx="355393" cy="393576"/>
          </a:xfrm>
          <a:prstGeom prst="rect">
            <a:avLst/>
          </a:prstGeom>
        </p:spPr>
      </p:pic>
      <p:sp>
        <p:nvSpPr>
          <p:cNvPr id="12" name="날짜 개체 틀 3">
            <a:extLst>
              <a:ext uri="{FF2B5EF4-FFF2-40B4-BE49-F238E27FC236}">
                <a16:creationId xmlns:a16="http://schemas.microsoft.com/office/drawing/2014/main" id="{987AC108-5420-6BFB-6865-4BDBFC95C884}"/>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2024-03-22</a:t>
            </a:fld>
            <a:endParaRPr lang="en-US" dirty="0"/>
          </a:p>
        </p:txBody>
      </p:sp>
      <p:sp>
        <p:nvSpPr>
          <p:cNvPr id="13" name="바닥글 개체 틀 4">
            <a:extLst>
              <a:ext uri="{FF2B5EF4-FFF2-40B4-BE49-F238E27FC236}">
                <a16:creationId xmlns:a16="http://schemas.microsoft.com/office/drawing/2014/main" id="{F70122F8-8A1A-8732-4EE3-A880083C65C3}"/>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4" name="슬라이드 번호 개체 틀 5">
            <a:extLst>
              <a:ext uri="{FF2B5EF4-FFF2-40B4-BE49-F238E27FC236}">
                <a16:creationId xmlns:a16="http://schemas.microsoft.com/office/drawing/2014/main" id="{65B190B1-64F4-F049-4C88-31887B22F611}"/>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pic>
        <p:nvPicPr>
          <p:cNvPr id="7" name="그림 6">
            <a:extLst>
              <a:ext uri="{FF2B5EF4-FFF2-40B4-BE49-F238E27FC236}">
                <a16:creationId xmlns:a16="http://schemas.microsoft.com/office/drawing/2014/main" id="{549D37BC-49C9-F25A-39C4-1D79ABF16057}"/>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8" name="날짜 개체 틀 3">
            <a:extLst>
              <a:ext uri="{FF2B5EF4-FFF2-40B4-BE49-F238E27FC236}">
                <a16:creationId xmlns:a16="http://schemas.microsoft.com/office/drawing/2014/main" id="{B1B4846B-DB95-07D7-43D1-116EC3EF7341}"/>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2024-03-22</a:t>
            </a:fld>
            <a:endParaRPr lang="en-US" dirty="0"/>
          </a:p>
        </p:txBody>
      </p:sp>
      <p:sp>
        <p:nvSpPr>
          <p:cNvPr id="9" name="바닥글 개체 틀 4">
            <a:extLst>
              <a:ext uri="{FF2B5EF4-FFF2-40B4-BE49-F238E27FC236}">
                <a16:creationId xmlns:a16="http://schemas.microsoft.com/office/drawing/2014/main" id="{93785E4A-6771-C69D-0FCD-A16BA8E69BAE}"/>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0" name="슬라이드 번호 개체 틀 5">
            <a:extLst>
              <a:ext uri="{FF2B5EF4-FFF2-40B4-BE49-F238E27FC236}">
                <a16:creationId xmlns:a16="http://schemas.microsoft.com/office/drawing/2014/main" id="{3B615913-817A-B5DD-09A5-A12DBD33FE85}"/>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AC42F3C-00E3-1C40-4559-2CB37F929540}"/>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6" name="날짜 개체 틀 3">
            <a:extLst>
              <a:ext uri="{FF2B5EF4-FFF2-40B4-BE49-F238E27FC236}">
                <a16:creationId xmlns:a16="http://schemas.microsoft.com/office/drawing/2014/main" id="{97B7D79C-0ECC-0C67-0AF5-B71F54A7239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2024-03-22</a:t>
            </a:fld>
            <a:endParaRPr lang="en-US" dirty="0"/>
          </a:p>
        </p:txBody>
      </p:sp>
      <p:sp>
        <p:nvSpPr>
          <p:cNvPr id="7" name="바닥글 개체 틀 4">
            <a:extLst>
              <a:ext uri="{FF2B5EF4-FFF2-40B4-BE49-F238E27FC236}">
                <a16:creationId xmlns:a16="http://schemas.microsoft.com/office/drawing/2014/main" id="{3A33EA81-58FE-463F-7BBB-2884D27B8B01}"/>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8" name="슬라이드 번호 개체 틀 5">
            <a:extLst>
              <a:ext uri="{FF2B5EF4-FFF2-40B4-BE49-F238E27FC236}">
                <a16:creationId xmlns:a16="http://schemas.microsoft.com/office/drawing/2014/main" id="{D1F9B170-6867-72F2-D4FE-03BADFAE829F}"/>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913795" y="609600"/>
            <a:ext cx="3706889" cy="1821918"/>
          </a:xfrm>
        </p:spPr>
        <p:txBody>
          <a:bodyPr rtlCol="0" anchor="b">
            <a:normAutofit/>
          </a:bodyPr>
          <a:lstStyle>
            <a:lvl1pPr algn="ctr">
              <a:defRPr sz="2800" b="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4855633" y="609600"/>
            <a:ext cx="6411924" cy="5080001"/>
          </a:xfrm>
        </p:spPr>
        <p:txBody>
          <a:bodyPr rtlCol="0">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텍스트 개체 틀 3"/>
          <p:cNvSpPr>
            <a:spLocks noGrp="1"/>
          </p:cNvSpPr>
          <p:nvPr>
            <p:ph type="body" sz="half" idx="2"/>
          </p:nvPr>
        </p:nvSpPr>
        <p:spPr>
          <a:xfrm>
            <a:off x="913795" y="2673351"/>
            <a:ext cx="3706889" cy="3016250"/>
          </a:xfrm>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3748954-E065-4054-8C66-392B4F063747}" type="datetime1">
              <a:rPr lang="ko-KR" altLang="en-US" smtClean="0"/>
              <a:t>2024-03-22</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pic>
        <p:nvPicPr>
          <p:cNvPr id="22" name="그림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제목 1"/>
          <p:cNvSpPr>
            <a:spLocks noGrp="1"/>
          </p:cNvSpPr>
          <p:nvPr>
            <p:ph type="title"/>
          </p:nvPr>
        </p:nvSpPr>
        <p:spPr>
          <a:xfrm>
            <a:off x="913795" y="763701"/>
            <a:ext cx="5707899" cy="1675559"/>
          </a:xfrm>
        </p:spPr>
        <p:txBody>
          <a:bodyPr rtlCol="0" anchor="b">
            <a:noAutofit/>
          </a:bodyPr>
          <a:lstStyle>
            <a:lvl1pPr algn="ctr">
              <a:defRPr sz="3200" b="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1473698" y="2679699"/>
            <a:ext cx="4588094" cy="3135695"/>
          </a:xfrm>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5A58C4A3-D82D-41C7-A18D-6414DD58B953}" type="datetime1">
              <a:rPr lang="ko-KR" altLang="en-US" smtClean="0"/>
              <a:t>2024-03-22</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ko"/>
              <a:t>마스터 제목 스타일 편집</a:t>
            </a:r>
            <a:endParaRPr lang="en-US" dirty="0"/>
          </a:p>
        </p:txBody>
      </p:sp>
      <p:sp>
        <p:nvSpPr>
          <p:cNvPr id="3" name="텍스트 개체 틀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endParaRPr lang="en-US" dirty="0"/>
          </a:p>
        </p:txBody>
      </p:sp>
      <p:sp>
        <p:nvSpPr>
          <p:cNvPr id="4" name="날짜 개체 틀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fld id="{D41097D8-A3FF-4F04-9CFF-0B8EA7C26038}" type="datetime1">
              <a:rPr lang="ko-KR" altLang="en-US" smtClean="0"/>
              <a:t>2024-03-22</a:t>
            </a:fld>
            <a:endParaRPr lang="en-US" dirty="0"/>
          </a:p>
        </p:txBody>
      </p:sp>
      <p:sp>
        <p:nvSpPr>
          <p:cNvPr id="5" name="바닥글 개체 틀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p:txStyles>
    <p:titleStyle>
      <a:lvl1pPr algn="ctr" defTabSz="457200" rtl="0" eaLnBrk="1" latinLnBrk="1"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Batang" panose="02030600000101010101" pitchFamily="18" charset="-127"/>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06000" algn="l" defTabSz="457200" rtl="0" eaLnBrk="1" latinLnBrk="1"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1pPr>
      <a:lvl2pPr marL="720000" indent="-270000" algn="l" defTabSz="457200" rtl="0" eaLnBrk="1" latinLnBrk="1"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2pPr>
      <a:lvl3pPr marL="1026000" indent="-216000" algn="l" defTabSz="457200" rtl="0" eaLnBrk="1" latinLnBrk="1"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3pPr>
      <a:lvl4pPr marL="1386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4pPr>
      <a:lvl5pPr marL="1674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5pPr>
      <a:lvl6pPr marL="20146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그림 4" descr="컵, 커피, 음식, 음료 그림&#10;&#10;자동 생성되는 설명">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제목 1">
            <a:extLst>
              <a:ext uri="{FF2B5EF4-FFF2-40B4-BE49-F238E27FC236}">
                <a16:creationId xmlns:a16="http://schemas.microsoft.com/office/drawing/2014/main" id="{0D1F047C-C727-42A7-85C5-68C5AA1B1A93}"/>
              </a:ext>
            </a:extLst>
          </p:cNvPr>
          <p:cNvSpPr>
            <a:spLocks noGrp="1"/>
          </p:cNvSpPr>
          <p:nvPr>
            <p:ph type="ctrTitle"/>
          </p:nvPr>
        </p:nvSpPr>
        <p:spPr>
          <a:xfrm>
            <a:off x="1370692" y="1087120"/>
            <a:ext cx="10607948" cy="2648381"/>
          </a:xfrm>
        </p:spPr>
        <p:txBody>
          <a:bodyPr rtlCol="0">
            <a:normAutofit/>
          </a:bodyPr>
          <a:lstStyle/>
          <a:p>
            <a:pPr rtl="0"/>
            <a:r>
              <a:rPr lang="en-US" altLang="ko-KR" sz="7200" b="1" dirty="0"/>
              <a:t>Python</a:t>
            </a:r>
            <a:r>
              <a:rPr lang="ko-KR" altLang="en-US" sz="7200" b="1" dirty="0"/>
              <a:t> </a:t>
            </a:r>
            <a:r>
              <a:rPr lang="en-US" altLang="ko-KR" sz="7200" b="1" dirty="0"/>
              <a:t>Programming Ⅰ</a:t>
            </a:r>
            <a:endParaRPr lang="ko" sz="7200" b="1" dirty="0">
              <a:latin typeface="Batang" panose="02030600000101010101" pitchFamily="18" charset="-127"/>
              <a:ea typeface="Batang" panose="02030600000101010101" pitchFamily="18" charset="-127"/>
            </a:endParaRPr>
          </a:p>
        </p:txBody>
      </p:sp>
      <p:sp>
        <p:nvSpPr>
          <p:cNvPr id="3" name="부제목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rtlCol="0">
            <a:normAutofit/>
          </a:bodyPr>
          <a:lstStyle/>
          <a:p>
            <a:pPr rtl="0"/>
            <a:r>
              <a:rPr lang="en-US" altLang="ko" sz="4400" b="1" dirty="0">
                <a:latin typeface="Batang" panose="02030600000101010101" pitchFamily="18" charset="-127"/>
                <a:ea typeface="Batang" panose="02030600000101010101" pitchFamily="18" charset="-127"/>
              </a:rPr>
              <a:t>week 2</a:t>
            </a:r>
            <a:endParaRPr lang="ko" sz="4400" b="1"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plus</a:t>
            </a:r>
            <a:endParaRPr lang="ko-KR" altLang="en-US" dirty="0"/>
          </a:p>
        </p:txBody>
      </p:sp>
      <p:sp>
        <p:nvSpPr>
          <p:cNvPr id="7" name="내용 개체 틀 6"/>
          <p:cNvSpPr>
            <a:spLocks noGrp="1"/>
          </p:cNvSpPr>
          <p:nvPr>
            <p:ph sz="half" idx="1"/>
          </p:nvPr>
        </p:nvSpPr>
        <p:spPr/>
        <p:txBody>
          <a:bodyPr>
            <a:normAutofit fontScale="70000" lnSpcReduction="20000"/>
          </a:bodyPr>
          <a:lstStyle/>
          <a:p>
            <a:pPr marL="0" indent="0">
              <a:buNone/>
            </a:pPr>
            <a:r>
              <a:rPr lang="fr-FR" altLang="ko-KR" dirty="0"/>
              <a:t>print(3 + 5)</a:t>
            </a:r>
          </a:p>
          <a:p>
            <a:pPr marL="0" indent="0">
              <a:buNone/>
            </a:pPr>
            <a:endParaRPr lang="fr-FR" altLang="ko-KR" dirty="0"/>
          </a:p>
          <a:p>
            <a:pPr marL="0" indent="0">
              <a:buNone/>
            </a:pPr>
            <a:endParaRPr lang="fr-FR" altLang="ko-KR" dirty="0"/>
          </a:p>
          <a:p>
            <a:pPr marL="0" indent="0">
              <a:buNone/>
            </a:pPr>
            <a:endParaRPr lang="fr-FR" altLang="ko-KR" dirty="0"/>
          </a:p>
          <a:p>
            <a:pPr marL="0" indent="0">
              <a:buNone/>
            </a:pPr>
            <a:r>
              <a:rPr lang="fr-FR" altLang="ko-KR" dirty="0"/>
              <a:t>print('a' + 'b')</a:t>
            </a:r>
          </a:p>
          <a:p>
            <a:pPr marL="0" indent="0">
              <a:buNone/>
            </a:pPr>
            <a:endParaRPr lang="fr-FR" altLang="ko-KR" dirty="0"/>
          </a:p>
          <a:p>
            <a:pPr marL="0" indent="0">
              <a:buNone/>
            </a:pPr>
            <a:endParaRPr lang="fr-FR" altLang="ko-KR" dirty="0"/>
          </a:p>
          <a:p>
            <a:pPr marL="0" indent="0">
              <a:buNone/>
            </a:pPr>
            <a:endParaRPr lang="en-US" altLang="ko-KR" dirty="0"/>
          </a:p>
          <a:p>
            <a:pPr marL="0" indent="0">
              <a:buNone/>
            </a:pPr>
            <a:r>
              <a:rPr lang="en-US" altLang="ko-KR" dirty="0"/>
              <a:t>print(+2)</a:t>
            </a:r>
            <a:endParaRPr lang="fr-FR" altLang="ko-KR" dirty="0"/>
          </a:p>
        </p:txBody>
      </p:sp>
      <p:sp>
        <p:nvSpPr>
          <p:cNvPr id="8" name="내용 개체 틀 7"/>
          <p:cNvSpPr>
            <a:spLocks noGrp="1"/>
          </p:cNvSpPr>
          <p:nvPr>
            <p:ph sz="half" idx="2"/>
          </p:nvPr>
        </p:nvSpPr>
        <p:spPr/>
        <p:txBody>
          <a:bodyPr>
            <a:normAutofit fontScale="70000" lnSpcReduction="20000"/>
          </a:bodyPr>
          <a:lstStyle/>
          <a:p>
            <a:pPr marL="0" indent="0">
              <a:buNone/>
            </a:pPr>
            <a:r>
              <a:rPr lang="en-US" altLang="ko-KR"/>
              <a:t>A = 3</a:t>
            </a:r>
          </a:p>
          <a:p>
            <a:pPr marL="0" indent="0">
              <a:buNone/>
            </a:pPr>
            <a:r>
              <a:rPr lang="en-US" altLang="ko-KR"/>
              <a:t>B = 5</a:t>
            </a:r>
          </a:p>
          <a:p>
            <a:pPr marL="0" indent="0">
              <a:buNone/>
            </a:pPr>
            <a:r>
              <a:rPr lang="en-US" altLang="ko-KR"/>
              <a:t>print(A + B)</a:t>
            </a:r>
          </a:p>
          <a:p>
            <a:pPr marL="0" indent="0">
              <a:buNone/>
            </a:pPr>
            <a:endParaRPr lang="en-US" altLang="ko-KR"/>
          </a:p>
          <a:p>
            <a:pPr marL="0" indent="0">
              <a:buNone/>
            </a:pPr>
            <a:r>
              <a:rPr lang="en-US" altLang="ko-KR"/>
              <a:t>A = </a:t>
            </a:r>
            <a:r>
              <a:rPr lang="fr-FR" altLang="ko-KR"/>
              <a:t>'a'</a:t>
            </a:r>
          </a:p>
          <a:p>
            <a:pPr marL="0" indent="0">
              <a:buNone/>
            </a:pPr>
            <a:r>
              <a:rPr lang="en-US" altLang="ko-KR"/>
              <a:t>B = </a:t>
            </a:r>
            <a:r>
              <a:rPr lang="fr-FR" altLang="ko-KR"/>
              <a:t>'b'</a:t>
            </a:r>
            <a:endParaRPr lang="en-US" altLang="ko-KR"/>
          </a:p>
          <a:p>
            <a:pPr marL="0" indent="0">
              <a:buNone/>
            </a:pPr>
            <a:r>
              <a:rPr lang="en-US" altLang="ko-KR"/>
              <a:t>print(A + B)</a:t>
            </a:r>
          </a:p>
          <a:p>
            <a:pPr marL="0" indent="0">
              <a:buNone/>
            </a:pPr>
            <a:endParaRPr lang="en-US" altLang="ko-KR"/>
          </a:p>
          <a:p>
            <a:pPr marL="0" indent="0">
              <a:buNone/>
            </a:pPr>
            <a:r>
              <a:rPr lang="en-US" altLang="ko-KR"/>
              <a:t>A = 2</a:t>
            </a:r>
          </a:p>
          <a:p>
            <a:pPr marL="0" indent="0">
              <a:buNone/>
            </a:pPr>
            <a:r>
              <a:rPr lang="en-US" altLang="ko-KR"/>
              <a:t>print(+A)</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36122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minus</a:t>
            </a:r>
            <a:endParaRPr lang="ko-KR" altLang="en-US" dirty="0"/>
          </a:p>
        </p:txBody>
      </p:sp>
      <p:sp>
        <p:nvSpPr>
          <p:cNvPr id="7" name="내용 개체 틀 6"/>
          <p:cNvSpPr>
            <a:spLocks noGrp="1"/>
          </p:cNvSpPr>
          <p:nvPr>
            <p:ph sz="half" idx="1"/>
          </p:nvPr>
        </p:nvSpPr>
        <p:spPr/>
        <p:txBody>
          <a:bodyPr/>
          <a:lstStyle/>
          <a:p>
            <a:pPr marL="0" indent="0">
              <a:buNone/>
            </a:pPr>
            <a:r>
              <a:rPr lang="fr-FR" altLang="ko-KR"/>
              <a:t>print(-5.2)</a:t>
            </a:r>
          </a:p>
          <a:p>
            <a:pPr marL="0" indent="0">
              <a:buNone/>
            </a:pPr>
            <a:endParaRPr lang="fr-FR" altLang="ko-KR"/>
          </a:p>
          <a:p>
            <a:pPr marL="0" indent="0">
              <a:buNone/>
            </a:pPr>
            <a:endParaRPr lang="fr-FR" altLang="ko-KR"/>
          </a:p>
          <a:p>
            <a:pPr marL="0" indent="0">
              <a:buNone/>
            </a:pPr>
            <a:r>
              <a:rPr lang="fr-FR" altLang="ko-KR"/>
              <a:t>print(50 - 24)</a:t>
            </a:r>
            <a:endParaRPr lang="fr-FR" altLang="ko-KR" dirty="0"/>
          </a:p>
        </p:txBody>
      </p:sp>
      <p:sp>
        <p:nvSpPr>
          <p:cNvPr id="8" name="내용 개체 틀 7"/>
          <p:cNvSpPr>
            <a:spLocks noGrp="1"/>
          </p:cNvSpPr>
          <p:nvPr>
            <p:ph sz="half" idx="2"/>
          </p:nvPr>
        </p:nvSpPr>
        <p:spPr/>
        <p:txBody>
          <a:bodyPr/>
          <a:lstStyle/>
          <a:p>
            <a:pPr marL="0" indent="0">
              <a:buNone/>
            </a:pPr>
            <a:r>
              <a:rPr lang="en-US" altLang="ko-KR"/>
              <a:t>A = 5.2</a:t>
            </a:r>
          </a:p>
          <a:p>
            <a:pPr marL="0" indent="0">
              <a:buNone/>
            </a:pPr>
            <a:r>
              <a:rPr lang="en-US" altLang="ko-KR"/>
              <a:t>print(-A)</a:t>
            </a:r>
          </a:p>
          <a:p>
            <a:pPr marL="0" indent="0">
              <a:buNone/>
            </a:pPr>
            <a:endParaRPr lang="en-US" altLang="ko-KR"/>
          </a:p>
          <a:p>
            <a:pPr marL="0" indent="0">
              <a:buNone/>
            </a:pPr>
            <a:r>
              <a:rPr lang="en-US" altLang="ko-KR"/>
              <a:t>A = 50</a:t>
            </a:r>
            <a:endParaRPr lang="fr-FR" altLang="ko-KR"/>
          </a:p>
          <a:p>
            <a:pPr marL="0" indent="0">
              <a:buNone/>
            </a:pPr>
            <a:r>
              <a:rPr lang="en-US" altLang="ko-KR"/>
              <a:t>B = 24</a:t>
            </a:r>
          </a:p>
          <a:p>
            <a:pPr marL="0" indent="0">
              <a:buNone/>
            </a:pPr>
            <a:r>
              <a:rPr lang="en-US" altLang="ko-KR"/>
              <a:t>print(A - B)</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923627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multiply</a:t>
            </a:r>
            <a:endParaRPr lang="ko-KR" altLang="en-US" dirty="0"/>
          </a:p>
        </p:txBody>
      </p:sp>
      <p:sp>
        <p:nvSpPr>
          <p:cNvPr id="7" name="내용 개체 틀 6"/>
          <p:cNvSpPr>
            <a:spLocks noGrp="1"/>
          </p:cNvSpPr>
          <p:nvPr>
            <p:ph sz="half" idx="1"/>
          </p:nvPr>
        </p:nvSpPr>
        <p:spPr/>
        <p:txBody>
          <a:bodyPr/>
          <a:lstStyle/>
          <a:p>
            <a:pPr marL="0" indent="0">
              <a:buNone/>
            </a:pPr>
            <a:r>
              <a:rPr lang="fr-FR" altLang="ko-KR"/>
              <a:t>print(2 * 3)</a:t>
            </a:r>
          </a:p>
          <a:p>
            <a:pPr marL="0" indent="0">
              <a:buNone/>
            </a:pPr>
            <a:endParaRPr lang="fr-FR" altLang="ko-KR"/>
          </a:p>
          <a:p>
            <a:pPr marL="0" indent="0">
              <a:buNone/>
            </a:pPr>
            <a:endParaRPr lang="fr-FR" altLang="ko-KR"/>
          </a:p>
          <a:p>
            <a:pPr marL="0" indent="0">
              <a:buNone/>
            </a:pPr>
            <a:endParaRPr lang="fr-FR" altLang="ko-KR"/>
          </a:p>
          <a:p>
            <a:pPr marL="0" indent="0">
              <a:buNone/>
            </a:pPr>
            <a:r>
              <a:rPr lang="fr-FR" altLang="ko-KR"/>
              <a:t>print('la' * 3)</a:t>
            </a:r>
            <a:endParaRPr lang="fr-FR" altLang="ko-KR" dirty="0"/>
          </a:p>
        </p:txBody>
      </p:sp>
      <p:sp>
        <p:nvSpPr>
          <p:cNvPr id="8" name="내용 개체 틀 7"/>
          <p:cNvSpPr>
            <a:spLocks noGrp="1"/>
          </p:cNvSpPr>
          <p:nvPr>
            <p:ph sz="half" idx="2"/>
          </p:nvPr>
        </p:nvSpPr>
        <p:spPr/>
        <p:txBody>
          <a:bodyPr/>
          <a:lstStyle/>
          <a:p>
            <a:pPr marL="0" indent="0">
              <a:buNone/>
            </a:pPr>
            <a:r>
              <a:rPr lang="en-US" altLang="ko-KR"/>
              <a:t>A = 2</a:t>
            </a:r>
          </a:p>
          <a:p>
            <a:pPr marL="0" indent="0">
              <a:buNone/>
            </a:pPr>
            <a:r>
              <a:rPr lang="en-US" altLang="ko-KR"/>
              <a:t>B = 3</a:t>
            </a:r>
          </a:p>
          <a:p>
            <a:pPr marL="0" indent="0">
              <a:buNone/>
            </a:pPr>
            <a:r>
              <a:rPr lang="en-US" altLang="ko-KR"/>
              <a:t>print(A </a:t>
            </a:r>
            <a:r>
              <a:rPr lang="ko-KR" altLang="en-US"/>
              <a:t>*</a:t>
            </a:r>
            <a:r>
              <a:rPr lang="en-US" altLang="ko-KR"/>
              <a:t> B)</a:t>
            </a:r>
          </a:p>
          <a:p>
            <a:pPr marL="0" indent="0">
              <a:buNone/>
            </a:pPr>
            <a:endParaRPr lang="en-US" altLang="ko-KR"/>
          </a:p>
          <a:p>
            <a:pPr marL="0" indent="0">
              <a:buNone/>
            </a:pPr>
            <a:r>
              <a:rPr lang="en-US" altLang="ko-KR"/>
              <a:t>A = </a:t>
            </a:r>
            <a:r>
              <a:rPr lang="fr-FR" altLang="ko-KR"/>
              <a:t>'</a:t>
            </a:r>
            <a:r>
              <a:rPr lang="en-US" altLang="ko-KR"/>
              <a:t>l</a:t>
            </a:r>
            <a:r>
              <a:rPr lang="fr-FR" altLang="ko-KR"/>
              <a:t>a'</a:t>
            </a:r>
          </a:p>
          <a:p>
            <a:pPr marL="0" indent="0">
              <a:buNone/>
            </a:pPr>
            <a:r>
              <a:rPr lang="en-US" altLang="ko-KR"/>
              <a:t>B = 3</a:t>
            </a:r>
          </a:p>
          <a:p>
            <a:pPr marL="0" indent="0">
              <a:buNone/>
            </a:pPr>
            <a:r>
              <a:rPr lang="en-US" altLang="ko-KR"/>
              <a:t>print(A </a:t>
            </a:r>
            <a:r>
              <a:rPr lang="ko-KR" altLang="en-US"/>
              <a:t>*</a:t>
            </a:r>
            <a:r>
              <a:rPr lang="en-US" altLang="ko-KR"/>
              <a:t> B)</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07293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power</a:t>
            </a:r>
            <a:endParaRPr lang="ko-KR" altLang="en-US" dirty="0"/>
          </a:p>
        </p:txBody>
      </p:sp>
      <p:sp>
        <p:nvSpPr>
          <p:cNvPr id="7" name="내용 개체 틀 6"/>
          <p:cNvSpPr>
            <a:spLocks noGrp="1"/>
          </p:cNvSpPr>
          <p:nvPr>
            <p:ph sz="half" idx="1"/>
          </p:nvPr>
        </p:nvSpPr>
        <p:spPr/>
        <p:txBody>
          <a:bodyPr/>
          <a:lstStyle/>
          <a:p>
            <a:pPr marL="0" indent="0">
              <a:buNone/>
            </a:pPr>
            <a:r>
              <a:rPr lang="fr-FR" altLang="ko-KR"/>
              <a:t>print(3 ** 4)</a:t>
            </a:r>
            <a:endParaRPr lang="fr-FR" altLang="ko-KR" dirty="0"/>
          </a:p>
        </p:txBody>
      </p:sp>
      <p:sp>
        <p:nvSpPr>
          <p:cNvPr id="8" name="내용 개체 틀 7"/>
          <p:cNvSpPr>
            <a:spLocks noGrp="1"/>
          </p:cNvSpPr>
          <p:nvPr>
            <p:ph sz="half" idx="2"/>
          </p:nvPr>
        </p:nvSpPr>
        <p:spPr/>
        <p:txBody>
          <a:bodyPr/>
          <a:lstStyle/>
          <a:p>
            <a:pPr marL="0" indent="0">
              <a:buNone/>
            </a:pPr>
            <a:r>
              <a:rPr lang="en-US" altLang="ko-KR"/>
              <a:t>A = 3</a:t>
            </a:r>
          </a:p>
          <a:p>
            <a:pPr marL="0" indent="0">
              <a:buNone/>
            </a:pPr>
            <a:r>
              <a:rPr lang="en-US" altLang="ko-KR"/>
              <a:t>B = 4</a:t>
            </a:r>
          </a:p>
          <a:p>
            <a:pPr marL="0" indent="0">
              <a:buNone/>
            </a:pPr>
            <a:r>
              <a:rPr lang="en-US" altLang="ko-KR"/>
              <a:t>print(A </a:t>
            </a:r>
            <a:r>
              <a:rPr lang="ko-KR" altLang="en-US"/>
              <a:t>**</a:t>
            </a:r>
            <a:r>
              <a:rPr lang="en-US" altLang="ko-KR"/>
              <a:t> B)</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30871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divide</a:t>
            </a:r>
            <a:endParaRPr lang="ko-KR" altLang="en-US" dirty="0"/>
          </a:p>
        </p:txBody>
      </p:sp>
      <p:sp>
        <p:nvSpPr>
          <p:cNvPr id="7" name="내용 개체 틀 6"/>
          <p:cNvSpPr>
            <a:spLocks noGrp="1"/>
          </p:cNvSpPr>
          <p:nvPr>
            <p:ph sz="half" idx="1"/>
          </p:nvPr>
        </p:nvSpPr>
        <p:spPr/>
        <p:txBody>
          <a:bodyPr/>
          <a:lstStyle/>
          <a:p>
            <a:pPr marL="0" indent="0">
              <a:buNone/>
            </a:pPr>
            <a:r>
              <a:rPr lang="fr-FR" altLang="ko-KR"/>
              <a:t>print(13 / 3)</a:t>
            </a:r>
            <a:endParaRPr lang="fr-FR" altLang="ko-KR" dirty="0"/>
          </a:p>
        </p:txBody>
      </p:sp>
      <p:sp>
        <p:nvSpPr>
          <p:cNvPr id="8" name="내용 개체 틀 7"/>
          <p:cNvSpPr>
            <a:spLocks noGrp="1"/>
          </p:cNvSpPr>
          <p:nvPr>
            <p:ph sz="half" idx="2"/>
          </p:nvPr>
        </p:nvSpPr>
        <p:spPr/>
        <p:txBody>
          <a:bodyPr/>
          <a:lstStyle/>
          <a:p>
            <a:pPr marL="0" indent="0">
              <a:buNone/>
            </a:pPr>
            <a:r>
              <a:rPr lang="en-US" altLang="ko-KR"/>
              <a:t>A = 13</a:t>
            </a:r>
          </a:p>
          <a:p>
            <a:pPr marL="0" indent="0">
              <a:buNone/>
            </a:pPr>
            <a:r>
              <a:rPr lang="en-US" altLang="ko-KR"/>
              <a:t>B = 3</a:t>
            </a:r>
          </a:p>
          <a:p>
            <a:pPr marL="0" indent="0">
              <a:buNone/>
            </a:pPr>
            <a:r>
              <a:rPr lang="en-US" altLang="ko-KR"/>
              <a:t>print(A / B)</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975615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divide and floor (quotient)</a:t>
            </a:r>
            <a:endParaRPr lang="ko-KR" altLang="en-US" dirty="0"/>
          </a:p>
        </p:txBody>
      </p:sp>
      <p:sp>
        <p:nvSpPr>
          <p:cNvPr id="7" name="내용 개체 틀 6"/>
          <p:cNvSpPr>
            <a:spLocks noGrp="1"/>
          </p:cNvSpPr>
          <p:nvPr>
            <p:ph sz="half" idx="1"/>
          </p:nvPr>
        </p:nvSpPr>
        <p:spPr/>
        <p:txBody>
          <a:bodyPr>
            <a:normAutofit fontScale="62500" lnSpcReduction="20000"/>
          </a:bodyPr>
          <a:lstStyle/>
          <a:p>
            <a:pPr marL="0" indent="0">
              <a:buNone/>
            </a:pPr>
            <a:r>
              <a:rPr lang="fr-FR" altLang="ko-KR"/>
              <a:t>print(13 // 3)</a:t>
            </a:r>
          </a:p>
          <a:p>
            <a:pPr marL="0" indent="0">
              <a:buNone/>
            </a:pPr>
            <a:endParaRPr lang="fr-FR" altLang="ko-KR"/>
          </a:p>
          <a:p>
            <a:pPr marL="0" indent="0">
              <a:buNone/>
            </a:pPr>
            <a:endParaRPr lang="fr-FR" altLang="ko-KR"/>
          </a:p>
          <a:p>
            <a:pPr marL="0" indent="0">
              <a:buNone/>
            </a:pPr>
            <a:endParaRPr lang="fr-FR" altLang="ko-KR"/>
          </a:p>
          <a:p>
            <a:pPr marL="0" indent="0">
              <a:buNone/>
            </a:pPr>
            <a:r>
              <a:rPr lang="fr-FR" altLang="ko-KR"/>
              <a:t>print(-13 // 3)</a:t>
            </a:r>
          </a:p>
          <a:p>
            <a:pPr marL="0" indent="0">
              <a:buNone/>
            </a:pPr>
            <a:endParaRPr lang="fr-FR" altLang="ko-KR"/>
          </a:p>
          <a:p>
            <a:pPr marL="0" indent="0">
              <a:buNone/>
            </a:pPr>
            <a:endParaRPr lang="fr-FR" altLang="ko-KR"/>
          </a:p>
          <a:p>
            <a:pPr marL="0" indent="0">
              <a:buNone/>
            </a:pPr>
            <a:endParaRPr lang="fr-FR" altLang="ko-KR"/>
          </a:p>
          <a:p>
            <a:pPr marL="0" indent="0">
              <a:buNone/>
            </a:pPr>
            <a:r>
              <a:rPr lang="fr-FR" altLang="ko-KR"/>
              <a:t>print(9 // 1.81)</a:t>
            </a:r>
            <a:endParaRPr lang="ko-KR" altLang="en-US" dirty="0"/>
          </a:p>
        </p:txBody>
      </p:sp>
      <p:sp>
        <p:nvSpPr>
          <p:cNvPr id="8" name="내용 개체 틀 7"/>
          <p:cNvSpPr>
            <a:spLocks noGrp="1"/>
          </p:cNvSpPr>
          <p:nvPr>
            <p:ph sz="half" idx="2"/>
          </p:nvPr>
        </p:nvSpPr>
        <p:spPr/>
        <p:txBody>
          <a:bodyPr>
            <a:normAutofit fontScale="62500" lnSpcReduction="20000"/>
          </a:bodyPr>
          <a:lstStyle/>
          <a:p>
            <a:pPr marL="0" indent="0">
              <a:buNone/>
            </a:pPr>
            <a:r>
              <a:rPr lang="en-US" altLang="ko-KR"/>
              <a:t>A = 13</a:t>
            </a:r>
          </a:p>
          <a:p>
            <a:pPr marL="0" indent="0">
              <a:buNone/>
            </a:pPr>
            <a:r>
              <a:rPr lang="en-US" altLang="ko-KR"/>
              <a:t>B = 3</a:t>
            </a:r>
          </a:p>
          <a:p>
            <a:pPr marL="0" indent="0">
              <a:buNone/>
            </a:pPr>
            <a:r>
              <a:rPr lang="en-US" altLang="ko-KR"/>
              <a:t>print(A // B)</a:t>
            </a:r>
          </a:p>
          <a:p>
            <a:pPr marL="0" indent="0">
              <a:buNone/>
            </a:pPr>
            <a:endParaRPr lang="en-US" altLang="ko-KR"/>
          </a:p>
          <a:p>
            <a:pPr marL="0" indent="0">
              <a:buNone/>
            </a:pPr>
            <a:r>
              <a:rPr lang="en-US" altLang="ko-KR"/>
              <a:t>A = -13</a:t>
            </a:r>
          </a:p>
          <a:p>
            <a:pPr marL="0" indent="0">
              <a:buNone/>
            </a:pPr>
            <a:r>
              <a:rPr lang="en-US" altLang="ko-KR"/>
              <a:t>B = 3</a:t>
            </a:r>
          </a:p>
          <a:p>
            <a:pPr marL="0" indent="0">
              <a:buNone/>
            </a:pPr>
            <a:r>
              <a:rPr lang="en-US" altLang="ko-KR"/>
              <a:t>print(A // B)    </a:t>
            </a:r>
            <a:r>
              <a:rPr lang="en-US" altLang="ko-KR">
                <a:sym typeface="Wingdings" panose="05000000000000000000" pitchFamily="2" charset="2"/>
              </a:rPr>
              <a:t># -4.3333</a:t>
            </a:r>
            <a:endParaRPr lang="en-US" altLang="ko-KR"/>
          </a:p>
          <a:p>
            <a:pPr marL="0" indent="0">
              <a:buNone/>
            </a:pPr>
            <a:endParaRPr lang="en-US" altLang="ko-KR"/>
          </a:p>
          <a:p>
            <a:pPr marL="0" indent="0">
              <a:buNone/>
            </a:pPr>
            <a:r>
              <a:rPr lang="en-US" altLang="ko-KR"/>
              <a:t>A = 9</a:t>
            </a:r>
          </a:p>
          <a:p>
            <a:pPr marL="0" indent="0">
              <a:buNone/>
            </a:pPr>
            <a:r>
              <a:rPr lang="en-US" altLang="ko-KR"/>
              <a:t>B = 1.81</a:t>
            </a:r>
          </a:p>
          <a:p>
            <a:pPr marL="0" indent="0">
              <a:buNone/>
            </a:pPr>
            <a:r>
              <a:rPr lang="en-US" altLang="ko-KR"/>
              <a:t>print(A // B)    </a:t>
            </a:r>
            <a:r>
              <a:rPr lang="en-US" altLang="ko-KR">
                <a:sym typeface="Wingdings" panose="05000000000000000000" pitchFamily="2" charset="2"/>
              </a:rPr>
              <a:t># 4.972</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630222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modulo</a:t>
            </a:r>
            <a:endParaRPr lang="ko-KR" altLang="en-US" dirty="0"/>
          </a:p>
        </p:txBody>
      </p:sp>
      <p:sp>
        <p:nvSpPr>
          <p:cNvPr id="7" name="내용 개체 틀 6"/>
          <p:cNvSpPr>
            <a:spLocks noGrp="1"/>
          </p:cNvSpPr>
          <p:nvPr>
            <p:ph sz="half" idx="1"/>
          </p:nvPr>
        </p:nvSpPr>
        <p:spPr/>
        <p:txBody>
          <a:bodyPr>
            <a:normAutofit fontScale="92500" lnSpcReduction="20000"/>
          </a:bodyPr>
          <a:lstStyle/>
          <a:p>
            <a:pPr marL="0" indent="0">
              <a:buNone/>
            </a:pPr>
            <a:r>
              <a:rPr lang="fr-FR" altLang="ko-KR"/>
              <a:t>print(13 % 3)</a:t>
            </a:r>
          </a:p>
          <a:p>
            <a:pPr marL="0" indent="0">
              <a:buNone/>
            </a:pPr>
            <a:endParaRPr lang="fr-FR" altLang="ko-KR"/>
          </a:p>
          <a:p>
            <a:pPr marL="0" indent="0">
              <a:buNone/>
            </a:pPr>
            <a:endParaRPr lang="fr-FR" altLang="ko-KR"/>
          </a:p>
          <a:p>
            <a:pPr marL="0" indent="0">
              <a:buNone/>
            </a:pPr>
            <a:endParaRPr lang="fr-FR" altLang="ko-KR"/>
          </a:p>
          <a:p>
            <a:pPr marL="0" indent="0">
              <a:buNone/>
            </a:pPr>
            <a:endParaRPr lang="fr-FR" altLang="ko-KR"/>
          </a:p>
          <a:p>
            <a:pPr marL="0" indent="0">
              <a:buNone/>
            </a:pPr>
            <a:r>
              <a:rPr lang="fr-FR" altLang="ko-KR"/>
              <a:t>print(-25.5 % 2.25)</a:t>
            </a:r>
            <a:endParaRPr lang="ko-KR" altLang="en-US" dirty="0"/>
          </a:p>
        </p:txBody>
      </p:sp>
      <p:sp>
        <p:nvSpPr>
          <p:cNvPr id="8" name="내용 개체 틀 7"/>
          <p:cNvSpPr>
            <a:spLocks noGrp="1"/>
          </p:cNvSpPr>
          <p:nvPr>
            <p:ph sz="half" idx="2"/>
          </p:nvPr>
        </p:nvSpPr>
        <p:spPr/>
        <p:txBody>
          <a:bodyPr>
            <a:normAutofit fontScale="92500" lnSpcReduction="20000"/>
          </a:bodyPr>
          <a:lstStyle/>
          <a:p>
            <a:pPr marL="0" indent="0">
              <a:buNone/>
            </a:pPr>
            <a:r>
              <a:rPr lang="en-US" altLang="ko-KR"/>
              <a:t>A = 13</a:t>
            </a:r>
          </a:p>
          <a:p>
            <a:pPr marL="0" indent="0">
              <a:buNone/>
            </a:pPr>
            <a:r>
              <a:rPr lang="en-US" altLang="ko-KR"/>
              <a:t>B = 3</a:t>
            </a:r>
          </a:p>
          <a:p>
            <a:pPr marL="0" indent="0">
              <a:buNone/>
            </a:pPr>
            <a:r>
              <a:rPr lang="en-US" altLang="ko-KR"/>
              <a:t>print(A % B)    </a:t>
            </a:r>
            <a:r>
              <a:rPr lang="en-US" altLang="ko-KR">
                <a:sym typeface="Wingdings" panose="05000000000000000000" pitchFamily="2" charset="2"/>
              </a:rPr>
              <a:t># 13-12</a:t>
            </a:r>
            <a:endParaRPr lang="en-US" altLang="ko-KR"/>
          </a:p>
          <a:p>
            <a:pPr marL="0" indent="0">
              <a:buNone/>
            </a:pPr>
            <a:endParaRPr lang="en-US" altLang="ko-KR"/>
          </a:p>
          <a:p>
            <a:pPr marL="0" indent="0">
              <a:buNone/>
            </a:pPr>
            <a:r>
              <a:rPr lang="en-US" altLang="ko-KR"/>
              <a:t>A = -25.5</a:t>
            </a:r>
          </a:p>
          <a:p>
            <a:pPr marL="0" indent="0">
              <a:buNone/>
            </a:pPr>
            <a:r>
              <a:rPr lang="en-US" altLang="ko-KR"/>
              <a:t>B = 2.25</a:t>
            </a:r>
          </a:p>
          <a:p>
            <a:pPr marL="0" indent="0">
              <a:buNone/>
            </a:pPr>
            <a:r>
              <a:rPr lang="en-US" altLang="ko-KR"/>
              <a:t>print(A % B)</a:t>
            </a:r>
          </a:p>
          <a:p>
            <a:pPr marL="0" indent="0">
              <a:buNone/>
            </a:pPr>
            <a:r>
              <a:rPr lang="en-US" altLang="ko-KR">
                <a:sym typeface="Wingdings" panose="05000000000000000000" pitchFamily="2" charset="2"/>
              </a:rPr>
              <a:t>#</a:t>
            </a:r>
            <a:r>
              <a:rPr lang="en-US" altLang="ko-KR"/>
              <a:t> (2.25 * 12.0) - 25.5</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697364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a:t>Example: odd or even</a:t>
            </a:r>
            <a:endParaRPr lang="ko-KR" altLang="en-US" dirty="0"/>
          </a:p>
        </p:txBody>
      </p:sp>
      <p:sp>
        <p:nvSpPr>
          <p:cNvPr id="7" name="내용 개체 틀 6"/>
          <p:cNvSpPr>
            <a:spLocks noGrp="1"/>
          </p:cNvSpPr>
          <p:nvPr>
            <p:ph sz="half" idx="1"/>
          </p:nvPr>
        </p:nvSpPr>
        <p:spPr/>
        <p:txBody>
          <a:bodyPr>
            <a:normAutofit fontScale="70000" lnSpcReduction="20000"/>
          </a:bodyPr>
          <a:lstStyle/>
          <a:p>
            <a:pPr marL="0" indent="0">
              <a:buNone/>
            </a:pPr>
            <a:r>
              <a:rPr lang="en-US" altLang="ko-KR"/>
              <a:t>1 % 2 == 1</a:t>
            </a:r>
          </a:p>
          <a:p>
            <a:pPr marL="0" indent="0">
              <a:buNone/>
            </a:pPr>
            <a:r>
              <a:rPr lang="en-US" altLang="ko-KR"/>
              <a:t>2 % 2 == 0</a:t>
            </a:r>
          </a:p>
          <a:p>
            <a:pPr marL="0" indent="0">
              <a:buNone/>
            </a:pPr>
            <a:r>
              <a:rPr lang="en-US" altLang="ko-KR"/>
              <a:t>3 % 2 == 1</a:t>
            </a:r>
          </a:p>
          <a:p>
            <a:pPr marL="0" indent="0">
              <a:buNone/>
            </a:pPr>
            <a:r>
              <a:rPr lang="en-US" altLang="ko-KR"/>
              <a:t>4 % 2 == 0</a:t>
            </a:r>
          </a:p>
          <a:p>
            <a:pPr marL="0" indent="0">
              <a:buNone/>
            </a:pPr>
            <a:r>
              <a:rPr lang="en-US" altLang="ko-KR"/>
              <a:t>5 % 2 == 1</a:t>
            </a:r>
          </a:p>
          <a:p>
            <a:pPr marL="0" indent="0">
              <a:buNone/>
            </a:pPr>
            <a:r>
              <a:rPr lang="en-US" altLang="ko-KR"/>
              <a:t>…</a:t>
            </a:r>
            <a:endParaRPr lang="ko-KR" altLang="en-US" dirty="0"/>
          </a:p>
        </p:txBody>
      </p:sp>
      <p:sp>
        <p:nvSpPr>
          <p:cNvPr id="11" name="내용 개체 틀 10"/>
          <p:cNvSpPr>
            <a:spLocks noGrp="1"/>
          </p:cNvSpPr>
          <p:nvPr>
            <p:ph sz="half" idx="2"/>
          </p:nvPr>
        </p:nvSpPr>
        <p:spPr/>
        <p:txBody>
          <a:bodyPr>
            <a:normAutofit fontScale="70000" lnSpcReduction="20000"/>
          </a:bodyPr>
          <a:lstStyle/>
          <a:p>
            <a:pPr marL="0" indent="0">
              <a:buNone/>
            </a:pPr>
            <a:r>
              <a:rPr lang="fr-FR" altLang="ko-KR"/>
              <a:t>print(1 % 2)</a:t>
            </a:r>
          </a:p>
          <a:p>
            <a:pPr marL="0" indent="0">
              <a:buNone/>
            </a:pPr>
            <a:r>
              <a:rPr lang="fr-FR" altLang="ko-KR"/>
              <a:t>print(2 % 2)</a:t>
            </a:r>
          </a:p>
          <a:p>
            <a:pPr marL="0" indent="0">
              <a:buNone/>
            </a:pPr>
            <a:r>
              <a:rPr lang="fr-FR" altLang="ko-KR"/>
              <a:t>print(3 % 2)</a:t>
            </a:r>
          </a:p>
          <a:p>
            <a:pPr marL="0" indent="0">
              <a:buNone/>
            </a:pPr>
            <a:r>
              <a:rPr lang="fr-FR" altLang="ko-KR"/>
              <a:t>print(4 % 2)</a:t>
            </a:r>
          </a:p>
          <a:p>
            <a:pPr marL="0" indent="0">
              <a:buNone/>
            </a:pPr>
            <a:r>
              <a:rPr lang="fr-FR" altLang="ko-KR"/>
              <a:t>print(5 % 2)</a:t>
            </a:r>
          </a:p>
          <a:p>
            <a:pPr marL="0" indent="0">
              <a:buNone/>
            </a:pPr>
            <a:r>
              <a:rPr lang="fr-FR" altLang="ko-KR"/>
              <a:t>print(6 % 2)</a:t>
            </a:r>
          </a:p>
          <a:p>
            <a:pPr marL="0" indent="0">
              <a:buNone/>
            </a:pPr>
            <a:r>
              <a:rPr lang="fr-FR" altLang="ko-KR"/>
              <a:t>print(7 % 2)</a:t>
            </a:r>
          </a:p>
          <a:p>
            <a:pPr marL="0" indent="0">
              <a:buNone/>
            </a:pPr>
            <a:r>
              <a:rPr lang="fr-FR" altLang="ko-KR"/>
              <a:t>print(8 % 2)</a:t>
            </a:r>
          </a:p>
          <a:p>
            <a:pPr marL="0" indent="0">
              <a:buNone/>
            </a:pPr>
            <a:r>
              <a:rPr lang="fr-FR" altLang="ko-KR"/>
              <a:t>print(9 % 2)</a:t>
            </a:r>
          </a:p>
          <a:p>
            <a:pPr marL="0" indent="0">
              <a:buNone/>
            </a:pPr>
            <a:r>
              <a:rPr lang="fr-FR" altLang="ko-KR"/>
              <a:t>print(10 % 2)</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70686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divide evenly</a:t>
            </a:r>
            <a:endParaRPr lang="ko-KR" altLang="en-US" dirty="0"/>
          </a:p>
        </p:txBody>
      </p:sp>
      <p:sp>
        <p:nvSpPr>
          <p:cNvPr id="10" name="내용 개체 틀 9"/>
          <p:cNvSpPr>
            <a:spLocks noGrp="1"/>
          </p:cNvSpPr>
          <p:nvPr>
            <p:ph idx="1"/>
          </p:nvPr>
        </p:nvSpPr>
        <p:spPr/>
        <p:txBody>
          <a:bodyPr/>
          <a:lstStyle/>
          <a:p>
            <a:pPr marL="0" indent="0">
              <a:buNone/>
            </a:pPr>
            <a:r>
              <a:rPr lang="en-US" altLang="ko-KR"/>
              <a:t>When X divides Y evenly,</a:t>
            </a:r>
          </a:p>
          <a:p>
            <a:pPr marL="457200" lvl="1" indent="0">
              <a:buNone/>
            </a:pPr>
            <a:r>
              <a:rPr lang="en-US" altLang="ko-KR"/>
              <a:t>Y % X == 0</a:t>
            </a:r>
          </a:p>
          <a:p>
            <a:pPr marL="0" indent="0">
              <a:buNone/>
            </a:pPr>
            <a:endParaRPr lang="en-US" altLang="ko-KR"/>
          </a:p>
          <a:p>
            <a:pPr marL="0" indent="0">
              <a:buNone/>
            </a:pPr>
            <a:r>
              <a:rPr lang="en-US" altLang="ko-KR"/>
              <a:t>print(121 % 11)</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904537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Bit-wise Operators (skip)</a:t>
            </a:r>
            <a:endParaRPr lang="ko-KR" altLang="en-US" dirty="0"/>
          </a:p>
        </p:txBody>
      </p:sp>
      <p:sp>
        <p:nvSpPr>
          <p:cNvPr id="3" name="내용 개체 틀 2"/>
          <p:cNvSpPr>
            <a:spLocks noGrp="1"/>
          </p:cNvSpPr>
          <p:nvPr>
            <p:ph sz="half" idx="1"/>
          </p:nvPr>
        </p:nvSpPr>
        <p:spPr/>
        <p:txBody>
          <a:bodyPr/>
          <a:lstStyle/>
          <a:p>
            <a:r>
              <a:rPr lang="en-US" altLang="ko-KR"/>
              <a:t>&lt;&lt; (left shift)</a:t>
            </a:r>
          </a:p>
          <a:p>
            <a:r>
              <a:rPr lang="en-US" altLang="ko-KR"/>
              <a:t>&gt;&gt; (right shift)</a:t>
            </a:r>
            <a:endParaRPr lang="ko-KR" altLang="en-US" dirty="0"/>
          </a:p>
        </p:txBody>
      </p:sp>
      <p:sp>
        <p:nvSpPr>
          <p:cNvPr id="4" name="내용 개체 틀 3"/>
          <p:cNvSpPr>
            <a:spLocks noGrp="1"/>
          </p:cNvSpPr>
          <p:nvPr>
            <p:ph sz="half" idx="2"/>
          </p:nvPr>
        </p:nvSpPr>
        <p:spPr/>
        <p:txBody>
          <a:bodyPr/>
          <a:lstStyle/>
          <a:p>
            <a:r>
              <a:rPr lang="en-US" altLang="ko-KR"/>
              <a:t>&amp; (bit-wise AND)</a:t>
            </a:r>
          </a:p>
          <a:p>
            <a:r>
              <a:rPr lang="en-US" altLang="ko-KR"/>
              <a:t>| (bit-wise OR)</a:t>
            </a:r>
          </a:p>
          <a:p>
            <a:r>
              <a:rPr lang="en-US" altLang="ko-KR"/>
              <a:t>^ (bit-wise XOR)</a:t>
            </a:r>
          </a:p>
          <a:p>
            <a:r>
              <a:rPr lang="en-US" altLang="ko-KR"/>
              <a:t>~ (bit-wise invert)</a:t>
            </a:r>
            <a:endParaRPr lang="ko-KR" altLang="en-US" dirty="0"/>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94288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lstStyle/>
          <a:p>
            <a:r>
              <a:rPr lang="en-US" altLang="ko-KR" dirty="0"/>
              <a:t>Python: Operators and Expressions</a:t>
            </a:r>
            <a:endParaRPr lang="ko-KR" altLang="en-US" dirty="0"/>
          </a:p>
        </p:txBody>
      </p:sp>
      <p:sp>
        <p:nvSpPr>
          <p:cNvPr id="4" name="부제목 3">
            <a:extLst>
              <a:ext uri="{FF2B5EF4-FFF2-40B4-BE49-F238E27FC236}">
                <a16:creationId xmlns:a16="http://schemas.microsoft.com/office/drawing/2014/main" id="{653F3199-6062-4B8E-9C88-5120A485712B}"/>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994260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Operators and Expressions</a:t>
            </a:r>
          </a:p>
          <a:p>
            <a:r>
              <a:rPr lang="en-US" altLang="ko-KR" dirty="0"/>
              <a:t>Arithmetic Operators</a:t>
            </a:r>
          </a:p>
          <a:p>
            <a:r>
              <a:rPr lang="en-US" altLang="ko-KR" b="1" u="sng" dirty="0"/>
              <a:t>Relational Operators</a:t>
            </a:r>
          </a:p>
          <a:p>
            <a:r>
              <a:rPr lang="en-US" altLang="ko-KR" dirty="0"/>
              <a:t>Logical Operators</a:t>
            </a:r>
          </a:p>
          <a:p>
            <a:r>
              <a:rPr lang="en-US" altLang="ko-KR" dirty="0"/>
              <a:t>Shortcut for Math Operation and Assignment</a:t>
            </a:r>
          </a:p>
          <a:p>
            <a:r>
              <a:rPr lang="en-US" altLang="ko-KR" dirty="0"/>
              <a:t>Evaluation Order</a:t>
            </a:r>
          </a:p>
          <a:p>
            <a:r>
              <a:rPr lang="en-US" altLang="ko-KR" dirty="0"/>
              <a:t>Type Conversion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727567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Relational Operators</a:t>
            </a:r>
            <a:endParaRPr lang="ko-KR" altLang="en-US" dirty="0"/>
          </a:p>
        </p:txBody>
      </p:sp>
      <p:sp>
        <p:nvSpPr>
          <p:cNvPr id="3" name="내용 개체 틀 2"/>
          <p:cNvSpPr>
            <a:spLocks noGrp="1"/>
          </p:cNvSpPr>
          <p:nvPr>
            <p:ph sz="half" idx="1"/>
          </p:nvPr>
        </p:nvSpPr>
        <p:spPr/>
        <p:txBody>
          <a:bodyPr>
            <a:normAutofit fontScale="77500" lnSpcReduction="20000"/>
          </a:bodyPr>
          <a:lstStyle/>
          <a:p>
            <a:pPr marL="0" indent="0">
              <a:buNone/>
            </a:pPr>
            <a:r>
              <a:rPr lang="en-US" altLang="ko-KR"/>
              <a:t>&lt; (less than)</a:t>
            </a:r>
          </a:p>
          <a:p>
            <a:pPr marL="457200" lvl="1" indent="0">
              <a:buNone/>
            </a:pPr>
            <a:r>
              <a:rPr lang="en-US" altLang="ko-KR"/>
              <a:t>5 &lt; 3 gives False</a:t>
            </a:r>
          </a:p>
          <a:p>
            <a:pPr marL="457200" lvl="1" indent="0">
              <a:buNone/>
            </a:pPr>
            <a:r>
              <a:rPr lang="en-US" altLang="ko-KR"/>
              <a:t>3 &lt; 5 gives True</a:t>
            </a:r>
          </a:p>
          <a:p>
            <a:pPr marL="457200" lvl="1" indent="0">
              <a:buNone/>
            </a:pPr>
            <a:r>
              <a:rPr lang="en-US" altLang="ko-KR"/>
              <a:t>Comparisons can be chained arbitrarily: 3 &lt; 5 &lt; 7 gives True.</a:t>
            </a:r>
          </a:p>
          <a:p>
            <a:pPr marL="457200" lvl="1" indent="0">
              <a:buNone/>
            </a:pPr>
            <a:r>
              <a:rPr lang="en-US" altLang="ko-KR"/>
              <a:t>If both operands are numbers, they are first converted to a common type. Otherwise, it always returns False.</a:t>
            </a:r>
          </a:p>
          <a:p>
            <a:pPr marL="0" indent="0">
              <a:buNone/>
            </a:pPr>
            <a:r>
              <a:rPr lang="en-US" altLang="ko-KR"/>
              <a:t>&gt; (greater than)</a:t>
            </a:r>
          </a:p>
          <a:p>
            <a:pPr marL="457200" lvl="1" indent="0">
              <a:buNone/>
            </a:pPr>
            <a:r>
              <a:rPr lang="en-US" altLang="ko-KR"/>
              <a:t>5 &gt; 3 returns True</a:t>
            </a:r>
            <a:endParaRPr lang="en-US" altLang="ko-KR" dirty="0"/>
          </a:p>
        </p:txBody>
      </p:sp>
      <p:sp>
        <p:nvSpPr>
          <p:cNvPr id="4" name="내용 개체 틀 3"/>
          <p:cNvSpPr>
            <a:spLocks noGrp="1"/>
          </p:cNvSpPr>
          <p:nvPr>
            <p:ph sz="half" idx="2"/>
          </p:nvPr>
        </p:nvSpPr>
        <p:spPr/>
        <p:txBody>
          <a:bodyPr>
            <a:normAutofit fontScale="77500" lnSpcReduction="20000"/>
          </a:bodyPr>
          <a:lstStyle/>
          <a:p>
            <a:pPr marL="0" indent="0">
              <a:buNone/>
            </a:pPr>
            <a:r>
              <a:rPr lang="en-US" altLang="ko-KR"/>
              <a:t>&lt;= (less than or equal to)</a:t>
            </a:r>
          </a:p>
          <a:p>
            <a:pPr marL="457200" lvl="1" indent="0">
              <a:buNone/>
            </a:pPr>
            <a:r>
              <a:rPr lang="en-US" altLang="ko-KR"/>
              <a:t>x = 3; y = 6; x &lt;= y returns True</a:t>
            </a:r>
            <a:endParaRPr lang="ko-KR" altLang="en-US"/>
          </a:p>
          <a:p>
            <a:pPr marL="0" indent="0">
              <a:buNone/>
            </a:pPr>
            <a:r>
              <a:rPr lang="en-US" altLang="ko-KR"/>
              <a:t>&gt;= (greater than or equal to)</a:t>
            </a:r>
          </a:p>
          <a:p>
            <a:pPr marL="457200" lvl="1" indent="0">
              <a:buNone/>
            </a:pPr>
            <a:r>
              <a:rPr lang="en-US" altLang="ko-KR"/>
              <a:t>x = 4; y = 3; x &gt;= 3 returns True</a:t>
            </a:r>
          </a:p>
          <a:p>
            <a:pPr marL="0" indent="0">
              <a:buNone/>
            </a:pPr>
            <a:r>
              <a:rPr lang="en-US" altLang="ko-KR"/>
              <a:t>== (equal to)</a:t>
            </a:r>
          </a:p>
          <a:p>
            <a:pPr marL="457200" lvl="1" indent="0">
              <a:buNone/>
            </a:pPr>
            <a:r>
              <a:rPr lang="en-US" altLang="ko-KR"/>
              <a:t>x = 2; y = 2; x == y returns True</a:t>
            </a:r>
          </a:p>
          <a:p>
            <a:pPr marL="457200" lvl="1" indent="0">
              <a:buNone/>
            </a:pPr>
            <a:r>
              <a:rPr lang="en-US" altLang="ko-KR"/>
              <a:t>x = 'str'; y = 'stR'; x == y returns False</a:t>
            </a:r>
          </a:p>
          <a:p>
            <a:pPr marL="457200" lvl="1" indent="0">
              <a:buNone/>
            </a:pPr>
            <a:r>
              <a:rPr lang="en-US" altLang="ko-KR"/>
              <a:t>x = 'str'; y = 'str'; x == y returns True</a:t>
            </a:r>
          </a:p>
          <a:p>
            <a:pPr marL="0" indent="0">
              <a:buNone/>
            </a:pPr>
            <a:r>
              <a:rPr lang="en-US" altLang="ko-KR"/>
              <a:t>!= (not equal to)</a:t>
            </a:r>
          </a:p>
          <a:p>
            <a:pPr marL="457200" lvl="1" indent="0">
              <a:buNone/>
            </a:pPr>
            <a:r>
              <a:rPr lang="en-US" altLang="ko-KR"/>
              <a:t>x = 2; y = 3; x != y returns True</a:t>
            </a:r>
            <a:endParaRPr lang="ko-KR" altLang="en-US" dirty="0"/>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972749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less than</a:t>
            </a:r>
            <a:endParaRPr lang="ko-KR" altLang="en-US" dirty="0"/>
          </a:p>
        </p:txBody>
      </p:sp>
      <p:sp>
        <p:nvSpPr>
          <p:cNvPr id="3" name="내용 개체 틀 2"/>
          <p:cNvSpPr>
            <a:spLocks noGrp="1"/>
          </p:cNvSpPr>
          <p:nvPr>
            <p:ph sz="half" idx="1"/>
          </p:nvPr>
        </p:nvSpPr>
        <p:spPr/>
        <p:txBody>
          <a:bodyPr>
            <a:normAutofit fontScale="70000" lnSpcReduction="20000"/>
          </a:bodyPr>
          <a:lstStyle/>
          <a:p>
            <a:pPr marL="0" indent="0">
              <a:buNone/>
            </a:pPr>
            <a:r>
              <a:rPr lang="es-ES" altLang="ko-KR"/>
              <a:t>print(5 &lt; 3)</a:t>
            </a:r>
          </a:p>
          <a:p>
            <a:pPr marL="0" indent="0">
              <a:buNone/>
            </a:pPr>
            <a:r>
              <a:rPr lang="es-ES" altLang="ko-KR"/>
              <a:t>print(3 &lt; 5)</a:t>
            </a:r>
          </a:p>
          <a:p>
            <a:pPr marL="0" indent="0">
              <a:buNone/>
            </a:pPr>
            <a:r>
              <a:rPr lang="es-ES" altLang="ko-KR"/>
              <a:t>print(3 &lt; 5 &lt; 7)</a:t>
            </a:r>
          </a:p>
          <a:p>
            <a:pPr marL="0" indent="0">
              <a:buNone/>
            </a:pPr>
            <a:endParaRPr lang="es-ES" altLang="ko-KR"/>
          </a:p>
          <a:p>
            <a:pPr marL="0" indent="0">
              <a:buNone/>
            </a:pPr>
            <a:r>
              <a:rPr lang="en-US" altLang="ko-KR"/>
              <a:t>A = 3</a:t>
            </a:r>
          </a:p>
          <a:p>
            <a:pPr marL="0" indent="0">
              <a:buNone/>
            </a:pPr>
            <a:r>
              <a:rPr lang="en-US" altLang="ko-KR"/>
              <a:t>B = 5</a:t>
            </a:r>
          </a:p>
          <a:p>
            <a:pPr marL="0" indent="0">
              <a:buNone/>
            </a:pPr>
            <a:r>
              <a:rPr lang="en-US" altLang="ko-KR"/>
              <a:t>C = 7</a:t>
            </a:r>
          </a:p>
          <a:p>
            <a:pPr marL="0" indent="0">
              <a:buNone/>
            </a:pPr>
            <a:r>
              <a:rPr lang="es-ES" altLang="ko-KR"/>
              <a:t>print(</a:t>
            </a:r>
            <a:r>
              <a:rPr lang="en-US" altLang="ko-KR"/>
              <a:t>B</a:t>
            </a:r>
            <a:r>
              <a:rPr lang="es-ES" altLang="ko-KR"/>
              <a:t> &lt; </a:t>
            </a:r>
            <a:r>
              <a:rPr lang="en-US" altLang="ko-KR"/>
              <a:t>A</a:t>
            </a:r>
            <a:r>
              <a:rPr lang="es-ES" altLang="ko-KR"/>
              <a:t>)</a:t>
            </a:r>
          </a:p>
          <a:p>
            <a:pPr marL="0" indent="0">
              <a:buNone/>
            </a:pPr>
            <a:r>
              <a:rPr lang="es-ES" altLang="ko-KR"/>
              <a:t>print(</a:t>
            </a:r>
            <a:r>
              <a:rPr lang="en-US" altLang="ko-KR"/>
              <a:t>A</a:t>
            </a:r>
            <a:r>
              <a:rPr lang="es-ES" altLang="ko-KR"/>
              <a:t> &lt; </a:t>
            </a:r>
            <a:r>
              <a:rPr lang="en-US" altLang="ko-KR"/>
              <a:t>B</a:t>
            </a:r>
            <a:r>
              <a:rPr lang="es-ES" altLang="ko-KR"/>
              <a:t>)</a:t>
            </a:r>
          </a:p>
          <a:p>
            <a:pPr marL="0" indent="0">
              <a:buNone/>
            </a:pPr>
            <a:r>
              <a:rPr lang="es-ES" altLang="ko-KR"/>
              <a:t>print(</a:t>
            </a:r>
            <a:r>
              <a:rPr lang="en-US" altLang="ko-KR"/>
              <a:t>A</a:t>
            </a:r>
            <a:r>
              <a:rPr lang="es-ES" altLang="ko-KR"/>
              <a:t> &lt; </a:t>
            </a:r>
            <a:r>
              <a:rPr lang="en-US" altLang="ko-KR"/>
              <a:t>B</a:t>
            </a:r>
            <a:r>
              <a:rPr lang="es-ES" altLang="ko-KR"/>
              <a:t> &lt; </a:t>
            </a:r>
            <a:r>
              <a:rPr lang="en-US" altLang="ko-KR"/>
              <a:t>C</a:t>
            </a:r>
            <a:r>
              <a:rPr lang="es-ES" altLang="ko-KR"/>
              <a:t>)</a:t>
            </a:r>
            <a:endParaRPr lang="ko-KR" altLang="en-US" dirty="0"/>
          </a:p>
        </p:txBody>
      </p:sp>
      <p:sp>
        <p:nvSpPr>
          <p:cNvPr id="5" name="내용 개체 틀 4"/>
          <p:cNvSpPr>
            <a:spLocks noGrp="1"/>
          </p:cNvSpPr>
          <p:nvPr>
            <p:ph sz="half" idx="2"/>
          </p:nvPr>
        </p:nvSpPr>
        <p:spPr/>
        <p:txBody>
          <a:bodyPr>
            <a:normAutofit fontScale="70000" lnSpcReduction="20000"/>
          </a:bodyPr>
          <a:lstStyle/>
          <a:p>
            <a:pPr marL="0" indent="0">
              <a:buNone/>
            </a:pPr>
            <a:r>
              <a:rPr lang="es-ES" altLang="ko-KR" dirty="0"/>
              <a:t>print("5 &lt; 3", 5 &lt; 3)</a:t>
            </a:r>
          </a:p>
          <a:p>
            <a:pPr marL="0" indent="0">
              <a:buNone/>
            </a:pPr>
            <a:r>
              <a:rPr lang="es-ES" altLang="ko-KR" dirty="0"/>
              <a:t>print("3 &lt; 5", 3 &lt; 5)</a:t>
            </a:r>
          </a:p>
          <a:p>
            <a:pPr marL="0" indent="0">
              <a:buNone/>
            </a:pPr>
            <a:r>
              <a:rPr lang="es-ES" altLang="ko-KR" dirty="0"/>
              <a:t>print("3 &lt; 5 &lt; 7", 3 &lt; 5 &lt; 7)</a:t>
            </a:r>
          </a:p>
          <a:p>
            <a:pPr marL="0" indent="0">
              <a:buNone/>
            </a:pPr>
            <a:endParaRPr lang="es-ES" altLang="ko-KR" dirty="0"/>
          </a:p>
          <a:p>
            <a:pPr marL="0" indent="0">
              <a:buNone/>
            </a:pPr>
            <a:r>
              <a:rPr lang="es-ES" altLang="ko-KR" dirty="0"/>
              <a:t>A = 3</a:t>
            </a:r>
          </a:p>
          <a:p>
            <a:pPr marL="0" indent="0">
              <a:buNone/>
            </a:pPr>
            <a:r>
              <a:rPr lang="es-ES" altLang="ko-KR" dirty="0"/>
              <a:t>B = 5</a:t>
            </a:r>
          </a:p>
          <a:p>
            <a:pPr marL="0" indent="0">
              <a:buNone/>
            </a:pPr>
            <a:r>
              <a:rPr lang="es-ES" altLang="ko-KR" dirty="0"/>
              <a:t>C = 7</a:t>
            </a:r>
          </a:p>
          <a:p>
            <a:pPr marL="0" indent="0">
              <a:buNone/>
            </a:pPr>
            <a:r>
              <a:rPr lang="es-ES" altLang="ko-KR" dirty="0"/>
              <a:t>print("B &lt; A", B &lt; A)</a:t>
            </a:r>
          </a:p>
          <a:p>
            <a:pPr marL="0" indent="0">
              <a:buNone/>
            </a:pPr>
            <a:r>
              <a:rPr lang="es-ES" altLang="ko-KR" dirty="0"/>
              <a:t>print("A &lt; B", A &lt; B)</a:t>
            </a:r>
          </a:p>
          <a:p>
            <a:pPr marL="0" indent="0">
              <a:buNone/>
            </a:pPr>
            <a:r>
              <a:rPr lang="es-ES" altLang="ko-KR" dirty="0"/>
              <a:t>print("A &lt; B &lt; C", A &lt; B &lt; C)</a:t>
            </a:r>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753180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greater than</a:t>
            </a:r>
            <a:endParaRPr lang="ko-KR" altLang="en-US" dirty="0"/>
          </a:p>
        </p:txBody>
      </p:sp>
      <p:sp>
        <p:nvSpPr>
          <p:cNvPr id="3" name="내용 개체 틀 2"/>
          <p:cNvSpPr>
            <a:spLocks noGrp="1"/>
          </p:cNvSpPr>
          <p:nvPr>
            <p:ph sz="half" idx="1"/>
          </p:nvPr>
        </p:nvSpPr>
        <p:spPr/>
        <p:txBody>
          <a:bodyPr>
            <a:normAutofit fontScale="70000" lnSpcReduction="20000"/>
          </a:bodyPr>
          <a:lstStyle/>
          <a:p>
            <a:pPr marL="0" indent="0">
              <a:buNone/>
            </a:pPr>
            <a:r>
              <a:rPr lang="es-ES" altLang="ko-KR"/>
              <a:t>print(5 &gt; 3)</a:t>
            </a:r>
          </a:p>
          <a:p>
            <a:pPr marL="0" indent="0">
              <a:buNone/>
            </a:pPr>
            <a:r>
              <a:rPr lang="es-ES" altLang="ko-KR"/>
              <a:t>print(3 &gt; 5)</a:t>
            </a:r>
          </a:p>
          <a:p>
            <a:pPr marL="0" indent="0">
              <a:buNone/>
            </a:pPr>
            <a:r>
              <a:rPr lang="es-ES" altLang="ko-KR"/>
              <a:t>print(3 &gt; 5 &gt; 7)</a:t>
            </a:r>
          </a:p>
          <a:p>
            <a:pPr marL="0" indent="0">
              <a:buNone/>
            </a:pPr>
            <a:endParaRPr lang="es-ES" altLang="ko-KR"/>
          </a:p>
          <a:p>
            <a:pPr marL="0" indent="0">
              <a:buNone/>
            </a:pPr>
            <a:r>
              <a:rPr lang="en-US" altLang="ko-KR"/>
              <a:t>A = 3</a:t>
            </a:r>
          </a:p>
          <a:p>
            <a:pPr marL="0" indent="0">
              <a:buNone/>
            </a:pPr>
            <a:r>
              <a:rPr lang="en-US" altLang="ko-KR"/>
              <a:t>B = 5</a:t>
            </a:r>
          </a:p>
          <a:p>
            <a:pPr marL="0" indent="0">
              <a:buNone/>
            </a:pPr>
            <a:r>
              <a:rPr lang="en-US" altLang="ko-KR"/>
              <a:t>C = 7</a:t>
            </a:r>
          </a:p>
          <a:p>
            <a:pPr marL="0" indent="0">
              <a:buNone/>
            </a:pPr>
            <a:r>
              <a:rPr lang="es-ES" altLang="ko-KR"/>
              <a:t>print(</a:t>
            </a:r>
            <a:r>
              <a:rPr lang="en-US" altLang="ko-KR"/>
              <a:t>B</a:t>
            </a:r>
            <a:r>
              <a:rPr lang="es-ES" altLang="ko-KR"/>
              <a:t> &gt; </a:t>
            </a:r>
            <a:r>
              <a:rPr lang="en-US" altLang="ko-KR"/>
              <a:t>A</a:t>
            </a:r>
            <a:r>
              <a:rPr lang="es-ES" altLang="ko-KR"/>
              <a:t>)</a:t>
            </a:r>
          </a:p>
          <a:p>
            <a:pPr marL="0" indent="0">
              <a:buNone/>
            </a:pPr>
            <a:r>
              <a:rPr lang="es-ES" altLang="ko-KR"/>
              <a:t>print(</a:t>
            </a:r>
            <a:r>
              <a:rPr lang="en-US" altLang="ko-KR"/>
              <a:t>A</a:t>
            </a:r>
            <a:r>
              <a:rPr lang="es-ES" altLang="ko-KR"/>
              <a:t> &gt; </a:t>
            </a:r>
            <a:r>
              <a:rPr lang="en-US" altLang="ko-KR"/>
              <a:t>B</a:t>
            </a:r>
            <a:r>
              <a:rPr lang="es-ES" altLang="ko-KR"/>
              <a:t>)</a:t>
            </a:r>
          </a:p>
          <a:p>
            <a:pPr marL="0" indent="0">
              <a:buNone/>
            </a:pPr>
            <a:r>
              <a:rPr lang="es-ES" altLang="ko-KR"/>
              <a:t>print(</a:t>
            </a:r>
            <a:r>
              <a:rPr lang="en-US" altLang="ko-KR"/>
              <a:t>A</a:t>
            </a:r>
            <a:r>
              <a:rPr lang="es-ES" altLang="ko-KR"/>
              <a:t> &gt; </a:t>
            </a:r>
            <a:r>
              <a:rPr lang="en-US" altLang="ko-KR"/>
              <a:t>B</a:t>
            </a:r>
            <a:r>
              <a:rPr lang="es-ES" altLang="ko-KR"/>
              <a:t> &gt; </a:t>
            </a:r>
            <a:r>
              <a:rPr lang="en-US" altLang="ko-KR"/>
              <a:t>C</a:t>
            </a:r>
            <a:r>
              <a:rPr lang="es-ES" altLang="ko-KR"/>
              <a:t>)</a:t>
            </a:r>
            <a:endParaRPr lang="ko-KR" altLang="en-US" dirty="0"/>
          </a:p>
        </p:txBody>
      </p:sp>
      <p:sp>
        <p:nvSpPr>
          <p:cNvPr id="5" name="내용 개체 틀 4"/>
          <p:cNvSpPr>
            <a:spLocks noGrp="1"/>
          </p:cNvSpPr>
          <p:nvPr>
            <p:ph sz="half" idx="2"/>
          </p:nvPr>
        </p:nvSpPr>
        <p:spPr/>
        <p:txBody>
          <a:bodyPr>
            <a:normAutofit fontScale="70000" lnSpcReduction="20000"/>
          </a:bodyPr>
          <a:lstStyle/>
          <a:p>
            <a:pPr marL="0" indent="0">
              <a:buNone/>
            </a:pPr>
            <a:r>
              <a:rPr lang="es-ES" altLang="ko-KR" dirty="0"/>
              <a:t>print("5 &gt; 3", 5 &gt; 3)</a:t>
            </a:r>
          </a:p>
          <a:p>
            <a:pPr marL="0" indent="0">
              <a:buNone/>
            </a:pPr>
            <a:r>
              <a:rPr lang="es-ES" altLang="ko-KR" dirty="0"/>
              <a:t>print("3 &gt; 5", 3 &gt; 5)</a:t>
            </a:r>
          </a:p>
          <a:p>
            <a:pPr marL="0" indent="0">
              <a:buNone/>
            </a:pPr>
            <a:r>
              <a:rPr lang="es-ES" altLang="ko-KR" dirty="0"/>
              <a:t>print("3 &gt; 5 &gt; 7", 3 &gt; 5 &gt; 7)</a:t>
            </a:r>
          </a:p>
          <a:p>
            <a:pPr marL="0" indent="0">
              <a:buNone/>
            </a:pPr>
            <a:endParaRPr lang="es-ES" altLang="ko-KR" dirty="0"/>
          </a:p>
          <a:p>
            <a:pPr marL="0" indent="0">
              <a:buNone/>
            </a:pPr>
            <a:r>
              <a:rPr lang="es-ES" altLang="ko-KR" dirty="0"/>
              <a:t>A = 3</a:t>
            </a:r>
          </a:p>
          <a:p>
            <a:pPr marL="0" indent="0">
              <a:buNone/>
            </a:pPr>
            <a:r>
              <a:rPr lang="es-ES" altLang="ko-KR" dirty="0"/>
              <a:t>B = 5</a:t>
            </a:r>
          </a:p>
          <a:p>
            <a:pPr marL="0" indent="0">
              <a:buNone/>
            </a:pPr>
            <a:r>
              <a:rPr lang="es-ES" altLang="ko-KR" dirty="0"/>
              <a:t>C = 7</a:t>
            </a:r>
          </a:p>
          <a:p>
            <a:pPr marL="0" indent="0">
              <a:buNone/>
            </a:pPr>
            <a:r>
              <a:rPr lang="es-ES" altLang="ko-KR" dirty="0"/>
              <a:t>print("B &gt; A", B &gt; A)</a:t>
            </a:r>
          </a:p>
          <a:p>
            <a:pPr marL="0" indent="0">
              <a:buNone/>
            </a:pPr>
            <a:r>
              <a:rPr lang="es-ES" altLang="ko-KR" dirty="0"/>
              <a:t>print("A &gt; B", A &gt; B)</a:t>
            </a:r>
          </a:p>
          <a:p>
            <a:pPr marL="0" indent="0">
              <a:buNone/>
            </a:pPr>
            <a:r>
              <a:rPr lang="es-ES" altLang="ko-KR" dirty="0"/>
              <a:t>print("A &gt; B &gt; C", A &gt; B &gt; C)</a:t>
            </a:r>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650862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less than or equal to</a:t>
            </a:r>
            <a:endParaRPr lang="ko-KR" altLang="en-US" dirty="0"/>
          </a:p>
        </p:txBody>
      </p:sp>
      <p:sp>
        <p:nvSpPr>
          <p:cNvPr id="3" name="내용 개체 틀 2"/>
          <p:cNvSpPr>
            <a:spLocks noGrp="1"/>
          </p:cNvSpPr>
          <p:nvPr>
            <p:ph sz="half" idx="1"/>
          </p:nvPr>
        </p:nvSpPr>
        <p:spPr/>
        <p:txBody>
          <a:bodyPr/>
          <a:lstStyle/>
          <a:p>
            <a:pPr marL="0" indent="0">
              <a:buNone/>
            </a:pPr>
            <a:r>
              <a:rPr lang="es-ES" altLang="ko-KR"/>
              <a:t>x = 3</a:t>
            </a:r>
          </a:p>
          <a:p>
            <a:pPr marL="0" indent="0">
              <a:buNone/>
            </a:pPr>
            <a:r>
              <a:rPr lang="es-ES" altLang="ko-KR"/>
              <a:t>y = 6</a:t>
            </a:r>
          </a:p>
          <a:p>
            <a:pPr marL="0" indent="0">
              <a:buNone/>
            </a:pPr>
            <a:r>
              <a:rPr lang="es-ES" altLang="ko-KR"/>
              <a:t>print(x &lt;= y)</a:t>
            </a:r>
            <a:endParaRPr lang="ko-KR" altLang="en-US" dirty="0"/>
          </a:p>
        </p:txBody>
      </p:sp>
      <p:sp>
        <p:nvSpPr>
          <p:cNvPr id="5" name="내용 개체 틀 4"/>
          <p:cNvSpPr>
            <a:spLocks noGrp="1"/>
          </p:cNvSpPr>
          <p:nvPr>
            <p:ph sz="half" idx="2"/>
          </p:nvPr>
        </p:nvSpPr>
        <p:spPr/>
        <p:txBody>
          <a:bodyPr/>
          <a:lstStyle/>
          <a:p>
            <a:pPr marL="0" indent="0">
              <a:buNone/>
            </a:pPr>
            <a:r>
              <a:rPr lang="es-ES" altLang="ko-KR" dirty="0"/>
              <a:t>x = 3</a:t>
            </a:r>
          </a:p>
          <a:p>
            <a:pPr marL="0" indent="0">
              <a:buNone/>
            </a:pPr>
            <a:r>
              <a:rPr lang="es-ES" altLang="ko-KR" dirty="0"/>
              <a:t>y = 6</a:t>
            </a:r>
          </a:p>
          <a:p>
            <a:pPr marL="0" indent="0">
              <a:buNone/>
            </a:pPr>
            <a:r>
              <a:rPr lang="es-ES" altLang="ko-KR" dirty="0"/>
              <a:t>print("x &lt;= y", x &lt;= y)</a:t>
            </a:r>
            <a:endParaRPr lang="ko-KR" altLang="en-US" dirty="0"/>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4114170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greater than or equal to</a:t>
            </a:r>
            <a:endParaRPr lang="ko-KR" altLang="en-US" dirty="0"/>
          </a:p>
        </p:txBody>
      </p:sp>
      <p:sp>
        <p:nvSpPr>
          <p:cNvPr id="3" name="내용 개체 틀 2"/>
          <p:cNvSpPr>
            <a:spLocks noGrp="1"/>
          </p:cNvSpPr>
          <p:nvPr>
            <p:ph sz="half" idx="1"/>
          </p:nvPr>
        </p:nvSpPr>
        <p:spPr/>
        <p:txBody>
          <a:bodyPr/>
          <a:lstStyle/>
          <a:p>
            <a:pPr marL="0" indent="0">
              <a:buNone/>
            </a:pPr>
            <a:r>
              <a:rPr lang="es-ES" altLang="ko-KR"/>
              <a:t>x = 4</a:t>
            </a:r>
          </a:p>
          <a:p>
            <a:pPr marL="0" indent="0">
              <a:buNone/>
            </a:pPr>
            <a:r>
              <a:rPr lang="es-ES" altLang="ko-KR"/>
              <a:t>y = 3</a:t>
            </a:r>
          </a:p>
          <a:p>
            <a:pPr marL="0" indent="0">
              <a:buNone/>
            </a:pPr>
            <a:r>
              <a:rPr lang="es-ES" altLang="ko-KR"/>
              <a:t>print(x &gt;= 3)</a:t>
            </a:r>
            <a:endParaRPr lang="ko-KR" altLang="en-US" dirty="0"/>
          </a:p>
        </p:txBody>
      </p:sp>
      <p:sp>
        <p:nvSpPr>
          <p:cNvPr id="5" name="내용 개체 틀 4"/>
          <p:cNvSpPr>
            <a:spLocks noGrp="1"/>
          </p:cNvSpPr>
          <p:nvPr>
            <p:ph sz="half" idx="2"/>
          </p:nvPr>
        </p:nvSpPr>
        <p:spPr/>
        <p:txBody>
          <a:bodyPr/>
          <a:lstStyle/>
          <a:p>
            <a:pPr marL="0" indent="0">
              <a:buNone/>
            </a:pPr>
            <a:r>
              <a:rPr lang="es-ES" altLang="ko-KR" dirty="0"/>
              <a:t>x = 4</a:t>
            </a:r>
          </a:p>
          <a:p>
            <a:pPr marL="0" indent="0">
              <a:buNone/>
            </a:pPr>
            <a:r>
              <a:rPr lang="es-ES" altLang="ko-KR" dirty="0"/>
              <a:t>y = 3</a:t>
            </a:r>
          </a:p>
          <a:p>
            <a:pPr marL="0" indent="0">
              <a:buNone/>
            </a:pPr>
            <a:r>
              <a:rPr lang="es-ES" altLang="ko-KR" dirty="0"/>
              <a:t>print("x &gt;= 3", x &gt;= 3)</a:t>
            </a:r>
            <a:endParaRPr lang="ko-KR" altLang="en-US" dirty="0"/>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341862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normAutofit fontScale="90000"/>
          </a:bodyPr>
          <a:lstStyle/>
          <a:p>
            <a:r>
              <a:rPr lang="en-US" altLang="ko-KR"/>
              <a:t>Numeric Order vs. Lexicographical Order</a:t>
            </a:r>
            <a:endParaRPr lang="ko-KR" altLang="en-US" dirty="0"/>
          </a:p>
        </p:txBody>
      </p:sp>
      <p:sp>
        <p:nvSpPr>
          <p:cNvPr id="11" name="내용 개체 틀 10"/>
          <p:cNvSpPr>
            <a:spLocks noGrp="1"/>
          </p:cNvSpPr>
          <p:nvPr>
            <p:ph sz="half" idx="1"/>
          </p:nvPr>
        </p:nvSpPr>
        <p:spPr/>
        <p:txBody>
          <a:bodyPr>
            <a:normAutofit fontScale="77500" lnSpcReduction="20000"/>
          </a:bodyPr>
          <a:lstStyle/>
          <a:p>
            <a:r>
              <a:rPr lang="en-US" altLang="ko-KR" dirty="0"/>
              <a:t>Numeric Order</a:t>
            </a:r>
          </a:p>
          <a:p>
            <a:pPr lvl="1"/>
            <a:r>
              <a:rPr lang="en-US" altLang="ko-KR" dirty="0"/>
              <a:t>1, 2, 11</a:t>
            </a:r>
          </a:p>
          <a:p>
            <a:pPr lvl="1"/>
            <a:r>
              <a:rPr lang="en-US" altLang="ko-KR" dirty="0"/>
              <a:t>1, 11, 2		# ?</a:t>
            </a:r>
          </a:p>
          <a:p>
            <a:r>
              <a:rPr lang="en-US" altLang="ko-KR" dirty="0"/>
              <a:t>Lexicographical Order</a:t>
            </a:r>
          </a:p>
          <a:p>
            <a:pPr lvl="1"/>
            <a:r>
              <a:rPr lang="en-US" altLang="ko-KR" dirty="0"/>
              <a:t>A, B, AA	# ?</a:t>
            </a:r>
          </a:p>
          <a:p>
            <a:pPr lvl="1"/>
            <a:r>
              <a:rPr lang="en-US" altLang="ko-KR" dirty="0"/>
              <a:t>A, AA, B</a:t>
            </a:r>
          </a:p>
          <a:p>
            <a:endParaRPr lang="en-US" altLang="ko-KR" dirty="0"/>
          </a:p>
          <a:p>
            <a:r>
              <a:rPr lang="ko-KR" altLang="en-US" dirty="0"/>
              <a:t>사전 단어 찾기</a:t>
            </a:r>
            <a:endParaRPr lang="en-US" altLang="ko-KR" dirty="0"/>
          </a:p>
          <a:p>
            <a:r>
              <a:rPr lang="ko-KR" altLang="en-US" dirty="0"/>
              <a:t>도서관 책 찾기</a:t>
            </a:r>
            <a:endParaRPr lang="en-US" altLang="ko-KR" dirty="0"/>
          </a:p>
          <a:p>
            <a:pPr lvl="1"/>
            <a:r>
              <a:rPr lang="ko-KR" altLang="en-US" dirty="0"/>
              <a:t>청구기호</a:t>
            </a:r>
            <a:r>
              <a:rPr lang="en-US" altLang="ko-KR" dirty="0"/>
              <a:t>: 005.133P 001a</a:t>
            </a:r>
          </a:p>
        </p:txBody>
      </p:sp>
      <p:sp>
        <p:nvSpPr>
          <p:cNvPr id="12" name="내용 개체 틀 11"/>
          <p:cNvSpPr>
            <a:spLocks noGrp="1"/>
          </p:cNvSpPr>
          <p:nvPr>
            <p:ph sz="half" idx="2"/>
          </p:nvPr>
        </p:nvSpPr>
        <p:spPr/>
        <p:txBody>
          <a:bodyPr>
            <a:normAutofit fontScale="77500" lnSpcReduction="20000"/>
          </a:bodyPr>
          <a:lstStyle/>
          <a:p>
            <a:pPr marL="0" indent="0">
              <a:buNone/>
            </a:pPr>
            <a:r>
              <a:rPr lang="fr-FR" altLang="ko-KR" dirty="0"/>
              <a:t>print(1 &lt; 2)		</a:t>
            </a:r>
            <a:r>
              <a:rPr lang="en-US" altLang="ko-KR" dirty="0"/>
              <a:t># T</a:t>
            </a:r>
            <a:endParaRPr lang="fr-FR" altLang="ko-KR" dirty="0"/>
          </a:p>
          <a:p>
            <a:pPr marL="0" indent="0">
              <a:buNone/>
            </a:pPr>
            <a:r>
              <a:rPr lang="fr-FR" altLang="ko-KR" dirty="0"/>
              <a:t>print(2 &lt; 11)		</a:t>
            </a:r>
            <a:r>
              <a:rPr lang="en-US" altLang="ko-KR" dirty="0"/>
              <a:t># T</a:t>
            </a:r>
            <a:endParaRPr lang="fr-FR" altLang="ko-KR" dirty="0"/>
          </a:p>
          <a:p>
            <a:pPr marL="0" indent="0">
              <a:buNone/>
            </a:pPr>
            <a:endParaRPr lang="fr-FR" altLang="ko-KR" dirty="0"/>
          </a:p>
          <a:p>
            <a:pPr marL="0" indent="0">
              <a:buNone/>
            </a:pPr>
            <a:r>
              <a:rPr lang="fr-FR" altLang="ko-KR" dirty="0"/>
              <a:t>print("A" &lt; "B")	</a:t>
            </a:r>
            <a:r>
              <a:rPr lang="en-US" altLang="ko-KR" dirty="0"/>
              <a:t># T</a:t>
            </a:r>
            <a:endParaRPr lang="fr-FR" altLang="ko-KR" dirty="0"/>
          </a:p>
          <a:p>
            <a:pPr marL="0" indent="0">
              <a:buNone/>
            </a:pPr>
            <a:r>
              <a:rPr lang="fr-FR" altLang="ko-KR" dirty="0"/>
              <a:t>print("B" &lt; "AA")	</a:t>
            </a:r>
            <a:r>
              <a:rPr lang="en-US" altLang="ko-KR" dirty="0"/>
              <a:t># 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377809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10"/>
          <p:cNvSpPr>
            <a:spLocks noGrp="1"/>
          </p:cNvSpPr>
          <p:nvPr>
            <p:ph type="title"/>
          </p:nvPr>
        </p:nvSpPr>
        <p:spPr/>
        <p:txBody>
          <a:bodyPr>
            <a:normAutofit fontScale="90000"/>
          </a:bodyPr>
          <a:lstStyle/>
          <a:p>
            <a:r>
              <a:rPr lang="en-US" altLang="ko-KR"/>
              <a:t>Lexicographical Order: English-Korean Dictionary</a:t>
            </a:r>
            <a:br>
              <a:rPr lang="en-US" altLang="ko-KR"/>
            </a:br>
            <a:r>
              <a:rPr lang="en-US" altLang="ko-KR"/>
              <a:t>(</a:t>
            </a:r>
            <a:r>
              <a:rPr lang="ko-KR" altLang="en-US"/>
              <a:t>엣센스 영한사전 제</a:t>
            </a:r>
            <a:r>
              <a:rPr lang="en-US" altLang="ko-KR"/>
              <a:t>9</a:t>
            </a:r>
            <a:r>
              <a:rPr lang="ko-KR" altLang="en-US"/>
              <a:t>판</a:t>
            </a:r>
            <a:r>
              <a:rPr lang="en-US" altLang="ko-KR"/>
              <a:t>, </a:t>
            </a:r>
            <a:r>
              <a:rPr lang="ko-KR" altLang="en-US"/>
              <a:t>민중서림</a:t>
            </a:r>
            <a:r>
              <a:rPr lang="en-US" altLang="ko-KR"/>
              <a:t>, 2003)</a:t>
            </a:r>
            <a:endParaRPr lang="ko-KR" altLang="en-US" dirty="0"/>
          </a:p>
        </p:txBody>
      </p:sp>
      <p:pic>
        <p:nvPicPr>
          <p:cNvPr id="14" name="내용 개체 틀 1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47563" y="2061470"/>
            <a:ext cx="2701636" cy="4039985"/>
          </a:xfrm>
        </p:spPr>
      </p:pic>
      <p:sp>
        <p:nvSpPr>
          <p:cNvPr id="3" name="슬라이드 번호 개체 틀 2"/>
          <p:cNvSpPr>
            <a:spLocks noGrp="1"/>
          </p:cNvSpPr>
          <p:nvPr>
            <p:ph type="sldNum" sz="quarter" idx="12"/>
          </p:nvPr>
        </p:nvSpPr>
        <p:spPr/>
        <p:txBody>
          <a:bodyPr/>
          <a:lstStyle/>
          <a:p>
            <a:fld id="{D57F1E4F-1CFF-5643-939E-217C01CDF565}" type="slidenum">
              <a:rPr lang="en-US" smtClean="0"/>
              <a:pPr/>
              <a:t>27</a:t>
            </a:fld>
            <a:endParaRPr lang="en-US" dirty="0"/>
          </a:p>
        </p:txBody>
      </p:sp>
      <p:cxnSp>
        <p:nvCxnSpPr>
          <p:cNvPr id="16" name="직선 화살표 연결선 15"/>
          <p:cNvCxnSpPr/>
          <p:nvPr/>
        </p:nvCxnSpPr>
        <p:spPr>
          <a:xfrm>
            <a:off x="4799856" y="2060848"/>
            <a:ext cx="0" cy="38164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6346860" y="2060848"/>
            <a:ext cx="0" cy="38164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V="1">
            <a:off x="4871864" y="2060848"/>
            <a:ext cx="1440160" cy="38164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18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equal to</a:t>
            </a:r>
            <a:endParaRPr lang="ko-KR" altLang="en-US" dirty="0"/>
          </a:p>
        </p:txBody>
      </p:sp>
      <p:sp>
        <p:nvSpPr>
          <p:cNvPr id="3" name="내용 개체 틀 2"/>
          <p:cNvSpPr>
            <a:spLocks noGrp="1"/>
          </p:cNvSpPr>
          <p:nvPr>
            <p:ph sz="half" idx="1"/>
          </p:nvPr>
        </p:nvSpPr>
        <p:spPr/>
        <p:txBody>
          <a:bodyPr>
            <a:normAutofit fontScale="47500" lnSpcReduction="20000"/>
          </a:bodyPr>
          <a:lstStyle/>
          <a:p>
            <a:pPr marL="0" indent="0">
              <a:buNone/>
            </a:pPr>
            <a:r>
              <a:rPr lang="es-ES" altLang="ko-KR" dirty="0"/>
              <a:t>x = 2</a:t>
            </a:r>
          </a:p>
          <a:p>
            <a:pPr marL="0" indent="0">
              <a:buNone/>
            </a:pPr>
            <a:r>
              <a:rPr lang="es-ES" altLang="ko-KR" dirty="0"/>
              <a:t>y = 2</a:t>
            </a:r>
          </a:p>
          <a:p>
            <a:pPr marL="0" indent="0">
              <a:buNone/>
            </a:pPr>
            <a:r>
              <a:rPr lang="es-ES" altLang="ko-KR" dirty="0"/>
              <a:t>print(x == y)</a:t>
            </a:r>
          </a:p>
          <a:p>
            <a:pPr marL="0" indent="0">
              <a:buNone/>
            </a:pPr>
            <a:endParaRPr lang="es-ES" altLang="ko-KR" dirty="0"/>
          </a:p>
          <a:p>
            <a:pPr marL="0" indent="0">
              <a:buNone/>
            </a:pPr>
            <a:r>
              <a:rPr lang="es-ES" altLang="ko-KR" dirty="0"/>
              <a:t>x = 'str'</a:t>
            </a:r>
          </a:p>
          <a:p>
            <a:pPr marL="0" indent="0">
              <a:buNone/>
            </a:pPr>
            <a:r>
              <a:rPr lang="es-ES" altLang="ko-KR" dirty="0"/>
              <a:t>y = 'stR'</a:t>
            </a:r>
          </a:p>
          <a:p>
            <a:pPr marL="0" indent="0">
              <a:buNone/>
            </a:pPr>
            <a:r>
              <a:rPr lang="es-ES" altLang="ko-KR" dirty="0"/>
              <a:t>print(x == y)</a:t>
            </a:r>
          </a:p>
          <a:p>
            <a:pPr marL="0" indent="0">
              <a:buNone/>
            </a:pPr>
            <a:r>
              <a:rPr lang="es-ES" altLang="ko-KR" dirty="0"/>
              <a:t>print(x.lower() == y.lower())</a:t>
            </a:r>
          </a:p>
          <a:p>
            <a:pPr marL="0" indent="0">
              <a:buNone/>
            </a:pPr>
            <a:r>
              <a:rPr lang="es-ES" altLang="ko-KR" dirty="0"/>
              <a:t>print(x.upper() == y.upper())</a:t>
            </a:r>
          </a:p>
          <a:p>
            <a:pPr marL="0" indent="0">
              <a:buNone/>
            </a:pPr>
            <a:endParaRPr lang="es-ES" altLang="ko-KR" dirty="0"/>
          </a:p>
          <a:p>
            <a:pPr marL="0" indent="0">
              <a:buNone/>
            </a:pPr>
            <a:r>
              <a:rPr lang="es-ES" altLang="ko-KR" dirty="0"/>
              <a:t>x = 'str'</a:t>
            </a:r>
          </a:p>
          <a:p>
            <a:pPr marL="0" indent="0">
              <a:buNone/>
            </a:pPr>
            <a:r>
              <a:rPr lang="es-ES" altLang="ko-KR" dirty="0"/>
              <a:t>y = 'str'</a:t>
            </a:r>
          </a:p>
          <a:p>
            <a:pPr marL="0" indent="0">
              <a:buNone/>
            </a:pPr>
            <a:r>
              <a:rPr lang="es-ES" altLang="ko-KR" dirty="0"/>
              <a:t>print(x == y)</a:t>
            </a:r>
            <a:endParaRPr lang="ko-KR" altLang="en-US" dirty="0"/>
          </a:p>
        </p:txBody>
      </p:sp>
      <p:sp>
        <p:nvSpPr>
          <p:cNvPr id="5" name="내용 개체 틀 4"/>
          <p:cNvSpPr>
            <a:spLocks noGrp="1"/>
          </p:cNvSpPr>
          <p:nvPr>
            <p:ph sz="half" idx="2"/>
          </p:nvPr>
        </p:nvSpPr>
        <p:spPr/>
        <p:txBody>
          <a:bodyPr>
            <a:normAutofit fontScale="47500" lnSpcReduction="20000"/>
          </a:bodyPr>
          <a:lstStyle/>
          <a:p>
            <a:pPr marL="0" indent="0">
              <a:buNone/>
            </a:pPr>
            <a:r>
              <a:rPr lang="es-ES" altLang="ko-KR" dirty="0"/>
              <a:t>x = 2</a:t>
            </a:r>
          </a:p>
          <a:p>
            <a:pPr marL="0" indent="0">
              <a:buNone/>
            </a:pPr>
            <a:r>
              <a:rPr lang="es-ES" altLang="ko-KR" dirty="0"/>
              <a:t>y = 2</a:t>
            </a:r>
          </a:p>
          <a:p>
            <a:pPr marL="0" indent="0">
              <a:buNone/>
            </a:pPr>
            <a:r>
              <a:rPr lang="es-ES" altLang="ko-KR" dirty="0"/>
              <a:t>print("x == y", x == y)</a:t>
            </a:r>
          </a:p>
          <a:p>
            <a:pPr marL="0" indent="0">
              <a:buNone/>
            </a:pPr>
            <a:endParaRPr lang="es-ES" altLang="ko-KR" dirty="0"/>
          </a:p>
          <a:p>
            <a:pPr marL="0" indent="0">
              <a:buNone/>
            </a:pPr>
            <a:r>
              <a:rPr lang="es-ES" altLang="ko-KR" dirty="0"/>
              <a:t>x = 'str'</a:t>
            </a:r>
          </a:p>
          <a:p>
            <a:pPr marL="0" indent="0">
              <a:buNone/>
            </a:pPr>
            <a:r>
              <a:rPr lang="es-ES" altLang="ko-KR" dirty="0"/>
              <a:t>y = 'stR'</a:t>
            </a:r>
          </a:p>
          <a:p>
            <a:pPr marL="0" indent="0">
              <a:buNone/>
            </a:pPr>
            <a:r>
              <a:rPr lang="es-ES" altLang="ko-KR" dirty="0"/>
              <a:t>print("x == y", x == y)</a:t>
            </a:r>
          </a:p>
          <a:p>
            <a:pPr marL="0" indent="0">
              <a:buNone/>
            </a:pPr>
            <a:r>
              <a:rPr lang="es-ES" altLang="ko-KR" dirty="0"/>
              <a:t>print("x.lower() == y.lower()", x.lower() == y.lower())</a:t>
            </a:r>
          </a:p>
          <a:p>
            <a:pPr marL="0" indent="0">
              <a:buNone/>
            </a:pPr>
            <a:endParaRPr lang="es-ES" altLang="ko-KR" dirty="0"/>
          </a:p>
          <a:p>
            <a:pPr marL="0" indent="0">
              <a:buNone/>
            </a:pPr>
            <a:r>
              <a:rPr lang="es-ES" altLang="ko-KR" dirty="0"/>
              <a:t>x = 'str'</a:t>
            </a:r>
          </a:p>
          <a:p>
            <a:pPr marL="0" indent="0">
              <a:buNone/>
            </a:pPr>
            <a:r>
              <a:rPr lang="es-ES" altLang="ko-KR" dirty="0"/>
              <a:t>y = 'str'</a:t>
            </a:r>
          </a:p>
          <a:p>
            <a:pPr marL="0" indent="0">
              <a:buNone/>
            </a:pPr>
            <a:r>
              <a:rPr lang="es-ES" altLang="ko-KR" dirty="0"/>
              <a:t>print("x == y", x == y)</a:t>
            </a:r>
            <a:endParaRPr lang="ko-KR" altLang="en-US" dirty="0"/>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636766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not equal to</a:t>
            </a:r>
            <a:endParaRPr lang="ko-KR" altLang="en-US" dirty="0"/>
          </a:p>
        </p:txBody>
      </p:sp>
      <p:sp>
        <p:nvSpPr>
          <p:cNvPr id="3" name="내용 개체 틀 2"/>
          <p:cNvSpPr>
            <a:spLocks noGrp="1"/>
          </p:cNvSpPr>
          <p:nvPr>
            <p:ph sz="half" idx="1"/>
          </p:nvPr>
        </p:nvSpPr>
        <p:spPr/>
        <p:txBody>
          <a:bodyPr>
            <a:normAutofit fontScale="47500" lnSpcReduction="20000"/>
          </a:bodyPr>
          <a:lstStyle/>
          <a:p>
            <a:pPr marL="0" indent="0">
              <a:buNone/>
            </a:pPr>
            <a:r>
              <a:rPr lang="es-ES" altLang="ko-KR"/>
              <a:t>x = 2</a:t>
            </a:r>
          </a:p>
          <a:p>
            <a:pPr marL="0" indent="0">
              <a:buNone/>
            </a:pPr>
            <a:r>
              <a:rPr lang="es-ES" altLang="ko-KR"/>
              <a:t>y = 2</a:t>
            </a:r>
          </a:p>
          <a:p>
            <a:pPr marL="0" indent="0">
              <a:buNone/>
            </a:pPr>
            <a:r>
              <a:rPr lang="es-ES" altLang="ko-KR"/>
              <a:t>print(x != y)</a:t>
            </a:r>
          </a:p>
          <a:p>
            <a:pPr marL="0" indent="0">
              <a:buNone/>
            </a:pPr>
            <a:endParaRPr lang="es-ES" altLang="ko-KR"/>
          </a:p>
          <a:p>
            <a:pPr marL="0" indent="0">
              <a:buNone/>
            </a:pPr>
            <a:r>
              <a:rPr lang="es-ES" altLang="ko-KR"/>
              <a:t>x = 'str'</a:t>
            </a:r>
          </a:p>
          <a:p>
            <a:pPr marL="0" indent="0">
              <a:buNone/>
            </a:pPr>
            <a:r>
              <a:rPr lang="es-ES" altLang="ko-KR"/>
              <a:t>y = 'stR'</a:t>
            </a:r>
          </a:p>
          <a:p>
            <a:pPr marL="0" indent="0">
              <a:buNone/>
            </a:pPr>
            <a:r>
              <a:rPr lang="es-ES" altLang="ko-KR"/>
              <a:t>print(x != y)</a:t>
            </a:r>
          </a:p>
          <a:p>
            <a:pPr marL="0" indent="0">
              <a:buNone/>
            </a:pPr>
            <a:r>
              <a:rPr lang="es-ES" altLang="ko-KR"/>
              <a:t>print(x.lower() != y.lower())</a:t>
            </a:r>
          </a:p>
          <a:p>
            <a:pPr marL="0" indent="0">
              <a:buNone/>
            </a:pPr>
            <a:r>
              <a:rPr lang="es-ES" altLang="ko-KR"/>
              <a:t>print(x.upper() != y.upper())</a:t>
            </a:r>
          </a:p>
          <a:p>
            <a:pPr marL="0" indent="0">
              <a:buNone/>
            </a:pPr>
            <a:endParaRPr lang="es-ES" altLang="ko-KR"/>
          </a:p>
          <a:p>
            <a:pPr marL="0" indent="0">
              <a:buNone/>
            </a:pPr>
            <a:r>
              <a:rPr lang="es-ES" altLang="ko-KR"/>
              <a:t>x = 'str'</a:t>
            </a:r>
          </a:p>
          <a:p>
            <a:pPr marL="0" indent="0">
              <a:buNone/>
            </a:pPr>
            <a:r>
              <a:rPr lang="es-ES" altLang="ko-KR"/>
              <a:t>y = 'str'</a:t>
            </a:r>
          </a:p>
          <a:p>
            <a:pPr marL="0" indent="0">
              <a:buNone/>
            </a:pPr>
            <a:r>
              <a:rPr lang="es-ES" altLang="ko-KR"/>
              <a:t>print(x != y)</a:t>
            </a:r>
            <a:endParaRPr lang="ko-KR" altLang="en-US" dirty="0"/>
          </a:p>
        </p:txBody>
      </p:sp>
      <p:sp>
        <p:nvSpPr>
          <p:cNvPr id="5" name="내용 개체 틀 4"/>
          <p:cNvSpPr>
            <a:spLocks noGrp="1"/>
          </p:cNvSpPr>
          <p:nvPr>
            <p:ph sz="half" idx="2"/>
          </p:nvPr>
        </p:nvSpPr>
        <p:spPr/>
        <p:txBody>
          <a:bodyPr>
            <a:normAutofit fontScale="47500" lnSpcReduction="20000"/>
          </a:bodyPr>
          <a:lstStyle/>
          <a:p>
            <a:pPr marL="0" indent="0">
              <a:buNone/>
            </a:pPr>
            <a:r>
              <a:rPr lang="es-ES" altLang="ko-KR" dirty="0"/>
              <a:t>x = 2</a:t>
            </a:r>
          </a:p>
          <a:p>
            <a:pPr marL="0" indent="0">
              <a:buNone/>
            </a:pPr>
            <a:r>
              <a:rPr lang="es-ES" altLang="ko-KR" dirty="0"/>
              <a:t>y = 2</a:t>
            </a:r>
          </a:p>
          <a:p>
            <a:pPr marL="0" indent="0">
              <a:buNone/>
            </a:pPr>
            <a:r>
              <a:rPr lang="es-ES" altLang="ko-KR" dirty="0"/>
              <a:t>print("x != y", x != y)</a:t>
            </a:r>
          </a:p>
          <a:p>
            <a:pPr marL="0" indent="0">
              <a:buNone/>
            </a:pPr>
            <a:endParaRPr lang="es-ES" altLang="ko-KR" dirty="0"/>
          </a:p>
          <a:p>
            <a:pPr marL="0" indent="0">
              <a:buNone/>
            </a:pPr>
            <a:r>
              <a:rPr lang="es-ES" altLang="ko-KR" dirty="0"/>
              <a:t>x = 'str'</a:t>
            </a:r>
          </a:p>
          <a:p>
            <a:pPr marL="0" indent="0">
              <a:buNone/>
            </a:pPr>
            <a:r>
              <a:rPr lang="es-ES" altLang="ko-KR" dirty="0"/>
              <a:t>y = 'stR'</a:t>
            </a:r>
          </a:p>
          <a:p>
            <a:pPr marL="0" indent="0">
              <a:buNone/>
            </a:pPr>
            <a:r>
              <a:rPr lang="es-ES" altLang="ko-KR" dirty="0"/>
              <a:t>print("x != y", x != y)</a:t>
            </a:r>
          </a:p>
          <a:p>
            <a:pPr marL="0" indent="0">
              <a:buNone/>
            </a:pPr>
            <a:r>
              <a:rPr lang="es-ES" altLang="ko-KR" dirty="0"/>
              <a:t>print("x.lower() != y.lower()", x.lower() != y.lower())</a:t>
            </a:r>
          </a:p>
          <a:p>
            <a:pPr marL="0" indent="0">
              <a:buNone/>
            </a:pPr>
            <a:endParaRPr lang="es-ES" altLang="ko-KR" dirty="0"/>
          </a:p>
          <a:p>
            <a:pPr marL="0" indent="0">
              <a:buNone/>
            </a:pPr>
            <a:r>
              <a:rPr lang="es-ES" altLang="ko-KR" dirty="0"/>
              <a:t>x = 'str'</a:t>
            </a:r>
          </a:p>
          <a:p>
            <a:pPr marL="0" indent="0">
              <a:buNone/>
            </a:pPr>
            <a:r>
              <a:rPr lang="es-ES" altLang="ko-KR" dirty="0"/>
              <a:t>y = 'str'</a:t>
            </a:r>
          </a:p>
          <a:p>
            <a:pPr marL="0" indent="0">
              <a:buNone/>
            </a:pPr>
            <a:r>
              <a:rPr lang="es-ES" altLang="ko-KR" dirty="0"/>
              <a:t>print("x != y", x != y)</a:t>
            </a:r>
            <a:endParaRPr lang="ko-KR" altLang="en-US" dirty="0"/>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697531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4CA76D-A9EB-43EF-A61A-D1573B58CCF6}"/>
              </a:ext>
            </a:extLst>
          </p:cNvPr>
          <p:cNvSpPr>
            <a:spLocks noGrp="1"/>
          </p:cNvSpPr>
          <p:nvPr>
            <p:ph type="title"/>
          </p:nvPr>
        </p:nvSpPr>
        <p:spPr/>
        <p:txBody>
          <a:bodyPr/>
          <a:lstStyle/>
          <a:p>
            <a:r>
              <a:rPr lang="en-US" altLang="ko-KR"/>
              <a:t>Topic Structure</a:t>
            </a:r>
            <a:endParaRPr lang="ko-KR" altLang="en-US" dirty="0"/>
          </a:p>
        </p:txBody>
      </p:sp>
      <p:graphicFrame>
        <p:nvGraphicFramePr>
          <p:cNvPr id="5" name="내용 개체 틀 4">
            <a:extLst>
              <a:ext uri="{FF2B5EF4-FFF2-40B4-BE49-F238E27FC236}">
                <a16:creationId xmlns:a16="http://schemas.microsoft.com/office/drawing/2014/main" id="{8224DDA2-1E1C-41E9-B119-3A5D57D30433}"/>
              </a:ext>
            </a:extLst>
          </p:cNvPr>
          <p:cNvGraphicFramePr>
            <a:graphicFrameLocks noGrp="1"/>
          </p:cNvGraphicFramePr>
          <p:nvPr>
            <p:ph idx="1"/>
          </p:nvPr>
        </p:nvGraphicFramePr>
        <p:xfrm>
          <a:off x="1090613" y="2060575"/>
          <a:ext cx="10015296" cy="4117686"/>
        </p:xfrm>
        <a:graphic>
          <a:graphicData uri="http://schemas.openxmlformats.org/drawingml/2006/table">
            <a:tbl>
              <a:tblPr firstRow="1" bandRow="1">
                <a:tableStyleId>{3B4B98B0-60AC-42C2-AFA5-B58CD77FA1E5}</a:tableStyleId>
              </a:tblPr>
              <a:tblGrid>
                <a:gridCol w="2503824">
                  <a:extLst>
                    <a:ext uri="{9D8B030D-6E8A-4147-A177-3AD203B41FA5}">
                      <a16:colId xmlns:a16="http://schemas.microsoft.com/office/drawing/2014/main" val="1292183571"/>
                    </a:ext>
                  </a:extLst>
                </a:gridCol>
                <a:gridCol w="2503824">
                  <a:extLst>
                    <a:ext uri="{9D8B030D-6E8A-4147-A177-3AD203B41FA5}">
                      <a16:colId xmlns:a16="http://schemas.microsoft.com/office/drawing/2014/main" val="713938405"/>
                    </a:ext>
                  </a:extLst>
                </a:gridCol>
                <a:gridCol w="2503824">
                  <a:extLst>
                    <a:ext uri="{9D8B030D-6E8A-4147-A177-3AD203B41FA5}">
                      <a16:colId xmlns:a16="http://schemas.microsoft.com/office/drawing/2014/main" val="349712780"/>
                    </a:ext>
                  </a:extLst>
                </a:gridCol>
                <a:gridCol w="2503824">
                  <a:extLst>
                    <a:ext uri="{9D8B030D-6E8A-4147-A177-3AD203B41FA5}">
                      <a16:colId xmlns:a16="http://schemas.microsoft.com/office/drawing/2014/main" val="782521234"/>
                    </a:ext>
                  </a:extLst>
                </a:gridCol>
              </a:tblGrid>
              <a:tr h="354973">
                <a:tc>
                  <a:txBody>
                    <a:bodyPr/>
                    <a:lstStyle/>
                    <a:p>
                      <a:pPr algn="ctr" latinLnBrk="1"/>
                      <a:r>
                        <a:rPr lang="en-US" altLang="ko-KR" sz="1400" dirty="0"/>
                        <a:t>Task</a:t>
                      </a:r>
                      <a:endParaRPr lang="ko-KR" altLang="en-US" sz="1400" dirty="0">
                        <a:solidFill>
                          <a:schemeClr val="tx2">
                            <a:lumMod val="90000"/>
                          </a:schemeClr>
                        </a:solidFill>
                      </a:endParaRPr>
                    </a:p>
                  </a:txBody>
                  <a:tcPr anchor="ctr"/>
                </a:tc>
                <a:tc>
                  <a:txBody>
                    <a:bodyPr/>
                    <a:lstStyle/>
                    <a:p>
                      <a:pPr algn="ctr" latinLnBrk="1"/>
                      <a:r>
                        <a:rPr lang="en-US" altLang="ko-KR" sz="1400" dirty="0"/>
                        <a:t>Single Value</a:t>
                      </a:r>
                      <a:endParaRPr lang="ko-KR" altLang="en-US" sz="1400" dirty="0">
                        <a:solidFill>
                          <a:schemeClr val="tx2">
                            <a:lumMod val="90000"/>
                          </a:schemeClr>
                        </a:solidFill>
                      </a:endParaRPr>
                    </a:p>
                  </a:txBody>
                  <a:tcPr anchor="ctr"/>
                </a:tc>
                <a:tc>
                  <a:txBody>
                    <a:bodyPr/>
                    <a:lstStyle/>
                    <a:p>
                      <a:pPr algn="ctr" latinLnBrk="1"/>
                      <a:r>
                        <a:rPr lang="en-US" altLang="ko-KR" sz="1400" dirty="0"/>
                        <a:t>Multiple Values</a:t>
                      </a:r>
                      <a:endParaRPr lang="ko-KR" altLang="en-US" sz="1400" dirty="0">
                        <a:solidFill>
                          <a:schemeClr val="tx2">
                            <a:lumMod val="90000"/>
                          </a:schemeClr>
                        </a:solidFill>
                      </a:endParaRPr>
                    </a:p>
                  </a:txBody>
                  <a:tcPr anchor="ctr"/>
                </a:tc>
                <a:tc>
                  <a:txBody>
                    <a:bodyPr/>
                    <a:lstStyle/>
                    <a:p>
                      <a:pPr algn="ctr" latinLnBrk="1"/>
                      <a:r>
                        <a:rPr lang="en-US" altLang="ko-KR" sz="1400" dirty="0" err="1"/>
                        <a:t>numpy</a:t>
                      </a:r>
                      <a:r>
                        <a:rPr lang="en-US" altLang="ko-KR" sz="1400" dirty="0"/>
                        <a:t>, pandas</a:t>
                      </a:r>
                      <a:endParaRPr lang="ko-KR" altLang="en-US" sz="1400" dirty="0">
                        <a:solidFill>
                          <a:schemeClr val="tx2">
                            <a:lumMod val="90000"/>
                          </a:schemeClr>
                        </a:solidFill>
                      </a:endParaRPr>
                    </a:p>
                  </a:txBody>
                  <a:tcPr anchor="ctr"/>
                </a:tc>
                <a:extLst>
                  <a:ext uri="{0D108BD9-81ED-4DB2-BD59-A6C34878D82A}">
                    <a16:rowId xmlns:a16="http://schemas.microsoft.com/office/drawing/2014/main" val="3094531392"/>
                  </a:ext>
                </a:extLst>
              </a:tr>
              <a:tr h="603454">
                <a:tc>
                  <a:txBody>
                    <a:bodyPr/>
                    <a:lstStyle/>
                    <a:p>
                      <a:pPr latinLnBrk="1"/>
                      <a:r>
                        <a:rPr lang="en-US" altLang="ko-KR" sz="1400" dirty="0"/>
                        <a:t>Presentation (value, variable)</a:t>
                      </a:r>
                      <a:endParaRPr lang="ko-KR" altLang="en-US" sz="1400" dirty="0">
                        <a:solidFill>
                          <a:schemeClr val="tx2">
                            <a:lumMod val="90000"/>
                          </a:schemeClr>
                        </a:solidFill>
                      </a:endParaRPr>
                    </a:p>
                  </a:txBody>
                  <a:tcPr anchor="ctr"/>
                </a:tc>
                <a:tc>
                  <a:txBody>
                    <a:bodyPr/>
                    <a:lstStyle/>
                    <a:p>
                      <a:pPr algn="ctr" latinLnBrk="1"/>
                      <a:r>
                        <a:rPr lang="en-US" altLang="ko-KR" sz="1400" dirty="0"/>
                        <a:t>int, float, string, </a:t>
                      </a:r>
                      <a:r>
                        <a:rPr lang="en-US" altLang="ko-KR" sz="1400" dirty="0" err="1"/>
                        <a:t>boolean</a:t>
                      </a:r>
                      <a:endParaRPr lang="en-US" altLang="ko-KR" sz="1400" dirty="0">
                        <a:solidFill>
                          <a:schemeClr val="tx2">
                            <a:lumMod val="90000"/>
                          </a:schemeClr>
                        </a:solidFill>
                      </a:endParaRPr>
                    </a:p>
                  </a:txBody>
                  <a:tcPr anchor="ctr"/>
                </a:tc>
                <a:tc>
                  <a:txBody>
                    <a:bodyPr/>
                    <a:lstStyle/>
                    <a:p>
                      <a:pPr algn="ctr" latinLnBrk="1"/>
                      <a:r>
                        <a:rPr lang="en-US" altLang="ko-KR" sz="1400" dirty="0"/>
                        <a:t>list, tuple, dictionary, set</a:t>
                      </a:r>
                      <a:endParaRPr lang="en-US" altLang="ko-KR" sz="1400" dirty="0">
                        <a:solidFill>
                          <a:schemeClr val="tx2">
                            <a:lumMod val="90000"/>
                          </a:schemeClr>
                        </a:solidFill>
                      </a:endParaRPr>
                    </a:p>
                  </a:txBody>
                  <a:tcPr anchor="ctr"/>
                </a:tc>
                <a:tc>
                  <a:txBody>
                    <a:bodyPr/>
                    <a:lstStyle/>
                    <a:p>
                      <a:pPr algn="ctr" latinLnBrk="1"/>
                      <a:r>
                        <a:rPr lang="en-US" altLang="ko-KR" sz="1400" dirty="0" err="1"/>
                        <a:t>ndarray</a:t>
                      </a:r>
                      <a:r>
                        <a:rPr lang="en-US" altLang="ko-KR" sz="1400" dirty="0"/>
                        <a:t>, Series, </a:t>
                      </a:r>
                      <a:r>
                        <a:rPr lang="en-US" altLang="ko-KR" sz="1400" dirty="0" err="1"/>
                        <a:t>DataFrame</a:t>
                      </a:r>
                      <a:endParaRPr lang="ko-KR" altLang="en-US" sz="1400" b="1" dirty="0">
                        <a:solidFill>
                          <a:srgbClr val="FF0000"/>
                        </a:solidFill>
                      </a:endParaRPr>
                    </a:p>
                  </a:txBody>
                  <a:tcPr anchor="ctr"/>
                </a:tc>
                <a:extLst>
                  <a:ext uri="{0D108BD9-81ED-4DB2-BD59-A6C34878D82A}">
                    <a16:rowId xmlns:a16="http://schemas.microsoft.com/office/drawing/2014/main" val="954431754"/>
                  </a:ext>
                </a:extLst>
              </a:tr>
              <a:tr h="603454">
                <a:tc>
                  <a:txBody>
                    <a:bodyPr/>
                    <a:lstStyle/>
                    <a:p>
                      <a:pPr latinLnBrk="1"/>
                      <a:r>
                        <a:rPr lang="en-US" altLang="ko-KR" sz="1400" dirty="0"/>
                        <a:t>Operation (algebra)</a:t>
                      </a:r>
                      <a:endParaRPr lang="ko-KR" altLang="en-US" sz="1400" dirty="0">
                        <a:solidFill>
                          <a:schemeClr val="tx2">
                            <a:lumMod val="90000"/>
                          </a:schemeClr>
                        </a:solidFill>
                      </a:endParaRPr>
                    </a:p>
                  </a:txBody>
                  <a:tcPr anchor="ctr"/>
                </a:tc>
                <a:tc>
                  <a:txBody>
                    <a:bodyPr/>
                    <a:lstStyle/>
                    <a:p>
                      <a:pPr algn="ctr" latinLnBrk="1"/>
                      <a:r>
                        <a:rPr lang="en-US" altLang="ko-KR" sz="1400" b="1" dirty="0">
                          <a:solidFill>
                            <a:srgbClr val="FF0000"/>
                          </a:solidFill>
                        </a:rPr>
                        <a:t>expressions</a:t>
                      </a:r>
                      <a:endParaRPr lang="ko-KR" altLang="en-US" sz="1400" b="1" dirty="0">
                        <a:solidFill>
                          <a:srgbClr val="FF0000"/>
                        </a:solidFill>
                      </a:endParaRPr>
                    </a:p>
                  </a:txBody>
                  <a:tcPr anchor="ctr"/>
                </a:tc>
                <a:tc>
                  <a:txBody>
                    <a:bodyPr/>
                    <a:lstStyle/>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400" dirty="0"/>
                        <a:t>operations,</a:t>
                      </a:r>
                    </a:p>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400" dirty="0"/>
                        <a:t>mutable operations</a:t>
                      </a:r>
                      <a:endParaRPr lang="ko-KR" altLang="en-US" sz="1400" dirty="0">
                        <a:solidFill>
                          <a:schemeClr val="tx2">
                            <a:lumMod val="90000"/>
                          </a:schemeClr>
                        </a:solidFill>
                      </a:endParaRPr>
                    </a:p>
                  </a:txBody>
                  <a:tcPr anchor="ctr"/>
                </a:tc>
                <a:tc>
                  <a:txBody>
                    <a:bodyPr/>
                    <a:lstStyle/>
                    <a:p>
                      <a:pPr algn="ctr" latinLnBrk="1"/>
                      <a:r>
                        <a:rPr lang="en-US" altLang="ko-KR" sz="1400" dirty="0"/>
                        <a:t>expressions, get, set, reshape, …</a:t>
                      </a:r>
                      <a:endParaRPr lang="ko-KR" altLang="en-US" sz="1400" b="1" dirty="0">
                        <a:solidFill>
                          <a:srgbClr val="FF0000"/>
                        </a:solidFill>
                      </a:endParaRPr>
                    </a:p>
                  </a:txBody>
                  <a:tcPr anchor="ctr"/>
                </a:tc>
                <a:extLst>
                  <a:ext uri="{0D108BD9-81ED-4DB2-BD59-A6C34878D82A}">
                    <a16:rowId xmlns:a16="http://schemas.microsoft.com/office/drawing/2014/main" val="581771352"/>
                  </a:ext>
                </a:extLst>
              </a:tr>
              <a:tr h="851935">
                <a:tc>
                  <a:txBody>
                    <a:bodyPr/>
                    <a:lstStyle/>
                    <a:p>
                      <a:pPr latinLnBrk="1"/>
                      <a:r>
                        <a:rPr lang="en-US" altLang="ko-KR" sz="1400" dirty="0"/>
                        <a:t>Control flow</a:t>
                      </a:r>
                      <a:endParaRPr lang="ko-KR" altLang="en-US" sz="1400" dirty="0">
                        <a:solidFill>
                          <a:schemeClr val="tx2">
                            <a:lumMod val="90000"/>
                          </a:schemeClr>
                        </a:solidFill>
                      </a:endParaRPr>
                    </a:p>
                  </a:txBody>
                  <a:tcPr anchor="ctr"/>
                </a:tc>
                <a:tc gridSpan="3">
                  <a:txBody>
                    <a:bodyPr/>
                    <a:lstStyle/>
                    <a:p>
                      <a:pPr algn="ctr" latinLnBrk="1"/>
                      <a:r>
                        <a:rPr lang="en-US" altLang="ko-KR" sz="1400" dirty="0"/>
                        <a:t>if</a:t>
                      </a:r>
                    </a:p>
                    <a:p>
                      <a:pPr algn="ctr" latinLnBrk="1"/>
                      <a:r>
                        <a:rPr lang="en-US" altLang="ko-KR" sz="1400" dirty="0"/>
                        <a:t>for</a:t>
                      </a:r>
                    </a:p>
                    <a:p>
                      <a:pPr algn="ctr" latinLnBrk="1"/>
                      <a:r>
                        <a:rPr lang="en-US" altLang="ko-KR" sz="1400" dirty="0"/>
                        <a:t>while</a:t>
                      </a:r>
                      <a:endParaRPr lang="ko-KR" altLang="en-US" sz="1400" dirty="0">
                        <a:solidFill>
                          <a:schemeClr val="tx2">
                            <a:lumMod val="90000"/>
                          </a:schemeClr>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3348926003"/>
                  </a:ext>
                </a:extLst>
              </a:tr>
              <a:tr h="851935">
                <a:tc>
                  <a:txBody>
                    <a:bodyPr/>
                    <a:lstStyle/>
                    <a:p>
                      <a:pPr latinLnBrk="1"/>
                      <a:r>
                        <a:rPr lang="en-US" altLang="ko-KR" sz="1400" dirty="0"/>
                        <a:t>Use and reuse</a:t>
                      </a:r>
                      <a:endParaRPr lang="ko-KR" altLang="en-US" sz="1400" dirty="0">
                        <a:solidFill>
                          <a:schemeClr val="tx2">
                            <a:lumMod val="90000"/>
                          </a:schemeClr>
                        </a:solidFill>
                      </a:endParaRPr>
                    </a:p>
                  </a:txBody>
                  <a:tcPr anchor="ctr"/>
                </a:tc>
                <a:tc gridSpan="3">
                  <a:txBody>
                    <a:bodyPr/>
                    <a:lstStyle/>
                    <a:p>
                      <a:pPr algn="ctr" latinLnBrk="1"/>
                      <a:r>
                        <a:rPr lang="en-US" altLang="ko-KR" sz="1400" dirty="0"/>
                        <a:t>Functions</a:t>
                      </a:r>
                    </a:p>
                    <a:p>
                      <a:pPr algn="ctr" latinLnBrk="1"/>
                      <a:r>
                        <a:rPr lang="en-US" altLang="ko-KR" sz="1400" dirty="0"/>
                        <a:t>Standard libraries</a:t>
                      </a:r>
                    </a:p>
                    <a:p>
                      <a:pPr algn="ctr" latinLnBrk="1"/>
                      <a:r>
                        <a:rPr lang="en-US" altLang="ko-KR" sz="1400" dirty="0"/>
                        <a:t>Modules and Packages</a:t>
                      </a:r>
                      <a:endParaRPr lang="ko-KR" altLang="en-US" sz="1400" dirty="0">
                        <a:solidFill>
                          <a:schemeClr val="tx2">
                            <a:lumMod val="90000"/>
                          </a:schemeClr>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1698084762"/>
                  </a:ext>
                </a:extLst>
              </a:tr>
              <a:tr h="851935">
                <a:tc>
                  <a:txBody>
                    <a:bodyPr/>
                    <a:lstStyle/>
                    <a:p>
                      <a:pPr latinLnBrk="1"/>
                      <a:r>
                        <a:rPr lang="en-US" altLang="ko-KR" sz="1400" dirty="0"/>
                        <a:t>Input and output</a:t>
                      </a:r>
                      <a:endParaRPr lang="ko-KR" altLang="en-US" sz="1400" dirty="0">
                        <a:solidFill>
                          <a:schemeClr val="tx2">
                            <a:lumMod val="90000"/>
                          </a:schemeClr>
                        </a:solidFill>
                      </a:endParaRPr>
                    </a:p>
                  </a:txBody>
                  <a:tcPr anchor="ctr"/>
                </a:tc>
                <a:tc gridSpan="2">
                  <a:txBody>
                    <a:bodyPr/>
                    <a:lstStyle/>
                    <a:p>
                      <a:pPr algn="ctr" latinLnBrk="1"/>
                      <a:r>
                        <a:rPr lang="en-US" altLang="ko-KR" sz="1400" dirty="0"/>
                        <a:t>Standard I/O</a:t>
                      </a:r>
                    </a:p>
                    <a:p>
                      <a:pPr algn="ctr" latinLnBrk="1"/>
                      <a:r>
                        <a:rPr lang="en-US" altLang="ko-KR" sz="1400" dirty="0"/>
                        <a:t>File I/O</a:t>
                      </a:r>
                      <a:endParaRPr lang="ko-KR" altLang="en-US" sz="1400" dirty="0">
                        <a:solidFill>
                          <a:schemeClr val="tx2">
                            <a:lumMod val="90000"/>
                          </a:schemeClr>
                        </a:solidFill>
                      </a:endParaRPr>
                    </a:p>
                  </a:txBody>
                  <a:tcPr anchor="ctr"/>
                </a:tc>
                <a:tc hMerge="1">
                  <a:txBody>
                    <a:bodyPr/>
                    <a:lstStyle/>
                    <a:p>
                      <a:pPr algn="ctr" latinLnBrk="1"/>
                      <a:endParaRPr lang="ko-KR" altLang="en-US" sz="1400" dirty="0">
                        <a:solidFill>
                          <a:schemeClr val="tx2">
                            <a:lumMod val="90000"/>
                          </a:schemeClr>
                        </a:solidFill>
                      </a:endParaRPr>
                    </a:p>
                  </a:txBody>
                  <a:tcPr anchor="ctr"/>
                </a:tc>
                <a:tc>
                  <a:txBody>
                    <a:bodyPr/>
                    <a:lstStyle/>
                    <a:p>
                      <a:pPr algn="ctr" latinLnBrk="1"/>
                      <a:r>
                        <a:rPr lang="en-US" altLang="ko-KR" sz="1400" dirty="0"/>
                        <a:t>Standard I/O</a:t>
                      </a:r>
                    </a:p>
                    <a:p>
                      <a:pPr algn="ctr" latinLnBrk="1"/>
                      <a:r>
                        <a:rPr lang="en-US" altLang="ko-KR" sz="1400" dirty="0"/>
                        <a:t>File I/O</a:t>
                      </a:r>
                    </a:p>
                    <a:p>
                      <a:pPr algn="ctr" latinLnBrk="1"/>
                      <a:r>
                        <a:rPr lang="en-US" altLang="ko-KR" sz="1400" dirty="0"/>
                        <a:t>CSV, Excel</a:t>
                      </a:r>
                      <a:endParaRPr lang="ko-KR" altLang="en-US" sz="1400" b="1" dirty="0">
                        <a:solidFill>
                          <a:srgbClr val="FF0000"/>
                        </a:solidFill>
                      </a:endParaRPr>
                    </a:p>
                  </a:txBody>
                  <a:tcPr anchor="ctr"/>
                </a:tc>
                <a:extLst>
                  <a:ext uri="{0D108BD9-81ED-4DB2-BD59-A6C34878D82A}">
                    <a16:rowId xmlns:a16="http://schemas.microsoft.com/office/drawing/2014/main" val="233185997"/>
                  </a:ext>
                </a:extLst>
              </a:tr>
            </a:tbl>
          </a:graphicData>
        </a:graphic>
      </p:graphicFrame>
      <p:sp>
        <p:nvSpPr>
          <p:cNvPr id="4" name="슬라이드 번호 개체 틀 3">
            <a:extLst>
              <a:ext uri="{FF2B5EF4-FFF2-40B4-BE49-F238E27FC236}">
                <a16:creationId xmlns:a16="http://schemas.microsoft.com/office/drawing/2014/main" id="{30C80BF7-5831-413D-94BF-5B21B1FF262F}"/>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021771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Chavrusa</a:t>
            </a:r>
            <a:endParaRPr lang="ko-KR" altLang="en-US" dirty="0"/>
          </a:p>
        </p:txBody>
      </p:sp>
      <p:sp>
        <p:nvSpPr>
          <p:cNvPr id="4" name="내용 개체 틀 3"/>
          <p:cNvSpPr>
            <a:spLocks noGrp="1"/>
          </p:cNvSpPr>
          <p:nvPr>
            <p:ph idx="1"/>
          </p:nvPr>
        </p:nvSpPr>
        <p:spPr/>
        <p:txBody>
          <a:bodyPr/>
          <a:lstStyle/>
          <a:p>
            <a:r>
              <a:rPr lang="en-US" altLang="ko-KR"/>
              <a:t>Topic</a:t>
            </a:r>
          </a:p>
          <a:p>
            <a:pPr lvl="1"/>
            <a:r>
              <a:rPr lang="en-US" altLang="ko-KR"/>
              <a:t>lower() </a:t>
            </a:r>
            <a:r>
              <a:rPr lang="ko-KR" altLang="en-US"/>
              <a:t>또는 </a:t>
            </a:r>
            <a:r>
              <a:rPr lang="en-US" altLang="ko-KR"/>
              <a:t>upper() </a:t>
            </a:r>
            <a:r>
              <a:rPr lang="ko-KR" altLang="en-US"/>
              <a:t>함수를 사용하면 대소문자를 구별하지 않고 문자열을 비교할 수 있는 이유를 설명하시오</a:t>
            </a:r>
            <a:r>
              <a:rPr lang="en-US" altLang="ko-KR"/>
              <a:t>.</a:t>
            </a:r>
          </a:p>
          <a:p>
            <a:endParaRPr lang="en-US" altLang="ko-KR"/>
          </a:p>
          <a:p>
            <a:r>
              <a:rPr lang="en-US" altLang="ko-KR"/>
              <a:t>Objective</a:t>
            </a:r>
          </a:p>
          <a:p>
            <a:pPr lvl="1"/>
            <a:r>
              <a:rPr lang="en-US" altLang="ko-KR"/>
              <a:t>lower(), upper() </a:t>
            </a:r>
            <a:r>
              <a:rPr lang="ko-KR" altLang="en-US"/>
              <a:t>함수의 사용법을 숙지한다</a:t>
            </a:r>
            <a:r>
              <a:rPr lang="en-US" altLang="ko-KR"/>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1832748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Operators and Expressions</a:t>
            </a:r>
          </a:p>
          <a:p>
            <a:r>
              <a:rPr lang="en-US" altLang="ko-KR" dirty="0"/>
              <a:t>Arithmetic Operators</a:t>
            </a:r>
          </a:p>
          <a:p>
            <a:r>
              <a:rPr lang="en-US" altLang="ko-KR" dirty="0"/>
              <a:t>Relational Operators</a:t>
            </a:r>
          </a:p>
          <a:p>
            <a:r>
              <a:rPr lang="en-US" altLang="ko-KR" b="1" u="sng" dirty="0"/>
              <a:t>Logical Operators</a:t>
            </a:r>
          </a:p>
          <a:p>
            <a:r>
              <a:rPr lang="en-US" altLang="ko-KR" dirty="0"/>
              <a:t>Shortcut for Math Operation and Assignment</a:t>
            </a:r>
          </a:p>
          <a:p>
            <a:r>
              <a:rPr lang="en-US" altLang="ko-KR" dirty="0"/>
              <a:t>Evaluation Order</a:t>
            </a:r>
          </a:p>
          <a:p>
            <a:r>
              <a:rPr lang="en-US" altLang="ko-KR" dirty="0"/>
              <a:t>Type Conversion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3366133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Logical Operators</a:t>
            </a:r>
            <a:endParaRPr lang="ko-KR" altLang="en-US" dirty="0"/>
          </a:p>
        </p:txBody>
      </p:sp>
      <p:sp>
        <p:nvSpPr>
          <p:cNvPr id="5" name="내용 개체 틀 4"/>
          <p:cNvSpPr>
            <a:spLocks noGrp="1"/>
          </p:cNvSpPr>
          <p:nvPr>
            <p:ph idx="1"/>
          </p:nvPr>
        </p:nvSpPr>
        <p:spPr/>
        <p:txBody>
          <a:bodyPr>
            <a:normAutofit fontScale="92500" lnSpcReduction="20000"/>
          </a:bodyPr>
          <a:lstStyle/>
          <a:p>
            <a:r>
              <a:rPr lang="en-US" altLang="ko-KR"/>
              <a:t>not (Boolean NOT)</a:t>
            </a:r>
          </a:p>
          <a:p>
            <a:pPr lvl="1"/>
            <a:r>
              <a:rPr lang="en-US" altLang="ko-KR"/>
              <a:t>If x is True, it returns False. If x is False, it returns True.</a:t>
            </a:r>
          </a:p>
          <a:p>
            <a:pPr lvl="1"/>
            <a:r>
              <a:rPr lang="en-US" altLang="ko-KR"/>
              <a:t>x = True; not x returns False.</a:t>
            </a:r>
          </a:p>
          <a:p>
            <a:r>
              <a:rPr lang="en-US" altLang="ko-KR"/>
              <a:t>and (Boolean AND)</a:t>
            </a:r>
          </a:p>
          <a:p>
            <a:pPr lvl="1"/>
            <a:r>
              <a:rPr lang="en-US" altLang="ko-KR"/>
              <a:t>x and y returns False if x is False, else it returns evaluation of y </a:t>
            </a:r>
          </a:p>
          <a:p>
            <a:pPr lvl="1"/>
            <a:r>
              <a:rPr lang="en-US" altLang="ko-KR"/>
              <a:t>x = False; y = True; x and y returns False since x is False. In this case, Python will not evaluate y since it knows that the left hand side of the 'and' expression is False which implies that the whole expression will be False irrespective of the other values. This is called short-circuit evaluation.</a:t>
            </a:r>
          </a:p>
          <a:p>
            <a:r>
              <a:rPr lang="en-US" altLang="ko-KR"/>
              <a:t>or (Boolean OR)</a:t>
            </a:r>
          </a:p>
          <a:p>
            <a:pPr lvl="1"/>
            <a:r>
              <a:rPr lang="en-US" altLang="ko-KR"/>
              <a:t>If x is True, it returns True, else it returns evaluation of y</a:t>
            </a:r>
          </a:p>
          <a:p>
            <a:pPr lvl="1"/>
            <a:r>
              <a:rPr lang="en-US" altLang="ko-KR"/>
              <a:t>x = True; y = False; x or y returns True. Short-circuit evaluation applies here as well.</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462670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not</a:t>
            </a:r>
            <a:endParaRPr lang="ko-KR" altLang="en-US" dirty="0"/>
          </a:p>
        </p:txBody>
      </p:sp>
      <p:sp>
        <p:nvSpPr>
          <p:cNvPr id="7" name="내용 개체 틀 6"/>
          <p:cNvSpPr>
            <a:spLocks noGrp="1"/>
          </p:cNvSpPr>
          <p:nvPr>
            <p:ph sz="half" idx="1"/>
          </p:nvPr>
        </p:nvSpPr>
        <p:spPr/>
        <p:txBody>
          <a:bodyPr>
            <a:normAutofit fontScale="92500" lnSpcReduction="20000"/>
          </a:bodyPr>
          <a:lstStyle/>
          <a:p>
            <a:pPr marL="0" indent="0">
              <a:buNone/>
            </a:pPr>
            <a:r>
              <a:rPr lang="en-US" altLang="ko-KR"/>
              <a:t>x = True</a:t>
            </a:r>
          </a:p>
          <a:p>
            <a:pPr marL="0" indent="0">
              <a:buNone/>
            </a:pPr>
            <a:r>
              <a:rPr lang="en-US" altLang="ko-KR"/>
              <a:t>print(not x)</a:t>
            </a:r>
          </a:p>
          <a:p>
            <a:pPr marL="0" indent="0">
              <a:buNone/>
            </a:pPr>
            <a:r>
              <a:rPr lang="en-US" altLang="ko-KR"/>
              <a:t>x = False</a:t>
            </a:r>
          </a:p>
          <a:p>
            <a:pPr marL="0" indent="0">
              <a:buNone/>
            </a:pPr>
            <a:r>
              <a:rPr lang="en-US" altLang="ko-KR"/>
              <a:t>print(not x)</a:t>
            </a:r>
            <a:endParaRPr lang="en-US" altLang="ko-KR" dirty="0"/>
          </a:p>
        </p:txBody>
      </p:sp>
      <p:sp>
        <p:nvSpPr>
          <p:cNvPr id="8" name="내용 개체 틀 7"/>
          <p:cNvSpPr>
            <a:spLocks noGrp="1"/>
          </p:cNvSpPr>
          <p:nvPr>
            <p:ph sz="half" idx="2"/>
          </p:nvPr>
        </p:nvSpPr>
        <p:spPr/>
        <p:txBody>
          <a:bodyPr>
            <a:normAutofit fontScale="92500" lnSpcReduction="20000"/>
          </a:bodyPr>
          <a:lstStyle/>
          <a:p>
            <a:pPr marL="0" indent="0">
              <a:buNone/>
            </a:pPr>
            <a:r>
              <a:rPr lang="en-US" altLang="ko-KR"/>
              <a:t>A = 2</a:t>
            </a:r>
          </a:p>
          <a:p>
            <a:pPr marL="0" indent="0">
              <a:buNone/>
            </a:pPr>
            <a:r>
              <a:rPr lang="en-US" altLang="ko-KR"/>
              <a:t>B = 2</a:t>
            </a:r>
          </a:p>
          <a:p>
            <a:pPr marL="0" indent="0">
              <a:buNone/>
            </a:pPr>
            <a:r>
              <a:rPr lang="en-US" altLang="ko-KR"/>
              <a:t>x = A == B</a:t>
            </a:r>
          </a:p>
          <a:p>
            <a:pPr marL="0" indent="0">
              <a:buNone/>
            </a:pPr>
            <a:r>
              <a:rPr lang="en-US" altLang="ko-KR"/>
              <a:t>x = (A == B)</a:t>
            </a:r>
          </a:p>
          <a:p>
            <a:pPr marL="0" indent="0">
              <a:buNone/>
            </a:pPr>
            <a:r>
              <a:rPr lang="en-US" altLang="ko-KR"/>
              <a:t>print(not x)</a:t>
            </a:r>
          </a:p>
          <a:p>
            <a:pPr marL="0" indent="0">
              <a:buNone/>
            </a:pPr>
            <a:r>
              <a:rPr lang="en-US" altLang="ko-KR"/>
              <a:t>x = A &gt; B</a:t>
            </a:r>
          </a:p>
          <a:p>
            <a:pPr marL="0" indent="0">
              <a:buNone/>
            </a:pPr>
            <a:r>
              <a:rPr lang="en-US" altLang="ko-KR"/>
              <a:t>x = (A &gt; B)</a:t>
            </a:r>
          </a:p>
          <a:p>
            <a:pPr marL="0" indent="0">
              <a:buNone/>
            </a:pPr>
            <a:r>
              <a:rPr lang="en-US" altLang="ko-KR"/>
              <a:t>print(not x)</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640848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and</a:t>
            </a:r>
            <a:endParaRPr lang="ko-KR" altLang="en-US" dirty="0"/>
          </a:p>
        </p:txBody>
      </p:sp>
      <p:sp>
        <p:nvSpPr>
          <p:cNvPr id="7" name="내용 개체 틀 6"/>
          <p:cNvSpPr>
            <a:spLocks noGrp="1"/>
          </p:cNvSpPr>
          <p:nvPr>
            <p:ph sz="half" idx="1"/>
          </p:nvPr>
        </p:nvSpPr>
        <p:spPr/>
        <p:txBody>
          <a:bodyPr>
            <a:normAutofit fontScale="70000" lnSpcReduction="20000"/>
          </a:bodyPr>
          <a:lstStyle/>
          <a:p>
            <a:pPr marL="0" indent="0">
              <a:buNone/>
            </a:pPr>
            <a:r>
              <a:rPr lang="en-US" altLang="ko-KR" dirty="0"/>
              <a:t>x = False</a:t>
            </a:r>
          </a:p>
          <a:p>
            <a:pPr marL="0" indent="0">
              <a:buNone/>
            </a:pPr>
            <a:r>
              <a:rPr lang="en-US" altLang="ko-KR" dirty="0"/>
              <a:t>y = 1</a:t>
            </a:r>
          </a:p>
          <a:p>
            <a:pPr marL="0" indent="0">
              <a:buNone/>
            </a:pPr>
            <a:r>
              <a:rPr lang="en-US" altLang="ko-KR" dirty="0"/>
              <a:t>print(x and y)</a:t>
            </a:r>
          </a:p>
          <a:p>
            <a:pPr marL="0" indent="0">
              <a:buNone/>
            </a:pPr>
            <a:endParaRPr lang="en-US" altLang="ko-KR" dirty="0"/>
          </a:p>
          <a:p>
            <a:pPr marL="0" indent="0">
              <a:buNone/>
            </a:pPr>
            <a:r>
              <a:rPr lang="en-US" altLang="ko-KR" dirty="0"/>
              <a:t>x = True</a:t>
            </a:r>
          </a:p>
          <a:p>
            <a:pPr marL="0" indent="0">
              <a:buNone/>
            </a:pPr>
            <a:r>
              <a:rPr lang="en-US" altLang="ko-KR" dirty="0"/>
              <a:t>y = 1</a:t>
            </a:r>
          </a:p>
          <a:p>
            <a:pPr marL="0" indent="0">
              <a:buNone/>
            </a:pPr>
            <a:r>
              <a:rPr lang="en-US" altLang="ko-KR" dirty="0"/>
              <a:t>print(x and y)</a:t>
            </a:r>
          </a:p>
        </p:txBody>
      </p:sp>
      <p:sp>
        <p:nvSpPr>
          <p:cNvPr id="8" name="내용 개체 틀 7"/>
          <p:cNvSpPr>
            <a:spLocks noGrp="1"/>
          </p:cNvSpPr>
          <p:nvPr>
            <p:ph sz="half" idx="2"/>
          </p:nvPr>
        </p:nvSpPr>
        <p:spPr/>
        <p:txBody>
          <a:bodyPr>
            <a:normAutofit fontScale="70000" lnSpcReduction="20000"/>
          </a:bodyPr>
          <a:lstStyle/>
          <a:p>
            <a:pPr marL="0" indent="0">
              <a:buNone/>
            </a:pPr>
            <a:r>
              <a:rPr lang="en-US" altLang="ko-KR"/>
              <a:t>A = 3</a:t>
            </a:r>
          </a:p>
          <a:p>
            <a:pPr marL="0" indent="0">
              <a:buNone/>
            </a:pPr>
            <a:r>
              <a:rPr lang="en-US" altLang="ko-KR"/>
              <a:t>B = 2</a:t>
            </a:r>
          </a:p>
          <a:p>
            <a:pPr marL="0" indent="0">
              <a:buNone/>
            </a:pPr>
            <a:endParaRPr lang="en-US" altLang="ko-KR"/>
          </a:p>
          <a:p>
            <a:pPr marL="0" indent="0">
              <a:buNone/>
            </a:pPr>
            <a:r>
              <a:rPr lang="en-US" altLang="ko-KR"/>
              <a:t>x = (A == B)</a:t>
            </a:r>
          </a:p>
          <a:p>
            <a:pPr marL="0" indent="0">
              <a:buNone/>
            </a:pPr>
            <a:r>
              <a:rPr lang="en-US" altLang="ko-KR"/>
              <a:t>y = (A &gt; B)</a:t>
            </a:r>
          </a:p>
          <a:p>
            <a:pPr marL="0" indent="0">
              <a:buNone/>
            </a:pPr>
            <a:r>
              <a:rPr lang="en-US" altLang="ko-KR"/>
              <a:t>print(x and y)</a:t>
            </a:r>
          </a:p>
          <a:p>
            <a:pPr marL="0" indent="0">
              <a:buNone/>
            </a:pPr>
            <a:endParaRPr lang="en-US" altLang="ko-KR"/>
          </a:p>
          <a:p>
            <a:pPr marL="0" indent="0">
              <a:buNone/>
            </a:pPr>
            <a:r>
              <a:rPr lang="en-US" altLang="ko-KR"/>
              <a:t>x = (A &gt; B)</a:t>
            </a:r>
          </a:p>
          <a:p>
            <a:pPr marL="0" indent="0">
              <a:buNone/>
            </a:pPr>
            <a:r>
              <a:rPr lang="en-US" altLang="ko-KR"/>
              <a:t>y = 1</a:t>
            </a:r>
          </a:p>
          <a:p>
            <a:pPr marL="0" indent="0">
              <a:buNone/>
            </a:pPr>
            <a:r>
              <a:rPr lang="en-US" altLang="ko-KR"/>
              <a:t>print(x and y)</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4260004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or</a:t>
            </a:r>
            <a:endParaRPr lang="ko-KR" altLang="en-US" dirty="0"/>
          </a:p>
        </p:txBody>
      </p:sp>
      <p:sp>
        <p:nvSpPr>
          <p:cNvPr id="7" name="내용 개체 틀 6"/>
          <p:cNvSpPr>
            <a:spLocks noGrp="1"/>
          </p:cNvSpPr>
          <p:nvPr>
            <p:ph sz="half" idx="1"/>
          </p:nvPr>
        </p:nvSpPr>
        <p:spPr/>
        <p:txBody>
          <a:bodyPr>
            <a:normAutofit fontScale="70000" lnSpcReduction="20000"/>
          </a:bodyPr>
          <a:lstStyle/>
          <a:p>
            <a:pPr marL="0" indent="0">
              <a:buNone/>
            </a:pPr>
            <a:r>
              <a:rPr lang="en-US" altLang="ko-KR"/>
              <a:t>x = True</a:t>
            </a:r>
          </a:p>
          <a:p>
            <a:pPr marL="0" indent="0">
              <a:buNone/>
            </a:pPr>
            <a:r>
              <a:rPr lang="en-US" altLang="ko-KR"/>
              <a:t>y = 1</a:t>
            </a:r>
          </a:p>
          <a:p>
            <a:pPr marL="0" indent="0">
              <a:buNone/>
            </a:pPr>
            <a:r>
              <a:rPr lang="en-US" altLang="ko-KR"/>
              <a:t>print(x or y)</a:t>
            </a:r>
          </a:p>
          <a:p>
            <a:pPr marL="0" indent="0">
              <a:buNone/>
            </a:pPr>
            <a:endParaRPr lang="en-US" altLang="ko-KR"/>
          </a:p>
          <a:p>
            <a:pPr marL="0" indent="0">
              <a:buNone/>
            </a:pPr>
            <a:r>
              <a:rPr lang="en-US" altLang="ko-KR"/>
              <a:t>x = False</a:t>
            </a:r>
          </a:p>
          <a:p>
            <a:pPr marL="0" indent="0">
              <a:buNone/>
            </a:pPr>
            <a:r>
              <a:rPr lang="en-US" altLang="ko-KR"/>
              <a:t>y = 1</a:t>
            </a:r>
          </a:p>
          <a:p>
            <a:pPr marL="0" indent="0">
              <a:buNone/>
            </a:pPr>
            <a:r>
              <a:rPr lang="en-US" altLang="ko-KR"/>
              <a:t>print(x or y)</a:t>
            </a:r>
            <a:endParaRPr lang="en-US" altLang="ko-KR" dirty="0"/>
          </a:p>
        </p:txBody>
      </p:sp>
      <p:sp>
        <p:nvSpPr>
          <p:cNvPr id="8" name="내용 개체 틀 7"/>
          <p:cNvSpPr>
            <a:spLocks noGrp="1"/>
          </p:cNvSpPr>
          <p:nvPr>
            <p:ph sz="half" idx="2"/>
          </p:nvPr>
        </p:nvSpPr>
        <p:spPr/>
        <p:txBody>
          <a:bodyPr>
            <a:normAutofit fontScale="70000" lnSpcReduction="20000"/>
          </a:bodyPr>
          <a:lstStyle/>
          <a:p>
            <a:pPr marL="0" indent="0">
              <a:buNone/>
            </a:pPr>
            <a:r>
              <a:rPr lang="en-US" altLang="ko-KR"/>
              <a:t>A = 3</a:t>
            </a:r>
          </a:p>
          <a:p>
            <a:pPr marL="0" indent="0">
              <a:buNone/>
            </a:pPr>
            <a:r>
              <a:rPr lang="en-US" altLang="ko-KR"/>
              <a:t>B = 2</a:t>
            </a:r>
          </a:p>
          <a:p>
            <a:pPr marL="0" indent="0">
              <a:buNone/>
            </a:pPr>
            <a:endParaRPr lang="en-US" altLang="ko-KR"/>
          </a:p>
          <a:p>
            <a:pPr marL="0" indent="0">
              <a:buNone/>
            </a:pPr>
            <a:r>
              <a:rPr lang="en-US" altLang="ko-KR"/>
              <a:t>x = (A &gt; B)</a:t>
            </a:r>
          </a:p>
          <a:p>
            <a:pPr marL="0" indent="0">
              <a:buNone/>
            </a:pPr>
            <a:r>
              <a:rPr lang="en-US" altLang="ko-KR"/>
              <a:t>y = 1</a:t>
            </a:r>
          </a:p>
          <a:p>
            <a:pPr marL="0" indent="0">
              <a:buNone/>
            </a:pPr>
            <a:r>
              <a:rPr lang="en-US" altLang="ko-KR"/>
              <a:t>print(x or y)</a:t>
            </a:r>
          </a:p>
          <a:p>
            <a:pPr marL="0" indent="0">
              <a:buNone/>
            </a:pPr>
            <a:endParaRPr lang="en-US" altLang="ko-KR"/>
          </a:p>
          <a:p>
            <a:pPr marL="0" indent="0">
              <a:buNone/>
            </a:pPr>
            <a:r>
              <a:rPr lang="en-US" altLang="ko-KR"/>
              <a:t>x = (A == B)</a:t>
            </a:r>
          </a:p>
          <a:p>
            <a:pPr marL="0" indent="0">
              <a:buNone/>
            </a:pPr>
            <a:r>
              <a:rPr lang="en-US" altLang="ko-KR"/>
              <a:t>y = (A &gt; B)</a:t>
            </a:r>
          </a:p>
          <a:p>
            <a:pPr marL="0" indent="0">
              <a:buNone/>
            </a:pPr>
            <a:r>
              <a:rPr lang="en-US" altLang="ko-KR"/>
              <a:t>print(x or y)</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4247947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Operators and Expressions</a:t>
            </a:r>
          </a:p>
          <a:p>
            <a:r>
              <a:rPr lang="en-US" altLang="ko-KR" dirty="0"/>
              <a:t>Arithmetic Operators</a:t>
            </a:r>
          </a:p>
          <a:p>
            <a:r>
              <a:rPr lang="en-US" altLang="ko-KR" dirty="0"/>
              <a:t>Relational Operators</a:t>
            </a:r>
          </a:p>
          <a:p>
            <a:r>
              <a:rPr lang="en-US" altLang="ko-KR" dirty="0"/>
              <a:t>Logical Operators</a:t>
            </a:r>
          </a:p>
          <a:p>
            <a:r>
              <a:rPr lang="en-US" altLang="ko-KR" b="1" u="sng" dirty="0"/>
              <a:t>Shortcut for Math Operation and Assignment</a:t>
            </a:r>
          </a:p>
          <a:p>
            <a:r>
              <a:rPr lang="en-US" altLang="ko-KR" dirty="0"/>
              <a:t>Evaluation Order</a:t>
            </a:r>
          </a:p>
          <a:p>
            <a:r>
              <a:rPr lang="en-US" altLang="ko-KR" dirty="0"/>
              <a:t>Type Conversion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96457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Shortcut for Math Operation and Assignment</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dirty="0"/>
              <a:t>It is common to run a math operation on a variable and then assign the result of the operation back to the variable, hence there is a shortcut for such expressions:</a:t>
            </a:r>
          </a:p>
          <a:p>
            <a:endParaRPr lang="en-US" altLang="ko-KR" dirty="0"/>
          </a:p>
          <a:p>
            <a:pPr marL="457200" lvl="1" indent="0">
              <a:buNone/>
            </a:pPr>
            <a:r>
              <a:rPr lang="en-US" altLang="ko-KR" dirty="0"/>
              <a:t>a = 2</a:t>
            </a:r>
          </a:p>
          <a:p>
            <a:pPr marL="457200" lvl="1" indent="0">
              <a:buNone/>
            </a:pPr>
            <a:r>
              <a:rPr lang="en-US" altLang="ko-KR" dirty="0"/>
              <a:t>a = a * 3</a:t>
            </a:r>
          </a:p>
          <a:p>
            <a:pPr marL="457200" lvl="1" indent="0">
              <a:buNone/>
            </a:pPr>
            <a:endParaRPr lang="en-US" altLang="ko-KR" dirty="0"/>
          </a:p>
          <a:p>
            <a:pPr marL="0" indent="0">
              <a:buNone/>
            </a:pPr>
            <a:r>
              <a:rPr lang="en-US" altLang="ko-KR" dirty="0"/>
              <a:t>	can be written as:</a:t>
            </a:r>
          </a:p>
          <a:p>
            <a:pPr marL="457200" lvl="1" indent="0">
              <a:buNone/>
            </a:pPr>
            <a:endParaRPr lang="en-US" altLang="ko-KR" dirty="0"/>
          </a:p>
          <a:p>
            <a:pPr marL="457200" lvl="1" indent="0">
              <a:buNone/>
            </a:pPr>
            <a:r>
              <a:rPr lang="en-US" altLang="ko-KR" dirty="0"/>
              <a:t>a = 2</a:t>
            </a:r>
          </a:p>
          <a:p>
            <a:pPr marL="457200" lvl="1" indent="0">
              <a:buNone/>
            </a:pPr>
            <a:r>
              <a:rPr lang="en-US" altLang="ko-KR" dirty="0"/>
              <a:t>a *= 3</a:t>
            </a:r>
          </a:p>
          <a:p>
            <a:pPr lvl="1"/>
            <a:endParaRPr lang="en-US" altLang="ko-KR" dirty="0"/>
          </a:p>
          <a:p>
            <a:r>
              <a:rPr lang="en-US" altLang="ko-KR" dirty="0"/>
              <a:t>Notice that ‘var = var operation’ expression becomes ‘var operation= expression’.</a:t>
            </a:r>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521587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Shortcut for + and Assignment</a:t>
            </a:r>
            <a:endParaRPr lang="ko-KR" altLang="en-US" dirty="0"/>
          </a:p>
        </p:txBody>
      </p:sp>
      <p:sp>
        <p:nvSpPr>
          <p:cNvPr id="7" name="내용 개체 틀 6"/>
          <p:cNvSpPr>
            <a:spLocks noGrp="1"/>
          </p:cNvSpPr>
          <p:nvPr>
            <p:ph idx="1"/>
          </p:nvPr>
        </p:nvSpPr>
        <p:spPr/>
        <p:txBody>
          <a:bodyPr/>
          <a:lstStyle/>
          <a:p>
            <a:pPr marL="0" indent="0">
              <a:buNone/>
            </a:pPr>
            <a:r>
              <a:rPr lang="pt-BR" altLang="ko-KR"/>
              <a:t>a = 2</a:t>
            </a:r>
          </a:p>
          <a:p>
            <a:pPr marL="0" indent="0">
              <a:buNone/>
            </a:pPr>
            <a:r>
              <a:rPr lang="pt-BR" altLang="ko-KR"/>
              <a:t>a = a + 3</a:t>
            </a:r>
          </a:p>
          <a:p>
            <a:pPr marL="0" indent="0">
              <a:buNone/>
            </a:pPr>
            <a:r>
              <a:rPr lang="pt-BR" altLang="ko-KR"/>
              <a:t>print(a)</a:t>
            </a:r>
          </a:p>
          <a:p>
            <a:pPr marL="0" indent="0">
              <a:buNone/>
            </a:pPr>
            <a:endParaRPr lang="pt-BR" altLang="ko-KR"/>
          </a:p>
          <a:p>
            <a:pPr marL="0" indent="0">
              <a:buNone/>
            </a:pPr>
            <a:r>
              <a:rPr lang="pt-BR" altLang="ko-KR"/>
              <a:t>a = 2</a:t>
            </a:r>
          </a:p>
          <a:p>
            <a:pPr marL="0" indent="0">
              <a:buNone/>
            </a:pPr>
            <a:r>
              <a:rPr lang="pt-BR" altLang="ko-KR"/>
              <a:t>a += 3</a:t>
            </a:r>
          </a:p>
          <a:p>
            <a:pPr marL="0" indent="0">
              <a:buNone/>
            </a:pPr>
            <a:r>
              <a:rPr lang="pt-BR" altLang="ko-KR"/>
              <a:t>print(a)</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808819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Shortcut for - and Assignment</a:t>
            </a:r>
            <a:endParaRPr lang="ko-KR" altLang="en-US" dirty="0"/>
          </a:p>
        </p:txBody>
      </p:sp>
      <p:sp>
        <p:nvSpPr>
          <p:cNvPr id="7" name="내용 개체 틀 6"/>
          <p:cNvSpPr>
            <a:spLocks noGrp="1"/>
          </p:cNvSpPr>
          <p:nvPr>
            <p:ph idx="1"/>
          </p:nvPr>
        </p:nvSpPr>
        <p:spPr/>
        <p:txBody>
          <a:bodyPr/>
          <a:lstStyle/>
          <a:p>
            <a:pPr marL="0" indent="0">
              <a:buNone/>
            </a:pPr>
            <a:r>
              <a:rPr lang="pt-BR" altLang="ko-KR"/>
              <a:t>a = 2</a:t>
            </a:r>
          </a:p>
          <a:p>
            <a:pPr marL="0" indent="0">
              <a:buNone/>
            </a:pPr>
            <a:r>
              <a:rPr lang="pt-BR" altLang="ko-KR"/>
              <a:t>a = a - 3</a:t>
            </a:r>
          </a:p>
          <a:p>
            <a:pPr marL="0" indent="0">
              <a:buNone/>
            </a:pPr>
            <a:r>
              <a:rPr lang="pt-BR" altLang="ko-KR"/>
              <a:t>print(a)</a:t>
            </a:r>
          </a:p>
          <a:p>
            <a:pPr marL="0" indent="0">
              <a:buNone/>
            </a:pPr>
            <a:endParaRPr lang="pt-BR" altLang="ko-KR"/>
          </a:p>
          <a:p>
            <a:pPr marL="0" indent="0">
              <a:buNone/>
            </a:pPr>
            <a:r>
              <a:rPr lang="pt-BR" altLang="ko-KR"/>
              <a:t>a = 2</a:t>
            </a:r>
          </a:p>
          <a:p>
            <a:pPr marL="0" indent="0">
              <a:buNone/>
            </a:pPr>
            <a:r>
              <a:rPr lang="pt-BR" altLang="ko-KR"/>
              <a:t>a -= 3</a:t>
            </a:r>
          </a:p>
          <a:p>
            <a:pPr marL="0" indent="0">
              <a:buNone/>
            </a:pPr>
            <a:r>
              <a:rPr lang="pt-BR" altLang="ko-KR"/>
              <a:t>print(a)</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2897983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b="1" u="sng" dirty="0"/>
              <a:t>Operators and Expressions</a:t>
            </a:r>
          </a:p>
          <a:p>
            <a:r>
              <a:rPr lang="en-US" altLang="ko-KR" dirty="0"/>
              <a:t>Arithmetic Operators</a:t>
            </a:r>
          </a:p>
          <a:p>
            <a:r>
              <a:rPr lang="en-US" altLang="ko-KR" dirty="0"/>
              <a:t>Relational Operators</a:t>
            </a:r>
          </a:p>
          <a:p>
            <a:r>
              <a:rPr lang="en-US" altLang="ko-KR" dirty="0"/>
              <a:t>Logical Operators</a:t>
            </a:r>
          </a:p>
          <a:p>
            <a:r>
              <a:rPr lang="en-US" altLang="ko-KR" dirty="0"/>
              <a:t>Shortcut for Math Operation and Assignment</a:t>
            </a:r>
          </a:p>
          <a:p>
            <a:r>
              <a:rPr lang="en-US" altLang="ko-KR" dirty="0"/>
              <a:t>Evaluation Order</a:t>
            </a:r>
          </a:p>
          <a:p>
            <a:r>
              <a:rPr lang="en-US" altLang="ko-KR" dirty="0"/>
              <a:t>Type Conversion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873596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Shortcut for * and Assignment</a:t>
            </a:r>
            <a:endParaRPr lang="ko-KR" altLang="en-US" dirty="0"/>
          </a:p>
        </p:txBody>
      </p:sp>
      <p:sp>
        <p:nvSpPr>
          <p:cNvPr id="7" name="내용 개체 틀 6"/>
          <p:cNvSpPr>
            <a:spLocks noGrp="1"/>
          </p:cNvSpPr>
          <p:nvPr>
            <p:ph idx="1"/>
          </p:nvPr>
        </p:nvSpPr>
        <p:spPr/>
        <p:txBody>
          <a:bodyPr/>
          <a:lstStyle/>
          <a:p>
            <a:pPr marL="0" indent="0">
              <a:buNone/>
            </a:pPr>
            <a:r>
              <a:rPr lang="pt-BR" altLang="ko-KR"/>
              <a:t>a = 2</a:t>
            </a:r>
          </a:p>
          <a:p>
            <a:pPr marL="0" indent="0">
              <a:buNone/>
            </a:pPr>
            <a:r>
              <a:rPr lang="pt-BR" altLang="ko-KR"/>
              <a:t>a = a * 3</a:t>
            </a:r>
          </a:p>
          <a:p>
            <a:pPr marL="0" indent="0">
              <a:buNone/>
            </a:pPr>
            <a:r>
              <a:rPr lang="pt-BR" altLang="ko-KR"/>
              <a:t>print(a)</a:t>
            </a:r>
          </a:p>
          <a:p>
            <a:pPr marL="0" indent="0">
              <a:buNone/>
            </a:pPr>
            <a:endParaRPr lang="pt-BR" altLang="ko-KR"/>
          </a:p>
          <a:p>
            <a:pPr marL="0" indent="0">
              <a:buNone/>
            </a:pPr>
            <a:r>
              <a:rPr lang="pt-BR" altLang="ko-KR"/>
              <a:t>a = 2</a:t>
            </a:r>
          </a:p>
          <a:p>
            <a:pPr marL="0" indent="0">
              <a:buNone/>
            </a:pPr>
            <a:r>
              <a:rPr lang="pt-BR" altLang="ko-KR"/>
              <a:t>a *= 3</a:t>
            </a:r>
          </a:p>
          <a:p>
            <a:pPr marL="0" indent="0">
              <a:buNone/>
            </a:pPr>
            <a:r>
              <a:rPr lang="pt-BR" altLang="ko-KR"/>
              <a:t>print(a)</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735149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Shortcut for / and Assignment</a:t>
            </a:r>
            <a:endParaRPr lang="ko-KR" altLang="en-US" dirty="0"/>
          </a:p>
        </p:txBody>
      </p:sp>
      <p:sp>
        <p:nvSpPr>
          <p:cNvPr id="7" name="내용 개체 틀 6"/>
          <p:cNvSpPr>
            <a:spLocks noGrp="1"/>
          </p:cNvSpPr>
          <p:nvPr>
            <p:ph idx="1"/>
          </p:nvPr>
        </p:nvSpPr>
        <p:spPr/>
        <p:txBody>
          <a:bodyPr/>
          <a:lstStyle/>
          <a:p>
            <a:pPr marL="0" indent="0">
              <a:buNone/>
            </a:pPr>
            <a:r>
              <a:rPr lang="pt-BR" altLang="ko-KR"/>
              <a:t>a = 2</a:t>
            </a:r>
          </a:p>
          <a:p>
            <a:pPr marL="0" indent="0">
              <a:buNone/>
            </a:pPr>
            <a:r>
              <a:rPr lang="pt-BR" altLang="ko-KR"/>
              <a:t>a = a / 3</a:t>
            </a:r>
          </a:p>
          <a:p>
            <a:pPr marL="0" indent="0">
              <a:buNone/>
            </a:pPr>
            <a:r>
              <a:rPr lang="pt-BR" altLang="ko-KR"/>
              <a:t>print(a)</a:t>
            </a:r>
          </a:p>
          <a:p>
            <a:pPr marL="0" indent="0">
              <a:buNone/>
            </a:pPr>
            <a:endParaRPr lang="pt-BR" altLang="ko-KR"/>
          </a:p>
          <a:p>
            <a:pPr marL="0" indent="0">
              <a:buNone/>
            </a:pPr>
            <a:r>
              <a:rPr lang="pt-BR" altLang="ko-KR"/>
              <a:t>a = 2</a:t>
            </a:r>
          </a:p>
          <a:p>
            <a:pPr marL="0" indent="0">
              <a:buNone/>
            </a:pPr>
            <a:r>
              <a:rPr lang="pt-BR" altLang="ko-KR"/>
              <a:t>a /= 3</a:t>
            </a:r>
          </a:p>
          <a:p>
            <a:pPr marL="0" indent="0">
              <a:buNone/>
            </a:pPr>
            <a:r>
              <a:rPr lang="pt-BR" altLang="ko-KR"/>
              <a:t>print(a)</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2585714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Shortcut for % and Assignment</a:t>
            </a:r>
            <a:endParaRPr lang="ko-KR" altLang="en-US" dirty="0"/>
          </a:p>
        </p:txBody>
      </p:sp>
      <p:sp>
        <p:nvSpPr>
          <p:cNvPr id="7" name="내용 개체 틀 6"/>
          <p:cNvSpPr>
            <a:spLocks noGrp="1"/>
          </p:cNvSpPr>
          <p:nvPr>
            <p:ph idx="1"/>
          </p:nvPr>
        </p:nvSpPr>
        <p:spPr/>
        <p:txBody>
          <a:bodyPr/>
          <a:lstStyle/>
          <a:p>
            <a:pPr marL="0" indent="0">
              <a:buNone/>
            </a:pPr>
            <a:r>
              <a:rPr lang="pt-BR" altLang="ko-KR"/>
              <a:t>a = 2</a:t>
            </a:r>
          </a:p>
          <a:p>
            <a:pPr marL="0" indent="0">
              <a:buNone/>
            </a:pPr>
            <a:r>
              <a:rPr lang="pt-BR" altLang="ko-KR"/>
              <a:t>a = a % 3</a:t>
            </a:r>
          </a:p>
          <a:p>
            <a:pPr marL="0" indent="0">
              <a:buNone/>
            </a:pPr>
            <a:r>
              <a:rPr lang="pt-BR" altLang="ko-KR"/>
              <a:t>print(a)</a:t>
            </a:r>
          </a:p>
          <a:p>
            <a:pPr marL="0" indent="0">
              <a:buNone/>
            </a:pPr>
            <a:endParaRPr lang="pt-BR" altLang="ko-KR"/>
          </a:p>
          <a:p>
            <a:pPr marL="0" indent="0">
              <a:buNone/>
            </a:pPr>
            <a:r>
              <a:rPr lang="pt-BR" altLang="ko-KR"/>
              <a:t>a = 2</a:t>
            </a:r>
          </a:p>
          <a:p>
            <a:pPr marL="0" indent="0">
              <a:buNone/>
            </a:pPr>
            <a:r>
              <a:rPr lang="pt-BR" altLang="ko-KR"/>
              <a:t>a %= 3</a:t>
            </a:r>
          </a:p>
          <a:p>
            <a:pPr marL="0" indent="0">
              <a:buNone/>
            </a:pPr>
            <a:r>
              <a:rPr lang="pt-BR" altLang="ko-KR"/>
              <a:t>print(a)</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658510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Operators and Expressions</a:t>
            </a:r>
          </a:p>
          <a:p>
            <a:r>
              <a:rPr lang="en-US" altLang="ko-KR" dirty="0"/>
              <a:t>Arithmetic Operators</a:t>
            </a:r>
          </a:p>
          <a:p>
            <a:r>
              <a:rPr lang="en-US" altLang="ko-KR" dirty="0"/>
              <a:t>Relational Operators</a:t>
            </a:r>
          </a:p>
          <a:p>
            <a:r>
              <a:rPr lang="en-US" altLang="ko-KR" dirty="0"/>
              <a:t>Logical Operators</a:t>
            </a:r>
          </a:p>
          <a:p>
            <a:r>
              <a:rPr lang="en-US" altLang="ko-KR" dirty="0"/>
              <a:t>Shortcut for Math Operation and Assignment</a:t>
            </a:r>
          </a:p>
          <a:p>
            <a:r>
              <a:rPr lang="en-US" altLang="ko-KR" b="1" u="sng" dirty="0"/>
              <a:t>Evaluation Order</a:t>
            </a:r>
            <a:endParaRPr lang="en-US" altLang="ko-KR" dirty="0"/>
          </a:p>
          <a:p>
            <a:r>
              <a:rPr lang="en-US" altLang="ko-KR" dirty="0"/>
              <a:t>Type Conversion</a:t>
            </a:r>
            <a:endParaRPr lang="ko-KR" altLang="en-US" b="1" u="sng"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3789102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lstStyle/>
          <a:p>
            <a:r>
              <a:rPr lang="en-US" altLang="ko-KR"/>
              <a:t>Evaluation Order (lower to higher)</a:t>
            </a:r>
            <a:endParaRPr lang="ko-KR" altLang="en-US" dirty="0"/>
          </a:p>
        </p:txBody>
      </p:sp>
      <p:graphicFrame>
        <p:nvGraphicFramePr>
          <p:cNvPr id="5" name="내용 개체 틀 4"/>
          <p:cNvGraphicFramePr>
            <a:graphicFrameLocks noGrp="1"/>
          </p:cNvGraphicFramePr>
          <p:nvPr>
            <p:ph idx="1"/>
          </p:nvPr>
        </p:nvGraphicFramePr>
        <p:xfrm>
          <a:off x="1090613" y="2060575"/>
          <a:ext cx="10015297" cy="4145280"/>
        </p:xfrm>
        <a:graphic>
          <a:graphicData uri="http://schemas.openxmlformats.org/drawingml/2006/table">
            <a:tbl>
              <a:tblPr firstRow="1">
                <a:tableStyleId>{3B4B98B0-60AC-42C2-AFA5-B58CD77FA1E5}</a:tableStyleId>
              </a:tblPr>
              <a:tblGrid>
                <a:gridCol w="4524819">
                  <a:extLst>
                    <a:ext uri="{9D8B030D-6E8A-4147-A177-3AD203B41FA5}">
                      <a16:colId xmlns:a16="http://schemas.microsoft.com/office/drawing/2014/main" val="2101035741"/>
                    </a:ext>
                  </a:extLst>
                </a:gridCol>
                <a:gridCol w="5490478">
                  <a:extLst>
                    <a:ext uri="{9D8B030D-6E8A-4147-A177-3AD203B41FA5}">
                      <a16:colId xmlns:a16="http://schemas.microsoft.com/office/drawing/2014/main" val="2600077955"/>
                    </a:ext>
                  </a:extLst>
                </a:gridCol>
              </a:tblGrid>
              <a:tr h="131325">
                <a:tc>
                  <a:txBody>
                    <a:bodyPr/>
                    <a:lstStyle/>
                    <a:p>
                      <a:pPr latinLnBrk="1"/>
                      <a:r>
                        <a:rPr lang="en-US" altLang="ko-KR" sz="1000" dirty="0"/>
                        <a:t>Operators</a:t>
                      </a:r>
                      <a:endParaRPr lang="ko-KR" altLang="en-US" sz="1000" dirty="0">
                        <a:solidFill>
                          <a:schemeClr val="tx2">
                            <a:lumMod val="90000"/>
                          </a:schemeClr>
                        </a:solidFill>
                        <a:latin typeface="+mn-ea"/>
                        <a:ea typeface="+mn-ea"/>
                      </a:endParaRPr>
                    </a:p>
                  </a:txBody>
                  <a:tcPr marL="88377" marR="88377"/>
                </a:tc>
                <a:tc>
                  <a:txBody>
                    <a:bodyPr/>
                    <a:lstStyle/>
                    <a:p>
                      <a:pPr latinLnBrk="1"/>
                      <a:r>
                        <a:rPr lang="en-US" altLang="ko-KR" sz="1000" dirty="0"/>
                        <a:t>Description</a:t>
                      </a:r>
                      <a:endParaRPr lang="ko-KR" altLang="en-US" sz="10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1033887871"/>
                  </a:ext>
                </a:extLst>
              </a:tr>
              <a:tr h="131325">
                <a:tc>
                  <a:txBody>
                    <a:bodyPr/>
                    <a:lstStyle/>
                    <a:p>
                      <a:pPr latinLnBrk="1"/>
                      <a:r>
                        <a:rPr lang="en-US" altLang="ko-KR" sz="1000" dirty="0"/>
                        <a:t>Lambda</a:t>
                      </a:r>
                      <a:endParaRPr lang="ko-KR" altLang="en-US" sz="1000" dirty="0">
                        <a:solidFill>
                          <a:schemeClr val="tx2">
                            <a:lumMod val="90000"/>
                          </a:schemeClr>
                        </a:solidFill>
                        <a:latin typeface="+mn-ea"/>
                        <a:ea typeface="+mn-ea"/>
                      </a:endParaRPr>
                    </a:p>
                  </a:txBody>
                  <a:tcPr marL="88377" marR="88377"/>
                </a:tc>
                <a:tc>
                  <a:txBody>
                    <a:bodyPr/>
                    <a:lstStyle/>
                    <a:p>
                      <a:pPr latinLnBrk="1"/>
                      <a:r>
                        <a:rPr lang="en-US" altLang="ko-KR" sz="1000" dirty="0"/>
                        <a:t>Lambda Expression</a:t>
                      </a:r>
                      <a:endParaRPr lang="ko-KR" altLang="en-US" sz="10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31845904"/>
                  </a:ext>
                </a:extLst>
              </a:tr>
              <a:tr h="131325">
                <a:tc>
                  <a:txBody>
                    <a:bodyPr/>
                    <a:lstStyle/>
                    <a:p>
                      <a:pPr latinLnBrk="1"/>
                      <a:r>
                        <a:rPr lang="en-US" altLang="ko-KR" sz="1000" dirty="0"/>
                        <a:t>if – else</a:t>
                      </a:r>
                      <a:endParaRPr lang="ko-KR" altLang="en-US" sz="1000" dirty="0">
                        <a:solidFill>
                          <a:schemeClr val="tx2">
                            <a:lumMod val="90000"/>
                          </a:schemeClr>
                        </a:solidFill>
                        <a:latin typeface="+mn-ea"/>
                        <a:ea typeface="+mn-ea"/>
                      </a:endParaRPr>
                    </a:p>
                  </a:txBody>
                  <a:tcPr marL="88377" marR="88377"/>
                </a:tc>
                <a:tc>
                  <a:txBody>
                    <a:bodyPr/>
                    <a:lstStyle/>
                    <a:p>
                      <a:pPr latinLnBrk="1"/>
                      <a:r>
                        <a:rPr lang="en-US" altLang="ko-KR" sz="1000" dirty="0"/>
                        <a:t>Conditional expression</a:t>
                      </a:r>
                      <a:endParaRPr lang="ko-KR" altLang="en-US" sz="10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3209458001"/>
                  </a:ext>
                </a:extLst>
              </a:tr>
              <a:tr h="131325">
                <a:tc>
                  <a:txBody>
                    <a:bodyPr/>
                    <a:lstStyle/>
                    <a:p>
                      <a:pPr latinLnBrk="1"/>
                      <a:r>
                        <a:rPr lang="en-US" altLang="ko-KR" sz="1000" dirty="0"/>
                        <a:t>or</a:t>
                      </a:r>
                      <a:endParaRPr lang="ko-KR" altLang="en-US" sz="1000" dirty="0">
                        <a:solidFill>
                          <a:schemeClr val="tx2">
                            <a:lumMod val="90000"/>
                          </a:schemeClr>
                        </a:solidFill>
                        <a:latin typeface="+mn-ea"/>
                        <a:ea typeface="+mn-ea"/>
                      </a:endParaRPr>
                    </a:p>
                  </a:txBody>
                  <a:tcPr marL="88377" marR="88377"/>
                </a:tc>
                <a:tc>
                  <a:txBody>
                    <a:bodyPr/>
                    <a:lstStyle/>
                    <a:p>
                      <a:pPr latinLnBrk="1"/>
                      <a:r>
                        <a:rPr lang="en-US" altLang="ko-KR" sz="1000" dirty="0"/>
                        <a:t>Boolean OR</a:t>
                      </a:r>
                      <a:endParaRPr lang="ko-KR" altLang="en-US" sz="10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2554979690"/>
                  </a:ext>
                </a:extLst>
              </a:tr>
              <a:tr h="131325">
                <a:tc>
                  <a:txBody>
                    <a:bodyPr/>
                    <a:lstStyle/>
                    <a:p>
                      <a:pPr latinLnBrk="1"/>
                      <a:r>
                        <a:rPr lang="en-US" altLang="ko-KR" sz="1000" dirty="0"/>
                        <a:t>and</a:t>
                      </a:r>
                      <a:endParaRPr lang="ko-KR" altLang="en-US" sz="1000" dirty="0">
                        <a:solidFill>
                          <a:schemeClr val="tx2">
                            <a:lumMod val="90000"/>
                          </a:schemeClr>
                        </a:solidFill>
                        <a:latin typeface="+mn-ea"/>
                        <a:ea typeface="+mn-ea"/>
                      </a:endParaRPr>
                    </a:p>
                  </a:txBody>
                  <a:tcPr marL="88377" marR="88377"/>
                </a:tc>
                <a:tc>
                  <a:txBody>
                    <a:bodyPr/>
                    <a:lstStyle/>
                    <a:p>
                      <a:pPr latinLnBrk="1"/>
                      <a:r>
                        <a:rPr lang="en-US" altLang="ko-KR" sz="1000" dirty="0"/>
                        <a:t>Boolean AND</a:t>
                      </a:r>
                      <a:endParaRPr lang="ko-KR" altLang="en-US" sz="10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846069625"/>
                  </a:ext>
                </a:extLst>
              </a:tr>
              <a:tr h="131325">
                <a:tc>
                  <a:txBody>
                    <a:bodyPr/>
                    <a:lstStyle/>
                    <a:p>
                      <a:pPr latinLnBrk="1"/>
                      <a:r>
                        <a:rPr lang="en-US" altLang="ko-KR" sz="1000" dirty="0"/>
                        <a:t>not x</a:t>
                      </a:r>
                      <a:endParaRPr lang="ko-KR" altLang="en-US" sz="1000" dirty="0">
                        <a:solidFill>
                          <a:schemeClr val="tx2">
                            <a:lumMod val="90000"/>
                          </a:schemeClr>
                        </a:solidFill>
                        <a:latin typeface="+mn-ea"/>
                        <a:ea typeface="+mn-ea"/>
                      </a:endParaRPr>
                    </a:p>
                  </a:txBody>
                  <a:tcPr marL="88377" marR="88377"/>
                </a:tc>
                <a:tc>
                  <a:txBody>
                    <a:bodyPr/>
                    <a:lstStyle/>
                    <a:p>
                      <a:pPr latinLnBrk="1"/>
                      <a:r>
                        <a:rPr lang="en-US" altLang="ko-KR" sz="1000" dirty="0"/>
                        <a:t>Boolean NOT</a:t>
                      </a:r>
                      <a:endParaRPr lang="ko-KR" altLang="en-US" sz="10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775585676"/>
                  </a:ext>
                </a:extLst>
              </a:tr>
              <a:tr h="131325">
                <a:tc>
                  <a:txBody>
                    <a:bodyPr/>
                    <a:lstStyle/>
                    <a:p>
                      <a:pPr latinLnBrk="1"/>
                      <a:r>
                        <a:rPr lang="en-US" altLang="ko-KR" sz="1000" dirty="0"/>
                        <a:t>in, not in, is, is not, &lt;, &lt;=, &gt;, &gt;=, !=, ==</a:t>
                      </a:r>
                      <a:endParaRPr lang="ko-KR" altLang="en-US" sz="1000" dirty="0">
                        <a:solidFill>
                          <a:schemeClr val="tx2">
                            <a:lumMod val="90000"/>
                          </a:schemeClr>
                        </a:solidFill>
                        <a:latin typeface="+mn-ea"/>
                        <a:ea typeface="+mn-ea"/>
                      </a:endParaRPr>
                    </a:p>
                  </a:txBody>
                  <a:tcPr marL="88377" marR="88377"/>
                </a:tc>
                <a:tc>
                  <a:txBody>
                    <a:bodyPr/>
                    <a:lstStyle/>
                    <a:p>
                      <a:pPr latinLnBrk="1"/>
                      <a:r>
                        <a:rPr lang="en-US" altLang="ko-KR" sz="1000" dirty="0"/>
                        <a:t>Comparisons, including membership tests and identity tests</a:t>
                      </a:r>
                      <a:endParaRPr lang="ko-KR" altLang="en-US" sz="10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18538961"/>
                  </a:ext>
                </a:extLst>
              </a:tr>
              <a:tr h="131325">
                <a:tc>
                  <a:txBody>
                    <a:bodyPr/>
                    <a:lstStyle/>
                    <a:p>
                      <a:pPr latinLnBrk="1"/>
                      <a:r>
                        <a:rPr lang="en-US" altLang="ko-KR" sz="1000" dirty="0"/>
                        <a:t>|</a:t>
                      </a:r>
                      <a:endParaRPr lang="ko-KR" altLang="en-US" sz="1000" dirty="0">
                        <a:solidFill>
                          <a:schemeClr val="tx2">
                            <a:lumMod val="90000"/>
                          </a:schemeClr>
                        </a:solidFill>
                        <a:latin typeface="+mn-ea"/>
                        <a:ea typeface="+mn-ea"/>
                      </a:endParaRPr>
                    </a:p>
                  </a:txBody>
                  <a:tcPr marL="88377" marR="88377"/>
                </a:tc>
                <a:tc>
                  <a:txBody>
                    <a:bodyPr/>
                    <a:lstStyle/>
                    <a:p>
                      <a:pPr latinLnBrk="1"/>
                      <a:r>
                        <a:rPr lang="en-US" altLang="ko-KR" sz="1000" dirty="0"/>
                        <a:t>Bitwise OR</a:t>
                      </a:r>
                      <a:endParaRPr lang="ko-KR" altLang="en-US" sz="10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1070517032"/>
                  </a:ext>
                </a:extLst>
              </a:tr>
              <a:tr h="131325">
                <a:tc>
                  <a:txBody>
                    <a:bodyPr/>
                    <a:lstStyle/>
                    <a:p>
                      <a:pPr latinLnBrk="1"/>
                      <a:r>
                        <a:rPr lang="en-US" altLang="ko-KR" sz="1000" dirty="0"/>
                        <a:t>^</a:t>
                      </a:r>
                      <a:endParaRPr lang="ko-KR" altLang="en-US" sz="1000" dirty="0">
                        <a:solidFill>
                          <a:schemeClr val="tx2">
                            <a:lumMod val="90000"/>
                          </a:schemeClr>
                        </a:solidFill>
                        <a:latin typeface="+mn-ea"/>
                        <a:ea typeface="+mn-ea"/>
                      </a:endParaRPr>
                    </a:p>
                  </a:txBody>
                  <a:tcPr marL="88377" marR="88377"/>
                </a:tc>
                <a:tc>
                  <a:txBody>
                    <a:bodyPr/>
                    <a:lstStyle/>
                    <a:p>
                      <a:pPr latinLnBrk="1"/>
                      <a:r>
                        <a:rPr lang="en-US" altLang="ko-KR" sz="1000" dirty="0"/>
                        <a:t>Bitwise XOR</a:t>
                      </a:r>
                      <a:endParaRPr lang="ko-KR" altLang="en-US" sz="10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2645032902"/>
                  </a:ext>
                </a:extLst>
              </a:tr>
              <a:tr h="131325">
                <a:tc>
                  <a:txBody>
                    <a:bodyPr/>
                    <a:lstStyle/>
                    <a:p>
                      <a:pPr latinLnBrk="1"/>
                      <a:r>
                        <a:rPr lang="en-US" altLang="ko-KR" sz="1000" dirty="0"/>
                        <a:t>&amp;</a:t>
                      </a:r>
                      <a:endParaRPr lang="ko-KR" altLang="en-US" sz="1000" dirty="0">
                        <a:solidFill>
                          <a:schemeClr val="tx2">
                            <a:lumMod val="90000"/>
                          </a:schemeClr>
                        </a:solidFill>
                        <a:latin typeface="+mn-ea"/>
                        <a:ea typeface="+mn-ea"/>
                      </a:endParaRPr>
                    </a:p>
                  </a:txBody>
                  <a:tcPr marL="88377" marR="88377"/>
                </a:tc>
                <a:tc>
                  <a:txBody>
                    <a:bodyPr/>
                    <a:lstStyle/>
                    <a:p>
                      <a:pPr latinLnBrk="1"/>
                      <a:r>
                        <a:rPr lang="en-US" altLang="ko-KR" sz="1000" dirty="0"/>
                        <a:t>Bitwise AND</a:t>
                      </a:r>
                      <a:endParaRPr lang="ko-KR" altLang="en-US" sz="10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1718749452"/>
                  </a:ext>
                </a:extLst>
              </a:tr>
              <a:tr h="131325">
                <a:tc>
                  <a:txBody>
                    <a:bodyPr/>
                    <a:lstStyle/>
                    <a:p>
                      <a:pPr latinLnBrk="1"/>
                      <a:r>
                        <a:rPr lang="en-US" altLang="ko-KR" sz="1000" dirty="0"/>
                        <a:t>&lt;&lt;, &gt;&gt;</a:t>
                      </a:r>
                      <a:endParaRPr lang="ko-KR" altLang="en-US" sz="1000" dirty="0">
                        <a:solidFill>
                          <a:schemeClr val="tx2">
                            <a:lumMod val="90000"/>
                          </a:schemeClr>
                        </a:solidFill>
                        <a:latin typeface="+mn-ea"/>
                        <a:ea typeface="+mn-ea"/>
                      </a:endParaRPr>
                    </a:p>
                  </a:txBody>
                  <a:tcPr marL="88377" marR="88377"/>
                </a:tc>
                <a:tc>
                  <a:txBody>
                    <a:bodyPr/>
                    <a:lstStyle/>
                    <a:p>
                      <a:pPr latinLnBrk="1"/>
                      <a:r>
                        <a:rPr lang="en-US" altLang="ko-KR" sz="1000" dirty="0"/>
                        <a:t>Shifts</a:t>
                      </a:r>
                      <a:endParaRPr lang="ko-KR" altLang="en-US" sz="10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21841314"/>
                  </a:ext>
                </a:extLst>
              </a:tr>
              <a:tr h="131325">
                <a:tc>
                  <a:txBody>
                    <a:bodyPr/>
                    <a:lstStyle/>
                    <a:p>
                      <a:pPr latinLnBrk="1"/>
                      <a:r>
                        <a:rPr lang="en-US" altLang="ko-KR" sz="1000" dirty="0"/>
                        <a:t>+, -</a:t>
                      </a:r>
                      <a:endParaRPr lang="ko-KR" altLang="en-US" sz="1000" dirty="0">
                        <a:solidFill>
                          <a:schemeClr val="tx2">
                            <a:lumMod val="90000"/>
                          </a:schemeClr>
                        </a:solidFill>
                        <a:latin typeface="+mn-ea"/>
                        <a:ea typeface="+mn-ea"/>
                      </a:endParaRPr>
                    </a:p>
                  </a:txBody>
                  <a:tcPr marL="88377" marR="88377"/>
                </a:tc>
                <a:tc>
                  <a:txBody>
                    <a:bodyPr/>
                    <a:lstStyle/>
                    <a:p>
                      <a:pPr latinLnBrk="1"/>
                      <a:r>
                        <a:rPr lang="en-US" altLang="ko-KR" sz="1000" dirty="0"/>
                        <a:t>Addition and subtraction</a:t>
                      </a:r>
                      <a:endParaRPr lang="ko-KR" altLang="en-US" sz="10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875482693"/>
                  </a:ext>
                </a:extLst>
              </a:tr>
              <a:tr h="131325">
                <a:tc>
                  <a:txBody>
                    <a:bodyPr/>
                    <a:lstStyle/>
                    <a:p>
                      <a:pPr latinLnBrk="1"/>
                      <a:r>
                        <a:rPr lang="en-US" altLang="ko-KR" sz="1000" dirty="0"/>
                        <a:t>*, /, //, %</a:t>
                      </a:r>
                      <a:endParaRPr lang="ko-KR" altLang="en-US" sz="1000" dirty="0">
                        <a:solidFill>
                          <a:schemeClr val="tx2">
                            <a:lumMod val="90000"/>
                          </a:schemeClr>
                        </a:solidFill>
                        <a:latin typeface="+mn-ea"/>
                        <a:ea typeface="+mn-ea"/>
                      </a:endParaRPr>
                    </a:p>
                  </a:txBody>
                  <a:tcPr marL="88377" marR="88377"/>
                </a:tc>
                <a:tc>
                  <a:txBody>
                    <a:bodyPr/>
                    <a:lstStyle/>
                    <a:p>
                      <a:pPr latinLnBrk="1"/>
                      <a:r>
                        <a:rPr lang="en-US" altLang="ko-KR" sz="1000" dirty="0"/>
                        <a:t>Multiplication, Division, Floor Division and Remainder</a:t>
                      </a:r>
                      <a:endParaRPr lang="ko-KR" altLang="en-US" sz="10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2366186381"/>
                  </a:ext>
                </a:extLst>
              </a:tr>
              <a:tr h="131325">
                <a:tc>
                  <a:txBody>
                    <a:bodyPr/>
                    <a:lstStyle/>
                    <a:p>
                      <a:pPr latinLnBrk="1"/>
                      <a:r>
                        <a:rPr lang="en-US" altLang="ko-KR" sz="1000" dirty="0"/>
                        <a:t>+x, -x, ~x</a:t>
                      </a:r>
                      <a:endParaRPr lang="ko-KR" altLang="en-US" sz="1000" dirty="0">
                        <a:solidFill>
                          <a:schemeClr val="tx2">
                            <a:lumMod val="90000"/>
                          </a:schemeClr>
                        </a:solidFill>
                        <a:latin typeface="+mn-ea"/>
                        <a:ea typeface="+mn-ea"/>
                      </a:endParaRPr>
                    </a:p>
                  </a:txBody>
                  <a:tcPr marL="88377" marR="88377"/>
                </a:tc>
                <a:tc>
                  <a:txBody>
                    <a:bodyPr/>
                    <a:lstStyle/>
                    <a:p>
                      <a:pPr latinLnBrk="1"/>
                      <a:r>
                        <a:rPr lang="en-US" altLang="ko-KR" sz="1000" dirty="0"/>
                        <a:t>Positive, Negative, bitwise NOT</a:t>
                      </a:r>
                      <a:endParaRPr lang="ko-KR" altLang="en-US" sz="10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1982530550"/>
                  </a:ext>
                </a:extLst>
              </a:tr>
              <a:tr h="131325">
                <a:tc>
                  <a:txBody>
                    <a:bodyPr/>
                    <a:lstStyle/>
                    <a:p>
                      <a:pPr latinLnBrk="1"/>
                      <a:r>
                        <a:rPr lang="en-US" altLang="ko-KR" sz="1000" dirty="0"/>
                        <a:t>**</a:t>
                      </a:r>
                      <a:endParaRPr lang="ko-KR" altLang="en-US" sz="1000" dirty="0">
                        <a:solidFill>
                          <a:schemeClr val="tx2">
                            <a:lumMod val="90000"/>
                          </a:schemeClr>
                        </a:solidFill>
                        <a:latin typeface="+mn-ea"/>
                        <a:ea typeface="+mn-ea"/>
                      </a:endParaRPr>
                    </a:p>
                  </a:txBody>
                  <a:tcPr marL="88377" marR="88377"/>
                </a:tc>
                <a:tc>
                  <a:txBody>
                    <a:bodyPr/>
                    <a:lstStyle/>
                    <a:p>
                      <a:pPr latinLnBrk="1"/>
                      <a:r>
                        <a:rPr lang="en-US" altLang="ko-KR" sz="1000" dirty="0"/>
                        <a:t>Exponentiation</a:t>
                      </a:r>
                      <a:endParaRPr lang="ko-KR" altLang="en-US" sz="10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4025541225"/>
                  </a:ext>
                </a:extLst>
              </a:tr>
              <a:tr h="131325">
                <a:tc>
                  <a:txBody>
                    <a:bodyPr/>
                    <a:lstStyle/>
                    <a:p>
                      <a:pPr latinLnBrk="1"/>
                      <a:r>
                        <a:rPr lang="en-US" altLang="ko-KR" sz="1000" dirty="0"/>
                        <a:t>x[index], x[</a:t>
                      </a:r>
                      <a:r>
                        <a:rPr lang="en-US" altLang="ko-KR" sz="1000" dirty="0" err="1"/>
                        <a:t>index:index</a:t>
                      </a:r>
                      <a:r>
                        <a:rPr lang="en-US" altLang="ko-KR" sz="1000" dirty="0"/>
                        <a:t>], x(arguments...), </a:t>
                      </a:r>
                      <a:r>
                        <a:rPr lang="en-US" altLang="ko-KR" sz="1000" dirty="0" err="1"/>
                        <a:t>x.attribute</a:t>
                      </a:r>
                      <a:endParaRPr lang="ko-KR" altLang="en-US" sz="1000" dirty="0">
                        <a:solidFill>
                          <a:schemeClr val="tx2">
                            <a:lumMod val="90000"/>
                          </a:schemeClr>
                        </a:solidFill>
                        <a:latin typeface="+mn-ea"/>
                        <a:ea typeface="+mn-ea"/>
                      </a:endParaRPr>
                    </a:p>
                  </a:txBody>
                  <a:tcPr marL="88377" marR="88377"/>
                </a:tc>
                <a:tc>
                  <a:txBody>
                    <a:bodyPr/>
                    <a:lstStyle/>
                    <a:p>
                      <a:pPr latinLnBrk="1"/>
                      <a:r>
                        <a:rPr lang="en-US" altLang="ko-KR" sz="1000" dirty="0"/>
                        <a:t>Subscription, slicing, call, attribute reference</a:t>
                      </a:r>
                      <a:endParaRPr lang="ko-KR" altLang="en-US" sz="10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988965781"/>
                  </a:ext>
                </a:extLst>
              </a:tr>
              <a:tr h="131325">
                <a:tc>
                  <a:txBody>
                    <a:bodyPr/>
                    <a:lstStyle/>
                    <a:p>
                      <a:r>
                        <a:rPr lang="en-US" altLang="ko-KR" sz="1000" dirty="0"/>
                        <a:t>(expressions...), [expressions...], {key: value...}, {expressions...}</a:t>
                      </a:r>
                      <a:endParaRPr lang="ko-KR" altLang="en-US" sz="1000" dirty="0">
                        <a:solidFill>
                          <a:schemeClr val="tx2">
                            <a:lumMod val="90000"/>
                          </a:schemeClr>
                        </a:solidFill>
                        <a:latin typeface="+mn-ea"/>
                        <a:ea typeface="+mn-ea"/>
                      </a:endParaRPr>
                    </a:p>
                  </a:txBody>
                  <a:tcPr marL="88377" marR="88377"/>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t>Binding or tuple display, list display, dictionary display, set display</a:t>
                      </a:r>
                      <a:endParaRPr lang="ko-KR" altLang="en-US" sz="10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3060114791"/>
                  </a:ext>
                </a:extLst>
              </a:tr>
            </a:tbl>
          </a:graphicData>
        </a:graphic>
      </p:graphicFrame>
      <p:sp>
        <p:nvSpPr>
          <p:cNvPr id="2" name="슬라이드 번호 개체 틀 1"/>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31390198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Evaluation Order</a:t>
            </a:r>
            <a:endParaRPr lang="ko-KR" altLang="en-US" dirty="0"/>
          </a:p>
        </p:txBody>
      </p:sp>
      <p:sp>
        <p:nvSpPr>
          <p:cNvPr id="7" name="내용 개체 틀 6"/>
          <p:cNvSpPr>
            <a:spLocks noGrp="1"/>
          </p:cNvSpPr>
          <p:nvPr>
            <p:ph idx="1"/>
          </p:nvPr>
        </p:nvSpPr>
        <p:spPr/>
        <p:txBody>
          <a:bodyPr/>
          <a:lstStyle/>
          <a:p>
            <a:pPr marL="0" indent="0">
              <a:buNone/>
            </a:pPr>
            <a:r>
              <a:rPr lang="pt-BR" altLang="ko-KR"/>
              <a:t>print(2 + 3 * 4)</a:t>
            </a:r>
          </a:p>
          <a:p>
            <a:pPr marL="0" indent="0">
              <a:buNone/>
            </a:pPr>
            <a:r>
              <a:rPr lang="pt-BR" altLang="ko-KR"/>
              <a:t>print(2 + 3 * 4 - 5)</a:t>
            </a:r>
          </a:p>
          <a:p>
            <a:pPr marL="0" indent="0">
              <a:buNone/>
            </a:pPr>
            <a:r>
              <a:rPr lang="pt-BR" altLang="ko-KR"/>
              <a:t>print(2 - 5 + 3 * 4)</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050712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Evaluation Order</a:t>
            </a:r>
            <a:endParaRPr lang="ko-KR" altLang="en-US" dirty="0"/>
          </a:p>
        </p:txBody>
      </p:sp>
      <p:sp>
        <p:nvSpPr>
          <p:cNvPr id="4" name="내용 개체 틀 3"/>
          <p:cNvSpPr>
            <a:spLocks noGrp="1"/>
          </p:cNvSpPr>
          <p:nvPr>
            <p:ph idx="1"/>
          </p:nvPr>
        </p:nvSpPr>
        <p:spPr/>
        <p:txBody>
          <a:bodyPr/>
          <a:lstStyle/>
          <a:p>
            <a:pPr marL="0" indent="0">
              <a:buNone/>
            </a:pPr>
            <a:r>
              <a:rPr lang="en-US" altLang="ko-KR" dirty="0"/>
              <a:t>print(not 3 &lt; 4 and 12 + 6 &gt; 23 or 123 &lt; 34 ** 2)</a:t>
            </a:r>
          </a:p>
          <a:p>
            <a:pPr marL="0" indent="0">
              <a:buNone/>
            </a:pPr>
            <a:endParaRPr lang="en-US" altLang="ko-KR" dirty="0"/>
          </a:p>
          <a:p>
            <a:pPr marL="0" indent="0">
              <a:buNone/>
            </a:pPr>
            <a:r>
              <a:rPr lang="en-US" altLang="ko-KR" dirty="0"/>
              <a:t># Note: Numbers not zero are equal to True</a:t>
            </a:r>
          </a:p>
          <a:p>
            <a:pPr marL="0" indent="0">
              <a:buNone/>
            </a:pPr>
            <a:r>
              <a:rPr lang="en-US" altLang="ko-KR" dirty="0">
                <a:solidFill>
                  <a:srgbClr val="FF0000"/>
                </a:solidFill>
              </a:rPr>
              <a:t># Java: print((not 3) &lt; 4 and 12 + 6 &gt; 23 or 123 &lt; 34 ** 2)</a:t>
            </a:r>
          </a:p>
          <a:p>
            <a:pPr marL="0" indent="0">
              <a:buNone/>
            </a:pPr>
            <a:r>
              <a:rPr lang="en-US" altLang="ko-KR" dirty="0"/>
              <a:t>print(not (3 &lt; 4) and (12 + 6) &gt; 23 or 123 &lt; (34 ** 2))</a:t>
            </a:r>
          </a:p>
          <a:p>
            <a:pPr marL="0" indent="0">
              <a:buNone/>
            </a:pPr>
            <a:r>
              <a:rPr lang="en-US" altLang="ko-KR" dirty="0"/>
              <a:t>print((not (3 &lt; 4)) and ((12 + 6) &gt; 23) or (123 &lt; (34 ** 2)))</a:t>
            </a:r>
          </a:p>
          <a:p>
            <a:pPr marL="0" indent="0">
              <a:buNone/>
            </a:pPr>
            <a:r>
              <a:rPr lang="en-US" altLang="ko-KR" dirty="0"/>
              <a:t>print(((not (3 &lt; 4)) and ((12 + 6) &gt; 23)) or (123 &lt; (34 ** 2)))</a:t>
            </a:r>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687724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Changing the Order Of Evaluation</a:t>
            </a:r>
            <a:endParaRPr lang="ko-KR" altLang="en-US" dirty="0"/>
          </a:p>
        </p:txBody>
      </p:sp>
      <p:sp>
        <p:nvSpPr>
          <p:cNvPr id="5" name="내용 개체 틀 4"/>
          <p:cNvSpPr>
            <a:spLocks noGrp="1"/>
          </p:cNvSpPr>
          <p:nvPr>
            <p:ph idx="1"/>
          </p:nvPr>
        </p:nvSpPr>
        <p:spPr/>
        <p:txBody>
          <a:bodyPr/>
          <a:lstStyle/>
          <a:p>
            <a:r>
              <a:rPr lang="en-US" altLang="ko-KR"/>
              <a:t>To make the expressions more readable, we can use parentheses.</a:t>
            </a:r>
          </a:p>
          <a:p>
            <a:pPr lvl="1"/>
            <a:r>
              <a:rPr lang="en-US" altLang="ko-KR"/>
              <a:t>For example, ‘2 + (3 * 4)’ is definitely easier to understand than ‘2 + 3 * 4’ which requires knowledge of the operator precedence.</a:t>
            </a:r>
          </a:p>
          <a:p>
            <a:r>
              <a:rPr lang="en-US" altLang="ko-KR"/>
              <a:t>There is an additional advantage to using parentheses - it helps us to change the order of evaluation.</a:t>
            </a:r>
          </a:p>
          <a:p>
            <a:pPr lvl="1"/>
            <a:r>
              <a:rPr lang="en-US" altLang="ko-KR"/>
              <a:t>For example, if you want addition to be evaluated before multiplication in an expression, then you can write something like ‘(2 + 3) * 4’.</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2268064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Changing the Order Of Evaluation</a:t>
            </a:r>
            <a:endParaRPr lang="ko-KR" altLang="en-US" dirty="0"/>
          </a:p>
        </p:txBody>
      </p:sp>
      <p:sp>
        <p:nvSpPr>
          <p:cNvPr id="7" name="내용 개체 틀 6"/>
          <p:cNvSpPr>
            <a:spLocks noGrp="1"/>
          </p:cNvSpPr>
          <p:nvPr>
            <p:ph idx="1"/>
          </p:nvPr>
        </p:nvSpPr>
        <p:spPr/>
        <p:txBody>
          <a:bodyPr/>
          <a:lstStyle/>
          <a:p>
            <a:pPr marL="0" indent="0">
              <a:buNone/>
            </a:pPr>
            <a:r>
              <a:rPr lang="pt-BR" altLang="ko-KR"/>
              <a:t>print((2 + 3) * 4)</a:t>
            </a:r>
          </a:p>
          <a:p>
            <a:pPr marL="0" indent="0">
              <a:buNone/>
            </a:pPr>
            <a:r>
              <a:rPr lang="pt-BR" altLang="ko-KR"/>
              <a:t>print((2 + 3) * 4 - 5)</a:t>
            </a:r>
          </a:p>
          <a:p>
            <a:pPr marL="0" indent="0">
              <a:buNone/>
            </a:pPr>
            <a:r>
              <a:rPr lang="pt-BR" altLang="ko-KR"/>
              <a:t>print((2 - 5 + 3) * 4)</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25090585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Associativity</a:t>
            </a:r>
            <a:endParaRPr lang="ko-KR" altLang="en-US" dirty="0"/>
          </a:p>
        </p:txBody>
      </p:sp>
      <p:sp>
        <p:nvSpPr>
          <p:cNvPr id="3" name="내용 개체 틀 2"/>
          <p:cNvSpPr>
            <a:spLocks noGrp="1"/>
          </p:cNvSpPr>
          <p:nvPr>
            <p:ph idx="1"/>
          </p:nvPr>
        </p:nvSpPr>
        <p:spPr/>
        <p:txBody>
          <a:bodyPr/>
          <a:lstStyle/>
          <a:p>
            <a:r>
              <a:rPr lang="en-US" altLang="ko-KR"/>
              <a:t>Operators are usually associated from left to right.</a:t>
            </a:r>
          </a:p>
          <a:p>
            <a:r>
              <a:rPr lang="en-US" altLang="ko-KR"/>
              <a:t>This means that operators with the same precedence are evaluated in a left to right manner.</a:t>
            </a:r>
          </a:p>
          <a:p>
            <a:r>
              <a:rPr lang="en-US" altLang="ko-KR"/>
              <a:t>For example, 2 - 3 + 4 is evaluated as (2 - 3) + 4.</a:t>
            </a:r>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256159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Operators and Expressions</a:t>
            </a:r>
            <a:endParaRPr lang="ko-KR" altLang="en-US" dirty="0"/>
          </a:p>
        </p:txBody>
      </p:sp>
      <p:sp>
        <p:nvSpPr>
          <p:cNvPr id="3" name="내용 개체 틀 2"/>
          <p:cNvSpPr>
            <a:spLocks noGrp="1"/>
          </p:cNvSpPr>
          <p:nvPr>
            <p:ph idx="1"/>
          </p:nvPr>
        </p:nvSpPr>
        <p:spPr/>
        <p:txBody>
          <a:bodyPr/>
          <a:lstStyle/>
          <a:p>
            <a:r>
              <a:rPr lang="en-US" altLang="ko-KR"/>
              <a:t>A simple example of an ‘expression’ is 2 + 3.</a:t>
            </a:r>
          </a:p>
          <a:p>
            <a:r>
              <a:rPr lang="en-US" altLang="ko-KR"/>
              <a:t>An expression can be broken down into operators and operands.</a:t>
            </a:r>
          </a:p>
          <a:p>
            <a:r>
              <a:rPr lang="en-US" altLang="ko-KR"/>
              <a:t>‘Operators’ are functionality that do something and can be represented by symbols such as + or by special keywords.</a:t>
            </a:r>
          </a:p>
          <a:p>
            <a:r>
              <a:rPr lang="en-US" altLang="ko-KR"/>
              <a:t>Operators require some data to operate on and such data is called ‘operands’. In this case, 2 and 3 are the operands.</a:t>
            </a:r>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8838412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Associativity – Left to Right</a:t>
            </a:r>
            <a:endParaRPr lang="ko-KR" altLang="en-US" dirty="0"/>
          </a:p>
        </p:txBody>
      </p:sp>
      <p:sp>
        <p:nvSpPr>
          <p:cNvPr id="7" name="내용 개체 틀 6"/>
          <p:cNvSpPr>
            <a:spLocks noGrp="1"/>
          </p:cNvSpPr>
          <p:nvPr>
            <p:ph idx="1"/>
          </p:nvPr>
        </p:nvSpPr>
        <p:spPr/>
        <p:txBody>
          <a:bodyPr/>
          <a:lstStyle/>
          <a:p>
            <a:pPr marL="0" indent="0">
              <a:buNone/>
            </a:pPr>
            <a:r>
              <a:rPr lang="pt-BR" altLang="ko-KR"/>
              <a:t># + and - have the same precedence</a:t>
            </a:r>
          </a:p>
          <a:p>
            <a:pPr marL="0" indent="0">
              <a:buNone/>
            </a:pPr>
            <a:r>
              <a:rPr lang="pt-BR" altLang="ko-KR"/>
              <a:t>print(2 - 3 + 4)</a:t>
            </a:r>
          </a:p>
          <a:p>
            <a:pPr marL="0" indent="0">
              <a:buNone/>
            </a:pPr>
            <a:endParaRPr lang="pt-BR" altLang="ko-KR"/>
          </a:p>
          <a:p>
            <a:pPr marL="0" indent="0">
              <a:buNone/>
            </a:pPr>
            <a:r>
              <a:rPr lang="pt-BR" altLang="ko-KR"/>
              <a:t># Which one is </a:t>
            </a:r>
            <a:r>
              <a:rPr lang="en-US" altLang="ko-KR"/>
              <a:t>equivalent to the expression above</a:t>
            </a:r>
            <a:r>
              <a:rPr lang="pt-BR" altLang="ko-KR"/>
              <a:t>?</a:t>
            </a:r>
          </a:p>
          <a:p>
            <a:pPr marL="0" indent="0">
              <a:buNone/>
            </a:pPr>
            <a:r>
              <a:rPr lang="pt-BR" altLang="ko-KR"/>
              <a:t>print(2 - (3 + 4))</a:t>
            </a:r>
          </a:p>
          <a:p>
            <a:pPr marL="0" indent="0">
              <a:buNone/>
            </a:pPr>
            <a:r>
              <a:rPr lang="pt-BR" altLang="ko-KR"/>
              <a:t>print((2 - 3) + 4)</a:t>
            </a:r>
            <a:endParaRPr lang="pt-BR"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16079747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Associativity – Right to Left</a:t>
            </a:r>
            <a:endParaRPr lang="ko-KR" altLang="en-US" dirty="0"/>
          </a:p>
        </p:txBody>
      </p:sp>
      <p:sp>
        <p:nvSpPr>
          <p:cNvPr id="4" name="내용 개체 틀 3"/>
          <p:cNvSpPr>
            <a:spLocks noGrp="1"/>
          </p:cNvSpPr>
          <p:nvPr>
            <p:ph idx="1"/>
          </p:nvPr>
        </p:nvSpPr>
        <p:spPr/>
        <p:txBody>
          <a:bodyPr/>
          <a:lstStyle/>
          <a:p>
            <a:pPr marL="0" indent="0">
              <a:buNone/>
            </a:pPr>
            <a:r>
              <a:rPr lang="en-US" altLang="ko-KR" dirty="0"/>
              <a:t>print(2 ** 3 ** 4)</a:t>
            </a:r>
          </a:p>
          <a:p>
            <a:pPr marL="0" indent="0">
              <a:buNone/>
            </a:pPr>
            <a:r>
              <a:rPr lang="en-US" altLang="ko-KR" dirty="0"/>
              <a:t>print(2 ** (3 ** 4))</a:t>
            </a:r>
          </a:p>
          <a:p>
            <a:pPr marL="0" indent="0">
              <a:buNone/>
            </a:pPr>
            <a:r>
              <a:rPr lang="en-US" altLang="ko-KR" dirty="0"/>
              <a:t>print((2 ** 3) ** 4)</a:t>
            </a:r>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22130707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Area, Perimeter, Volume</a:t>
            </a:r>
            <a:endParaRPr lang="ko-KR" altLang="en-US" dirty="0"/>
          </a:p>
        </p:txBody>
      </p:sp>
      <p:sp>
        <p:nvSpPr>
          <p:cNvPr id="3" name="내용 개체 틀 2"/>
          <p:cNvSpPr>
            <a:spLocks noGrp="1"/>
          </p:cNvSpPr>
          <p:nvPr>
            <p:ph idx="1"/>
          </p:nvPr>
        </p:nvSpPr>
        <p:spPr/>
        <p:txBody>
          <a:bodyPr/>
          <a:lstStyle/>
          <a:p>
            <a:pPr marL="0" indent="0">
              <a:buNone/>
            </a:pPr>
            <a:r>
              <a:rPr lang="en-US" altLang="ko-KR"/>
              <a:t>iLength = 5</a:t>
            </a:r>
          </a:p>
          <a:p>
            <a:pPr marL="0" indent="0">
              <a:buNone/>
            </a:pPr>
            <a:r>
              <a:rPr lang="en-US" altLang="ko-KR"/>
              <a:t>iBreadth = 2</a:t>
            </a:r>
          </a:p>
          <a:p>
            <a:pPr marL="0" indent="0">
              <a:buNone/>
            </a:pPr>
            <a:r>
              <a:rPr lang="en-US" altLang="ko-KR"/>
              <a:t>iDepth = 4</a:t>
            </a:r>
          </a:p>
          <a:p>
            <a:pPr marL="0" indent="0">
              <a:buNone/>
            </a:pPr>
            <a:r>
              <a:rPr lang="en-US" altLang="ko-KR"/>
              <a:t>print('Area is', iLength * iBreadth)</a:t>
            </a:r>
          </a:p>
          <a:p>
            <a:pPr marL="0" indent="0">
              <a:buNone/>
            </a:pPr>
            <a:r>
              <a:rPr lang="en-US" altLang="ko-KR"/>
              <a:t>print('Perimeter is', 2 * (iLength + iBreadth))</a:t>
            </a:r>
          </a:p>
          <a:p>
            <a:pPr marL="0" indent="0">
              <a:buNone/>
            </a:pPr>
            <a:r>
              <a:rPr lang="en-US" altLang="ko-KR"/>
              <a:t>print('Volume is', iLength * iBreadth * iDepth)</a:t>
            </a:r>
            <a:endParaRPr lang="en-US" altLang="ko-KR"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13462959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Quadratic Functions</a:t>
            </a:r>
            <a:endParaRPr lang="ko-KR" altLang="en-US" dirty="0"/>
          </a:p>
        </p:txBody>
      </p:sp>
      <mc:AlternateContent xmlns:mc="http://schemas.openxmlformats.org/markup-compatibility/2006" xmlns:a14="http://schemas.microsoft.com/office/drawing/2010/main">
        <mc:Choice Requires="a14">
          <p:sp>
            <p:nvSpPr>
              <p:cNvPr id="4" name="내용 개체 틀 3"/>
              <p:cNvSpPr>
                <a:spLocks noGrp="1"/>
              </p:cNvSpPr>
              <p:nvPr>
                <p:ph idx="1"/>
              </p:nvPr>
            </p:nvSpPr>
            <p:spPr/>
            <p:txBody>
              <a:bodyPr/>
              <a:lstStyle/>
              <a:p>
                <a14:m>
                  <m:oMath xmlns:m="http://schemas.openxmlformats.org/officeDocument/2006/math">
                    <m:r>
                      <a:rPr lang="en-US" altLang="ko-KR" smtClean="0">
                        <a:latin typeface="Cambria Math" panose="02040503050406030204" pitchFamily="18" charset="0"/>
                      </a:rPr>
                      <m:t>𝑦</m:t>
                    </m:r>
                    <m:r>
                      <a:rPr lang="en-US" altLang="ko-KR">
                        <a:latin typeface="Cambria Math" panose="02040503050406030204" pitchFamily="18" charset="0"/>
                      </a:rPr>
                      <m:t>=</m:t>
                    </m:r>
                    <m:r>
                      <a:rPr lang="en-US" altLang="ko-KR">
                        <a:latin typeface="Cambria Math" panose="02040503050406030204" pitchFamily="18" charset="0"/>
                      </a:rPr>
                      <m:t>𝑓</m:t>
                    </m:r>
                    <m:d>
                      <m:dPr>
                        <m:ctrlPr>
                          <a:rPr lang="en-US" altLang="ko-KR" i="1" smtClean="0">
                            <a:latin typeface="Cambria Math" panose="02040503050406030204" pitchFamily="18" charset="0"/>
                          </a:rPr>
                        </m:ctrlPr>
                      </m:dPr>
                      <m:e>
                        <m:r>
                          <a:rPr lang="en-US" altLang="ko-KR">
                            <a:latin typeface="Cambria Math" panose="02040503050406030204" pitchFamily="18" charset="0"/>
                          </a:rPr>
                          <m:t>𝑥</m:t>
                        </m:r>
                      </m:e>
                    </m:d>
                    <m:r>
                      <a:rPr lang="en-US" altLang="ko-KR" smtClean="0">
                        <a:latin typeface="Cambria Math" panose="02040503050406030204" pitchFamily="18" charset="0"/>
                      </a:rPr>
                      <m:t>=</m:t>
                    </m:r>
                    <m:r>
                      <a:rPr lang="en-US" altLang="ko-KR">
                        <a:latin typeface="Cambria Math" panose="02040503050406030204" pitchFamily="18" charset="0"/>
                      </a:rPr>
                      <m:t>𝑎</m:t>
                    </m:r>
                    <m:sSup>
                      <m:sSupPr>
                        <m:ctrlPr>
                          <a:rPr lang="en-US" altLang="ko-KR" i="1" smtClean="0">
                            <a:latin typeface="Cambria Math" panose="02040503050406030204" pitchFamily="18" charset="0"/>
                          </a:rPr>
                        </m:ctrlPr>
                      </m:sSupPr>
                      <m:e>
                        <m:r>
                          <a:rPr lang="en-US" altLang="ko-KR">
                            <a:latin typeface="Cambria Math" panose="02040503050406030204" pitchFamily="18" charset="0"/>
                          </a:rPr>
                          <m:t>𝑥</m:t>
                        </m:r>
                      </m:e>
                      <m:sup>
                        <m:r>
                          <a:rPr lang="en-US" altLang="ko-KR">
                            <a:latin typeface="Cambria Math" panose="02040503050406030204" pitchFamily="18" charset="0"/>
                          </a:rPr>
                          <m:t>2</m:t>
                        </m:r>
                      </m:sup>
                    </m:sSup>
                    <m:r>
                      <a:rPr lang="en-US" altLang="ko-KR">
                        <a:latin typeface="Cambria Math" panose="02040503050406030204" pitchFamily="18" charset="0"/>
                      </a:rPr>
                      <m:t>+</m:t>
                    </m:r>
                    <m:r>
                      <a:rPr lang="en-US" altLang="ko-KR">
                        <a:latin typeface="Cambria Math" panose="02040503050406030204" pitchFamily="18" charset="0"/>
                      </a:rPr>
                      <m:t>𝑏𝑥</m:t>
                    </m:r>
                    <m:r>
                      <a:rPr lang="en-US" altLang="ko-KR" smtClean="0">
                        <a:latin typeface="Cambria Math" panose="02040503050406030204" pitchFamily="18" charset="0"/>
                      </a:rPr>
                      <m:t> </m:t>
                    </m:r>
                    <m:r>
                      <a:rPr lang="en-US" altLang="ko-KR">
                        <a:latin typeface="Cambria Math" panose="02040503050406030204" pitchFamily="18" charset="0"/>
                      </a:rPr>
                      <m:t>+</m:t>
                    </m:r>
                    <m:r>
                      <a:rPr lang="en-US" altLang="ko-KR" smtClean="0">
                        <a:latin typeface="Cambria Math" panose="02040503050406030204" pitchFamily="18" charset="0"/>
                      </a:rPr>
                      <m:t> </m:t>
                    </m:r>
                    <m:r>
                      <a:rPr lang="en-US" altLang="ko-KR">
                        <a:latin typeface="Cambria Math" panose="02040503050406030204" pitchFamily="18" charset="0"/>
                      </a:rPr>
                      <m:t>𝑐</m:t>
                    </m:r>
                  </m:oMath>
                </a14:m>
                <a:endParaRPr lang="en-US" altLang="ko-KR" dirty="0"/>
              </a:p>
              <a:p>
                <a:endParaRPr lang="en-US" altLang="ko-KR" dirty="0"/>
              </a:p>
              <a:p>
                <a:endParaRPr lang="en-US" altLang="ko-KR" dirty="0"/>
              </a:p>
              <a:p>
                <a:r>
                  <a:rPr lang="en-US" altLang="ko-KR" dirty="0"/>
                  <a:t>e.g. Calculate the value of </a:t>
                </a:r>
                <a14:m>
                  <m:oMath xmlns:m="http://schemas.openxmlformats.org/officeDocument/2006/math">
                    <m:r>
                      <a:rPr lang="en-US" altLang="ko-KR">
                        <a:latin typeface="Cambria Math" panose="02040503050406030204" pitchFamily="18" charset="0"/>
                      </a:rPr>
                      <m:t>𝑦</m:t>
                    </m:r>
                  </m:oMath>
                </a14:m>
                <a:r>
                  <a:rPr lang="en-US" altLang="ko-KR" dirty="0"/>
                  <a:t> at </a:t>
                </a:r>
                <a14:m>
                  <m:oMath xmlns:m="http://schemas.openxmlformats.org/officeDocument/2006/math">
                    <m:r>
                      <a:rPr lang="en-US" altLang="ko-KR">
                        <a:latin typeface="Cambria Math" panose="02040503050406030204" pitchFamily="18" charset="0"/>
                      </a:rPr>
                      <m:t>𝑥</m:t>
                    </m:r>
                  </m:oMath>
                </a14:m>
                <a:r>
                  <a:rPr lang="en-US" altLang="ko-KR" dirty="0"/>
                  <a:t> = 2.0, when the quadratic function is given by </a:t>
                </a:r>
                <a14:m>
                  <m:oMath xmlns:m="http://schemas.openxmlformats.org/officeDocument/2006/math">
                    <m:r>
                      <a:rPr lang="en-US" altLang="ko-KR">
                        <a:latin typeface="Cambria Math" panose="02040503050406030204" pitchFamily="18" charset="0"/>
                      </a:rPr>
                      <m:t>𝑦</m:t>
                    </m:r>
                    <m:r>
                      <a:rPr lang="en-US" altLang="ko-KR">
                        <a:latin typeface="Cambria Math" panose="02040503050406030204" pitchFamily="18" charset="0"/>
                      </a:rPr>
                      <m:t>=</m:t>
                    </m:r>
                    <m:r>
                      <a:rPr lang="en-US" altLang="ko-KR">
                        <a:latin typeface="Cambria Math" panose="02040503050406030204" pitchFamily="18" charset="0"/>
                      </a:rPr>
                      <m:t>𝑓</m:t>
                    </m:r>
                    <m:d>
                      <m:dPr>
                        <m:ctrlPr>
                          <a:rPr lang="en-US" altLang="ko-KR" i="1">
                            <a:latin typeface="Cambria Math" panose="02040503050406030204" pitchFamily="18" charset="0"/>
                          </a:rPr>
                        </m:ctrlPr>
                      </m:dPr>
                      <m:e>
                        <m:r>
                          <a:rPr lang="en-US" altLang="ko-KR">
                            <a:latin typeface="Cambria Math" panose="02040503050406030204" pitchFamily="18" charset="0"/>
                          </a:rPr>
                          <m:t>𝑥</m:t>
                        </m:r>
                      </m:e>
                    </m:d>
                    <m:r>
                      <a:rPr lang="en-US" altLang="ko-KR">
                        <a:latin typeface="Cambria Math" panose="02040503050406030204" pitchFamily="18" charset="0"/>
                      </a:rPr>
                      <m:t>=</m:t>
                    </m:r>
                    <m:r>
                      <a:rPr lang="en-US" altLang="ko-KR" smtClean="0">
                        <a:latin typeface="Cambria Math" panose="02040503050406030204" pitchFamily="18" charset="0"/>
                      </a:rPr>
                      <m:t>1.5</m:t>
                    </m:r>
                    <m:sSup>
                      <m:sSupPr>
                        <m:ctrlPr>
                          <a:rPr lang="en-US" altLang="ko-KR" i="1">
                            <a:latin typeface="Cambria Math" panose="02040503050406030204" pitchFamily="18" charset="0"/>
                          </a:rPr>
                        </m:ctrlPr>
                      </m:sSupPr>
                      <m:e>
                        <m:r>
                          <a:rPr lang="en-US" altLang="ko-KR">
                            <a:latin typeface="Cambria Math" panose="02040503050406030204" pitchFamily="18" charset="0"/>
                          </a:rPr>
                          <m:t>𝑥</m:t>
                        </m:r>
                      </m:e>
                      <m:sup>
                        <m:r>
                          <a:rPr lang="en-US" altLang="ko-KR">
                            <a:latin typeface="Cambria Math" panose="02040503050406030204" pitchFamily="18" charset="0"/>
                          </a:rPr>
                          <m:t>2</m:t>
                        </m:r>
                      </m:sup>
                    </m:sSup>
                    <m:r>
                      <a:rPr lang="en-US" altLang="ko-KR">
                        <a:latin typeface="Cambria Math" panose="02040503050406030204" pitchFamily="18" charset="0"/>
                      </a:rPr>
                      <m:t>+2.1</m:t>
                    </m:r>
                    <m:r>
                      <a:rPr lang="en-US" altLang="ko-KR">
                        <a:latin typeface="Cambria Math" panose="02040503050406030204" pitchFamily="18" charset="0"/>
                      </a:rPr>
                      <m:t>𝑥</m:t>
                    </m:r>
                    <m:r>
                      <a:rPr lang="en-US" altLang="ko-KR">
                        <a:latin typeface="Cambria Math" panose="02040503050406030204" pitchFamily="18" charset="0"/>
                      </a:rPr>
                      <m:t> + 3.8</m:t>
                    </m:r>
                  </m:oMath>
                </a14:m>
                <a:r>
                  <a:rPr lang="en-US" altLang="ko-KR" dirty="0"/>
                  <a:t>.</a:t>
                </a:r>
              </a:p>
              <a:p>
                <a:pPr lvl="1"/>
                <a:endParaRPr lang="en-US" altLang="ko-KR" dirty="0"/>
              </a:p>
              <a:p>
                <a:pPr marL="457200" lvl="1" indent="0">
                  <a:buNone/>
                </a:pPr>
                <a:r>
                  <a:rPr lang="en-US" altLang="ko-KR" dirty="0"/>
                  <a:t>x = 2.0</a:t>
                </a:r>
              </a:p>
              <a:p>
                <a:pPr marL="457200" lvl="1" indent="0">
                  <a:buNone/>
                </a:pPr>
                <a:r>
                  <a:rPr lang="en-US" altLang="ko-KR" dirty="0"/>
                  <a:t>print(1.5 * x ** 2 + 2.1 * x + 3.8)</a:t>
                </a:r>
                <a:endParaRPr lang="ko-KR" altLang="en-US" dirty="0"/>
              </a:p>
            </p:txBody>
          </p:sp>
        </mc:Choice>
        <mc:Fallback xmlns="">
          <p:sp>
            <p:nvSpPr>
              <p:cNvPr id="4" name="내용 개체 틀 3"/>
              <p:cNvSpPr>
                <a:spLocks noGrp="1" noRot="1" noChangeAspect="1" noMove="1" noResize="1" noEditPoints="1" noAdjustHandles="1" noChangeArrowheads="1" noChangeShapeType="1" noTextEdit="1"/>
              </p:cNvSpPr>
              <p:nvPr>
                <p:ph idx="1"/>
              </p:nvPr>
            </p:nvSpPr>
            <p:spPr>
              <a:blipFill>
                <a:blip r:embed="rId2"/>
                <a:stretch>
                  <a:fillRect l="-1156"/>
                </a:stretch>
              </a:blipFill>
            </p:spPr>
            <p:txBody>
              <a:bodyPr/>
              <a:lstStyle/>
              <a:p>
                <a:r>
                  <a:rPr lang="ko-KR" altLang="en-US">
                    <a:noFill/>
                  </a:rPr>
                  <a:t> </a:t>
                </a:r>
              </a:p>
            </p:txBody>
          </p:sp>
        </mc:Fallback>
      </mc:AlternateContent>
      <p:sp>
        <p:nvSpPr>
          <p:cNvPr id="5" name="슬라이드 번호 개체 틀 4"/>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4514867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Operators and Expressions</a:t>
            </a:r>
          </a:p>
          <a:p>
            <a:r>
              <a:rPr lang="en-US" altLang="ko-KR" dirty="0"/>
              <a:t>Arithmetic Operators</a:t>
            </a:r>
          </a:p>
          <a:p>
            <a:r>
              <a:rPr lang="en-US" altLang="ko-KR" dirty="0"/>
              <a:t>Relational Operators</a:t>
            </a:r>
          </a:p>
          <a:p>
            <a:r>
              <a:rPr lang="en-US" altLang="ko-KR" dirty="0"/>
              <a:t>Logical Operators</a:t>
            </a:r>
          </a:p>
          <a:p>
            <a:r>
              <a:rPr lang="en-US" altLang="ko-KR" dirty="0"/>
              <a:t>Shortcut for Math Operation and Assignment</a:t>
            </a:r>
          </a:p>
          <a:p>
            <a:r>
              <a:rPr lang="en-US" altLang="ko-KR" dirty="0"/>
              <a:t>Evaluation Order</a:t>
            </a:r>
          </a:p>
          <a:p>
            <a:r>
              <a:rPr lang="en-US" altLang="ko-KR" b="1" u="sng" dirty="0"/>
              <a:t>Type Conversion</a:t>
            </a:r>
            <a:endParaRPr lang="ko-KR" altLang="en-US" b="1" u="sng"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9661678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a:t>Type Conversion</a:t>
            </a:r>
            <a:endParaRPr lang="ko-KR" altLang="en-US" dirty="0"/>
          </a:p>
        </p:txBody>
      </p:sp>
      <p:sp>
        <p:nvSpPr>
          <p:cNvPr id="6" name="내용 개체 틀 5"/>
          <p:cNvSpPr>
            <a:spLocks noGrp="1"/>
          </p:cNvSpPr>
          <p:nvPr>
            <p:ph idx="1"/>
          </p:nvPr>
        </p:nvSpPr>
        <p:spPr/>
        <p:txBody>
          <a:bodyPr>
            <a:normAutofit lnSpcReduction="10000"/>
          </a:bodyPr>
          <a:lstStyle/>
          <a:p>
            <a:r>
              <a:rPr lang="en-US" altLang="ko-KR" dirty="0"/>
              <a:t>Float to int</a:t>
            </a:r>
          </a:p>
          <a:p>
            <a:pPr lvl="1"/>
            <a:r>
              <a:rPr lang="en-US" altLang="ko-KR" dirty="0"/>
              <a:t>e.g. int(1.5)</a:t>
            </a:r>
          </a:p>
          <a:p>
            <a:r>
              <a:rPr lang="en-US" altLang="ko-KR" dirty="0"/>
              <a:t>String to int</a:t>
            </a:r>
          </a:p>
          <a:p>
            <a:pPr lvl="1"/>
            <a:r>
              <a:rPr lang="en-US" altLang="ko-KR" dirty="0"/>
              <a:t>e.g. int("12")</a:t>
            </a:r>
          </a:p>
          <a:p>
            <a:r>
              <a:rPr lang="en-US" altLang="ko-KR" dirty="0"/>
              <a:t>String to float</a:t>
            </a:r>
          </a:p>
          <a:p>
            <a:pPr lvl="1"/>
            <a:r>
              <a:rPr lang="en-US" altLang="ko-KR" dirty="0"/>
              <a:t>e.g. float("1.5")</a:t>
            </a:r>
          </a:p>
          <a:p>
            <a:r>
              <a:rPr lang="en-US" altLang="ko-KR" dirty="0"/>
              <a:t>Float, int to string</a:t>
            </a:r>
          </a:p>
          <a:p>
            <a:pPr lvl="1"/>
            <a:r>
              <a:rPr lang="en-US" altLang="ko-KR" dirty="0"/>
              <a:t>e.g. str(1.23)</a:t>
            </a:r>
          </a:p>
          <a:p>
            <a:pPr lvl="1"/>
            <a:r>
              <a:rPr lang="en-US" altLang="ko-KR" dirty="0"/>
              <a:t>e.g. "{0:d}".format(123)</a:t>
            </a:r>
          </a:p>
          <a:p>
            <a:pPr lvl="1"/>
            <a:r>
              <a:rPr lang="en-US" altLang="ko-KR" dirty="0"/>
              <a:t>e.g. "{0:.2f}".format(123.123)</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5041081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Float to int – round-off, round-down, round-up</a:t>
            </a:r>
            <a:endParaRPr lang="ko-KR" altLang="en-US" dirty="0"/>
          </a:p>
        </p:txBody>
      </p:sp>
      <p:sp>
        <p:nvSpPr>
          <p:cNvPr id="4" name="내용 개체 틀 3"/>
          <p:cNvSpPr>
            <a:spLocks noGrp="1"/>
          </p:cNvSpPr>
          <p:nvPr>
            <p:ph sz="half" idx="1"/>
          </p:nvPr>
        </p:nvSpPr>
        <p:spPr/>
        <p:txBody>
          <a:bodyPr>
            <a:normAutofit fontScale="77500" lnSpcReduction="20000"/>
          </a:bodyPr>
          <a:lstStyle/>
          <a:p>
            <a:r>
              <a:rPr lang="en-US" altLang="ko-KR"/>
              <a:t>Round-off</a:t>
            </a:r>
          </a:p>
          <a:p>
            <a:pPr marL="457200" lvl="1" indent="0">
              <a:buNone/>
            </a:pPr>
            <a:r>
              <a:rPr lang="en-US" altLang="ko-KR"/>
              <a:t>A = 1.5</a:t>
            </a:r>
          </a:p>
          <a:p>
            <a:pPr marL="457200" lvl="1" indent="0">
              <a:buNone/>
            </a:pPr>
            <a:r>
              <a:rPr lang="en-US" altLang="ko-KR"/>
              <a:t>print(int(A + 0.5))	# 2</a:t>
            </a:r>
          </a:p>
          <a:p>
            <a:pPr marL="457200" lvl="1" indent="0">
              <a:buNone/>
            </a:pPr>
            <a:r>
              <a:rPr lang="en-US" altLang="ko-KR"/>
              <a:t>A = -1.5</a:t>
            </a:r>
          </a:p>
          <a:p>
            <a:pPr marL="457200" lvl="1" indent="0">
              <a:buNone/>
            </a:pPr>
            <a:r>
              <a:rPr lang="en-US" altLang="ko-KR"/>
              <a:t>print(int(A + 0.5))	# -1</a:t>
            </a:r>
          </a:p>
          <a:p>
            <a:endParaRPr lang="en-US" altLang="ko-KR"/>
          </a:p>
          <a:p>
            <a:r>
              <a:rPr lang="en-US" altLang="ko-KR"/>
              <a:t>Rounding off a number to two decimal places</a:t>
            </a:r>
          </a:p>
          <a:p>
            <a:pPr marL="457200" lvl="1" indent="0">
              <a:buNone/>
            </a:pPr>
            <a:r>
              <a:rPr lang="en-US" altLang="ko-KR"/>
              <a:t>A = 1.125</a:t>
            </a:r>
          </a:p>
          <a:p>
            <a:pPr marL="457200" lvl="1" indent="0">
              <a:buNone/>
            </a:pPr>
            <a:r>
              <a:rPr lang="en-US" altLang="ko-KR"/>
              <a:t>B = int((A * 100 + 0.5)) / 100</a:t>
            </a:r>
          </a:p>
          <a:p>
            <a:pPr marL="457200" lvl="1" indent="0">
              <a:buNone/>
            </a:pPr>
            <a:r>
              <a:rPr lang="en-US" altLang="ko-KR"/>
              <a:t>print(B)			# 1.13</a:t>
            </a:r>
            <a:endParaRPr lang="ko-KR" altLang="en-US" dirty="0"/>
          </a:p>
        </p:txBody>
      </p:sp>
      <p:sp>
        <p:nvSpPr>
          <p:cNvPr id="15" name="내용 개체 틀 14"/>
          <p:cNvSpPr>
            <a:spLocks noGrp="1"/>
          </p:cNvSpPr>
          <p:nvPr>
            <p:ph sz="half" idx="2"/>
          </p:nvPr>
        </p:nvSpPr>
        <p:spPr/>
        <p:txBody>
          <a:bodyPr>
            <a:normAutofit fontScale="77500" lnSpcReduction="20000"/>
          </a:bodyPr>
          <a:lstStyle/>
          <a:p>
            <a:r>
              <a:rPr lang="en-US" altLang="ko-KR"/>
              <a:t>Round-down</a:t>
            </a:r>
          </a:p>
          <a:p>
            <a:pPr marL="457200" lvl="1" indent="0">
              <a:buNone/>
            </a:pPr>
            <a:r>
              <a:rPr lang="en-US" altLang="ko-KR"/>
              <a:t>print(int(1.5))		# 1</a:t>
            </a:r>
          </a:p>
          <a:p>
            <a:pPr marL="457200" lvl="1" indent="0">
              <a:buNone/>
            </a:pPr>
            <a:r>
              <a:rPr lang="en-US" altLang="ko-KR"/>
              <a:t>print(int(-1.5))		# -1 </a:t>
            </a:r>
            <a:r>
              <a:rPr lang="en-US" altLang="ko-KR">
                <a:sym typeface="Wingdings" panose="05000000000000000000" pitchFamily="2" charset="2"/>
              </a:rPr>
              <a:t> </a:t>
            </a:r>
            <a:r>
              <a:rPr lang="en-US" altLang="ko-KR"/>
              <a:t>-2?</a:t>
            </a:r>
          </a:p>
          <a:p>
            <a:endParaRPr lang="en-US" altLang="ko-KR"/>
          </a:p>
          <a:p>
            <a:r>
              <a:rPr lang="en-US" altLang="ko-KR"/>
              <a:t>Round-up</a:t>
            </a:r>
          </a:p>
          <a:p>
            <a:pPr marL="457200" lvl="1" indent="0">
              <a:buNone/>
            </a:pPr>
            <a:r>
              <a:rPr lang="en-US" altLang="ko-KR"/>
              <a:t>print(int(1.5 + 1.0))	# 2</a:t>
            </a:r>
          </a:p>
          <a:p>
            <a:pPr marL="457200" lvl="1" indent="0">
              <a:buNone/>
            </a:pPr>
            <a:r>
              <a:rPr lang="en-US" altLang="ko-KR"/>
              <a:t>print(int(3.0 + 1.0))	# 4 </a:t>
            </a:r>
            <a:r>
              <a:rPr lang="en-US" altLang="ko-KR">
                <a:sym typeface="Wingdings" panose="05000000000000000000" pitchFamily="2" charset="2"/>
              </a:rPr>
              <a:t> </a:t>
            </a:r>
            <a:r>
              <a:rPr lang="en-US" altLang="ko-KR"/>
              <a:t>3?</a:t>
            </a:r>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2154273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round( )</a:t>
            </a:r>
            <a:endParaRPr lang="ko-KR" altLang="en-US" dirty="0"/>
          </a:p>
        </p:txBody>
      </p:sp>
      <p:sp>
        <p:nvSpPr>
          <p:cNvPr id="10" name="내용 개체 틀 9"/>
          <p:cNvSpPr>
            <a:spLocks noGrp="1"/>
          </p:cNvSpPr>
          <p:nvPr>
            <p:ph idx="1"/>
          </p:nvPr>
        </p:nvSpPr>
        <p:spPr/>
        <p:txBody>
          <a:bodyPr/>
          <a:lstStyle/>
          <a:p>
            <a:r>
              <a:rPr lang="en-US" altLang="ko-KR" dirty="0"/>
              <a:t>round(number[, </a:t>
            </a:r>
            <a:r>
              <a:rPr lang="en-US" altLang="ko-KR" dirty="0" err="1"/>
              <a:t>ndigits</a:t>
            </a:r>
            <a:r>
              <a:rPr lang="en-US" altLang="ko-KR" dirty="0"/>
              <a:t>]) return number rounded to </a:t>
            </a:r>
            <a:r>
              <a:rPr lang="en-US" altLang="ko-KR" dirty="0" err="1"/>
              <a:t>ndigits</a:t>
            </a:r>
            <a:r>
              <a:rPr lang="en-US" altLang="ko-KR" dirty="0"/>
              <a:t> precision after the decimal point.</a:t>
            </a:r>
          </a:p>
          <a:p>
            <a:pPr lvl="1"/>
            <a:r>
              <a:rPr lang="en-US" altLang="ko-KR" dirty="0"/>
              <a:t>If </a:t>
            </a:r>
            <a:r>
              <a:rPr lang="en-US" altLang="ko-KR" dirty="0" err="1"/>
              <a:t>ndigits</a:t>
            </a:r>
            <a:r>
              <a:rPr lang="en-US" altLang="ko-KR" dirty="0"/>
              <a:t> is omitted or is None, it returns the nearest integer to its input.</a:t>
            </a:r>
          </a:p>
          <a:p>
            <a:endParaRPr lang="en-US" altLang="ko-KR" dirty="0"/>
          </a:p>
          <a:p>
            <a:pPr marL="0" indent="0">
              <a:buNone/>
            </a:pPr>
            <a:r>
              <a:rPr lang="en-US" altLang="ko-KR" dirty="0"/>
              <a:t>print(round(1.5))			# 2</a:t>
            </a:r>
          </a:p>
          <a:p>
            <a:pPr marL="0" indent="0">
              <a:buNone/>
            </a:pPr>
            <a:r>
              <a:rPr lang="en-US" altLang="ko-KR" dirty="0"/>
              <a:t>print(round(1.115, 2))		# 1.11 </a:t>
            </a:r>
            <a:r>
              <a:rPr lang="en-US" altLang="ko-KR" dirty="0">
                <a:sym typeface="Wingdings" panose="05000000000000000000" pitchFamily="2" charset="2"/>
              </a:rPr>
              <a:t></a:t>
            </a:r>
            <a:r>
              <a:rPr lang="en-US" altLang="ko-KR" dirty="0"/>
              <a:t> 1.12?</a:t>
            </a:r>
          </a:p>
          <a:p>
            <a:pPr marL="0" indent="0">
              <a:buNone/>
            </a:pPr>
            <a:r>
              <a:rPr lang="en-US" altLang="ko-KR" dirty="0"/>
              <a:t>print(round(1115, -2))		# 1100</a:t>
            </a:r>
          </a:p>
          <a:p>
            <a:pPr marL="0" indent="0">
              <a:buNone/>
            </a:pPr>
            <a:r>
              <a:rPr lang="en-US" altLang="ko-KR" dirty="0"/>
              <a:t>print(round(2.5))			# 2 </a:t>
            </a:r>
            <a:r>
              <a:rPr lang="en-US" altLang="ko-KR" dirty="0">
                <a:sym typeface="Wingdings" panose="05000000000000000000" pitchFamily="2" charset="2"/>
              </a:rPr>
              <a:t></a:t>
            </a:r>
            <a:r>
              <a:rPr lang="en-US" altLang="ko-KR" dirty="0"/>
              <a:t> 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10100561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Rounding to the nearest integer</a:t>
            </a:r>
            <a:endParaRPr lang="ko-KR" altLang="en-US" dirty="0"/>
          </a:p>
        </p:txBody>
      </p:sp>
      <p:sp>
        <p:nvSpPr>
          <p:cNvPr id="4" name="내용 개체 틀 3"/>
          <p:cNvSpPr>
            <a:spLocks noGrp="1"/>
          </p:cNvSpPr>
          <p:nvPr>
            <p:ph sz="half" idx="1"/>
          </p:nvPr>
        </p:nvSpPr>
        <p:spPr/>
        <p:txBody>
          <a:bodyPr>
            <a:normAutofit fontScale="62500" lnSpcReduction="20000"/>
          </a:bodyPr>
          <a:lstStyle/>
          <a:p>
            <a:r>
              <a:rPr lang="en-US" altLang="ko-KR" dirty="0"/>
              <a:t>Commonly,</a:t>
            </a:r>
          </a:p>
          <a:p>
            <a:pPr lvl="1"/>
            <a:r>
              <a:rPr lang="en-US" altLang="ko-KR" dirty="0"/>
              <a:t>1.3 </a:t>
            </a:r>
            <a:r>
              <a:rPr lang="en-US" altLang="ko-KR" dirty="0">
                <a:sym typeface="Wingdings" panose="05000000000000000000" pitchFamily="2" charset="2"/>
              </a:rPr>
              <a:t></a:t>
            </a:r>
            <a:r>
              <a:rPr lang="en-US" altLang="ko-KR" dirty="0"/>
              <a:t> 1	1.7 </a:t>
            </a:r>
            <a:r>
              <a:rPr lang="en-US" altLang="ko-KR" dirty="0">
                <a:sym typeface="Wingdings" panose="05000000000000000000" pitchFamily="2" charset="2"/>
              </a:rPr>
              <a:t></a:t>
            </a:r>
            <a:r>
              <a:rPr lang="en-US" altLang="ko-KR" dirty="0"/>
              <a:t> 2</a:t>
            </a:r>
          </a:p>
          <a:p>
            <a:pPr lvl="1"/>
            <a:r>
              <a:rPr lang="en-US" altLang="ko-KR" dirty="0"/>
              <a:t>-1.3 </a:t>
            </a:r>
            <a:r>
              <a:rPr lang="en-US" altLang="ko-KR" dirty="0">
                <a:sym typeface="Wingdings" panose="05000000000000000000" pitchFamily="2" charset="2"/>
              </a:rPr>
              <a:t></a:t>
            </a:r>
            <a:r>
              <a:rPr lang="en-US" altLang="ko-KR" dirty="0"/>
              <a:t> -1	-1.7 </a:t>
            </a:r>
            <a:r>
              <a:rPr lang="en-US" altLang="ko-KR" dirty="0">
                <a:sym typeface="Wingdings" panose="05000000000000000000" pitchFamily="2" charset="2"/>
              </a:rPr>
              <a:t></a:t>
            </a:r>
            <a:r>
              <a:rPr lang="en-US" altLang="ko-KR" dirty="0"/>
              <a:t> -2</a:t>
            </a:r>
          </a:p>
          <a:p>
            <a:r>
              <a:rPr lang="en-US" altLang="ko-KR" dirty="0"/>
              <a:t>Round half up (in Math class)</a:t>
            </a:r>
          </a:p>
          <a:p>
            <a:pPr lvl="1"/>
            <a:r>
              <a:rPr lang="en-US" altLang="ko-KR" dirty="0"/>
              <a:t>1.5 </a:t>
            </a:r>
            <a:r>
              <a:rPr lang="en-US" altLang="ko-KR" dirty="0">
                <a:sym typeface="Wingdings" panose="05000000000000000000" pitchFamily="2" charset="2"/>
              </a:rPr>
              <a:t> 2	2.5  3</a:t>
            </a:r>
          </a:p>
          <a:p>
            <a:pPr lvl="1"/>
            <a:r>
              <a:rPr lang="en-US" altLang="ko-KR" dirty="0">
                <a:sym typeface="Wingdings" panose="05000000000000000000" pitchFamily="2" charset="2"/>
              </a:rPr>
              <a:t>-1.5  -1	-2.5  -2</a:t>
            </a:r>
            <a:endParaRPr lang="en-US" altLang="ko-KR" dirty="0"/>
          </a:p>
          <a:p>
            <a:r>
              <a:rPr lang="en-US" altLang="ko-KR" dirty="0"/>
              <a:t>Round half down</a:t>
            </a:r>
          </a:p>
          <a:p>
            <a:pPr lvl="1"/>
            <a:r>
              <a:rPr lang="en-US" altLang="ko-KR" dirty="0"/>
              <a:t>1.5 </a:t>
            </a:r>
            <a:r>
              <a:rPr lang="en-US" altLang="ko-KR" dirty="0">
                <a:sym typeface="Wingdings" panose="05000000000000000000" pitchFamily="2" charset="2"/>
              </a:rPr>
              <a:t> 1	2.5  2</a:t>
            </a:r>
          </a:p>
          <a:p>
            <a:pPr lvl="1"/>
            <a:r>
              <a:rPr lang="en-US" altLang="ko-KR" dirty="0">
                <a:sym typeface="Wingdings" panose="05000000000000000000" pitchFamily="2" charset="2"/>
              </a:rPr>
              <a:t>-1.5  -2	-2.5  -3</a:t>
            </a:r>
            <a:endParaRPr lang="en-US" altLang="ko-KR" dirty="0"/>
          </a:p>
          <a:p>
            <a:r>
              <a:rPr lang="en-US" altLang="ko-KR" dirty="0"/>
              <a:t>Round half towards zero</a:t>
            </a:r>
          </a:p>
          <a:p>
            <a:pPr lvl="1"/>
            <a:r>
              <a:rPr lang="en-US" altLang="ko-KR" dirty="0"/>
              <a:t>1.5 </a:t>
            </a:r>
            <a:r>
              <a:rPr lang="en-US" altLang="ko-KR" dirty="0">
                <a:sym typeface="Wingdings" panose="05000000000000000000" pitchFamily="2" charset="2"/>
              </a:rPr>
              <a:t> 1	2.5  2</a:t>
            </a:r>
          </a:p>
          <a:p>
            <a:pPr lvl="1"/>
            <a:r>
              <a:rPr lang="en-US" altLang="ko-KR" dirty="0">
                <a:sym typeface="Wingdings" panose="05000000000000000000" pitchFamily="2" charset="2"/>
              </a:rPr>
              <a:t>-1.5  -1	-2.5  -2</a:t>
            </a:r>
            <a:endParaRPr lang="en-US" altLang="ko-KR" dirty="0"/>
          </a:p>
        </p:txBody>
      </p:sp>
      <p:sp>
        <p:nvSpPr>
          <p:cNvPr id="11" name="내용 개체 틀 10"/>
          <p:cNvSpPr>
            <a:spLocks noGrp="1"/>
          </p:cNvSpPr>
          <p:nvPr>
            <p:ph sz="half" idx="2"/>
          </p:nvPr>
        </p:nvSpPr>
        <p:spPr/>
        <p:txBody>
          <a:bodyPr>
            <a:normAutofit fontScale="62500" lnSpcReduction="20000"/>
          </a:bodyPr>
          <a:lstStyle/>
          <a:p>
            <a:r>
              <a:rPr lang="en-US" altLang="ko-KR"/>
              <a:t>Round half away from zero</a:t>
            </a:r>
          </a:p>
          <a:p>
            <a:pPr lvl="1"/>
            <a:r>
              <a:rPr lang="en-US" altLang="ko-KR"/>
              <a:t>1.5 </a:t>
            </a:r>
            <a:r>
              <a:rPr lang="en-US" altLang="ko-KR">
                <a:sym typeface="Wingdings" panose="05000000000000000000" pitchFamily="2" charset="2"/>
              </a:rPr>
              <a:t> 2	2.5  3</a:t>
            </a:r>
          </a:p>
          <a:p>
            <a:pPr lvl="1"/>
            <a:r>
              <a:rPr lang="en-US" altLang="ko-KR">
                <a:sym typeface="Wingdings" panose="05000000000000000000" pitchFamily="2" charset="2"/>
              </a:rPr>
              <a:t>-1.5  -2	-2.5  -3</a:t>
            </a:r>
            <a:endParaRPr lang="en-US" altLang="ko-KR"/>
          </a:p>
          <a:p>
            <a:r>
              <a:rPr lang="en-US" altLang="ko-KR"/>
              <a:t>Round half to even (in Python)</a:t>
            </a:r>
          </a:p>
          <a:p>
            <a:pPr lvl="1"/>
            <a:r>
              <a:rPr lang="en-US" altLang="ko-KR"/>
              <a:t>1.5 </a:t>
            </a:r>
            <a:r>
              <a:rPr lang="en-US" altLang="ko-KR">
                <a:sym typeface="Wingdings" panose="05000000000000000000" pitchFamily="2" charset="2"/>
              </a:rPr>
              <a:t> 2	2.5  2</a:t>
            </a:r>
          </a:p>
          <a:p>
            <a:pPr lvl="1"/>
            <a:r>
              <a:rPr lang="en-US" altLang="ko-KR">
                <a:sym typeface="Wingdings" panose="05000000000000000000" pitchFamily="2" charset="2"/>
              </a:rPr>
              <a:t>-1.5  -2	-2.5  -2</a:t>
            </a:r>
            <a:endParaRPr lang="en-US" altLang="ko-KR"/>
          </a:p>
          <a:p>
            <a:r>
              <a:rPr lang="en-US" altLang="ko-KR"/>
              <a:t>Round half to odd</a:t>
            </a:r>
          </a:p>
          <a:p>
            <a:pPr lvl="1"/>
            <a:r>
              <a:rPr lang="en-US" altLang="ko-KR"/>
              <a:t>1.5 </a:t>
            </a:r>
            <a:r>
              <a:rPr lang="en-US" altLang="ko-KR">
                <a:sym typeface="Wingdings" panose="05000000000000000000" pitchFamily="2" charset="2"/>
              </a:rPr>
              <a:t> 1	2.5  3</a:t>
            </a:r>
          </a:p>
          <a:p>
            <a:pPr lvl="1"/>
            <a:r>
              <a:rPr lang="en-US" altLang="ko-KR">
                <a:sym typeface="Wingdings" panose="05000000000000000000" pitchFamily="2" charset="2"/>
              </a:rPr>
              <a:t>-1.5  -1	-2.5  -3</a:t>
            </a:r>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58</a:t>
            </a:fld>
            <a:endParaRPr lang="en-US" dirty="0"/>
          </a:p>
        </p:txBody>
      </p:sp>
      <p:grpSp>
        <p:nvGrpSpPr>
          <p:cNvPr id="22" name="그룹 21"/>
          <p:cNvGrpSpPr/>
          <p:nvPr/>
        </p:nvGrpSpPr>
        <p:grpSpPr>
          <a:xfrm>
            <a:off x="2999656" y="1591452"/>
            <a:ext cx="6192688" cy="613412"/>
            <a:chOff x="1403648" y="1447436"/>
            <a:chExt cx="6192688" cy="613412"/>
          </a:xfrm>
        </p:grpSpPr>
        <p:cxnSp>
          <p:nvCxnSpPr>
            <p:cNvPr id="10" name="직선 연결선 9"/>
            <p:cNvCxnSpPr/>
            <p:nvPr/>
          </p:nvCxnSpPr>
          <p:spPr>
            <a:xfrm>
              <a:off x="1403648" y="1722294"/>
              <a:ext cx="30963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4499992" y="1650286"/>
              <a:ext cx="0"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3707904" y="1650286"/>
              <a:ext cx="0"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2915816" y="1650286"/>
              <a:ext cx="0"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2123728" y="1650286"/>
              <a:ext cx="0"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6876256" y="1650286"/>
              <a:ext cx="0"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6084168" y="1650286"/>
              <a:ext cx="0"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5292080" y="1650286"/>
              <a:ext cx="0"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4499992" y="1722294"/>
              <a:ext cx="30963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283968" y="1722294"/>
              <a:ext cx="432048" cy="338554"/>
            </a:xfrm>
            <a:prstGeom prst="rect">
              <a:avLst/>
            </a:prstGeom>
            <a:noFill/>
          </p:spPr>
          <p:txBody>
            <a:bodyPr wrap="square" rtlCol="0">
              <a:spAutoFit/>
            </a:bodyPr>
            <a:lstStyle/>
            <a:p>
              <a:r>
                <a:rPr lang="en-US" altLang="ko-KR" sz="1600" dirty="0">
                  <a:solidFill>
                    <a:srgbClr val="FF0000"/>
                  </a:solidFill>
                  <a:latin typeface="+mn-ea"/>
                </a:rPr>
                <a:t>0</a:t>
              </a:r>
              <a:endParaRPr lang="ko-KR" altLang="en-US" sz="1600" dirty="0">
                <a:solidFill>
                  <a:srgbClr val="FF0000"/>
                </a:solidFill>
                <a:latin typeface="+mn-ea"/>
              </a:endParaRPr>
            </a:p>
          </p:txBody>
        </p:sp>
        <p:sp>
          <p:nvSpPr>
            <p:cNvPr id="32" name="TextBox 31"/>
            <p:cNvSpPr txBox="1"/>
            <p:nvPr/>
          </p:nvSpPr>
          <p:spPr>
            <a:xfrm>
              <a:off x="5076055" y="1722294"/>
              <a:ext cx="432048" cy="338554"/>
            </a:xfrm>
            <a:prstGeom prst="rect">
              <a:avLst/>
            </a:prstGeom>
            <a:noFill/>
          </p:spPr>
          <p:txBody>
            <a:bodyPr wrap="square" rtlCol="0">
              <a:spAutoFit/>
            </a:bodyPr>
            <a:lstStyle/>
            <a:p>
              <a:r>
                <a:rPr lang="en-US" altLang="ko-KR" sz="1600" dirty="0">
                  <a:solidFill>
                    <a:srgbClr val="FF0000"/>
                  </a:solidFill>
                  <a:latin typeface="+mn-ea"/>
                </a:rPr>
                <a:t>1</a:t>
              </a:r>
              <a:endParaRPr lang="ko-KR" altLang="en-US" sz="1600" dirty="0">
                <a:solidFill>
                  <a:srgbClr val="FF0000"/>
                </a:solidFill>
                <a:latin typeface="+mn-ea"/>
              </a:endParaRPr>
            </a:p>
          </p:txBody>
        </p:sp>
        <p:sp>
          <p:nvSpPr>
            <p:cNvPr id="33" name="TextBox 32"/>
            <p:cNvSpPr txBox="1"/>
            <p:nvPr/>
          </p:nvSpPr>
          <p:spPr>
            <a:xfrm>
              <a:off x="5868143" y="1722294"/>
              <a:ext cx="432048" cy="338554"/>
            </a:xfrm>
            <a:prstGeom prst="rect">
              <a:avLst/>
            </a:prstGeom>
            <a:noFill/>
          </p:spPr>
          <p:txBody>
            <a:bodyPr wrap="square" rtlCol="0">
              <a:spAutoFit/>
            </a:bodyPr>
            <a:lstStyle/>
            <a:p>
              <a:r>
                <a:rPr lang="en-US" altLang="ko-KR" sz="1600" dirty="0">
                  <a:solidFill>
                    <a:srgbClr val="FF0000"/>
                  </a:solidFill>
                  <a:latin typeface="+mn-ea"/>
                </a:rPr>
                <a:t>2</a:t>
              </a:r>
              <a:endParaRPr lang="ko-KR" altLang="en-US" sz="1600" dirty="0">
                <a:solidFill>
                  <a:srgbClr val="FF0000"/>
                </a:solidFill>
                <a:latin typeface="+mn-ea"/>
              </a:endParaRPr>
            </a:p>
          </p:txBody>
        </p:sp>
        <p:sp>
          <p:nvSpPr>
            <p:cNvPr id="34" name="TextBox 33"/>
            <p:cNvSpPr txBox="1"/>
            <p:nvPr/>
          </p:nvSpPr>
          <p:spPr>
            <a:xfrm>
              <a:off x="6660231" y="1722294"/>
              <a:ext cx="432048" cy="338554"/>
            </a:xfrm>
            <a:prstGeom prst="rect">
              <a:avLst/>
            </a:prstGeom>
            <a:noFill/>
          </p:spPr>
          <p:txBody>
            <a:bodyPr wrap="square" rtlCol="0">
              <a:spAutoFit/>
            </a:bodyPr>
            <a:lstStyle/>
            <a:p>
              <a:r>
                <a:rPr lang="en-US" altLang="ko-KR" sz="1600" dirty="0">
                  <a:solidFill>
                    <a:srgbClr val="FF0000"/>
                  </a:solidFill>
                  <a:latin typeface="+mn-ea"/>
                </a:rPr>
                <a:t>3</a:t>
              </a:r>
              <a:endParaRPr lang="ko-KR" altLang="en-US" sz="1600" dirty="0">
                <a:solidFill>
                  <a:srgbClr val="FF0000"/>
                </a:solidFill>
                <a:latin typeface="+mn-ea"/>
              </a:endParaRPr>
            </a:p>
          </p:txBody>
        </p:sp>
        <p:sp>
          <p:nvSpPr>
            <p:cNvPr id="35" name="TextBox 34"/>
            <p:cNvSpPr txBox="1"/>
            <p:nvPr/>
          </p:nvSpPr>
          <p:spPr>
            <a:xfrm>
              <a:off x="1907704" y="1722294"/>
              <a:ext cx="432048" cy="338554"/>
            </a:xfrm>
            <a:prstGeom prst="rect">
              <a:avLst/>
            </a:prstGeom>
            <a:noFill/>
          </p:spPr>
          <p:txBody>
            <a:bodyPr wrap="square" rtlCol="0">
              <a:spAutoFit/>
            </a:bodyPr>
            <a:lstStyle/>
            <a:p>
              <a:r>
                <a:rPr lang="en-US" altLang="ko-KR" sz="1600" dirty="0">
                  <a:solidFill>
                    <a:srgbClr val="FF0000"/>
                  </a:solidFill>
                  <a:latin typeface="+mn-ea"/>
                </a:rPr>
                <a:t>-3</a:t>
              </a:r>
              <a:endParaRPr lang="ko-KR" altLang="en-US" sz="1600" dirty="0">
                <a:solidFill>
                  <a:srgbClr val="FF0000"/>
                </a:solidFill>
                <a:latin typeface="+mn-ea"/>
              </a:endParaRPr>
            </a:p>
          </p:txBody>
        </p:sp>
        <p:sp>
          <p:nvSpPr>
            <p:cNvPr id="36" name="TextBox 35"/>
            <p:cNvSpPr txBox="1"/>
            <p:nvPr/>
          </p:nvSpPr>
          <p:spPr>
            <a:xfrm>
              <a:off x="2699792" y="1722294"/>
              <a:ext cx="432048" cy="338554"/>
            </a:xfrm>
            <a:prstGeom prst="rect">
              <a:avLst/>
            </a:prstGeom>
            <a:noFill/>
          </p:spPr>
          <p:txBody>
            <a:bodyPr wrap="square" rtlCol="0">
              <a:spAutoFit/>
            </a:bodyPr>
            <a:lstStyle/>
            <a:p>
              <a:r>
                <a:rPr lang="en-US" altLang="ko-KR" sz="1600" dirty="0">
                  <a:solidFill>
                    <a:srgbClr val="FF0000"/>
                  </a:solidFill>
                  <a:latin typeface="+mn-ea"/>
                </a:rPr>
                <a:t>-2</a:t>
              </a:r>
              <a:endParaRPr lang="ko-KR" altLang="en-US" sz="1600" dirty="0">
                <a:solidFill>
                  <a:srgbClr val="FF0000"/>
                </a:solidFill>
                <a:latin typeface="+mn-ea"/>
              </a:endParaRPr>
            </a:p>
          </p:txBody>
        </p:sp>
        <p:sp>
          <p:nvSpPr>
            <p:cNvPr id="37" name="TextBox 36"/>
            <p:cNvSpPr txBox="1"/>
            <p:nvPr/>
          </p:nvSpPr>
          <p:spPr>
            <a:xfrm>
              <a:off x="3491880" y="1722294"/>
              <a:ext cx="432048" cy="338554"/>
            </a:xfrm>
            <a:prstGeom prst="rect">
              <a:avLst/>
            </a:prstGeom>
            <a:noFill/>
          </p:spPr>
          <p:txBody>
            <a:bodyPr wrap="square" rtlCol="0">
              <a:spAutoFit/>
            </a:bodyPr>
            <a:lstStyle/>
            <a:p>
              <a:r>
                <a:rPr lang="en-US" altLang="ko-KR" sz="1600" dirty="0">
                  <a:solidFill>
                    <a:srgbClr val="FF0000"/>
                  </a:solidFill>
                  <a:latin typeface="+mn-ea"/>
                </a:rPr>
                <a:t>-1</a:t>
              </a:r>
              <a:endParaRPr lang="ko-KR" altLang="en-US" sz="1600" dirty="0">
                <a:solidFill>
                  <a:srgbClr val="FF0000"/>
                </a:solidFill>
                <a:latin typeface="+mn-ea"/>
              </a:endParaRPr>
            </a:p>
          </p:txBody>
        </p:sp>
        <p:cxnSp>
          <p:nvCxnSpPr>
            <p:cNvPr id="41" name="직선 연결선 40"/>
            <p:cNvCxnSpPr/>
            <p:nvPr/>
          </p:nvCxnSpPr>
          <p:spPr>
            <a:xfrm>
              <a:off x="2555776" y="1650286"/>
              <a:ext cx="0"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a:xfrm>
              <a:off x="3347864" y="1650286"/>
              <a:ext cx="0"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직선 연결선 45"/>
            <p:cNvCxnSpPr/>
            <p:nvPr/>
          </p:nvCxnSpPr>
          <p:spPr>
            <a:xfrm>
              <a:off x="4067944" y="1650286"/>
              <a:ext cx="0"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a:xfrm>
              <a:off x="4860032" y="1650286"/>
              <a:ext cx="0"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a:off x="5724128" y="1650286"/>
              <a:ext cx="0"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a:xfrm>
              <a:off x="6516216" y="1650286"/>
              <a:ext cx="0"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508103" y="1447436"/>
              <a:ext cx="432048" cy="276999"/>
            </a:xfrm>
            <a:prstGeom prst="rect">
              <a:avLst/>
            </a:prstGeom>
            <a:noFill/>
          </p:spPr>
          <p:txBody>
            <a:bodyPr wrap="square" rtlCol="0">
              <a:spAutoFit/>
            </a:bodyPr>
            <a:lstStyle/>
            <a:p>
              <a:r>
                <a:rPr lang="en-US" altLang="ko-KR" sz="1200" dirty="0">
                  <a:solidFill>
                    <a:srgbClr val="FF0000"/>
                  </a:solidFill>
                  <a:latin typeface="+mn-ea"/>
                </a:rPr>
                <a:t>1.5</a:t>
              </a:r>
              <a:endParaRPr lang="ko-KR" altLang="en-US" sz="1200" dirty="0">
                <a:solidFill>
                  <a:srgbClr val="FF0000"/>
                </a:solidFill>
                <a:latin typeface="+mn-ea"/>
              </a:endParaRPr>
            </a:p>
          </p:txBody>
        </p:sp>
        <p:sp>
          <p:nvSpPr>
            <p:cNvPr id="51" name="TextBox 50"/>
            <p:cNvSpPr txBox="1"/>
            <p:nvPr/>
          </p:nvSpPr>
          <p:spPr>
            <a:xfrm>
              <a:off x="6291488" y="1447436"/>
              <a:ext cx="432048" cy="276999"/>
            </a:xfrm>
            <a:prstGeom prst="rect">
              <a:avLst/>
            </a:prstGeom>
            <a:noFill/>
          </p:spPr>
          <p:txBody>
            <a:bodyPr wrap="square" rtlCol="0">
              <a:spAutoFit/>
            </a:bodyPr>
            <a:lstStyle/>
            <a:p>
              <a:r>
                <a:rPr lang="en-US" altLang="ko-KR" sz="1200" dirty="0">
                  <a:solidFill>
                    <a:srgbClr val="FF0000"/>
                  </a:solidFill>
                  <a:latin typeface="+mn-ea"/>
                </a:rPr>
                <a:t>2.5</a:t>
              </a:r>
              <a:endParaRPr lang="ko-KR" altLang="en-US" sz="1200" dirty="0">
                <a:solidFill>
                  <a:srgbClr val="FF0000"/>
                </a:solidFill>
                <a:latin typeface="+mn-ea"/>
              </a:endParaRPr>
            </a:p>
          </p:txBody>
        </p:sp>
        <p:sp>
          <p:nvSpPr>
            <p:cNvPr id="52" name="TextBox 51"/>
            <p:cNvSpPr txBox="1"/>
            <p:nvPr/>
          </p:nvSpPr>
          <p:spPr>
            <a:xfrm>
              <a:off x="2241987" y="1447436"/>
              <a:ext cx="682532" cy="276999"/>
            </a:xfrm>
            <a:prstGeom prst="rect">
              <a:avLst/>
            </a:prstGeom>
            <a:noFill/>
          </p:spPr>
          <p:txBody>
            <a:bodyPr wrap="square" rtlCol="0">
              <a:spAutoFit/>
            </a:bodyPr>
            <a:lstStyle/>
            <a:p>
              <a:r>
                <a:rPr lang="en-US" altLang="ko-KR" sz="1200" dirty="0">
                  <a:solidFill>
                    <a:srgbClr val="FF0000"/>
                  </a:solidFill>
                  <a:latin typeface="+mn-ea"/>
                </a:rPr>
                <a:t>-2.5</a:t>
              </a:r>
              <a:endParaRPr lang="ko-KR" altLang="en-US" sz="1200" dirty="0">
                <a:solidFill>
                  <a:srgbClr val="FF0000"/>
                </a:solidFill>
                <a:latin typeface="+mn-ea"/>
              </a:endParaRPr>
            </a:p>
          </p:txBody>
        </p:sp>
        <p:sp>
          <p:nvSpPr>
            <p:cNvPr id="53" name="TextBox 52"/>
            <p:cNvSpPr txBox="1"/>
            <p:nvPr/>
          </p:nvSpPr>
          <p:spPr>
            <a:xfrm>
              <a:off x="3025372" y="1447436"/>
              <a:ext cx="682532" cy="276999"/>
            </a:xfrm>
            <a:prstGeom prst="rect">
              <a:avLst/>
            </a:prstGeom>
            <a:noFill/>
          </p:spPr>
          <p:txBody>
            <a:bodyPr wrap="square" rtlCol="0">
              <a:spAutoFit/>
            </a:bodyPr>
            <a:lstStyle/>
            <a:p>
              <a:r>
                <a:rPr lang="en-US" altLang="ko-KR" sz="1200" dirty="0">
                  <a:solidFill>
                    <a:srgbClr val="FF0000"/>
                  </a:solidFill>
                  <a:latin typeface="+mn-ea"/>
                </a:rPr>
                <a:t>-1.5</a:t>
              </a:r>
              <a:endParaRPr lang="ko-KR" altLang="en-US" sz="1200" dirty="0">
                <a:solidFill>
                  <a:srgbClr val="FF0000"/>
                </a:solidFill>
                <a:latin typeface="+mn-ea"/>
              </a:endParaRPr>
            </a:p>
          </p:txBody>
        </p:sp>
      </p:grpSp>
    </p:spTree>
    <p:extLst>
      <p:ext uri="{BB962C8B-B14F-4D97-AF65-F5344CB8AC3E}">
        <p14:creationId xmlns:p14="http://schemas.microsoft.com/office/powerpoint/2010/main" val="3471102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Rounding to the nearest integer in Python</a:t>
            </a:r>
            <a:endParaRPr lang="ko-KR" altLang="en-US" dirty="0"/>
          </a:p>
        </p:txBody>
      </p:sp>
      <p:sp>
        <p:nvSpPr>
          <p:cNvPr id="6" name="내용 개체 틀 5"/>
          <p:cNvSpPr>
            <a:spLocks noGrp="1"/>
          </p:cNvSpPr>
          <p:nvPr>
            <p:ph idx="1"/>
          </p:nvPr>
        </p:nvSpPr>
        <p:spPr/>
        <p:txBody>
          <a:bodyPr/>
          <a:lstStyle/>
          <a:p>
            <a:pPr marL="0" indent="0">
              <a:buNone/>
            </a:pPr>
            <a:r>
              <a:rPr lang="en-US" altLang="ko-KR"/>
              <a:t>print(round(1.5))		# 2</a:t>
            </a:r>
          </a:p>
          <a:p>
            <a:pPr marL="0" indent="0">
              <a:buNone/>
            </a:pPr>
            <a:r>
              <a:rPr lang="en-US" altLang="ko-KR"/>
              <a:t>print(round(2.5))		# 2</a:t>
            </a:r>
          </a:p>
          <a:p>
            <a:pPr marL="0" indent="0">
              <a:buNone/>
            </a:pPr>
            <a:r>
              <a:rPr lang="en-US" altLang="ko-KR"/>
              <a:t>print(round(2.7))		# 3</a:t>
            </a:r>
          </a:p>
          <a:p>
            <a:pPr marL="0" indent="0">
              <a:buNone/>
            </a:pPr>
            <a:r>
              <a:rPr lang="en-US" altLang="ko-KR"/>
              <a:t>print(round(-1.5))		# -2</a:t>
            </a:r>
          </a:p>
          <a:p>
            <a:pPr marL="0" indent="0">
              <a:buNone/>
            </a:pPr>
            <a:r>
              <a:rPr lang="en-US" altLang="ko-KR"/>
              <a:t>print(round(-2.5))		# -2</a:t>
            </a:r>
          </a:p>
          <a:p>
            <a:pPr marL="0" indent="0">
              <a:buNone/>
            </a:pPr>
            <a:r>
              <a:rPr lang="en-US" altLang="ko-KR"/>
              <a:t>print(round(-2.7))		# -3</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4084206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Operators and Expressions</a:t>
            </a:r>
            <a:endParaRPr lang="ko-KR" altLang="en-US" dirty="0"/>
          </a:p>
        </p:txBody>
      </p:sp>
      <p:graphicFrame>
        <p:nvGraphicFramePr>
          <p:cNvPr id="5" name="내용 개체 틀 4"/>
          <p:cNvGraphicFramePr>
            <a:graphicFrameLocks noGrp="1"/>
          </p:cNvGraphicFramePr>
          <p:nvPr>
            <p:ph idx="1"/>
          </p:nvPr>
        </p:nvGraphicFramePr>
        <p:xfrm>
          <a:off x="1090613" y="2060575"/>
          <a:ext cx="10015297" cy="4117689"/>
        </p:xfrm>
        <a:graphic>
          <a:graphicData uri="http://schemas.openxmlformats.org/drawingml/2006/table">
            <a:tbl>
              <a:tblPr>
                <a:tableStyleId>{125E5076-3810-47DD-B79F-674D7AD40C01}</a:tableStyleId>
              </a:tblPr>
              <a:tblGrid>
                <a:gridCol w="4525861">
                  <a:extLst>
                    <a:ext uri="{9D8B030D-6E8A-4147-A177-3AD203B41FA5}">
                      <a16:colId xmlns:a16="http://schemas.microsoft.com/office/drawing/2014/main" val="191851586"/>
                    </a:ext>
                  </a:extLst>
                </a:gridCol>
                <a:gridCol w="2744718">
                  <a:extLst>
                    <a:ext uri="{9D8B030D-6E8A-4147-A177-3AD203B41FA5}">
                      <a16:colId xmlns:a16="http://schemas.microsoft.com/office/drawing/2014/main" val="1748593426"/>
                    </a:ext>
                  </a:extLst>
                </a:gridCol>
                <a:gridCol w="2744718">
                  <a:extLst>
                    <a:ext uri="{9D8B030D-6E8A-4147-A177-3AD203B41FA5}">
                      <a16:colId xmlns:a16="http://schemas.microsoft.com/office/drawing/2014/main" val="3773760767"/>
                    </a:ext>
                  </a:extLst>
                </a:gridCol>
              </a:tblGrid>
              <a:tr h="1027827">
                <a:tc>
                  <a:txBody>
                    <a:bodyPr/>
                    <a:lstStyle/>
                    <a:p>
                      <a:pPr algn="ctr" latinLnBrk="1"/>
                      <a:r>
                        <a:rPr lang="en-US" altLang="ko-KR" sz="1800" dirty="0">
                          <a:solidFill>
                            <a:schemeClr val="tx2">
                              <a:lumMod val="90000"/>
                            </a:schemeClr>
                          </a:solidFill>
                        </a:rPr>
                        <a:t>Expression</a:t>
                      </a:r>
                    </a:p>
                  </a:txBody>
                  <a:tcPr marL="88377" marR="88377"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dirty="0">
                          <a:solidFill>
                            <a:schemeClr val="tx2">
                              <a:lumMod val="90000"/>
                            </a:schemeClr>
                          </a:solidFill>
                        </a:rPr>
                        <a:t>2 + 3</a:t>
                      </a:r>
                      <a:endParaRPr lang="ko-KR" altLang="en-US" sz="1800" dirty="0">
                        <a:solidFill>
                          <a:schemeClr val="tx2">
                            <a:lumMod val="90000"/>
                          </a:schemeClr>
                        </a:solidFill>
                      </a:endParaRPr>
                    </a:p>
                  </a:txBody>
                  <a:tcPr marL="88377" marR="883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dirty="0">
                          <a:solidFill>
                            <a:schemeClr val="tx2">
                              <a:lumMod val="90000"/>
                            </a:schemeClr>
                          </a:solidFill>
                        </a:rPr>
                        <a:t>-3</a:t>
                      </a:r>
                      <a:endParaRPr lang="ko-KR" altLang="en-US" sz="1800" dirty="0">
                        <a:solidFill>
                          <a:schemeClr val="tx2">
                            <a:lumMod val="90000"/>
                          </a:schemeClr>
                        </a:solidFill>
                      </a:endParaRPr>
                    </a:p>
                  </a:txBody>
                  <a:tcPr marL="88377" marR="88377"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4073233"/>
                  </a:ext>
                </a:extLst>
              </a:tr>
              <a:tr h="1027827">
                <a:tc>
                  <a:txBody>
                    <a:bodyPr/>
                    <a:lstStyle/>
                    <a:p>
                      <a:pPr algn="ctr" latinLnBrk="1"/>
                      <a:r>
                        <a:rPr lang="en-US" altLang="ko-KR" sz="1800" dirty="0">
                          <a:solidFill>
                            <a:schemeClr val="tx2">
                              <a:lumMod val="90000"/>
                            </a:schemeClr>
                          </a:solidFill>
                        </a:rPr>
                        <a:t>Operator</a:t>
                      </a:r>
                      <a:endParaRPr lang="ko-KR" altLang="en-US" sz="1800" dirty="0">
                        <a:solidFill>
                          <a:schemeClr val="tx2">
                            <a:lumMod val="90000"/>
                          </a:schemeClr>
                        </a:solidFill>
                      </a:endParaRPr>
                    </a:p>
                  </a:txBody>
                  <a:tcPr marL="88377" marR="88377"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dirty="0">
                          <a:solidFill>
                            <a:schemeClr val="tx2">
                              <a:lumMod val="90000"/>
                            </a:schemeClr>
                          </a:solidFill>
                        </a:rPr>
                        <a:t>+</a:t>
                      </a:r>
                      <a:endParaRPr lang="ko-KR" altLang="en-US" sz="1800" dirty="0">
                        <a:solidFill>
                          <a:schemeClr val="tx2">
                            <a:lumMod val="90000"/>
                          </a:schemeClr>
                        </a:solidFill>
                      </a:endParaRPr>
                    </a:p>
                  </a:txBody>
                  <a:tcPr marL="88377" marR="883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dirty="0">
                          <a:solidFill>
                            <a:schemeClr val="tx2">
                              <a:lumMod val="90000"/>
                            </a:schemeClr>
                          </a:solidFill>
                        </a:rPr>
                        <a:t>-</a:t>
                      </a:r>
                      <a:endParaRPr lang="ko-KR" altLang="en-US" sz="1800" dirty="0">
                        <a:solidFill>
                          <a:schemeClr val="tx2">
                            <a:lumMod val="90000"/>
                          </a:schemeClr>
                        </a:solidFill>
                      </a:endParaRPr>
                    </a:p>
                  </a:txBody>
                  <a:tcPr marL="88377" marR="88377"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1969429"/>
                  </a:ext>
                </a:extLst>
              </a:tr>
              <a:tr h="1027827">
                <a:tc>
                  <a:txBody>
                    <a:bodyPr/>
                    <a:lstStyle/>
                    <a:p>
                      <a:pPr algn="ctr" latinLnBrk="1"/>
                      <a:r>
                        <a:rPr lang="en-US" altLang="ko-KR" sz="1800" dirty="0">
                          <a:solidFill>
                            <a:schemeClr val="tx2">
                              <a:lumMod val="90000"/>
                            </a:schemeClr>
                          </a:solidFill>
                        </a:rPr>
                        <a:t>Operand(s)</a:t>
                      </a:r>
                      <a:endParaRPr lang="ko-KR" altLang="en-US" sz="1800" dirty="0">
                        <a:solidFill>
                          <a:schemeClr val="tx2">
                            <a:lumMod val="90000"/>
                          </a:schemeClr>
                        </a:solidFill>
                      </a:endParaRPr>
                    </a:p>
                  </a:txBody>
                  <a:tcPr marL="88377" marR="88377"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ctr" latinLnBrk="1"/>
                      <a:r>
                        <a:rPr lang="en-US" altLang="ko-KR" sz="1800" dirty="0">
                          <a:solidFill>
                            <a:schemeClr val="tx2">
                              <a:lumMod val="90000"/>
                            </a:schemeClr>
                          </a:solidFill>
                        </a:rPr>
                        <a:t>2, 3</a:t>
                      </a:r>
                      <a:endParaRPr lang="ko-KR" altLang="en-US" sz="1800" dirty="0">
                        <a:solidFill>
                          <a:schemeClr val="tx2">
                            <a:lumMod val="90000"/>
                          </a:schemeClr>
                        </a:solidFill>
                      </a:endParaRPr>
                    </a:p>
                  </a:txBody>
                  <a:tcPr marL="88377" marR="883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ctr" latinLnBrk="1"/>
                      <a:r>
                        <a:rPr lang="en-US" altLang="ko-KR" sz="1800" dirty="0">
                          <a:solidFill>
                            <a:schemeClr val="tx2">
                              <a:lumMod val="90000"/>
                            </a:schemeClr>
                          </a:solidFill>
                        </a:rPr>
                        <a:t>3</a:t>
                      </a:r>
                      <a:endParaRPr lang="ko-KR" altLang="en-US" sz="1800" dirty="0">
                        <a:solidFill>
                          <a:schemeClr val="tx2">
                            <a:lumMod val="90000"/>
                          </a:schemeClr>
                        </a:solidFill>
                      </a:endParaRPr>
                    </a:p>
                  </a:txBody>
                  <a:tcPr marL="88377" marR="88377"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431238908"/>
                  </a:ext>
                </a:extLst>
              </a:tr>
              <a:tr h="1034208">
                <a:tc>
                  <a:txBody>
                    <a:bodyPr/>
                    <a:lstStyle/>
                    <a:p>
                      <a:pPr algn="ctr" latinLnBrk="1"/>
                      <a:endParaRPr lang="ko-KR" altLang="en-US" sz="1800" dirty="0">
                        <a:solidFill>
                          <a:schemeClr val="tx2">
                            <a:lumMod val="90000"/>
                          </a:schemeClr>
                        </a:solidFill>
                      </a:endParaRPr>
                    </a:p>
                  </a:txBody>
                  <a:tcPr marL="88377" marR="88377" anchor="ctr">
                    <a:lnT>
                      <a:noFill/>
                    </a:lnT>
                    <a:noFill/>
                  </a:tcPr>
                </a:tc>
                <a:tc>
                  <a:txBody>
                    <a:bodyPr/>
                    <a:lstStyle/>
                    <a:p>
                      <a:pPr algn="ctr" latinLnBrk="1"/>
                      <a:r>
                        <a:rPr lang="ko-KR" altLang="en-US" sz="1800" dirty="0">
                          <a:solidFill>
                            <a:schemeClr val="tx2">
                              <a:lumMod val="90000"/>
                            </a:schemeClr>
                          </a:solidFill>
                        </a:rPr>
                        <a:t>* </a:t>
                      </a:r>
                      <a:r>
                        <a:rPr lang="en-US" altLang="ko-KR" sz="1800" dirty="0">
                          <a:solidFill>
                            <a:schemeClr val="tx2">
                              <a:lumMod val="90000"/>
                            </a:schemeClr>
                          </a:solidFill>
                        </a:rPr>
                        <a:t>binary operator</a:t>
                      </a:r>
                      <a:endParaRPr lang="ko-KR" altLang="en-US" sz="1800" dirty="0">
                        <a:solidFill>
                          <a:schemeClr val="tx2">
                            <a:lumMod val="90000"/>
                          </a:schemeClr>
                        </a:solidFill>
                      </a:endParaRPr>
                    </a:p>
                  </a:txBody>
                  <a:tcPr marL="88377" marR="88377" anchor="ctr">
                    <a:lnT>
                      <a:noFill/>
                    </a:lnT>
                    <a:noFill/>
                  </a:tcPr>
                </a:tc>
                <a:tc>
                  <a:txBody>
                    <a:bodyPr/>
                    <a:lstStyle/>
                    <a:p>
                      <a:pPr algn="ctr" latinLnBrk="1"/>
                      <a:r>
                        <a:rPr lang="ko-KR" altLang="en-US" sz="1800" dirty="0">
                          <a:solidFill>
                            <a:schemeClr val="tx2">
                              <a:lumMod val="90000"/>
                            </a:schemeClr>
                          </a:solidFill>
                        </a:rPr>
                        <a:t>* </a:t>
                      </a:r>
                      <a:r>
                        <a:rPr lang="en-US" altLang="ko-KR" sz="1800" dirty="0">
                          <a:solidFill>
                            <a:schemeClr val="tx2">
                              <a:lumMod val="90000"/>
                            </a:schemeClr>
                          </a:solidFill>
                        </a:rPr>
                        <a:t>unary operator</a:t>
                      </a:r>
                      <a:endParaRPr lang="ko-KR" altLang="en-US" sz="1800" dirty="0">
                        <a:solidFill>
                          <a:schemeClr val="tx2">
                            <a:lumMod val="90000"/>
                          </a:schemeClr>
                        </a:solidFill>
                      </a:endParaRPr>
                    </a:p>
                  </a:txBody>
                  <a:tcPr marL="88377" marR="88377" anchor="ctr">
                    <a:lnT>
                      <a:noFill/>
                    </a:lnT>
                    <a:noFill/>
                  </a:tcPr>
                </a:tc>
                <a:extLst>
                  <a:ext uri="{0D108BD9-81ED-4DB2-BD59-A6C34878D82A}">
                    <a16:rowId xmlns:a16="http://schemas.microsoft.com/office/drawing/2014/main" val="3834281974"/>
                  </a:ext>
                </a:extLst>
              </a:tr>
            </a:tbl>
          </a:graphicData>
        </a:graphic>
      </p:graphicFrame>
      <p:sp>
        <p:nvSpPr>
          <p:cNvPr id="3" name="슬라이드 번호 개체 틀 2"/>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1001956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math.floor( )</a:t>
            </a:r>
            <a:endParaRPr lang="ko-KR" altLang="en-US" dirty="0"/>
          </a:p>
        </p:txBody>
      </p:sp>
      <p:sp>
        <p:nvSpPr>
          <p:cNvPr id="10" name="내용 개체 틀 9"/>
          <p:cNvSpPr>
            <a:spLocks noGrp="1"/>
          </p:cNvSpPr>
          <p:nvPr>
            <p:ph idx="1"/>
          </p:nvPr>
        </p:nvSpPr>
        <p:spPr/>
        <p:txBody>
          <a:bodyPr>
            <a:normAutofit lnSpcReduction="10000"/>
          </a:bodyPr>
          <a:lstStyle/>
          <a:p>
            <a:r>
              <a:rPr lang="en-US" altLang="ko-KR" dirty="0" err="1"/>
              <a:t>math.floor</a:t>
            </a:r>
            <a:r>
              <a:rPr lang="en-US" altLang="ko-KR" dirty="0"/>
              <a:t>(x) returns the largest integer value less than or equal to x.</a:t>
            </a:r>
          </a:p>
          <a:p>
            <a:endParaRPr lang="en-US" altLang="ko-KR" dirty="0"/>
          </a:p>
          <a:p>
            <a:pPr marL="0" indent="0">
              <a:buNone/>
            </a:pPr>
            <a:r>
              <a:rPr lang="en-US" altLang="ko-KR" dirty="0"/>
              <a:t>import math</a:t>
            </a:r>
          </a:p>
          <a:p>
            <a:pPr marL="0" indent="0">
              <a:buNone/>
            </a:pPr>
            <a:r>
              <a:rPr lang="en-US" altLang="ko-KR" dirty="0"/>
              <a:t>print(</a:t>
            </a:r>
            <a:r>
              <a:rPr lang="en-US" altLang="ko-KR" dirty="0" err="1"/>
              <a:t>math.floor</a:t>
            </a:r>
            <a:r>
              <a:rPr lang="en-US" altLang="ko-KR" dirty="0"/>
              <a:t>(1.5))		# 1</a:t>
            </a:r>
          </a:p>
          <a:p>
            <a:pPr marL="0" indent="0">
              <a:buNone/>
            </a:pPr>
            <a:r>
              <a:rPr lang="en-US" altLang="ko-KR" dirty="0"/>
              <a:t>print(</a:t>
            </a:r>
            <a:r>
              <a:rPr lang="en-US" altLang="ko-KR" dirty="0" err="1"/>
              <a:t>math.floor</a:t>
            </a:r>
            <a:r>
              <a:rPr lang="en-US" altLang="ko-KR" dirty="0"/>
              <a:t>(2.5))		# 2</a:t>
            </a:r>
          </a:p>
          <a:p>
            <a:pPr marL="0" indent="0">
              <a:buNone/>
            </a:pPr>
            <a:r>
              <a:rPr lang="en-US" altLang="ko-KR" dirty="0"/>
              <a:t>print(</a:t>
            </a:r>
            <a:r>
              <a:rPr lang="en-US" altLang="ko-KR" dirty="0" err="1"/>
              <a:t>math.floor</a:t>
            </a:r>
            <a:r>
              <a:rPr lang="en-US" altLang="ko-KR" dirty="0"/>
              <a:t>(3.0))		# 3</a:t>
            </a:r>
          </a:p>
          <a:p>
            <a:pPr marL="0" indent="0">
              <a:buNone/>
            </a:pPr>
            <a:r>
              <a:rPr lang="en-US" altLang="ko-KR" dirty="0"/>
              <a:t>print(</a:t>
            </a:r>
            <a:r>
              <a:rPr lang="en-US" altLang="ko-KR" dirty="0" err="1"/>
              <a:t>math.floor</a:t>
            </a:r>
            <a:r>
              <a:rPr lang="en-US" altLang="ko-KR" dirty="0"/>
              <a:t>(-1.5))		# -2</a:t>
            </a:r>
          </a:p>
          <a:p>
            <a:pPr marL="0" indent="0">
              <a:buNone/>
            </a:pPr>
            <a:r>
              <a:rPr lang="en-US" altLang="ko-KR" dirty="0"/>
              <a:t>print(</a:t>
            </a:r>
            <a:r>
              <a:rPr lang="en-US" altLang="ko-KR" dirty="0" err="1"/>
              <a:t>math.floor</a:t>
            </a:r>
            <a:r>
              <a:rPr lang="en-US" altLang="ko-KR" dirty="0"/>
              <a:t>(-2.5))		# -3</a:t>
            </a:r>
          </a:p>
          <a:p>
            <a:pPr marL="0" indent="0">
              <a:buNone/>
            </a:pPr>
            <a:r>
              <a:rPr lang="en-US" altLang="ko-KR" dirty="0"/>
              <a:t>print(</a:t>
            </a:r>
            <a:r>
              <a:rPr lang="en-US" altLang="ko-KR" dirty="0" err="1"/>
              <a:t>math.floor</a:t>
            </a:r>
            <a:r>
              <a:rPr lang="en-US" altLang="ko-KR" dirty="0"/>
              <a:t>(-3.0))		# -3</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20539636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math.ceil( )</a:t>
            </a:r>
            <a:endParaRPr lang="ko-KR" altLang="en-US" dirty="0"/>
          </a:p>
        </p:txBody>
      </p:sp>
      <p:sp>
        <p:nvSpPr>
          <p:cNvPr id="10" name="내용 개체 틀 9"/>
          <p:cNvSpPr>
            <a:spLocks noGrp="1"/>
          </p:cNvSpPr>
          <p:nvPr>
            <p:ph idx="1"/>
          </p:nvPr>
        </p:nvSpPr>
        <p:spPr/>
        <p:txBody>
          <a:bodyPr>
            <a:normAutofit fontScale="92500"/>
          </a:bodyPr>
          <a:lstStyle/>
          <a:p>
            <a:r>
              <a:rPr lang="en-US" altLang="ko-KR" dirty="0" err="1"/>
              <a:t>math.ceil</a:t>
            </a:r>
            <a:r>
              <a:rPr lang="en-US" altLang="ko-KR" dirty="0"/>
              <a:t>(x) returns the smallest integer value greater than or equal to x.</a:t>
            </a:r>
          </a:p>
          <a:p>
            <a:endParaRPr lang="en-US" altLang="ko-KR" dirty="0"/>
          </a:p>
          <a:p>
            <a:pPr marL="0" indent="0">
              <a:buNone/>
            </a:pPr>
            <a:r>
              <a:rPr lang="en-US" altLang="ko-KR" dirty="0"/>
              <a:t>import math</a:t>
            </a:r>
          </a:p>
          <a:p>
            <a:pPr marL="0" indent="0">
              <a:buNone/>
            </a:pPr>
            <a:r>
              <a:rPr lang="en-US" altLang="ko-KR" dirty="0"/>
              <a:t>print(</a:t>
            </a:r>
            <a:r>
              <a:rPr lang="en-US" altLang="ko-KR" dirty="0" err="1"/>
              <a:t>math.ceil</a:t>
            </a:r>
            <a:r>
              <a:rPr lang="en-US" altLang="ko-KR" dirty="0"/>
              <a:t>(1.5))		# 2</a:t>
            </a:r>
          </a:p>
          <a:p>
            <a:pPr marL="0" indent="0">
              <a:buNone/>
            </a:pPr>
            <a:r>
              <a:rPr lang="en-US" altLang="ko-KR" dirty="0"/>
              <a:t>print(</a:t>
            </a:r>
            <a:r>
              <a:rPr lang="en-US" altLang="ko-KR" dirty="0" err="1"/>
              <a:t>math.ceil</a:t>
            </a:r>
            <a:r>
              <a:rPr lang="en-US" altLang="ko-KR" dirty="0"/>
              <a:t>(2.5))		# 3</a:t>
            </a:r>
          </a:p>
          <a:p>
            <a:pPr marL="0" indent="0">
              <a:buNone/>
            </a:pPr>
            <a:r>
              <a:rPr lang="en-US" altLang="ko-KR" dirty="0"/>
              <a:t>print(</a:t>
            </a:r>
            <a:r>
              <a:rPr lang="en-US" altLang="ko-KR" dirty="0" err="1"/>
              <a:t>math.ceil</a:t>
            </a:r>
            <a:r>
              <a:rPr lang="en-US" altLang="ko-KR" dirty="0"/>
              <a:t>(3.0))		# 3</a:t>
            </a:r>
          </a:p>
          <a:p>
            <a:pPr marL="0" indent="0">
              <a:buNone/>
            </a:pPr>
            <a:r>
              <a:rPr lang="en-US" altLang="ko-KR" dirty="0"/>
              <a:t>print(</a:t>
            </a:r>
            <a:r>
              <a:rPr lang="en-US" altLang="ko-KR" dirty="0" err="1"/>
              <a:t>math.ceil</a:t>
            </a:r>
            <a:r>
              <a:rPr lang="en-US" altLang="ko-KR" dirty="0"/>
              <a:t>(-1.5))		# -1</a:t>
            </a:r>
          </a:p>
          <a:p>
            <a:pPr marL="0" indent="0">
              <a:buNone/>
            </a:pPr>
            <a:r>
              <a:rPr lang="en-US" altLang="ko-KR" dirty="0"/>
              <a:t>print(</a:t>
            </a:r>
            <a:r>
              <a:rPr lang="en-US" altLang="ko-KR" dirty="0" err="1"/>
              <a:t>math.ceil</a:t>
            </a:r>
            <a:r>
              <a:rPr lang="en-US" altLang="ko-KR" dirty="0"/>
              <a:t>(-2.5))		# -2</a:t>
            </a:r>
          </a:p>
          <a:p>
            <a:pPr marL="0" indent="0">
              <a:buNone/>
            </a:pPr>
            <a:r>
              <a:rPr lang="en-US" altLang="ko-KR" dirty="0"/>
              <a:t>print(</a:t>
            </a:r>
            <a:r>
              <a:rPr lang="en-US" altLang="ko-KR" dirty="0" err="1"/>
              <a:t>math.ceil</a:t>
            </a:r>
            <a:r>
              <a:rPr lang="en-US" altLang="ko-KR" dirty="0"/>
              <a:t>(-3.0))		# -3</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15820999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Rounding Summary</a:t>
            </a:r>
            <a:endParaRPr lang="ko-KR" altLang="en-US" dirty="0"/>
          </a:p>
        </p:txBody>
      </p:sp>
      <p:sp>
        <p:nvSpPr>
          <p:cNvPr id="3" name="내용 개체 틀 2"/>
          <p:cNvSpPr>
            <a:spLocks noGrp="1"/>
          </p:cNvSpPr>
          <p:nvPr>
            <p:ph idx="1"/>
          </p:nvPr>
        </p:nvSpPr>
        <p:spPr/>
        <p:txBody>
          <a:bodyPr/>
          <a:lstStyle/>
          <a:p>
            <a:r>
              <a:rPr lang="en-US" altLang="ko-KR"/>
              <a:t>Round-off</a:t>
            </a:r>
          </a:p>
          <a:p>
            <a:pPr lvl="1"/>
            <a:r>
              <a:rPr lang="en-US" altLang="ko-KR"/>
              <a:t>Use ‘adding 0.5’ operation</a:t>
            </a:r>
          </a:p>
          <a:p>
            <a:r>
              <a:rPr lang="en-US" altLang="ko-KR"/>
              <a:t>Round-down</a:t>
            </a:r>
          </a:p>
          <a:p>
            <a:pPr lvl="1"/>
            <a:r>
              <a:rPr lang="en-US" altLang="ko-KR"/>
              <a:t>Use math.floor()</a:t>
            </a:r>
            <a:endParaRPr lang="ko-KR" altLang="en-US"/>
          </a:p>
          <a:p>
            <a:r>
              <a:rPr lang="en-US" altLang="ko-KR"/>
              <a:t>Round-up</a:t>
            </a:r>
          </a:p>
          <a:p>
            <a:pPr lvl="1"/>
            <a:r>
              <a:rPr lang="en-US" altLang="ko-KR"/>
              <a:t>Use math.ceil()</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7972603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String to int</a:t>
            </a:r>
            <a:endParaRPr lang="ko-KR" altLang="en-US" dirty="0"/>
          </a:p>
        </p:txBody>
      </p:sp>
      <p:sp>
        <p:nvSpPr>
          <p:cNvPr id="4" name="내용 개체 틀 3"/>
          <p:cNvSpPr>
            <a:spLocks noGrp="1"/>
          </p:cNvSpPr>
          <p:nvPr>
            <p:ph idx="1"/>
          </p:nvPr>
        </p:nvSpPr>
        <p:spPr/>
        <p:txBody>
          <a:bodyPr/>
          <a:lstStyle/>
          <a:p>
            <a:pPr marL="0" indent="0">
              <a:buNone/>
            </a:pPr>
            <a:r>
              <a:rPr lang="fr-FR" altLang="ko-KR" dirty="0"/>
              <a:t>print(int("12"))</a:t>
            </a:r>
          </a:p>
          <a:p>
            <a:pPr marL="0" indent="0">
              <a:buNone/>
            </a:pPr>
            <a:r>
              <a:rPr lang="fr-FR" altLang="ko-KR" dirty="0"/>
              <a:t>print(int("12") + 1.5)</a:t>
            </a:r>
            <a:endParaRPr lang="en-US" altLang="ko-KR"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1584568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String to float</a:t>
            </a:r>
            <a:endParaRPr lang="ko-KR" altLang="en-US" dirty="0"/>
          </a:p>
        </p:txBody>
      </p:sp>
      <p:sp>
        <p:nvSpPr>
          <p:cNvPr id="4" name="내용 개체 틀 3"/>
          <p:cNvSpPr>
            <a:spLocks noGrp="1"/>
          </p:cNvSpPr>
          <p:nvPr>
            <p:ph idx="1"/>
          </p:nvPr>
        </p:nvSpPr>
        <p:spPr/>
        <p:txBody>
          <a:bodyPr/>
          <a:lstStyle/>
          <a:p>
            <a:pPr marL="0" indent="0">
              <a:buNone/>
            </a:pPr>
            <a:r>
              <a:rPr lang="en-US" altLang="ko-KR" dirty="0"/>
              <a:t>print(float("1.5"))</a:t>
            </a:r>
          </a:p>
          <a:p>
            <a:pPr marL="0" indent="0">
              <a:buNone/>
            </a:pPr>
            <a:r>
              <a:rPr lang="en-US" altLang="ko-KR" dirty="0"/>
              <a:t>print(float("1.5") + 1.5)</a:t>
            </a:r>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39791149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Float, int to string</a:t>
            </a:r>
            <a:endParaRPr lang="ko-KR" altLang="en-US" dirty="0"/>
          </a:p>
        </p:txBody>
      </p:sp>
      <p:sp>
        <p:nvSpPr>
          <p:cNvPr id="4" name="내용 개체 틀 3"/>
          <p:cNvSpPr>
            <a:spLocks noGrp="1"/>
          </p:cNvSpPr>
          <p:nvPr>
            <p:ph idx="1"/>
          </p:nvPr>
        </p:nvSpPr>
        <p:spPr/>
        <p:txBody>
          <a:bodyPr/>
          <a:lstStyle/>
          <a:p>
            <a:pPr marL="0" indent="0">
              <a:buNone/>
            </a:pPr>
            <a:r>
              <a:rPr lang="en-US" altLang="ko-KR" dirty="0"/>
              <a:t>s = str(1.23)</a:t>
            </a:r>
          </a:p>
          <a:p>
            <a:pPr marL="0" indent="0">
              <a:buNone/>
            </a:pPr>
            <a:r>
              <a:rPr lang="en-US" altLang="ko-KR" dirty="0"/>
              <a:t>print(s * 3)</a:t>
            </a:r>
          </a:p>
          <a:p>
            <a:pPr marL="0" indent="0">
              <a:buNone/>
            </a:pPr>
            <a:endParaRPr lang="en-US" altLang="ko-KR" dirty="0"/>
          </a:p>
          <a:p>
            <a:pPr marL="0" indent="0">
              <a:buNone/>
            </a:pPr>
            <a:r>
              <a:rPr lang="en-US" altLang="ko-KR" dirty="0"/>
              <a:t>s = "{0:d}".format(123)</a:t>
            </a:r>
          </a:p>
          <a:p>
            <a:pPr marL="0" indent="0">
              <a:buNone/>
            </a:pPr>
            <a:r>
              <a:rPr lang="en-US" altLang="ko-KR" dirty="0"/>
              <a:t>print(s * 3)</a:t>
            </a:r>
          </a:p>
          <a:p>
            <a:pPr marL="0" indent="0">
              <a:buNone/>
            </a:pPr>
            <a:endParaRPr lang="en-US" altLang="ko-KR" dirty="0"/>
          </a:p>
          <a:p>
            <a:pPr marL="0" indent="0">
              <a:buNone/>
            </a:pPr>
            <a:r>
              <a:rPr lang="en-US" altLang="ko-KR" dirty="0"/>
              <a:t>s = "{0:.2f}".format(123.123)</a:t>
            </a:r>
          </a:p>
          <a:p>
            <a:pPr marL="0" indent="0">
              <a:buNone/>
            </a:pPr>
            <a:r>
              <a:rPr lang="en-US" altLang="ko-KR" dirty="0"/>
              <a:t>print(s * 3)</a:t>
            </a:r>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23450058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Chavrusa</a:t>
            </a:r>
            <a:endParaRPr lang="ko-KR" altLang="en-US" dirty="0"/>
          </a:p>
        </p:txBody>
      </p:sp>
      <p:sp>
        <p:nvSpPr>
          <p:cNvPr id="4" name="내용 개체 틀 3"/>
          <p:cNvSpPr>
            <a:spLocks noGrp="1"/>
          </p:cNvSpPr>
          <p:nvPr>
            <p:ph idx="1"/>
          </p:nvPr>
        </p:nvSpPr>
        <p:spPr/>
        <p:txBody>
          <a:bodyPr/>
          <a:lstStyle/>
          <a:p>
            <a:r>
              <a:rPr lang="en-US" altLang="ko-KR"/>
              <a:t>Topic</a:t>
            </a:r>
          </a:p>
          <a:p>
            <a:pPr lvl="1"/>
            <a:r>
              <a:rPr lang="en-US" altLang="ko-KR"/>
              <a:t>int( ) </a:t>
            </a:r>
            <a:r>
              <a:rPr lang="ko-KR" altLang="en-US"/>
              <a:t>함수를 사용하여 </a:t>
            </a:r>
            <a:r>
              <a:rPr lang="en-US" altLang="ko-KR"/>
              <a:t>100</a:t>
            </a:r>
            <a:r>
              <a:rPr lang="ko-KR" altLang="en-US"/>
              <a:t>의 자리에서 반올림하는 방법을 설명하시오</a:t>
            </a:r>
            <a:r>
              <a:rPr lang="en-US" altLang="ko-KR"/>
              <a:t>. </a:t>
            </a:r>
            <a:r>
              <a:rPr lang="ko-KR" altLang="en-US"/>
              <a:t>예를 들어</a:t>
            </a:r>
            <a:r>
              <a:rPr lang="en-US" altLang="ko-KR"/>
              <a:t>, 2354</a:t>
            </a:r>
            <a:r>
              <a:rPr lang="ko-KR" altLang="en-US"/>
              <a:t>를 </a:t>
            </a:r>
            <a:r>
              <a:rPr lang="en-US" altLang="ko-KR"/>
              <a:t>100</a:t>
            </a:r>
            <a:r>
              <a:rPr lang="ko-KR" altLang="en-US"/>
              <a:t>의 자리에서 반올림하면 </a:t>
            </a:r>
            <a:r>
              <a:rPr lang="en-US" altLang="ko-KR"/>
              <a:t>2400</a:t>
            </a:r>
            <a:r>
              <a:rPr lang="ko-KR" altLang="en-US"/>
              <a:t>이 됩니다</a:t>
            </a:r>
            <a:r>
              <a:rPr lang="en-US" altLang="ko-KR"/>
              <a:t>.</a:t>
            </a:r>
          </a:p>
          <a:p>
            <a:endParaRPr lang="en-US" altLang="ko-KR"/>
          </a:p>
          <a:p>
            <a:r>
              <a:rPr lang="en-US" altLang="ko-KR"/>
              <a:t>Objective</a:t>
            </a:r>
          </a:p>
          <a:p>
            <a:pPr lvl="1"/>
            <a:r>
              <a:rPr lang="ko-KR" altLang="en-US"/>
              <a:t>내림과 </a:t>
            </a:r>
            <a:r>
              <a:rPr lang="en-US" altLang="ko-KR"/>
              <a:t>0.5</a:t>
            </a:r>
            <a:r>
              <a:rPr lang="ko-KR" altLang="en-US"/>
              <a:t>를 사용하여 반올림하는 방법을 숙지한다</a:t>
            </a:r>
            <a:r>
              <a:rPr lang="en-US" altLang="ko-KR"/>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3571179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Summary</a:t>
            </a:r>
            <a:endParaRPr lang="ko-KR" altLang="en-US" dirty="0"/>
          </a:p>
        </p:txBody>
      </p:sp>
      <p:sp>
        <p:nvSpPr>
          <p:cNvPr id="6" name="내용 개체 틀 5"/>
          <p:cNvSpPr>
            <a:spLocks noGrp="1"/>
          </p:cNvSpPr>
          <p:nvPr>
            <p:ph idx="1"/>
          </p:nvPr>
        </p:nvSpPr>
        <p:spPr/>
        <p:txBody>
          <a:bodyPr/>
          <a:lstStyle/>
          <a:p>
            <a:r>
              <a:rPr lang="en-US" altLang="ko-KR"/>
              <a:t>Operators and Expressions</a:t>
            </a:r>
          </a:p>
          <a:p>
            <a:r>
              <a:rPr lang="en-US" altLang="ko-KR"/>
              <a:t>Arithmetic Operators</a:t>
            </a:r>
          </a:p>
          <a:p>
            <a:r>
              <a:rPr lang="en-US" altLang="ko-KR"/>
              <a:t>Relational Operators</a:t>
            </a:r>
          </a:p>
          <a:p>
            <a:r>
              <a:rPr lang="en-US" altLang="ko-KR"/>
              <a:t>Logical Operators</a:t>
            </a:r>
          </a:p>
          <a:p>
            <a:r>
              <a:rPr lang="en-US" altLang="ko-KR"/>
              <a:t>Shortcut for Math Operation and Assignment</a:t>
            </a:r>
          </a:p>
          <a:p>
            <a:r>
              <a:rPr lang="en-US" altLang="ko-KR"/>
              <a:t>Evaluation Order</a:t>
            </a:r>
          </a:p>
          <a:p>
            <a:r>
              <a:rPr lang="en-US" altLang="ko-KR"/>
              <a:t>Type Conversion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26677687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normAutofit fontScale="90000"/>
          </a:bodyPr>
          <a:lstStyle/>
          <a:p>
            <a:r>
              <a:rPr lang="en-US" altLang="ko-KR" dirty="0"/>
              <a:t>End of Week.02</a:t>
            </a:r>
            <a:br>
              <a:rPr lang="en-US" altLang="ko-KR" dirty="0"/>
            </a:br>
            <a:r>
              <a:rPr lang="en-US" altLang="ko-KR" dirty="0"/>
              <a:t>Python: Operators and Expressions</a:t>
            </a:r>
            <a:endParaRPr lang="ko-KR" altLang="en-US" dirty="0"/>
          </a:p>
        </p:txBody>
      </p:sp>
      <p:sp>
        <p:nvSpPr>
          <p:cNvPr id="3" name="부제목 2">
            <a:extLst>
              <a:ext uri="{FF2B5EF4-FFF2-40B4-BE49-F238E27FC236}">
                <a16:creationId xmlns:a16="http://schemas.microsoft.com/office/drawing/2014/main" id="{15162FE3-BCE4-4091-90E0-30CA57AFDE4F}"/>
              </a:ext>
            </a:extLst>
          </p:cNvPr>
          <p:cNvSpPr>
            <a:spLocks noGrp="1"/>
          </p:cNvSpPr>
          <p:nvPr>
            <p:ph type="subTitle" idx="1"/>
          </p:nvPr>
        </p:nvSpPr>
        <p:spPr/>
        <p:txBody>
          <a:bodyPr/>
          <a:lstStyle/>
          <a:p>
            <a:endParaRPr lang="ko-KR" altLang="en-US"/>
          </a:p>
        </p:txBody>
      </p:sp>
      <p:pic>
        <p:nvPicPr>
          <p:cNvPr id="1026" name="Picture 2" descr="낮 동안 바다 근처의 노란색과 검은 색 도로 표지판">
            <a:extLst>
              <a:ext uri="{FF2B5EF4-FFF2-40B4-BE49-F238E27FC236}">
                <a16:creationId xmlns:a16="http://schemas.microsoft.com/office/drawing/2014/main" id="{C7CFB66F-D5AB-B1F8-AA0E-6065546E4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3084511"/>
            <a:ext cx="2815591" cy="351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074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Categories of Operators</a:t>
            </a:r>
            <a:endParaRPr lang="ko-KR" altLang="en-US" dirty="0"/>
          </a:p>
        </p:txBody>
      </p:sp>
      <p:sp>
        <p:nvSpPr>
          <p:cNvPr id="4" name="내용 개체 틀 3"/>
          <p:cNvSpPr>
            <a:spLocks noGrp="1"/>
          </p:cNvSpPr>
          <p:nvPr>
            <p:ph idx="1"/>
          </p:nvPr>
        </p:nvSpPr>
        <p:spPr/>
        <p:txBody>
          <a:bodyPr/>
          <a:lstStyle/>
          <a:p>
            <a:r>
              <a:rPr lang="en-US" altLang="ko-KR"/>
              <a:t>Arithmetic Operators</a:t>
            </a:r>
          </a:p>
          <a:p>
            <a:pPr lvl="1"/>
            <a:r>
              <a:rPr lang="en-US" altLang="ko-KR"/>
              <a:t>+, -, *, /, …</a:t>
            </a:r>
          </a:p>
          <a:p>
            <a:r>
              <a:rPr lang="en-US" altLang="ko-KR"/>
              <a:t>Relational Operators</a:t>
            </a:r>
          </a:p>
          <a:p>
            <a:pPr lvl="1"/>
            <a:r>
              <a:rPr lang="en-US" altLang="ko-KR"/>
              <a:t>&gt;, &lt;, ==, …</a:t>
            </a:r>
          </a:p>
          <a:p>
            <a:r>
              <a:rPr lang="en-US" altLang="ko-KR"/>
              <a:t>Logical Operators</a:t>
            </a:r>
          </a:p>
          <a:p>
            <a:pPr lvl="1"/>
            <a:r>
              <a:rPr lang="en-US" altLang="ko-KR"/>
              <a:t>not, and, or</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42968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Operators and Expressions</a:t>
            </a:r>
          </a:p>
          <a:p>
            <a:r>
              <a:rPr lang="en-US" altLang="ko-KR" b="1" u="sng" dirty="0"/>
              <a:t>Arithmetic Operators</a:t>
            </a:r>
          </a:p>
          <a:p>
            <a:r>
              <a:rPr lang="en-US" altLang="ko-KR" dirty="0"/>
              <a:t>Relational Operators</a:t>
            </a:r>
          </a:p>
          <a:p>
            <a:r>
              <a:rPr lang="en-US" altLang="ko-KR" dirty="0"/>
              <a:t>Logical Operators</a:t>
            </a:r>
          </a:p>
          <a:p>
            <a:r>
              <a:rPr lang="en-US" altLang="ko-KR" dirty="0"/>
              <a:t>Shortcut for Math Operation and Assignment</a:t>
            </a:r>
          </a:p>
          <a:p>
            <a:r>
              <a:rPr lang="en-US" altLang="ko-KR" dirty="0"/>
              <a:t>Evaluation Order</a:t>
            </a:r>
          </a:p>
          <a:p>
            <a:r>
              <a:rPr lang="en-US" altLang="ko-KR" dirty="0"/>
              <a:t>Type Conversion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47667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Arithmetic Operators</a:t>
            </a:r>
            <a:endParaRPr lang="en-US" altLang="ko-KR" dirty="0"/>
          </a:p>
        </p:txBody>
      </p:sp>
      <p:sp>
        <p:nvSpPr>
          <p:cNvPr id="3" name="내용 개체 틀 2"/>
          <p:cNvSpPr>
            <a:spLocks noGrp="1"/>
          </p:cNvSpPr>
          <p:nvPr>
            <p:ph sz="half" idx="1"/>
          </p:nvPr>
        </p:nvSpPr>
        <p:spPr/>
        <p:txBody>
          <a:bodyPr>
            <a:normAutofit fontScale="70000" lnSpcReduction="20000"/>
          </a:bodyPr>
          <a:lstStyle/>
          <a:p>
            <a:r>
              <a:rPr lang="en-US" altLang="ko-KR"/>
              <a:t>+ (plus)</a:t>
            </a:r>
          </a:p>
          <a:p>
            <a:pPr lvl="1"/>
            <a:r>
              <a:rPr lang="en-US" altLang="ko-KR"/>
              <a:t>3 + 5 gives 8</a:t>
            </a:r>
          </a:p>
          <a:p>
            <a:pPr lvl="1"/>
            <a:r>
              <a:rPr lang="en-US" altLang="ko-KR"/>
              <a:t>'a' + 'b' gives 'ab'</a:t>
            </a:r>
          </a:p>
          <a:p>
            <a:r>
              <a:rPr lang="en-US" altLang="ko-KR"/>
              <a:t>- (minus)</a:t>
            </a:r>
          </a:p>
          <a:p>
            <a:pPr lvl="1"/>
            <a:r>
              <a:rPr lang="en-US" altLang="ko-KR"/>
              <a:t>-5.2 gives a negative number</a:t>
            </a:r>
          </a:p>
          <a:p>
            <a:pPr lvl="1"/>
            <a:r>
              <a:rPr lang="en-US" altLang="ko-KR"/>
              <a:t>50 - 24 gives 26</a:t>
            </a:r>
          </a:p>
          <a:p>
            <a:r>
              <a:rPr lang="en-US" altLang="ko-KR"/>
              <a:t>* (multiply)</a:t>
            </a:r>
          </a:p>
          <a:p>
            <a:pPr lvl="1"/>
            <a:r>
              <a:rPr lang="fr-FR" altLang="ko-KR"/>
              <a:t>2 * 3 gives 6</a:t>
            </a:r>
          </a:p>
          <a:p>
            <a:pPr lvl="1"/>
            <a:r>
              <a:rPr lang="fr-FR" altLang="ko-KR"/>
              <a:t>'la' * 3 gives 'lalala‘</a:t>
            </a:r>
          </a:p>
          <a:p>
            <a:r>
              <a:rPr lang="en-US" altLang="ko-KR"/>
              <a:t>** (power)</a:t>
            </a:r>
          </a:p>
          <a:p>
            <a:pPr lvl="1"/>
            <a:r>
              <a:rPr lang="en-US" altLang="ko-KR"/>
              <a:t>3 ** 4 gives 81</a:t>
            </a:r>
            <a:endParaRPr lang="en-US" altLang="ko-KR" dirty="0"/>
          </a:p>
        </p:txBody>
      </p:sp>
      <p:sp>
        <p:nvSpPr>
          <p:cNvPr id="6" name="내용 개체 틀 5"/>
          <p:cNvSpPr>
            <a:spLocks noGrp="1"/>
          </p:cNvSpPr>
          <p:nvPr>
            <p:ph sz="half" idx="2"/>
          </p:nvPr>
        </p:nvSpPr>
        <p:spPr/>
        <p:txBody>
          <a:bodyPr>
            <a:normAutofit fontScale="70000" lnSpcReduction="20000"/>
          </a:bodyPr>
          <a:lstStyle/>
          <a:p>
            <a:r>
              <a:rPr lang="en-US" altLang="ko-KR" dirty="0"/>
              <a:t>/ (divide)</a:t>
            </a:r>
          </a:p>
          <a:p>
            <a:pPr lvl="1"/>
            <a:r>
              <a:rPr lang="en-US" altLang="ko-KR" dirty="0"/>
              <a:t>13 / 3 gives 4.333333333333333</a:t>
            </a:r>
          </a:p>
          <a:p>
            <a:r>
              <a:rPr lang="en-US" altLang="ko-KR" dirty="0"/>
              <a:t>// (divide and floor, quotient)</a:t>
            </a:r>
          </a:p>
          <a:p>
            <a:pPr lvl="1"/>
            <a:r>
              <a:rPr lang="en-US" altLang="ko-KR" dirty="0"/>
              <a:t>13 // 3 gives 4</a:t>
            </a:r>
          </a:p>
          <a:p>
            <a:pPr lvl="1"/>
            <a:r>
              <a:rPr lang="en-US" altLang="ko-KR" dirty="0"/>
              <a:t>-13 // 3 gives -5</a:t>
            </a:r>
          </a:p>
          <a:p>
            <a:pPr lvl="1"/>
            <a:r>
              <a:rPr lang="en-US" altLang="ko-KR" dirty="0"/>
              <a:t>9 // 1.81 gives 4.0</a:t>
            </a:r>
          </a:p>
          <a:p>
            <a:r>
              <a:rPr lang="en-US" altLang="ko-KR" dirty="0"/>
              <a:t>% (modulo)</a:t>
            </a:r>
          </a:p>
          <a:p>
            <a:pPr lvl="1"/>
            <a:r>
              <a:rPr lang="en-US" altLang="ko-KR" dirty="0"/>
              <a:t>13 % 3 gives 1</a:t>
            </a:r>
          </a:p>
          <a:p>
            <a:pPr lvl="1"/>
            <a:r>
              <a:rPr lang="en-US" altLang="ko-KR" dirty="0"/>
              <a:t>-25.5 % 2.25 gives 1.5</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005897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798896_TF12214701" id="{ADAFAABC-9D60-4261-94F7-D5A12D9D58BB}" vid="{E26A3187-DE39-42F4-9711-F6C9C3F5607E}"/>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{E9D37BCF-22AF-4FD4-9867-17F4AD8D57C2}tf12214701_win32</Template>
  <TotalTime>4822</TotalTime>
  <Words>4138</Words>
  <Application>Microsoft Office PowerPoint</Application>
  <PresentationFormat>와이드스크린</PresentationFormat>
  <Paragraphs>805</Paragraphs>
  <Slides>68</Slides>
  <Notes>3</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68</vt:i4>
      </vt:variant>
    </vt:vector>
  </HeadingPairs>
  <TitlesOfParts>
    <vt:vector size="74" baseType="lpstr">
      <vt:lpstr>Batang</vt:lpstr>
      <vt:lpstr>Calibri</vt:lpstr>
      <vt:lpstr>Cambria Math</vt:lpstr>
      <vt:lpstr>Wingdings</vt:lpstr>
      <vt:lpstr>Wingdings 2</vt:lpstr>
      <vt:lpstr>SlateVTI</vt:lpstr>
      <vt:lpstr>Python Programming Ⅰ</vt:lpstr>
      <vt:lpstr>Python: Operators and Expressions</vt:lpstr>
      <vt:lpstr>Topic Structure</vt:lpstr>
      <vt:lpstr>Learning Objectives</vt:lpstr>
      <vt:lpstr>Operators and Expressions</vt:lpstr>
      <vt:lpstr>Operators and Expressions</vt:lpstr>
      <vt:lpstr>Categories of Operators</vt:lpstr>
      <vt:lpstr>Learning Objectives</vt:lpstr>
      <vt:lpstr>Arithmetic Operators</vt:lpstr>
      <vt:lpstr>Example: plus</vt:lpstr>
      <vt:lpstr>Example: minus</vt:lpstr>
      <vt:lpstr>Example: multiply</vt:lpstr>
      <vt:lpstr>Example: power</vt:lpstr>
      <vt:lpstr>Example: divide</vt:lpstr>
      <vt:lpstr>Example: divide and floor (quotient)</vt:lpstr>
      <vt:lpstr>Example: modulo</vt:lpstr>
      <vt:lpstr>Example: odd or even</vt:lpstr>
      <vt:lpstr>Example: divide evenly</vt:lpstr>
      <vt:lpstr>Bit-wise Operators (skip)</vt:lpstr>
      <vt:lpstr>Learning Objectives</vt:lpstr>
      <vt:lpstr>Relational Operators</vt:lpstr>
      <vt:lpstr>Example: less than</vt:lpstr>
      <vt:lpstr>Example: greater than</vt:lpstr>
      <vt:lpstr>Example: less than or equal to</vt:lpstr>
      <vt:lpstr>Example: greater than or equal to</vt:lpstr>
      <vt:lpstr>Numeric Order vs. Lexicographical Order</vt:lpstr>
      <vt:lpstr>Lexicographical Order: English-Korean Dictionary (엣센스 영한사전 제9판, 민중서림, 2003)</vt:lpstr>
      <vt:lpstr>Example: equal to</vt:lpstr>
      <vt:lpstr>Example: not equal to</vt:lpstr>
      <vt:lpstr>Chavrusa</vt:lpstr>
      <vt:lpstr>Learning Objectives</vt:lpstr>
      <vt:lpstr>Logical Operators</vt:lpstr>
      <vt:lpstr>Example: not</vt:lpstr>
      <vt:lpstr>Example: and</vt:lpstr>
      <vt:lpstr>Example: or</vt:lpstr>
      <vt:lpstr>Learning Objectives</vt:lpstr>
      <vt:lpstr>Shortcut for Math Operation and Assignment</vt:lpstr>
      <vt:lpstr>Example: Shortcut for + and Assignment</vt:lpstr>
      <vt:lpstr>Example: Shortcut for - and Assignment</vt:lpstr>
      <vt:lpstr>Example: Shortcut for * and Assignment</vt:lpstr>
      <vt:lpstr>Example: Shortcut for / and Assignment</vt:lpstr>
      <vt:lpstr>Example: Shortcut for % and Assignment</vt:lpstr>
      <vt:lpstr>Learning Objectives</vt:lpstr>
      <vt:lpstr>Evaluation Order (lower to higher)</vt:lpstr>
      <vt:lpstr>Example: Evaluation Order</vt:lpstr>
      <vt:lpstr>Example: Evaluation Order</vt:lpstr>
      <vt:lpstr>Changing the Order Of Evaluation</vt:lpstr>
      <vt:lpstr>Example: Changing the Order Of Evaluation</vt:lpstr>
      <vt:lpstr>Associativity</vt:lpstr>
      <vt:lpstr>Example: Associativity – Left to Right</vt:lpstr>
      <vt:lpstr>Example: Associativity – Right to Left</vt:lpstr>
      <vt:lpstr>Example: Area, Perimeter, Volume</vt:lpstr>
      <vt:lpstr>Example: Quadratic Functions</vt:lpstr>
      <vt:lpstr>Learning Objectives</vt:lpstr>
      <vt:lpstr>Type Conversion</vt:lpstr>
      <vt:lpstr>Example: Float to int – round-off, round-down, round-up</vt:lpstr>
      <vt:lpstr>Example: round( )</vt:lpstr>
      <vt:lpstr>Rounding to the nearest integer</vt:lpstr>
      <vt:lpstr>Rounding to the nearest integer in Python</vt:lpstr>
      <vt:lpstr>Example: math.floor( )</vt:lpstr>
      <vt:lpstr>Example: math.ceil( )</vt:lpstr>
      <vt:lpstr>Rounding Summary</vt:lpstr>
      <vt:lpstr>Example: String to int</vt:lpstr>
      <vt:lpstr>Example: String to float</vt:lpstr>
      <vt:lpstr>Example: Float, int to string</vt:lpstr>
      <vt:lpstr>Chavrusa</vt:lpstr>
      <vt:lpstr>Summary</vt:lpstr>
      <vt:lpstr>End of Week.02 Python: Operators and Expressions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Sanggoo Cho</dc:creator>
  <cp:lastModifiedBy>Sanggoo Cho</cp:lastModifiedBy>
  <cp:revision>118</cp:revision>
  <dcterms:created xsi:type="dcterms:W3CDTF">2023-11-06T08:03:36Z</dcterms:created>
  <dcterms:modified xsi:type="dcterms:W3CDTF">2024-03-21T23:38:40Z</dcterms:modified>
</cp:coreProperties>
</file>