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71" r:id="rId7"/>
    <p:sldId id="279" r:id="rId8"/>
    <p:sldId id="280" r:id="rId9"/>
    <p:sldId id="28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>
      <p:cViewPr varScale="1">
        <p:scale>
          <a:sx n="114" d="100"/>
          <a:sy n="114" d="100"/>
        </p:scale>
        <p:origin x="83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2024-06-03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2024-06-03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62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5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0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60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1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7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12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2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66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5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1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88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2024-06-03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764" y="692696"/>
            <a:ext cx="4406279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 smtClean="0"/>
              <a:t>ADsP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- 1. </a:t>
            </a:r>
            <a:r>
              <a:rPr lang="ko-KR" altLang="en-US" sz="3200" b="1" dirty="0" err="1" smtClean="0"/>
              <a:t>결측치와</a:t>
            </a:r>
            <a:r>
              <a:rPr lang="ko-KR" altLang="en-US" sz="3200" b="1" dirty="0" smtClean="0"/>
              <a:t> 이상치 </a:t>
            </a:r>
            <a:r>
              <a:rPr lang="en-US" altLang="ko-KR" sz="3200" b="1" dirty="0" smtClean="0"/>
              <a:t>-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smtClean="0"/>
              <a:t>조상구</a:t>
            </a: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err="1" smtClean="0"/>
              <a:t>빅데이터과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경복대학교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28887"/>
            <a:ext cx="8622162" cy="6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93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524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13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053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268760"/>
            <a:ext cx="8890594" cy="462218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908720"/>
            <a:ext cx="8556891" cy="5104724"/>
          </a:xfrm>
          <a:prstGeom prst="rect">
            <a:avLst/>
          </a:prstGeom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0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476672"/>
            <a:ext cx="9748245" cy="56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692696"/>
            <a:ext cx="9838746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908720"/>
            <a:ext cx="9046658" cy="36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507050"/>
            <a:ext cx="7667569" cy="60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93" y="330079"/>
            <a:ext cx="8841742" cy="62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62494"/>
            <a:ext cx="9077466" cy="62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dcmitype/"/>
    <ds:schemaRef ds:uri="http://schemas.microsoft.com/office/2006/documentManagement/types"/>
    <ds:schemaRef ds:uri="http://purl.org/dc/terms/"/>
    <ds:schemaRef ds:uri="a4f35948-e619-41b3-aa29-22878b09cfd2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31</TotalTime>
  <Words>27</Words>
  <Application>Microsoft Office PowerPoint</Application>
  <PresentationFormat>사용자 지정</PresentationFormat>
  <Paragraphs>30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Corbel</vt:lpstr>
      <vt:lpstr>마케팅 16x9</vt:lpstr>
      <vt:lpstr>ADsP 특강  - 1. 결측치와 이상치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조상구</cp:lastModifiedBy>
  <cp:revision>5</cp:revision>
  <dcterms:created xsi:type="dcterms:W3CDTF">2024-06-03T06:10:16Z</dcterms:created>
  <dcterms:modified xsi:type="dcterms:W3CDTF">2024-06-03T06:41:36Z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