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0" r:id="rId6"/>
    <p:sldId id="271" r:id="rId7"/>
    <p:sldId id="282" r:id="rId8"/>
    <p:sldId id="279" r:id="rId9"/>
    <p:sldId id="280" r:id="rId10"/>
    <p:sldId id="281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83" r:id="rId19"/>
    <p:sldId id="284" r:id="rId20"/>
    <p:sldId id="285" r:id="rId21"/>
    <p:sldId id="286" r:id="rId22"/>
    <p:sldId id="287" r:id="rId23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673" autoAdjust="0"/>
    <p:restoredTop sz="94660"/>
  </p:normalViewPr>
  <p:slideViewPr>
    <p:cSldViewPr>
      <p:cViewPr varScale="1">
        <p:scale>
          <a:sx n="114" d="100"/>
          <a:sy n="114" d="100"/>
        </p:scale>
        <p:origin x="834" y="10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281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A85425-0F1F-4C65-805F-C7280B9ECE9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2024-06-03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9DBE7D5-AA2D-4B26-8C69-8B60D39FD5EE}" type="datetime1">
              <a:rPr lang="ko-KR" altLang="en-US" smtClean="0"/>
              <a:pPr/>
              <a:t>2024-06-03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B91549-43BF-425A-AF25-75262019208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4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882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50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627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003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608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326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008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48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944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48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1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7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40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12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62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66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5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01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유리 벽으로 된 건물로 둘러싸인 파란 하늘과 구름을 아래에서 올려다본 사진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29CEB-779D-4AB3-81CB-8FCEEAE03F61}" type="datetime1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7A883-0BF0-4B4B-84D5-D747A0111A56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7EA29-F2BB-4FB1-BB4B-C55A7FA3FC5C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306AB-75A0-421C-B431-0E4E30A5C28E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969EE-F1EB-462E-B70D-5B36B3806A4E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pPr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BB1B7-E0A1-46A3-B5B5-C69931095FF6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FC0E65-06AB-44D7-AAEE-8F4C7ED84A0C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189E66-D439-4767-B911-EB49CB20E313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E4FFC0-DB28-4291-80A0-63DBF8428320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5804B-C38E-4214-93DF-3E6DA00134E8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EE384-F18F-4153-AC21-608599869F84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7A4C69-65FB-481C-AC2A-84D254D33675}" type="datetime1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5950" indent="-28575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96696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80744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64792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48840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295922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dirty="0" err="1" smtClean="0"/>
              <a:t>ADsP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특강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b="1" dirty="0" smtClean="0"/>
              <a:t>- 2. </a:t>
            </a:r>
            <a:r>
              <a:rPr lang="ko-KR" altLang="en-US" sz="3200" b="1" dirty="0" smtClean="0"/>
              <a:t>통계분석 </a:t>
            </a:r>
            <a:r>
              <a:rPr lang="en-US" altLang="ko-KR" sz="3200" b="1" dirty="0" smtClean="0"/>
              <a:t>-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589537" y="4293096"/>
            <a:ext cx="3962400" cy="2016224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2024_Summer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smtClean="0"/>
              <a:t>조상구</a:t>
            </a: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err="1" smtClean="0"/>
              <a:t>빅데이터과</a:t>
            </a:r>
            <a:r>
              <a:rPr lang="ko-KR" altLang="en-US" dirty="0" smtClean="0"/>
              <a:t> 경복대학교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10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764704"/>
            <a:ext cx="7920880" cy="547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11</a:t>
            </a:fld>
            <a:endParaRPr lang="en-US" altLang="ko-KR" noProof="0" dirty="0"/>
          </a:p>
        </p:txBody>
      </p:sp>
      <p:sp>
        <p:nvSpPr>
          <p:cNvPr id="5" name="AutoShape 4" descr="data:image/png;base64,iVBORw0KGgoAAAANSUhEUgAAAh8AAAGdCAYAAACyzRGfAAAAOXRFWHRTb2Z0d2FyZQBNYXRwbG90bGliIHZlcnNpb24zLjcuMSwgaHR0cHM6Ly9tYXRwbG90bGliLm9yZy/bCgiHAAAACXBIWXMAAA9hAAAPYQGoP6dpAAAjy0lEQVR4nO3df1BVdf7H8dcFBUEBQ0VgBUUzrESyXyxb61oyKDmV6bSlbmk/rAwrsx9GW6bWhGljTjOmO03+aPu1NZtaWpa/0G1FS4tR240RBjIV1DS4igkon+8fjfe7V5Afcu/nci/Px8yZ4Z7z4Xzenz5yz6tzzz3HYYwxAgAAsCTI1wUAAID2hfABAACsInwAAACrCB8AAMAqwgcAALCK8AEAAKwifAAAAKsIHwAAwKoOvi7gXHV1dTp48KAiIiLkcDh8XQ4AAGgGY4yOHz+u+Ph4BQU1fm6jzYWPgwcPKiEhwddlAACAC/DTTz+pV69ejbZpc+EjIiJC0m/FR0ZG+rgaAADQHE6nUwkJCa7jeGPaXPg4+1FLZGQk4QMAAD/TnEsmuOAUAABYRfgAAABWET4AAIBVbe6aDwAA/JUxRqdPn9aZM2d8XYpXdOzYUcHBwa3eD+EDAAAPqKmpUVlZmU6ePOnrUrzG4XCoV69e6tKlS6v2Q/gAAKCV6urqVFJSouDgYMXHxyskJCTgbpRpjNGRI0e0f/9+9e/fv1VnQAgfAAC0Uk1Njerq6pSQkKDw8HBfl+M1PXr0UGlpqWpra1sVPrjgFAAAD2nqtuL+zlNncwL7vxIAAGhzCB8AAMCqFl3zkZubq48//lg//PCDwsLC9Ic//EGvvPKKkpOTXW2GDh2qzZs3u/3egw8+qMWLF3umYgAA/EifZ9ZY66t0zkhrfbVGi858bN68WdnZ2dq2bZvWrVun2tpaZWZmqqqqyq3dpEmTVFZW5lrmzp3r0aIBAID/atGZj7Vr17q9XrZsmWJiYrRz504NGTLEtT48PFyxsbGeqRAAAASUVl3zUVlZKUmKjo52W//uu++qe/fuGjhwoHJychq94Up1dbWcTqfbAgAAvO/IkSOKjY3Vyy+/7Fq3detWhYSEaMOGDV7r94Lv81FXV6epU6fquuuu08CBA13rx40bp969eys+Pl67du3S9OnTVVhYqI8//rjB/eTm5mrWrFkXWkZAau7ng/7y2R4AoG3q0aOHlixZolGjRikzM1PJycm66667NGXKFA0bNsxr/V5w+MjOztaePXv01Vdfua1/4IEHXD+npKQoLi5Ow4YNU3Fxsfr161dvPzk5OZo2bZrrtdPpVEJCwoWWBQAAWuCmm27SpEmTNH78eF199dXq3LmzcnNzvdrnBYWPKVOmaPXq1dqyZYt69erVaNu0tDRJUlFRUYPhIzQ0VKGhoRdSBgAA8IBXX31VAwcO1EcffaSdO3d6/bjcoms+jDGaMmWKVqxYoY0bNyopKanJ3ykoKJAkxcXFXVCBAADAu4qLi3Xw4EHV1dWptLTU6/216MxHdna23nvvPa1atUoREREqLy+XJEVFRSksLEzFxcV67733dNNNN6lbt27atWuXHn/8cQ0ZMkSDBg3yygAAAMCFq6mp0V/+8hfdcccdSk5O1v3336/du3crJibGa322KHwsWrRI0m83EvtfS5cu1cSJExUSEqL169drwYIFqqqqUkJCgsaMGaPnnnvOYwUDAADP+etf/6rKykq9/vrr6tKliz777DPde++9Wr16tdf6bFH4MMY0uj0hIaHe3U0BAGjP2vI3E/Py8rRgwQJt2rRJkZGRkqS///3vSk1N1aJFizR58mSv9HvB33YBAAD+bejQoaqtrXVb16dPH9d9vLyFB8sBAACrCB8AAMAqwgcAALCK8AEAAKwifAAAAKsIHwAAwCrCBwAAsIrwAQAArCJ8AAAAq7jDKQAA3jQzymJf3r0zqadw5gMAAFhF+AAAoJ16++231a1bN1VXV7utHzVqlO666y6v9Uv4AACgnbr99tt15swZffLJJ651hw8f1po1a3Tvvfd6rV/CBwAA7VRYWJjGjRunpUuXuta98847SkxM1NChQ73WL+EDAIB2bNKkSfryyy914MABSdKyZcs0ceJEORwOr/XJt10AAGjHBg8erNTUVL399tvKzMzU999/rzVr1ni1T8IHAADt3P33368FCxbowIEDysjIUEJCglf742MXAADauXHjxmn//v168803vXqh6VmEDwAA2rmoqCiNGTNGXbp00ahRo7zeHx+7AADgTX5y19EDBw5o/PjxCg0N9XpfhA8AANqxX375RXl5ecrLy9Mbb7xhpU/CBwAA7djgwYP1yy+/6JVXXlFycrKVPgkfAAC0Y6Wlpdb75IJTAABgFeEDAABYRfgAAABWET4AAIBVhA8AAGAV4QMAAFhF+AAAAFZxnw8AALwoZXmKtb52T9htra/W4MwHAACwivABAEA7VVpaKofDUW8ZOnSoV/vlYxcAANqphIQElZWVuV6Xl5crIyNDQ4YM8Wq/hA8AANqp4OBgxcbGSpJOnTqlUaNGKT09XTNnzvRqv4QPoK2aGeXFfVd6b9+tYPPCvHP5y4V6gLfce++9On78uNatW6egIO9elUH4AACgnXvppZf0xRdf6Ouvv1ZERITX+yN8AADQjv3zn//U7Nmz9fnnn6tfv35W+iR8AADQTu3Zs0d33323pk+frssvv1zl5eWSpJCQEEVHR3utX75qCwBAO7Vjxw6dPHlSL730kuLi4lzL6NGjvdovZz4AAPCitnwx88SJEzVx4kTr/XLmAwAAWEX4AAAAVhE+AACAVYQPAABgFeEDAABYRfgAAMBDjDG+LsGrPDU+wgcAAK3UsWNHSdLJkyd9XIl31dTUSPrtgXStwX0+AABopeDgYHXt2lWHDx+WJIWHh8vhcPi4Ks+qq6vTkSNHFB4erg4dWhcfCB8AAHjA2UfTnw0ggSgoKEiJiYmtDlaEDwAAPMDhcCguLk4xMTGqra31dTleERISoqCg1l+xQfgAAMCDgoODW31NRKDjglMAAGAV4QMAAFhF+AAAAFYRPgAAgFWEDwAAYBXhAwAAWNWi8JGbm6trrrlGERERiomJ0ahRo1RYWOjW5tSpU8rOzla3bt3UpUsXjRkzRocOHfJo0QAAwH+1KHxs3rxZ2dnZ2rZtm9atW6fa2lplZmaqqqrK1ebxxx/Xp59+qo8++kibN2/WwYMHNXr0aI8XDgAA/FOLbjK2du1at9fLli1TTEyMdu7cqSFDhqiyslJvvfWW3nvvPd14442SpKVLl+rSSy/Vtm3b9Pvf/95zlQMAAL/Uqms+KisrJUnR0dGSpJ07d6q2tlYZGRmuNgMGDFBiYqLy8/Nb0xUAAAgQF3x79bq6Ok2dOlXXXXedBg4cKEkqLy9XSEiIunbt6ta2Z8+eKi8vb3A/1dXVqq6udr12Op0XWhIAAPADFxw+srOztWfPHn311VetKiA3N1ezZs1q1T4AeE7K8hRflwAgwF3Qxy5TpkzR6tWrtWnTJvXq1cu1PjY2VjU1NaqoqHBrf+jQIdejhs+Vk5OjyspK1/LTTz9dSEkAAMBPtCh8GGM0ZcoUrVixQhs3blRSUpLb9quuukodO3bUhg0bXOsKCwu1b98+paenN7jP0NBQRUZGui0AACBwtehjl+zsbL333ntatWqVIiIiXNdxREVFKSwsTFFRUbrvvvs0bdo0RUdHKzIyUo888ojS09P5pgsAAJDUwvCxaNEiSdLQoUPd1i9dulQTJ06UJL322msKCgrSmDFjVF1dreHDh+uNN97wSLEAAMD/tSh8GGOabNOpUyctXLhQCxcuvOCiAABA4OLZLgAAwCrCBwAAsIrwAQAArCJ8AAAAqwgfAADAKsIHAACwivABAACsInwAAACrLviptgAAz/Hl04R3T9jts77RPnHmAwAAWEX4AAAAVhE+AACAVYQPAABgFeEDAABYRfgAAABWET4AAIBVhA8AAGAV4QMAAFhF+AAAAFYRPgAAgFWEDwAAYBXhAwAAWEX4AAAAVhE+AACAVYQPAABgFeEDAABYRfgAAABWET4AAIBVhA8AAGAV4QMAAFhF+AAAAFYRPgAAgFWEDwAAYBXhAwAAWEX4AAAAVhE+AACAVR18XQAuXJ9n1jSrXemckV6upI2bGeXFfVd6b98AEKA48wEAAKwifAAAAKsIHwAAwCrCBwAAsIrwAQAArCJ8AAAAqwgfAADAKsIHAACwivABAACsInwAAACrCB8AAMAqwgcAALCK8AEAAKwifAAAAKsIHwAAwCrCBwAAsIrwAQAArCJ8AAAAqwgfAADAKsIHAACwivABAACsInwAAACrCB8AAMCqFoePLVu26Oabb1Z8fLwcDodWrlzptn3ixIlyOBxuy4gRIzxVLwAA8HMtDh9VVVVKTU3VwoULz9tmxIgRKisrcy3vv/9+q4oEAACBo0NLfyErK0tZWVmNtgkNDVVsbOwFFwUAAAKXV675yMvLU0xMjJKTkzV58mQdPXr0vG2rq6vldDrdFgAAELhafOajKSNGjNDo0aOVlJSk4uJiPfvss8rKylJ+fr6Cg4Prtc/NzdWsWbM8XQYAtEjK8hRflwC0Gx4PH3feeafr55SUFA0aNEj9+vVTXl6ehg0bVq99Tk6Opk2b5nrtdDqVkJDg6bIAAEAb4fWv2vbt21fdu3dXUVFRg9tDQ0MVGRnptgAAgMDl9fCxf/9+HT16VHFxcd7uCgAA+IEWf+xy4sQJt7MYJSUlKigoUHR0tKKjozVr1iyNGTNGsbGxKi4u1tNPP62LL75Yw4cP92jhAADAP7U4fOzYsUM33HCD6/XZ6zUmTJigRYsWadeuXVq+fLkqKioUHx+vzMxMvfjiiwoNDfVc1QAAwG+1OHwMHTpUxpjzbv/iiy9aVRAAAAhsPNsFAABYRfgAAABWET4AAIBVhA8AAGAV4QMAAFhF+AAAAFYRPgAAgFUef7Ac0K7MjPJ1BQDgdzjzAQAArCJ8AAAAqwgfAADAKsIHAACwivABAACsInwAAACrCB8AAMAqwgcAALCK8AEAAKwifAAAAKsIHwAAwCrCBwAAsIrwAQAArOKpthb1eWaNr0sAAMDnOPMBAACsInwAAACrCB8AAMAqwgcAALCK8AEAAKwifAAAAKsIHwAAwCrCBwAAsIrwAQAArCJ8AAAAqwgfAADAKsIHAACwivABAACsInwAAACrCB8AAMAqwgcAALCK8AEAAKwifAAAAKsIHwAAwCrCBwAAsIrwAQAArCJ8AAAAqwgfAADAKsIHAACwivABAACsInwAAACrCB8AAMCqDr4uAN7X55k1zW5bOmekFytpxMwo3/TbXjX23zsp0V4dANolznwAAACrCB8AAMAqwgcAALCK8AEAAKwifAAAAKsIHwAAwCrCBwAAsIrwAQAArCJ8AAAAq1ocPrZs2aKbb75Z8fHxcjgcWrlypdt2Y4xmzJihuLg4hYWFKSMjQ3v37vVUvQAAwM+1OHxUVVUpNTVVCxcubHD73Llz9frrr2vx4sXavn27OnfurOHDh+vUqVOtLhYAAPi/Fj/bJSsrS1lZWQ1uM8ZowYIFeu6553TrrbdKkt5++2317NlTK1eu1J133tm6agEAgN/z6DUfJSUlKi8vV0ZGhmtdVFSU0tLSlJ+f3+DvVFdXy+l0ui0AACBweTR8lJeXS5J69uzptr5nz56ubefKzc1VVFSUa0lISPBkSQAAoI3x+bddcnJyVFlZ6Vp++uknX5cEAAC8yKPhIzY2VpJ06NAht/WHDh1ybTtXaGioIiMj3RYAABC4PBo+kpKSFBsbqw0bNrjWOZ1Obd++Xenp6Z7sCgAA+KkWf9vlxIkTKioqcr0uKSlRQUGBoqOjlZiYqKlTp+qll15S//79lZSUpOeff17x8fEaNWqUJ+sGAAB+qsXhY8eOHbrhhhtcr6dNmyZJmjBhgpYtW6ann35aVVVVeuCBB1RRUaHrr79ea9euVadOnTxXNQAA8FstDh9Dhw6VMea82x0Oh2bPnq3Zs2e3qjAAABCYfP5tFwAA0L4QPgAAgFWEDwAAYBXhAwAAWEX4AAAAVhE+AACAVYQPAABgFeEDAABY1eKbjCGw9XlmzXm3lXYaZ7ESAECg4swHAACwivABAACsInwAAACrCB8AAMAqwgcAALCK8AEAAKwifAAAAKsIHwAAwCrCBwAAsIrwAQAArCJ8AAAAqwgfAADAKsIHAACwiqfankdjT3cFAHhGyvIUn/W9e8Jun/Xd3nHmAwAAWEX4AAAAVhE+AACAVYQPAABgFeEDAABYRfgAAABWET4AAIBVhA8AAGAV4QMAAFhF+AAAAFYRPgAAgFWEDwAAYBXhAwAAWEX4AAAAVhE+AACAVYQPAABgFeEDAABYRfgAAABWET4AAIBVhA8AAGAV4QMAAFhF+AAAAFYRPgAAgFWEDwAAYBXhAwAAWEX4AAAAVhE+AACAVR18XQCA+lKSEn1dAgB4DWc+AACAVYQPAABgFeEDAABYRfgAAABWET4AAIBVhA8AAGAV4QMAAFhF+AAAAFYRPgAAgFUeDx8zZ86Uw+FwWwYMGODpbgAAgJ/yyu3VL7/8cq1fv/7/O+nAXdwBAMBvvJIKOnTooNjYWG/sGgAA+DmvXPOxd+9excfHq2/fvho/frz27dt33rbV1dVyOp1uCwAACFweP/ORlpamZcuWKTk5WWVlZZo1a5b++Mc/as+ePYqIiKjXPjc3V7NmzfJ0GQCAZkpZnuLrEtDOOIwxxpsdVFRUqHfv3po/f77uu+++eturq6tVXV3teu10OpWQkKDKykpFRkZ6s7RG9Xlmjc/6bqtKO43zdQntRkpSoq9LAALe7gm7fV1CQHE6nYqKimrW8dvrV4J27dpVl1xyiYqKihrcHhoaqtDQUG+XAQAA2giv3+fjxIkTKi4uVlxcnLe7AgAAfsDj4ePJJ5/U5s2bVVpaqq1bt+q2225TcHCwxo4d6+muAACAH/L4xy779+/X2LFjdfToUfXo0UPXX3+9tm3bph49eni6KwAA4Ic8Hj4++OADT+8SAAAEEJ7tAgAArCJ8AAAAqwgfAADAKsIHAACwivABAACsInwAAACrCB8AAMAqrz/bBXbx8DcAQFvHmQ8AAGAV4QMAAFhF+AAAAFYRPgAAgFWEDwAAYBXhAwAAWEX4AAAAVhE+AACAVYQPAABgFeEDAABYRfgAAABWET4AAIBVhA8AAGBVu3uqbZ9n1vi6BPiBlKREX5cAAAGLMx8AAMAqwgcAALCK8AEAAKwifAAAAKsIHwAAwCrCBwAAsIrwAQAArCJ8AAAAqwgfAADAKsIHAACwivABAACsInwAAACrCB8AAMCqdvdUWwAA2oKU5Sk+63v3hN0+61vizAcAALCM8AEAAKwifAAAAKsIHwAAwCrCBwAAsIrwAQAArCJ8AAAAqwgfAADAKsIHAACwivABAACsInwAAACrCB8AAMAqwgcAALCKp9r6QGmncb4uAQAAn+HMBwAAsIrwAQAArCJ8AAAAqwgfAADAKsIHAACwivABAACsInwAAACrCB8AAMAqwgcAALDKa+Fj4cKF6tOnjzp16qS0tDR9/fXX3uoKAAD4Ea+Ej3/84x+aNm2aXnjhBX377bdKTU3V8OHDdfjwYW90BwAA/IhXwsf8+fM1adIk3XPPPbrsssu0ePFihYeHa8mSJd7oDgAA+BGPP1iupqZGO3fuVE5OjmtdUFCQMjIylJ+fX699dXW1qqurXa8rKyslSU6n09OlSZLqqk96Zb8t4XQYX5eAJpz59YyvSwDgZd46zjSXL99nvDH2s/s0puljnMfDx88//6wzZ86oZ8+ebut79uypH374oV773NxczZo1q976hIQET5fWZkT5ugA0w399XQAAL4ua3H7fjb059uPHjysqqvH9ezx8tFROTo6mTZvmel1XV6djx46pW7ducjgcTf6+0+lUQkKCfvrpJ0VGRnqzVJ8I9PFJgT/GQB+fFPhjDPTxSYwxEPh6fMYYHT9+XPHx8U229Xj46N69u4KDg3Xo0CG39YcOHVJsbGy99qGhoQoNDXVb17Vr1xb3GxkZGZD/mM4K9PFJgT/GQB+fFPhjDPTxSYwxEPhyfE2d8TjL4xechoSE6KqrrtKGDRtc6+rq6rRhwwalp6d7ujsAAOBnvPKxy7Rp0zRhwgRdffXVuvbaa7VgwQJVVVXpnnvu8UZ3AADAj3glfNxxxx06cuSIZsyYofLycl1xxRVau3ZtvYtQPSE0NFQvvPBCvY9uAkWgj08K/DEG+vikwB9joI9PYoyBwJ/G5zDN+U4MAACAh/BsFwAAYBXhAwAAWEX4AAAAVhE+AACAVX4RPnJzc3XNNdcoIiJCMTExGjVqlAoLC93aDB06VA6Hw2156KGHfFRxy8ycObNe7QMGDHBtP3XqlLKzs9WtWzd16dJFY8aMqXcTt7auT58+9cbocDiUnZ0tyT/nb8uWLbr55psVHx8vh8OhlStXum03xmjGjBmKi4tTWFiYMjIytHfvXrc2x44d0/jx4xUZGamuXbvqvvvu04kTJyyO4vwaG19tba2mT5+ulJQUde7cWfHx8br77rt18OBBt300NO9z5syxPJLza2oOJ06cWK/+ESNGuLXx1zmU1ODfpMPh0Lx581xt2vIcNufY0Jz3z3379mnkyJEKDw9XTEyMnnrqKZ0+fdrmUM6rqTEeO3ZMjzzyiJKTkxUWFqbExEQ9+uijruekndXQPH/wwQe2h+PiF+Fj8+bNys7O1rZt27Ru3TrV1tYqMzNTVVVVbu0mTZqksrIy1zJ37lwfVdxyl19+uVvtX331lWvb448/rk8//VQfffSRNm/erIMHD2r06NE+rLblvvnmG7fxrVu3TpJ0++23u9r42/xVVVUpNTVVCxcubHD73Llz9frrr2vx4sXavn27OnfurOHDh+vUqVOuNuPHj9f333+vdevWafXq1dqyZYseeOABW0NoVGPjO3nypL799ls9//zz+vbbb/Xxxx+rsLBQt9xyS722s2fPdpvXRx55xEb5zdLUHErSiBEj3Op///333bb76xxKchtXWVmZlixZIofDoTFjxri1a6tz2JxjQ1Pvn2fOnNHIkSNVU1OjrVu3avny5Vq2bJlmzJjhiyHV09QYDx48qIMHD+rVV1/Vnj17tGzZMq1du1b33XdfvX0tXbrUbR5HjRpleTT/w/ihw4cPG0lm8+bNrnV/+tOfzGOPPea7olrhhRdeMKmpqQ1uq6ioMB07djQfffSRa91///tfI8nk5+dbqtDzHnvsMdOvXz9TV1dnjPHv+TPGGElmxYoVrtd1dXUmNjbWzJs3z7WuoqLChIaGmvfff98YY8x//vMfI8l88803rjaff/65cTgc5sCBA9Zqb45zx9eQr7/+2kgyP/74o2td7969zWuvvebd4jykoTFOmDDB3Hrrref9nUCbw1tvvdXceOONbuv8aQ7PPTY05/3zs88+M0FBQaa8vNzVZtGiRSYyMtJUV1fbHUAzNHT8O9eHH35oQkJCTG1trWtdc+bfJr8483Gus6eToqOj3da/++676t69uwYOHKicnBydPHnSF+VdkL179yo+Pl59+/bV+PHjtW/fPknSzp07VVtbq4yMDFfbAQMGKDExUfn5+b4qt1Vqamr0zjvv6N5773V7eKA/z9+5SkpKVF5e7jZvUVFRSktLc81bfn6+unbtqquvvtrVJiMjQ0FBQdq+fbv1mlursrJSDoej3rOZ5syZo27dumnw4MGaN29emzmd3Vx5eXmKiYlRcnKyJk+erKNHj7q2BdIcHjp0SGvWrGnw/5j9ZQ7PPTY05/0zPz9fKSkpbjfBHD58uJxOp77//nuL1TfP+Y5/57aJjIxUhw7u9xHNzs5W9+7dde2112rJkiUyPrzNl8+fattSdXV1mjp1qq677joNHDjQtX7cuHHq3bu34uPjtWvXLk2fPl2FhYX6+OOPfVht86SlpWnZsmVKTk5WWVmZZs2apT/+8Y/as2ePysvLFRISUu8NvWfPniovL/dNwa20cuVKVVRUaOLEia51/jx/DTk7N+fe1fd/5628vFwxMTFu2zt06KDo6Gi/m9tTp05p+vTpGjt2rNsDrR599FFdeeWVio6O1tatW5WTk6OysjLNnz/fh9U234gRIzR69GglJSWpuLhYzz77rLKyspSfn6/g4OCAmsPly5crIiKi3ke6/jKHDR0bmvP+WV5e3uDf6dltbcn5jn//6+eff9aLL75Y76O/2bNn68Ybb1R4eLi+/PJLPfzwwzpx4oQeffRRG6XX43fhIzs7W3v27HG7JkKS23/olJQUxcXFadiwYSouLla/fv1sl9kiWVlZrp8HDRqktLQ09e7dWx9++KHCwsJ8WJl3vPXWW8rKynJ77LI/z197V1tbqz//+c8yxmjRokVu26ZNm+b6edCgQQoJCdGDDz6o3Nxcv7gF9J133un6OSUlRYMGDVK/fv2Ul5enYcOG+bAyz1uyZInGjx+vTp06ua33lzk837EhkDQ1RqfTqZEjR+qyyy7TzJkz3bY9//zzrp8HDx6sqqoqzZs3z2fhw68+dpkyZYpWr16tTZs2qVevXo22TUtLkyQVFRXZKM2junbtqksuuURFRUWKjY1VTU2NKioq3NocOnRIsbGxvimwFX788UetX79e999/f6Pt/Hn+JLnm5tyr6v933mJjY3X48GG37adPn9axY8f8Zm7PBo8ff/xR69ata/Ix3mlpaTp9+rRKS0vtFOhhffv2Vffu3V3/LgNhDiXpX//6lwoLC5v8u5Ta5hye79jQnPfP2NjYBv9Oz25rK5o6/h0/flwjRoxQRESEVqxYoY4dOza6v7S0NO3fv1/V1dXeKrlRfhE+jDGaMmWKVqxYoY0bNyopKanJ3ykoKJAkxcXFebk6zztx4oSKi4sVFxenq666Sh07dtSGDRtc2wsLC7Vv3z6lp6f7sMoLs3TpUsXExGjkyJGNtvPn+ZOkpKQkxcbGus2b0+nU9u3bXfOWnp6uiooK7dy509Vm48aNqqurc4Wvtuxs8Ni7d6/Wr1+vbt26Nfk7BQUFCgoKqvdRhb/Yv3+/jh496vp36e9zeNZbb72lq666SqmpqU22bUtz2NSxoTnvn+np6dq9e7dbiDwbpC+77DI7A2lEc45/TqdTmZmZCgkJ0SeffFLv7FVDCgoKdNFFF/nu7JVPL3dtpsmTJ5uoqCiTl5dnysrKXMvJkyeNMcYUFRWZ2bNnmx07dpiSkhKzatUq07dvXzNkyBAfV948TzzxhMnLyzMlJSXm3//+t8nIyDDdu3c3hw8fNsYY89BDD5nExESzceNGs2PHDpOenm7S09N9XHXLnTlzxiQmJprp06e7rffX+Tt+/Lj57rvvzHfffWckmfnz55vvvvvO9W2POXPmmK5du5pVq1aZXbt2mVtvvdUkJSWZX3/91bWPESNGmMGDB5vt27ebr776yvTv39+MHTvWV0Ny09j4ampqzC233GJ69eplCgoK3P4uz35DYOvWrea1114zBQUFpri42LzzzjumR48e5u677/bxyP5fY2M8fvy4efLJJ01+fr4pKSkx69evN1deeaXp37+/OXXqlGsf/jqHZ1VWVprw8HCzaNGier/f1uewqWODMU2/f54+fdoMHDjQZGZmmoKCArN27VrTo0cPk5OT44sh1dPUGCsrK01aWppJSUkxRUVFbm1Onz5tjDHmk08+MW+++abZvXu32bt3r3njjTdMeHi4mTFjhs/G5RfhQ1KDy9KlS40xxuzbt88MGTLEREdHm9DQUHPxxRebp556ylRWVvq28Ga64447TFxcnAkJCTG/+93vzB133GGKiopc23/99Vfz8MMPm4suusiEh4eb2267zZSVlfmw4gvzxRdfGEmmsLDQbb2/zt+mTZsa/Hc5YcIEY8xvX7d9/vnnTc+ePU1oaKgZNmxYvbEfPXrUjB071nTp0sVERkaae+65xxw/ftwHo6mvsfGVlJSc9+9y06ZNxhhjdu7cadLS0kxUVJTp1KmTufTSS83LL7/sduD2tcbGePLkSZOZmWl69OhhOnbsaHr37m0mTZrk9pVMY/x3Ds/629/+ZsLCwkxFRUW932/rc9jUscGY5r1/lpaWmqysLBMWFma6d+9unnjiCbevqfpSU2M83xxLMiUlJcaY377+fcUVV5guXbqYzp07m9TUVLN48WJz5swZn43LYYwPv2sDAADaHb+45gMAAAQOwgcAALCK8AEAAKwifAAAAKsIHwAAwCrCBwAAsIrwAQAArCJ8AAAAqwgfAADAKsIHAACwivABAACsInwAAACr/g845e00T7s4m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052736"/>
            <a:ext cx="2484460" cy="43370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364" y="1052736"/>
            <a:ext cx="6264696" cy="476545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006180" y="2996952"/>
            <a:ext cx="9361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12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691942"/>
            <a:ext cx="7993330" cy="5664409"/>
          </a:xfrm>
          <a:prstGeom prst="rect">
            <a:avLst/>
          </a:prstGeom>
        </p:spPr>
      </p:pic>
      <p:pic>
        <p:nvPicPr>
          <p:cNvPr id="2050" name="Picture 2" descr="통계 상식] 상자 그림 (Box Plot)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4052095"/>
            <a:ext cx="460851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8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13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71" y="692696"/>
            <a:ext cx="8285378" cy="55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14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764704"/>
            <a:ext cx="9325163" cy="51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15</a:t>
            </a:fld>
            <a:endParaRPr lang="en-US" altLang="ko-KR" noProof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32656"/>
            <a:ext cx="9009202" cy="62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16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01296"/>
            <a:ext cx="9241668" cy="60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17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41" y="476672"/>
            <a:ext cx="8950072" cy="60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18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692696"/>
            <a:ext cx="836360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19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404664"/>
            <a:ext cx="8656065" cy="60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268760"/>
            <a:ext cx="8890594" cy="4622186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908720"/>
            <a:ext cx="8556891" cy="5104724"/>
          </a:xfrm>
          <a:prstGeom prst="rect">
            <a:avLst/>
          </a:prstGeom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3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0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4</a:t>
            </a:fld>
            <a:endParaRPr lang="en-US" altLang="ko-KR" noProof="0" dirty="0"/>
          </a:p>
        </p:txBody>
      </p:sp>
      <p:pic>
        <p:nvPicPr>
          <p:cNvPr id="1026" name="Picture 2" descr="빅데이터 시대 표본 추출이 필요할까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1916832"/>
            <a:ext cx="730438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772" y="426325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전수조사</a:t>
            </a:r>
            <a:r>
              <a:rPr lang="en-US" altLang="ko-KR" sz="2000" b="1" dirty="0" smtClean="0"/>
              <a:t>(Census)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표본조사</a:t>
            </a:r>
            <a:r>
              <a:rPr lang="en-US" altLang="ko-KR" sz="2000" b="1" dirty="0" smtClean="0"/>
              <a:t>(Sampling)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53852" y="4581128"/>
            <a:ext cx="1872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모수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(parameter)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모집단 평균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모집단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분산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82844" y="3284984"/>
            <a:ext cx="1872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모수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(parameter)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표본 평균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표본 분산 등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5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476672"/>
            <a:ext cx="9748245" cy="56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6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692696"/>
            <a:ext cx="9838746" cy="53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7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908720"/>
            <a:ext cx="9046658" cy="36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8</a:t>
            </a:fld>
            <a:endParaRPr lang="en-US" altLang="ko-KR" noProof="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507050"/>
            <a:ext cx="7667569" cy="60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9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93" y="330079"/>
            <a:ext cx="8841742" cy="62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케팅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4_TF02801084.potx" id="{B893C259-098E-47F8-8877-587E0721A18C}" vid="{F842517E-B3F6-4577-896B-5E1D47976B3A}"/>
    </a:ext>
  </a:extLst>
</a:theme>
</file>

<file path=ppt/theme/theme2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purl.org/dc/terms/"/>
    <ds:schemaRef ds:uri="http://schemas.microsoft.com/office/2006/metadata/properties"/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유리 건물 배경의 비즈니스 마케팅 프레젠테이션(와이드스크린)</Template>
  <TotalTime>66</TotalTime>
  <Words>64</Words>
  <Application>Microsoft Office PowerPoint</Application>
  <PresentationFormat>사용자 지정</PresentationFormat>
  <Paragraphs>50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HY중고딕</vt:lpstr>
      <vt:lpstr>맑은 고딕</vt:lpstr>
      <vt:lpstr>Arial</vt:lpstr>
      <vt:lpstr>Corbel</vt:lpstr>
      <vt:lpstr>Wingdings</vt:lpstr>
      <vt:lpstr>마케팅 16x9</vt:lpstr>
      <vt:lpstr>ADsP 특강  - 2. 통계분석 -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ADsP 특강   2024_Summer</dc:title>
  <dc:creator>조상구</dc:creator>
  <cp:lastModifiedBy>조상구</cp:lastModifiedBy>
  <cp:revision>9</cp:revision>
  <dcterms:created xsi:type="dcterms:W3CDTF">2024-06-03T06:10:16Z</dcterms:created>
  <dcterms:modified xsi:type="dcterms:W3CDTF">2024-06-03T08:39:17Z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