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72" r:id="rId7"/>
    <p:sldId id="275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>
      <p:cViewPr>
        <p:scale>
          <a:sx n="75" d="100"/>
          <a:sy n="75" d="100"/>
        </p:scale>
        <p:origin x="1267" y="274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2024-06-04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68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95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9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53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82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20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18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490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35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3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42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02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2024-06-04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phweb.bumc.bu.edu/otlt/mph-modules/bs/bs704-ep713_multivariablemethods/bs704-ep713_multivariablemethods2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9756" y="692696"/>
            <a:ext cx="4570413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/>
              <a:t>ADsP</a:t>
            </a:r>
            <a:r>
              <a:rPr lang="en-US" altLang="ko-KR" b="1" dirty="0"/>
              <a:t> </a:t>
            </a:r>
            <a:r>
              <a:rPr lang="ko-KR" altLang="en-US" b="1" dirty="0"/>
              <a:t>특강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sz="3200" b="1" dirty="0"/>
              <a:t>- 8. </a:t>
            </a:r>
            <a:r>
              <a:rPr lang="ko-KR" altLang="en-US" sz="3200" b="1" dirty="0"/>
              <a:t>다중선형회귀분석 </a:t>
            </a:r>
            <a:r>
              <a:rPr lang="en-US" altLang="ko-KR" sz="3200" b="1" dirty="0"/>
              <a:t>- </a:t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br>
              <a:rPr lang="en-US" altLang="ko-KR" dirty="0"/>
            </a:br>
            <a:r>
              <a:rPr lang="en-US" altLang="ko-KR" dirty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rtl="0">
              <a:lnSpc>
                <a:spcPct val="120000"/>
              </a:lnSpc>
            </a:pPr>
            <a:r>
              <a:rPr lang="ko-KR" altLang="en-US" dirty="0"/>
              <a:t>조상구</a:t>
            </a:r>
            <a:endParaRPr lang="en-US" altLang="ko-KR" dirty="0"/>
          </a:p>
          <a:p>
            <a:pPr rtl="0">
              <a:lnSpc>
                <a:spcPct val="120000"/>
              </a:lnSpc>
            </a:pPr>
            <a:r>
              <a:rPr lang="ko-KR" altLang="en-US" dirty="0" err="1"/>
              <a:t>빅데이터과</a:t>
            </a:r>
            <a:r>
              <a:rPr lang="ko-KR" altLang="en-US" dirty="0"/>
              <a:t> 경복대학교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15EA3-233F-851F-ECCB-FE5BCC6E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623095"/>
            <a:ext cx="811801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2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7995A1-D36A-6D38-527B-166DFF75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085" y="840755"/>
            <a:ext cx="8642653" cy="54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DA1795-548A-C25D-6AE7-4A472AAF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72" y="1501092"/>
            <a:ext cx="5722770" cy="48356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9208910-8928-FAD4-B6F0-121FCD98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772" y="1501092"/>
            <a:ext cx="5935737" cy="4312349"/>
          </a:xfrm>
          <a:prstGeom prst="rect">
            <a:avLst/>
          </a:prstGeom>
        </p:spPr>
      </p:pic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CFA19EC7-E3A1-9518-F079-7A82DCCE1BCB}"/>
              </a:ext>
            </a:extLst>
          </p:cNvPr>
          <p:cNvSpPr/>
          <p:nvPr/>
        </p:nvSpPr>
        <p:spPr>
          <a:xfrm>
            <a:off x="4920087" y="1196752"/>
            <a:ext cx="2160240" cy="6926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857AA-B6D5-8002-55E9-A1D4F3B83DC2}"/>
              </a:ext>
            </a:extLst>
          </p:cNvPr>
          <p:cNvSpPr txBox="1"/>
          <p:nvPr/>
        </p:nvSpPr>
        <p:spPr>
          <a:xfrm>
            <a:off x="143872" y="327226"/>
            <a:ext cx="116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" panose="020B0604020202020204" pitchFamily="34" charset="0"/>
              </a:rPr>
              <a:t>변수선택</a:t>
            </a:r>
            <a:r>
              <a:rPr lang="en-US" altLang="ko-KR" sz="28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" panose="020B0604020202020204" pitchFamily="34" charset="0"/>
              </a:rPr>
              <a:t>(Feature Selection) : Forward/Backward Stepwise Regression</a:t>
            </a:r>
            <a:endParaRPr lang="ko-KR" altLang="en-US" sz="28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13</a:t>
            </a:fld>
            <a:endParaRPr lang="en-US" altLang="ko-KR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857AA-B6D5-8002-55E9-A1D4F3B83DC2}"/>
              </a:ext>
            </a:extLst>
          </p:cNvPr>
          <p:cNvSpPr txBox="1"/>
          <p:nvPr/>
        </p:nvSpPr>
        <p:spPr>
          <a:xfrm>
            <a:off x="143872" y="327226"/>
            <a:ext cx="1163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multivariable methods</a:t>
            </a:r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  <a:cs typeface="Arial" panose="020B0604020202020204" pitchFamily="34" charset="0"/>
              </a:rPr>
              <a:t> for blood pressure predictions</a:t>
            </a:r>
            <a:endParaRPr lang="ko-KR" altLang="en-US" sz="3200" b="1" dirty="0">
              <a:latin typeface="한컴산뜻돋움" panose="02000000000000000000" pitchFamily="2" charset="-127"/>
              <a:ea typeface="한컴산뜻돋움" panose="02000000000000000000" pitchFamily="2" charset="-127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C271D-B572-F641-ADCE-1EDAA6AA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6" y="1165965"/>
            <a:ext cx="8110279" cy="18191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C0CF2C-B287-581D-6789-C8FE930E2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10" y="3141544"/>
            <a:ext cx="8110279" cy="22931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4F0F5F-F535-1CDB-7FEA-57C895C2B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01" y="5597406"/>
            <a:ext cx="4644388" cy="424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8DA67A-B657-0623-38F0-2137EE62B1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1390" y="6255082"/>
            <a:ext cx="4672707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643C18-3270-F5F1-3865-7C5398F1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788971"/>
            <a:ext cx="9167979" cy="556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70F4B3-04B5-082F-0BEE-F05E5B69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579551"/>
            <a:ext cx="8255019" cy="56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4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F97BC-1B43-636C-772A-E19FFE7E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68" y="698043"/>
            <a:ext cx="7645794" cy="36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D7E09F-F1CC-730D-46E8-F1107C8EF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4" y="698043"/>
            <a:ext cx="1946729" cy="3600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9B7C4DE-11F9-9142-392B-88FE19C8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44" y="4755600"/>
            <a:ext cx="3752150" cy="13179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6D31BC8-DE84-F693-1497-19D199BFB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691" y="4755600"/>
            <a:ext cx="4837482" cy="14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DD65B9-FDEE-5112-C2F3-02099255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444410"/>
            <a:ext cx="8460598" cy="5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0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0CDD95-C13A-3349-D207-18CF26CC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01" y="620688"/>
            <a:ext cx="8478453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7B1AB-A5C8-CF49-4C11-D2D576A5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542591"/>
            <a:ext cx="9399844" cy="57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F7EB5A-53E4-3C1E-79DB-A65C175B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923" y="648161"/>
            <a:ext cx="7886977" cy="55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A5345A-9151-8B07-F3AE-3136F651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857" y="742391"/>
            <a:ext cx="7580169" cy="56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dcmitype/"/>
    <ds:schemaRef ds:uri="http://schemas.microsoft.com/office/2006/documentManagement/types"/>
    <ds:schemaRef ds:uri="40262f94-9f35-4ac3-9a90-690165a166b7"/>
    <ds:schemaRef ds:uri="http://purl.org/dc/elements/1.1/"/>
    <ds:schemaRef ds:uri="http://www.w3.org/XML/1998/namespace"/>
    <ds:schemaRef ds:uri="http://purl.org/dc/terms/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524</TotalTime>
  <Words>59</Words>
  <Application>Microsoft Office PowerPoint</Application>
  <PresentationFormat>사용자 지정</PresentationFormat>
  <Paragraphs>32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한컴산뜻돋움</vt:lpstr>
      <vt:lpstr>Arial</vt:lpstr>
      <vt:lpstr>Corbel</vt:lpstr>
      <vt:lpstr>마케팅 16x9</vt:lpstr>
      <vt:lpstr>ADsP 특강  - 8. 다중선형회귀분석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Sanggoo Cho</cp:lastModifiedBy>
  <cp:revision>50</cp:revision>
  <dcterms:created xsi:type="dcterms:W3CDTF">2024-06-03T06:10:16Z</dcterms:created>
  <dcterms:modified xsi:type="dcterms:W3CDTF">2024-06-04T13:43:37Z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