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4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34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348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21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80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2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8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4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9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3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2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9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2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6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740" y="785011"/>
            <a:ext cx="8380519" cy="2387600"/>
          </a:xfrm>
        </p:spPr>
        <p:txBody>
          <a:bodyPr>
            <a:normAutofit/>
          </a:bodyPr>
          <a:lstStyle/>
          <a:p>
            <a:r>
              <a:rPr dirty="0"/>
              <a:t>Sentiment Analysis using LSTM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178113"/>
            <a:ext cx="7773308" cy="1655762"/>
          </a:xfrm>
        </p:spPr>
        <p:txBody>
          <a:bodyPr/>
          <a:lstStyle/>
          <a:p>
            <a:r>
              <a:rPr dirty="0"/>
              <a:t>A Study on Movie Reviews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sz="2400" dirty="0"/>
              <a:t>Sentiment Analysis aims to determine the emotional tone behind text.</a:t>
            </a:r>
          </a:p>
          <a:p>
            <a:r>
              <a:rPr sz="2400" dirty="0"/>
              <a:t> It is widely used in analyzing customer feedback, social media, and reviews.</a:t>
            </a:r>
          </a:p>
          <a:p>
            <a:r>
              <a:rPr sz="2400" dirty="0"/>
              <a:t>In this study, we focus on analyzing movie reviews using LSTM (Long Short-Term Memory) networks.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To develop a sentiment analysis system using LSTM networks.</a:t>
            </a:r>
          </a:p>
          <a:p>
            <a:r>
              <a:rPr sz="2400" dirty="0"/>
              <a:t>To classify movie reviews as Positive</a:t>
            </a:r>
            <a:r>
              <a:rPr lang="en-GB" sz="2400" dirty="0"/>
              <a:t> or</a:t>
            </a:r>
            <a:r>
              <a:rPr sz="2400" dirty="0"/>
              <a:t> Negative.</a:t>
            </a:r>
          </a:p>
          <a:p>
            <a:r>
              <a:rPr sz="2400" dirty="0"/>
              <a:t>To evaluate the performance of the model on benchmark datasets.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LSTM?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• LSTM is a type of Recurrent Neural Network (RNN) capable of learning long-term dependencies.</a:t>
            </a:r>
          </a:p>
          <a:p>
            <a:pPr marL="0" indent="0">
              <a:buNone/>
            </a:pPr>
            <a:r>
              <a:rPr sz="2400" dirty="0"/>
              <a:t>• It overcomes the vanishing gradient problem found in traditional RNNs.</a:t>
            </a:r>
          </a:p>
          <a:p>
            <a:pPr marL="0" indent="0">
              <a:buNone/>
            </a:pPr>
            <a:r>
              <a:rPr sz="2400" dirty="0"/>
              <a:t>• Ideal for tasks involving sequential data, such as text.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Input Layer: Accepts raw movie review text.</a:t>
            </a:r>
          </a:p>
          <a:p>
            <a:r>
              <a:rPr sz="2400" dirty="0"/>
              <a:t>Preprocessing Layer: Cleans and tokenizes text.</a:t>
            </a:r>
          </a:p>
          <a:p>
            <a:r>
              <a:rPr sz="2400" dirty="0"/>
              <a:t>Embedding Layer: Converts tokens to vectors.</a:t>
            </a:r>
          </a:p>
          <a:p>
            <a:r>
              <a:rPr sz="2400" dirty="0"/>
              <a:t>LSTM Layer: Processes sequential data.</a:t>
            </a:r>
          </a:p>
          <a:p>
            <a:r>
              <a:rPr sz="2400" dirty="0"/>
              <a:t>Dense Layer: Outputs sentiment classification.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262" y="360345"/>
            <a:ext cx="6043474" cy="886968"/>
          </a:xfrm>
        </p:spPr>
        <p:txBody>
          <a:bodyPr/>
          <a:lstStyle/>
          <a:p>
            <a:r>
              <a:rPr dirty="0"/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53D0D-B66A-4396-9C04-192F8C83A1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1083" y="1371600"/>
            <a:ext cx="7341833" cy="48945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80537"/>
            <a:ext cx="7765321" cy="1326321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EF180-09E8-40D8-B9B4-AF4056690221}"/>
              </a:ext>
            </a:extLst>
          </p:cNvPr>
          <p:cNvSpPr txBox="1"/>
          <p:nvPr/>
        </p:nvSpPr>
        <p:spPr>
          <a:xfrm>
            <a:off x="541538" y="1606858"/>
            <a:ext cx="81452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• </a:t>
            </a:r>
            <a:r>
              <a:rPr lang="en-GB" sz="2400" dirty="0"/>
              <a:t>Accuracy: 94.71%</a:t>
            </a:r>
          </a:p>
          <a:p>
            <a:r>
              <a:rPr lang="en-GB" sz="2400" dirty="0"/>
              <a:t>• Precision: 85.3%</a:t>
            </a:r>
          </a:p>
          <a:p>
            <a:r>
              <a:rPr lang="en-GB" sz="2400" dirty="0"/>
              <a:t>• Recall: 86.1%</a:t>
            </a:r>
          </a:p>
          <a:p>
            <a:r>
              <a:rPr lang="en-GB" sz="2400" dirty="0"/>
              <a:t>• F1 Score: 85.7%</a:t>
            </a:r>
          </a:p>
          <a:p>
            <a:r>
              <a:rPr lang="en-GB" sz="2400" dirty="0"/>
              <a:t>• The LSTM model effectively captured sentiment in movie reviews.</a:t>
            </a:r>
            <a:br>
              <a:rPr lang="en-GB" sz="2400" dirty="0"/>
            </a:br>
            <a:r>
              <a:rPr lang="en-GB" sz="2400" dirty="0"/>
              <a:t>LSTM networks are highly effective for sentiment analysis on textual data.</a:t>
            </a:r>
            <a:br>
              <a:rPr lang="en-GB" sz="2400" dirty="0"/>
            </a:br>
            <a:r>
              <a:rPr lang="en-GB" sz="2400" dirty="0"/>
              <a:t>• The model performed well on movie review datasets.</a:t>
            </a:r>
            <a:br>
              <a:rPr lang="en-GB" sz="2400" dirty="0"/>
            </a:br>
            <a:r>
              <a:rPr lang="en-GB" sz="2400" dirty="0"/>
              <a:t>• Future work: Explore bidirectional LSTMs and attention mechanisms</a:t>
            </a:r>
            <a:r>
              <a:rPr lang="en-GB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</TotalTime>
  <Words>212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Sentiment Analysis using LSTM Networks</vt:lpstr>
      <vt:lpstr>Introduction</vt:lpstr>
      <vt:lpstr>Objective</vt:lpstr>
      <vt:lpstr>What is LSTM?</vt:lpstr>
      <vt:lpstr>System Architecture</vt:lpstr>
      <vt:lpstr>Use Case Diagram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LSTM Networks</dc:title>
  <dc:subject/>
  <dc:creator/>
  <cp:keywords/>
  <dc:description>generated using python-pptx</dc:description>
  <cp:lastModifiedBy>Anchal Verma</cp:lastModifiedBy>
  <cp:revision>2</cp:revision>
  <dcterms:created xsi:type="dcterms:W3CDTF">2013-01-27T09:14:16Z</dcterms:created>
  <dcterms:modified xsi:type="dcterms:W3CDTF">2025-04-19T19:33:22Z</dcterms:modified>
  <cp:category/>
</cp:coreProperties>
</file>