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9ac632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9ac632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9ac632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9ac632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9ac632f6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9ac632f6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9ac632f6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9ac632f6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9ac632f6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9ac632f6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9ac632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9ac632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9ac632f6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9ac632f6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9ac632f6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9ac632f6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9ac632f6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9ac632f6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9ac632f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9ac632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59600" y="353400"/>
            <a:ext cx="7801500" cy="10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Data Analysis in 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59600" y="16901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597 : Data Wrangling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3346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    Atharva Adbe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Anchala Krishnan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31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Analysis of trips by hours and month 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113" y="1076175"/>
            <a:ext cx="545178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39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Analysis of Trips by day of the month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400" y="1193625"/>
            <a:ext cx="5617224" cy="37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41700" y="426750"/>
            <a:ext cx="78522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of Trips by Day of week and Month</a:t>
            </a:r>
            <a:endParaRPr sz="30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3" y="1354050"/>
            <a:ext cx="5137169" cy="35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40925" y="1385700"/>
            <a:ext cx="41697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of Trips By Month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000" y="751550"/>
            <a:ext cx="4291424" cy="35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Trends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415000" y="1188100"/>
            <a:ext cx="73335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Busiest month is September while the least busiest is April. Keep in mind that our dataset only includes April-September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Uber trips in terms of days of the month are relatively the same with first day being a little less popular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terms of the day of the week, riders prefer mid to later in the week to take uber rides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Evenings are busier for the Uber drivers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Overall, the busiest time is any Tuesday evening of September and the least busiest time is any Monday early mornings of April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75" y="1129050"/>
            <a:ext cx="7068225" cy="37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819125" y="383725"/>
            <a:ext cx="635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Findings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4294967295" type="title"/>
          </p:nvPr>
        </p:nvSpPr>
        <p:spPr>
          <a:xfrm>
            <a:off x="311700" y="11866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Thank You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perform Data analysis on Uber data which we collected from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the trends of the customers based on time of day, day of the week and month of the year.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the data and develop an intuition for understanding the customers who avail the trips.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9408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796138" y="1574025"/>
            <a:ext cx="1606073" cy="2315200"/>
            <a:chOff x="796138" y="1574025"/>
            <a:chExt cx="1606073" cy="2315200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1414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" name="Google Shape;76;p1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" name="Google Shape;78;p1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Finding a Credible Data Source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We found our dataset on Kaggle.com.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085439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2283710" y="1574025"/>
            <a:ext cx="1606073" cy="2315200"/>
            <a:chOff x="2283710" y="1574025"/>
            <a:chExt cx="1606073" cy="2315200"/>
          </a:xfrm>
        </p:grpSpPr>
        <p:cxnSp>
          <p:nvCxnSpPr>
            <p:cNvPr id="82" name="Google Shape;82;p1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We split the dataset into time, hour, date, week, month of the year 2014.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3768859" y="1574025"/>
            <a:ext cx="1606073" cy="2315200"/>
            <a:chOff x="3768859" y="1574025"/>
            <a:chExt cx="1606073" cy="2315200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Create charts of customers vs different time units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05960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5256641" y="1574025"/>
            <a:ext cx="1606073" cy="2315200"/>
            <a:chOff x="5256641" y="1574025"/>
            <a:chExt cx="1606073" cy="23152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5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Findings</a:t>
              </a: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and Trends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After looking at the visualizations, we looked at patterns/trends among uber users.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554739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Necessary Libraries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ggplot2 - ggplot2 is the most </a:t>
            </a:r>
            <a:r>
              <a:rPr lang="en"/>
              <a:t>popular</a:t>
            </a:r>
            <a:r>
              <a:rPr lang="en"/>
              <a:t> data visualization library that is most widely used for creating aesthetic visualization plots.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lubridate - To use time frames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dplyr - For Data Manipulation.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tidyr - To tidy </a:t>
            </a:r>
            <a:r>
              <a:rPr lang="en"/>
              <a:t>the data.</a:t>
            </a:r>
            <a:r>
              <a:rPr lang="en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 - For using the Datatables in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- With the help of graphical scales, we can automatically map the data to the correct scales with well- placed axes and legends.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Date: date, month, year,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Latitude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Longitude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248275" y="1152475"/>
            <a:ext cx="85839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format of the data: m/d/y h/m/s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format of the data: new columns of each subpart of the date and time column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575" y="2203075"/>
            <a:ext cx="6454826" cy="24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Data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31913" y="1304875"/>
            <a:ext cx="3685753" cy="3416400"/>
            <a:chOff x="431925" y="1304875"/>
            <a:chExt cx="2628925" cy="3416400"/>
          </a:xfrm>
        </p:grpSpPr>
        <p:sp>
          <p:nvSpPr>
            <p:cNvPr id="127" name="Google Shape;12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36376" y="1304875"/>
            <a:ext cx="349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Original</a:t>
            </a:r>
            <a:r>
              <a:rPr lang="en">
                <a:solidFill>
                  <a:schemeClr val="lt1"/>
                </a:solidFill>
              </a:rPr>
              <a:t>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539040" y="1850300"/>
            <a:ext cx="3475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4339053" y="1304875"/>
            <a:ext cx="4434973" cy="3416400"/>
            <a:chOff x="3320450" y="1304875"/>
            <a:chExt cx="2632500" cy="3416400"/>
          </a:xfrm>
        </p:grpSpPr>
        <p:sp>
          <p:nvSpPr>
            <p:cNvPr id="132" name="Google Shape;13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4665557" y="1304875"/>
            <a:ext cx="3492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4772387" y="1850300"/>
            <a:ext cx="3470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5" y="1808000"/>
            <a:ext cx="3585100" cy="28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575" y="1808000"/>
            <a:ext cx="4295925" cy="28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26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Analysis of Trips by hours in a day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325" y="1076200"/>
            <a:ext cx="54653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