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4" r:id="rId3"/>
    <p:sldId id="257" r:id="rId4"/>
    <p:sldId id="258" r:id="rId5"/>
    <p:sldId id="259" r:id="rId6"/>
    <p:sldId id="295" r:id="rId7"/>
    <p:sldId id="261" r:id="rId8"/>
    <p:sldId id="285" r:id="rId9"/>
    <p:sldId id="262" r:id="rId10"/>
    <p:sldId id="286" r:id="rId11"/>
    <p:sldId id="287" r:id="rId12"/>
    <p:sldId id="288" r:id="rId13"/>
    <p:sldId id="264" r:id="rId14"/>
    <p:sldId id="265" r:id="rId15"/>
    <p:sldId id="296" r:id="rId16"/>
    <p:sldId id="267" r:id="rId17"/>
    <p:sldId id="289" r:id="rId18"/>
    <p:sldId id="290" r:id="rId19"/>
    <p:sldId id="291" r:id="rId20"/>
    <p:sldId id="292" r:id="rId21"/>
    <p:sldId id="268" r:id="rId22"/>
    <p:sldId id="269" r:id="rId23"/>
    <p:sldId id="270" r:id="rId24"/>
    <p:sldId id="271" r:id="rId25"/>
    <p:sldId id="274" r:id="rId26"/>
    <p:sldId id="294" r:id="rId27"/>
    <p:sldId id="278" r:id="rId28"/>
    <p:sldId id="297" r:id="rId29"/>
    <p:sldId id="27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DB026-F0B8-47B4-8290-166F894BC055}" v="284" dt="2021-05-06T16:25:43.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chal Awasthi" userId="d1cebf5fface0388" providerId="Windows Live" clId="Web-{695DB026-F0B8-47B4-8290-166F894BC055}"/>
    <pc:docChg chg="addSld delSld modSld sldOrd">
      <pc:chgData name="Anchal Awasthi" userId="d1cebf5fface0388" providerId="Windows Live" clId="Web-{695DB026-F0B8-47B4-8290-166F894BC055}" dt="2021-05-06T16:25:43.431" v="256" actId="20577"/>
      <pc:docMkLst>
        <pc:docMk/>
      </pc:docMkLst>
      <pc:sldChg chg="modSp">
        <pc:chgData name="Anchal Awasthi" userId="d1cebf5fface0388" providerId="Windows Live" clId="Web-{695DB026-F0B8-47B4-8290-166F894BC055}" dt="2021-05-06T16:25:43.431" v="256" actId="20577"/>
        <pc:sldMkLst>
          <pc:docMk/>
          <pc:sldMk cId="2031318259" sldId="256"/>
        </pc:sldMkLst>
        <pc:spChg chg="mod">
          <ac:chgData name="Anchal Awasthi" userId="d1cebf5fface0388" providerId="Windows Live" clId="Web-{695DB026-F0B8-47B4-8290-166F894BC055}" dt="2021-05-06T16:25:43.431" v="256" actId="20577"/>
          <ac:spMkLst>
            <pc:docMk/>
            <pc:sldMk cId="2031318259" sldId="256"/>
            <ac:spMk id="2" creationId="{00000000-0000-0000-0000-000000000000}"/>
          </ac:spMkLst>
        </pc:spChg>
      </pc:sldChg>
      <pc:sldChg chg="addSp delSp modSp mod setBg">
        <pc:chgData name="Anchal Awasthi" userId="d1cebf5fface0388" providerId="Windows Live" clId="Web-{695DB026-F0B8-47B4-8290-166F894BC055}" dt="2021-05-06T16:05:36.423" v="5" actId="14100"/>
        <pc:sldMkLst>
          <pc:docMk/>
          <pc:sldMk cId="3275598803" sldId="258"/>
        </pc:sldMkLst>
        <pc:spChg chg="mod">
          <ac:chgData name="Anchal Awasthi" userId="d1cebf5fface0388" providerId="Windows Live" clId="Web-{695DB026-F0B8-47B4-8290-166F894BC055}" dt="2021-05-06T16:05:25.548" v="4"/>
          <ac:spMkLst>
            <pc:docMk/>
            <pc:sldMk cId="3275598803" sldId="258"/>
            <ac:spMk id="2" creationId="{00000000-0000-0000-0000-000000000000}"/>
          </ac:spMkLst>
        </pc:spChg>
        <pc:spChg chg="mod">
          <ac:chgData name="Anchal Awasthi" userId="d1cebf5fface0388" providerId="Windows Live" clId="Web-{695DB026-F0B8-47B4-8290-166F894BC055}" dt="2021-05-06T16:05:25.548" v="4"/>
          <ac:spMkLst>
            <pc:docMk/>
            <pc:sldMk cId="3275598803" sldId="258"/>
            <ac:spMk id="3" creationId="{00000000-0000-0000-0000-000000000000}"/>
          </ac:spMkLst>
        </pc:spChg>
        <pc:spChg chg="add">
          <ac:chgData name="Anchal Awasthi" userId="d1cebf5fface0388" providerId="Windows Live" clId="Web-{695DB026-F0B8-47B4-8290-166F894BC055}" dt="2021-05-06T16:05:25.548" v="4"/>
          <ac:spMkLst>
            <pc:docMk/>
            <pc:sldMk cId="3275598803" sldId="258"/>
            <ac:spMk id="9" creationId="{1A95671B-3CC6-4792-9114-B74FAEA224E6}"/>
          </ac:spMkLst>
        </pc:spChg>
        <pc:picChg chg="add mod">
          <ac:chgData name="Anchal Awasthi" userId="d1cebf5fface0388" providerId="Windows Live" clId="Web-{695DB026-F0B8-47B4-8290-166F894BC055}" dt="2021-05-06T16:05:36.423" v="5" actId="14100"/>
          <ac:picMkLst>
            <pc:docMk/>
            <pc:sldMk cId="3275598803" sldId="258"/>
            <ac:picMk id="4" creationId="{279B9C02-4949-46AB-BAFF-73402DE80CFF}"/>
          </ac:picMkLst>
        </pc:picChg>
        <pc:picChg chg="del">
          <ac:chgData name="Anchal Awasthi" userId="d1cebf5fface0388" providerId="Windows Live" clId="Web-{695DB026-F0B8-47B4-8290-166F894BC055}" dt="2021-05-06T16:04:53.610" v="0"/>
          <ac:picMkLst>
            <pc:docMk/>
            <pc:sldMk cId="3275598803" sldId="258"/>
            <ac:picMk id="5" creationId="{00000000-0000-0000-0000-000000000000}"/>
          </ac:picMkLst>
        </pc:picChg>
      </pc:sldChg>
      <pc:sldChg chg="delSp modSp">
        <pc:chgData name="Anchal Awasthi" userId="d1cebf5fface0388" providerId="Windows Live" clId="Web-{695DB026-F0B8-47B4-8290-166F894BC055}" dt="2021-05-06T16:06:15.315" v="14" actId="1076"/>
        <pc:sldMkLst>
          <pc:docMk/>
          <pc:sldMk cId="321467034" sldId="259"/>
        </pc:sldMkLst>
        <pc:picChg chg="mod modCrop">
          <ac:chgData name="Anchal Awasthi" userId="d1cebf5fface0388" providerId="Windows Live" clId="Web-{695DB026-F0B8-47B4-8290-166F894BC055}" dt="2021-05-06T16:06:15.315" v="14" actId="1076"/>
          <ac:picMkLst>
            <pc:docMk/>
            <pc:sldMk cId="321467034" sldId="259"/>
            <ac:picMk id="2" creationId="{00000000-0000-0000-0000-000000000000}"/>
          </ac:picMkLst>
        </pc:picChg>
        <pc:picChg chg="mod">
          <ac:chgData name="Anchal Awasthi" userId="d1cebf5fface0388" providerId="Windows Live" clId="Web-{695DB026-F0B8-47B4-8290-166F894BC055}" dt="2021-05-06T16:06:14.080" v="13" actId="1076"/>
          <ac:picMkLst>
            <pc:docMk/>
            <pc:sldMk cId="321467034" sldId="259"/>
            <ac:picMk id="6" creationId="{00000000-0000-0000-0000-000000000000}"/>
          </ac:picMkLst>
        </pc:picChg>
        <pc:picChg chg="del">
          <ac:chgData name="Anchal Awasthi" userId="d1cebf5fface0388" providerId="Windows Live" clId="Web-{695DB026-F0B8-47B4-8290-166F894BC055}" dt="2021-05-06T16:06:08.987" v="10"/>
          <ac:picMkLst>
            <pc:docMk/>
            <pc:sldMk cId="321467034" sldId="259"/>
            <ac:picMk id="9" creationId="{00000000-0000-0000-0000-000000000000}"/>
          </ac:picMkLst>
        </pc:picChg>
      </pc:sldChg>
      <pc:sldChg chg="del">
        <pc:chgData name="Anchal Awasthi" userId="d1cebf5fface0388" providerId="Windows Live" clId="Web-{695DB026-F0B8-47B4-8290-166F894BC055}" dt="2021-05-06T16:08:00.489" v="22"/>
        <pc:sldMkLst>
          <pc:docMk/>
          <pc:sldMk cId="2920915047" sldId="260"/>
        </pc:sldMkLst>
      </pc:sldChg>
      <pc:sldChg chg="delSp modSp ord">
        <pc:chgData name="Anchal Awasthi" userId="d1cebf5fface0388" providerId="Windows Live" clId="Web-{695DB026-F0B8-47B4-8290-166F894BC055}" dt="2021-05-06T16:08:36.380" v="29" actId="20577"/>
        <pc:sldMkLst>
          <pc:docMk/>
          <pc:sldMk cId="1052224124" sldId="261"/>
        </pc:sldMkLst>
        <pc:spChg chg="mod">
          <ac:chgData name="Anchal Awasthi" userId="d1cebf5fface0388" providerId="Windows Live" clId="Web-{695DB026-F0B8-47B4-8290-166F894BC055}" dt="2021-05-06T16:08:36.380" v="29" actId="20577"/>
          <ac:spMkLst>
            <pc:docMk/>
            <pc:sldMk cId="1052224124" sldId="261"/>
            <ac:spMk id="3" creationId="{00000000-0000-0000-0000-000000000000}"/>
          </ac:spMkLst>
        </pc:spChg>
        <pc:picChg chg="del">
          <ac:chgData name="Anchal Awasthi" userId="d1cebf5fface0388" providerId="Windows Live" clId="Web-{695DB026-F0B8-47B4-8290-166F894BC055}" dt="2021-05-06T16:08:07.067" v="23"/>
          <ac:picMkLst>
            <pc:docMk/>
            <pc:sldMk cId="1052224124" sldId="261"/>
            <ac:picMk id="2" creationId="{00000000-0000-0000-0000-000000000000}"/>
          </ac:picMkLst>
        </pc:picChg>
      </pc:sldChg>
      <pc:sldChg chg="delSp modSp">
        <pc:chgData name="Anchal Awasthi" userId="d1cebf5fface0388" providerId="Windows Live" clId="Web-{695DB026-F0B8-47B4-8290-166F894BC055}" dt="2021-05-06T16:08:52.177" v="34" actId="20577"/>
        <pc:sldMkLst>
          <pc:docMk/>
          <pc:sldMk cId="1069055201" sldId="262"/>
        </pc:sldMkLst>
        <pc:spChg chg="mod">
          <ac:chgData name="Anchal Awasthi" userId="d1cebf5fface0388" providerId="Windows Live" clId="Web-{695DB026-F0B8-47B4-8290-166F894BC055}" dt="2021-05-06T16:08:52.177" v="34" actId="20577"/>
          <ac:spMkLst>
            <pc:docMk/>
            <pc:sldMk cId="1069055201" sldId="262"/>
            <ac:spMk id="3" creationId="{00000000-0000-0000-0000-000000000000}"/>
          </ac:spMkLst>
        </pc:spChg>
        <pc:picChg chg="del">
          <ac:chgData name="Anchal Awasthi" userId="d1cebf5fface0388" providerId="Windows Live" clId="Web-{695DB026-F0B8-47B4-8290-166F894BC055}" dt="2021-05-06T16:08:44.271" v="31"/>
          <ac:picMkLst>
            <pc:docMk/>
            <pc:sldMk cId="1069055201" sldId="262"/>
            <ac:picMk id="6" creationId="{00000000-0000-0000-0000-000000000000}"/>
          </ac:picMkLst>
        </pc:picChg>
      </pc:sldChg>
      <pc:sldChg chg="delSp del">
        <pc:chgData name="Anchal Awasthi" userId="d1cebf5fface0388" providerId="Windows Live" clId="Web-{695DB026-F0B8-47B4-8290-166F894BC055}" dt="2021-05-06T16:09:41.397" v="42"/>
        <pc:sldMkLst>
          <pc:docMk/>
          <pc:sldMk cId="2128241842" sldId="263"/>
        </pc:sldMkLst>
        <pc:picChg chg="del">
          <ac:chgData name="Anchal Awasthi" userId="d1cebf5fface0388" providerId="Windows Live" clId="Web-{695DB026-F0B8-47B4-8290-166F894BC055}" dt="2021-05-06T16:09:40.209" v="41"/>
          <ac:picMkLst>
            <pc:docMk/>
            <pc:sldMk cId="2128241842" sldId="263"/>
            <ac:picMk id="3" creationId="{00000000-0000-0000-0000-000000000000}"/>
          </ac:picMkLst>
        </pc:picChg>
      </pc:sldChg>
      <pc:sldChg chg="addSp delSp modSp mod setBg">
        <pc:chgData name="Anchal Awasthi" userId="d1cebf5fface0388" providerId="Windows Live" clId="Web-{695DB026-F0B8-47B4-8290-166F894BC055}" dt="2021-05-06T16:11:41.118" v="68" actId="1076"/>
        <pc:sldMkLst>
          <pc:docMk/>
          <pc:sldMk cId="963574445" sldId="264"/>
        </pc:sldMkLst>
        <pc:spChg chg="mod">
          <ac:chgData name="Anchal Awasthi" userId="d1cebf5fface0388" providerId="Windows Live" clId="Web-{695DB026-F0B8-47B4-8290-166F894BC055}" dt="2021-05-06T16:11:20.305" v="58"/>
          <ac:spMkLst>
            <pc:docMk/>
            <pc:sldMk cId="963574445" sldId="264"/>
            <ac:spMk id="2" creationId="{00000000-0000-0000-0000-000000000000}"/>
          </ac:spMkLst>
        </pc:spChg>
        <pc:spChg chg="mod ord">
          <ac:chgData name="Anchal Awasthi" userId="d1cebf5fface0388" providerId="Windows Live" clId="Web-{695DB026-F0B8-47B4-8290-166F894BC055}" dt="2021-05-06T16:11:20.305" v="58"/>
          <ac:spMkLst>
            <pc:docMk/>
            <pc:sldMk cId="963574445" sldId="264"/>
            <ac:spMk id="3" creationId="{00000000-0000-0000-0000-000000000000}"/>
          </ac:spMkLst>
        </pc:spChg>
        <pc:spChg chg="add del">
          <ac:chgData name="Anchal Awasthi" userId="d1cebf5fface0388" providerId="Windows Live" clId="Web-{695DB026-F0B8-47B4-8290-166F894BC055}" dt="2021-05-06T16:11:20.289" v="57"/>
          <ac:spMkLst>
            <pc:docMk/>
            <pc:sldMk cId="963574445" sldId="264"/>
            <ac:spMk id="8" creationId="{0AA75791-ABD6-45E2-B58A-77112BD0F85A}"/>
          </ac:spMkLst>
        </pc:spChg>
        <pc:spChg chg="add">
          <ac:chgData name="Anchal Awasthi" userId="d1cebf5fface0388" providerId="Windows Live" clId="Web-{695DB026-F0B8-47B4-8290-166F894BC055}" dt="2021-05-06T16:11:20.305" v="58"/>
          <ac:spMkLst>
            <pc:docMk/>
            <pc:sldMk cId="963574445" sldId="264"/>
            <ac:spMk id="12" creationId="{0550F5B9-399F-4FAD-AE6C-ED65F9A43A74}"/>
          </ac:spMkLst>
        </pc:spChg>
        <pc:spChg chg="add">
          <ac:chgData name="Anchal Awasthi" userId="d1cebf5fface0388" providerId="Windows Live" clId="Web-{695DB026-F0B8-47B4-8290-166F894BC055}" dt="2021-05-06T16:11:20.305" v="58"/>
          <ac:spMkLst>
            <pc:docMk/>
            <pc:sldMk cId="963574445" sldId="264"/>
            <ac:spMk id="14" creationId="{C062E60F-5CD4-4268-8359-8076634680E5}"/>
          </ac:spMkLst>
        </pc:spChg>
        <pc:spChg chg="add">
          <ac:chgData name="Anchal Awasthi" userId="d1cebf5fface0388" providerId="Windows Live" clId="Web-{695DB026-F0B8-47B4-8290-166F894BC055}" dt="2021-05-06T16:11:20.305" v="58"/>
          <ac:spMkLst>
            <pc:docMk/>
            <pc:sldMk cId="963574445" sldId="264"/>
            <ac:spMk id="15" creationId="{BB341EC3-1810-4D33-BA3F-E2D0AA0ECFB6}"/>
          </ac:spMkLst>
        </pc:spChg>
        <pc:spChg chg="add">
          <ac:chgData name="Anchal Awasthi" userId="d1cebf5fface0388" providerId="Windows Live" clId="Web-{695DB026-F0B8-47B4-8290-166F894BC055}" dt="2021-05-06T16:11:20.305" v="58"/>
          <ac:spMkLst>
            <pc:docMk/>
            <pc:sldMk cId="963574445" sldId="264"/>
            <ac:spMk id="17" creationId="{10127CDE-2B99-47A8-BB3C-7D17519105E0}"/>
          </ac:spMkLst>
        </pc:spChg>
        <pc:grpChg chg="add del">
          <ac:chgData name="Anchal Awasthi" userId="d1cebf5fface0388" providerId="Windows Live" clId="Web-{695DB026-F0B8-47B4-8290-166F894BC055}" dt="2021-05-06T16:11:20.289" v="57"/>
          <ac:grpSpMkLst>
            <pc:docMk/>
            <pc:sldMk cId="963574445" sldId="264"/>
            <ac:grpSpMk id="13" creationId="{D2A542E6-1924-4FE2-89D1-3CB19468C1F6}"/>
          </ac:grpSpMkLst>
        </pc:grpChg>
        <pc:picChg chg="add mod">
          <ac:chgData name="Anchal Awasthi" userId="d1cebf5fface0388" providerId="Windows Live" clId="Web-{695DB026-F0B8-47B4-8290-166F894BC055}" dt="2021-05-06T16:11:31.086" v="61" actId="14100"/>
          <ac:picMkLst>
            <pc:docMk/>
            <pc:sldMk cId="963574445" sldId="264"/>
            <ac:picMk id="4" creationId="{0BE05A6C-7D6F-4505-B2F4-E467D87603E0}"/>
          </ac:picMkLst>
        </pc:picChg>
        <pc:picChg chg="add mod">
          <ac:chgData name="Anchal Awasthi" userId="d1cebf5fface0388" providerId="Windows Live" clId="Web-{695DB026-F0B8-47B4-8290-166F894BC055}" dt="2021-05-06T16:11:41.118" v="68" actId="1076"/>
          <ac:picMkLst>
            <pc:docMk/>
            <pc:sldMk cId="963574445" sldId="264"/>
            <ac:picMk id="5" creationId="{583DABE1-37E2-4207-AF0B-6E4B5D28CA68}"/>
          </ac:picMkLst>
        </pc:picChg>
        <pc:picChg chg="add mod">
          <ac:chgData name="Anchal Awasthi" userId="d1cebf5fface0388" providerId="Windows Live" clId="Web-{695DB026-F0B8-47B4-8290-166F894BC055}" dt="2021-05-06T16:11:40.180" v="67" actId="1076"/>
          <ac:picMkLst>
            <pc:docMk/>
            <pc:sldMk cId="963574445" sldId="264"/>
            <ac:picMk id="6" creationId="{75D894FE-2009-4A1E-818C-D827FE04874B}"/>
          </ac:picMkLst>
        </pc:picChg>
        <pc:picChg chg="del">
          <ac:chgData name="Anchal Awasthi" userId="d1cebf5fface0388" providerId="Windows Live" clId="Web-{695DB026-F0B8-47B4-8290-166F894BC055}" dt="2021-05-06T16:10:19.851" v="43"/>
          <ac:picMkLst>
            <pc:docMk/>
            <pc:sldMk cId="963574445" sldId="264"/>
            <ac:picMk id="9" creationId="{00000000-0000-0000-0000-000000000000}"/>
          </ac:picMkLst>
        </pc:picChg>
        <pc:picChg chg="del">
          <ac:chgData name="Anchal Awasthi" userId="d1cebf5fface0388" providerId="Windows Live" clId="Web-{695DB026-F0B8-47B4-8290-166F894BC055}" dt="2021-05-06T16:10:26.616" v="48"/>
          <ac:picMkLst>
            <pc:docMk/>
            <pc:sldMk cId="963574445" sldId="264"/>
            <ac:picMk id="10" creationId="{00000000-0000-0000-0000-000000000000}"/>
          </ac:picMkLst>
        </pc:picChg>
        <pc:picChg chg="del mod">
          <ac:chgData name="Anchal Awasthi" userId="d1cebf5fface0388" providerId="Windows Live" clId="Web-{695DB026-F0B8-47B4-8290-166F894BC055}" dt="2021-05-06T16:10:24.538" v="47"/>
          <ac:picMkLst>
            <pc:docMk/>
            <pc:sldMk cId="963574445" sldId="264"/>
            <ac:picMk id="11" creationId="{00000000-0000-0000-0000-000000000000}"/>
          </ac:picMkLst>
        </pc:picChg>
      </pc:sldChg>
      <pc:sldChg chg="addSp delSp modSp mod setBg">
        <pc:chgData name="Anchal Awasthi" userId="d1cebf5fface0388" providerId="Windows Live" clId="Web-{695DB026-F0B8-47B4-8290-166F894BC055}" dt="2021-05-06T16:12:59.901" v="83"/>
        <pc:sldMkLst>
          <pc:docMk/>
          <pc:sldMk cId="2907992102" sldId="265"/>
        </pc:sldMkLst>
        <pc:spChg chg="add del mod">
          <ac:chgData name="Anchal Awasthi" userId="d1cebf5fface0388" providerId="Windows Live" clId="Web-{695DB026-F0B8-47B4-8290-166F894BC055}" dt="2021-05-06T16:11:51.368" v="72"/>
          <ac:spMkLst>
            <pc:docMk/>
            <pc:sldMk cId="2907992102" sldId="265"/>
            <ac:spMk id="4" creationId="{2F039BE8-B9BB-47C9-A7EF-DA790136CC6B}"/>
          </ac:spMkLst>
        </pc:spChg>
        <pc:spChg chg="add del">
          <ac:chgData name="Anchal Awasthi" userId="d1cebf5fface0388" providerId="Windows Live" clId="Web-{695DB026-F0B8-47B4-8290-166F894BC055}" dt="2021-05-06T16:12:59.901" v="82"/>
          <ac:spMkLst>
            <pc:docMk/>
            <pc:sldMk cId="2907992102" sldId="265"/>
            <ac:spMk id="10" creationId="{56827C3C-D52F-46CE-A441-3CD6A1A6A0A2}"/>
          </ac:spMkLst>
        </pc:spChg>
        <pc:spChg chg="add del">
          <ac:chgData name="Anchal Awasthi" userId="d1cebf5fface0388" providerId="Windows Live" clId="Web-{695DB026-F0B8-47B4-8290-166F894BC055}" dt="2021-05-06T16:12:59.901" v="82"/>
          <ac:spMkLst>
            <pc:docMk/>
            <pc:sldMk cId="2907992102" sldId="265"/>
            <ac:spMk id="11" creationId="{F52A8B51-0A89-497B-B882-6658E029A3F9}"/>
          </ac:spMkLst>
        </pc:spChg>
        <pc:spChg chg="add">
          <ac:chgData name="Anchal Awasthi" userId="d1cebf5fface0388" providerId="Windows Live" clId="Web-{695DB026-F0B8-47B4-8290-166F894BC055}" dt="2021-05-06T16:12:59.901" v="83"/>
          <ac:spMkLst>
            <pc:docMk/>
            <pc:sldMk cId="2907992102" sldId="265"/>
            <ac:spMk id="15" creationId="{4F7B9026-36AD-42E4-B172-8D68F3A339B4}"/>
          </ac:spMkLst>
        </pc:spChg>
        <pc:spChg chg="add del">
          <ac:chgData name="Anchal Awasthi" userId="d1cebf5fface0388" providerId="Windows Live" clId="Web-{695DB026-F0B8-47B4-8290-166F894BC055}" dt="2021-05-06T16:12:59.901" v="82"/>
          <ac:spMkLst>
            <pc:docMk/>
            <pc:sldMk cId="2907992102" sldId="265"/>
            <ac:spMk id="16" creationId="{EB1CEFBF-6F09-4052-862B-E219DA15757E}"/>
          </ac:spMkLst>
        </pc:spChg>
        <pc:spChg chg="add del">
          <ac:chgData name="Anchal Awasthi" userId="d1cebf5fface0388" providerId="Windows Live" clId="Web-{695DB026-F0B8-47B4-8290-166F894BC055}" dt="2021-05-06T16:12:59.901" v="82"/>
          <ac:spMkLst>
            <pc:docMk/>
            <pc:sldMk cId="2907992102" sldId="265"/>
            <ac:spMk id="18" creationId="{BCB5D417-2A71-445D-B4C7-9E814D633D33}"/>
          </ac:spMkLst>
        </pc:spChg>
        <pc:picChg chg="del">
          <ac:chgData name="Anchal Awasthi" userId="d1cebf5fface0388" providerId="Windows Live" clId="Web-{695DB026-F0B8-47B4-8290-166F894BC055}" dt="2021-05-06T16:11:46.024" v="69"/>
          <ac:picMkLst>
            <pc:docMk/>
            <pc:sldMk cId="2907992102" sldId="265"/>
            <ac:picMk id="3" creationId="{00000000-0000-0000-0000-000000000000}"/>
          </ac:picMkLst>
        </pc:picChg>
        <pc:picChg chg="add mod ord">
          <ac:chgData name="Anchal Awasthi" userId="d1cebf5fface0388" providerId="Windows Live" clId="Web-{695DB026-F0B8-47B4-8290-166F894BC055}" dt="2021-05-06T16:12:59.901" v="83"/>
          <ac:picMkLst>
            <pc:docMk/>
            <pc:sldMk cId="2907992102" sldId="265"/>
            <ac:picMk id="5" creationId="{F70115E9-0D58-43A2-9B6E-F5B12029DAF1}"/>
          </ac:picMkLst>
        </pc:picChg>
        <pc:picChg chg="add mod ord">
          <ac:chgData name="Anchal Awasthi" userId="d1cebf5fface0388" providerId="Windows Live" clId="Web-{695DB026-F0B8-47B4-8290-166F894BC055}" dt="2021-05-06T16:12:59.901" v="83"/>
          <ac:picMkLst>
            <pc:docMk/>
            <pc:sldMk cId="2907992102" sldId="265"/>
            <ac:picMk id="6" creationId="{FE7645DF-BC69-4E50-8C2D-99DD2FE12994}"/>
          </ac:picMkLst>
        </pc:picChg>
        <pc:picChg chg="add mod ord">
          <ac:chgData name="Anchal Awasthi" userId="d1cebf5fface0388" providerId="Windows Live" clId="Web-{695DB026-F0B8-47B4-8290-166F894BC055}" dt="2021-05-06T16:12:59.901" v="83"/>
          <ac:picMkLst>
            <pc:docMk/>
            <pc:sldMk cId="2907992102" sldId="265"/>
            <ac:picMk id="7" creationId="{2C5E0C29-BCE1-4D11-8699-982FF0BE7A25}"/>
          </ac:picMkLst>
        </pc:picChg>
        <pc:picChg chg="del">
          <ac:chgData name="Anchal Awasthi" userId="d1cebf5fface0388" providerId="Windows Live" clId="Web-{695DB026-F0B8-47B4-8290-166F894BC055}" dt="2021-05-06T16:11:48.696" v="70"/>
          <ac:picMkLst>
            <pc:docMk/>
            <pc:sldMk cId="2907992102" sldId="265"/>
            <ac:picMk id="13" creationId="{00000000-0000-0000-0000-000000000000}"/>
          </ac:picMkLst>
        </pc:picChg>
        <pc:picChg chg="del">
          <ac:chgData name="Anchal Awasthi" userId="d1cebf5fface0388" providerId="Windows Live" clId="Web-{695DB026-F0B8-47B4-8290-166F894BC055}" dt="2021-05-06T16:11:49.462" v="71"/>
          <ac:picMkLst>
            <pc:docMk/>
            <pc:sldMk cId="2907992102" sldId="265"/>
            <ac:picMk id="14" creationId="{00000000-0000-0000-0000-000000000000}"/>
          </ac:picMkLst>
        </pc:picChg>
        <pc:cxnChg chg="add del">
          <ac:chgData name="Anchal Awasthi" userId="d1cebf5fface0388" providerId="Windows Live" clId="Web-{695DB026-F0B8-47B4-8290-166F894BC055}" dt="2021-05-06T16:12:51.979" v="80"/>
          <ac:cxnSpMkLst>
            <pc:docMk/>
            <pc:sldMk cId="2907992102" sldId="265"/>
            <ac:cxnSpMk id="9" creationId="{20F1788F-A5AE-4188-8274-F7F2E3833ECD}"/>
          </ac:cxnSpMkLst>
        </pc:cxnChg>
        <pc:cxnChg chg="add del">
          <ac:chgData name="Anchal Awasthi" userId="d1cebf5fface0388" providerId="Windows Live" clId="Web-{695DB026-F0B8-47B4-8290-166F894BC055}" dt="2021-05-06T16:12:51.979" v="80"/>
          <ac:cxnSpMkLst>
            <pc:docMk/>
            <pc:sldMk cId="2907992102" sldId="265"/>
            <ac:cxnSpMk id="12" creationId="{DCD67800-37AC-4E14-89B0-F79DCB3FB86D}"/>
          </ac:cxnSpMkLst>
        </pc:cxnChg>
      </pc:sldChg>
      <pc:sldChg chg="addSp delSp modSp del">
        <pc:chgData name="Anchal Awasthi" userId="d1cebf5fface0388" providerId="Windows Live" clId="Web-{695DB026-F0B8-47B4-8290-166F894BC055}" dt="2021-05-06T16:13:27.807" v="90"/>
        <pc:sldMkLst>
          <pc:docMk/>
          <pc:sldMk cId="4266127640" sldId="266"/>
        </pc:sldMkLst>
        <pc:spChg chg="add del mod">
          <ac:chgData name="Anchal Awasthi" userId="d1cebf5fface0388" providerId="Windows Live" clId="Web-{695DB026-F0B8-47B4-8290-166F894BC055}" dt="2021-05-06T16:13:10.901" v="87"/>
          <ac:spMkLst>
            <pc:docMk/>
            <pc:sldMk cId="4266127640" sldId="266"/>
            <ac:spMk id="4" creationId="{B1F65892-3CAD-4FCD-AEC9-E8D5D376968E}"/>
          </ac:spMkLst>
        </pc:spChg>
        <pc:picChg chg="del">
          <ac:chgData name="Anchal Awasthi" userId="d1cebf5fface0388" providerId="Windows Live" clId="Web-{695DB026-F0B8-47B4-8290-166F894BC055}" dt="2021-05-06T16:13:06.698" v="84"/>
          <ac:picMkLst>
            <pc:docMk/>
            <pc:sldMk cId="4266127640" sldId="266"/>
            <ac:picMk id="3" creationId="{00000000-0000-0000-0000-000000000000}"/>
          </ac:picMkLst>
        </pc:picChg>
        <pc:picChg chg="del">
          <ac:chgData name="Anchal Awasthi" userId="d1cebf5fface0388" providerId="Windows Live" clId="Web-{695DB026-F0B8-47B4-8290-166F894BC055}" dt="2021-05-06T16:13:07.776" v="85"/>
          <ac:picMkLst>
            <pc:docMk/>
            <pc:sldMk cId="4266127640" sldId="266"/>
            <ac:picMk id="13" creationId="{00000000-0000-0000-0000-000000000000}"/>
          </ac:picMkLst>
        </pc:picChg>
        <pc:picChg chg="del">
          <ac:chgData name="Anchal Awasthi" userId="d1cebf5fface0388" providerId="Windows Live" clId="Web-{695DB026-F0B8-47B4-8290-166F894BC055}" dt="2021-05-06T16:13:09.823" v="86"/>
          <ac:picMkLst>
            <pc:docMk/>
            <pc:sldMk cId="4266127640" sldId="266"/>
            <ac:picMk id="14" creationId="{00000000-0000-0000-0000-000000000000}"/>
          </ac:picMkLst>
        </pc:picChg>
      </pc:sldChg>
      <pc:sldChg chg="addSp delSp modSp mod setBg">
        <pc:chgData name="Anchal Awasthi" userId="d1cebf5fface0388" providerId="Windows Live" clId="Web-{695DB026-F0B8-47B4-8290-166F894BC055}" dt="2021-05-06T16:15:04.919" v="109"/>
        <pc:sldMkLst>
          <pc:docMk/>
          <pc:sldMk cId="4153071933" sldId="267"/>
        </pc:sldMkLst>
        <pc:spChg chg="add del mod">
          <ac:chgData name="Anchal Awasthi" userId="d1cebf5fface0388" providerId="Windows Live" clId="Web-{695DB026-F0B8-47B4-8290-166F894BC055}" dt="2021-05-06T16:14:16.933" v="100"/>
          <ac:spMkLst>
            <pc:docMk/>
            <pc:sldMk cId="4153071933" sldId="267"/>
            <ac:spMk id="4" creationId="{8B9CD59E-EE77-4A4D-ABD1-DACE3F71A2B9}"/>
          </ac:spMkLst>
        </pc:spChg>
        <pc:spChg chg="add">
          <ac:chgData name="Anchal Awasthi" userId="d1cebf5fface0388" providerId="Windows Live" clId="Web-{695DB026-F0B8-47B4-8290-166F894BC055}" dt="2021-05-06T16:15:04.919" v="109"/>
          <ac:spMkLst>
            <pc:docMk/>
            <pc:sldMk cId="4153071933" sldId="267"/>
            <ac:spMk id="9" creationId="{4F7B9026-36AD-42E4-B172-8D68F3A339B4}"/>
          </ac:spMkLst>
        </pc:spChg>
        <pc:picChg chg="del">
          <ac:chgData name="Anchal Awasthi" userId="d1cebf5fface0388" providerId="Windows Live" clId="Web-{695DB026-F0B8-47B4-8290-166F894BC055}" dt="2021-05-06T16:14:14.152" v="98"/>
          <ac:picMkLst>
            <pc:docMk/>
            <pc:sldMk cId="4153071933" sldId="267"/>
            <ac:picMk id="3" creationId="{00000000-0000-0000-0000-000000000000}"/>
          </ac:picMkLst>
        </pc:picChg>
        <pc:picChg chg="add mod">
          <ac:chgData name="Anchal Awasthi" userId="d1cebf5fface0388" providerId="Windows Live" clId="Web-{695DB026-F0B8-47B4-8290-166F894BC055}" dt="2021-05-06T16:15:04.919" v="109"/>
          <ac:picMkLst>
            <pc:docMk/>
            <pc:sldMk cId="4153071933" sldId="267"/>
            <ac:picMk id="5" creationId="{F17CDAFE-8C81-4109-A661-F9D57A1325CB}"/>
          </ac:picMkLst>
        </pc:picChg>
        <pc:picChg chg="add mod">
          <ac:chgData name="Anchal Awasthi" userId="d1cebf5fface0388" providerId="Windows Live" clId="Web-{695DB026-F0B8-47B4-8290-166F894BC055}" dt="2021-05-06T16:15:04.919" v="109"/>
          <ac:picMkLst>
            <pc:docMk/>
            <pc:sldMk cId="4153071933" sldId="267"/>
            <ac:picMk id="6" creationId="{E0E5F328-5BFA-4912-B80E-4CED8DBD352C}"/>
          </ac:picMkLst>
        </pc:picChg>
        <pc:picChg chg="add mod ord">
          <ac:chgData name="Anchal Awasthi" userId="d1cebf5fface0388" providerId="Windows Live" clId="Web-{695DB026-F0B8-47B4-8290-166F894BC055}" dt="2021-05-06T16:15:04.919" v="109"/>
          <ac:picMkLst>
            <pc:docMk/>
            <pc:sldMk cId="4153071933" sldId="267"/>
            <ac:picMk id="7" creationId="{021AB902-DE3D-46F5-A618-94604AB2E802}"/>
          </ac:picMkLst>
        </pc:picChg>
        <pc:picChg chg="del">
          <ac:chgData name="Anchal Awasthi" userId="d1cebf5fface0388" providerId="Windows Live" clId="Web-{695DB026-F0B8-47B4-8290-166F894BC055}" dt="2021-05-06T16:14:14.840" v="99"/>
          <ac:picMkLst>
            <pc:docMk/>
            <pc:sldMk cId="4153071933" sldId="267"/>
            <ac:picMk id="12" creationId="{00000000-0000-0000-0000-000000000000}"/>
          </ac:picMkLst>
        </pc:picChg>
        <pc:picChg chg="del">
          <ac:chgData name="Anchal Awasthi" userId="d1cebf5fface0388" providerId="Windows Live" clId="Web-{695DB026-F0B8-47B4-8290-166F894BC055}" dt="2021-05-06T16:14:17.543" v="101"/>
          <ac:picMkLst>
            <pc:docMk/>
            <pc:sldMk cId="4153071933" sldId="267"/>
            <ac:picMk id="13" creationId="{00000000-0000-0000-0000-000000000000}"/>
          </ac:picMkLst>
        </pc:picChg>
      </pc:sldChg>
      <pc:sldChg chg="delSp">
        <pc:chgData name="Anchal Awasthi" userId="d1cebf5fface0388" providerId="Windows Live" clId="Web-{695DB026-F0B8-47B4-8290-166F894BC055}" dt="2021-05-06T16:21:14.160" v="166"/>
        <pc:sldMkLst>
          <pc:docMk/>
          <pc:sldMk cId="2615589860" sldId="268"/>
        </pc:sldMkLst>
        <pc:picChg chg="del">
          <ac:chgData name="Anchal Awasthi" userId="d1cebf5fface0388" providerId="Windows Live" clId="Web-{695DB026-F0B8-47B4-8290-166F894BC055}" dt="2021-05-06T16:21:14.160" v="166"/>
          <ac:picMkLst>
            <pc:docMk/>
            <pc:sldMk cId="2615589860" sldId="268"/>
            <ac:picMk id="4" creationId="{00000000-0000-0000-0000-000000000000}"/>
          </ac:picMkLst>
        </pc:picChg>
      </pc:sldChg>
      <pc:sldChg chg="addSp delSp modSp">
        <pc:chgData name="Anchal Awasthi" userId="d1cebf5fface0388" providerId="Windows Live" clId="Web-{695DB026-F0B8-47B4-8290-166F894BC055}" dt="2021-05-06T16:22:35.412" v="202" actId="14100"/>
        <pc:sldMkLst>
          <pc:docMk/>
          <pc:sldMk cId="1399371968" sldId="270"/>
        </pc:sldMkLst>
        <pc:spChg chg="add del mod">
          <ac:chgData name="Anchal Awasthi" userId="d1cebf5fface0388" providerId="Windows Live" clId="Web-{695DB026-F0B8-47B4-8290-166F894BC055}" dt="2021-05-06T16:21:58.833" v="185"/>
          <ac:spMkLst>
            <pc:docMk/>
            <pc:sldMk cId="1399371968" sldId="270"/>
            <ac:spMk id="6" creationId="{C94B58A0-8071-424B-AA70-59930ACA5A79}"/>
          </ac:spMkLst>
        </pc:spChg>
        <pc:spChg chg="add del mod">
          <ac:chgData name="Anchal Awasthi" userId="d1cebf5fface0388" providerId="Windows Live" clId="Web-{695DB026-F0B8-47B4-8290-166F894BC055}" dt="2021-05-06T16:22:08.161" v="188"/>
          <ac:spMkLst>
            <pc:docMk/>
            <pc:sldMk cId="1399371968" sldId="270"/>
            <ac:spMk id="10" creationId="{9A0346AC-81BA-45E1-B222-E80505BA5B6C}"/>
          </ac:spMkLst>
        </pc:spChg>
        <pc:picChg chg="add del mod">
          <ac:chgData name="Anchal Awasthi" userId="d1cebf5fface0388" providerId="Windows Live" clId="Web-{695DB026-F0B8-47B4-8290-166F894BC055}" dt="2021-05-06T16:22:35.412" v="202" actId="14100"/>
          <ac:picMkLst>
            <pc:docMk/>
            <pc:sldMk cId="1399371968" sldId="270"/>
            <ac:picMk id="3" creationId="{00000000-0000-0000-0000-000000000000}"/>
          </ac:picMkLst>
        </pc:picChg>
        <pc:picChg chg="add del">
          <ac:chgData name="Anchal Awasthi" userId="d1cebf5fface0388" providerId="Windows Live" clId="Web-{695DB026-F0B8-47B4-8290-166F894BC055}" dt="2021-05-06T16:22:04.849" v="187"/>
          <ac:picMkLst>
            <pc:docMk/>
            <pc:sldMk cId="1399371968" sldId="270"/>
            <ac:picMk id="4" creationId="{00000000-0000-0000-0000-000000000000}"/>
          </ac:picMkLst>
        </pc:picChg>
        <pc:picChg chg="add del mod">
          <ac:chgData name="Anchal Awasthi" userId="d1cebf5fface0388" providerId="Windows Live" clId="Web-{695DB026-F0B8-47B4-8290-166F894BC055}" dt="2021-05-06T16:22:33.459" v="201" actId="14100"/>
          <ac:picMkLst>
            <pc:docMk/>
            <pc:sldMk cId="1399371968" sldId="270"/>
            <ac:picMk id="7" creationId="{00000000-0000-0000-0000-000000000000}"/>
          </ac:picMkLst>
        </pc:picChg>
        <pc:picChg chg="add del mod">
          <ac:chgData name="Anchal Awasthi" userId="d1cebf5fface0388" providerId="Windows Live" clId="Web-{695DB026-F0B8-47B4-8290-166F894BC055}" dt="2021-05-06T16:21:50.114" v="182"/>
          <ac:picMkLst>
            <pc:docMk/>
            <pc:sldMk cId="1399371968" sldId="270"/>
            <ac:picMk id="8" creationId="{2D9871AB-FA65-4CF8-B785-C017691149C3}"/>
          </ac:picMkLst>
        </pc:picChg>
      </pc:sldChg>
      <pc:sldChg chg="addSp delSp modSp">
        <pc:chgData name="Anchal Awasthi" userId="d1cebf5fface0388" providerId="Windows Live" clId="Web-{695DB026-F0B8-47B4-8290-166F894BC055}" dt="2021-05-06T16:23:34.757" v="217" actId="1076"/>
        <pc:sldMkLst>
          <pc:docMk/>
          <pc:sldMk cId="3790828106" sldId="274"/>
        </pc:sldMkLst>
        <pc:spChg chg="mod">
          <ac:chgData name="Anchal Awasthi" userId="d1cebf5fface0388" providerId="Windows Live" clId="Web-{695DB026-F0B8-47B4-8290-166F894BC055}" dt="2021-05-06T16:23:34.757" v="217" actId="1076"/>
          <ac:spMkLst>
            <pc:docMk/>
            <pc:sldMk cId="3790828106" sldId="274"/>
            <ac:spMk id="3" creationId="{00000000-0000-0000-0000-000000000000}"/>
          </ac:spMkLst>
        </pc:spChg>
        <pc:spChg chg="add mod">
          <ac:chgData name="Anchal Awasthi" userId="d1cebf5fface0388" providerId="Windows Live" clId="Web-{695DB026-F0B8-47B4-8290-166F894BC055}" dt="2021-05-06T16:23:18.678" v="209" actId="20577"/>
          <ac:spMkLst>
            <pc:docMk/>
            <pc:sldMk cId="3790828106" sldId="274"/>
            <ac:spMk id="6" creationId="{CDB5D53C-C57A-4A1C-8711-1EC81DE9EA7F}"/>
          </ac:spMkLst>
        </pc:spChg>
        <pc:picChg chg="del">
          <ac:chgData name="Anchal Awasthi" userId="d1cebf5fface0388" providerId="Windows Live" clId="Web-{695DB026-F0B8-47B4-8290-166F894BC055}" dt="2021-05-06T16:23:05.350" v="203"/>
          <ac:picMkLst>
            <pc:docMk/>
            <pc:sldMk cId="3790828106" sldId="274"/>
            <ac:picMk id="5" creationId="{00000000-0000-0000-0000-000000000000}"/>
          </ac:picMkLst>
        </pc:picChg>
      </pc:sldChg>
      <pc:sldChg chg="addSp delSp modSp del">
        <pc:chgData name="Anchal Awasthi" userId="d1cebf5fface0388" providerId="Windows Live" clId="Web-{695DB026-F0B8-47B4-8290-166F894BC055}" dt="2021-05-06T16:23:37.585" v="218"/>
        <pc:sldMkLst>
          <pc:docMk/>
          <pc:sldMk cId="169230599" sldId="276"/>
        </pc:sldMkLst>
        <pc:spChg chg="add del mod">
          <ac:chgData name="Anchal Awasthi" userId="d1cebf5fface0388" providerId="Windows Live" clId="Web-{695DB026-F0B8-47B4-8290-166F894BC055}" dt="2021-05-06T16:23:09.881" v="205"/>
          <ac:spMkLst>
            <pc:docMk/>
            <pc:sldMk cId="169230599" sldId="276"/>
            <ac:spMk id="4" creationId="{DAE28554-78E4-46B1-9BCE-607D03A2158D}"/>
          </ac:spMkLst>
        </pc:spChg>
        <pc:spChg chg="del">
          <ac:chgData name="Anchal Awasthi" userId="d1cebf5fface0388" providerId="Windows Live" clId="Web-{695DB026-F0B8-47B4-8290-166F894BC055}" dt="2021-05-06T16:23:13.506" v="206"/>
          <ac:spMkLst>
            <pc:docMk/>
            <pc:sldMk cId="169230599" sldId="276"/>
            <ac:spMk id="6" creationId="{00000000-0000-0000-0000-000000000000}"/>
          </ac:spMkLst>
        </pc:spChg>
        <pc:picChg chg="del">
          <ac:chgData name="Anchal Awasthi" userId="d1cebf5fface0388" providerId="Windows Live" clId="Web-{695DB026-F0B8-47B4-8290-166F894BC055}" dt="2021-05-06T16:23:07.428" v="204"/>
          <ac:picMkLst>
            <pc:docMk/>
            <pc:sldMk cId="169230599" sldId="276"/>
            <ac:picMk id="3" creationId="{00000000-0000-0000-0000-000000000000}"/>
          </ac:picMkLst>
        </pc:picChg>
      </pc:sldChg>
      <pc:sldChg chg="addSp delSp modSp mod setBg">
        <pc:chgData name="Anchal Awasthi" userId="d1cebf5fface0388" providerId="Windows Live" clId="Web-{695DB026-F0B8-47B4-8290-166F894BC055}" dt="2021-05-06T16:24:42.117" v="240" actId="1076"/>
        <pc:sldMkLst>
          <pc:docMk/>
          <pc:sldMk cId="3746011734" sldId="278"/>
        </pc:sldMkLst>
        <pc:spChg chg="add del mod">
          <ac:chgData name="Anchal Awasthi" userId="d1cebf5fface0388" providerId="Windows Live" clId="Web-{695DB026-F0B8-47B4-8290-166F894BC055}" dt="2021-05-06T16:23:59.163" v="228"/>
          <ac:spMkLst>
            <pc:docMk/>
            <pc:sldMk cId="3746011734" sldId="278"/>
            <ac:spMk id="4" creationId="{BDAC21F0-E583-4D1F-B546-95BF0950514A}"/>
          </ac:spMkLst>
        </pc:spChg>
        <pc:spChg chg="del mod">
          <ac:chgData name="Anchal Awasthi" userId="d1cebf5fface0388" providerId="Windows Live" clId="Web-{695DB026-F0B8-47B4-8290-166F894BC055}" dt="2021-05-06T16:24:02.085" v="230"/>
          <ac:spMkLst>
            <pc:docMk/>
            <pc:sldMk cId="3746011734" sldId="278"/>
            <ac:spMk id="6" creationId="{00000000-0000-0000-0000-000000000000}"/>
          </ac:spMkLst>
        </pc:spChg>
        <pc:spChg chg="del">
          <ac:chgData name="Anchal Awasthi" userId="d1cebf5fface0388" providerId="Windows Live" clId="Web-{695DB026-F0B8-47B4-8290-166F894BC055}" dt="2021-05-06T16:24:03.476" v="231"/>
          <ac:spMkLst>
            <pc:docMk/>
            <pc:sldMk cId="3746011734" sldId="278"/>
            <ac:spMk id="9" creationId="{00000000-0000-0000-0000-000000000000}"/>
          </ac:spMkLst>
        </pc:spChg>
        <pc:picChg chg="del">
          <ac:chgData name="Anchal Awasthi" userId="d1cebf5fface0388" providerId="Windows Live" clId="Web-{695DB026-F0B8-47B4-8290-166F894BC055}" dt="2021-05-06T16:23:55.429" v="227"/>
          <ac:picMkLst>
            <pc:docMk/>
            <pc:sldMk cId="3746011734" sldId="278"/>
            <ac:picMk id="3" creationId="{00000000-0000-0000-0000-000000000000}"/>
          </ac:picMkLst>
        </pc:picChg>
        <pc:picChg chg="add mod">
          <ac:chgData name="Anchal Awasthi" userId="d1cebf5fface0388" providerId="Windows Live" clId="Web-{695DB026-F0B8-47B4-8290-166F894BC055}" dt="2021-05-06T16:24:42.117" v="240" actId="1076"/>
          <ac:picMkLst>
            <pc:docMk/>
            <pc:sldMk cId="3746011734" sldId="278"/>
            <ac:picMk id="5" creationId="{F1D0278C-5A9A-4857-94C6-ED23C99198D2}"/>
          </ac:picMkLst>
        </pc:picChg>
        <pc:picChg chg="del">
          <ac:chgData name="Anchal Awasthi" userId="d1cebf5fface0388" providerId="Windows Live" clId="Web-{695DB026-F0B8-47B4-8290-166F894BC055}" dt="2021-05-06T16:23:59.913" v="229"/>
          <ac:picMkLst>
            <pc:docMk/>
            <pc:sldMk cId="3746011734" sldId="278"/>
            <ac:picMk id="8" creationId="{00000000-0000-0000-0000-000000000000}"/>
          </ac:picMkLst>
        </pc:picChg>
        <pc:picChg chg="del">
          <ac:chgData name="Anchal Awasthi" userId="d1cebf5fface0388" providerId="Windows Live" clId="Web-{695DB026-F0B8-47B4-8290-166F894BC055}" dt="2021-05-06T16:24:04.523" v="232"/>
          <ac:picMkLst>
            <pc:docMk/>
            <pc:sldMk cId="3746011734" sldId="278"/>
            <ac:picMk id="10" creationId="{00000000-0000-0000-0000-000000000000}"/>
          </ac:picMkLst>
        </pc:picChg>
      </pc:sldChg>
      <pc:sldChg chg="addSp delSp modSp">
        <pc:chgData name="Anchal Awasthi" userId="d1cebf5fface0388" providerId="Windows Live" clId="Web-{695DB026-F0B8-47B4-8290-166F894BC055}" dt="2021-05-06T16:07:54.707" v="21" actId="14100"/>
        <pc:sldMkLst>
          <pc:docMk/>
          <pc:sldMk cId="353442260" sldId="285"/>
        </pc:sldMkLst>
        <pc:spChg chg="add del mod">
          <ac:chgData name="Anchal Awasthi" userId="d1cebf5fface0388" providerId="Windows Live" clId="Web-{695DB026-F0B8-47B4-8290-166F894BC055}" dt="2021-05-06T16:07:51.254" v="20"/>
          <ac:spMkLst>
            <pc:docMk/>
            <pc:sldMk cId="353442260" sldId="285"/>
            <ac:spMk id="3" creationId="{E0F012A1-B57E-4587-AE05-1AA21D862E9E}"/>
          </ac:spMkLst>
        </pc:spChg>
        <pc:picChg chg="del">
          <ac:chgData name="Anchal Awasthi" userId="d1cebf5fface0388" providerId="Windows Live" clId="Web-{695DB026-F0B8-47B4-8290-166F894BC055}" dt="2021-05-06T16:07:48.488" v="18"/>
          <ac:picMkLst>
            <pc:docMk/>
            <pc:sldMk cId="353442260" sldId="285"/>
            <ac:picMk id="6" creationId="{00000000-0000-0000-0000-000000000000}"/>
          </ac:picMkLst>
        </pc:picChg>
        <pc:picChg chg="del">
          <ac:chgData name="Anchal Awasthi" userId="d1cebf5fface0388" providerId="Windows Live" clId="Web-{695DB026-F0B8-47B4-8290-166F894BC055}" dt="2021-05-06T16:07:49.051" v="19"/>
          <ac:picMkLst>
            <pc:docMk/>
            <pc:sldMk cId="353442260" sldId="285"/>
            <ac:picMk id="7" creationId="{00000000-0000-0000-0000-000000000000}"/>
          </ac:picMkLst>
        </pc:picChg>
        <pc:picChg chg="mod">
          <ac:chgData name="Anchal Awasthi" userId="d1cebf5fface0388" providerId="Windows Live" clId="Web-{695DB026-F0B8-47B4-8290-166F894BC055}" dt="2021-05-06T16:07:54.707" v="21" actId="14100"/>
          <ac:picMkLst>
            <pc:docMk/>
            <pc:sldMk cId="353442260" sldId="285"/>
            <ac:picMk id="8" creationId="{00000000-0000-0000-0000-000000000000}"/>
          </ac:picMkLst>
        </pc:picChg>
      </pc:sldChg>
      <pc:sldChg chg="addSp delSp modSp mod setBg">
        <pc:chgData name="Anchal Awasthi" userId="d1cebf5fface0388" providerId="Windows Live" clId="Web-{695DB026-F0B8-47B4-8290-166F894BC055}" dt="2021-05-06T16:09:18.756" v="40"/>
        <pc:sldMkLst>
          <pc:docMk/>
          <pc:sldMk cId="1012667443" sldId="286"/>
        </pc:sldMkLst>
        <pc:spChg chg="add del mod">
          <ac:chgData name="Anchal Awasthi" userId="d1cebf5fface0388" providerId="Windows Live" clId="Web-{695DB026-F0B8-47B4-8290-166F894BC055}" dt="2021-05-06T16:09:00.677" v="36"/>
          <ac:spMkLst>
            <pc:docMk/>
            <pc:sldMk cId="1012667443" sldId="286"/>
            <ac:spMk id="3" creationId="{D8423D5C-6C7A-476C-8054-22DD354BFACB}"/>
          </ac:spMkLst>
        </pc:spChg>
        <pc:spChg chg="add">
          <ac:chgData name="Anchal Awasthi" userId="d1cebf5fface0388" providerId="Windows Live" clId="Web-{695DB026-F0B8-47B4-8290-166F894BC055}" dt="2021-05-06T16:09:18.756" v="40"/>
          <ac:spMkLst>
            <pc:docMk/>
            <pc:sldMk cId="1012667443" sldId="286"/>
            <ac:spMk id="11" creationId="{42A4FC2C-047E-45A5-965D-8E1E3BF09BC6}"/>
          </ac:spMkLst>
        </pc:spChg>
        <pc:picChg chg="del">
          <ac:chgData name="Anchal Awasthi" userId="d1cebf5fface0388" providerId="Windows Live" clId="Web-{695DB026-F0B8-47B4-8290-166F894BC055}" dt="2021-05-06T16:08:56.443" v="35"/>
          <ac:picMkLst>
            <pc:docMk/>
            <pc:sldMk cId="1012667443" sldId="286"/>
            <ac:picMk id="4" creationId="{00000000-0000-0000-0000-000000000000}"/>
          </ac:picMkLst>
        </pc:picChg>
        <pc:picChg chg="del">
          <ac:chgData name="Anchal Awasthi" userId="d1cebf5fface0388" providerId="Windows Live" clId="Web-{695DB026-F0B8-47B4-8290-166F894BC055}" dt="2021-05-06T16:09:01.287" v="37"/>
          <ac:picMkLst>
            <pc:docMk/>
            <pc:sldMk cId="1012667443" sldId="286"/>
            <ac:picMk id="5" creationId="{00000000-0000-0000-0000-000000000000}"/>
          </ac:picMkLst>
        </pc:picChg>
        <pc:picChg chg="add mod">
          <ac:chgData name="Anchal Awasthi" userId="d1cebf5fface0388" providerId="Windows Live" clId="Web-{695DB026-F0B8-47B4-8290-166F894BC055}" dt="2021-05-06T16:09:18.756" v="40"/>
          <ac:picMkLst>
            <pc:docMk/>
            <pc:sldMk cId="1012667443" sldId="286"/>
            <ac:picMk id="6" creationId="{2E759BF7-0B03-4ACB-936C-8BF719C97644}"/>
          </ac:picMkLst>
        </pc:picChg>
      </pc:sldChg>
      <pc:sldChg chg="addSp delSp modSp mod setBg">
        <pc:chgData name="Anchal Awasthi" userId="d1cebf5fface0388" providerId="Windows Live" clId="Web-{695DB026-F0B8-47B4-8290-166F894BC055}" dt="2021-05-06T16:16:01.045" v="119"/>
        <pc:sldMkLst>
          <pc:docMk/>
          <pc:sldMk cId="1768389784" sldId="289"/>
        </pc:sldMkLst>
        <pc:spChg chg="add del mod">
          <ac:chgData name="Anchal Awasthi" userId="d1cebf5fface0388" providerId="Windows Live" clId="Web-{695DB026-F0B8-47B4-8290-166F894BC055}" dt="2021-05-06T16:15:11.544" v="112"/>
          <ac:spMkLst>
            <pc:docMk/>
            <pc:sldMk cId="1768389784" sldId="289"/>
            <ac:spMk id="3" creationId="{D286EA3F-8511-4876-BB80-6E7D5A7AF118}"/>
          </ac:spMkLst>
        </pc:spChg>
        <pc:spChg chg="add">
          <ac:chgData name="Anchal Awasthi" userId="d1cebf5fface0388" providerId="Windows Live" clId="Web-{695DB026-F0B8-47B4-8290-166F894BC055}" dt="2021-05-06T16:16:01.045" v="119"/>
          <ac:spMkLst>
            <pc:docMk/>
            <pc:sldMk cId="1768389784" sldId="289"/>
            <ac:spMk id="14" creationId="{4F7B9026-36AD-42E4-B172-8D68F3A339B4}"/>
          </ac:spMkLst>
        </pc:spChg>
        <pc:picChg chg="del">
          <ac:chgData name="Anchal Awasthi" userId="d1cebf5fface0388" providerId="Windows Live" clId="Web-{695DB026-F0B8-47B4-8290-166F894BC055}" dt="2021-05-06T16:15:08.809" v="110"/>
          <ac:picMkLst>
            <pc:docMk/>
            <pc:sldMk cId="1768389784" sldId="289"/>
            <ac:picMk id="4" creationId="{00000000-0000-0000-0000-000000000000}"/>
          </ac:picMkLst>
        </pc:picChg>
        <pc:picChg chg="del">
          <ac:chgData name="Anchal Awasthi" userId="d1cebf5fface0388" providerId="Windows Live" clId="Web-{695DB026-F0B8-47B4-8290-166F894BC055}" dt="2021-05-06T16:15:09.700" v="111"/>
          <ac:picMkLst>
            <pc:docMk/>
            <pc:sldMk cId="1768389784" sldId="289"/>
            <ac:picMk id="5" creationId="{00000000-0000-0000-0000-000000000000}"/>
          </ac:picMkLst>
        </pc:picChg>
        <pc:picChg chg="del">
          <ac:chgData name="Anchal Awasthi" userId="d1cebf5fface0388" providerId="Windows Live" clId="Web-{695DB026-F0B8-47B4-8290-166F894BC055}" dt="2021-05-06T16:15:12.294" v="113"/>
          <ac:picMkLst>
            <pc:docMk/>
            <pc:sldMk cId="1768389784" sldId="289"/>
            <ac:picMk id="6" creationId="{00000000-0000-0000-0000-000000000000}"/>
          </ac:picMkLst>
        </pc:picChg>
        <pc:picChg chg="add mod">
          <ac:chgData name="Anchal Awasthi" userId="d1cebf5fface0388" providerId="Windows Live" clId="Web-{695DB026-F0B8-47B4-8290-166F894BC055}" dt="2021-05-06T16:16:01.045" v="119"/>
          <ac:picMkLst>
            <pc:docMk/>
            <pc:sldMk cId="1768389784" sldId="289"/>
            <ac:picMk id="7" creationId="{63E31770-EADF-4C11-B04D-264F8B46FC3C}"/>
          </ac:picMkLst>
        </pc:picChg>
        <pc:picChg chg="add mod ord">
          <ac:chgData name="Anchal Awasthi" userId="d1cebf5fface0388" providerId="Windows Live" clId="Web-{695DB026-F0B8-47B4-8290-166F894BC055}" dt="2021-05-06T16:16:01.045" v="119"/>
          <ac:picMkLst>
            <pc:docMk/>
            <pc:sldMk cId="1768389784" sldId="289"/>
            <ac:picMk id="8" creationId="{14D83404-DBD2-4593-A4B9-ACB312A3C698}"/>
          </ac:picMkLst>
        </pc:picChg>
        <pc:picChg chg="add mod">
          <ac:chgData name="Anchal Awasthi" userId="d1cebf5fface0388" providerId="Windows Live" clId="Web-{695DB026-F0B8-47B4-8290-166F894BC055}" dt="2021-05-06T16:16:01.045" v="119"/>
          <ac:picMkLst>
            <pc:docMk/>
            <pc:sldMk cId="1768389784" sldId="289"/>
            <ac:picMk id="9" creationId="{9A8FBC60-3240-4048-B37F-2F0DE57854F6}"/>
          </ac:picMkLst>
        </pc:picChg>
      </pc:sldChg>
      <pc:sldChg chg="addSp delSp modSp mod setBg">
        <pc:chgData name="Anchal Awasthi" userId="d1cebf5fface0388" providerId="Windows Live" clId="Web-{695DB026-F0B8-47B4-8290-166F894BC055}" dt="2021-05-06T16:18:12.016" v="132"/>
        <pc:sldMkLst>
          <pc:docMk/>
          <pc:sldMk cId="51442769" sldId="290"/>
        </pc:sldMkLst>
        <pc:spChg chg="add del mod">
          <ac:chgData name="Anchal Awasthi" userId="d1cebf5fface0388" providerId="Windows Live" clId="Web-{695DB026-F0B8-47B4-8290-166F894BC055}" dt="2021-05-06T16:16:08.701" v="123"/>
          <ac:spMkLst>
            <pc:docMk/>
            <pc:sldMk cId="51442769" sldId="290"/>
            <ac:spMk id="3" creationId="{938B5462-FFFF-4994-AB3B-CC5AFCDF3199}"/>
          </ac:spMkLst>
        </pc:spChg>
        <pc:spChg chg="add">
          <ac:chgData name="Anchal Awasthi" userId="d1cebf5fface0388" providerId="Windows Live" clId="Web-{695DB026-F0B8-47B4-8290-166F894BC055}" dt="2021-05-06T16:18:12.016" v="132"/>
          <ac:spMkLst>
            <pc:docMk/>
            <pc:sldMk cId="51442769" sldId="290"/>
            <ac:spMk id="11" creationId="{42A4FC2C-047E-45A5-965D-8E1E3BF09BC6}"/>
          </ac:spMkLst>
        </pc:spChg>
        <pc:spChg chg="add del">
          <ac:chgData name="Anchal Awasthi" userId="d1cebf5fface0388" providerId="Windows Live" clId="Web-{695DB026-F0B8-47B4-8290-166F894BC055}" dt="2021-05-06T16:18:06.953" v="131"/>
          <ac:spMkLst>
            <pc:docMk/>
            <pc:sldMk cId="51442769" sldId="290"/>
            <ac:spMk id="14" creationId="{4F7B9026-36AD-42E4-B172-8D68F3A339B4}"/>
          </ac:spMkLst>
        </pc:spChg>
        <pc:picChg chg="del">
          <ac:chgData name="Anchal Awasthi" userId="d1cebf5fface0388" providerId="Windows Live" clId="Web-{695DB026-F0B8-47B4-8290-166F894BC055}" dt="2021-05-06T16:16:05.467" v="120"/>
          <ac:picMkLst>
            <pc:docMk/>
            <pc:sldMk cId="51442769" sldId="290"/>
            <ac:picMk id="4" creationId="{00000000-0000-0000-0000-000000000000}"/>
          </ac:picMkLst>
        </pc:picChg>
        <pc:picChg chg="del">
          <ac:chgData name="Anchal Awasthi" userId="d1cebf5fface0388" providerId="Windows Live" clId="Web-{695DB026-F0B8-47B4-8290-166F894BC055}" dt="2021-05-06T16:16:06.311" v="121"/>
          <ac:picMkLst>
            <pc:docMk/>
            <pc:sldMk cId="51442769" sldId="290"/>
            <ac:picMk id="5" creationId="{00000000-0000-0000-0000-000000000000}"/>
          </ac:picMkLst>
        </pc:picChg>
        <pc:picChg chg="del">
          <ac:chgData name="Anchal Awasthi" userId="d1cebf5fface0388" providerId="Windows Live" clId="Web-{695DB026-F0B8-47B4-8290-166F894BC055}" dt="2021-05-06T16:16:07.576" v="122"/>
          <ac:picMkLst>
            <pc:docMk/>
            <pc:sldMk cId="51442769" sldId="290"/>
            <ac:picMk id="6" creationId="{00000000-0000-0000-0000-000000000000}"/>
          </ac:picMkLst>
        </pc:picChg>
        <pc:picChg chg="add mod">
          <ac:chgData name="Anchal Awasthi" userId="d1cebf5fface0388" providerId="Windows Live" clId="Web-{695DB026-F0B8-47B4-8290-166F894BC055}" dt="2021-05-06T16:18:12.016" v="132"/>
          <ac:picMkLst>
            <pc:docMk/>
            <pc:sldMk cId="51442769" sldId="290"/>
            <ac:picMk id="7" creationId="{94B96D2B-1B9E-401A-BCD4-C1246AC90064}"/>
          </ac:picMkLst>
        </pc:picChg>
        <pc:picChg chg="add mod ord">
          <ac:chgData name="Anchal Awasthi" userId="d1cebf5fface0388" providerId="Windows Live" clId="Web-{695DB026-F0B8-47B4-8290-166F894BC055}" dt="2021-05-06T16:18:12.016" v="132"/>
          <ac:picMkLst>
            <pc:docMk/>
            <pc:sldMk cId="51442769" sldId="290"/>
            <ac:picMk id="8" creationId="{CAA5E8AA-71D6-44BA-8938-239B5B04DFAB}"/>
          </ac:picMkLst>
        </pc:picChg>
        <pc:picChg chg="add mod ord">
          <ac:chgData name="Anchal Awasthi" userId="d1cebf5fface0388" providerId="Windows Live" clId="Web-{695DB026-F0B8-47B4-8290-166F894BC055}" dt="2021-05-06T16:18:12.016" v="132"/>
          <ac:picMkLst>
            <pc:docMk/>
            <pc:sldMk cId="51442769" sldId="290"/>
            <ac:picMk id="9" creationId="{5F5EC47F-4736-42D2-BA64-49E6248378DB}"/>
          </ac:picMkLst>
        </pc:picChg>
      </pc:sldChg>
      <pc:sldChg chg="addSp delSp modSp mod setBg">
        <pc:chgData name="Anchal Awasthi" userId="d1cebf5fface0388" providerId="Windows Live" clId="Web-{695DB026-F0B8-47B4-8290-166F894BC055}" dt="2021-05-06T16:19:38.565" v="143"/>
        <pc:sldMkLst>
          <pc:docMk/>
          <pc:sldMk cId="2048510945" sldId="291"/>
        </pc:sldMkLst>
        <pc:spChg chg="add del mod">
          <ac:chgData name="Anchal Awasthi" userId="d1cebf5fface0388" providerId="Windows Live" clId="Web-{695DB026-F0B8-47B4-8290-166F894BC055}" dt="2021-05-06T16:18:26.501" v="136"/>
          <ac:spMkLst>
            <pc:docMk/>
            <pc:sldMk cId="2048510945" sldId="291"/>
            <ac:spMk id="3" creationId="{1F54D31B-EB07-40C3-9529-661F6E29B460}"/>
          </ac:spMkLst>
        </pc:spChg>
        <pc:spChg chg="add">
          <ac:chgData name="Anchal Awasthi" userId="d1cebf5fface0388" providerId="Windows Live" clId="Web-{695DB026-F0B8-47B4-8290-166F894BC055}" dt="2021-05-06T16:19:38.565" v="143"/>
          <ac:spMkLst>
            <pc:docMk/>
            <pc:sldMk cId="2048510945" sldId="291"/>
            <ac:spMk id="14" creationId="{4F7B9026-36AD-42E4-B172-8D68F3A339B4}"/>
          </ac:spMkLst>
        </pc:spChg>
        <pc:picChg chg="del">
          <ac:chgData name="Anchal Awasthi" userId="d1cebf5fface0388" providerId="Windows Live" clId="Web-{695DB026-F0B8-47B4-8290-166F894BC055}" dt="2021-05-06T16:18:19.641" v="133"/>
          <ac:picMkLst>
            <pc:docMk/>
            <pc:sldMk cId="2048510945" sldId="291"/>
            <ac:picMk id="4" creationId="{00000000-0000-0000-0000-000000000000}"/>
          </ac:picMkLst>
        </pc:picChg>
        <pc:picChg chg="del">
          <ac:chgData name="Anchal Awasthi" userId="d1cebf5fface0388" providerId="Windows Live" clId="Web-{695DB026-F0B8-47B4-8290-166F894BC055}" dt="2021-05-06T16:18:20.766" v="134"/>
          <ac:picMkLst>
            <pc:docMk/>
            <pc:sldMk cId="2048510945" sldId="291"/>
            <ac:picMk id="5" creationId="{00000000-0000-0000-0000-000000000000}"/>
          </ac:picMkLst>
        </pc:picChg>
        <pc:picChg chg="del">
          <ac:chgData name="Anchal Awasthi" userId="d1cebf5fface0388" providerId="Windows Live" clId="Web-{695DB026-F0B8-47B4-8290-166F894BC055}" dt="2021-05-06T16:18:21.204" v="135"/>
          <ac:picMkLst>
            <pc:docMk/>
            <pc:sldMk cId="2048510945" sldId="291"/>
            <ac:picMk id="6" creationId="{00000000-0000-0000-0000-000000000000}"/>
          </ac:picMkLst>
        </pc:picChg>
        <pc:picChg chg="add mod">
          <ac:chgData name="Anchal Awasthi" userId="d1cebf5fface0388" providerId="Windows Live" clId="Web-{695DB026-F0B8-47B4-8290-166F894BC055}" dt="2021-05-06T16:19:38.565" v="143"/>
          <ac:picMkLst>
            <pc:docMk/>
            <pc:sldMk cId="2048510945" sldId="291"/>
            <ac:picMk id="7" creationId="{ACDAD069-06F9-4D98-B7DA-7A08F6640373}"/>
          </ac:picMkLst>
        </pc:picChg>
        <pc:picChg chg="add mod">
          <ac:chgData name="Anchal Awasthi" userId="d1cebf5fface0388" providerId="Windows Live" clId="Web-{695DB026-F0B8-47B4-8290-166F894BC055}" dt="2021-05-06T16:19:38.565" v="143"/>
          <ac:picMkLst>
            <pc:docMk/>
            <pc:sldMk cId="2048510945" sldId="291"/>
            <ac:picMk id="8" creationId="{5F199897-CECD-4A4C-8A55-DEE342C8F0F4}"/>
          </ac:picMkLst>
        </pc:picChg>
        <pc:picChg chg="add mod">
          <ac:chgData name="Anchal Awasthi" userId="d1cebf5fface0388" providerId="Windows Live" clId="Web-{695DB026-F0B8-47B4-8290-166F894BC055}" dt="2021-05-06T16:19:38.565" v="143"/>
          <ac:picMkLst>
            <pc:docMk/>
            <pc:sldMk cId="2048510945" sldId="291"/>
            <ac:picMk id="9" creationId="{3C7C92F3-0D07-475E-B647-6598D66322EE}"/>
          </ac:picMkLst>
        </pc:picChg>
      </pc:sldChg>
      <pc:sldChg chg="addSp delSp modSp mod setBg">
        <pc:chgData name="Anchal Awasthi" userId="d1cebf5fface0388" providerId="Windows Live" clId="Web-{695DB026-F0B8-47B4-8290-166F894BC055}" dt="2021-05-06T16:21:05.894" v="165" actId="1076"/>
        <pc:sldMkLst>
          <pc:docMk/>
          <pc:sldMk cId="3167865308" sldId="292"/>
        </pc:sldMkLst>
        <pc:spChg chg="add del mod">
          <ac:chgData name="Anchal Awasthi" userId="d1cebf5fface0388" providerId="Windows Live" clId="Web-{695DB026-F0B8-47B4-8290-166F894BC055}" dt="2021-05-06T16:19:55.784" v="145"/>
          <ac:spMkLst>
            <pc:docMk/>
            <pc:sldMk cId="3167865308" sldId="292"/>
            <ac:spMk id="3" creationId="{58A02034-A84F-4F80-B19D-DAC0A78DD5E5}"/>
          </ac:spMkLst>
        </pc:spChg>
        <pc:spChg chg="add del">
          <ac:chgData name="Anchal Awasthi" userId="d1cebf5fface0388" providerId="Windows Live" clId="Web-{695DB026-F0B8-47B4-8290-166F894BC055}" dt="2021-05-06T16:20:53.207" v="158"/>
          <ac:spMkLst>
            <pc:docMk/>
            <pc:sldMk cId="3167865308" sldId="292"/>
            <ac:spMk id="10" creationId="{4F7B9026-36AD-42E4-B172-8D68F3A339B4}"/>
          </ac:spMkLst>
        </pc:spChg>
        <pc:spChg chg="add del">
          <ac:chgData name="Anchal Awasthi" userId="d1cebf5fface0388" providerId="Windows Live" clId="Web-{695DB026-F0B8-47B4-8290-166F894BC055}" dt="2021-05-06T16:20:56.004" v="160"/>
          <ac:spMkLst>
            <pc:docMk/>
            <pc:sldMk cId="3167865308" sldId="292"/>
            <ac:spMk id="11" creationId="{56827C3C-D52F-46CE-A441-3CD6A1A6A0A2}"/>
          </ac:spMkLst>
        </pc:spChg>
        <pc:spChg chg="add del">
          <ac:chgData name="Anchal Awasthi" userId="d1cebf5fface0388" providerId="Windows Live" clId="Web-{695DB026-F0B8-47B4-8290-166F894BC055}" dt="2021-05-06T16:20:56.004" v="160"/>
          <ac:spMkLst>
            <pc:docMk/>
            <pc:sldMk cId="3167865308" sldId="292"/>
            <ac:spMk id="12" creationId="{F52A8B51-0A89-497B-B882-6658E029A3F9}"/>
          </ac:spMkLst>
        </pc:spChg>
        <pc:spChg chg="add del">
          <ac:chgData name="Anchal Awasthi" userId="d1cebf5fface0388" providerId="Windows Live" clId="Web-{695DB026-F0B8-47B4-8290-166F894BC055}" dt="2021-05-06T16:20:56.004" v="160"/>
          <ac:spMkLst>
            <pc:docMk/>
            <pc:sldMk cId="3167865308" sldId="292"/>
            <ac:spMk id="17" creationId="{EB1CEFBF-6F09-4052-862B-E219DA15757E}"/>
          </ac:spMkLst>
        </pc:spChg>
        <pc:spChg chg="add del">
          <ac:chgData name="Anchal Awasthi" userId="d1cebf5fface0388" providerId="Windows Live" clId="Web-{695DB026-F0B8-47B4-8290-166F894BC055}" dt="2021-05-06T16:20:56.004" v="160"/>
          <ac:spMkLst>
            <pc:docMk/>
            <pc:sldMk cId="3167865308" sldId="292"/>
            <ac:spMk id="19" creationId="{BCB5D417-2A71-445D-B4C7-9E814D633D33}"/>
          </ac:spMkLst>
        </pc:spChg>
        <pc:picChg chg="del">
          <ac:chgData name="Anchal Awasthi" userId="d1cebf5fface0388" providerId="Windows Live" clId="Web-{695DB026-F0B8-47B4-8290-166F894BC055}" dt="2021-05-06T16:19:53.877" v="144"/>
          <ac:picMkLst>
            <pc:docMk/>
            <pc:sldMk cId="3167865308" sldId="292"/>
            <ac:picMk id="4" creationId="{00000000-0000-0000-0000-000000000000}"/>
          </ac:picMkLst>
        </pc:picChg>
        <pc:picChg chg="del">
          <ac:chgData name="Anchal Awasthi" userId="d1cebf5fface0388" providerId="Windows Live" clId="Web-{695DB026-F0B8-47B4-8290-166F894BC055}" dt="2021-05-06T16:19:56.893" v="146"/>
          <ac:picMkLst>
            <pc:docMk/>
            <pc:sldMk cId="3167865308" sldId="292"/>
            <ac:picMk id="5" creationId="{00000000-0000-0000-0000-000000000000}"/>
          </ac:picMkLst>
        </pc:picChg>
        <pc:picChg chg="add mod ord">
          <ac:chgData name="Anchal Awasthi" userId="d1cebf5fface0388" providerId="Windows Live" clId="Web-{695DB026-F0B8-47B4-8290-166F894BC055}" dt="2021-05-06T16:21:01.863" v="163" actId="1076"/>
          <ac:picMkLst>
            <pc:docMk/>
            <pc:sldMk cId="3167865308" sldId="292"/>
            <ac:picMk id="6" creationId="{724E9153-A39B-49CB-880E-8F101E0BCA79}"/>
          </ac:picMkLst>
        </pc:picChg>
        <pc:picChg chg="add mod ord">
          <ac:chgData name="Anchal Awasthi" userId="d1cebf5fface0388" providerId="Windows Live" clId="Web-{695DB026-F0B8-47B4-8290-166F894BC055}" dt="2021-05-06T16:21:05.894" v="165" actId="1076"/>
          <ac:picMkLst>
            <pc:docMk/>
            <pc:sldMk cId="3167865308" sldId="292"/>
            <ac:picMk id="7" creationId="{CEFA665A-FD4F-4A8B-819F-CD557EDCD90B}"/>
          </ac:picMkLst>
        </pc:picChg>
        <pc:picChg chg="add mod">
          <ac:chgData name="Anchal Awasthi" userId="d1cebf5fface0388" providerId="Windows Live" clId="Web-{695DB026-F0B8-47B4-8290-166F894BC055}" dt="2021-05-06T16:20:56.019" v="161"/>
          <ac:picMkLst>
            <pc:docMk/>
            <pc:sldMk cId="3167865308" sldId="292"/>
            <ac:picMk id="8" creationId="{DB15E4DB-B555-4167-9A4C-C2BA15A5E5D2}"/>
          </ac:picMkLst>
        </pc:picChg>
        <pc:cxnChg chg="add del">
          <ac:chgData name="Anchal Awasthi" userId="d1cebf5fface0388" providerId="Windows Live" clId="Web-{695DB026-F0B8-47B4-8290-166F894BC055}" dt="2021-05-06T16:20:44.269" v="156"/>
          <ac:cxnSpMkLst>
            <pc:docMk/>
            <pc:sldMk cId="3167865308" sldId="292"/>
            <ac:cxnSpMk id="13" creationId="{DCD67800-37AC-4E14-89B0-F79DCB3FB86D}"/>
          </ac:cxnSpMkLst>
        </pc:cxnChg>
        <pc:cxnChg chg="add">
          <ac:chgData name="Anchal Awasthi" userId="d1cebf5fface0388" providerId="Windows Live" clId="Web-{695DB026-F0B8-47B4-8290-166F894BC055}" dt="2021-05-06T16:20:56.019" v="161"/>
          <ac:cxnSpMkLst>
            <pc:docMk/>
            <pc:sldMk cId="3167865308" sldId="292"/>
            <ac:cxnSpMk id="14" creationId="{DCD67800-37AC-4E14-89B0-F79DCB3FB86D}"/>
          </ac:cxnSpMkLst>
        </pc:cxnChg>
        <pc:cxnChg chg="add del">
          <ac:chgData name="Anchal Awasthi" userId="d1cebf5fface0388" providerId="Windows Live" clId="Web-{695DB026-F0B8-47B4-8290-166F894BC055}" dt="2021-05-06T16:20:44.269" v="156"/>
          <ac:cxnSpMkLst>
            <pc:docMk/>
            <pc:sldMk cId="3167865308" sldId="292"/>
            <ac:cxnSpMk id="15" creationId="{20F1788F-A5AE-4188-8274-F7F2E3833ECD}"/>
          </ac:cxnSpMkLst>
        </pc:cxnChg>
        <pc:cxnChg chg="add">
          <ac:chgData name="Anchal Awasthi" userId="d1cebf5fface0388" providerId="Windows Live" clId="Web-{695DB026-F0B8-47B4-8290-166F894BC055}" dt="2021-05-06T16:20:56.019" v="161"/>
          <ac:cxnSpMkLst>
            <pc:docMk/>
            <pc:sldMk cId="3167865308" sldId="292"/>
            <ac:cxnSpMk id="16" creationId="{20F1788F-A5AE-4188-8274-F7F2E3833ECD}"/>
          </ac:cxnSpMkLst>
        </pc:cxnChg>
      </pc:sldChg>
      <pc:sldChg chg="del">
        <pc:chgData name="Anchal Awasthi" userId="d1cebf5fface0388" providerId="Windows Live" clId="Web-{695DB026-F0B8-47B4-8290-166F894BC055}" dt="2021-05-06T16:23:39.288" v="219"/>
        <pc:sldMkLst>
          <pc:docMk/>
          <pc:sldMk cId="923193663" sldId="293"/>
        </pc:sldMkLst>
      </pc:sldChg>
      <pc:sldChg chg="modSp">
        <pc:chgData name="Anchal Awasthi" userId="d1cebf5fface0388" providerId="Windows Live" clId="Web-{695DB026-F0B8-47B4-8290-166F894BC055}" dt="2021-05-06T16:23:46.632" v="222" actId="1076"/>
        <pc:sldMkLst>
          <pc:docMk/>
          <pc:sldMk cId="3344608013" sldId="294"/>
        </pc:sldMkLst>
        <pc:spChg chg="mod">
          <ac:chgData name="Anchal Awasthi" userId="d1cebf5fface0388" providerId="Windows Live" clId="Web-{695DB026-F0B8-47B4-8290-166F894BC055}" dt="2021-05-06T16:23:42.600" v="220" actId="1076"/>
          <ac:spMkLst>
            <pc:docMk/>
            <pc:sldMk cId="3344608013" sldId="294"/>
            <ac:spMk id="6" creationId="{00000000-0000-0000-0000-000000000000}"/>
          </ac:spMkLst>
        </pc:spChg>
        <pc:picChg chg="mod">
          <ac:chgData name="Anchal Awasthi" userId="d1cebf5fface0388" providerId="Windows Live" clId="Web-{695DB026-F0B8-47B4-8290-166F894BC055}" dt="2021-05-06T16:23:46.632" v="222" actId="1076"/>
          <ac:picMkLst>
            <pc:docMk/>
            <pc:sldMk cId="3344608013" sldId="294"/>
            <ac:picMk id="4" creationId="{00000000-0000-0000-0000-000000000000}"/>
          </ac:picMkLst>
        </pc:picChg>
        <pc:picChg chg="mod">
          <ac:chgData name="Anchal Awasthi" userId="d1cebf5fface0388" providerId="Windows Live" clId="Web-{695DB026-F0B8-47B4-8290-166F894BC055}" dt="2021-05-06T16:23:44.710" v="221" actId="1076"/>
          <ac:picMkLst>
            <pc:docMk/>
            <pc:sldMk cId="3344608013" sldId="294"/>
            <ac:picMk id="5" creationId="{00000000-0000-0000-0000-000000000000}"/>
          </ac:picMkLst>
        </pc:picChg>
      </pc:sldChg>
      <pc:sldChg chg="addSp modSp new mod setBg">
        <pc:chgData name="Anchal Awasthi" userId="d1cebf5fface0388" providerId="Windows Live" clId="Web-{695DB026-F0B8-47B4-8290-166F894BC055}" dt="2021-05-06T16:07:09.550" v="17"/>
        <pc:sldMkLst>
          <pc:docMk/>
          <pc:sldMk cId="2212910536" sldId="295"/>
        </pc:sldMkLst>
        <pc:picChg chg="add mod">
          <ac:chgData name="Anchal Awasthi" userId="d1cebf5fface0388" providerId="Windows Live" clId="Web-{695DB026-F0B8-47B4-8290-166F894BC055}" dt="2021-05-06T16:07:09.550" v="17"/>
          <ac:picMkLst>
            <pc:docMk/>
            <pc:sldMk cId="2212910536" sldId="295"/>
            <ac:picMk id="2" creationId="{1432F3CB-0F5B-4AEA-97AE-EA067C78DC6C}"/>
          </ac:picMkLst>
        </pc:picChg>
      </pc:sldChg>
      <pc:sldChg chg="addSp modSp add mod replId setBg">
        <pc:chgData name="Anchal Awasthi" userId="d1cebf5fface0388" providerId="Windows Live" clId="Web-{695DB026-F0B8-47B4-8290-166F894BC055}" dt="2021-05-06T16:14:09.011" v="97"/>
        <pc:sldMkLst>
          <pc:docMk/>
          <pc:sldMk cId="150736005" sldId="296"/>
        </pc:sldMkLst>
        <pc:spChg chg="add">
          <ac:chgData name="Anchal Awasthi" userId="d1cebf5fface0388" providerId="Windows Live" clId="Web-{695DB026-F0B8-47B4-8290-166F894BC055}" dt="2021-05-06T16:14:09.011" v="97"/>
          <ac:spMkLst>
            <pc:docMk/>
            <pc:sldMk cId="150736005" sldId="296"/>
            <ac:spMk id="9" creationId="{4F7B9026-36AD-42E4-B172-8D68F3A339B4}"/>
          </ac:spMkLst>
        </pc:spChg>
        <pc:picChg chg="add mod">
          <ac:chgData name="Anchal Awasthi" userId="d1cebf5fface0388" providerId="Windows Live" clId="Web-{695DB026-F0B8-47B4-8290-166F894BC055}" dt="2021-05-06T16:14:09.011" v="97"/>
          <ac:picMkLst>
            <pc:docMk/>
            <pc:sldMk cId="150736005" sldId="296"/>
            <ac:picMk id="2" creationId="{0968F2D2-15B5-43C8-A328-9576BF530E39}"/>
          </ac:picMkLst>
        </pc:picChg>
        <pc:picChg chg="add mod ord">
          <ac:chgData name="Anchal Awasthi" userId="d1cebf5fface0388" providerId="Windows Live" clId="Web-{695DB026-F0B8-47B4-8290-166F894BC055}" dt="2021-05-06T16:14:09.011" v="97"/>
          <ac:picMkLst>
            <pc:docMk/>
            <pc:sldMk cId="150736005" sldId="296"/>
            <ac:picMk id="3" creationId="{902B677E-07BE-4DE3-80D8-83D930E0A239}"/>
          </ac:picMkLst>
        </pc:picChg>
        <pc:picChg chg="add mod">
          <ac:chgData name="Anchal Awasthi" userId="d1cebf5fface0388" providerId="Windows Live" clId="Web-{695DB026-F0B8-47B4-8290-166F894BC055}" dt="2021-05-06T16:14:09.011" v="97"/>
          <ac:picMkLst>
            <pc:docMk/>
            <pc:sldMk cId="150736005" sldId="296"/>
            <ac:picMk id="4" creationId="{4B062EE7-5FA6-4449-87BB-ECB0EBE0CD1B}"/>
          </ac:picMkLst>
        </pc:picChg>
      </pc:sldChg>
      <pc:sldChg chg="addSp modSp new mod setBg">
        <pc:chgData name="Anchal Awasthi" userId="d1cebf5fface0388" providerId="Windows Live" clId="Web-{695DB026-F0B8-47B4-8290-166F894BC055}" dt="2021-05-06T16:25:05.555" v="243"/>
        <pc:sldMkLst>
          <pc:docMk/>
          <pc:sldMk cId="453923196" sldId="297"/>
        </pc:sldMkLst>
        <pc:spChg chg="add">
          <ac:chgData name="Anchal Awasthi" userId="d1cebf5fface0388" providerId="Windows Live" clId="Web-{695DB026-F0B8-47B4-8290-166F894BC055}" dt="2021-05-06T16:25:05.555" v="243"/>
          <ac:spMkLst>
            <pc:docMk/>
            <pc:sldMk cId="453923196" sldId="297"/>
            <ac:spMk id="7" creationId="{42A4FC2C-047E-45A5-965D-8E1E3BF09BC6}"/>
          </ac:spMkLst>
        </pc:spChg>
        <pc:picChg chg="add mod">
          <ac:chgData name="Anchal Awasthi" userId="d1cebf5fface0388" providerId="Windows Live" clId="Web-{695DB026-F0B8-47B4-8290-166F894BC055}" dt="2021-05-06T16:25:05.555" v="243"/>
          <ac:picMkLst>
            <pc:docMk/>
            <pc:sldMk cId="453923196" sldId="297"/>
            <ac:picMk id="2" creationId="{CD4D221E-C844-4801-9C70-4F14A69558DE}"/>
          </ac:picMkLst>
        </pc:picChg>
      </pc:sldChg>
      <pc:sldChg chg="add del replId">
        <pc:chgData name="Anchal Awasthi" userId="d1cebf5fface0388" providerId="Windows Live" clId="Web-{695DB026-F0B8-47B4-8290-166F894BC055}" dt="2021-05-06T16:13:28.823" v="91"/>
        <pc:sldMkLst>
          <pc:docMk/>
          <pc:sldMk cId="2688776915"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66810-D459-4963-99AA-D9BE04D2CC4F}" type="datetimeFigureOut">
              <a:rPr lang="en-US" smtClean="0"/>
              <a:t>5/6/2021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7853D-9B9F-4AEE-BEC3-FDCCEA9C2F95}" type="slidenum">
              <a:rPr lang="en-US" smtClean="0"/>
              <a:t>‹#›</a:t>
            </a:fld>
            <a:endParaRPr lang="en-US"/>
          </a:p>
        </p:txBody>
      </p:sp>
    </p:spTree>
    <p:extLst>
      <p:ext uri="{BB962C8B-B14F-4D97-AF65-F5344CB8AC3E}">
        <p14:creationId xmlns:p14="http://schemas.microsoft.com/office/powerpoint/2010/main" val="194829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C51508-5DE3-49CC-9426-D1E5ABC7ED60}"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349521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C51508-5DE3-49CC-9426-D1E5ABC7ED60}"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7401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C51508-5DE3-49CC-9426-D1E5ABC7ED60}"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46028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C51508-5DE3-49CC-9426-D1E5ABC7ED60}"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97672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C51508-5DE3-49CC-9426-D1E5ABC7ED60}"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10369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C51508-5DE3-49CC-9426-D1E5ABC7ED60}"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54102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C51508-5DE3-49CC-9426-D1E5ABC7ED60}"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77269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C51508-5DE3-49CC-9426-D1E5ABC7ED60}"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53482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51508-5DE3-49CC-9426-D1E5ABC7ED60}"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308651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51617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6452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51508-5DE3-49CC-9426-D1E5ABC7ED60}" type="datetimeFigureOut">
              <a:rPr lang="en-US" smtClean="0"/>
              <a:t>5/6/2021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8DC3D-02BE-417E-B870-36D7D0E8E732}" type="slidenum">
              <a:rPr lang="en-US" smtClean="0"/>
              <a:t>‹#›</a:t>
            </a:fld>
            <a:endParaRPr lang="en-US"/>
          </a:p>
        </p:txBody>
      </p:sp>
    </p:spTree>
    <p:extLst>
      <p:ext uri="{BB962C8B-B14F-4D97-AF65-F5344CB8AC3E}">
        <p14:creationId xmlns:p14="http://schemas.microsoft.com/office/powerpoint/2010/main" val="72726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7175"/>
            <a:ext cx="7772400" cy="1470025"/>
          </a:xfrm>
        </p:spPr>
        <p:txBody>
          <a:bodyPr>
            <a:noAutofit/>
          </a:bodyPr>
          <a:lstStyle/>
          <a:p>
            <a:r>
              <a:rPr lang="en-IN" b="1" u="sng" dirty="0">
                <a:latin typeface="Arial Black"/>
              </a:rPr>
              <a:t>HOUSING: PRICE PREDICTION </a:t>
            </a:r>
            <a:br>
              <a:rPr lang="en-IN" b="1" u="sng" dirty="0">
                <a:latin typeface="Arial Black" pitchFamily="34" charset="0"/>
              </a:rPr>
            </a:br>
            <a:r>
              <a:rPr lang="en-IN" b="1" u="sng" dirty="0">
                <a:latin typeface="Arial Black"/>
              </a:rPr>
              <a:t> </a:t>
            </a:r>
            <a:br>
              <a:rPr lang="en-IN" b="1" u="sng" dirty="0">
                <a:latin typeface="Arial Black"/>
              </a:rPr>
            </a:br>
            <a:br>
              <a:rPr lang="en-IN" b="1" u="sng" dirty="0">
                <a:latin typeface="Arial Black" pitchFamily="34" charset="0"/>
              </a:rPr>
            </a:br>
            <a:r>
              <a:rPr lang="en-IN" sz="2400" b="1" u="sng" dirty="0">
                <a:latin typeface="Arial Black"/>
              </a:rPr>
              <a:t>Anchal Awasthi</a:t>
            </a:r>
            <a:endParaRPr lang="en-IN" sz="2400" b="1" u="sng" dirty="0">
              <a:latin typeface="Arial Black"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118"/>
            <a:ext cx="3048000" cy="2404281"/>
          </a:xfrm>
          <a:prstGeom prst="rect">
            <a:avLst/>
          </a:prstGeom>
          <a:noFill/>
          <a:ln>
            <a:noFill/>
          </a:ln>
        </p:spPr>
      </p:pic>
    </p:spTree>
    <p:extLst>
      <p:ext uri="{BB962C8B-B14F-4D97-AF65-F5344CB8AC3E}">
        <p14:creationId xmlns:p14="http://schemas.microsoft.com/office/powerpoint/2010/main" val="203131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6">
            <a:extLst>
              <a:ext uri="{FF2B5EF4-FFF2-40B4-BE49-F238E27FC236}">
                <a16:creationId xmlns:a16="http://schemas.microsoft.com/office/drawing/2014/main" id="{2E759BF7-0B03-4ACB-936C-8BF719C97644}"/>
              </a:ext>
            </a:extLst>
          </p:cNvPr>
          <p:cNvPicPr>
            <a:picLocks noChangeAspect="1"/>
          </p:cNvPicPr>
          <p:nvPr/>
        </p:nvPicPr>
        <p:blipFill rotWithShape="1">
          <a:blip r:embed="rId2"/>
          <a:srcRect t="15829" b="12747"/>
          <a:stretch/>
        </p:blipFill>
        <p:spPr>
          <a:xfrm>
            <a:off x="20" y="1282"/>
            <a:ext cx="9143980" cy="6856718"/>
          </a:xfrm>
          <a:prstGeom prst="rect">
            <a:avLst/>
          </a:prstGeom>
        </p:spPr>
      </p:pic>
    </p:spTree>
    <p:extLst>
      <p:ext uri="{BB962C8B-B14F-4D97-AF65-F5344CB8AC3E}">
        <p14:creationId xmlns:p14="http://schemas.microsoft.com/office/powerpoint/2010/main" val="101266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5592763"/>
          </a:xfrm>
        </p:spPr>
        <p:txBody>
          <a:bodyPr>
            <a:normAutofit/>
          </a:bodyPr>
          <a:lstStyle/>
          <a:p>
            <a:r>
              <a:rPr lang="en-US" sz="2200" dirty="0"/>
              <a:t>We will be imputing the columns with </a:t>
            </a:r>
            <a:r>
              <a:rPr lang="en-US" sz="2200" dirty="0" err="1"/>
              <a:t>int</a:t>
            </a:r>
            <a:r>
              <a:rPr lang="en-US" sz="2200" dirty="0"/>
              <a:t> data types having null values with Simple Imputer and using mean of that particular column and check again if there are any null values left</a:t>
            </a:r>
          </a:p>
          <a:p>
            <a:pPr marL="0" indent="0">
              <a:buNone/>
            </a:pPr>
            <a:endParaRPr lang="en-US" sz="2200" dirty="0"/>
          </a:p>
          <a:p>
            <a:endParaRPr lang="en-US" sz="2200" dirty="0"/>
          </a:p>
          <a:p>
            <a:pPr marL="0" indent="0">
              <a:buNone/>
            </a:pPr>
            <a:endParaRPr lang="en-US" sz="22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01" y="1905001"/>
            <a:ext cx="7553593" cy="3276600"/>
          </a:xfrm>
          <a:prstGeom prst="rect">
            <a:avLst/>
          </a:prstGeom>
        </p:spPr>
      </p:pic>
    </p:spTree>
    <p:extLst>
      <p:ext uri="{BB962C8B-B14F-4D97-AF65-F5344CB8AC3E}">
        <p14:creationId xmlns:p14="http://schemas.microsoft.com/office/powerpoint/2010/main" val="190193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r>
              <a:rPr lang="en-US" sz="2200" dirty="0"/>
              <a:t>Encoding the columns with object data type using label encoder</a:t>
            </a:r>
          </a:p>
          <a:p>
            <a:endParaRPr lang="en-US" sz="2200" dirty="0"/>
          </a:p>
          <a:p>
            <a:endParaRPr lang="en-US" sz="2200" dirty="0"/>
          </a:p>
          <a:p>
            <a:endParaRPr lang="en-US" sz="2200" dirty="0"/>
          </a:p>
          <a:p>
            <a:endParaRPr lang="en-US" sz="2200" dirty="0"/>
          </a:p>
          <a:p>
            <a:r>
              <a:rPr lang="en-US" sz="2200" dirty="0"/>
              <a:t>It can be observed that all the columns with object data type has been converted to </a:t>
            </a:r>
            <a:r>
              <a:rPr lang="en-US" sz="2200" dirty="0" err="1"/>
              <a:t>int</a:t>
            </a:r>
            <a:r>
              <a:rPr lang="en-US" sz="2200" dirty="0"/>
              <a:t>/float</a:t>
            </a:r>
          </a:p>
          <a:p>
            <a:pPr marL="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62000"/>
            <a:ext cx="5668166" cy="1581371"/>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75062"/>
            <a:ext cx="9144000" cy="3478138"/>
          </a:xfrm>
          <a:prstGeom prst="rect">
            <a:avLst/>
          </a:prstGeom>
        </p:spPr>
      </p:pic>
    </p:spTree>
    <p:extLst>
      <p:ext uri="{BB962C8B-B14F-4D97-AF65-F5344CB8AC3E}">
        <p14:creationId xmlns:p14="http://schemas.microsoft.com/office/powerpoint/2010/main" val="391760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2">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288350"/>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30936" y="510047"/>
            <a:ext cx="2475738" cy="1645920"/>
          </a:xfrm>
        </p:spPr>
        <p:txBody>
          <a:bodyPr>
            <a:normAutofit/>
          </a:bodyPr>
          <a:lstStyle/>
          <a:p>
            <a:r>
              <a:rPr lang="en-US" sz="2400" b="1" u="sng"/>
              <a:t>Data Visualization</a:t>
            </a:r>
          </a:p>
        </p:txBody>
      </p:sp>
      <p:sp>
        <p:nvSpPr>
          <p:cNvPr id="15" name="Rectangle 14">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980964"/>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5268" y="1326149"/>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435858" y="510047"/>
            <a:ext cx="5143500" cy="1645920"/>
          </a:xfrm>
        </p:spPr>
        <p:txBody>
          <a:bodyPr anchor="ctr">
            <a:normAutofit/>
          </a:bodyPr>
          <a:lstStyle/>
          <a:p>
            <a:r>
              <a:rPr lang="en-US" sz="1600"/>
              <a:t>BIVARIATE ANALYSIS--we'll be checking the impact of each attribute on the 'SalePrice' using catplot.</a:t>
            </a:r>
          </a:p>
        </p:txBody>
      </p:sp>
      <p:pic>
        <p:nvPicPr>
          <p:cNvPr id="4" name="Picture 4" descr="Chart, bar chart, histogram&#10;&#10;Description automatically generated">
            <a:extLst>
              <a:ext uri="{FF2B5EF4-FFF2-40B4-BE49-F238E27FC236}">
                <a16:creationId xmlns:a16="http://schemas.microsoft.com/office/drawing/2014/main" id="{0BE05A6C-7D6F-4505-B2F4-E467D87603E0}"/>
              </a:ext>
            </a:extLst>
          </p:cNvPr>
          <p:cNvPicPr>
            <a:picLocks noChangeAspect="1"/>
          </p:cNvPicPr>
          <p:nvPr/>
        </p:nvPicPr>
        <p:blipFill>
          <a:blip r:embed="rId2"/>
          <a:stretch>
            <a:fillRect/>
          </a:stretch>
        </p:blipFill>
        <p:spPr>
          <a:xfrm>
            <a:off x="463465" y="2606462"/>
            <a:ext cx="2103513" cy="4210812"/>
          </a:xfrm>
          <a:prstGeom prst="rect">
            <a:avLst/>
          </a:prstGeom>
        </p:spPr>
      </p:pic>
      <p:pic>
        <p:nvPicPr>
          <p:cNvPr id="5" name="Picture 5" descr="Chart, bar chart&#10;&#10;Description automatically generated">
            <a:extLst>
              <a:ext uri="{FF2B5EF4-FFF2-40B4-BE49-F238E27FC236}">
                <a16:creationId xmlns:a16="http://schemas.microsoft.com/office/drawing/2014/main" id="{583DABE1-37E2-4207-AF0B-6E4B5D28CA68}"/>
              </a:ext>
            </a:extLst>
          </p:cNvPr>
          <p:cNvPicPr>
            <a:picLocks noChangeAspect="1"/>
          </p:cNvPicPr>
          <p:nvPr/>
        </p:nvPicPr>
        <p:blipFill>
          <a:blip r:embed="rId3"/>
          <a:stretch>
            <a:fillRect/>
          </a:stretch>
        </p:blipFill>
        <p:spPr>
          <a:xfrm>
            <a:off x="3547615" y="2661414"/>
            <a:ext cx="2059551" cy="4100908"/>
          </a:xfrm>
          <a:prstGeom prst="rect">
            <a:avLst/>
          </a:prstGeom>
        </p:spPr>
      </p:pic>
      <p:pic>
        <p:nvPicPr>
          <p:cNvPr id="6" name="Picture 6" descr="Chart, bar chart&#10;&#10;Description automatically generated">
            <a:extLst>
              <a:ext uri="{FF2B5EF4-FFF2-40B4-BE49-F238E27FC236}">
                <a16:creationId xmlns:a16="http://schemas.microsoft.com/office/drawing/2014/main" id="{75D894FE-2009-4A1E-818C-D827FE04874B}"/>
              </a:ext>
            </a:extLst>
          </p:cNvPr>
          <p:cNvPicPr>
            <a:picLocks noChangeAspect="1"/>
          </p:cNvPicPr>
          <p:nvPr/>
        </p:nvPicPr>
        <p:blipFill>
          <a:blip r:embed="rId4"/>
          <a:stretch>
            <a:fillRect/>
          </a:stretch>
        </p:blipFill>
        <p:spPr>
          <a:xfrm>
            <a:off x="6253544" y="2661414"/>
            <a:ext cx="2101621" cy="4155860"/>
          </a:xfrm>
          <a:prstGeom prst="rect">
            <a:avLst/>
          </a:prstGeom>
        </p:spPr>
      </p:pic>
    </p:spTree>
    <p:extLst>
      <p:ext uri="{BB962C8B-B14F-4D97-AF65-F5344CB8AC3E}">
        <p14:creationId xmlns:p14="http://schemas.microsoft.com/office/powerpoint/2010/main" val="96357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4F7B9026-36AD-42E4-B172-8D68F3A33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FE7645DF-BC69-4E50-8C2D-99DD2FE12994}"/>
              </a:ext>
            </a:extLst>
          </p:cNvPr>
          <p:cNvPicPr>
            <a:picLocks noChangeAspect="1"/>
          </p:cNvPicPr>
          <p:nvPr/>
        </p:nvPicPr>
        <p:blipFill rotWithShape="1">
          <a:blip r:embed="rId2"/>
          <a:srcRect l="4765" r="7453" b="-3"/>
          <a:stretch/>
        </p:blipFill>
        <p:spPr>
          <a:xfrm>
            <a:off x="144396" y="171716"/>
            <a:ext cx="2844951" cy="6514565"/>
          </a:xfrm>
          <a:prstGeom prst="rect">
            <a:avLst/>
          </a:prstGeom>
        </p:spPr>
      </p:pic>
      <p:pic>
        <p:nvPicPr>
          <p:cNvPr id="5" name="Picture 5" descr="Chart, bar chart, histogram&#10;&#10;Description automatically generated">
            <a:extLst>
              <a:ext uri="{FF2B5EF4-FFF2-40B4-BE49-F238E27FC236}">
                <a16:creationId xmlns:a16="http://schemas.microsoft.com/office/drawing/2014/main" id="{F70115E9-0D58-43A2-9B6E-F5B12029DAF1}"/>
              </a:ext>
            </a:extLst>
          </p:cNvPr>
          <p:cNvPicPr>
            <a:picLocks noChangeAspect="1"/>
          </p:cNvPicPr>
          <p:nvPr/>
        </p:nvPicPr>
        <p:blipFill rotWithShape="1">
          <a:blip r:embed="rId3"/>
          <a:srcRect l="4368" r="8044" b="-3"/>
          <a:stretch/>
        </p:blipFill>
        <p:spPr>
          <a:xfrm>
            <a:off x="3138403" y="171716"/>
            <a:ext cx="2867193" cy="6514565"/>
          </a:xfrm>
          <a:prstGeom prst="rect">
            <a:avLst/>
          </a:prstGeom>
        </p:spPr>
      </p:pic>
      <p:pic>
        <p:nvPicPr>
          <p:cNvPr id="7" name="Picture 7" descr="Chart, bar chart, histogram&#10;&#10;Description automatically generated">
            <a:extLst>
              <a:ext uri="{FF2B5EF4-FFF2-40B4-BE49-F238E27FC236}">
                <a16:creationId xmlns:a16="http://schemas.microsoft.com/office/drawing/2014/main" id="{2C5E0C29-BCE1-4D11-8699-982FF0BE7A25}"/>
              </a:ext>
            </a:extLst>
          </p:cNvPr>
          <p:cNvPicPr>
            <a:picLocks noChangeAspect="1"/>
          </p:cNvPicPr>
          <p:nvPr/>
        </p:nvPicPr>
        <p:blipFill rotWithShape="1">
          <a:blip r:embed="rId4"/>
          <a:srcRect l="10284" r="-3" b="-3"/>
          <a:stretch/>
        </p:blipFill>
        <p:spPr>
          <a:xfrm>
            <a:off x="6141024" y="171716"/>
            <a:ext cx="2849255" cy="6514565"/>
          </a:xfrm>
          <a:prstGeom prst="rect">
            <a:avLst/>
          </a:prstGeom>
        </p:spPr>
      </p:pic>
    </p:spTree>
    <p:extLst>
      <p:ext uri="{BB962C8B-B14F-4D97-AF65-F5344CB8AC3E}">
        <p14:creationId xmlns:p14="http://schemas.microsoft.com/office/powerpoint/2010/main" val="290799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7B9026-36AD-42E4-B172-8D68F3A33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Chart, bar chart&#10;&#10;Description automatically generated">
            <a:extLst>
              <a:ext uri="{FF2B5EF4-FFF2-40B4-BE49-F238E27FC236}">
                <a16:creationId xmlns:a16="http://schemas.microsoft.com/office/drawing/2014/main" id="{0968F2D2-15B5-43C8-A328-9576BF530E39}"/>
              </a:ext>
            </a:extLst>
          </p:cNvPr>
          <p:cNvPicPr>
            <a:picLocks noChangeAspect="1"/>
          </p:cNvPicPr>
          <p:nvPr/>
        </p:nvPicPr>
        <p:blipFill rotWithShape="1">
          <a:blip r:embed="rId2"/>
          <a:srcRect l="4364" r="5592" b="-3"/>
          <a:stretch/>
        </p:blipFill>
        <p:spPr>
          <a:xfrm>
            <a:off x="144396" y="171716"/>
            <a:ext cx="2844951" cy="6514565"/>
          </a:xfrm>
          <a:prstGeom prst="rect">
            <a:avLst/>
          </a:prstGeom>
        </p:spPr>
      </p:pic>
      <p:pic>
        <p:nvPicPr>
          <p:cNvPr id="4" name="Picture 4" descr="Chart, bar chart, histogram&#10;&#10;Description automatically generated">
            <a:extLst>
              <a:ext uri="{FF2B5EF4-FFF2-40B4-BE49-F238E27FC236}">
                <a16:creationId xmlns:a16="http://schemas.microsoft.com/office/drawing/2014/main" id="{4B062EE7-5FA6-4449-87BB-ECB0EBE0CD1B}"/>
              </a:ext>
            </a:extLst>
          </p:cNvPr>
          <p:cNvPicPr>
            <a:picLocks noChangeAspect="1"/>
          </p:cNvPicPr>
          <p:nvPr/>
        </p:nvPicPr>
        <p:blipFill rotWithShape="1">
          <a:blip r:embed="rId3"/>
          <a:srcRect l="8137" r="8819" b="-3"/>
          <a:stretch/>
        </p:blipFill>
        <p:spPr>
          <a:xfrm>
            <a:off x="3138403" y="171716"/>
            <a:ext cx="2867193" cy="6514565"/>
          </a:xfrm>
          <a:prstGeom prst="rect">
            <a:avLst/>
          </a:prstGeom>
        </p:spPr>
      </p:pic>
      <p:pic>
        <p:nvPicPr>
          <p:cNvPr id="3" name="Picture 3" descr="Chart, bar chart, histogram&#10;&#10;Description automatically generated">
            <a:extLst>
              <a:ext uri="{FF2B5EF4-FFF2-40B4-BE49-F238E27FC236}">
                <a16:creationId xmlns:a16="http://schemas.microsoft.com/office/drawing/2014/main" id="{902B677E-07BE-4DE3-80D8-83D930E0A239}"/>
              </a:ext>
            </a:extLst>
          </p:cNvPr>
          <p:cNvPicPr>
            <a:picLocks noChangeAspect="1"/>
          </p:cNvPicPr>
          <p:nvPr/>
        </p:nvPicPr>
        <p:blipFill rotWithShape="1">
          <a:blip r:embed="rId4"/>
          <a:srcRect l="763" r="13895" b="-3"/>
          <a:stretch/>
        </p:blipFill>
        <p:spPr>
          <a:xfrm>
            <a:off x="6141024" y="171716"/>
            <a:ext cx="2849255" cy="6514565"/>
          </a:xfrm>
          <a:prstGeom prst="rect">
            <a:avLst/>
          </a:prstGeom>
        </p:spPr>
      </p:pic>
    </p:spTree>
    <p:extLst>
      <p:ext uri="{BB962C8B-B14F-4D97-AF65-F5344CB8AC3E}">
        <p14:creationId xmlns:p14="http://schemas.microsoft.com/office/powerpoint/2010/main" val="150736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4F7B9026-36AD-42E4-B172-8D68F3A33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7" descr="Chart, bar chart&#10;&#10;Description automatically generated">
            <a:extLst>
              <a:ext uri="{FF2B5EF4-FFF2-40B4-BE49-F238E27FC236}">
                <a16:creationId xmlns:a16="http://schemas.microsoft.com/office/drawing/2014/main" id="{021AB902-DE3D-46F5-A618-94604AB2E802}"/>
              </a:ext>
            </a:extLst>
          </p:cNvPr>
          <p:cNvPicPr>
            <a:picLocks noChangeAspect="1"/>
          </p:cNvPicPr>
          <p:nvPr/>
        </p:nvPicPr>
        <p:blipFill rotWithShape="1">
          <a:blip r:embed="rId2"/>
          <a:srcRect l="4404" r="9966" b="-3"/>
          <a:stretch/>
        </p:blipFill>
        <p:spPr>
          <a:xfrm>
            <a:off x="144396" y="171716"/>
            <a:ext cx="2844951" cy="6514565"/>
          </a:xfrm>
          <a:prstGeom prst="rect">
            <a:avLst/>
          </a:prstGeom>
        </p:spPr>
      </p:pic>
      <p:pic>
        <p:nvPicPr>
          <p:cNvPr id="5" name="Picture 5" descr="Chart, bar chart, histogram&#10;&#10;Description automatically generated">
            <a:extLst>
              <a:ext uri="{FF2B5EF4-FFF2-40B4-BE49-F238E27FC236}">
                <a16:creationId xmlns:a16="http://schemas.microsoft.com/office/drawing/2014/main" id="{F17CDAFE-8C81-4109-A661-F9D57A1325CB}"/>
              </a:ext>
            </a:extLst>
          </p:cNvPr>
          <p:cNvPicPr>
            <a:picLocks noChangeAspect="1"/>
          </p:cNvPicPr>
          <p:nvPr/>
        </p:nvPicPr>
        <p:blipFill rotWithShape="1">
          <a:blip r:embed="rId3"/>
          <a:srcRect l="5967" r="11380" b="-3"/>
          <a:stretch/>
        </p:blipFill>
        <p:spPr>
          <a:xfrm>
            <a:off x="3138403" y="171716"/>
            <a:ext cx="2867193" cy="6514565"/>
          </a:xfrm>
          <a:prstGeom prst="rect">
            <a:avLst/>
          </a:prstGeom>
        </p:spPr>
      </p:pic>
      <p:pic>
        <p:nvPicPr>
          <p:cNvPr id="6" name="Picture 6" descr="Chart, bar chart&#10;&#10;Description automatically generated">
            <a:extLst>
              <a:ext uri="{FF2B5EF4-FFF2-40B4-BE49-F238E27FC236}">
                <a16:creationId xmlns:a16="http://schemas.microsoft.com/office/drawing/2014/main" id="{E0E5F328-5BFA-4912-B80E-4CED8DBD352C}"/>
              </a:ext>
            </a:extLst>
          </p:cNvPr>
          <p:cNvPicPr>
            <a:picLocks noChangeAspect="1"/>
          </p:cNvPicPr>
          <p:nvPr/>
        </p:nvPicPr>
        <p:blipFill rotWithShape="1">
          <a:blip r:embed="rId4"/>
          <a:srcRect l="6112" r="6848" b="-3"/>
          <a:stretch/>
        </p:blipFill>
        <p:spPr>
          <a:xfrm>
            <a:off x="6141024" y="171716"/>
            <a:ext cx="2849255" cy="6514565"/>
          </a:xfrm>
          <a:prstGeom prst="rect">
            <a:avLst/>
          </a:prstGeom>
        </p:spPr>
      </p:pic>
    </p:spTree>
    <p:extLst>
      <p:ext uri="{BB962C8B-B14F-4D97-AF65-F5344CB8AC3E}">
        <p14:creationId xmlns:p14="http://schemas.microsoft.com/office/powerpoint/2010/main" val="4153071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F7B9026-36AD-42E4-B172-8D68F3A33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7" descr="Chart, bar chart&#10;&#10;Description automatically generated">
            <a:extLst>
              <a:ext uri="{FF2B5EF4-FFF2-40B4-BE49-F238E27FC236}">
                <a16:creationId xmlns:a16="http://schemas.microsoft.com/office/drawing/2014/main" id="{63E31770-EADF-4C11-B04D-264F8B46FC3C}"/>
              </a:ext>
            </a:extLst>
          </p:cNvPr>
          <p:cNvPicPr>
            <a:picLocks noChangeAspect="1"/>
          </p:cNvPicPr>
          <p:nvPr/>
        </p:nvPicPr>
        <p:blipFill rotWithShape="1">
          <a:blip r:embed="rId2"/>
          <a:srcRect l="3252" r="5765" b="-3"/>
          <a:stretch/>
        </p:blipFill>
        <p:spPr>
          <a:xfrm>
            <a:off x="144396" y="171716"/>
            <a:ext cx="2844951" cy="6514565"/>
          </a:xfrm>
          <a:prstGeom prst="rect">
            <a:avLst/>
          </a:prstGeom>
        </p:spPr>
      </p:pic>
      <p:pic>
        <p:nvPicPr>
          <p:cNvPr id="9" name="Picture 9" descr="Chart, bar chart&#10;&#10;Description automatically generated">
            <a:extLst>
              <a:ext uri="{FF2B5EF4-FFF2-40B4-BE49-F238E27FC236}">
                <a16:creationId xmlns:a16="http://schemas.microsoft.com/office/drawing/2014/main" id="{9A8FBC60-3240-4048-B37F-2F0DE57854F6}"/>
              </a:ext>
            </a:extLst>
          </p:cNvPr>
          <p:cNvPicPr>
            <a:picLocks noChangeAspect="1"/>
          </p:cNvPicPr>
          <p:nvPr/>
        </p:nvPicPr>
        <p:blipFill rotWithShape="1">
          <a:blip r:embed="rId3"/>
          <a:srcRect r="14950" b="-3"/>
          <a:stretch/>
        </p:blipFill>
        <p:spPr>
          <a:xfrm>
            <a:off x="3138403" y="171716"/>
            <a:ext cx="2867193" cy="6514565"/>
          </a:xfrm>
          <a:prstGeom prst="rect">
            <a:avLst/>
          </a:prstGeom>
        </p:spPr>
      </p:pic>
      <p:pic>
        <p:nvPicPr>
          <p:cNvPr id="8" name="Picture 8" descr="Chart, bar chart&#10;&#10;Description automatically generated">
            <a:extLst>
              <a:ext uri="{FF2B5EF4-FFF2-40B4-BE49-F238E27FC236}">
                <a16:creationId xmlns:a16="http://schemas.microsoft.com/office/drawing/2014/main" id="{14D83404-DBD2-4593-A4B9-ACB312A3C698}"/>
              </a:ext>
            </a:extLst>
          </p:cNvPr>
          <p:cNvPicPr>
            <a:picLocks noChangeAspect="1"/>
          </p:cNvPicPr>
          <p:nvPr/>
        </p:nvPicPr>
        <p:blipFill rotWithShape="1">
          <a:blip r:embed="rId4"/>
          <a:srcRect l="502" r="18125" b="-3"/>
          <a:stretch/>
        </p:blipFill>
        <p:spPr>
          <a:xfrm>
            <a:off x="6141024" y="171716"/>
            <a:ext cx="2849255" cy="6514565"/>
          </a:xfrm>
          <a:prstGeom prst="rect">
            <a:avLst/>
          </a:prstGeom>
        </p:spPr>
      </p:pic>
    </p:spTree>
    <p:extLst>
      <p:ext uri="{BB962C8B-B14F-4D97-AF65-F5344CB8AC3E}">
        <p14:creationId xmlns:p14="http://schemas.microsoft.com/office/powerpoint/2010/main" val="1768389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7" descr="Chart, bar chart&#10;&#10;Description automatically generated">
            <a:extLst>
              <a:ext uri="{FF2B5EF4-FFF2-40B4-BE49-F238E27FC236}">
                <a16:creationId xmlns:a16="http://schemas.microsoft.com/office/drawing/2014/main" id="{94B96D2B-1B9E-401A-BCD4-C1246AC90064}"/>
              </a:ext>
            </a:extLst>
          </p:cNvPr>
          <p:cNvPicPr>
            <a:picLocks noChangeAspect="1"/>
          </p:cNvPicPr>
          <p:nvPr/>
        </p:nvPicPr>
        <p:blipFill rotWithShape="1">
          <a:blip r:embed="rId2"/>
          <a:srcRect l="787" r="14032" b="-2"/>
          <a:stretch/>
        </p:blipFill>
        <p:spPr>
          <a:xfrm>
            <a:off x="628649" y="557188"/>
            <a:ext cx="2596598" cy="5751713"/>
          </a:xfrm>
          <a:prstGeom prst="rect">
            <a:avLst/>
          </a:prstGeom>
        </p:spPr>
      </p:pic>
      <p:pic>
        <p:nvPicPr>
          <p:cNvPr id="9" name="Picture 9" descr="Chart, bar chart&#10;&#10;Description automatically generated">
            <a:extLst>
              <a:ext uri="{FF2B5EF4-FFF2-40B4-BE49-F238E27FC236}">
                <a16:creationId xmlns:a16="http://schemas.microsoft.com/office/drawing/2014/main" id="{5F5EC47F-4736-42D2-BA64-49E6248378DB}"/>
              </a:ext>
            </a:extLst>
          </p:cNvPr>
          <p:cNvPicPr>
            <a:picLocks noChangeAspect="1"/>
          </p:cNvPicPr>
          <p:nvPr/>
        </p:nvPicPr>
        <p:blipFill rotWithShape="1">
          <a:blip r:embed="rId3"/>
          <a:srcRect l="6996" r="11161" b="-2"/>
          <a:stretch/>
        </p:blipFill>
        <p:spPr>
          <a:xfrm>
            <a:off x="3344686" y="557188"/>
            <a:ext cx="2471322" cy="5751713"/>
          </a:xfrm>
          <a:prstGeom prst="rect">
            <a:avLst/>
          </a:prstGeom>
        </p:spPr>
      </p:pic>
      <p:pic>
        <p:nvPicPr>
          <p:cNvPr id="8" name="Picture 8" descr="Chart, bar chart, histogram&#10;&#10;Description automatically generated">
            <a:extLst>
              <a:ext uri="{FF2B5EF4-FFF2-40B4-BE49-F238E27FC236}">
                <a16:creationId xmlns:a16="http://schemas.microsoft.com/office/drawing/2014/main" id="{CAA5E8AA-71D6-44BA-8938-239B5B04DFAB}"/>
              </a:ext>
            </a:extLst>
          </p:cNvPr>
          <p:cNvPicPr>
            <a:picLocks noChangeAspect="1"/>
          </p:cNvPicPr>
          <p:nvPr/>
        </p:nvPicPr>
        <p:blipFill rotWithShape="1">
          <a:blip r:embed="rId4"/>
          <a:srcRect l="8110" r="3067" b="-2"/>
          <a:stretch/>
        </p:blipFill>
        <p:spPr>
          <a:xfrm>
            <a:off x="5935447" y="557188"/>
            <a:ext cx="2579894" cy="5751713"/>
          </a:xfrm>
          <a:prstGeom prst="rect">
            <a:avLst/>
          </a:prstGeom>
        </p:spPr>
      </p:pic>
    </p:spTree>
    <p:extLst>
      <p:ext uri="{BB962C8B-B14F-4D97-AF65-F5344CB8AC3E}">
        <p14:creationId xmlns:p14="http://schemas.microsoft.com/office/powerpoint/2010/main" val="5144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F7B9026-36AD-42E4-B172-8D68F3A33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7" descr="Chart, bar chart&#10;&#10;Description automatically generated">
            <a:extLst>
              <a:ext uri="{FF2B5EF4-FFF2-40B4-BE49-F238E27FC236}">
                <a16:creationId xmlns:a16="http://schemas.microsoft.com/office/drawing/2014/main" id="{ACDAD069-06F9-4D98-B7DA-7A08F6640373}"/>
              </a:ext>
            </a:extLst>
          </p:cNvPr>
          <p:cNvPicPr>
            <a:picLocks noChangeAspect="1"/>
          </p:cNvPicPr>
          <p:nvPr/>
        </p:nvPicPr>
        <p:blipFill rotWithShape="1">
          <a:blip r:embed="rId2"/>
          <a:srcRect r="11774" b="-3"/>
          <a:stretch/>
        </p:blipFill>
        <p:spPr>
          <a:xfrm>
            <a:off x="144396" y="171716"/>
            <a:ext cx="2844951" cy="6514565"/>
          </a:xfrm>
          <a:prstGeom prst="rect">
            <a:avLst/>
          </a:prstGeom>
        </p:spPr>
      </p:pic>
      <p:pic>
        <p:nvPicPr>
          <p:cNvPr id="8" name="Picture 8" descr="Chart, bar chart&#10;&#10;Description automatically generated">
            <a:extLst>
              <a:ext uri="{FF2B5EF4-FFF2-40B4-BE49-F238E27FC236}">
                <a16:creationId xmlns:a16="http://schemas.microsoft.com/office/drawing/2014/main" id="{5F199897-CECD-4A4C-8A55-DEE342C8F0F4}"/>
              </a:ext>
            </a:extLst>
          </p:cNvPr>
          <p:cNvPicPr>
            <a:picLocks noChangeAspect="1"/>
          </p:cNvPicPr>
          <p:nvPr/>
        </p:nvPicPr>
        <p:blipFill rotWithShape="1">
          <a:blip r:embed="rId3"/>
          <a:srcRect l="9408" r="9462" b="-3"/>
          <a:stretch/>
        </p:blipFill>
        <p:spPr>
          <a:xfrm>
            <a:off x="3138403" y="171716"/>
            <a:ext cx="2867193" cy="6514565"/>
          </a:xfrm>
          <a:prstGeom prst="rect">
            <a:avLst/>
          </a:prstGeom>
        </p:spPr>
      </p:pic>
      <p:pic>
        <p:nvPicPr>
          <p:cNvPr id="9" name="Picture 9" descr="Chart, bar chart&#10;&#10;Description automatically generated">
            <a:extLst>
              <a:ext uri="{FF2B5EF4-FFF2-40B4-BE49-F238E27FC236}">
                <a16:creationId xmlns:a16="http://schemas.microsoft.com/office/drawing/2014/main" id="{3C7C92F3-0D07-475E-B647-6598D66322EE}"/>
              </a:ext>
            </a:extLst>
          </p:cNvPr>
          <p:cNvPicPr>
            <a:picLocks noChangeAspect="1"/>
          </p:cNvPicPr>
          <p:nvPr/>
        </p:nvPicPr>
        <p:blipFill rotWithShape="1">
          <a:blip r:embed="rId4"/>
          <a:srcRect l="2970" r="7769" b="-3"/>
          <a:stretch/>
        </p:blipFill>
        <p:spPr>
          <a:xfrm>
            <a:off x="6141024" y="171716"/>
            <a:ext cx="2849255" cy="6514565"/>
          </a:xfrm>
          <a:prstGeom prst="rect">
            <a:avLst/>
          </a:prstGeom>
        </p:spPr>
      </p:pic>
    </p:spTree>
    <p:extLst>
      <p:ext uri="{BB962C8B-B14F-4D97-AF65-F5344CB8AC3E}">
        <p14:creationId xmlns:p14="http://schemas.microsoft.com/office/powerpoint/2010/main" val="204851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a:t>Problem Statement</a:t>
            </a:r>
          </a:p>
        </p:txBody>
      </p:sp>
      <p:sp>
        <p:nvSpPr>
          <p:cNvPr id="3" name="Content Placeholder 2"/>
          <p:cNvSpPr>
            <a:spLocks noGrp="1"/>
          </p:cNvSpPr>
          <p:nvPr>
            <p:ph idx="1"/>
          </p:nvPr>
        </p:nvSpPr>
        <p:spPr>
          <a:xfrm>
            <a:off x="0" y="838200"/>
            <a:ext cx="8991600" cy="6019800"/>
          </a:xfrm>
        </p:spPr>
        <p:txBody>
          <a:bodyPr>
            <a:normAutofit fontScale="25000" lnSpcReduction="20000"/>
          </a:bodyPr>
          <a:lstStyle/>
          <a:p>
            <a:pPr lvl="0"/>
            <a:endParaRPr lang="en-US" sz="8000" dirty="0"/>
          </a:p>
          <a:p>
            <a:pPr lvl="0"/>
            <a:r>
              <a:rPr lang="en-US" sz="80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p>
          <a:p>
            <a:pPr lvl="0"/>
            <a:endParaRPr lang="en-US" sz="8000" dirty="0"/>
          </a:p>
          <a:p>
            <a:pPr lvl="0"/>
            <a:r>
              <a:rPr lang="en-US" sz="8000" dirty="0"/>
              <a:t>Data science comes as a very important tool to solve problems in the domain to help the companies increase their overall revenue, profits, improving their marketing strategies and focusing on changing trends in house sales and purchases. Predictive </a:t>
            </a:r>
            <a:r>
              <a:rPr lang="en-US" sz="8000" dirty="0" err="1"/>
              <a:t>modelling</a:t>
            </a:r>
            <a:r>
              <a:rPr lang="en-US" sz="8000" dirty="0"/>
              <a:t>, Market mix </a:t>
            </a:r>
            <a:r>
              <a:rPr lang="en-US" sz="8000" dirty="0" err="1"/>
              <a:t>modelling</a:t>
            </a:r>
            <a:r>
              <a:rPr lang="en-US" sz="8000" dirty="0"/>
              <a:t>, recommendation systems are some of the machine learning techniques used for achieving the business goals for housing companies. Our problem is related to one such housing company.</a:t>
            </a:r>
            <a:r>
              <a:rPr lang="en-IN" sz="8000" dirty="0"/>
              <a:t> </a:t>
            </a:r>
          </a:p>
          <a:p>
            <a:pPr marL="0" lvl="0" indent="0">
              <a:buNone/>
            </a:pPr>
            <a:endParaRPr lang="en-US" sz="8000" dirty="0"/>
          </a:p>
          <a:p>
            <a:pPr lvl="0"/>
            <a:r>
              <a:rPr lang="en-US" sz="8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endParaRPr lang="en-IN" sz="8000" dirty="0"/>
          </a:p>
          <a:p>
            <a:pPr lvl="0"/>
            <a:endParaRPr lang="en-IN" sz="8000" dirty="0"/>
          </a:p>
          <a:p>
            <a:pPr marL="0" lvl="0" indent="0">
              <a:buNone/>
            </a:pPr>
            <a:endParaRPr lang="en-US" sz="8000" dirty="0"/>
          </a:p>
          <a:p>
            <a:pPr marL="0" indent="0">
              <a:buNone/>
            </a:pPr>
            <a:endParaRPr lang="en-US" sz="8000" dirty="0"/>
          </a:p>
          <a:p>
            <a:pPr marL="0" indent="0">
              <a:buNone/>
            </a:pPr>
            <a:endParaRPr lang="en-US" dirty="0"/>
          </a:p>
        </p:txBody>
      </p:sp>
    </p:spTree>
    <p:extLst>
      <p:ext uri="{BB962C8B-B14F-4D97-AF65-F5344CB8AC3E}">
        <p14:creationId xmlns:p14="http://schemas.microsoft.com/office/powerpoint/2010/main" val="1624780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Chart, bar chart&#10;&#10;Description automatically generated">
            <a:extLst>
              <a:ext uri="{FF2B5EF4-FFF2-40B4-BE49-F238E27FC236}">
                <a16:creationId xmlns:a16="http://schemas.microsoft.com/office/drawing/2014/main" id="{724E9153-A39B-49CB-880E-8F101E0BCA79}"/>
              </a:ext>
            </a:extLst>
          </p:cNvPr>
          <p:cNvPicPr>
            <a:picLocks noChangeAspect="1"/>
          </p:cNvPicPr>
          <p:nvPr/>
        </p:nvPicPr>
        <p:blipFill>
          <a:blip r:embed="rId2"/>
          <a:stretch>
            <a:fillRect/>
          </a:stretch>
        </p:blipFill>
        <p:spPr>
          <a:xfrm>
            <a:off x="267946" y="848767"/>
            <a:ext cx="2554134" cy="5154319"/>
          </a:xfrm>
          <a:prstGeom prst="rect">
            <a:avLst/>
          </a:prstGeom>
        </p:spPr>
      </p:pic>
      <p:cxnSp>
        <p:nvCxnSpPr>
          <p:cNvPr id="14" name="Straight Connector 12">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42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8" descr="Chart, bar chart&#10;&#10;Description automatically generated">
            <a:extLst>
              <a:ext uri="{FF2B5EF4-FFF2-40B4-BE49-F238E27FC236}">
                <a16:creationId xmlns:a16="http://schemas.microsoft.com/office/drawing/2014/main" id="{DB15E4DB-B555-4167-9A4C-C2BA15A5E5D2}"/>
              </a:ext>
            </a:extLst>
          </p:cNvPr>
          <p:cNvPicPr>
            <a:picLocks noChangeAspect="1"/>
          </p:cNvPicPr>
          <p:nvPr/>
        </p:nvPicPr>
        <p:blipFill>
          <a:blip r:embed="rId3"/>
          <a:stretch>
            <a:fillRect/>
          </a:stretch>
        </p:blipFill>
        <p:spPr>
          <a:xfrm>
            <a:off x="3233007" y="2099423"/>
            <a:ext cx="2653008" cy="2653008"/>
          </a:xfrm>
          <a:prstGeom prst="rect">
            <a:avLst/>
          </a:prstGeom>
        </p:spPr>
      </p:pic>
      <p:cxnSp>
        <p:nvCxnSpPr>
          <p:cNvPr id="16" name="Straight Connector 14">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9694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7" descr="Chart, bar chart&#10;&#10;Description automatically generated">
            <a:extLst>
              <a:ext uri="{FF2B5EF4-FFF2-40B4-BE49-F238E27FC236}">
                <a16:creationId xmlns:a16="http://schemas.microsoft.com/office/drawing/2014/main" id="{CEFA665A-FD4F-4A8B-819F-CD557EDCD90B}"/>
              </a:ext>
            </a:extLst>
          </p:cNvPr>
          <p:cNvPicPr>
            <a:picLocks noChangeAspect="1"/>
          </p:cNvPicPr>
          <p:nvPr/>
        </p:nvPicPr>
        <p:blipFill>
          <a:blip r:embed="rId4"/>
          <a:stretch>
            <a:fillRect/>
          </a:stretch>
        </p:blipFill>
        <p:spPr>
          <a:xfrm>
            <a:off x="6287385" y="1046595"/>
            <a:ext cx="2625294" cy="5000453"/>
          </a:xfrm>
          <a:prstGeom prst="rect">
            <a:avLst/>
          </a:prstGeom>
        </p:spPr>
      </p:pic>
    </p:spTree>
    <p:extLst>
      <p:ext uri="{BB962C8B-B14F-4D97-AF65-F5344CB8AC3E}">
        <p14:creationId xmlns:p14="http://schemas.microsoft.com/office/powerpoint/2010/main" val="3167865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u="sng" dirty="0"/>
              <a:t>Checking Distribution/</a:t>
            </a:r>
            <a:r>
              <a:rPr lang="en-US" sz="4000" b="1" u="sng" dirty="0" err="1"/>
              <a:t>skewness</a:t>
            </a:r>
            <a:endParaRPr lang="en-US" sz="4000" b="1" u="sng" dirty="0"/>
          </a:p>
        </p:txBody>
      </p:sp>
      <p:sp>
        <p:nvSpPr>
          <p:cNvPr id="3" name="Content Placeholder 2"/>
          <p:cNvSpPr>
            <a:spLocks noGrp="1"/>
          </p:cNvSpPr>
          <p:nvPr>
            <p:ph idx="1"/>
          </p:nvPr>
        </p:nvSpPr>
        <p:spPr>
          <a:xfrm>
            <a:off x="76200" y="914400"/>
            <a:ext cx="8915400" cy="5791200"/>
          </a:xfrm>
        </p:spPr>
        <p:txBody>
          <a:bodyPr>
            <a:normAutofit/>
          </a:bodyPr>
          <a:lstStyle/>
          <a:p>
            <a:pPr marL="0" indent="0">
              <a:buNone/>
            </a:pPr>
            <a:endParaRPr lang="en-US" sz="2000" dirty="0"/>
          </a:p>
          <a:p>
            <a:pPr marL="0" indent="0">
              <a:buNone/>
            </a:pPr>
            <a:r>
              <a:rPr lang="en-US" sz="2000" dirty="0"/>
              <a:t>It can be observed that there is </a:t>
            </a:r>
            <a:r>
              <a:rPr lang="en-US" sz="2000" dirty="0" err="1"/>
              <a:t>skewness</a:t>
            </a:r>
            <a:r>
              <a:rPr lang="en-US" sz="2000" dirty="0"/>
              <a:t> present in : '</a:t>
            </a:r>
            <a:r>
              <a:rPr lang="en-US" sz="2000" dirty="0" err="1"/>
              <a:t>MSSubClass</a:t>
            </a:r>
            <a:r>
              <a:rPr lang="en-US" sz="2000" dirty="0"/>
              <a:t>', '</a:t>
            </a:r>
            <a:r>
              <a:rPr lang="en-US" sz="2000" dirty="0" err="1"/>
              <a:t>OverallCond</a:t>
            </a:r>
            <a:r>
              <a:rPr lang="en-US" sz="2000" dirty="0"/>
              <a:t>', 'YearBuilt','YearRemodAdd','Exterior1st','Exterior2nd','MasVnrType','ExterQual','BsmtQual','BsmtExposure','2ndFlrSF','KitchenQual','Fireplaces','GarageType','GarageYrBlt','WoodDeckSF'and '</a:t>
            </a:r>
            <a:r>
              <a:rPr lang="en-US" sz="2000" dirty="0" err="1"/>
              <a:t>OpenPorchSF</a:t>
            </a:r>
            <a:r>
              <a:rPr lang="en-US" sz="2000" dirty="0"/>
              <a: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61558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968" y="2666415"/>
            <a:ext cx="7078063" cy="4191585"/>
          </a:xfr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74" y="0"/>
            <a:ext cx="7354326" cy="2829320"/>
          </a:xfrm>
          <a:prstGeom prst="rect">
            <a:avLst/>
          </a:prstGeom>
        </p:spPr>
      </p:pic>
    </p:spTree>
    <p:extLst>
      <p:ext uri="{BB962C8B-B14F-4D97-AF65-F5344CB8AC3E}">
        <p14:creationId xmlns:p14="http://schemas.microsoft.com/office/powerpoint/2010/main" val="3976215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b="1" u="sng" dirty="0"/>
              <a:t>Plotting the outliers using boxplot</a:t>
            </a:r>
            <a:endParaRPr lang="en-US" sz="3600" u="sng"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28" y="639641"/>
            <a:ext cx="7361142" cy="3031881"/>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12" y="3823286"/>
            <a:ext cx="7362091" cy="2880693"/>
          </a:xfrm>
          <a:prstGeom prst="rect">
            <a:avLst/>
          </a:prstGeom>
        </p:spPr>
      </p:pic>
    </p:spTree>
    <p:extLst>
      <p:ext uri="{BB962C8B-B14F-4D97-AF65-F5344CB8AC3E}">
        <p14:creationId xmlns:p14="http://schemas.microsoft.com/office/powerpoint/2010/main" val="139937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u="sng" dirty="0"/>
              <a:t>Removing the Outliers using Z-score</a:t>
            </a:r>
            <a:endParaRPr lang="en-US" u="sng"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09600"/>
            <a:ext cx="7373379" cy="3362794"/>
          </a:xfr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14800"/>
            <a:ext cx="2362530" cy="2133898"/>
          </a:xfrm>
          <a:prstGeom prst="rect">
            <a:avLst/>
          </a:prstGeom>
        </p:spPr>
      </p:pic>
    </p:spTree>
    <p:extLst>
      <p:ext uri="{BB962C8B-B14F-4D97-AF65-F5344CB8AC3E}">
        <p14:creationId xmlns:p14="http://schemas.microsoft.com/office/powerpoint/2010/main" val="965345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u="sng" dirty="0"/>
              <a:t>Model Training</a:t>
            </a:r>
            <a:endParaRPr lang="en-US" u="sng" dirty="0"/>
          </a:p>
        </p:txBody>
      </p:sp>
      <p:sp>
        <p:nvSpPr>
          <p:cNvPr id="3" name="Content Placeholder 2"/>
          <p:cNvSpPr>
            <a:spLocks noGrp="1"/>
          </p:cNvSpPr>
          <p:nvPr>
            <p:ph idx="1"/>
          </p:nvPr>
        </p:nvSpPr>
        <p:spPr>
          <a:xfrm>
            <a:off x="196362" y="1255835"/>
            <a:ext cx="8915400" cy="6019800"/>
          </a:xfrm>
        </p:spPr>
        <p:txBody>
          <a:bodyPr vert="horz" lIns="91440" tIns="45720" rIns="91440" bIns="45720" rtlCol="0" anchor="t">
            <a:normAutofit/>
          </a:bodyPr>
          <a:lstStyle/>
          <a:p>
            <a:r>
              <a:rPr lang="en-US" sz="2000" dirty="0"/>
              <a:t>Firstly, we will be splitting our dataset into input and output variable as x and y respectively. </a:t>
            </a:r>
          </a:p>
          <a:p>
            <a:endParaRPr lang="en-US" sz="2000" dirty="0"/>
          </a:p>
          <a:p>
            <a:r>
              <a:rPr lang="en-US" sz="2000" dirty="0"/>
              <a:t>Then, we will be scaling all our input variables using standard scalar.</a:t>
            </a:r>
          </a:p>
          <a:p>
            <a:endParaRPr lang="en-US" sz="2000" dirty="0">
              <a:cs typeface="Calibri"/>
            </a:endParaRPr>
          </a:p>
          <a:p>
            <a:pPr marL="285750" indent="-285750">
              <a:spcBef>
                <a:spcPts val="0"/>
              </a:spcBef>
              <a:buFont typeface="Arial,Sans-Serif"/>
              <a:buChar char="•"/>
            </a:pPr>
            <a:r>
              <a:rPr lang="en-IN" sz="2000" dirty="0">
                <a:ea typeface="+mn-lt"/>
                <a:cs typeface="+mn-lt"/>
              </a:rPr>
              <a:t>Lastly, to develop the model we have used various libraries and metrics from </a:t>
            </a:r>
            <a:r>
              <a:rPr lang="en-IN" sz="2000" dirty="0" err="1">
                <a:ea typeface="+mn-lt"/>
                <a:cs typeface="+mn-lt"/>
              </a:rPr>
              <a:t>sklearn</a:t>
            </a:r>
            <a:r>
              <a:rPr lang="en-IN" sz="2000" dirty="0">
                <a:ea typeface="+mn-lt"/>
                <a:cs typeface="+mn-lt"/>
              </a:rPr>
              <a:t> such as </a:t>
            </a:r>
            <a:r>
              <a:rPr lang="en-IN" sz="2000" dirty="0" err="1">
                <a:ea typeface="+mn-lt"/>
                <a:cs typeface="+mn-lt"/>
              </a:rPr>
              <a:t>train_test_split</a:t>
            </a:r>
            <a:r>
              <a:rPr lang="en-IN" sz="2000" dirty="0">
                <a:ea typeface="+mn-lt"/>
                <a:cs typeface="+mn-lt"/>
              </a:rPr>
              <a:t>, </a:t>
            </a:r>
            <a:r>
              <a:rPr lang="en-IN" sz="2000" dirty="0" err="1">
                <a:ea typeface="+mn-lt"/>
                <a:cs typeface="+mn-lt"/>
              </a:rPr>
              <a:t>LinearRegression,Lasso,Ridge,ElasticNet</a:t>
            </a:r>
            <a:r>
              <a:rPr lang="en-IN" sz="2000" dirty="0">
                <a:ea typeface="+mn-lt"/>
                <a:cs typeface="+mn-lt"/>
              </a:rPr>
              <a:t>, SVR, </a:t>
            </a:r>
            <a:r>
              <a:rPr lang="en-IN" sz="2000" dirty="0" err="1">
                <a:ea typeface="+mn-lt"/>
                <a:cs typeface="+mn-lt"/>
              </a:rPr>
              <a:t>DecisionTreeRegressor</a:t>
            </a:r>
            <a:r>
              <a:rPr lang="en-IN" sz="2000" dirty="0">
                <a:ea typeface="+mn-lt"/>
                <a:cs typeface="+mn-lt"/>
              </a:rPr>
              <a:t>, </a:t>
            </a:r>
            <a:r>
              <a:rPr lang="en-IN" sz="2000" dirty="0" err="1">
                <a:ea typeface="+mn-lt"/>
                <a:cs typeface="+mn-lt"/>
              </a:rPr>
              <a:t>KNeighborsRegressor</a:t>
            </a:r>
            <a:r>
              <a:rPr lang="en-IN" sz="2000" dirty="0">
                <a:ea typeface="+mn-lt"/>
                <a:cs typeface="+mn-lt"/>
              </a:rPr>
              <a:t>, </a:t>
            </a:r>
            <a:r>
              <a:rPr lang="en-IN" sz="2000" dirty="0" err="1">
                <a:ea typeface="+mn-lt"/>
                <a:cs typeface="+mn-lt"/>
              </a:rPr>
              <a:t>RandomForestRegressor</a:t>
            </a:r>
            <a:r>
              <a:rPr lang="en-IN" sz="2000" dirty="0">
                <a:ea typeface="+mn-lt"/>
                <a:cs typeface="+mn-lt"/>
              </a:rPr>
              <a:t>, </a:t>
            </a:r>
            <a:r>
              <a:rPr lang="en-IN" sz="2000" dirty="0" err="1">
                <a:ea typeface="+mn-lt"/>
                <a:cs typeface="+mn-lt"/>
              </a:rPr>
              <a:t>AdaBoostRegressor</a:t>
            </a:r>
            <a:r>
              <a:rPr lang="en-IN" sz="2000" dirty="0">
                <a:ea typeface="+mn-lt"/>
                <a:cs typeface="+mn-lt"/>
              </a:rPr>
              <a:t>, </a:t>
            </a:r>
            <a:r>
              <a:rPr lang="en-IN" sz="2000" dirty="0" err="1">
                <a:ea typeface="+mn-lt"/>
                <a:cs typeface="+mn-lt"/>
              </a:rPr>
              <a:t>GradientBoostingRegressor</a:t>
            </a:r>
            <a:r>
              <a:rPr lang="en-IN" sz="2000" dirty="0">
                <a:ea typeface="+mn-lt"/>
                <a:cs typeface="+mn-lt"/>
              </a:rPr>
              <a:t>, </a:t>
            </a:r>
            <a:r>
              <a:rPr lang="en-IN" sz="2000" dirty="0" err="1">
                <a:ea typeface="+mn-lt"/>
                <a:cs typeface="+mn-lt"/>
              </a:rPr>
              <a:t>mean_squared_error</a:t>
            </a:r>
            <a:r>
              <a:rPr lang="en-IN" sz="2000" dirty="0">
                <a:ea typeface="+mn-lt"/>
                <a:cs typeface="+mn-lt"/>
              </a:rPr>
              <a:t>, </a:t>
            </a:r>
            <a:r>
              <a:rPr lang="en-IN" sz="2000" dirty="0" err="1">
                <a:ea typeface="+mn-lt"/>
                <a:cs typeface="+mn-lt"/>
              </a:rPr>
              <a:t>mean_absolute_error</a:t>
            </a:r>
            <a:r>
              <a:rPr lang="en-IN" sz="2000" dirty="0">
                <a:ea typeface="+mn-lt"/>
                <a:cs typeface="+mn-lt"/>
              </a:rPr>
              <a:t> and r2_score</a:t>
            </a:r>
            <a:endParaRPr lang="en-US" sz="2000" dirty="0">
              <a:ea typeface="+mn-lt"/>
              <a:cs typeface="+mn-lt"/>
            </a:endParaRPr>
          </a:p>
          <a:p>
            <a:pPr marL="285750" indent="-285750">
              <a:spcBef>
                <a:spcPts val="0"/>
              </a:spcBef>
              <a:buFont typeface="Arial,Sans-Serif"/>
              <a:buChar char="•"/>
            </a:pPr>
            <a:endParaRPr lang="en-IN" sz="2000" dirty="0">
              <a:ea typeface="+mn-lt"/>
              <a:cs typeface="+mn-lt"/>
            </a:endParaRPr>
          </a:p>
          <a:p>
            <a:pPr>
              <a:spcBef>
                <a:spcPts val="0"/>
              </a:spcBef>
              <a:buFont typeface="Arial,Sans-Serif"/>
              <a:buChar char="•"/>
            </a:pPr>
            <a:r>
              <a:rPr lang="en-US" sz="2000" dirty="0">
                <a:ea typeface="+mn-lt"/>
                <a:cs typeface="+mn-lt"/>
              </a:rPr>
              <a:t>Next, we will be splitting our data into training and testing with </a:t>
            </a:r>
            <a:r>
              <a:rPr lang="en-US" sz="2000" dirty="0" err="1">
                <a:ea typeface="+mn-lt"/>
                <a:cs typeface="+mn-lt"/>
              </a:rPr>
              <a:t>random_state</a:t>
            </a:r>
            <a:r>
              <a:rPr lang="en-US" sz="2000" dirty="0">
                <a:ea typeface="+mn-lt"/>
                <a:cs typeface="+mn-lt"/>
              </a:rPr>
              <a:t>=44 and </a:t>
            </a:r>
            <a:r>
              <a:rPr lang="en-US" sz="2000" dirty="0" err="1">
                <a:ea typeface="+mn-lt"/>
                <a:cs typeface="+mn-lt"/>
              </a:rPr>
              <a:t>test_size</a:t>
            </a:r>
            <a:r>
              <a:rPr lang="en-US" sz="2000" dirty="0">
                <a:ea typeface="+mn-lt"/>
                <a:cs typeface="+mn-lt"/>
              </a:rPr>
              <a:t>=0.33. Then we will be checking the shape of train and test data as follows:</a:t>
            </a:r>
          </a:p>
          <a:p>
            <a:pPr marL="285750" indent="-285750">
              <a:spcBef>
                <a:spcPts val="0"/>
              </a:spcBef>
              <a:buFont typeface="Arial,Sans-Serif"/>
              <a:buChar char="•"/>
            </a:pPr>
            <a:endParaRPr lang="en-US" sz="2000" dirty="0">
              <a:ea typeface="+mn-lt"/>
              <a:cs typeface="+mn-lt"/>
            </a:endParaRPr>
          </a:p>
          <a:p>
            <a:pPr marL="0" indent="0">
              <a:buNone/>
            </a:pPr>
            <a:endParaRPr lang="en-US" sz="2000" dirty="0">
              <a:cs typeface="Calibri"/>
            </a:endParaRPr>
          </a:p>
          <a:p>
            <a:pPr marL="0" indent="0">
              <a:buNone/>
            </a:pPr>
            <a:endParaRPr lang="en-US" sz="2000" dirty="0">
              <a:cs typeface="Calibri"/>
            </a:endParaRPr>
          </a:p>
          <a:p>
            <a:pPr marL="0" indent="0">
              <a:buNone/>
            </a:pPr>
            <a:endParaRPr lang="en-US" dirty="0">
              <a:cs typeface="Calibri"/>
            </a:endParaRPr>
          </a:p>
        </p:txBody>
      </p:sp>
      <p:sp>
        <p:nvSpPr>
          <p:cNvPr id="6" name="Rectangle 5">
            <a:extLst>
              <a:ext uri="{FF2B5EF4-FFF2-40B4-BE49-F238E27FC236}">
                <a16:creationId xmlns:a16="http://schemas.microsoft.com/office/drawing/2014/main" id="{CDB5D53C-C57A-4A1C-8711-1EC81DE9EA7F}"/>
              </a:ext>
            </a:extLst>
          </p:cNvPr>
          <p:cNvSpPr/>
          <p:nvPr/>
        </p:nvSpPr>
        <p:spPr>
          <a:xfrm>
            <a:off x="152400" y="3733800"/>
            <a:ext cx="8991600" cy="707886"/>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endParaRPr lang="en-IN" sz="2000" dirty="0"/>
          </a:p>
          <a:p>
            <a:pPr marL="285750" indent="-285750">
              <a:buFont typeface="Arial" pitchFamily="34" charset="0"/>
              <a:buChar char="•"/>
            </a:pPr>
            <a:endParaRPr lang="en-US" sz="2000" dirty="0"/>
          </a:p>
        </p:txBody>
      </p:sp>
    </p:spTree>
    <p:extLst>
      <p:ext uri="{BB962C8B-B14F-4D97-AF65-F5344CB8AC3E}">
        <p14:creationId xmlns:p14="http://schemas.microsoft.com/office/powerpoint/2010/main" val="3790828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119" y="218342"/>
            <a:ext cx="3019846" cy="4810796"/>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235" y="76200"/>
            <a:ext cx="3581900" cy="4839375"/>
          </a:xfrm>
          <a:prstGeom prst="rect">
            <a:avLst/>
          </a:prstGeom>
        </p:spPr>
      </p:pic>
      <p:sp>
        <p:nvSpPr>
          <p:cNvPr id="6" name="Rectangle 5"/>
          <p:cNvSpPr/>
          <p:nvPr/>
        </p:nvSpPr>
        <p:spPr>
          <a:xfrm>
            <a:off x="163390" y="5230470"/>
            <a:ext cx="8701585" cy="1477328"/>
          </a:xfrm>
          <a:prstGeom prst="rect">
            <a:avLst/>
          </a:prstGeom>
        </p:spPr>
        <p:txBody>
          <a:bodyPr wrap="square">
            <a:spAutoFit/>
          </a:bodyPr>
          <a:lstStyle/>
          <a:p>
            <a:pPr marL="285750" indent="-285750">
              <a:buFont typeface="Arial" pitchFamily="34" charset="0"/>
              <a:buChar char="•"/>
            </a:pPr>
            <a:r>
              <a:rPr lang="en-US" dirty="0"/>
              <a:t>I am choosing </a:t>
            </a:r>
            <a:r>
              <a:rPr lang="en-US" dirty="0" err="1"/>
              <a:t>GradientBoostingRegressor</a:t>
            </a:r>
            <a:r>
              <a:rPr lang="en-US" dirty="0"/>
              <a:t> as our best model since it's giving us best score and it's performing well. It's r2_score is also satisfactory and it shows that our model is neither </a:t>
            </a:r>
            <a:r>
              <a:rPr lang="en-US" dirty="0" err="1"/>
              <a:t>underfitting</a:t>
            </a:r>
            <a:r>
              <a:rPr lang="en-US" dirty="0"/>
              <a:t>/</a:t>
            </a:r>
            <a:r>
              <a:rPr lang="en-US" dirty="0" err="1"/>
              <a:t>overfitting</a:t>
            </a:r>
            <a:r>
              <a:rPr lang="en-US" dirty="0"/>
              <a:t>.</a:t>
            </a:r>
          </a:p>
          <a:p>
            <a:pPr marL="285750" indent="-285750">
              <a:buFont typeface="Arial" pitchFamily="34" charset="0"/>
              <a:buChar char="•"/>
            </a:pPr>
            <a:r>
              <a:rPr lang="en-US" dirty="0"/>
              <a:t>We are performing </a:t>
            </a:r>
            <a:r>
              <a:rPr lang="en-US" dirty="0" err="1"/>
              <a:t>hyperparamter</a:t>
            </a:r>
            <a:r>
              <a:rPr lang="en-US" dirty="0"/>
              <a:t> tuning using </a:t>
            </a:r>
            <a:r>
              <a:rPr lang="en-US" dirty="0" err="1"/>
              <a:t>GridSearchCV</a:t>
            </a:r>
            <a:r>
              <a:rPr lang="en-US" dirty="0"/>
              <a:t> on </a:t>
            </a:r>
            <a:r>
              <a:rPr lang="en-US" dirty="0" err="1"/>
              <a:t>GradientBoostingRegressor</a:t>
            </a:r>
            <a:r>
              <a:rPr lang="en-US" dirty="0"/>
              <a:t> as follows:</a:t>
            </a:r>
          </a:p>
        </p:txBody>
      </p:sp>
    </p:spTree>
    <p:extLst>
      <p:ext uri="{BB962C8B-B14F-4D97-AF65-F5344CB8AC3E}">
        <p14:creationId xmlns:p14="http://schemas.microsoft.com/office/powerpoint/2010/main" val="3344608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6" descr="Graphical user interface, text, application, email&#10;&#10;Description automatically generated">
            <a:extLst>
              <a:ext uri="{FF2B5EF4-FFF2-40B4-BE49-F238E27FC236}">
                <a16:creationId xmlns:a16="http://schemas.microsoft.com/office/drawing/2014/main" id="{F1D0278C-5A9A-4857-94C6-ED23C99198D2}"/>
              </a:ext>
            </a:extLst>
          </p:cNvPr>
          <p:cNvPicPr>
            <a:picLocks noChangeAspect="1"/>
          </p:cNvPicPr>
          <p:nvPr/>
        </p:nvPicPr>
        <p:blipFill>
          <a:blip r:embed="rId2"/>
          <a:stretch>
            <a:fillRect/>
          </a:stretch>
        </p:blipFill>
        <p:spPr>
          <a:xfrm>
            <a:off x="218831" y="1181613"/>
            <a:ext cx="8618414" cy="4088127"/>
          </a:xfrm>
          <a:prstGeom prst="rect">
            <a:avLst/>
          </a:prstGeom>
        </p:spPr>
      </p:pic>
    </p:spTree>
    <p:extLst>
      <p:ext uri="{BB962C8B-B14F-4D97-AF65-F5344CB8AC3E}">
        <p14:creationId xmlns:p14="http://schemas.microsoft.com/office/powerpoint/2010/main" val="3746011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Chart, scatter chart&#10;&#10;Description automatically generated">
            <a:extLst>
              <a:ext uri="{FF2B5EF4-FFF2-40B4-BE49-F238E27FC236}">
                <a16:creationId xmlns:a16="http://schemas.microsoft.com/office/drawing/2014/main" id="{CD4D221E-C844-4801-9C70-4F14A69558DE}"/>
              </a:ext>
            </a:extLst>
          </p:cNvPr>
          <p:cNvPicPr>
            <a:picLocks noChangeAspect="1"/>
          </p:cNvPicPr>
          <p:nvPr/>
        </p:nvPicPr>
        <p:blipFill rotWithShape="1">
          <a:blip r:embed="rId2"/>
          <a:srcRect r="25272" b="-2"/>
          <a:stretch/>
        </p:blipFill>
        <p:spPr>
          <a:xfrm>
            <a:off x="147637" y="173518"/>
            <a:ext cx="8848725" cy="6512763"/>
          </a:xfrm>
          <a:prstGeom prst="rect">
            <a:avLst/>
          </a:prstGeom>
        </p:spPr>
      </p:pic>
    </p:spTree>
    <p:extLst>
      <p:ext uri="{BB962C8B-B14F-4D97-AF65-F5344CB8AC3E}">
        <p14:creationId xmlns:p14="http://schemas.microsoft.com/office/powerpoint/2010/main" val="453923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a:t>Conclusion</a:t>
            </a:r>
          </a:p>
        </p:txBody>
      </p:sp>
      <p:sp>
        <p:nvSpPr>
          <p:cNvPr id="3" name="Content Placeholder 2"/>
          <p:cNvSpPr>
            <a:spLocks noGrp="1"/>
          </p:cNvSpPr>
          <p:nvPr>
            <p:ph idx="1"/>
          </p:nvPr>
        </p:nvSpPr>
        <p:spPr>
          <a:xfrm>
            <a:off x="0" y="990600"/>
            <a:ext cx="9144000" cy="6019800"/>
          </a:xfrm>
        </p:spPr>
        <p:txBody>
          <a:bodyPr>
            <a:noAutofit/>
          </a:bodyPr>
          <a:lstStyle/>
          <a:p>
            <a:pPr lvl="0"/>
            <a:r>
              <a:rPr lang="en-US" sz="1800" dirty="0" err="1"/>
              <a:t>Landconotur</a:t>
            </a:r>
            <a:r>
              <a:rPr lang="en-US" sz="1800" dirty="0"/>
              <a:t> corresponding to 1 </a:t>
            </a:r>
            <a:r>
              <a:rPr lang="en-US" sz="1800" dirty="0" err="1"/>
              <a:t>i.e</a:t>
            </a:r>
            <a:r>
              <a:rPr lang="en-US" sz="1800" dirty="0"/>
              <a:t>, HLS Hillside - Significant slope from side to side has maximum price.</a:t>
            </a:r>
          </a:p>
          <a:p>
            <a:pPr lvl="0"/>
            <a:r>
              <a:rPr lang="en-US" sz="1800" dirty="0" err="1"/>
              <a:t>Neighborhoot</a:t>
            </a:r>
            <a:r>
              <a:rPr lang="en-US" sz="1800" dirty="0"/>
              <a:t> with (15)</a:t>
            </a:r>
            <a:r>
              <a:rPr lang="en-US" sz="1800" dirty="0" err="1"/>
              <a:t>NPkVill</a:t>
            </a:r>
            <a:r>
              <a:rPr lang="en-US" sz="1800" dirty="0"/>
              <a:t> </a:t>
            </a:r>
            <a:r>
              <a:rPr lang="en-US" sz="1800" dirty="0" err="1"/>
              <a:t>Northpark</a:t>
            </a:r>
            <a:r>
              <a:rPr lang="en-US" sz="1800" dirty="0"/>
              <a:t> Villa has maximum sales price and (10)IDOTRR Iowa DOT and Rail Road has least.</a:t>
            </a:r>
          </a:p>
          <a:p>
            <a:pPr lvl="0"/>
            <a:r>
              <a:rPr lang="en-US" sz="1800" dirty="0"/>
              <a:t>1Fam Single-family Detached and </a:t>
            </a:r>
            <a:r>
              <a:rPr lang="en-US" sz="1800" dirty="0" err="1"/>
              <a:t>TwnhsI</a:t>
            </a:r>
            <a:r>
              <a:rPr lang="en-US" sz="1800" dirty="0"/>
              <a:t> Townhouse Inside Unit have maximum </a:t>
            </a:r>
            <a:r>
              <a:rPr lang="en-US" sz="1800" dirty="0" err="1"/>
              <a:t>saleprice</a:t>
            </a:r>
            <a:r>
              <a:rPr lang="en-US" sz="1800" dirty="0"/>
              <a:t>.</a:t>
            </a:r>
          </a:p>
          <a:p>
            <a:pPr lvl="0"/>
            <a:r>
              <a:rPr lang="en-US" sz="1800" dirty="0"/>
              <a:t>In </a:t>
            </a:r>
            <a:r>
              <a:rPr lang="en-US" sz="1800" dirty="0" err="1"/>
              <a:t>HouseStyle</a:t>
            </a:r>
            <a:r>
              <a:rPr lang="en-US" sz="1800" dirty="0"/>
              <a:t> category 3: 2Story Two story has max sale price.</a:t>
            </a:r>
          </a:p>
          <a:p>
            <a:pPr lvl="0"/>
            <a:r>
              <a:rPr lang="en-US" sz="1800" dirty="0"/>
              <a:t>In </a:t>
            </a:r>
            <a:r>
              <a:rPr lang="en-US" sz="1800" dirty="0" err="1"/>
              <a:t>RoofStyle</a:t>
            </a:r>
            <a:r>
              <a:rPr lang="en-US" sz="1800" dirty="0"/>
              <a:t> 5:Shed has maximum.</a:t>
            </a:r>
          </a:p>
          <a:p>
            <a:pPr lvl="0"/>
            <a:r>
              <a:rPr lang="en-US" sz="1800" dirty="0"/>
              <a:t>In Exterior1st 6:HardBoard and 9:Other have </a:t>
            </a:r>
            <a:r>
              <a:rPr lang="en-US" sz="1800" dirty="0" err="1"/>
              <a:t>Saleprice</a:t>
            </a:r>
            <a:endParaRPr lang="en-US" sz="1800" dirty="0"/>
          </a:p>
          <a:p>
            <a:pPr lvl="0"/>
            <a:r>
              <a:rPr lang="en-US" sz="1800" dirty="0"/>
              <a:t>In </a:t>
            </a:r>
            <a:r>
              <a:rPr lang="en-US" sz="1800" dirty="0" err="1"/>
              <a:t>MasVnrType</a:t>
            </a:r>
            <a:r>
              <a:rPr lang="en-US" sz="1800" dirty="0"/>
              <a:t>, 3:stone has max </a:t>
            </a:r>
            <a:r>
              <a:rPr lang="en-US" sz="1800" dirty="0" err="1"/>
              <a:t>saleprice</a:t>
            </a:r>
            <a:r>
              <a:rPr lang="en-US" sz="1800" dirty="0"/>
              <a:t> and 0:BrkCmn Brick Common has least</a:t>
            </a:r>
          </a:p>
          <a:p>
            <a:pPr lvl="0"/>
            <a:r>
              <a:rPr lang="en-US" sz="1800" dirty="0"/>
              <a:t>Houses with </a:t>
            </a:r>
            <a:r>
              <a:rPr lang="en-US" sz="1800" dirty="0" err="1"/>
              <a:t>CentralAir</a:t>
            </a:r>
            <a:r>
              <a:rPr lang="en-US" sz="1800" dirty="0"/>
              <a:t> has higher </a:t>
            </a:r>
            <a:r>
              <a:rPr lang="en-US" sz="1800" dirty="0" err="1"/>
              <a:t>saleprice</a:t>
            </a:r>
            <a:endParaRPr lang="en-US" sz="1800" dirty="0"/>
          </a:p>
          <a:p>
            <a:pPr lvl="0"/>
            <a:r>
              <a:rPr lang="en-US" sz="1800" dirty="0" err="1"/>
              <a:t>GarageType</a:t>
            </a:r>
            <a:r>
              <a:rPr lang="en-US" sz="1800" dirty="0"/>
              <a:t> 3:BuiltIn Built-In (Garage part of house - typically has room above garage) has max </a:t>
            </a:r>
            <a:r>
              <a:rPr lang="en-US" sz="1800" dirty="0" err="1"/>
              <a:t>saleprice</a:t>
            </a:r>
            <a:endParaRPr lang="en-US" sz="1800" dirty="0"/>
          </a:p>
          <a:p>
            <a:pPr lvl="0"/>
            <a:r>
              <a:rPr lang="en-US" sz="1800" dirty="0"/>
              <a:t>In 2007 maximum houses are sold followed by 2006</a:t>
            </a:r>
          </a:p>
          <a:p>
            <a:r>
              <a:rPr lang="en-US" sz="1800" dirty="0" err="1"/>
              <a:t>MSSubClass,OverallCond,KitchenAbvGr,EnclosedPorch</a:t>
            </a:r>
            <a:r>
              <a:rPr lang="en-US" sz="1800" dirty="0"/>
              <a:t> and </a:t>
            </a:r>
            <a:r>
              <a:rPr lang="en-US" sz="1800" dirty="0" err="1"/>
              <a:t>Yr</a:t>
            </a:r>
            <a:r>
              <a:rPr lang="en-US" sz="1800" dirty="0"/>
              <a:t> Sold are the least/negatively correlated column with target('</a:t>
            </a:r>
            <a:r>
              <a:rPr lang="en-US" sz="1800" dirty="0" err="1"/>
              <a:t>SalePrice</a:t>
            </a:r>
            <a:r>
              <a:rPr lang="en-US" sz="1800" dirty="0"/>
              <a:t>') variable</a:t>
            </a:r>
          </a:p>
          <a:p>
            <a:r>
              <a:rPr lang="en-US" sz="1800" dirty="0" err="1"/>
              <a:t>OverallQual</a:t>
            </a:r>
            <a:r>
              <a:rPr lang="en-US" sz="1800" dirty="0"/>
              <a:t> is highly correlated column with target variable followed by </a:t>
            </a:r>
            <a:r>
              <a:rPr lang="en-US" sz="1800" dirty="0" err="1"/>
              <a:t>GrLivArea</a:t>
            </a:r>
            <a:r>
              <a:rPr lang="en-US" sz="1800" dirty="0"/>
              <a:t> and other attributes.</a:t>
            </a:r>
          </a:p>
          <a:p>
            <a:pPr lvl="0"/>
            <a:endParaRPr lang="en-US" sz="1800" dirty="0"/>
          </a:p>
        </p:txBody>
      </p:sp>
    </p:spTree>
    <p:extLst>
      <p:ext uri="{BB962C8B-B14F-4D97-AF65-F5344CB8AC3E}">
        <p14:creationId xmlns:p14="http://schemas.microsoft.com/office/powerpoint/2010/main" val="266015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Autofit/>
          </a:bodyPr>
          <a:lstStyle/>
          <a:p>
            <a:pPr marL="0" indent="0">
              <a:buNone/>
            </a:pPr>
            <a:endParaRPr lang="en-US" sz="2000" dirty="0"/>
          </a:p>
          <a:p>
            <a:r>
              <a:rPr lang="en-US" sz="2000" dirty="0"/>
              <a:t>The company is looking at prospective properties to buy houses to enter the market. We have to build a model using Machine Learning in order to predict the actual value of the prospective properties and decide whether to invest in them or not. For this company wants to know: </a:t>
            </a:r>
          </a:p>
          <a:p>
            <a:pPr marL="0" indent="0">
              <a:buNone/>
            </a:pPr>
            <a:r>
              <a:rPr lang="en-US" sz="2000" dirty="0"/>
              <a:t>       • Which variables are important to predict the price of variable? </a:t>
            </a:r>
          </a:p>
          <a:p>
            <a:pPr marL="0" indent="0">
              <a:buNone/>
            </a:pPr>
            <a:r>
              <a:rPr lang="en-US" sz="2000" dirty="0"/>
              <a:t>       • How do these variables describe the price of the house? </a:t>
            </a:r>
            <a:endParaRPr lang="en-IN" sz="2000" dirty="0"/>
          </a:p>
          <a:p>
            <a:pPr marL="0" lvl="0" indent="0">
              <a:buNone/>
            </a:pPr>
            <a:r>
              <a:rPr lang="en-US" sz="2400" b="1" dirty="0"/>
              <a:t>   </a:t>
            </a:r>
            <a:r>
              <a:rPr lang="en-US" sz="2400" b="1" u="sng" dirty="0"/>
              <a:t>Business Goal: </a:t>
            </a:r>
          </a:p>
          <a:p>
            <a:pPr lvl="0"/>
            <a:r>
              <a:rPr lang="en-US" sz="2000" dirty="0"/>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175191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6138" y="174032"/>
            <a:ext cx="7631723" cy="1111843"/>
          </a:xfrm>
        </p:spPr>
        <p:txBody>
          <a:bodyPr anchor="ctr">
            <a:normAutofit/>
          </a:bodyPr>
          <a:lstStyle/>
          <a:p>
            <a:r>
              <a:rPr lang="en-US" sz="3500" b="1" u="sng"/>
              <a:t>Exploratory Data Analysis</a:t>
            </a:r>
          </a:p>
        </p:txBody>
      </p:sp>
      <p:sp>
        <p:nvSpPr>
          <p:cNvPr id="3" name="Content Placeholder 2"/>
          <p:cNvSpPr>
            <a:spLocks noGrp="1"/>
          </p:cNvSpPr>
          <p:nvPr>
            <p:ph idx="1"/>
          </p:nvPr>
        </p:nvSpPr>
        <p:spPr>
          <a:xfrm>
            <a:off x="756138" y="1459907"/>
            <a:ext cx="7631722" cy="767904"/>
          </a:xfrm>
        </p:spPr>
        <p:txBody>
          <a:bodyPr anchor="ctr">
            <a:normAutofit/>
          </a:bodyPr>
          <a:lstStyle/>
          <a:p>
            <a:pPr algn="ctr"/>
            <a:r>
              <a:rPr lang="en-US" sz="1700"/>
              <a:t>Firstly, we will import all the libraries and then load both the dataset -train and test (csv file) using pandas. We will also check </a:t>
            </a:r>
            <a:r>
              <a:rPr lang="en-IN" sz="1700"/>
              <a:t>first five rows using </a:t>
            </a:r>
            <a:r>
              <a:rPr lang="en-IN" sz="1700" b="1"/>
              <a:t>.head </a:t>
            </a:r>
            <a:endParaRPr lang="en-US" sz="1700"/>
          </a:p>
        </p:txBody>
      </p:sp>
      <p:pic>
        <p:nvPicPr>
          <p:cNvPr id="4" name="Picture 5" descr="Table&#10;&#10;Description automatically generated">
            <a:extLst>
              <a:ext uri="{FF2B5EF4-FFF2-40B4-BE49-F238E27FC236}">
                <a16:creationId xmlns:a16="http://schemas.microsoft.com/office/drawing/2014/main" id="{279B9C02-4949-46AB-BAFF-73402DE80CFF}"/>
              </a:ext>
            </a:extLst>
          </p:cNvPr>
          <p:cNvPicPr>
            <a:picLocks noChangeAspect="1"/>
          </p:cNvPicPr>
          <p:nvPr/>
        </p:nvPicPr>
        <p:blipFill>
          <a:blip r:embed="rId2"/>
          <a:stretch>
            <a:fillRect/>
          </a:stretch>
        </p:blipFill>
        <p:spPr>
          <a:xfrm>
            <a:off x="626365" y="2826798"/>
            <a:ext cx="7886696" cy="3345587"/>
          </a:xfrm>
          <a:prstGeom prst="rect">
            <a:avLst/>
          </a:prstGeom>
        </p:spPr>
      </p:pic>
    </p:spTree>
    <p:extLst>
      <p:ext uri="{BB962C8B-B14F-4D97-AF65-F5344CB8AC3E}">
        <p14:creationId xmlns:p14="http://schemas.microsoft.com/office/powerpoint/2010/main" val="327559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91600" cy="6705600"/>
          </a:xfrm>
        </p:spPr>
        <p:txBody>
          <a:bodyPr/>
          <a:lstStyle/>
          <a:p>
            <a:r>
              <a:rPr lang="en-IN" sz="2000" dirty="0"/>
              <a:t>Then we further checked more about data using </a:t>
            </a:r>
            <a:r>
              <a:rPr lang="en-IN" sz="2000" b="1" dirty="0"/>
              <a:t>info</a:t>
            </a:r>
            <a:r>
              <a:rPr lang="en-IN" sz="2000" dirty="0"/>
              <a:t>, checked </a:t>
            </a:r>
            <a:r>
              <a:rPr lang="en-IN" sz="2000" dirty="0" err="1"/>
              <a:t>datatypes</a:t>
            </a:r>
            <a:r>
              <a:rPr lang="en-IN" sz="2000" dirty="0"/>
              <a:t> using </a:t>
            </a:r>
            <a:r>
              <a:rPr lang="en-IN" sz="2000" b="1" dirty="0" err="1"/>
              <a:t>dtypes</a:t>
            </a:r>
            <a:r>
              <a:rPr lang="en-IN" sz="2000" dirty="0"/>
              <a:t>, shapes using .</a:t>
            </a:r>
            <a:r>
              <a:rPr lang="en-IN" sz="2000" b="1" dirty="0"/>
              <a:t>shape</a:t>
            </a:r>
            <a:r>
              <a:rPr lang="en-IN" sz="2000" dirty="0"/>
              <a:t>, columns using </a:t>
            </a:r>
            <a:r>
              <a:rPr lang="en-IN" sz="2000" b="1" dirty="0"/>
              <a:t>.columns,</a:t>
            </a:r>
            <a:r>
              <a:rPr lang="en-IN" sz="2000" dirty="0"/>
              <a:t> null values using </a:t>
            </a:r>
            <a:r>
              <a:rPr lang="en-IN" sz="2000" b="1" dirty="0"/>
              <a:t>.</a:t>
            </a:r>
            <a:r>
              <a:rPr lang="en-IN" sz="2000" b="1" dirty="0" err="1"/>
              <a:t>isnull.sum</a:t>
            </a:r>
            <a:r>
              <a:rPr lang="en-IN" sz="2000" b="1" dirty="0"/>
              <a:t> </a:t>
            </a:r>
            <a:r>
              <a:rPr lang="en-IN" sz="2000" dirty="0"/>
              <a:t>and further visualize it through </a:t>
            </a:r>
            <a:r>
              <a:rPr lang="en-IN" sz="2000" dirty="0" err="1"/>
              <a:t>heatmap</a:t>
            </a:r>
            <a:r>
              <a:rPr lang="en-IN" sz="2000" dirty="0"/>
              <a:t> as follows:</a:t>
            </a:r>
          </a:p>
          <a:p>
            <a:pPr marL="0" indent="0">
              <a:buNone/>
            </a:pPr>
            <a:endParaRPr lang="en-US" sz="2400" dirty="0"/>
          </a:p>
          <a:p>
            <a:endParaRPr lang="en-US" dirty="0"/>
          </a:p>
        </p:txBody>
      </p:sp>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13841" b="-44"/>
          <a:stretch/>
        </p:blipFill>
        <p:spPr>
          <a:xfrm>
            <a:off x="1042621" y="1218467"/>
            <a:ext cx="2733201" cy="544192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352" y="1364330"/>
            <a:ext cx="2464371" cy="5293671"/>
          </a:xfrm>
          <a:prstGeom prst="rect">
            <a:avLst/>
          </a:prstGeom>
        </p:spPr>
      </p:pic>
    </p:spTree>
    <p:extLst>
      <p:ext uri="{BB962C8B-B14F-4D97-AF65-F5344CB8AC3E}">
        <p14:creationId xmlns:p14="http://schemas.microsoft.com/office/powerpoint/2010/main" val="32146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 table, Excel&#10;&#10;Description automatically generated">
            <a:extLst>
              <a:ext uri="{FF2B5EF4-FFF2-40B4-BE49-F238E27FC236}">
                <a16:creationId xmlns:a16="http://schemas.microsoft.com/office/drawing/2014/main" id="{1432F3CB-0F5B-4AEA-97AE-EA067C78DC6C}"/>
              </a:ext>
            </a:extLst>
          </p:cNvPr>
          <p:cNvPicPr>
            <a:picLocks noChangeAspect="1"/>
          </p:cNvPicPr>
          <p:nvPr/>
        </p:nvPicPr>
        <p:blipFill>
          <a:blip r:embed="rId2"/>
          <a:stretch>
            <a:fillRect/>
          </a:stretch>
        </p:blipFill>
        <p:spPr>
          <a:xfrm>
            <a:off x="482600" y="689102"/>
            <a:ext cx="8178799" cy="5479794"/>
          </a:xfrm>
          <a:prstGeom prst="rect">
            <a:avLst/>
          </a:prstGeom>
        </p:spPr>
      </p:pic>
    </p:spTree>
    <p:extLst>
      <p:ext uri="{BB962C8B-B14F-4D97-AF65-F5344CB8AC3E}">
        <p14:creationId xmlns:p14="http://schemas.microsoft.com/office/powerpoint/2010/main" val="221291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vert="horz" lIns="91440" tIns="45720" rIns="91440" bIns="45720" rtlCol="0" anchor="t">
            <a:normAutofit/>
          </a:bodyPr>
          <a:lstStyle/>
          <a:p>
            <a:endParaRPr lang="en-US" sz="2200" dirty="0"/>
          </a:p>
          <a:p>
            <a:endParaRPr lang="en-US" sz="2200" dirty="0"/>
          </a:p>
          <a:p>
            <a:r>
              <a:rPr lang="en-US" sz="2200" dirty="0"/>
              <a:t>To check the statistical summary of the dataset using </a:t>
            </a:r>
            <a:r>
              <a:rPr lang="en-US" sz="2200" b="1" dirty="0"/>
              <a:t>.describe</a:t>
            </a:r>
            <a:r>
              <a:rPr lang="en-US" sz="2200" dirty="0"/>
              <a:t> from which we have observed that:</a:t>
            </a:r>
            <a:endParaRPr lang="en-US"/>
          </a:p>
          <a:p>
            <a:r>
              <a:rPr lang="en-US" sz="2200" dirty="0"/>
              <a:t>Total entries:1168</a:t>
            </a:r>
          </a:p>
          <a:p>
            <a:r>
              <a:rPr lang="en-US" sz="2200" dirty="0"/>
              <a:t>outliers are there in : 'MSSubClass','LotFrontage','LotArea','MasVnrArea','BsmtFinSF1','WoodDeckSF','OpenPorchSF','EnclosedPorch','3SsnPorch','ScreenPorch','PoolArea','MiscVal' and '</a:t>
            </a:r>
            <a:r>
              <a:rPr lang="en-US" sz="2200" dirty="0" err="1"/>
              <a:t>SalePrice</a:t>
            </a:r>
            <a:r>
              <a:rPr lang="en-US" sz="2200" dirty="0"/>
              <a:t>'</a:t>
            </a:r>
          </a:p>
          <a:p>
            <a:r>
              <a:rPr lang="en-US" sz="2200" dirty="0"/>
              <a:t>Mean is greater than median in : 'MasVnrArea','BsmtFinSF1','WoodDeckSF', '</a:t>
            </a:r>
            <a:r>
              <a:rPr lang="en-US" sz="2200" dirty="0" err="1"/>
              <a:t>EnclosedPorch</a:t>
            </a:r>
            <a:r>
              <a:rPr lang="en-US" sz="2200" dirty="0"/>
              <a:t>','</a:t>
            </a:r>
            <a:r>
              <a:rPr lang="en-US" sz="2200" dirty="0" err="1"/>
              <a:t>MiscVal</a:t>
            </a:r>
            <a:r>
              <a:rPr lang="en-US" sz="2200" dirty="0"/>
              <a:t>' and '</a:t>
            </a:r>
            <a:r>
              <a:rPr lang="en-US" sz="2200" dirty="0" err="1"/>
              <a:t>SalePrice</a:t>
            </a:r>
            <a:r>
              <a:rPr lang="en-US" sz="2200" dirty="0"/>
              <a:t>'.</a:t>
            </a:r>
          </a:p>
          <a:p>
            <a:pPr marL="0" indent="0">
              <a:buNone/>
            </a:pPr>
            <a:endParaRPr lang="en-US" sz="2200" b="1" dirty="0"/>
          </a:p>
        </p:txBody>
      </p:sp>
    </p:spTree>
    <p:extLst>
      <p:ext uri="{BB962C8B-B14F-4D97-AF65-F5344CB8AC3E}">
        <p14:creationId xmlns:p14="http://schemas.microsoft.com/office/powerpoint/2010/main" val="105222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858" y="1071197"/>
            <a:ext cx="6267263" cy="4853776"/>
          </a:xfrm>
          <a:prstGeom prst="rect">
            <a:avLst/>
          </a:prstGeom>
        </p:spPr>
      </p:pic>
    </p:spTree>
    <p:extLst>
      <p:ext uri="{BB962C8B-B14F-4D97-AF65-F5344CB8AC3E}">
        <p14:creationId xmlns:p14="http://schemas.microsoft.com/office/powerpoint/2010/main" val="35344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vert="horz" lIns="91440" tIns="45720" rIns="91440" bIns="45720" rtlCol="0" anchor="t">
            <a:normAutofit/>
          </a:bodyPr>
          <a:lstStyle/>
          <a:p>
            <a:endParaRPr lang="en-US" sz="2000" dirty="0"/>
          </a:p>
          <a:p>
            <a:endParaRPr lang="en-US" sz="2000" dirty="0"/>
          </a:p>
          <a:p>
            <a:r>
              <a:rPr lang="en-US" sz="2000" dirty="0"/>
              <a:t>Next we will be checking the correlation using </a:t>
            </a:r>
            <a:r>
              <a:rPr lang="en-US" sz="2000" b="1" dirty="0"/>
              <a:t>.</a:t>
            </a:r>
            <a:r>
              <a:rPr lang="en-US" sz="2000" b="1" dirty="0" err="1"/>
              <a:t>corr</a:t>
            </a:r>
            <a:r>
              <a:rPr lang="en-US" sz="2000" b="1" dirty="0"/>
              <a:t> </a:t>
            </a:r>
            <a:r>
              <a:rPr lang="en-US" sz="2000" dirty="0"/>
              <a:t> and visualize the same using a heatmap. Also we can check the correlation of all the attributes with the target variable. From this we observe that:</a:t>
            </a:r>
            <a:endParaRPr lang="en-US"/>
          </a:p>
          <a:p>
            <a:endParaRPr lang="en-US" sz="2000" dirty="0"/>
          </a:p>
          <a:p>
            <a:r>
              <a:rPr lang="en-US" sz="2000" dirty="0" err="1"/>
              <a:t>MSSubClass,OverallCond,KitchenAbvGr,EnclosedPorch</a:t>
            </a:r>
            <a:r>
              <a:rPr lang="en-US" sz="2000" dirty="0"/>
              <a:t> and </a:t>
            </a:r>
            <a:r>
              <a:rPr lang="en-US" sz="2000" dirty="0" err="1"/>
              <a:t>Yr</a:t>
            </a:r>
            <a:r>
              <a:rPr lang="en-US" sz="2000" dirty="0"/>
              <a:t> Sold are the least/negatively correlated column with target('</a:t>
            </a:r>
            <a:r>
              <a:rPr lang="en-US" sz="2000" dirty="0" err="1"/>
              <a:t>SalePrice</a:t>
            </a:r>
            <a:r>
              <a:rPr lang="en-US" sz="2000" dirty="0"/>
              <a:t>') variable</a:t>
            </a:r>
          </a:p>
          <a:p>
            <a:endParaRPr lang="en-US" sz="2000" dirty="0"/>
          </a:p>
          <a:p>
            <a:r>
              <a:rPr lang="en-US" sz="2000" dirty="0" err="1"/>
              <a:t>OverallQual</a:t>
            </a:r>
            <a:r>
              <a:rPr lang="en-US" sz="2000" dirty="0"/>
              <a:t> is highly correlated column with target variable followed by </a:t>
            </a:r>
            <a:r>
              <a:rPr lang="en-US" sz="2000" dirty="0" err="1"/>
              <a:t>GrLivArea</a:t>
            </a:r>
            <a:r>
              <a:rPr lang="en-US" sz="2000" dirty="0"/>
              <a:t> and other attributes.</a:t>
            </a:r>
          </a:p>
          <a:p>
            <a:pPr marL="0" indent="0">
              <a:buNone/>
            </a:pPr>
            <a:endParaRPr lang="en-US" dirty="0"/>
          </a:p>
        </p:txBody>
      </p:sp>
    </p:spTree>
    <p:extLst>
      <p:ext uri="{BB962C8B-B14F-4D97-AF65-F5344CB8AC3E}">
        <p14:creationId xmlns:p14="http://schemas.microsoft.com/office/powerpoint/2010/main" val="1069055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TotalTime>
  <Words>1155</Words>
  <Application>Microsoft Office PowerPoint</Application>
  <PresentationFormat>On-screen Show (4:3)</PresentationFormat>
  <Paragraphs>77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HOUSING: PRICE PREDICTION     Anchal Awasthi</vt:lpstr>
      <vt:lpstr>Problem Statement</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Distribution/skewness</vt:lpstr>
      <vt:lpstr>PowerPoint Presentation</vt:lpstr>
      <vt:lpstr>Plotting the outliers using boxplot</vt:lpstr>
      <vt:lpstr>Removing the Outliers using Z-score</vt:lpstr>
      <vt:lpstr>Model Training</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169</cp:revision>
  <dcterms:created xsi:type="dcterms:W3CDTF">2021-01-02T05:29:04Z</dcterms:created>
  <dcterms:modified xsi:type="dcterms:W3CDTF">2021-05-06T16:25:48Z</dcterms:modified>
</cp:coreProperties>
</file>