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57" r:id="rId5"/>
    <p:sldId id="258" r:id="rId6"/>
    <p:sldId id="259" r:id="rId7"/>
    <p:sldId id="27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3600" dirty="0" smtClean="0">
                <a:latin typeface="Algerian" panose="04020705040A02060702" pitchFamily="82" charset="0"/>
              </a:rPr>
              <a:t>Automation in </a:t>
            </a:r>
            <a:r>
              <a:rPr lang="en-IN" sz="3600" dirty="0">
                <a:latin typeface="Algerian" panose="04020705040A02060702" pitchFamily="82" charset="0"/>
              </a:rPr>
              <a:t>A</a:t>
            </a:r>
            <a:r>
              <a:rPr lang="en-IN" sz="3600" dirty="0" smtClean="0">
                <a:latin typeface="Algerian" panose="04020705040A02060702" pitchFamily="82" charset="0"/>
              </a:rPr>
              <a:t>ttendance system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ANCHAL SINGH  (17BT030406)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AND COMMUNICATION ENGINEERING</a:t>
            </a:r>
          </a:p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RGGEC KANGRA H.P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69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Face extraction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Face Detection Using OpenCV With Haar Cascade Classifiers | by Vincent  Tabora | Becoming Human: Artificial Intelligence Magazi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208" y="2480190"/>
            <a:ext cx="2837390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12382" y="2735633"/>
            <a:ext cx="6469487" cy="280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input image is scanned at all possible locations and scales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 like features are rectangular patterns in data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  is a series of Haar-like features that are combined to form a classifier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classifiers are combined to form a  strong  classifiers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68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Face extraction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03290" y="2783656"/>
            <a:ext cx="6018727" cy="258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92929"/>
                </a:solidFill>
                <a:latin typeface="charter"/>
              </a:rPr>
              <a:t>Facial landmarks detection or facial 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keypoints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detection has a lot of uses in computer vision like face alignment, drowsiness detection, Snapchat filters 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292929"/>
                </a:solidFill>
                <a:latin typeface="charter"/>
              </a:rPr>
              <a:t>The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most widely known model for </a:t>
            </a:r>
            <a:r>
              <a:rPr lang="en-US" sz="20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his task is 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Dlib’s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68 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keypoints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landmark predictor which gives very good results in real-time.</a:t>
            </a:r>
            <a:endParaRPr lang="en-IN" dirty="0"/>
          </a:p>
        </p:txBody>
      </p:sp>
      <p:pic>
        <p:nvPicPr>
          <p:cNvPr id="2052" name="Picture 4" descr="facial recognition and substitution — Sam Brewt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60" y="2653048"/>
            <a:ext cx="3341743" cy="344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28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Stages of </a:t>
            </a:r>
            <a:r>
              <a:rPr lang="en-IN" dirty="0" smtClean="0">
                <a:latin typeface="Algerian" panose="04020705040A02060702" pitchFamily="82" charset="0"/>
              </a:rPr>
              <a:t>work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pitchFamily="2" charset="2"/>
              <a:buChar char="ü"/>
            </a:pPr>
            <a:r>
              <a:rPr lang="en-US" dirty="0"/>
              <a:t>Collection of dataset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/>
              <a:t>Training on dataset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/>
              <a:t>Face Detection and mark attendance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99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Stages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8326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620" t="31165" r="35564" b="12094"/>
          <a:stretch/>
        </p:blipFill>
        <p:spPr>
          <a:xfrm>
            <a:off x="1772454" y="2556932"/>
            <a:ext cx="8647089" cy="32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9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Hardware and Software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pitchFamily="2" charset="2"/>
              <a:buChar char="ü"/>
            </a:pPr>
            <a:r>
              <a:rPr lang="en-IN" dirty="0"/>
              <a:t>Python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IN" dirty="0"/>
              <a:t>Opencv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IN" dirty="0"/>
              <a:t>Numpy 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IN" dirty="0"/>
              <a:t>Tkinter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IN" dirty="0"/>
              <a:t>Csv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IN" dirty="0"/>
              <a:t>Web-cam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91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373" t="11625" r="36936" b="21864"/>
          <a:stretch/>
        </p:blipFill>
        <p:spPr>
          <a:xfrm>
            <a:off x="2653049" y="2524259"/>
            <a:ext cx="5975798" cy="361896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08281" y="867778"/>
            <a:ext cx="9342547" cy="1081826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Collecting Data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0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458457" cy="988336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Automating Attendance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360" t="21019" r="40738" b="12846"/>
          <a:stretch/>
        </p:blipFill>
        <p:spPr>
          <a:xfrm>
            <a:off x="2009104" y="2524258"/>
            <a:ext cx="7959143" cy="364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0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4331" t="49577" r="35775" b="35017"/>
          <a:stretch/>
        </p:blipFill>
        <p:spPr>
          <a:xfrm>
            <a:off x="1295402" y="2859110"/>
            <a:ext cx="9601196" cy="2781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Data stored in sheets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4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Data Stored in the Database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753" t="6551" r="24471" b="26749"/>
          <a:stretch/>
        </p:blipFill>
        <p:spPr>
          <a:xfrm>
            <a:off x="1424190" y="2524259"/>
            <a:ext cx="8628844" cy="34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0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ownload Free png Ppt Conclusion Thank You, Ppt, Ppt Summary, Thank You PNG  Image ... - DLPN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55" y="1116483"/>
            <a:ext cx="6191250" cy="46577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56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331" t="10122" r="33873" b="9652"/>
          <a:stretch/>
        </p:blipFill>
        <p:spPr>
          <a:xfrm>
            <a:off x="4185634" y="695459"/>
            <a:ext cx="3876541" cy="549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8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599" t="9934" r="35775" b="10591"/>
          <a:stretch/>
        </p:blipFill>
        <p:spPr>
          <a:xfrm>
            <a:off x="2653048" y="682581"/>
            <a:ext cx="6014434" cy="544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python?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covered during training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project work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 of work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tools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outputs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93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WHAT IS PYTHON </a:t>
            </a:r>
            <a:r>
              <a:rPr lang="en-IN" dirty="0" smtClean="0">
                <a:latin typeface="Algerian" panose="04020705040A02060702" pitchFamily="82" charset="0"/>
              </a:rPr>
              <a:t>?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programming language for general purpose programming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programming paradigms like OOP’s, functional, and procedural programming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a large and comprehensive standard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multiple platform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versions in use are Python 3.x and 2.x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Guido Van Rossum in 1991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6853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Applications of </a:t>
            </a:r>
            <a:r>
              <a:rPr lang="en-IN" dirty="0" smtClean="0">
                <a:latin typeface="Algerian" panose="04020705040A02060702" pitchFamily="82" charset="0"/>
              </a:rPr>
              <a:t>Python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Testing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Development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Learning/Artificial Intelligence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(IOT)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2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Modules covered during training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Tkinter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Numpy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Matplotlib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Opencv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Machine Learning algorithms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Image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45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Image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is a method to perform some operations on an image , in order to get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  image or to extract some useful information from it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mainly include the following steps: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via image acquisition tools;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manipulating the image;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result can be altered image or a report which is based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image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9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Introduction to project work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 attendance system means shifting from manual to automatic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is unique feature of every individual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and detection are main principles of this work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Advantageous in time saving 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  an X-factor in security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headache of maintaining  data  manually</a:t>
            </a:r>
            <a:endParaRPr lang="en-IN" dirty="0" smtClean="0"/>
          </a:p>
          <a:p>
            <a:pPr fontAlgn="base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04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234</TotalTime>
  <Words>311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charter</vt:lpstr>
      <vt:lpstr>Garamond</vt:lpstr>
      <vt:lpstr>Times New Roman</vt:lpstr>
      <vt:lpstr>Wingdings</vt:lpstr>
      <vt:lpstr>Organic</vt:lpstr>
      <vt:lpstr>     Automation in Attendance system</vt:lpstr>
      <vt:lpstr>PowerPoint Presentation</vt:lpstr>
      <vt:lpstr>PowerPoint Presentation</vt:lpstr>
      <vt:lpstr>CONTENTS</vt:lpstr>
      <vt:lpstr>WHAT IS PYTHON ?</vt:lpstr>
      <vt:lpstr>Applications of Python</vt:lpstr>
      <vt:lpstr>Modules covered during training</vt:lpstr>
      <vt:lpstr>Image processing </vt:lpstr>
      <vt:lpstr>Introduction to project work</vt:lpstr>
      <vt:lpstr>Face extraction</vt:lpstr>
      <vt:lpstr>Face extraction</vt:lpstr>
      <vt:lpstr>Stages of work</vt:lpstr>
      <vt:lpstr>Stages of work</vt:lpstr>
      <vt:lpstr>Hardware and Software tools</vt:lpstr>
      <vt:lpstr>Collecting Data</vt:lpstr>
      <vt:lpstr>Automating Attendance</vt:lpstr>
      <vt:lpstr>Data stored in sheets</vt:lpstr>
      <vt:lpstr>Data Stored in the Database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in Attendance system</dc:title>
  <dc:creator>Anchal Singh</dc:creator>
  <cp:lastModifiedBy>Anchal Singh</cp:lastModifiedBy>
  <cp:revision>17</cp:revision>
  <dcterms:created xsi:type="dcterms:W3CDTF">2021-06-22T17:15:54Z</dcterms:created>
  <dcterms:modified xsi:type="dcterms:W3CDTF">2021-06-23T05:35:05Z</dcterms:modified>
</cp:coreProperties>
</file>