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57" r:id="rId2"/>
    <p:sldId id="258" r:id="rId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>
      <p:cViewPr varScale="1">
        <p:scale>
          <a:sx n="104" d="100"/>
          <a:sy n="104" d="100"/>
        </p:scale>
        <p:origin x="89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79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7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19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9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5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3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9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4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4A21CA-DD47-1546-BA73-1F20094E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Sprint 5 Artifacts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25C15C-687C-8D42-85F1-EE9D6F981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2436"/>
              </p:ext>
            </p:extLst>
          </p:nvPr>
        </p:nvGraphicFramePr>
        <p:xfrm>
          <a:off x="955392" y="1699829"/>
          <a:ext cx="6275587" cy="361438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718080">
                  <a:extLst>
                    <a:ext uri="{9D8B030D-6E8A-4147-A177-3AD203B41FA5}">
                      <a16:colId xmlns:a16="http://schemas.microsoft.com/office/drawing/2014/main" val="1376593588"/>
                    </a:ext>
                  </a:extLst>
                </a:gridCol>
                <a:gridCol w="818745">
                  <a:extLst>
                    <a:ext uri="{9D8B030D-6E8A-4147-A177-3AD203B41FA5}">
                      <a16:colId xmlns:a16="http://schemas.microsoft.com/office/drawing/2014/main" val="691111395"/>
                    </a:ext>
                  </a:extLst>
                </a:gridCol>
                <a:gridCol w="2253020">
                  <a:extLst>
                    <a:ext uri="{9D8B030D-6E8A-4147-A177-3AD203B41FA5}">
                      <a16:colId xmlns:a16="http://schemas.microsoft.com/office/drawing/2014/main" val="2099292245"/>
                    </a:ext>
                  </a:extLst>
                </a:gridCol>
                <a:gridCol w="910732">
                  <a:extLst>
                    <a:ext uri="{9D8B030D-6E8A-4147-A177-3AD203B41FA5}">
                      <a16:colId xmlns:a16="http://schemas.microsoft.com/office/drawing/2014/main" val="3821851058"/>
                    </a:ext>
                  </a:extLst>
                </a:gridCol>
                <a:gridCol w="792712">
                  <a:extLst>
                    <a:ext uri="{9D8B030D-6E8A-4147-A177-3AD203B41FA5}">
                      <a16:colId xmlns:a16="http://schemas.microsoft.com/office/drawing/2014/main" val="655157681"/>
                    </a:ext>
                  </a:extLst>
                </a:gridCol>
                <a:gridCol w="782298">
                  <a:extLst>
                    <a:ext uri="{9D8B030D-6E8A-4147-A177-3AD203B41FA5}">
                      <a16:colId xmlns:a16="http://schemas.microsoft.com/office/drawing/2014/main" val="2589668097"/>
                    </a:ext>
                  </a:extLst>
                </a:gridCol>
              </a:tblGrid>
              <a:tr h="612731">
                <a:tc>
                  <a:txBody>
                    <a:bodyPr/>
                    <a:lstStyle/>
                    <a:p>
                      <a:pPr algn="ctr"/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Issue Type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Summary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Story Points</a:t>
                      </a:r>
                    </a:p>
                  </a:txBody>
                  <a:tcPr marL="112359" marR="86431" marT="86431" marB="86431" anchor="ctr"/>
                </a:tc>
                <a:extLst>
                  <a:ext uri="{0D108BD9-81ED-4DB2-BD59-A6C34878D82A}">
                    <a16:rowId xmlns:a16="http://schemas.microsoft.com/office/drawing/2014/main" val="152257797"/>
                  </a:ext>
                </a:extLst>
              </a:tr>
              <a:tr h="101261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Story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ONCC-26e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As an Existing User, I want a record of saved code so that, I can retrieve my saved code whenever required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359" marR="9003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2359" marR="86431" marT="86431" marB="86431" anchor="ctr"/>
                </a:tc>
                <a:extLst>
                  <a:ext uri="{0D108BD9-81ED-4DB2-BD59-A6C34878D82A}">
                    <a16:rowId xmlns:a16="http://schemas.microsoft.com/office/drawing/2014/main" val="3475594561"/>
                  </a:ext>
                </a:extLst>
              </a:tr>
              <a:tr h="612731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ONCC-27e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Aggregation of the Tables for sharing code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359" marR="9003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112359" marR="86431" marT="86431" marB="86431" anchor="ctr"/>
                </a:tc>
                <a:extLst>
                  <a:ext uri="{0D108BD9-81ED-4DB2-BD59-A6C34878D82A}">
                    <a16:rowId xmlns:a16="http://schemas.microsoft.com/office/drawing/2014/main" val="266984601"/>
                  </a:ext>
                </a:extLst>
              </a:tr>
              <a:tr h="612731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ONCC-29e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Integration of DynamoDB + AWS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359" marR="9003" marT="86431" marB="864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112359" marR="86431" marT="86431" marB="86431" anchor="ctr"/>
                </a:tc>
                <a:extLst>
                  <a:ext uri="{0D108BD9-81ED-4DB2-BD59-A6C34878D82A}">
                    <a16:rowId xmlns:a16="http://schemas.microsoft.com/office/drawing/2014/main" val="1265045412"/>
                  </a:ext>
                </a:extLst>
              </a:tr>
              <a:tr h="612731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ONCC-28e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REST - API PUT, UPDATE, DELETE command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359" marR="9003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112359" marR="86431" marT="86431" marB="864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112359" marR="86431" marT="86431" marB="86431" anchor="ctr"/>
                </a:tc>
                <a:extLst>
                  <a:ext uri="{0D108BD9-81ED-4DB2-BD59-A6C34878D82A}">
                    <a16:rowId xmlns:a16="http://schemas.microsoft.com/office/drawing/2014/main" val="168246144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295" y="525856"/>
            <a:ext cx="5267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RETROSPECTIVE SPRINT</a:t>
            </a:r>
            <a:r>
              <a:rPr lang="en-US" spc="-40"/>
              <a:t> </a:t>
            </a:r>
            <a:r>
              <a:rPr lang="en-US"/>
              <a:t>5</a:t>
            </a:r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459867" y="1981200"/>
            <a:ext cx="11272266" cy="5298945"/>
            <a:chOff x="454151" y="1559052"/>
            <a:chExt cx="11272266" cy="5298945"/>
          </a:xfrm>
        </p:grpSpPr>
        <p:sp>
          <p:nvSpPr>
            <p:cNvPr id="4" name="object 4"/>
            <p:cNvSpPr/>
            <p:nvPr/>
          </p:nvSpPr>
          <p:spPr>
            <a:xfrm>
              <a:off x="454151" y="4997195"/>
              <a:ext cx="11272266" cy="18608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391" y="1559052"/>
              <a:ext cx="11244072" cy="3448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{2A1D2E22-9D45-4847-BC6F-0F63791DEDB7}tf10001062</Template>
  <TotalTime>2</TotalTime>
  <Words>84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Sprint 5 Artifacts</vt:lpstr>
      <vt:lpstr>RETROSPECTIVE SPRINT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Compiler Using Cloud Computing</dc:title>
  <dc:creator>Sanath Gholap</dc:creator>
  <cp:lastModifiedBy>Harshada Harshada</cp:lastModifiedBy>
  <cp:revision>8</cp:revision>
  <dcterms:created xsi:type="dcterms:W3CDTF">2021-05-02T22:45:32Z</dcterms:created>
  <dcterms:modified xsi:type="dcterms:W3CDTF">2021-05-02T23:44:13Z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2021-05-02T00:00:00Z</vt:filetime>
  </property>
</Properties>
</file>