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>
      <p:cViewPr varScale="1">
        <p:scale>
          <a:sx n="90" d="100"/>
          <a:sy n="90" d="100"/>
        </p:scale>
        <p:origin x="232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Sprint</a:t>
            </a:r>
            <a:r>
              <a:rPr lang="en-US" sz="4200" b="0" i="0" kern="1200" spc="-8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6 </a:t>
            </a:r>
            <a:r>
              <a:rPr lang="en-US" sz="4200" b="0" i="0" kern="1200" spc="-98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spc="-2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Artifacts</a:t>
            </a:r>
            <a:endParaRPr lang="en-US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bject 7"/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sprint, 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couldn’t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 able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complete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pc="-30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highlighted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story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because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it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blocked 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bug.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94021" y="457199"/>
            <a:ext cx="6549676" cy="6096001"/>
            <a:chOff x="4384659" y="79247"/>
            <a:chExt cx="7081916" cy="6672072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439" y="79247"/>
              <a:ext cx="5660136" cy="4401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6439" y="4398263"/>
              <a:ext cx="5660136" cy="23530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84659" y="4982513"/>
              <a:ext cx="6283960" cy="444500"/>
            </a:xfrm>
            <a:custGeom>
              <a:avLst/>
              <a:gdLst/>
              <a:ahLst/>
              <a:cxnLst/>
              <a:rect l="l" t="t" r="r" b="b"/>
              <a:pathLst>
                <a:path w="6283959" h="444500">
                  <a:moveTo>
                    <a:pt x="1532921" y="0"/>
                  </a:moveTo>
                  <a:lnTo>
                    <a:pt x="6283341" y="0"/>
                  </a:lnTo>
                  <a:lnTo>
                    <a:pt x="6283341" y="444413"/>
                  </a:lnTo>
                  <a:lnTo>
                    <a:pt x="1532921" y="444413"/>
                  </a:lnTo>
                  <a:lnTo>
                    <a:pt x="1532921" y="0"/>
                  </a:lnTo>
                  <a:close/>
                </a:path>
                <a:path w="6283959" h="444500">
                  <a:moveTo>
                    <a:pt x="1545945" y="224576"/>
                  </a:moveTo>
                  <a:lnTo>
                    <a:pt x="741184" y="135364"/>
                  </a:lnTo>
                  <a:lnTo>
                    <a:pt x="0" y="36615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64" y="611124"/>
            <a:ext cx="493523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Retrospecti</a:t>
            </a:r>
            <a:r>
              <a:rPr lang="en-US" spc="-20" dirty="0"/>
              <a:t>v</a:t>
            </a:r>
            <a:r>
              <a:rPr spc="-20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6973" y="1836077"/>
            <a:ext cx="8764270" cy="1210945"/>
            <a:chOff x="2676973" y="1836077"/>
            <a:chExt cx="8764270" cy="1210945"/>
          </a:xfrm>
        </p:grpSpPr>
        <p:sp>
          <p:nvSpPr>
            <p:cNvPr id="4" name="object 4"/>
            <p:cNvSpPr/>
            <p:nvPr/>
          </p:nvSpPr>
          <p:spPr>
            <a:xfrm>
              <a:off x="2681735" y="1840839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08" y="0"/>
                  </a:moveTo>
                  <a:lnTo>
                    <a:pt x="0" y="0"/>
                  </a:lnTo>
                  <a:lnTo>
                    <a:pt x="0" y="1201211"/>
                  </a:lnTo>
                  <a:lnTo>
                    <a:pt x="8554408" y="1201211"/>
                  </a:lnTo>
                  <a:lnTo>
                    <a:pt x="8600313" y="1195924"/>
                  </a:lnTo>
                  <a:lnTo>
                    <a:pt x="8642453" y="1180862"/>
                  </a:lnTo>
                  <a:lnTo>
                    <a:pt x="8679626" y="1157228"/>
                  </a:lnTo>
                  <a:lnTo>
                    <a:pt x="8710631" y="1126224"/>
                  </a:lnTo>
                  <a:lnTo>
                    <a:pt x="8734265" y="1089051"/>
                  </a:lnTo>
                  <a:lnTo>
                    <a:pt x="8749326" y="1046910"/>
                  </a:lnTo>
                  <a:lnTo>
                    <a:pt x="8754614" y="1001005"/>
                  </a:lnTo>
                  <a:lnTo>
                    <a:pt x="8754614" y="200206"/>
                  </a:lnTo>
                  <a:lnTo>
                    <a:pt x="8749326" y="154301"/>
                  </a:lnTo>
                  <a:lnTo>
                    <a:pt x="8734265" y="112160"/>
                  </a:lnTo>
                  <a:lnTo>
                    <a:pt x="8710631" y="74987"/>
                  </a:lnTo>
                  <a:lnTo>
                    <a:pt x="8679626" y="43983"/>
                  </a:lnTo>
                  <a:lnTo>
                    <a:pt x="8642453" y="20349"/>
                  </a:lnTo>
                  <a:lnTo>
                    <a:pt x="8600313" y="5287"/>
                  </a:lnTo>
                  <a:lnTo>
                    <a:pt x="8554408" y="0"/>
                  </a:lnTo>
                  <a:close/>
                </a:path>
              </a:pathLst>
            </a:custGeom>
            <a:solidFill>
              <a:srgbClr val="D8E2E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1735" y="1840839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14" y="200206"/>
                  </a:moveTo>
                  <a:lnTo>
                    <a:pt x="8754614" y="1001005"/>
                  </a:lnTo>
                  <a:lnTo>
                    <a:pt x="8749326" y="1046910"/>
                  </a:lnTo>
                  <a:lnTo>
                    <a:pt x="8734265" y="1089050"/>
                  </a:lnTo>
                  <a:lnTo>
                    <a:pt x="8710631" y="1126224"/>
                  </a:lnTo>
                  <a:lnTo>
                    <a:pt x="8679627" y="1157228"/>
                  </a:lnTo>
                  <a:lnTo>
                    <a:pt x="8642454" y="1180862"/>
                  </a:lnTo>
                  <a:lnTo>
                    <a:pt x="8600314" y="1195924"/>
                  </a:lnTo>
                  <a:lnTo>
                    <a:pt x="8554408" y="1201212"/>
                  </a:lnTo>
                  <a:lnTo>
                    <a:pt x="0" y="1201212"/>
                  </a:lnTo>
                  <a:lnTo>
                    <a:pt x="0" y="0"/>
                  </a:lnTo>
                  <a:lnTo>
                    <a:pt x="8554408" y="0"/>
                  </a:lnTo>
                  <a:lnTo>
                    <a:pt x="8600314" y="5287"/>
                  </a:lnTo>
                  <a:lnTo>
                    <a:pt x="8642454" y="20349"/>
                  </a:lnTo>
                  <a:lnTo>
                    <a:pt x="8679627" y="43983"/>
                  </a:lnTo>
                  <a:lnTo>
                    <a:pt x="8710631" y="74987"/>
                  </a:lnTo>
                  <a:lnTo>
                    <a:pt x="8734265" y="112160"/>
                  </a:lnTo>
                  <a:lnTo>
                    <a:pt x="8749326" y="154301"/>
                  </a:lnTo>
                  <a:lnTo>
                    <a:pt x="8754614" y="200206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6188" y="2046223"/>
            <a:ext cx="387921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75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Successful </a:t>
            </a:r>
            <a:r>
              <a:rPr sz="1500" spc="-10" dirty="0">
                <a:latin typeface="Calibri"/>
                <a:cs typeface="Calibri"/>
              </a:rPr>
              <a:t>frequent</a:t>
            </a:r>
            <a:r>
              <a:rPr sz="1500" spc="-5" dirty="0">
                <a:latin typeface="Calibri"/>
                <a:cs typeface="Calibri"/>
              </a:rPr>
              <a:t> meetings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team </a:t>
            </a:r>
            <a:r>
              <a:rPr sz="1500" spc="-5" dirty="0">
                <a:latin typeface="Calibri"/>
                <a:cs typeface="Calibri"/>
              </a:rPr>
              <a:t>work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298450" indent="-285750">
              <a:lnSpc>
                <a:spcPts val="1645"/>
              </a:lnSpc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Meetings,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documentation </a:t>
            </a:r>
            <a:r>
              <a:rPr sz="1500" spc="-5" dirty="0">
                <a:latin typeface="Calibri"/>
                <a:cs typeface="Calibri"/>
              </a:rPr>
              <a:t>works.</a:t>
            </a:r>
            <a:endParaRPr sz="1500">
              <a:latin typeface="Calibri"/>
              <a:cs typeface="Calibri"/>
            </a:endParaRPr>
          </a:p>
          <a:p>
            <a:pPr marL="298450" indent="-285750">
              <a:lnSpc>
                <a:spcPts val="1689"/>
              </a:lnSpc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Successfully</a:t>
            </a:r>
            <a:r>
              <a:rPr sz="1500" spc="-15" dirty="0">
                <a:latin typeface="Calibri"/>
                <a:cs typeface="Calibri"/>
              </a:rPr>
              <a:t> worked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0" dirty="0">
                <a:latin typeface="Calibri"/>
                <a:cs typeface="Calibri"/>
              </a:rPr>
              <a:t> jira tool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" y="1690687"/>
            <a:ext cx="1866397" cy="15015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3829" y="2104644"/>
            <a:ext cx="116903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72745" marR="5080" indent="-360680">
              <a:lnSpc>
                <a:spcPts val="218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went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6974" y="3412667"/>
            <a:ext cx="8764270" cy="1210945"/>
            <a:chOff x="2676974" y="3412667"/>
            <a:chExt cx="8764270" cy="1210945"/>
          </a:xfrm>
        </p:grpSpPr>
        <p:sp>
          <p:nvSpPr>
            <p:cNvPr id="10" name="object 10"/>
            <p:cNvSpPr/>
            <p:nvPr/>
          </p:nvSpPr>
          <p:spPr>
            <a:xfrm>
              <a:off x="2681737" y="3417430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08" y="0"/>
                  </a:moveTo>
                  <a:lnTo>
                    <a:pt x="0" y="0"/>
                  </a:lnTo>
                  <a:lnTo>
                    <a:pt x="0" y="1201211"/>
                  </a:lnTo>
                  <a:lnTo>
                    <a:pt x="8554408" y="1201211"/>
                  </a:lnTo>
                  <a:lnTo>
                    <a:pt x="8600313" y="1195924"/>
                  </a:lnTo>
                  <a:lnTo>
                    <a:pt x="8642453" y="1180862"/>
                  </a:lnTo>
                  <a:lnTo>
                    <a:pt x="8679626" y="1157228"/>
                  </a:lnTo>
                  <a:lnTo>
                    <a:pt x="8710631" y="1126224"/>
                  </a:lnTo>
                  <a:lnTo>
                    <a:pt x="8734265" y="1089051"/>
                  </a:lnTo>
                  <a:lnTo>
                    <a:pt x="8749326" y="1046910"/>
                  </a:lnTo>
                  <a:lnTo>
                    <a:pt x="8754614" y="1001005"/>
                  </a:lnTo>
                  <a:lnTo>
                    <a:pt x="8754614" y="200206"/>
                  </a:lnTo>
                  <a:lnTo>
                    <a:pt x="8749326" y="154301"/>
                  </a:lnTo>
                  <a:lnTo>
                    <a:pt x="8734265" y="112160"/>
                  </a:lnTo>
                  <a:lnTo>
                    <a:pt x="8710631" y="74987"/>
                  </a:lnTo>
                  <a:lnTo>
                    <a:pt x="8679626" y="43983"/>
                  </a:lnTo>
                  <a:lnTo>
                    <a:pt x="8642453" y="20349"/>
                  </a:lnTo>
                  <a:lnTo>
                    <a:pt x="8600313" y="5287"/>
                  </a:lnTo>
                  <a:lnTo>
                    <a:pt x="8554408" y="0"/>
                  </a:lnTo>
                  <a:close/>
                </a:path>
              </a:pathLst>
            </a:custGeom>
            <a:solidFill>
              <a:srgbClr val="D8E2E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1737" y="3417430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14" y="200206"/>
                  </a:moveTo>
                  <a:lnTo>
                    <a:pt x="8754614" y="1001005"/>
                  </a:lnTo>
                  <a:lnTo>
                    <a:pt x="8749326" y="1046910"/>
                  </a:lnTo>
                  <a:lnTo>
                    <a:pt x="8734265" y="1089050"/>
                  </a:lnTo>
                  <a:lnTo>
                    <a:pt x="8710631" y="1126224"/>
                  </a:lnTo>
                  <a:lnTo>
                    <a:pt x="8679627" y="1157228"/>
                  </a:lnTo>
                  <a:lnTo>
                    <a:pt x="8642454" y="1180862"/>
                  </a:lnTo>
                  <a:lnTo>
                    <a:pt x="8600314" y="1195924"/>
                  </a:lnTo>
                  <a:lnTo>
                    <a:pt x="8554408" y="1201212"/>
                  </a:lnTo>
                  <a:lnTo>
                    <a:pt x="0" y="1201212"/>
                  </a:lnTo>
                  <a:lnTo>
                    <a:pt x="0" y="0"/>
                  </a:lnTo>
                  <a:lnTo>
                    <a:pt x="8554408" y="0"/>
                  </a:lnTo>
                  <a:lnTo>
                    <a:pt x="8600314" y="5287"/>
                  </a:lnTo>
                  <a:lnTo>
                    <a:pt x="8642454" y="20349"/>
                  </a:lnTo>
                  <a:lnTo>
                    <a:pt x="8679627" y="43983"/>
                  </a:lnTo>
                  <a:lnTo>
                    <a:pt x="8710631" y="74987"/>
                  </a:lnTo>
                  <a:lnTo>
                    <a:pt x="8734265" y="112160"/>
                  </a:lnTo>
                  <a:lnTo>
                    <a:pt x="8749326" y="154301"/>
                  </a:lnTo>
                  <a:lnTo>
                    <a:pt x="8754614" y="200206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6164" y="3716528"/>
            <a:ext cx="82861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Need </a:t>
            </a:r>
            <a:r>
              <a:rPr sz="1500" spc="-10" dirty="0">
                <a:latin typeface="Calibri"/>
                <a:cs typeface="Calibri"/>
              </a:rPr>
              <a:t>more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focused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comprehensive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planning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avoid</a:t>
            </a:r>
            <a:r>
              <a:rPr sz="1500" dirty="0">
                <a:latin typeface="Calibri"/>
                <a:cs typeface="Calibri"/>
              </a:rPr>
              <a:t> mid </a:t>
            </a:r>
            <a:r>
              <a:rPr sz="1500" spc="-5" dirty="0">
                <a:latin typeface="Calibri"/>
                <a:cs typeface="Calibri"/>
              </a:rPr>
              <a:t>sprint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good</a:t>
            </a:r>
            <a:r>
              <a:rPr sz="1500" spc="-5" dirty="0">
                <a:latin typeface="Calibri"/>
                <a:cs typeface="Calibri"/>
              </a:rPr>
              <a:t> traceability 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Jira.</a:t>
            </a:r>
            <a:endParaRPr sz="15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Explore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learn</a:t>
            </a:r>
            <a:r>
              <a:rPr sz="1500" dirty="0">
                <a:latin typeface="Calibri"/>
                <a:cs typeface="Calibri"/>
              </a:rPr>
              <a:t> services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provided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 </a:t>
            </a:r>
            <a:r>
              <a:rPr sz="1500" spc="-25" dirty="0">
                <a:latin typeface="Calibri"/>
                <a:cs typeface="Calibri"/>
              </a:rPr>
              <a:t>AWS</a:t>
            </a:r>
            <a:r>
              <a:rPr sz="1500" spc="-5" dirty="0">
                <a:latin typeface="Calibri"/>
                <a:cs typeface="Calibri"/>
              </a:rPr>
              <a:t> i.e.,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Boto3,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AWS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authy</a:t>
            </a:r>
            <a:endParaRPr sz="15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Security</a:t>
            </a:r>
            <a:r>
              <a:rPr sz="1500" spc="-20" dirty="0">
                <a:latin typeface="Calibri"/>
                <a:cs typeface="Calibri"/>
              </a:rPr>
              <a:t> key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issues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python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flask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development.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0" y="3267278"/>
            <a:ext cx="1866397" cy="150151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6798" y="3680460"/>
            <a:ext cx="1423035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77470">
              <a:lnSpc>
                <a:spcPts val="2210"/>
              </a:lnSpc>
              <a:spcBef>
                <a:spcPts val="33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6974" y="4989259"/>
            <a:ext cx="8764270" cy="1210945"/>
            <a:chOff x="2676974" y="4989259"/>
            <a:chExt cx="8764270" cy="1210945"/>
          </a:xfrm>
        </p:grpSpPr>
        <p:sp>
          <p:nvSpPr>
            <p:cNvPr id="16" name="object 16"/>
            <p:cNvSpPr/>
            <p:nvPr/>
          </p:nvSpPr>
          <p:spPr>
            <a:xfrm>
              <a:off x="2681737" y="4994022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08" y="0"/>
                  </a:moveTo>
                  <a:lnTo>
                    <a:pt x="0" y="0"/>
                  </a:lnTo>
                  <a:lnTo>
                    <a:pt x="0" y="1201211"/>
                  </a:lnTo>
                  <a:lnTo>
                    <a:pt x="8554408" y="1201211"/>
                  </a:lnTo>
                  <a:lnTo>
                    <a:pt x="8600313" y="1195923"/>
                  </a:lnTo>
                  <a:lnTo>
                    <a:pt x="8642453" y="1180862"/>
                  </a:lnTo>
                  <a:lnTo>
                    <a:pt x="8679626" y="1157228"/>
                  </a:lnTo>
                  <a:lnTo>
                    <a:pt x="8710631" y="1126223"/>
                  </a:lnTo>
                  <a:lnTo>
                    <a:pt x="8734265" y="1089050"/>
                  </a:lnTo>
                  <a:lnTo>
                    <a:pt x="8749326" y="1046910"/>
                  </a:lnTo>
                  <a:lnTo>
                    <a:pt x="8754614" y="1001004"/>
                  </a:lnTo>
                  <a:lnTo>
                    <a:pt x="8754614" y="200206"/>
                  </a:lnTo>
                  <a:lnTo>
                    <a:pt x="8749326" y="154301"/>
                  </a:lnTo>
                  <a:lnTo>
                    <a:pt x="8734265" y="112160"/>
                  </a:lnTo>
                  <a:lnTo>
                    <a:pt x="8710631" y="74987"/>
                  </a:lnTo>
                  <a:lnTo>
                    <a:pt x="8679626" y="43983"/>
                  </a:lnTo>
                  <a:lnTo>
                    <a:pt x="8642453" y="20349"/>
                  </a:lnTo>
                  <a:lnTo>
                    <a:pt x="8600313" y="5287"/>
                  </a:lnTo>
                  <a:lnTo>
                    <a:pt x="8554408" y="0"/>
                  </a:lnTo>
                  <a:close/>
                </a:path>
              </a:pathLst>
            </a:custGeom>
            <a:solidFill>
              <a:srgbClr val="D8E2E0">
                <a:alpha val="8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1737" y="4994022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14" y="200206"/>
                  </a:moveTo>
                  <a:lnTo>
                    <a:pt x="8754614" y="1001005"/>
                  </a:lnTo>
                  <a:lnTo>
                    <a:pt x="8749326" y="1046910"/>
                  </a:lnTo>
                  <a:lnTo>
                    <a:pt x="8734265" y="1089050"/>
                  </a:lnTo>
                  <a:lnTo>
                    <a:pt x="8710631" y="1126224"/>
                  </a:lnTo>
                  <a:lnTo>
                    <a:pt x="8679627" y="1157228"/>
                  </a:lnTo>
                  <a:lnTo>
                    <a:pt x="8642454" y="1180862"/>
                  </a:lnTo>
                  <a:lnTo>
                    <a:pt x="8600314" y="1195924"/>
                  </a:lnTo>
                  <a:lnTo>
                    <a:pt x="8554408" y="1201212"/>
                  </a:lnTo>
                  <a:lnTo>
                    <a:pt x="0" y="1201212"/>
                  </a:lnTo>
                  <a:lnTo>
                    <a:pt x="0" y="0"/>
                  </a:lnTo>
                  <a:lnTo>
                    <a:pt x="8554408" y="0"/>
                  </a:lnTo>
                  <a:lnTo>
                    <a:pt x="8600314" y="5287"/>
                  </a:lnTo>
                  <a:lnTo>
                    <a:pt x="8642454" y="20349"/>
                  </a:lnTo>
                  <a:lnTo>
                    <a:pt x="8679627" y="43983"/>
                  </a:lnTo>
                  <a:lnTo>
                    <a:pt x="8710631" y="74987"/>
                  </a:lnTo>
                  <a:lnTo>
                    <a:pt x="8734265" y="112160"/>
                  </a:lnTo>
                  <a:lnTo>
                    <a:pt x="8749326" y="154301"/>
                  </a:lnTo>
                  <a:lnTo>
                    <a:pt x="8754614" y="200206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26188" y="5325871"/>
            <a:ext cx="5565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Connectivity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between the</a:t>
            </a:r>
            <a:r>
              <a:rPr sz="1500" dirty="0">
                <a:latin typeface="Calibri"/>
                <a:cs typeface="Calibri"/>
              </a:rPr>
              <a:t> 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language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compiler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web application.</a:t>
            </a:r>
            <a:endParaRPr sz="15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5" dirty="0">
                <a:latin typeface="Calibri"/>
                <a:cs typeface="Calibri"/>
              </a:rPr>
              <a:t>Developing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language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module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C# </a:t>
            </a:r>
            <a:r>
              <a:rPr sz="1500" spc="-20" dirty="0">
                <a:latin typeface="Calibri"/>
                <a:cs typeface="Calibri"/>
              </a:rPr>
              <a:t>compiler.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0" y="4843870"/>
            <a:ext cx="1866397" cy="15015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86150" y="5393435"/>
            <a:ext cx="1124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{2A1D2E22-9D45-4847-BC6F-0F63791DEDB7}tf10001062</Template>
  <TotalTime>1</TotalTime>
  <Words>111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PowerPoint Presentation</vt:lpstr>
      <vt:lpstr>Retrospectives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Harshada Harshada</cp:lastModifiedBy>
  <cp:revision>1</cp:revision>
  <dcterms:created xsi:type="dcterms:W3CDTF">2021-05-02T23:06:31Z</dcterms:created>
  <dcterms:modified xsi:type="dcterms:W3CDTF">2021-05-02T23:13:47Z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LastSaved">
    <vt:filetime>2021-05-02T00:00:00Z</vt:filetime>
  </property>
</Properties>
</file>