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5BC3D-6CDB-4EB1-B351-99793D9E75B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18FEB8-A2D0-4728-B4E0-E89421E91B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Importance of cloud computing and why we decided to use it in our project.</a:t>
          </a:r>
        </a:p>
      </dgm:t>
    </dgm:pt>
    <dgm:pt modelId="{135D1EA1-AFD7-4E4E-B2D3-F387ECF2943A}" type="parTrans" cxnId="{28A4BB88-7F79-4C4E-A5AC-AD34D601C73F}">
      <dgm:prSet/>
      <dgm:spPr/>
      <dgm:t>
        <a:bodyPr/>
        <a:lstStyle/>
        <a:p>
          <a:endParaRPr lang="en-US"/>
        </a:p>
      </dgm:t>
    </dgm:pt>
    <dgm:pt modelId="{C8E58330-4E1B-4768-BE00-F9316D84E6B2}" type="sibTrans" cxnId="{28A4BB88-7F79-4C4E-A5AC-AD34D601C73F}">
      <dgm:prSet/>
      <dgm:spPr/>
      <dgm:t>
        <a:bodyPr/>
        <a:lstStyle/>
        <a:p>
          <a:endParaRPr lang="en-US"/>
        </a:p>
      </dgm:t>
    </dgm:pt>
    <dgm:pt modelId="{80390FA7-0C99-4F00-898B-360A9F0AB8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Advantages of using Online Cloud Compiler.</a:t>
          </a:r>
        </a:p>
      </dgm:t>
    </dgm:pt>
    <dgm:pt modelId="{B0AA02FA-5225-4686-90A3-7BEB8CD2190C}" type="parTrans" cxnId="{2BB07640-DC7B-458A-AC97-57169A14942A}">
      <dgm:prSet/>
      <dgm:spPr/>
      <dgm:t>
        <a:bodyPr/>
        <a:lstStyle/>
        <a:p>
          <a:endParaRPr lang="en-US"/>
        </a:p>
      </dgm:t>
    </dgm:pt>
    <dgm:pt modelId="{DE518DFF-5C49-418C-89AA-876B33A4BC7E}" type="sibTrans" cxnId="{2BB07640-DC7B-458A-AC97-57169A14942A}">
      <dgm:prSet/>
      <dgm:spPr/>
      <dgm:t>
        <a:bodyPr/>
        <a:lstStyle/>
        <a:p>
          <a:endParaRPr lang="en-US"/>
        </a:p>
      </dgm:t>
    </dgm:pt>
    <dgm:pt modelId="{46846D1C-97BA-4008-B4F6-7F8E025FF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Brief Workflow of the project.</a:t>
          </a:r>
        </a:p>
      </dgm:t>
    </dgm:pt>
    <dgm:pt modelId="{6A4C9F2E-B669-4715-AE22-A6A9FCB21B12}" type="parTrans" cxnId="{389DE0E5-9BAB-4DFF-B1C2-352ADFBCC934}">
      <dgm:prSet/>
      <dgm:spPr/>
      <dgm:t>
        <a:bodyPr/>
        <a:lstStyle/>
        <a:p>
          <a:endParaRPr lang="en-US"/>
        </a:p>
      </dgm:t>
    </dgm:pt>
    <dgm:pt modelId="{6D578101-99A4-4A13-AC58-EA20705C3C7F}" type="sibTrans" cxnId="{389DE0E5-9BAB-4DFF-B1C2-352ADFBCC934}">
      <dgm:prSet/>
      <dgm:spPr/>
      <dgm:t>
        <a:bodyPr/>
        <a:lstStyle/>
        <a:p>
          <a:endParaRPr lang="en-US"/>
        </a:p>
      </dgm:t>
    </dgm:pt>
    <dgm:pt modelId="{C7787C91-FC35-4D54-9A2C-372AE815C6DF}" type="pres">
      <dgm:prSet presAssocID="{5455BC3D-6CDB-4EB1-B351-99793D9E75B7}" presName="root" presStyleCnt="0">
        <dgm:presLayoutVars>
          <dgm:dir/>
          <dgm:resizeHandles val="exact"/>
        </dgm:presLayoutVars>
      </dgm:prSet>
      <dgm:spPr/>
    </dgm:pt>
    <dgm:pt modelId="{1D5C3EB8-67D3-4E82-B0AA-93F56928185F}" type="pres">
      <dgm:prSet presAssocID="{7B18FEB8-A2D0-4728-B4E0-E89421E91B70}" presName="compNode" presStyleCnt="0"/>
      <dgm:spPr/>
    </dgm:pt>
    <dgm:pt modelId="{A85F991D-9E81-485B-91C9-83612BB449FB}" type="pres">
      <dgm:prSet presAssocID="{7B18FEB8-A2D0-4728-B4E0-E89421E91B7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BD0CC6-0F9E-4F11-B7BC-3B08DF3BF33C}" type="pres">
      <dgm:prSet presAssocID="{7B18FEB8-A2D0-4728-B4E0-E89421E91B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7EE849-1E55-48CF-8511-56ABF56832EA}" type="pres">
      <dgm:prSet presAssocID="{7B18FEB8-A2D0-4728-B4E0-E89421E91B70}" presName="spaceRect" presStyleCnt="0"/>
      <dgm:spPr/>
    </dgm:pt>
    <dgm:pt modelId="{BA379ED9-F712-4FF1-823C-CBF386DF65D4}" type="pres">
      <dgm:prSet presAssocID="{7B18FEB8-A2D0-4728-B4E0-E89421E91B70}" presName="textRect" presStyleLbl="revTx" presStyleIdx="0" presStyleCnt="3">
        <dgm:presLayoutVars>
          <dgm:chMax val="1"/>
          <dgm:chPref val="1"/>
        </dgm:presLayoutVars>
      </dgm:prSet>
      <dgm:spPr/>
    </dgm:pt>
    <dgm:pt modelId="{F4637E06-F32B-41E4-A2E4-F2EB65725FDB}" type="pres">
      <dgm:prSet presAssocID="{C8E58330-4E1B-4768-BE00-F9316D84E6B2}" presName="sibTrans" presStyleCnt="0"/>
      <dgm:spPr/>
    </dgm:pt>
    <dgm:pt modelId="{FB7C9262-3356-4947-BE35-0311641C520A}" type="pres">
      <dgm:prSet presAssocID="{80390FA7-0C99-4F00-898B-360A9F0AB8F9}" presName="compNode" presStyleCnt="0"/>
      <dgm:spPr/>
    </dgm:pt>
    <dgm:pt modelId="{823AF821-A10C-4C16-A775-F0BCD94895A9}" type="pres">
      <dgm:prSet presAssocID="{80390FA7-0C99-4F00-898B-360A9F0AB8F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2447D2-5CED-4214-94E8-00DDB2B3E718}" type="pres">
      <dgm:prSet presAssocID="{80390FA7-0C99-4F00-898B-360A9F0AB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345BA74-7F6A-49DF-8C33-440962E64227}" type="pres">
      <dgm:prSet presAssocID="{80390FA7-0C99-4F00-898B-360A9F0AB8F9}" presName="spaceRect" presStyleCnt="0"/>
      <dgm:spPr/>
    </dgm:pt>
    <dgm:pt modelId="{87BC39EE-5FA3-4DFF-A97C-5E3AED059A43}" type="pres">
      <dgm:prSet presAssocID="{80390FA7-0C99-4F00-898B-360A9F0AB8F9}" presName="textRect" presStyleLbl="revTx" presStyleIdx="1" presStyleCnt="3">
        <dgm:presLayoutVars>
          <dgm:chMax val="1"/>
          <dgm:chPref val="1"/>
        </dgm:presLayoutVars>
      </dgm:prSet>
      <dgm:spPr/>
    </dgm:pt>
    <dgm:pt modelId="{E751A485-B61F-4109-B3FD-0B545E7C403E}" type="pres">
      <dgm:prSet presAssocID="{DE518DFF-5C49-418C-89AA-876B33A4BC7E}" presName="sibTrans" presStyleCnt="0"/>
      <dgm:spPr/>
    </dgm:pt>
    <dgm:pt modelId="{728EBC2E-CFC2-4AEE-9D13-C3E8CB96F55B}" type="pres">
      <dgm:prSet presAssocID="{46846D1C-97BA-4008-B4F6-7F8E025FF5B0}" presName="compNode" presStyleCnt="0"/>
      <dgm:spPr/>
    </dgm:pt>
    <dgm:pt modelId="{7986CE69-4FF1-4B60-B71A-6DC6A4240E93}" type="pres">
      <dgm:prSet presAssocID="{46846D1C-97BA-4008-B4F6-7F8E025FF5B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263365-6ED5-4BBC-BA2A-82C2F7689FC0}" type="pres">
      <dgm:prSet presAssocID="{46846D1C-97BA-4008-B4F6-7F8E025FF5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699472E-BB40-46FD-9708-3259CCEC1DD5}" type="pres">
      <dgm:prSet presAssocID="{46846D1C-97BA-4008-B4F6-7F8E025FF5B0}" presName="spaceRect" presStyleCnt="0"/>
      <dgm:spPr/>
    </dgm:pt>
    <dgm:pt modelId="{2FEA9146-A12C-4C66-BD6F-C68CCC804C52}" type="pres">
      <dgm:prSet presAssocID="{46846D1C-97BA-4008-B4F6-7F8E025FF5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EF840B-CFF4-40B4-93FA-149561018B28}" type="presOf" srcId="{80390FA7-0C99-4F00-898B-360A9F0AB8F9}" destId="{87BC39EE-5FA3-4DFF-A97C-5E3AED059A43}" srcOrd="0" destOrd="0" presId="urn:microsoft.com/office/officeart/2018/5/layout/IconLeafLabelList"/>
    <dgm:cxn modelId="{8F3B5510-A02F-4BEB-8562-80EC8A8830DE}" type="presOf" srcId="{7B18FEB8-A2D0-4728-B4E0-E89421E91B70}" destId="{BA379ED9-F712-4FF1-823C-CBF386DF65D4}" srcOrd="0" destOrd="0" presId="urn:microsoft.com/office/officeart/2018/5/layout/IconLeafLabelList"/>
    <dgm:cxn modelId="{2BB07640-DC7B-458A-AC97-57169A14942A}" srcId="{5455BC3D-6CDB-4EB1-B351-99793D9E75B7}" destId="{80390FA7-0C99-4F00-898B-360A9F0AB8F9}" srcOrd="1" destOrd="0" parTransId="{B0AA02FA-5225-4686-90A3-7BEB8CD2190C}" sibTransId="{DE518DFF-5C49-418C-89AA-876B33A4BC7E}"/>
    <dgm:cxn modelId="{28A4BB88-7F79-4C4E-A5AC-AD34D601C73F}" srcId="{5455BC3D-6CDB-4EB1-B351-99793D9E75B7}" destId="{7B18FEB8-A2D0-4728-B4E0-E89421E91B70}" srcOrd="0" destOrd="0" parTransId="{135D1EA1-AFD7-4E4E-B2D3-F387ECF2943A}" sibTransId="{C8E58330-4E1B-4768-BE00-F9316D84E6B2}"/>
    <dgm:cxn modelId="{EA18C5A3-CCA1-432C-8B5D-E963D3D5BE6E}" type="presOf" srcId="{46846D1C-97BA-4008-B4F6-7F8E025FF5B0}" destId="{2FEA9146-A12C-4C66-BD6F-C68CCC804C52}" srcOrd="0" destOrd="0" presId="urn:microsoft.com/office/officeart/2018/5/layout/IconLeafLabelList"/>
    <dgm:cxn modelId="{389DE0E5-9BAB-4DFF-B1C2-352ADFBCC934}" srcId="{5455BC3D-6CDB-4EB1-B351-99793D9E75B7}" destId="{46846D1C-97BA-4008-B4F6-7F8E025FF5B0}" srcOrd="2" destOrd="0" parTransId="{6A4C9F2E-B669-4715-AE22-A6A9FCB21B12}" sibTransId="{6D578101-99A4-4A13-AC58-EA20705C3C7F}"/>
    <dgm:cxn modelId="{F5CF93FC-D2F6-4B17-B484-04CACFD00F0E}" type="presOf" srcId="{5455BC3D-6CDB-4EB1-B351-99793D9E75B7}" destId="{C7787C91-FC35-4D54-9A2C-372AE815C6DF}" srcOrd="0" destOrd="0" presId="urn:microsoft.com/office/officeart/2018/5/layout/IconLeafLabelList"/>
    <dgm:cxn modelId="{6BB45CE9-26CE-476E-9059-1961C4AFCDC5}" type="presParOf" srcId="{C7787C91-FC35-4D54-9A2C-372AE815C6DF}" destId="{1D5C3EB8-67D3-4E82-B0AA-93F56928185F}" srcOrd="0" destOrd="0" presId="urn:microsoft.com/office/officeart/2018/5/layout/IconLeafLabelList"/>
    <dgm:cxn modelId="{0F20972B-A96B-48D0-90D0-18B86F595890}" type="presParOf" srcId="{1D5C3EB8-67D3-4E82-B0AA-93F56928185F}" destId="{A85F991D-9E81-485B-91C9-83612BB449FB}" srcOrd="0" destOrd="0" presId="urn:microsoft.com/office/officeart/2018/5/layout/IconLeafLabelList"/>
    <dgm:cxn modelId="{3A5A63FC-29A3-4FC6-A412-9A172E1E3129}" type="presParOf" srcId="{1D5C3EB8-67D3-4E82-B0AA-93F56928185F}" destId="{F5BD0CC6-0F9E-4F11-B7BC-3B08DF3BF33C}" srcOrd="1" destOrd="0" presId="urn:microsoft.com/office/officeart/2018/5/layout/IconLeafLabelList"/>
    <dgm:cxn modelId="{9AAD81F0-1622-43BF-9FEA-C324D2104778}" type="presParOf" srcId="{1D5C3EB8-67D3-4E82-B0AA-93F56928185F}" destId="{6F7EE849-1E55-48CF-8511-56ABF56832EA}" srcOrd="2" destOrd="0" presId="urn:microsoft.com/office/officeart/2018/5/layout/IconLeafLabelList"/>
    <dgm:cxn modelId="{F5B76945-3546-42E3-A2CA-671717EF7D14}" type="presParOf" srcId="{1D5C3EB8-67D3-4E82-B0AA-93F56928185F}" destId="{BA379ED9-F712-4FF1-823C-CBF386DF65D4}" srcOrd="3" destOrd="0" presId="urn:microsoft.com/office/officeart/2018/5/layout/IconLeafLabelList"/>
    <dgm:cxn modelId="{BE789E8E-83FF-46D8-953A-675AA40FF75E}" type="presParOf" srcId="{C7787C91-FC35-4D54-9A2C-372AE815C6DF}" destId="{F4637E06-F32B-41E4-A2E4-F2EB65725FDB}" srcOrd="1" destOrd="0" presId="urn:microsoft.com/office/officeart/2018/5/layout/IconLeafLabelList"/>
    <dgm:cxn modelId="{C654D880-634E-430C-9C62-4A0DD2FADEAF}" type="presParOf" srcId="{C7787C91-FC35-4D54-9A2C-372AE815C6DF}" destId="{FB7C9262-3356-4947-BE35-0311641C520A}" srcOrd="2" destOrd="0" presId="urn:microsoft.com/office/officeart/2018/5/layout/IconLeafLabelList"/>
    <dgm:cxn modelId="{AB548108-B986-428C-AD3E-4E7A1DC49763}" type="presParOf" srcId="{FB7C9262-3356-4947-BE35-0311641C520A}" destId="{823AF821-A10C-4C16-A775-F0BCD94895A9}" srcOrd="0" destOrd="0" presId="urn:microsoft.com/office/officeart/2018/5/layout/IconLeafLabelList"/>
    <dgm:cxn modelId="{065EECAD-F07C-492F-B260-638C1BED3756}" type="presParOf" srcId="{FB7C9262-3356-4947-BE35-0311641C520A}" destId="{692447D2-5CED-4214-94E8-00DDB2B3E718}" srcOrd="1" destOrd="0" presId="urn:microsoft.com/office/officeart/2018/5/layout/IconLeafLabelList"/>
    <dgm:cxn modelId="{C51DA6BD-A7C7-4490-8BEE-338887D96491}" type="presParOf" srcId="{FB7C9262-3356-4947-BE35-0311641C520A}" destId="{2345BA74-7F6A-49DF-8C33-440962E64227}" srcOrd="2" destOrd="0" presId="urn:microsoft.com/office/officeart/2018/5/layout/IconLeafLabelList"/>
    <dgm:cxn modelId="{BFE04A3A-521E-4C41-AE18-1EA7391A8CBE}" type="presParOf" srcId="{FB7C9262-3356-4947-BE35-0311641C520A}" destId="{87BC39EE-5FA3-4DFF-A97C-5E3AED059A43}" srcOrd="3" destOrd="0" presId="urn:microsoft.com/office/officeart/2018/5/layout/IconLeafLabelList"/>
    <dgm:cxn modelId="{879D3ED1-86F5-4483-AC9C-E52D8B80B530}" type="presParOf" srcId="{C7787C91-FC35-4D54-9A2C-372AE815C6DF}" destId="{E751A485-B61F-4109-B3FD-0B545E7C403E}" srcOrd="3" destOrd="0" presId="urn:microsoft.com/office/officeart/2018/5/layout/IconLeafLabelList"/>
    <dgm:cxn modelId="{95189DED-64EE-4A44-9E46-41AA7226711E}" type="presParOf" srcId="{C7787C91-FC35-4D54-9A2C-372AE815C6DF}" destId="{728EBC2E-CFC2-4AEE-9D13-C3E8CB96F55B}" srcOrd="4" destOrd="0" presId="urn:microsoft.com/office/officeart/2018/5/layout/IconLeafLabelList"/>
    <dgm:cxn modelId="{BFC807B0-74ED-402E-BC93-15DFFB32DD3A}" type="presParOf" srcId="{728EBC2E-CFC2-4AEE-9D13-C3E8CB96F55B}" destId="{7986CE69-4FF1-4B60-B71A-6DC6A4240E93}" srcOrd="0" destOrd="0" presId="urn:microsoft.com/office/officeart/2018/5/layout/IconLeafLabelList"/>
    <dgm:cxn modelId="{83C942C2-9DC2-4C02-A7CD-548E67D419F0}" type="presParOf" srcId="{728EBC2E-CFC2-4AEE-9D13-C3E8CB96F55B}" destId="{03263365-6ED5-4BBC-BA2A-82C2F7689FC0}" srcOrd="1" destOrd="0" presId="urn:microsoft.com/office/officeart/2018/5/layout/IconLeafLabelList"/>
    <dgm:cxn modelId="{4E91DCE1-F72A-4E21-A46C-4301BC5F76B0}" type="presParOf" srcId="{728EBC2E-CFC2-4AEE-9D13-C3E8CB96F55B}" destId="{F699472E-BB40-46FD-9708-3259CCEC1DD5}" srcOrd="2" destOrd="0" presId="urn:microsoft.com/office/officeart/2018/5/layout/IconLeafLabelList"/>
    <dgm:cxn modelId="{D96D7721-A6A0-490C-A8B1-B9FE98AC01EF}" type="presParOf" srcId="{728EBC2E-CFC2-4AEE-9D13-C3E8CB96F55B}" destId="{2FEA9146-A12C-4C66-BD6F-C68CCC804C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AF200-A687-40E6-A25F-93A722F7C6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7718398-6F0C-4AEB-AF07-9BBDCF9032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Definition of Cloud Computing</a:t>
          </a:r>
        </a:p>
      </dgm:t>
    </dgm:pt>
    <dgm:pt modelId="{F9669F1F-B10D-4CFE-AF39-F1B9739DCF10}" type="parTrans" cxnId="{3FB42D57-1339-4D09-8330-775BBFBEA5A8}">
      <dgm:prSet/>
      <dgm:spPr/>
      <dgm:t>
        <a:bodyPr/>
        <a:lstStyle/>
        <a:p>
          <a:endParaRPr lang="en-US"/>
        </a:p>
      </dgm:t>
    </dgm:pt>
    <dgm:pt modelId="{60509FAE-A4BF-4440-BEC6-5BE821F4E6C2}" type="sibTrans" cxnId="{3FB42D57-1339-4D09-8330-775BBFBEA5A8}">
      <dgm:prSet/>
      <dgm:spPr/>
      <dgm:t>
        <a:bodyPr/>
        <a:lstStyle/>
        <a:p>
          <a:endParaRPr lang="en-US"/>
        </a:p>
      </dgm:t>
    </dgm:pt>
    <dgm:pt modelId="{F2EDD7CC-66C2-4E43-BA14-E50EC09951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 of Cloud Computing</a:t>
          </a:r>
        </a:p>
      </dgm:t>
    </dgm:pt>
    <dgm:pt modelId="{7366BBD7-76EF-402E-93A9-D5E17659E9BC}" type="parTrans" cxnId="{C1CC5F2A-7C45-4537-94A4-1CA9D5132869}">
      <dgm:prSet/>
      <dgm:spPr/>
      <dgm:t>
        <a:bodyPr/>
        <a:lstStyle/>
        <a:p>
          <a:endParaRPr lang="en-US"/>
        </a:p>
      </dgm:t>
    </dgm:pt>
    <dgm:pt modelId="{D17FB502-4B42-405D-8403-F771EE95A14F}" type="sibTrans" cxnId="{C1CC5F2A-7C45-4537-94A4-1CA9D5132869}">
      <dgm:prSet/>
      <dgm:spPr/>
      <dgm:t>
        <a:bodyPr/>
        <a:lstStyle/>
        <a:p>
          <a:endParaRPr lang="en-US"/>
        </a:p>
      </dgm:t>
    </dgm:pt>
    <dgm:pt modelId="{E2140713-9F36-495F-98A0-1A61CCD617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Aim of the project</a:t>
          </a:r>
        </a:p>
      </dgm:t>
    </dgm:pt>
    <dgm:pt modelId="{C6BF7B8B-963E-4DDD-8B25-C674300DCB70}" type="parTrans" cxnId="{0AFE9733-1A67-4C5E-99C2-0F01E42C86EB}">
      <dgm:prSet/>
      <dgm:spPr/>
      <dgm:t>
        <a:bodyPr/>
        <a:lstStyle/>
        <a:p>
          <a:endParaRPr lang="en-US"/>
        </a:p>
      </dgm:t>
    </dgm:pt>
    <dgm:pt modelId="{A5E7B6E1-F304-4648-B088-045B3F4D2B04}" type="sibTrans" cxnId="{0AFE9733-1A67-4C5E-99C2-0F01E42C86EB}">
      <dgm:prSet/>
      <dgm:spPr/>
      <dgm:t>
        <a:bodyPr/>
        <a:lstStyle/>
        <a:p>
          <a:endParaRPr lang="en-US"/>
        </a:p>
      </dgm:t>
    </dgm:pt>
    <dgm:pt modelId="{D5A878F1-A3F8-4414-91A1-BC49F71CA61A}" type="pres">
      <dgm:prSet presAssocID="{6C0AF200-A687-40E6-A25F-93A722F7C642}" presName="root" presStyleCnt="0">
        <dgm:presLayoutVars>
          <dgm:dir/>
          <dgm:resizeHandles val="exact"/>
        </dgm:presLayoutVars>
      </dgm:prSet>
      <dgm:spPr/>
    </dgm:pt>
    <dgm:pt modelId="{EE351718-D5F4-4432-A3C0-1641BA9D7B21}" type="pres">
      <dgm:prSet presAssocID="{67718398-6F0C-4AEB-AF07-9BBDCF9032F0}" presName="compNode" presStyleCnt="0"/>
      <dgm:spPr/>
    </dgm:pt>
    <dgm:pt modelId="{4E3A5626-9F53-442D-B2B7-1D0974C772D0}" type="pres">
      <dgm:prSet presAssocID="{67718398-6F0C-4AEB-AF07-9BBDCF9032F0}" presName="iconBgRect" presStyleLbl="bgShp" presStyleIdx="0" presStyleCnt="3"/>
      <dgm:spPr/>
    </dgm:pt>
    <dgm:pt modelId="{942747E2-5B23-437E-8851-DA7D3B484B1A}" type="pres">
      <dgm:prSet presAssocID="{67718398-6F0C-4AEB-AF07-9BBDCF9032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49E7CD4-425D-4D85-9740-FAC923C4FA37}" type="pres">
      <dgm:prSet presAssocID="{67718398-6F0C-4AEB-AF07-9BBDCF9032F0}" presName="spaceRect" presStyleCnt="0"/>
      <dgm:spPr/>
    </dgm:pt>
    <dgm:pt modelId="{1C863945-A1F9-4D2F-BE3C-5804C1DD2048}" type="pres">
      <dgm:prSet presAssocID="{67718398-6F0C-4AEB-AF07-9BBDCF9032F0}" presName="textRect" presStyleLbl="revTx" presStyleIdx="0" presStyleCnt="3">
        <dgm:presLayoutVars>
          <dgm:chMax val="1"/>
          <dgm:chPref val="1"/>
        </dgm:presLayoutVars>
      </dgm:prSet>
      <dgm:spPr/>
    </dgm:pt>
    <dgm:pt modelId="{A4287562-DE3A-4527-BC81-45BEA6B3E9C9}" type="pres">
      <dgm:prSet presAssocID="{60509FAE-A4BF-4440-BEC6-5BE821F4E6C2}" presName="sibTrans" presStyleCnt="0"/>
      <dgm:spPr/>
    </dgm:pt>
    <dgm:pt modelId="{8B84999A-015C-444C-9DD0-3CD6D7FCA7D1}" type="pres">
      <dgm:prSet presAssocID="{F2EDD7CC-66C2-4E43-BA14-E50EC09951C3}" presName="compNode" presStyleCnt="0"/>
      <dgm:spPr/>
    </dgm:pt>
    <dgm:pt modelId="{CCEA0DCF-8DC8-4F33-8652-4D5BAE500C5D}" type="pres">
      <dgm:prSet presAssocID="{F2EDD7CC-66C2-4E43-BA14-E50EC09951C3}" presName="iconBgRect" presStyleLbl="bgShp" presStyleIdx="1" presStyleCnt="3"/>
      <dgm:spPr/>
    </dgm:pt>
    <dgm:pt modelId="{B8C2BF47-5469-4210-97DD-957D0940D602}" type="pres">
      <dgm:prSet presAssocID="{F2EDD7CC-66C2-4E43-BA14-E50EC09951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07CE0BDA-123E-4DB5-BA4C-8E6C11A34A2E}" type="pres">
      <dgm:prSet presAssocID="{F2EDD7CC-66C2-4E43-BA14-E50EC09951C3}" presName="spaceRect" presStyleCnt="0"/>
      <dgm:spPr/>
    </dgm:pt>
    <dgm:pt modelId="{6B0C0186-3957-470D-AC91-677DDA716AD7}" type="pres">
      <dgm:prSet presAssocID="{F2EDD7CC-66C2-4E43-BA14-E50EC09951C3}" presName="textRect" presStyleLbl="revTx" presStyleIdx="1" presStyleCnt="3">
        <dgm:presLayoutVars>
          <dgm:chMax val="1"/>
          <dgm:chPref val="1"/>
        </dgm:presLayoutVars>
      </dgm:prSet>
      <dgm:spPr/>
    </dgm:pt>
    <dgm:pt modelId="{190E9A8B-D738-4BEA-8BBE-A0297C765E12}" type="pres">
      <dgm:prSet presAssocID="{D17FB502-4B42-405D-8403-F771EE95A14F}" presName="sibTrans" presStyleCnt="0"/>
      <dgm:spPr/>
    </dgm:pt>
    <dgm:pt modelId="{F9982E64-C319-4994-BAD3-9B05A4318692}" type="pres">
      <dgm:prSet presAssocID="{E2140713-9F36-495F-98A0-1A61CCD617B9}" presName="compNode" presStyleCnt="0"/>
      <dgm:spPr/>
    </dgm:pt>
    <dgm:pt modelId="{4ECE43A2-9E89-4A3E-8A7A-0936DF6C2979}" type="pres">
      <dgm:prSet presAssocID="{E2140713-9F36-495F-98A0-1A61CCD617B9}" presName="iconBgRect" presStyleLbl="bgShp" presStyleIdx="2" presStyleCnt="3"/>
      <dgm:spPr/>
    </dgm:pt>
    <dgm:pt modelId="{D9ACB8C5-6B96-45DE-8040-2F5FB50CE2D4}" type="pres">
      <dgm:prSet presAssocID="{E2140713-9F36-495F-98A0-1A61CCD617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610761C-78CC-4A98-BD28-92448CD6A38D}" type="pres">
      <dgm:prSet presAssocID="{E2140713-9F36-495F-98A0-1A61CCD617B9}" presName="spaceRect" presStyleCnt="0"/>
      <dgm:spPr/>
    </dgm:pt>
    <dgm:pt modelId="{2E52C454-2884-49B8-A05C-9AA1B5FC54BA}" type="pres">
      <dgm:prSet presAssocID="{E2140713-9F36-495F-98A0-1A61CCD617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CC5F2A-7C45-4537-94A4-1CA9D5132869}" srcId="{6C0AF200-A687-40E6-A25F-93A722F7C642}" destId="{F2EDD7CC-66C2-4E43-BA14-E50EC09951C3}" srcOrd="1" destOrd="0" parTransId="{7366BBD7-76EF-402E-93A9-D5E17659E9BC}" sibTransId="{D17FB502-4B42-405D-8403-F771EE95A14F}"/>
    <dgm:cxn modelId="{0AFE9733-1A67-4C5E-99C2-0F01E42C86EB}" srcId="{6C0AF200-A687-40E6-A25F-93A722F7C642}" destId="{E2140713-9F36-495F-98A0-1A61CCD617B9}" srcOrd="2" destOrd="0" parTransId="{C6BF7B8B-963E-4DDD-8B25-C674300DCB70}" sibTransId="{A5E7B6E1-F304-4648-B088-045B3F4D2B04}"/>
    <dgm:cxn modelId="{3FB42D57-1339-4D09-8330-775BBFBEA5A8}" srcId="{6C0AF200-A687-40E6-A25F-93A722F7C642}" destId="{67718398-6F0C-4AEB-AF07-9BBDCF9032F0}" srcOrd="0" destOrd="0" parTransId="{F9669F1F-B10D-4CFE-AF39-F1B9739DCF10}" sibTransId="{60509FAE-A4BF-4440-BEC6-5BE821F4E6C2}"/>
    <dgm:cxn modelId="{2F458C68-E336-4E08-864B-F1C3036AB797}" type="presOf" srcId="{E2140713-9F36-495F-98A0-1A61CCD617B9}" destId="{2E52C454-2884-49B8-A05C-9AA1B5FC54BA}" srcOrd="0" destOrd="0" presId="urn:microsoft.com/office/officeart/2018/5/layout/IconCircleLabelList"/>
    <dgm:cxn modelId="{456F13E5-8816-401F-AFED-5CA08E5DE7AE}" type="presOf" srcId="{F2EDD7CC-66C2-4E43-BA14-E50EC09951C3}" destId="{6B0C0186-3957-470D-AC91-677DDA716AD7}" srcOrd="0" destOrd="0" presId="urn:microsoft.com/office/officeart/2018/5/layout/IconCircleLabelList"/>
    <dgm:cxn modelId="{CBAB4CF9-7D6E-4E10-A691-EDFF0956C703}" type="presOf" srcId="{67718398-6F0C-4AEB-AF07-9BBDCF9032F0}" destId="{1C863945-A1F9-4D2F-BE3C-5804C1DD2048}" srcOrd="0" destOrd="0" presId="urn:microsoft.com/office/officeart/2018/5/layout/IconCircleLabelList"/>
    <dgm:cxn modelId="{28E662FD-429C-4CAA-B1E9-BACB72A4B7CF}" type="presOf" srcId="{6C0AF200-A687-40E6-A25F-93A722F7C642}" destId="{D5A878F1-A3F8-4414-91A1-BC49F71CA61A}" srcOrd="0" destOrd="0" presId="urn:microsoft.com/office/officeart/2018/5/layout/IconCircleLabelList"/>
    <dgm:cxn modelId="{B0800E2D-9E25-49B0-8029-545A42622D5C}" type="presParOf" srcId="{D5A878F1-A3F8-4414-91A1-BC49F71CA61A}" destId="{EE351718-D5F4-4432-A3C0-1641BA9D7B21}" srcOrd="0" destOrd="0" presId="urn:microsoft.com/office/officeart/2018/5/layout/IconCircleLabelList"/>
    <dgm:cxn modelId="{53CA4DE1-3675-47A4-897C-C6F0B6DEBB01}" type="presParOf" srcId="{EE351718-D5F4-4432-A3C0-1641BA9D7B21}" destId="{4E3A5626-9F53-442D-B2B7-1D0974C772D0}" srcOrd="0" destOrd="0" presId="urn:microsoft.com/office/officeart/2018/5/layout/IconCircleLabelList"/>
    <dgm:cxn modelId="{9B5787B4-0A87-4A30-AE13-DCAEA54405F8}" type="presParOf" srcId="{EE351718-D5F4-4432-A3C0-1641BA9D7B21}" destId="{942747E2-5B23-437E-8851-DA7D3B484B1A}" srcOrd="1" destOrd="0" presId="urn:microsoft.com/office/officeart/2018/5/layout/IconCircleLabelList"/>
    <dgm:cxn modelId="{B1F79673-2351-489E-A309-11A4AFAEACE9}" type="presParOf" srcId="{EE351718-D5F4-4432-A3C0-1641BA9D7B21}" destId="{F49E7CD4-425D-4D85-9740-FAC923C4FA37}" srcOrd="2" destOrd="0" presId="urn:microsoft.com/office/officeart/2018/5/layout/IconCircleLabelList"/>
    <dgm:cxn modelId="{7AF10995-9B06-48B1-B14C-074E5E647EC6}" type="presParOf" srcId="{EE351718-D5F4-4432-A3C0-1641BA9D7B21}" destId="{1C863945-A1F9-4D2F-BE3C-5804C1DD2048}" srcOrd="3" destOrd="0" presId="urn:microsoft.com/office/officeart/2018/5/layout/IconCircleLabelList"/>
    <dgm:cxn modelId="{01A43807-5AC0-4FFD-84DA-329CC2091B45}" type="presParOf" srcId="{D5A878F1-A3F8-4414-91A1-BC49F71CA61A}" destId="{A4287562-DE3A-4527-BC81-45BEA6B3E9C9}" srcOrd="1" destOrd="0" presId="urn:microsoft.com/office/officeart/2018/5/layout/IconCircleLabelList"/>
    <dgm:cxn modelId="{6775FDE8-F13C-4A6C-A901-EE2A4D54A274}" type="presParOf" srcId="{D5A878F1-A3F8-4414-91A1-BC49F71CA61A}" destId="{8B84999A-015C-444C-9DD0-3CD6D7FCA7D1}" srcOrd="2" destOrd="0" presId="urn:microsoft.com/office/officeart/2018/5/layout/IconCircleLabelList"/>
    <dgm:cxn modelId="{E6E6B0B3-A1F7-451F-A279-EC43305CB81C}" type="presParOf" srcId="{8B84999A-015C-444C-9DD0-3CD6D7FCA7D1}" destId="{CCEA0DCF-8DC8-4F33-8652-4D5BAE500C5D}" srcOrd="0" destOrd="0" presId="urn:microsoft.com/office/officeart/2018/5/layout/IconCircleLabelList"/>
    <dgm:cxn modelId="{6A406E1B-C050-4BBD-A743-219300E132C5}" type="presParOf" srcId="{8B84999A-015C-444C-9DD0-3CD6D7FCA7D1}" destId="{B8C2BF47-5469-4210-97DD-957D0940D602}" srcOrd="1" destOrd="0" presId="urn:microsoft.com/office/officeart/2018/5/layout/IconCircleLabelList"/>
    <dgm:cxn modelId="{8817B99D-36F1-41B3-8A7D-7E3B1D4CDD37}" type="presParOf" srcId="{8B84999A-015C-444C-9DD0-3CD6D7FCA7D1}" destId="{07CE0BDA-123E-4DB5-BA4C-8E6C11A34A2E}" srcOrd="2" destOrd="0" presId="urn:microsoft.com/office/officeart/2018/5/layout/IconCircleLabelList"/>
    <dgm:cxn modelId="{196760D5-2472-458A-89F7-521FDE89D613}" type="presParOf" srcId="{8B84999A-015C-444C-9DD0-3CD6D7FCA7D1}" destId="{6B0C0186-3957-470D-AC91-677DDA716AD7}" srcOrd="3" destOrd="0" presId="urn:microsoft.com/office/officeart/2018/5/layout/IconCircleLabelList"/>
    <dgm:cxn modelId="{E34A74F9-3616-46FA-838A-CEF05C8846BF}" type="presParOf" srcId="{D5A878F1-A3F8-4414-91A1-BC49F71CA61A}" destId="{190E9A8B-D738-4BEA-8BBE-A0297C765E12}" srcOrd="3" destOrd="0" presId="urn:microsoft.com/office/officeart/2018/5/layout/IconCircleLabelList"/>
    <dgm:cxn modelId="{A13CC339-86D6-45A4-AC4E-910F47372374}" type="presParOf" srcId="{D5A878F1-A3F8-4414-91A1-BC49F71CA61A}" destId="{F9982E64-C319-4994-BAD3-9B05A4318692}" srcOrd="4" destOrd="0" presId="urn:microsoft.com/office/officeart/2018/5/layout/IconCircleLabelList"/>
    <dgm:cxn modelId="{D834E3F0-793D-485C-9729-30BCD5CBDC25}" type="presParOf" srcId="{F9982E64-C319-4994-BAD3-9B05A4318692}" destId="{4ECE43A2-9E89-4A3E-8A7A-0936DF6C2979}" srcOrd="0" destOrd="0" presId="urn:microsoft.com/office/officeart/2018/5/layout/IconCircleLabelList"/>
    <dgm:cxn modelId="{262C9B96-BDB3-4CE9-867D-9B4050DE7806}" type="presParOf" srcId="{F9982E64-C319-4994-BAD3-9B05A4318692}" destId="{D9ACB8C5-6B96-45DE-8040-2F5FB50CE2D4}" srcOrd="1" destOrd="0" presId="urn:microsoft.com/office/officeart/2018/5/layout/IconCircleLabelList"/>
    <dgm:cxn modelId="{31A5E63F-778E-46C4-8D78-05D4B94062F1}" type="presParOf" srcId="{F9982E64-C319-4994-BAD3-9B05A4318692}" destId="{C610761C-78CC-4A98-BD28-92448CD6A38D}" srcOrd="2" destOrd="0" presId="urn:microsoft.com/office/officeart/2018/5/layout/IconCircleLabelList"/>
    <dgm:cxn modelId="{36AA5F91-4838-4BE6-9D7B-AD238D693870}" type="presParOf" srcId="{F9982E64-C319-4994-BAD3-9B05A4318692}" destId="{2E52C454-2884-49B8-A05C-9AA1B5FC54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DC75FF-4A91-41AE-8BB2-72BCBB7B0E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2948B9-05FB-43C6-A5BE-5494E3A610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Services</a:t>
          </a:r>
        </a:p>
      </dgm:t>
    </dgm:pt>
    <dgm:pt modelId="{909EFFE7-65A6-439C-8289-4F2F49DF66F6}" type="parTrans" cxnId="{52138C3B-6DBC-40AA-A304-8A167578F3E1}">
      <dgm:prSet/>
      <dgm:spPr/>
      <dgm:t>
        <a:bodyPr/>
        <a:lstStyle/>
        <a:p>
          <a:endParaRPr lang="en-US"/>
        </a:p>
      </dgm:t>
    </dgm:pt>
    <dgm:pt modelId="{C8F91AC2-D868-4412-A2F8-23DEF36C3171}" type="sibTrans" cxnId="{52138C3B-6DBC-40AA-A304-8A167578F3E1}">
      <dgm:prSet/>
      <dgm:spPr/>
      <dgm:t>
        <a:bodyPr/>
        <a:lstStyle/>
        <a:p>
          <a:endParaRPr lang="en-US"/>
        </a:p>
      </dgm:t>
    </dgm:pt>
    <dgm:pt modelId="{64690AE2-5335-4BEC-9770-33F09E4DB5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Application Server</a:t>
          </a:r>
        </a:p>
      </dgm:t>
    </dgm:pt>
    <dgm:pt modelId="{7BB2C3B6-EA89-4470-9D6F-3E298B085570}" type="parTrans" cxnId="{6AFAC0EE-C6C7-40A5-BC13-A775A5242243}">
      <dgm:prSet/>
      <dgm:spPr/>
      <dgm:t>
        <a:bodyPr/>
        <a:lstStyle/>
        <a:p>
          <a:endParaRPr lang="en-US"/>
        </a:p>
      </dgm:t>
    </dgm:pt>
    <dgm:pt modelId="{6ED712F1-636F-4E5B-AF65-16C3753E050C}" type="sibTrans" cxnId="{6AFAC0EE-C6C7-40A5-BC13-A775A5242243}">
      <dgm:prSet/>
      <dgm:spPr/>
      <dgm:t>
        <a:bodyPr/>
        <a:lstStyle/>
        <a:p>
          <a:endParaRPr lang="en-US"/>
        </a:p>
      </dgm:t>
    </dgm:pt>
    <dgm:pt modelId="{0C3D7D64-AE73-42A4-9CAF-61D4B973EB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Communication Protocol</a:t>
          </a:r>
        </a:p>
      </dgm:t>
    </dgm:pt>
    <dgm:pt modelId="{0519F7BC-CA7C-4BB1-BB61-9D7130D621DC}" type="parTrans" cxnId="{D66885C4-8154-4F2F-9D47-E207A0DB0298}">
      <dgm:prSet/>
      <dgm:spPr/>
      <dgm:t>
        <a:bodyPr/>
        <a:lstStyle/>
        <a:p>
          <a:endParaRPr lang="en-US"/>
        </a:p>
      </dgm:t>
    </dgm:pt>
    <dgm:pt modelId="{952AAA9A-8C5D-4FE9-9B04-B5709FA822A4}" type="sibTrans" cxnId="{D66885C4-8154-4F2F-9D47-E207A0DB0298}">
      <dgm:prSet/>
      <dgm:spPr/>
      <dgm:t>
        <a:bodyPr/>
        <a:lstStyle/>
        <a:p>
          <a:endParaRPr lang="en-US"/>
        </a:p>
      </dgm:t>
    </dgm:pt>
    <dgm:pt modelId="{161C12EE-9128-4817-BB16-E9ADFDCF33D8}" type="pres">
      <dgm:prSet presAssocID="{B2DC75FF-4A91-41AE-8BB2-72BCBB7B0E46}" presName="root" presStyleCnt="0">
        <dgm:presLayoutVars>
          <dgm:dir/>
          <dgm:resizeHandles val="exact"/>
        </dgm:presLayoutVars>
      </dgm:prSet>
      <dgm:spPr/>
    </dgm:pt>
    <dgm:pt modelId="{A2F369F0-FB63-412B-A689-F9D4D270C47E}" type="pres">
      <dgm:prSet presAssocID="{382948B9-05FB-43C6-A5BE-5494E3A61080}" presName="compNode" presStyleCnt="0"/>
      <dgm:spPr/>
    </dgm:pt>
    <dgm:pt modelId="{9ADE4F4C-5BB4-4578-B3DD-CE3018022194}" type="pres">
      <dgm:prSet presAssocID="{382948B9-05FB-43C6-A5BE-5494E3A610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FBE988-8B5A-4E22-AE3D-0DE2C24B6E82}" type="pres">
      <dgm:prSet presAssocID="{382948B9-05FB-43C6-A5BE-5494E3A610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DDFDB71-BA56-4AA1-8685-385F43CEDD0D}" type="pres">
      <dgm:prSet presAssocID="{382948B9-05FB-43C6-A5BE-5494E3A61080}" presName="spaceRect" presStyleCnt="0"/>
      <dgm:spPr/>
    </dgm:pt>
    <dgm:pt modelId="{BC5D0972-F524-4602-AE08-07B5C317158D}" type="pres">
      <dgm:prSet presAssocID="{382948B9-05FB-43C6-A5BE-5494E3A61080}" presName="textRect" presStyleLbl="revTx" presStyleIdx="0" presStyleCnt="3">
        <dgm:presLayoutVars>
          <dgm:chMax val="1"/>
          <dgm:chPref val="1"/>
        </dgm:presLayoutVars>
      </dgm:prSet>
      <dgm:spPr/>
    </dgm:pt>
    <dgm:pt modelId="{60869E46-A2AD-481C-8453-90C10757E931}" type="pres">
      <dgm:prSet presAssocID="{C8F91AC2-D868-4412-A2F8-23DEF36C3171}" presName="sibTrans" presStyleCnt="0"/>
      <dgm:spPr/>
    </dgm:pt>
    <dgm:pt modelId="{8DA79D56-A060-47BB-8856-97A8910CC381}" type="pres">
      <dgm:prSet presAssocID="{64690AE2-5335-4BEC-9770-33F09E4DB5DD}" presName="compNode" presStyleCnt="0"/>
      <dgm:spPr/>
    </dgm:pt>
    <dgm:pt modelId="{BE8C0EBF-B6F8-42BE-96DA-64548E29756E}" type="pres">
      <dgm:prSet presAssocID="{64690AE2-5335-4BEC-9770-33F09E4DB5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D347541-562E-4C08-8770-4C3B5FE181B1}" type="pres">
      <dgm:prSet presAssocID="{64690AE2-5335-4BEC-9770-33F09E4DB5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AC0932E-F6C5-4F26-BA6D-BE64BC010B19}" type="pres">
      <dgm:prSet presAssocID="{64690AE2-5335-4BEC-9770-33F09E4DB5DD}" presName="spaceRect" presStyleCnt="0"/>
      <dgm:spPr/>
    </dgm:pt>
    <dgm:pt modelId="{63A3DE08-0007-448F-853A-67CB9DD7BF40}" type="pres">
      <dgm:prSet presAssocID="{64690AE2-5335-4BEC-9770-33F09E4DB5DD}" presName="textRect" presStyleLbl="revTx" presStyleIdx="1" presStyleCnt="3">
        <dgm:presLayoutVars>
          <dgm:chMax val="1"/>
          <dgm:chPref val="1"/>
        </dgm:presLayoutVars>
      </dgm:prSet>
      <dgm:spPr/>
    </dgm:pt>
    <dgm:pt modelId="{E2D0FC0D-26BA-4DB1-8512-C924C8D09426}" type="pres">
      <dgm:prSet presAssocID="{6ED712F1-636F-4E5B-AF65-16C3753E050C}" presName="sibTrans" presStyleCnt="0"/>
      <dgm:spPr/>
    </dgm:pt>
    <dgm:pt modelId="{EAB11C3E-C354-46D8-BD0A-07AE51844496}" type="pres">
      <dgm:prSet presAssocID="{0C3D7D64-AE73-42A4-9CAF-61D4B973EBB8}" presName="compNode" presStyleCnt="0"/>
      <dgm:spPr/>
    </dgm:pt>
    <dgm:pt modelId="{9E7A62CD-6758-45A1-B39B-D77787E2D17A}" type="pres">
      <dgm:prSet presAssocID="{0C3D7D64-AE73-42A4-9CAF-61D4B973EBB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C4F252-26D3-425F-A04F-FE6372EA40FA}" type="pres">
      <dgm:prSet presAssocID="{0C3D7D64-AE73-42A4-9CAF-61D4B973E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AC30210-09FF-43AE-A362-CE71E611B34F}" type="pres">
      <dgm:prSet presAssocID="{0C3D7D64-AE73-42A4-9CAF-61D4B973EBB8}" presName="spaceRect" presStyleCnt="0"/>
      <dgm:spPr/>
    </dgm:pt>
    <dgm:pt modelId="{2D8D241A-C6B0-458F-822F-012DB7035B13}" type="pres">
      <dgm:prSet presAssocID="{0C3D7D64-AE73-42A4-9CAF-61D4B973EB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3E120A-E27E-4D22-AAEE-68A8606CC523}" type="presOf" srcId="{0C3D7D64-AE73-42A4-9CAF-61D4B973EBB8}" destId="{2D8D241A-C6B0-458F-822F-012DB7035B13}" srcOrd="0" destOrd="0" presId="urn:microsoft.com/office/officeart/2018/5/layout/IconLeafLabelList"/>
    <dgm:cxn modelId="{52138C3B-6DBC-40AA-A304-8A167578F3E1}" srcId="{B2DC75FF-4A91-41AE-8BB2-72BCBB7B0E46}" destId="{382948B9-05FB-43C6-A5BE-5494E3A61080}" srcOrd="0" destOrd="0" parTransId="{909EFFE7-65A6-439C-8289-4F2F49DF66F6}" sibTransId="{C8F91AC2-D868-4412-A2F8-23DEF36C3171}"/>
    <dgm:cxn modelId="{3BBCF887-F2EC-4A0C-8261-56097D54BB01}" type="presOf" srcId="{382948B9-05FB-43C6-A5BE-5494E3A61080}" destId="{BC5D0972-F524-4602-AE08-07B5C317158D}" srcOrd="0" destOrd="0" presId="urn:microsoft.com/office/officeart/2018/5/layout/IconLeafLabelList"/>
    <dgm:cxn modelId="{450F1F89-DC1C-49E9-8D19-8DF8AC568607}" type="presOf" srcId="{B2DC75FF-4A91-41AE-8BB2-72BCBB7B0E46}" destId="{161C12EE-9128-4817-BB16-E9ADFDCF33D8}" srcOrd="0" destOrd="0" presId="urn:microsoft.com/office/officeart/2018/5/layout/IconLeafLabelList"/>
    <dgm:cxn modelId="{D66885C4-8154-4F2F-9D47-E207A0DB0298}" srcId="{B2DC75FF-4A91-41AE-8BB2-72BCBB7B0E46}" destId="{0C3D7D64-AE73-42A4-9CAF-61D4B973EBB8}" srcOrd="2" destOrd="0" parTransId="{0519F7BC-CA7C-4BB1-BB61-9D7130D621DC}" sibTransId="{952AAA9A-8C5D-4FE9-9B04-B5709FA822A4}"/>
    <dgm:cxn modelId="{7CD167D2-44F4-4BEA-8355-426AEEFE8064}" type="presOf" srcId="{64690AE2-5335-4BEC-9770-33F09E4DB5DD}" destId="{63A3DE08-0007-448F-853A-67CB9DD7BF40}" srcOrd="0" destOrd="0" presId="urn:microsoft.com/office/officeart/2018/5/layout/IconLeafLabelList"/>
    <dgm:cxn modelId="{6AFAC0EE-C6C7-40A5-BC13-A775A5242243}" srcId="{B2DC75FF-4A91-41AE-8BB2-72BCBB7B0E46}" destId="{64690AE2-5335-4BEC-9770-33F09E4DB5DD}" srcOrd="1" destOrd="0" parTransId="{7BB2C3B6-EA89-4470-9D6F-3E298B085570}" sibTransId="{6ED712F1-636F-4E5B-AF65-16C3753E050C}"/>
    <dgm:cxn modelId="{12FD7B6F-E4DA-4B96-95E7-C5E4BD1141B7}" type="presParOf" srcId="{161C12EE-9128-4817-BB16-E9ADFDCF33D8}" destId="{A2F369F0-FB63-412B-A689-F9D4D270C47E}" srcOrd="0" destOrd="0" presId="urn:microsoft.com/office/officeart/2018/5/layout/IconLeafLabelList"/>
    <dgm:cxn modelId="{19C0611E-E307-47C0-A664-A91569FCB9B2}" type="presParOf" srcId="{A2F369F0-FB63-412B-A689-F9D4D270C47E}" destId="{9ADE4F4C-5BB4-4578-B3DD-CE3018022194}" srcOrd="0" destOrd="0" presId="urn:microsoft.com/office/officeart/2018/5/layout/IconLeafLabelList"/>
    <dgm:cxn modelId="{66E03372-CC87-4C63-A730-2A91EA8545DB}" type="presParOf" srcId="{A2F369F0-FB63-412B-A689-F9D4D270C47E}" destId="{FBFBE988-8B5A-4E22-AE3D-0DE2C24B6E82}" srcOrd="1" destOrd="0" presId="urn:microsoft.com/office/officeart/2018/5/layout/IconLeafLabelList"/>
    <dgm:cxn modelId="{26188E3D-2B49-43B1-ACEC-434EE36B23C1}" type="presParOf" srcId="{A2F369F0-FB63-412B-A689-F9D4D270C47E}" destId="{8DDFDB71-BA56-4AA1-8685-385F43CEDD0D}" srcOrd="2" destOrd="0" presId="urn:microsoft.com/office/officeart/2018/5/layout/IconLeafLabelList"/>
    <dgm:cxn modelId="{5B863A76-FC42-4764-89F7-5CD04558BF21}" type="presParOf" srcId="{A2F369F0-FB63-412B-A689-F9D4D270C47E}" destId="{BC5D0972-F524-4602-AE08-07B5C317158D}" srcOrd="3" destOrd="0" presId="urn:microsoft.com/office/officeart/2018/5/layout/IconLeafLabelList"/>
    <dgm:cxn modelId="{B5B130B4-8249-4E14-8F15-26EC61B8B369}" type="presParOf" srcId="{161C12EE-9128-4817-BB16-E9ADFDCF33D8}" destId="{60869E46-A2AD-481C-8453-90C10757E931}" srcOrd="1" destOrd="0" presId="urn:microsoft.com/office/officeart/2018/5/layout/IconLeafLabelList"/>
    <dgm:cxn modelId="{22F22663-51CC-44D8-9F4B-0C78ECEEEBFA}" type="presParOf" srcId="{161C12EE-9128-4817-BB16-E9ADFDCF33D8}" destId="{8DA79D56-A060-47BB-8856-97A8910CC381}" srcOrd="2" destOrd="0" presId="urn:microsoft.com/office/officeart/2018/5/layout/IconLeafLabelList"/>
    <dgm:cxn modelId="{D2D9F664-4B04-444D-BD0C-DF4A5433BBA1}" type="presParOf" srcId="{8DA79D56-A060-47BB-8856-97A8910CC381}" destId="{BE8C0EBF-B6F8-42BE-96DA-64548E29756E}" srcOrd="0" destOrd="0" presId="urn:microsoft.com/office/officeart/2018/5/layout/IconLeafLabelList"/>
    <dgm:cxn modelId="{03A5BBD8-B9B9-4BEC-8EA6-D2F14F6C0598}" type="presParOf" srcId="{8DA79D56-A060-47BB-8856-97A8910CC381}" destId="{ED347541-562E-4C08-8770-4C3B5FE181B1}" srcOrd="1" destOrd="0" presId="urn:microsoft.com/office/officeart/2018/5/layout/IconLeafLabelList"/>
    <dgm:cxn modelId="{7505FCC6-E334-48EC-9EB1-CA1395692C93}" type="presParOf" srcId="{8DA79D56-A060-47BB-8856-97A8910CC381}" destId="{5AC0932E-F6C5-4F26-BA6D-BE64BC010B19}" srcOrd="2" destOrd="0" presId="urn:microsoft.com/office/officeart/2018/5/layout/IconLeafLabelList"/>
    <dgm:cxn modelId="{F14D86F2-C56D-47C9-B0FD-B1161ABB7386}" type="presParOf" srcId="{8DA79D56-A060-47BB-8856-97A8910CC381}" destId="{63A3DE08-0007-448F-853A-67CB9DD7BF40}" srcOrd="3" destOrd="0" presId="urn:microsoft.com/office/officeart/2018/5/layout/IconLeafLabelList"/>
    <dgm:cxn modelId="{08AA75A4-A8E4-4D98-AEEC-947E52E71E78}" type="presParOf" srcId="{161C12EE-9128-4817-BB16-E9ADFDCF33D8}" destId="{E2D0FC0D-26BA-4DB1-8512-C924C8D09426}" srcOrd="3" destOrd="0" presId="urn:microsoft.com/office/officeart/2018/5/layout/IconLeafLabelList"/>
    <dgm:cxn modelId="{C9245E6F-BB96-46ED-B11C-B64272DCE221}" type="presParOf" srcId="{161C12EE-9128-4817-BB16-E9ADFDCF33D8}" destId="{EAB11C3E-C354-46D8-BD0A-07AE51844496}" srcOrd="4" destOrd="0" presId="urn:microsoft.com/office/officeart/2018/5/layout/IconLeafLabelList"/>
    <dgm:cxn modelId="{4A1E9D61-7BDD-41C2-9847-D6779750D4F5}" type="presParOf" srcId="{EAB11C3E-C354-46D8-BD0A-07AE51844496}" destId="{9E7A62CD-6758-45A1-B39B-D77787E2D17A}" srcOrd="0" destOrd="0" presId="urn:microsoft.com/office/officeart/2018/5/layout/IconLeafLabelList"/>
    <dgm:cxn modelId="{B4CBB350-FC36-460A-ACCB-0E518D19CA6D}" type="presParOf" srcId="{EAB11C3E-C354-46D8-BD0A-07AE51844496}" destId="{40C4F252-26D3-425F-A04F-FE6372EA40FA}" srcOrd="1" destOrd="0" presId="urn:microsoft.com/office/officeart/2018/5/layout/IconLeafLabelList"/>
    <dgm:cxn modelId="{C6CC2498-C555-422B-940C-2AECBEED4A77}" type="presParOf" srcId="{EAB11C3E-C354-46D8-BD0A-07AE51844496}" destId="{AAC30210-09FF-43AE-A362-CE71E611B34F}" srcOrd="2" destOrd="0" presId="urn:microsoft.com/office/officeart/2018/5/layout/IconLeafLabelList"/>
    <dgm:cxn modelId="{6646F334-6E63-4FE0-9EF6-9BA2138AF199}" type="presParOf" srcId="{EAB11C3E-C354-46D8-BD0A-07AE51844496}" destId="{2D8D241A-C6B0-458F-822F-012DB7035B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F35B5D-DFE4-46AE-80A2-5578D7ADD18A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4E6784-874A-4339-924B-CFF6A13CC110}">
      <dgm:prSet phldrT="[Text]"/>
      <dgm:spPr/>
      <dgm:t>
        <a:bodyPr/>
        <a:lstStyle/>
        <a:p>
          <a:r>
            <a:rPr lang="en-US" dirty="0"/>
            <a:t>Service Registry</a:t>
          </a:r>
        </a:p>
      </dgm:t>
    </dgm:pt>
    <dgm:pt modelId="{4BC2EEC4-C460-4F8B-9CD1-1A8F93A753BF}" type="parTrans" cxnId="{C8B80172-0190-4D2A-BA06-81BD3B5207B7}">
      <dgm:prSet/>
      <dgm:spPr/>
      <dgm:t>
        <a:bodyPr/>
        <a:lstStyle/>
        <a:p>
          <a:endParaRPr lang="en-US"/>
        </a:p>
      </dgm:t>
    </dgm:pt>
    <dgm:pt modelId="{15EC7739-B6A7-4756-A13E-C627DF48C214}" type="sibTrans" cxnId="{C8B80172-0190-4D2A-BA06-81BD3B5207B7}">
      <dgm:prSet/>
      <dgm:spPr/>
      <dgm:t>
        <a:bodyPr/>
        <a:lstStyle/>
        <a:p>
          <a:r>
            <a:rPr lang="en-US" dirty="0"/>
            <a:t>Publish</a:t>
          </a:r>
        </a:p>
      </dgm:t>
    </dgm:pt>
    <dgm:pt modelId="{7AB9B9A5-079C-432F-B342-24D2E5C6692E}">
      <dgm:prSet phldrT="[Text]"/>
      <dgm:spPr/>
      <dgm:t>
        <a:bodyPr/>
        <a:lstStyle/>
        <a:p>
          <a:r>
            <a:rPr lang="en-US" dirty="0"/>
            <a:t>Service Provider</a:t>
          </a:r>
        </a:p>
      </dgm:t>
    </dgm:pt>
    <dgm:pt modelId="{97B289A7-D449-4ED0-94C6-11634226ABC6}" type="parTrans" cxnId="{2CB28574-EE80-4968-B339-C0B110627F46}">
      <dgm:prSet/>
      <dgm:spPr/>
      <dgm:t>
        <a:bodyPr/>
        <a:lstStyle/>
        <a:p>
          <a:endParaRPr lang="en-US"/>
        </a:p>
      </dgm:t>
    </dgm:pt>
    <dgm:pt modelId="{18835150-2AC3-4149-98E0-293910E545D5}" type="sibTrans" cxnId="{2CB28574-EE80-4968-B339-C0B110627F46}">
      <dgm:prSet/>
      <dgm:spPr/>
      <dgm:t>
        <a:bodyPr/>
        <a:lstStyle/>
        <a:p>
          <a:r>
            <a:rPr lang="en-US" dirty="0"/>
            <a:t>Bind</a:t>
          </a:r>
        </a:p>
      </dgm:t>
    </dgm:pt>
    <dgm:pt modelId="{0A0FBEF4-5E99-4C1D-B5F2-59B54FFAE7F1}">
      <dgm:prSet phldrT="[Text]"/>
      <dgm:spPr/>
      <dgm:t>
        <a:bodyPr/>
        <a:lstStyle/>
        <a:p>
          <a:r>
            <a:rPr lang="en-US" dirty="0"/>
            <a:t>Service Requester</a:t>
          </a:r>
        </a:p>
      </dgm:t>
    </dgm:pt>
    <dgm:pt modelId="{35BE30A5-D9B6-4715-BBAF-F3EAE8B4D892}" type="parTrans" cxnId="{D70FA297-E9ED-49B8-B49F-3C00AC9D9F29}">
      <dgm:prSet/>
      <dgm:spPr/>
      <dgm:t>
        <a:bodyPr/>
        <a:lstStyle/>
        <a:p>
          <a:endParaRPr lang="en-US"/>
        </a:p>
      </dgm:t>
    </dgm:pt>
    <dgm:pt modelId="{D1C7E2A8-1C09-449E-9AFD-E8D85D44B038}" type="sibTrans" cxnId="{D70FA297-E9ED-49B8-B49F-3C00AC9D9F29}">
      <dgm:prSet/>
      <dgm:spPr/>
      <dgm:t>
        <a:bodyPr/>
        <a:lstStyle/>
        <a:p>
          <a:r>
            <a:rPr lang="en-US" dirty="0"/>
            <a:t>Find</a:t>
          </a:r>
        </a:p>
      </dgm:t>
    </dgm:pt>
    <dgm:pt modelId="{FE52E9B1-3122-4136-BFC5-824F082EA0B7}" type="pres">
      <dgm:prSet presAssocID="{CCF35B5D-DFE4-46AE-80A2-5578D7ADD18A}" presName="cycle" presStyleCnt="0">
        <dgm:presLayoutVars>
          <dgm:dir/>
          <dgm:resizeHandles val="exact"/>
        </dgm:presLayoutVars>
      </dgm:prSet>
      <dgm:spPr/>
    </dgm:pt>
    <dgm:pt modelId="{E7FAC84C-1713-415A-AA8E-900662C31021}" type="pres">
      <dgm:prSet presAssocID="{C04E6784-874A-4339-924B-CFF6A13CC110}" presName="node" presStyleLbl="node1" presStyleIdx="0" presStyleCnt="3">
        <dgm:presLayoutVars>
          <dgm:bulletEnabled val="1"/>
        </dgm:presLayoutVars>
      </dgm:prSet>
      <dgm:spPr/>
    </dgm:pt>
    <dgm:pt modelId="{71115B32-D0D1-447D-9DCB-01B84897DF2B}" type="pres">
      <dgm:prSet presAssocID="{15EC7739-B6A7-4756-A13E-C627DF48C214}" presName="sibTrans" presStyleLbl="sibTrans2D1" presStyleIdx="0" presStyleCnt="3" custScaleX="168428" custScaleY="52812"/>
      <dgm:spPr>
        <a:prstGeom prst="leftRightArrow">
          <a:avLst/>
        </a:prstGeom>
      </dgm:spPr>
    </dgm:pt>
    <dgm:pt modelId="{EA686338-0C85-4E82-A6BF-5B4C0BF5D4AA}" type="pres">
      <dgm:prSet presAssocID="{15EC7739-B6A7-4756-A13E-C627DF48C214}" presName="connectorText" presStyleLbl="sibTrans2D1" presStyleIdx="0" presStyleCnt="3"/>
      <dgm:spPr/>
    </dgm:pt>
    <dgm:pt modelId="{E73338B8-7412-492E-9C4E-179B7AAE247D}" type="pres">
      <dgm:prSet presAssocID="{7AB9B9A5-079C-432F-B342-24D2E5C6692E}" presName="node" presStyleLbl="node1" presStyleIdx="1" presStyleCnt="3">
        <dgm:presLayoutVars>
          <dgm:bulletEnabled val="1"/>
        </dgm:presLayoutVars>
      </dgm:prSet>
      <dgm:spPr/>
    </dgm:pt>
    <dgm:pt modelId="{7E5E7D1C-09B1-4C00-BC58-1CBFD3917A9B}" type="pres">
      <dgm:prSet presAssocID="{18835150-2AC3-4149-98E0-293910E545D5}" presName="sibTrans" presStyleLbl="sibTrans2D1" presStyleIdx="1" presStyleCnt="3" custScaleX="174233" custScaleY="53812"/>
      <dgm:spPr>
        <a:prstGeom prst="leftRightArrow">
          <a:avLst/>
        </a:prstGeom>
      </dgm:spPr>
    </dgm:pt>
    <dgm:pt modelId="{543EC7C5-3B91-407C-8A0B-235474EAA8B1}" type="pres">
      <dgm:prSet presAssocID="{18835150-2AC3-4149-98E0-293910E545D5}" presName="connectorText" presStyleLbl="sibTrans2D1" presStyleIdx="1" presStyleCnt="3"/>
      <dgm:spPr/>
    </dgm:pt>
    <dgm:pt modelId="{70834A1F-3E6A-486C-8D00-08E52028746D}" type="pres">
      <dgm:prSet presAssocID="{0A0FBEF4-5E99-4C1D-B5F2-59B54FFAE7F1}" presName="node" presStyleLbl="node1" presStyleIdx="2" presStyleCnt="3">
        <dgm:presLayoutVars>
          <dgm:bulletEnabled val="1"/>
        </dgm:presLayoutVars>
      </dgm:prSet>
      <dgm:spPr/>
    </dgm:pt>
    <dgm:pt modelId="{B6E1048A-902A-49BE-AB6C-193714CD3849}" type="pres">
      <dgm:prSet presAssocID="{D1C7E2A8-1C09-449E-9AFD-E8D85D44B038}" presName="sibTrans" presStyleLbl="sibTrans2D1" presStyleIdx="2" presStyleCnt="3" custScaleX="177744" custScaleY="48176"/>
      <dgm:spPr>
        <a:prstGeom prst="leftRightArrow">
          <a:avLst/>
        </a:prstGeom>
      </dgm:spPr>
    </dgm:pt>
    <dgm:pt modelId="{10A7662D-3A5D-4F60-BE20-8C58C8CE37D1}" type="pres">
      <dgm:prSet presAssocID="{D1C7E2A8-1C09-449E-9AFD-E8D85D44B038}" presName="connectorText" presStyleLbl="sibTrans2D1" presStyleIdx="2" presStyleCnt="3"/>
      <dgm:spPr/>
    </dgm:pt>
  </dgm:ptLst>
  <dgm:cxnLst>
    <dgm:cxn modelId="{0DBD4119-CC8C-40EA-AB45-8B9CDC0E40B6}" type="presOf" srcId="{CCF35B5D-DFE4-46AE-80A2-5578D7ADD18A}" destId="{FE52E9B1-3122-4136-BFC5-824F082EA0B7}" srcOrd="0" destOrd="0" presId="urn:microsoft.com/office/officeart/2005/8/layout/cycle2"/>
    <dgm:cxn modelId="{3CD4DC21-19FD-42D8-A8A1-AD3F46FE96CD}" type="presOf" srcId="{18835150-2AC3-4149-98E0-293910E545D5}" destId="{7E5E7D1C-09B1-4C00-BC58-1CBFD3917A9B}" srcOrd="0" destOrd="0" presId="urn:microsoft.com/office/officeart/2005/8/layout/cycle2"/>
    <dgm:cxn modelId="{255A9E25-8167-4971-8564-1635D8610AB0}" type="presOf" srcId="{D1C7E2A8-1C09-449E-9AFD-E8D85D44B038}" destId="{B6E1048A-902A-49BE-AB6C-193714CD3849}" srcOrd="0" destOrd="0" presId="urn:microsoft.com/office/officeart/2005/8/layout/cycle2"/>
    <dgm:cxn modelId="{F5ED0C38-4640-45DE-A831-1979E1BD4247}" type="presOf" srcId="{0A0FBEF4-5E99-4C1D-B5F2-59B54FFAE7F1}" destId="{70834A1F-3E6A-486C-8D00-08E52028746D}" srcOrd="0" destOrd="0" presId="urn:microsoft.com/office/officeart/2005/8/layout/cycle2"/>
    <dgm:cxn modelId="{549CCE50-F06C-47DD-86C9-CD61EF6C3735}" type="presOf" srcId="{15EC7739-B6A7-4756-A13E-C627DF48C214}" destId="{EA686338-0C85-4E82-A6BF-5B4C0BF5D4AA}" srcOrd="1" destOrd="0" presId="urn:microsoft.com/office/officeart/2005/8/layout/cycle2"/>
    <dgm:cxn modelId="{F197A45A-FF29-4FD1-B06C-3C57E6A8B7BA}" type="presOf" srcId="{15EC7739-B6A7-4756-A13E-C627DF48C214}" destId="{71115B32-D0D1-447D-9DCB-01B84897DF2B}" srcOrd="0" destOrd="0" presId="urn:microsoft.com/office/officeart/2005/8/layout/cycle2"/>
    <dgm:cxn modelId="{8D6AB15A-73D7-4144-ACDF-1B344B79796F}" type="presOf" srcId="{18835150-2AC3-4149-98E0-293910E545D5}" destId="{543EC7C5-3B91-407C-8A0B-235474EAA8B1}" srcOrd="1" destOrd="0" presId="urn:microsoft.com/office/officeart/2005/8/layout/cycle2"/>
    <dgm:cxn modelId="{C8B80172-0190-4D2A-BA06-81BD3B5207B7}" srcId="{CCF35B5D-DFE4-46AE-80A2-5578D7ADD18A}" destId="{C04E6784-874A-4339-924B-CFF6A13CC110}" srcOrd="0" destOrd="0" parTransId="{4BC2EEC4-C460-4F8B-9CD1-1A8F93A753BF}" sibTransId="{15EC7739-B6A7-4756-A13E-C627DF48C214}"/>
    <dgm:cxn modelId="{2CB28574-EE80-4968-B339-C0B110627F46}" srcId="{CCF35B5D-DFE4-46AE-80A2-5578D7ADD18A}" destId="{7AB9B9A5-079C-432F-B342-24D2E5C6692E}" srcOrd="1" destOrd="0" parTransId="{97B289A7-D449-4ED0-94C6-11634226ABC6}" sibTransId="{18835150-2AC3-4149-98E0-293910E545D5}"/>
    <dgm:cxn modelId="{DF07A58B-C5B0-466A-9B2D-810BE13FE732}" type="presOf" srcId="{7AB9B9A5-079C-432F-B342-24D2E5C6692E}" destId="{E73338B8-7412-492E-9C4E-179B7AAE247D}" srcOrd="0" destOrd="0" presId="urn:microsoft.com/office/officeart/2005/8/layout/cycle2"/>
    <dgm:cxn modelId="{D70FA297-E9ED-49B8-B49F-3C00AC9D9F29}" srcId="{CCF35B5D-DFE4-46AE-80A2-5578D7ADD18A}" destId="{0A0FBEF4-5E99-4C1D-B5F2-59B54FFAE7F1}" srcOrd="2" destOrd="0" parTransId="{35BE30A5-D9B6-4715-BBAF-F3EAE8B4D892}" sibTransId="{D1C7E2A8-1C09-449E-9AFD-E8D85D44B038}"/>
    <dgm:cxn modelId="{30C3DBA6-10FB-49CD-9C24-6AAB8A18A777}" type="presOf" srcId="{C04E6784-874A-4339-924B-CFF6A13CC110}" destId="{E7FAC84C-1713-415A-AA8E-900662C31021}" srcOrd="0" destOrd="0" presId="urn:microsoft.com/office/officeart/2005/8/layout/cycle2"/>
    <dgm:cxn modelId="{00F5BFD3-6764-4D4A-AF60-1814C301BAB8}" type="presOf" srcId="{D1C7E2A8-1C09-449E-9AFD-E8D85D44B038}" destId="{10A7662D-3A5D-4F60-BE20-8C58C8CE37D1}" srcOrd="1" destOrd="0" presId="urn:microsoft.com/office/officeart/2005/8/layout/cycle2"/>
    <dgm:cxn modelId="{936DC2BB-EA7C-4398-9DF6-5AD982FA09A1}" type="presParOf" srcId="{FE52E9B1-3122-4136-BFC5-824F082EA0B7}" destId="{E7FAC84C-1713-415A-AA8E-900662C31021}" srcOrd="0" destOrd="0" presId="urn:microsoft.com/office/officeart/2005/8/layout/cycle2"/>
    <dgm:cxn modelId="{4D2338FA-FF41-4C86-8C2C-844CB2D6BF1F}" type="presParOf" srcId="{FE52E9B1-3122-4136-BFC5-824F082EA0B7}" destId="{71115B32-D0D1-447D-9DCB-01B84897DF2B}" srcOrd="1" destOrd="0" presId="urn:microsoft.com/office/officeart/2005/8/layout/cycle2"/>
    <dgm:cxn modelId="{900290CA-F836-48B7-BC0D-E9A913B8B644}" type="presParOf" srcId="{71115B32-D0D1-447D-9DCB-01B84897DF2B}" destId="{EA686338-0C85-4E82-A6BF-5B4C0BF5D4AA}" srcOrd="0" destOrd="0" presId="urn:microsoft.com/office/officeart/2005/8/layout/cycle2"/>
    <dgm:cxn modelId="{7F272268-9236-4BDC-B11A-4AD3BF71118E}" type="presParOf" srcId="{FE52E9B1-3122-4136-BFC5-824F082EA0B7}" destId="{E73338B8-7412-492E-9C4E-179B7AAE247D}" srcOrd="2" destOrd="0" presId="urn:microsoft.com/office/officeart/2005/8/layout/cycle2"/>
    <dgm:cxn modelId="{08C80C68-E2A0-4CB1-8C9E-E8926F55297A}" type="presParOf" srcId="{FE52E9B1-3122-4136-BFC5-824F082EA0B7}" destId="{7E5E7D1C-09B1-4C00-BC58-1CBFD3917A9B}" srcOrd="3" destOrd="0" presId="urn:microsoft.com/office/officeart/2005/8/layout/cycle2"/>
    <dgm:cxn modelId="{0D599A12-B8FC-455B-8243-159E3B7115C2}" type="presParOf" srcId="{7E5E7D1C-09B1-4C00-BC58-1CBFD3917A9B}" destId="{543EC7C5-3B91-407C-8A0B-235474EAA8B1}" srcOrd="0" destOrd="0" presId="urn:microsoft.com/office/officeart/2005/8/layout/cycle2"/>
    <dgm:cxn modelId="{648E7038-B9D4-4CA5-8A24-79ABFBE7ADEB}" type="presParOf" srcId="{FE52E9B1-3122-4136-BFC5-824F082EA0B7}" destId="{70834A1F-3E6A-486C-8D00-08E52028746D}" srcOrd="4" destOrd="0" presId="urn:microsoft.com/office/officeart/2005/8/layout/cycle2"/>
    <dgm:cxn modelId="{45C49D41-926A-4A39-8F9A-F72B5AE71C39}" type="presParOf" srcId="{FE52E9B1-3122-4136-BFC5-824F082EA0B7}" destId="{B6E1048A-902A-49BE-AB6C-193714CD3849}" srcOrd="5" destOrd="0" presId="urn:microsoft.com/office/officeart/2005/8/layout/cycle2"/>
    <dgm:cxn modelId="{5CD20D80-BFE0-44C6-80F4-B45D728D8928}" type="presParOf" srcId="{B6E1048A-902A-49BE-AB6C-193714CD3849}" destId="{10A7662D-3A5D-4F60-BE20-8C58C8CE37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F991D-9E81-485B-91C9-83612BB449FB}">
      <dsp:nvSpPr>
        <dsp:cNvPr id="0" name=""/>
        <dsp:cNvSpPr/>
      </dsp:nvSpPr>
      <dsp:spPr>
        <a:xfrm>
          <a:off x="664949" y="16486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D0CC6-0F9E-4F11-B7BC-3B08DF3BF33C}">
      <dsp:nvSpPr>
        <dsp:cNvPr id="0" name=""/>
        <dsp:cNvSpPr/>
      </dsp:nvSpPr>
      <dsp:spPr>
        <a:xfrm>
          <a:off x="1081761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79ED9-F712-4FF1-823C-CBF386DF65D4}">
      <dsp:nvSpPr>
        <dsp:cNvPr id="0" name=""/>
        <dsp:cNvSpPr/>
      </dsp:nvSpPr>
      <dsp:spPr>
        <a:xfrm>
          <a:off x="39730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Importance of cloud computing and why we decided to use it in our project.</a:t>
          </a:r>
        </a:p>
      </dsp:txBody>
      <dsp:txXfrm>
        <a:off x="39730" y="2729869"/>
        <a:ext cx="3206250" cy="720000"/>
      </dsp:txXfrm>
    </dsp:sp>
    <dsp:sp modelId="{823AF821-A10C-4C16-A775-F0BCD94895A9}">
      <dsp:nvSpPr>
        <dsp:cNvPr id="0" name=""/>
        <dsp:cNvSpPr/>
      </dsp:nvSpPr>
      <dsp:spPr>
        <a:xfrm>
          <a:off x="4432293" y="16486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447D2-5CED-4214-94E8-00DDB2B3E718}">
      <dsp:nvSpPr>
        <dsp:cNvPr id="0" name=""/>
        <dsp:cNvSpPr/>
      </dsp:nvSpPr>
      <dsp:spPr>
        <a:xfrm>
          <a:off x="4849105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C39EE-5FA3-4DFF-A97C-5E3AED059A43}">
      <dsp:nvSpPr>
        <dsp:cNvPr id="0" name=""/>
        <dsp:cNvSpPr/>
      </dsp:nvSpPr>
      <dsp:spPr>
        <a:xfrm>
          <a:off x="3807074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Advantages of using Online Cloud Compiler.</a:t>
          </a:r>
        </a:p>
      </dsp:txBody>
      <dsp:txXfrm>
        <a:off x="3807074" y="2729869"/>
        <a:ext cx="3206250" cy="720000"/>
      </dsp:txXfrm>
    </dsp:sp>
    <dsp:sp modelId="{7986CE69-4FF1-4B60-B71A-6DC6A4240E93}">
      <dsp:nvSpPr>
        <dsp:cNvPr id="0" name=""/>
        <dsp:cNvSpPr/>
      </dsp:nvSpPr>
      <dsp:spPr>
        <a:xfrm>
          <a:off x="8199637" y="16486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63365-6ED5-4BBC-BA2A-82C2F7689FC0}">
      <dsp:nvSpPr>
        <dsp:cNvPr id="0" name=""/>
        <dsp:cNvSpPr/>
      </dsp:nvSpPr>
      <dsp:spPr>
        <a:xfrm>
          <a:off x="8616449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9146-A12C-4C66-BD6F-C68CCC804C52}">
      <dsp:nvSpPr>
        <dsp:cNvPr id="0" name=""/>
        <dsp:cNvSpPr/>
      </dsp:nvSpPr>
      <dsp:spPr>
        <a:xfrm>
          <a:off x="7574418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Brief Workflow of the project.</a:t>
          </a:r>
        </a:p>
      </dsp:txBody>
      <dsp:txXfrm>
        <a:off x="7574418" y="2729869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5626-9F53-442D-B2B7-1D0974C772D0}">
      <dsp:nvSpPr>
        <dsp:cNvPr id="0" name=""/>
        <dsp:cNvSpPr/>
      </dsp:nvSpPr>
      <dsp:spPr>
        <a:xfrm>
          <a:off x="664949" y="164868"/>
          <a:ext cx="1955812" cy="1955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747E2-5B23-437E-8851-DA7D3B484B1A}">
      <dsp:nvSpPr>
        <dsp:cNvPr id="0" name=""/>
        <dsp:cNvSpPr/>
      </dsp:nvSpPr>
      <dsp:spPr>
        <a:xfrm>
          <a:off x="1081761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63945-A1F9-4D2F-BE3C-5804C1DD2048}">
      <dsp:nvSpPr>
        <dsp:cNvPr id="0" name=""/>
        <dsp:cNvSpPr/>
      </dsp:nvSpPr>
      <dsp:spPr>
        <a:xfrm>
          <a:off x="39730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Definition of Cloud Computing</a:t>
          </a:r>
        </a:p>
      </dsp:txBody>
      <dsp:txXfrm>
        <a:off x="39730" y="2729869"/>
        <a:ext cx="3206250" cy="720000"/>
      </dsp:txXfrm>
    </dsp:sp>
    <dsp:sp modelId="{CCEA0DCF-8DC8-4F33-8652-4D5BAE500C5D}">
      <dsp:nvSpPr>
        <dsp:cNvPr id="0" name=""/>
        <dsp:cNvSpPr/>
      </dsp:nvSpPr>
      <dsp:spPr>
        <a:xfrm>
          <a:off x="4432293" y="164868"/>
          <a:ext cx="1955812" cy="1955812"/>
        </a:xfrm>
        <a:prstGeom prst="ellipse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2BF47-5469-4210-97DD-957D0940D602}">
      <dsp:nvSpPr>
        <dsp:cNvPr id="0" name=""/>
        <dsp:cNvSpPr/>
      </dsp:nvSpPr>
      <dsp:spPr>
        <a:xfrm>
          <a:off x="4849105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0186-3957-470D-AC91-677DDA716AD7}">
      <dsp:nvSpPr>
        <dsp:cNvPr id="0" name=""/>
        <dsp:cNvSpPr/>
      </dsp:nvSpPr>
      <dsp:spPr>
        <a:xfrm>
          <a:off x="3807074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Features of Cloud Computing</a:t>
          </a:r>
        </a:p>
      </dsp:txBody>
      <dsp:txXfrm>
        <a:off x="3807074" y="2729869"/>
        <a:ext cx="3206250" cy="720000"/>
      </dsp:txXfrm>
    </dsp:sp>
    <dsp:sp modelId="{4ECE43A2-9E89-4A3E-8A7A-0936DF6C2979}">
      <dsp:nvSpPr>
        <dsp:cNvPr id="0" name=""/>
        <dsp:cNvSpPr/>
      </dsp:nvSpPr>
      <dsp:spPr>
        <a:xfrm>
          <a:off x="8199637" y="164868"/>
          <a:ext cx="1955812" cy="1955812"/>
        </a:xfrm>
        <a:prstGeom prst="ellipse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CB8C5-6B96-45DE-8040-2F5FB50CE2D4}">
      <dsp:nvSpPr>
        <dsp:cNvPr id="0" name=""/>
        <dsp:cNvSpPr/>
      </dsp:nvSpPr>
      <dsp:spPr>
        <a:xfrm>
          <a:off x="8616449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454-2884-49B8-A05C-9AA1B5FC54BA}">
      <dsp:nvSpPr>
        <dsp:cNvPr id="0" name=""/>
        <dsp:cNvSpPr/>
      </dsp:nvSpPr>
      <dsp:spPr>
        <a:xfrm>
          <a:off x="7574418" y="272986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Aim of the project</a:t>
          </a:r>
        </a:p>
      </dsp:txBody>
      <dsp:txXfrm>
        <a:off x="7574418" y="2729869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E4F4C-5BB4-4578-B3DD-CE3018022194}">
      <dsp:nvSpPr>
        <dsp:cNvPr id="0" name=""/>
        <dsp:cNvSpPr/>
      </dsp:nvSpPr>
      <dsp:spPr>
        <a:xfrm>
          <a:off x="1166511" y="1276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BE988-8B5A-4E22-AE3D-0DE2C24B6E82}">
      <dsp:nvSpPr>
        <dsp:cNvPr id="0" name=""/>
        <dsp:cNvSpPr/>
      </dsp:nvSpPr>
      <dsp:spPr>
        <a:xfrm>
          <a:off x="1561386" y="40764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D0972-F524-4602-AE08-07B5C317158D}">
      <dsp:nvSpPr>
        <dsp:cNvPr id="0" name=""/>
        <dsp:cNvSpPr/>
      </dsp:nvSpPr>
      <dsp:spPr>
        <a:xfrm>
          <a:off x="574198" y="244276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Web Services</a:t>
          </a:r>
        </a:p>
      </dsp:txBody>
      <dsp:txXfrm>
        <a:off x="574198" y="2442767"/>
        <a:ext cx="3037500" cy="720000"/>
      </dsp:txXfrm>
    </dsp:sp>
    <dsp:sp modelId="{BE8C0EBF-B6F8-42BE-96DA-64548E29756E}">
      <dsp:nvSpPr>
        <dsp:cNvPr id="0" name=""/>
        <dsp:cNvSpPr/>
      </dsp:nvSpPr>
      <dsp:spPr>
        <a:xfrm>
          <a:off x="4735573" y="1276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47541-562E-4C08-8770-4C3B5FE181B1}">
      <dsp:nvSpPr>
        <dsp:cNvPr id="0" name=""/>
        <dsp:cNvSpPr/>
      </dsp:nvSpPr>
      <dsp:spPr>
        <a:xfrm>
          <a:off x="5130448" y="40764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DE08-0007-448F-853A-67CB9DD7BF40}">
      <dsp:nvSpPr>
        <dsp:cNvPr id="0" name=""/>
        <dsp:cNvSpPr/>
      </dsp:nvSpPr>
      <dsp:spPr>
        <a:xfrm>
          <a:off x="4143261" y="244276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Application Server</a:t>
          </a:r>
        </a:p>
      </dsp:txBody>
      <dsp:txXfrm>
        <a:off x="4143261" y="2442767"/>
        <a:ext cx="3037500" cy="720000"/>
      </dsp:txXfrm>
    </dsp:sp>
    <dsp:sp modelId="{9E7A62CD-6758-45A1-B39B-D77787E2D17A}">
      <dsp:nvSpPr>
        <dsp:cNvPr id="0" name=""/>
        <dsp:cNvSpPr/>
      </dsp:nvSpPr>
      <dsp:spPr>
        <a:xfrm>
          <a:off x="8304636" y="1276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4F252-26D3-425F-A04F-FE6372EA40FA}">
      <dsp:nvSpPr>
        <dsp:cNvPr id="0" name=""/>
        <dsp:cNvSpPr/>
      </dsp:nvSpPr>
      <dsp:spPr>
        <a:xfrm>
          <a:off x="8699511" y="40764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D241A-C6B0-458F-822F-012DB7035B13}">
      <dsp:nvSpPr>
        <dsp:cNvPr id="0" name=""/>
        <dsp:cNvSpPr/>
      </dsp:nvSpPr>
      <dsp:spPr>
        <a:xfrm>
          <a:off x="7712323" y="244276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Communication Protocol</a:t>
          </a:r>
        </a:p>
      </dsp:txBody>
      <dsp:txXfrm>
        <a:off x="7712323" y="2442767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C84C-1713-415A-AA8E-900662C31021}">
      <dsp:nvSpPr>
        <dsp:cNvPr id="0" name=""/>
        <dsp:cNvSpPr/>
      </dsp:nvSpPr>
      <dsp:spPr>
        <a:xfrm>
          <a:off x="4322350" y="1228"/>
          <a:ext cx="2240234" cy="2240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 Registry</a:t>
          </a:r>
        </a:p>
      </dsp:txBody>
      <dsp:txXfrm>
        <a:off x="4650425" y="329303"/>
        <a:ext cx="1584084" cy="1584084"/>
      </dsp:txXfrm>
    </dsp:sp>
    <dsp:sp modelId="{71115B32-D0D1-447D-9DCB-01B84897DF2B}">
      <dsp:nvSpPr>
        <dsp:cNvPr id="0" name=""/>
        <dsp:cNvSpPr/>
      </dsp:nvSpPr>
      <dsp:spPr>
        <a:xfrm rot="3600000">
          <a:off x="5772897" y="2364919"/>
          <a:ext cx="1005632" cy="399300"/>
        </a:xfrm>
        <a:prstGeom prst="left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</a:t>
          </a:r>
        </a:p>
      </dsp:txBody>
      <dsp:txXfrm>
        <a:off x="5802845" y="2392908"/>
        <a:ext cx="885842" cy="239580"/>
      </dsp:txXfrm>
    </dsp:sp>
    <dsp:sp modelId="{E73338B8-7412-492E-9C4E-179B7AAE247D}">
      <dsp:nvSpPr>
        <dsp:cNvPr id="0" name=""/>
        <dsp:cNvSpPr/>
      </dsp:nvSpPr>
      <dsp:spPr>
        <a:xfrm>
          <a:off x="6005740" y="2916946"/>
          <a:ext cx="2240234" cy="2240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 Provider</a:t>
          </a:r>
        </a:p>
      </dsp:txBody>
      <dsp:txXfrm>
        <a:off x="6333815" y="3245021"/>
        <a:ext cx="1584084" cy="1584084"/>
      </dsp:txXfrm>
    </dsp:sp>
    <dsp:sp modelId="{7E5E7D1C-09B1-4C00-BC58-1CBFD3917A9B}">
      <dsp:nvSpPr>
        <dsp:cNvPr id="0" name=""/>
        <dsp:cNvSpPr/>
      </dsp:nvSpPr>
      <dsp:spPr>
        <a:xfrm rot="10800000">
          <a:off x="4939219" y="3833632"/>
          <a:ext cx="1040292" cy="406861"/>
        </a:xfrm>
        <a:prstGeom prst="left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Bind</a:t>
          </a:r>
        </a:p>
      </dsp:txBody>
      <dsp:txXfrm rot="10800000">
        <a:off x="5061277" y="3915004"/>
        <a:ext cx="918234" cy="244117"/>
      </dsp:txXfrm>
    </dsp:sp>
    <dsp:sp modelId="{70834A1F-3E6A-486C-8D00-08E52028746D}">
      <dsp:nvSpPr>
        <dsp:cNvPr id="0" name=""/>
        <dsp:cNvSpPr/>
      </dsp:nvSpPr>
      <dsp:spPr>
        <a:xfrm>
          <a:off x="2638959" y="2916946"/>
          <a:ext cx="2240234" cy="2240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 Requester</a:t>
          </a:r>
        </a:p>
      </dsp:txBody>
      <dsp:txXfrm>
        <a:off x="2967034" y="3245021"/>
        <a:ext cx="1584084" cy="1584084"/>
      </dsp:txXfrm>
    </dsp:sp>
    <dsp:sp modelId="{B6E1048A-902A-49BE-AB6C-193714CD3849}">
      <dsp:nvSpPr>
        <dsp:cNvPr id="0" name=""/>
        <dsp:cNvSpPr/>
      </dsp:nvSpPr>
      <dsp:spPr>
        <a:xfrm rot="18000000">
          <a:off x="4061695" y="2411714"/>
          <a:ext cx="1061255" cy="364248"/>
        </a:xfrm>
        <a:prstGeom prst="leftRight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Find</a:t>
          </a:r>
        </a:p>
      </dsp:txBody>
      <dsp:txXfrm>
        <a:off x="4089014" y="2531881"/>
        <a:ext cx="951981" cy="21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393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6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8333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239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412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27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8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6CB39B-5F4C-4A7E-9BE3-AAFD45576D1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42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8F29CFF-672F-4695-B58D-93123CA17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B45BE-38EB-42AE-87E9-7EACE9E9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/>
              <a:t>Online Compiler Using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37CAA-0171-49B4-BB06-8F5B67B72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</a:rPr>
              <a:t>Computer Science Project I – CS691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</a:rPr>
              <a:t>Anchal Singh, Ramesh Kyasaram, Tushar Rakholiya, Sanath Gholap &amp; Harshada Chaudhari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139D-C599-4A67-838C-679224F0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57036-EB93-405D-A733-9A09EB1A6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47741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4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E0FD-73CB-4229-B7B7-41FB26F7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17A88-CE51-4255-8B1C-2F2128079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6162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5C71-1A8C-40EE-B9DA-58D130ED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System 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CA60-139B-41A3-A917-DD54D730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Registration</a:t>
            </a:r>
          </a:p>
          <a:p>
            <a:r>
              <a:rPr lang="en-US">
                <a:solidFill>
                  <a:schemeClr val="tx1"/>
                </a:solidFill>
              </a:rPr>
              <a:t>Login</a:t>
            </a:r>
          </a:p>
          <a:p>
            <a:r>
              <a:rPr lang="en-US">
                <a:solidFill>
                  <a:schemeClr val="tx1"/>
                </a:solidFill>
              </a:rPr>
              <a:t>Make new Project/File</a:t>
            </a:r>
          </a:p>
          <a:p>
            <a:r>
              <a:rPr lang="en-US">
                <a:solidFill>
                  <a:schemeClr val="tx1"/>
                </a:solidFill>
              </a:rPr>
              <a:t>Open Project/File</a:t>
            </a:r>
          </a:p>
          <a:p>
            <a:r>
              <a:rPr lang="en-US">
                <a:solidFill>
                  <a:schemeClr val="tx1"/>
                </a:solidFill>
              </a:rPr>
              <a:t>Delete Project/File</a:t>
            </a:r>
          </a:p>
          <a:p>
            <a:r>
              <a:rPr lang="en-US">
                <a:solidFill>
                  <a:schemeClr val="tx1"/>
                </a:solidFill>
              </a:rPr>
              <a:t>Save</a:t>
            </a:r>
          </a:p>
          <a:p>
            <a:r>
              <a:rPr lang="en-US">
                <a:solidFill>
                  <a:schemeClr val="tx1"/>
                </a:solidFill>
              </a:rPr>
              <a:t>Compile</a:t>
            </a:r>
          </a:p>
          <a:p>
            <a:r>
              <a:rPr lang="en-US">
                <a:solidFill>
                  <a:schemeClr val="tx1"/>
                </a:solidFill>
              </a:rPr>
              <a:t>Run</a:t>
            </a:r>
          </a:p>
          <a:p>
            <a:r>
              <a:rPr lang="en-US">
                <a:solidFill>
                  <a:schemeClr val="tx1"/>
                </a:solidFill>
              </a:rPr>
              <a:t>Debug</a:t>
            </a:r>
          </a:p>
          <a:p>
            <a:r>
              <a:rPr lang="en-US">
                <a:solidFill>
                  <a:schemeClr val="tx1"/>
                </a:solidFill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6282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34E6A90-1245-44F6-BCDA-7D349B63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3"/>
          <a:stretch/>
        </p:blipFill>
        <p:spPr>
          <a:xfrm>
            <a:off x="1470987" y="451983"/>
            <a:ext cx="8756784" cy="60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5C1B6-E49B-4BF1-B3C3-C955DCD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EDA0F1-FCCB-48B6-8FC3-A6CA93E2D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49833"/>
              </p:ext>
            </p:extLst>
          </p:nvPr>
        </p:nvGraphicFramePr>
        <p:xfrm>
          <a:off x="445675" y="1006996"/>
          <a:ext cx="11324022" cy="3175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89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C4B75B-259E-4944-8EC2-AFB0E3959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90091"/>
              </p:ext>
            </p:extLst>
          </p:nvPr>
        </p:nvGraphicFramePr>
        <p:xfrm>
          <a:off x="-1118085" y="685799"/>
          <a:ext cx="10884935" cy="515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1B8C39-C661-4EB4-AEF3-B32DA8419D46}"/>
              </a:ext>
            </a:extLst>
          </p:cNvPr>
          <p:cNvSpPr txBox="1"/>
          <p:nvPr/>
        </p:nvSpPr>
        <p:spPr>
          <a:xfrm>
            <a:off x="2213116" y="2618672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WSDL UDDI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97E5-BCAF-429A-BC3D-B6E38AF759EF}"/>
              </a:ext>
            </a:extLst>
          </p:cNvPr>
          <p:cNvSpPr txBox="1"/>
          <p:nvPr/>
        </p:nvSpPr>
        <p:spPr>
          <a:xfrm>
            <a:off x="5950230" y="2618672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WSDL UDDI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803CE-9DD2-4E69-9642-8B461882A47C}"/>
              </a:ext>
            </a:extLst>
          </p:cNvPr>
          <p:cNvSpPr txBox="1"/>
          <p:nvPr/>
        </p:nvSpPr>
        <p:spPr>
          <a:xfrm>
            <a:off x="3993082" y="5197877"/>
            <a:ext cx="81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A8DEE-CF9E-4CFE-A582-E0E2FEA5BA26}"/>
              </a:ext>
            </a:extLst>
          </p:cNvPr>
          <p:cNvSpPr/>
          <p:nvPr/>
        </p:nvSpPr>
        <p:spPr>
          <a:xfrm>
            <a:off x="7805528" y="685799"/>
            <a:ext cx="1736035" cy="824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8F75F-31CF-4DAD-9B76-AB269D085E6D}"/>
              </a:ext>
            </a:extLst>
          </p:cNvPr>
          <p:cNvSpPr/>
          <p:nvPr/>
        </p:nvSpPr>
        <p:spPr>
          <a:xfrm>
            <a:off x="7765771" y="4742260"/>
            <a:ext cx="1736035" cy="824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55840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F9B052A-1FE2-4765-8759-99D0817C6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0187"/>
            <a:ext cx="5052290" cy="64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F2AB-0714-4403-BA41-855D2D9E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3837-B1BB-4BB2-8571-ED877677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for the students.</a:t>
            </a:r>
          </a:p>
          <a:p>
            <a:r>
              <a:rPr lang="en-US" dirty="0"/>
              <a:t>Contribution to the current examination system.</a:t>
            </a:r>
          </a:p>
          <a:p>
            <a:r>
              <a:rPr lang="en-US" dirty="0"/>
              <a:t>Provides a platform for students to give practical examination.</a:t>
            </a:r>
          </a:p>
        </p:txBody>
      </p:sp>
    </p:spTree>
    <p:extLst>
      <p:ext uri="{BB962C8B-B14F-4D97-AF65-F5344CB8AC3E}">
        <p14:creationId xmlns:p14="http://schemas.microsoft.com/office/powerpoint/2010/main" val="32311350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Online Compiler Using Cloud Computing</vt:lpstr>
      <vt:lpstr>introduction</vt:lpstr>
      <vt:lpstr>objective</vt:lpstr>
      <vt:lpstr>System design</vt:lpstr>
      <vt:lpstr>PowerPoint Presentation</vt:lpstr>
      <vt:lpstr>implementation</vt:lpstr>
      <vt:lpstr>PowerPoint Presentation</vt:lpstr>
      <vt:lpstr>PowerPoint Presentation</vt:lpstr>
      <vt:lpstr>Analysis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Compiler Using Cloud Computing</dc:title>
  <dc:creator>Ramesh Kyasaram</dc:creator>
  <cp:lastModifiedBy>Harshada Harshada</cp:lastModifiedBy>
  <cp:revision>7</cp:revision>
  <dcterms:created xsi:type="dcterms:W3CDTF">2020-09-19T02:45:54Z</dcterms:created>
  <dcterms:modified xsi:type="dcterms:W3CDTF">2021-05-03T00:10:10Z</dcterms:modified>
</cp:coreProperties>
</file>