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Century Gothic" panose="020B0502020202020204" pitchFamily="34" charset="0"/>
      <p:regular r:id="rId25"/>
      <p:bold r:id="rId26"/>
      <p:italic r:id="rId27"/>
      <p:boldItalic r:id="rId28"/>
    </p:embeddedFont>
    <p:embeddedFont>
      <p:font typeface="Helvetica Neue" panose="02000503000000020004"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jAsrUIVkbvMDlS7hJpbeqQlly7J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A6CC72E-D89B-47F3-B2CD-FFE812AC1947}">
  <a:tblStyle styleId="{8A6CC72E-D89B-47F3-B2CD-FFE812AC1947}" styleName="Table_0">
    <a:wholeTbl>
      <a:tcTxStyle b="off" i="off">
        <a:font>
          <a:latin typeface="Helvetica"/>
          <a:ea typeface="Helvetica"/>
          <a:cs typeface="Helvetica"/>
        </a:font>
        <a:schemeClr val="dk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chemeClr val="accent1"/>
              </a:solidFill>
              <a:prstDash val="solid"/>
              <a:round/>
              <a:headEnd type="none" w="sm" len="sm"/>
              <a:tailEnd type="none" w="sm" len="sm"/>
            </a:ln>
          </a:insideV>
        </a:tcBdr>
        <a:fill>
          <a:solidFill>
            <a:srgbClr val="FFFFFF">
              <a:alpha val="0"/>
            </a:srgbClr>
          </a:solidFill>
        </a:fill>
      </a:tcStyle>
    </a:wholeTbl>
    <a:band1H>
      <a:tcTxStyle/>
      <a:tcStyle>
        <a:tcBdr/>
        <a:fill>
          <a:solidFill>
            <a:schemeClr val="accent1">
              <a:alpha val="40000"/>
            </a:schemeClr>
          </a:solidFill>
        </a:fill>
      </a:tcStyle>
    </a:band1H>
    <a:band2H>
      <a:tcTxStyle/>
      <a:tcStyle>
        <a:tcBdr/>
      </a:tcStyle>
    </a:band2H>
    <a:band1V>
      <a:tcTxStyle/>
      <a:tcStyle>
        <a:tcBdr>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tcBdr>
        <a:fill>
          <a:solidFill>
            <a:schemeClr val="accent1">
              <a:alpha val="40000"/>
            </a:schemeClr>
          </a:solidFill>
        </a:fill>
      </a:tcStyle>
    </a:band1V>
    <a:band2V>
      <a:tcTxStyle/>
      <a:tcStyle>
        <a:tcBdr/>
      </a:tcStyle>
    </a:band2V>
    <a:lastCol>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Helvetica"/>
          <a:ea typeface="Helvetica"/>
          <a:cs typeface="Helvetica"/>
        </a:font>
        <a:schemeClr val="lt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1"/>
          </a:solidFill>
        </a:fill>
      </a:tcStyle>
    </a:firstRow>
    <a:neCell>
      <a:tcTxStyle/>
      <a:tcStyle>
        <a:tcBdr/>
      </a:tcStyle>
    </a:neCell>
    <a:nwCell>
      <a:tcTxStyle/>
      <a:tcStyle>
        <a:tcBdr/>
      </a:tcStyle>
    </a:nwCell>
  </a:tblStyle>
  <a:tblStyle styleId="{85682A86-475E-4877-9E62-F062A545CA8C}" styleName="Table_1">
    <a:wholeTbl>
      <a:tcTxStyle b="off" i="off">
        <a:font>
          <a:latin typeface="Helvetica"/>
          <a:ea typeface="Helvetica"/>
          <a:cs typeface="Helvetica"/>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6"/>
  </p:normalViewPr>
  <p:slideViewPr>
    <p:cSldViewPr snapToGrid="0" snapToObjects="1">
      <p:cViewPr varScale="1">
        <p:scale>
          <a:sx n="105" d="100"/>
          <a:sy n="105" d="100"/>
        </p:scale>
        <p:origin x="8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rgbClr val="FFFFFF"/>
                </a:solidFill>
                <a:latin typeface="Century Gothic"/>
                <a:ea typeface="Century Gothic"/>
                <a:cs typeface="Century Gothic"/>
                <a:sym typeface="Century Gothic"/>
              </a:defRPr>
            </a:lvl1pPr>
            <a:lvl2pPr marL="914400" marR="0" lvl="1" indent="-228600" algn="l" rtl="0">
              <a:spcBef>
                <a:spcPts val="0"/>
              </a:spcBef>
              <a:spcAft>
                <a:spcPts val="0"/>
              </a:spcAft>
              <a:buSzPts val="1400"/>
              <a:buNone/>
              <a:defRPr sz="1200" b="0" i="0" u="none" strike="noStrike" cap="none">
                <a:solidFill>
                  <a:srgbClr val="FFFFFF"/>
                </a:solidFill>
                <a:latin typeface="Century Gothic"/>
                <a:ea typeface="Century Gothic"/>
                <a:cs typeface="Century Gothic"/>
                <a:sym typeface="Century Gothic"/>
              </a:defRPr>
            </a:lvl2pPr>
            <a:lvl3pPr marL="1371600" marR="0" lvl="2" indent="-228600" algn="l" rtl="0">
              <a:spcBef>
                <a:spcPts val="0"/>
              </a:spcBef>
              <a:spcAft>
                <a:spcPts val="0"/>
              </a:spcAft>
              <a:buSzPts val="1400"/>
              <a:buNone/>
              <a:defRPr sz="1200" b="0" i="0" u="none" strike="noStrike" cap="none">
                <a:solidFill>
                  <a:srgbClr val="FFFFFF"/>
                </a:solidFill>
                <a:latin typeface="Century Gothic"/>
                <a:ea typeface="Century Gothic"/>
                <a:cs typeface="Century Gothic"/>
                <a:sym typeface="Century Gothic"/>
              </a:defRPr>
            </a:lvl3pPr>
            <a:lvl4pPr marL="1828800" marR="0" lvl="3" indent="-228600" algn="l" rtl="0">
              <a:spcBef>
                <a:spcPts val="0"/>
              </a:spcBef>
              <a:spcAft>
                <a:spcPts val="0"/>
              </a:spcAft>
              <a:buSzPts val="1400"/>
              <a:buNone/>
              <a:defRPr sz="1200" b="0" i="0" u="none" strike="noStrike" cap="none">
                <a:solidFill>
                  <a:srgbClr val="FFFFFF"/>
                </a:solidFill>
                <a:latin typeface="Century Gothic"/>
                <a:ea typeface="Century Gothic"/>
                <a:cs typeface="Century Gothic"/>
                <a:sym typeface="Century Gothic"/>
              </a:defRPr>
            </a:lvl4pPr>
            <a:lvl5pPr marL="2286000" marR="0" lvl="4" indent="-228600" algn="l" rtl="0">
              <a:spcBef>
                <a:spcPts val="0"/>
              </a:spcBef>
              <a:spcAft>
                <a:spcPts val="0"/>
              </a:spcAft>
              <a:buSzPts val="1400"/>
              <a:buNone/>
              <a:defRPr sz="1200" b="0" i="0" u="none" strike="noStrike" cap="none">
                <a:solidFill>
                  <a:srgbClr val="FFFFFF"/>
                </a:solidFill>
                <a:latin typeface="Century Gothic"/>
                <a:ea typeface="Century Gothic"/>
                <a:cs typeface="Century Gothic"/>
                <a:sym typeface="Century Gothic"/>
              </a:defRPr>
            </a:lvl5pPr>
            <a:lvl6pPr marL="2743200" marR="0" lvl="5" indent="-228600" algn="l" rtl="0">
              <a:spcBef>
                <a:spcPts val="0"/>
              </a:spcBef>
              <a:spcAft>
                <a:spcPts val="0"/>
              </a:spcAft>
              <a:buSzPts val="1400"/>
              <a:buNone/>
              <a:defRPr sz="1200" b="0" i="0" u="none" strike="noStrike" cap="none">
                <a:solidFill>
                  <a:srgbClr val="FFFFFF"/>
                </a:solidFill>
                <a:latin typeface="Century Gothic"/>
                <a:ea typeface="Century Gothic"/>
                <a:cs typeface="Century Gothic"/>
                <a:sym typeface="Century Gothic"/>
              </a:defRPr>
            </a:lvl6pPr>
            <a:lvl7pPr marL="3200400" marR="0" lvl="6" indent="-228600" algn="l" rtl="0">
              <a:spcBef>
                <a:spcPts val="0"/>
              </a:spcBef>
              <a:spcAft>
                <a:spcPts val="0"/>
              </a:spcAft>
              <a:buSzPts val="1400"/>
              <a:buNone/>
              <a:defRPr sz="1200" b="0" i="0" u="none" strike="noStrike" cap="none">
                <a:solidFill>
                  <a:srgbClr val="FFFFFF"/>
                </a:solidFill>
                <a:latin typeface="Century Gothic"/>
                <a:ea typeface="Century Gothic"/>
                <a:cs typeface="Century Gothic"/>
                <a:sym typeface="Century Gothic"/>
              </a:defRPr>
            </a:lvl7pPr>
            <a:lvl8pPr marL="3657600" marR="0" lvl="7" indent="-228600" algn="l" rtl="0">
              <a:spcBef>
                <a:spcPts val="0"/>
              </a:spcBef>
              <a:spcAft>
                <a:spcPts val="0"/>
              </a:spcAft>
              <a:buSzPts val="1400"/>
              <a:buNone/>
              <a:defRPr sz="1200" b="0" i="0" u="none" strike="noStrike" cap="none">
                <a:solidFill>
                  <a:srgbClr val="FFFFFF"/>
                </a:solidFill>
                <a:latin typeface="Century Gothic"/>
                <a:ea typeface="Century Gothic"/>
                <a:cs typeface="Century Gothic"/>
                <a:sym typeface="Century Gothic"/>
              </a:defRPr>
            </a:lvl8pPr>
            <a:lvl9pPr marL="4114800" marR="0" lvl="8" indent="-228600" algn="l" rtl="0">
              <a:spcBef>
                <a:spcPts val="0"/>
              </a:spcBef>
              <a:spcAft>
                <a:spcPts val="0"/>
              </a:spcAft>
              <a:buSzPts val="1400"/>
              <a:buNone/>
              <a:defRPr sz="1200" b="0" i="0" u="none" strike="noStrike" cap="none">
                <a:solidFill>
                  <a:srgbClr val="FFFFFF"/>
                </a:solidFill>
                <a:latin typeface="Century Gothic"/>
                <a:ea typeface="Century Gothic"/>
                <a:cs typeface="Century Gothic"/>
                <a:sym typeface="Century Gothic"/>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5"/>
        <p:cNvGrpSpPr/>
        <p:nvPr/>
      </p:nvGrpSpPr>
      <p:grpSpPr>
        <a:xfrm>
          <a:off x="0" y="0"/>
          <a:ext cx="0" cy="0"/>
          <a:chOff x="0" y="0"/>
          <a:chExt cx="0" cy="0"/>
        </a:xfrm>
      </p:grpSpPr>
      <p:sp>
        <p:nvSpPr>
          <p:cNvPr id="16" name="Google Shape;16;p20"/>
          <p:cNvSpPr txBox="1">
            <a:spLocks noGrp="1"/>
          </p:cNvSpPr>
          <p:nvPr>
            <p:ph type="title"/>
          </p:nvPr>
        </p:nvSpPr>
        <p:spPr>
          <a:xfrm>
            <a:off x="684212" y="685798"/>
            <a:ext cx="8001001" cy="2971802"/>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rgbClr val="FFFFFF"/>
              </a:buClr>
              <a:buSzPts val="4800"/>
              <a:buFont typeface="Century Gothic"/>
              <a:buNone/>
              <a:defRPr sz="4800"/>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a:endParaRPr/>
          </a:p>
        </p:txBody>
      </p:sp>
      <p:sp>
        <p:nvSpPr>
          <p:cNvPr id="17" name="Google Shape;17;p20"/>
          <p:cNvSpPr txBox="1">
            <a:spLocks noGrp="1"/>
          </p:cNvSpPr>
          <p:nvPr>
            <p:ph type="body" idx="1"/>
          </p:nvPr>
        </p:nvSpPr>
        <p:spPr>
          <a:xfrm>
            <a:off x="684212" y="3843866"/>
            <a:ext cx="6400802" cy="1947335"/>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600"/>
              </a:spcBef>
              <a:spcAft>
                <a:spcPts val="0"/>
              </a:spcAft>
              <a:buClr>
                <a:srgbClr val="0F496F"/>
              </a:buClr>
              <a:buSzPts val="2100"/>
              <a:buFont typeface="Century Gothic"/>
              <a:buNone/>
              <a:defRPr sz="2100"/>
            </a:lvl1pPr>
            <a:lvl2pPr marL="914400" lvl="1" indent="-228600" algn="l">
              <a:lnSpc>
                <a:spcPct val="100000"/>
              </a:lnSpc>
              <a:spcBef>
                <a:spcPts val="600"/>
              </a:spcBef>
              <a:spcAft>
                <a:spcPts val="0"/>
              </a:spcAft>
              <a:buClr>
                <a:srgbClr val="0F496F"/>
              </a:buClr>
              <a:buSzPts val="2100"/>
              <a:buFont typeface="Century Gothic"/>
              <a:buNone/>
              <a:defRPr sz="2100"/>
            </a:lvl2pPr>
            <a:lvl3pPr marL="1371600" lvl="2" indent="-228600" algn="l">
              <a:lnSpc>
                <a:spcPct val="100000"/>
              </a:lnSpc>
              <a:spcBef>
                <a:spcPts val="600"/>
              </a:spcBef>
              <a:spcAft>
                <a:spcPts val="0"/>
              </a:spcAft>
              <a:buClr>
                <a:srgbClr val="0F496F"/>
              </a:buClr>
              <a:buSzPts val="2100"/>
              <a:buFont typeface="Century Gothic"/>
              <a:buNone/>
              <a:defRPr sz="2100"/>
            </a:lvl3pPr>
            <a:lvl4pPr marL="1828800" lvl="3" indent="-228600" algn="l">
              <a:lnSpc>
                <a:spcPct val="100000"/>
              </a:lnSpc>
              <a:spcBef>
                <a:spcPts val="600"/>
              </a:spcBef>
              <a:spcAft>
                <a:spcPts val="0"/>
              </a:spcAft>
              <a:buClr>
                <a:srgbClr val="0F496F"/>
              </a:buClr>
              <a:buSzPts val="2100"/>
              <a:buFont typeface="Century Gothic"/>
              <a:buNone/>
              <a:defRPr sz="2100"/>
            </a:lvl4pPr>
            <a:lvl5pPr marL="2286000" lvl="4" indent="-228600" algn="l">
              <a:lnSpc>
                <a:spcPct val="100000"/>
              </a:lnSpc>
              <a:spcBef>
                <a:spcPts val="600"/>
              </a:spcBef>
              <a:spcAft>
                <a:spcPts val="0"/>
              </a:spcAft>
              <a:buClr>
                <a:srgbClr val="0F496F"/>
              </a:buClr>
              <a:buSzPts val="2100"/>
              <a:buFont typeface="Century Gothic"/>
              <a:buNone/>
              <a:defRPr sz="2100"/>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0"/>
              </a:spcAft>
              <a:buSzPts val="1440"/>
              <a:buChar char=""/>
              <a:defRPr/>
            </a:lvl9pPr>
          </a:lstStyle>
          <a:p>
            <a:endParaRPr/>
          </a:p>
        </p:txBody>
      </p:sp>
      <p:cxnSp>
        <p:nvCxnSpPr>
          <p:cNvPr id="18" name="Google Shape;18;p20"/>
          <p:cNvCxnSpPr/>
          <p:nvPr/>
        </p:nvCxnSpPr>
        <p:spPr>
          <a:xfrm flipH="1">
            <a:off x="8228011" y="8466"/>
            <a:ext cx="3810002" cy="3810003"/>
          </a:xfrm>
          <a:prstGeom prst="straightConnector1">
            <a:avLst/>
          </a:prstGeom>
          <a:noFill/>
          <a:ln w="12700" cap="rnd" cmpd="sng">
            <a:solidFill>
              <a:srgbClr val="FFFFFF"/>
            </a:solidFill>
            <a:prstDash val="solid"/>
            <a:round/>
            <a:headEnd type="none" w="sm" len="sm"/>
            <a:tailEnd type="none" w="sm" len="sm"/>
          </a:ln>
        </p:spPr>
      </p:cxnSp>
      <p:cxnSp>
        <p:nvCxnSpPr>
          <p:cNvPr id="19" name="Google Shape;19;p20"/>
          <p:cNvCxnSpPr/>
          <p:nvPr/>
        </p:nvCxnSpPr>
        <p:spPr>
          <a:xfrm flipH="1">
            <a:off x="6108168" y="91543"/>
            <a:ext cx="6080658" cy="6080658"/>
          </a:xfrm>
          <a:prstGeom prst="straightConnector1">
            <a:avLst/>
          </a:prstGeom>
          <a:noFill/>
          <a:ln w="12700" cap="rnd" cmpd="sng">
            <a:solidFill>
              <a:srgbClr val="FFFFFF"/>
            </a:solidFill>
            <a:prstDash val="solid"/>
            <a:round/>
            <a:headEnd type="none" w="sm" len="sm"/>
            <a:tailEnd type="none" w="sm" len="sm"/>
          </a:ln>
        </p:spPr>
      </p:cxnSp>
      <p:cxnSp>
        <p:nvCxnSpPr>
          <p:cNvPr id="20" name="Google Shape;20;p20"/>
          <p:cNvCxnSpPr/>
          <p:nvPr/>
        </p:nvCxnSpPr>
        <p:spPr>
          <a:xfrm flipH="1">
            <a:off x="7235825" y="228600"/>
            <a:ext cx="4953000" cy="4953000"/>
          </a:xfrm>
          <a:prstGeom prst="straightConnector1">
            <a:avLst/>
          </a:prstGeom>
          <a:noFill/>
          <a:ln w="12700" cap="rnd" cmpd="sng">
            <a:solidFill>
              <a:srgbClr val="FFFFFF"/>
            </a:solidFill>
            <a:prstDash val="solid"/>
            <a:round/>
            <a:headEnd type="none" w="sm" len="sm"/>
            <a:tailEnd type="none" w="sm" len="sm"/>
          </a:ln>
        </p:spPr>
      </p:cxnSp>
      <p:cxnSp>
        <p:nvCxnSpPr>
          <p:cNvPr id="21" name="Google Shape;21;p20"/>
          <p:cNvCxnSpPr/>
          <p:nvPr/>
        </p:nvCxnSpPr>
        <p:spPr>
          <a:xfrm flipH="1">
            <a:off x="7335836" y="32276"/>
            <a:ext cx="4852990" cy="4852993"/>
          </a:xfrm>
          <a:prstGeom prst="straightConnector1">
            <a:avLst/>
          </a:prstGeom>
          <a:noFill/>
          <a:ln w="31750" cap="rnd" cmpd="sng">
            <a:solidFill>
              <a:srgbClr val="FFFFFF"/>
            </a:solidFill>
            <a:prstDash val="solid"/>
            <a:round/>
            <a:headEnd type="none" w="sm" len="sm"/>
            <a:tailEnd type="none" w="sm" len="sm"/>
          </a:ln>
        </p:spPr>
      </p:cxnSp>
      <p:cxnSp>
        <p:nvCxnSpPr>
          <p:cNvPr id="22" name="Google Shape;22;p20"/>
          <p:cNvCxnSpPr/>
          <p:nvPr/>
        </p:nvCxnSpPr>
        <p:spPr>
          <a:xfrm flipH="1">
            <a:off x="7845424" y="609601"/>
            <a:ext cx="4343402" cy="4343399"/>
          </a:xfrm>
          <a:prstGeom prst="straightConnector1">
            <a:avLst/>
          </a:prstGeom>
          <a:noFill/>
          <a:ln w="31750" cap="rnd" cmpd="sng">
            <a:solidFill>
              <a:srgbClr val="FFFFFF"/>
            </a:solidFill>
            <a:prstDash val="solid"/>
            <a:round/>
            <a:headEnd type="none" w="sm" len="sm"/>
            <a:tailEnd type="none" w="sm" len="sm"/>
          </a:ln>
        </p:spPr>
      </p:cxnSp>
      <p:sp>
        <p:nvSpPr>
          <p:cNvPr id="23" name="Google Shape;23;p20"/>
          <p:cNvSpPr txBox="1">
            <a:spLocks noGrp="1"/>
          </p:cNvSpPr>
          <p:nvPr>
            <p:ph type="sldNum" idx="12"/>
          </p:nvPr>
        </p:nvSpPr>
        <p:spPr>
          <a:xfrm>
            <a:off x="10950854" y="5661661"/>
            <a:ext cx="554592" cy="586739"/>
          </a:xfrm>
          <a:prstGeom prst="rect">
            <a:avLst/>
          </a:prstGeom>
          <a:noFill/>
          <a:ln>
            <a:noFill/>
          </a:ln>
        </p:spPr>
        <p:txBody>
          <a:bodyPr spcFirstLastPara="1" wrap="square" lIns="45700" tIns="45700" rIns="45700" bIns="45700" anchor="b" anchorCtr="0">
            <a:spAutoFit/>
          </a:bodyPr>
          <a:lstStyle>
            <a:lvl1pPr marL="0" lvl="0" indent="0" algn="r">
              <a:lnSpc>
                <a:spcPct val="100000"/>
              </a:lnSpc>
              <a:spcBef>
                <a:spcPts val="0"/>
              </a:spcBef>
              <a:spcAft>
                <a:spcPts val="0"/>
              </a:spcAft>
              <a:buClr>
                <a:srgbClr val="0A314A"/>
              </a:buClr>
              <a:buSzPts val="3200"/>
              <a:buFont typeface="Century Gothic"/>
              <a:buNone/>
              <a:defRPr sz="3200">
                <a:solidFill>
                  <a:srgbClr val="0A314A"/>
                </a:solidFill>
              </a:defRPr>
            </a:lvl1pPr>
            <a:lvl2pPr marL="0" lvl="1" indent="0" algn="r">
              <a:lnSpc>
                <a:spcPct val="100000"/>
              </a:lnSpc>
              <a:spcBef>
                <a:spcPts val="0"/>
              </a:spcBef>
              <a:spcAft>
                <a:spcPts val="0"/>
              </a:spcAft>
              <a:buClr>
                <a:srgbClr val="0A314A"/>
              </a:buClr>
              <a:buSzPts val="3200"/>
              <a:buFont typeface="Century Gothic"/>
              <a:buNone/>
              <a:defRPr sz="3200">
                <a:solidFill>
                  <a:srgbClr val="0A314A"/>
                </a:solidFill>
              </a:defRPr>
            </a:lvl2pPr>
            <a:lvl3pPr marL="0" lvl="2" indent="0" algn="r">
              <a:lnSpc>
                <a:spcPct val="100000"/>
              </a:lnSpc>
              <a:spcBef>
                <a:spcPts val="0"/>
              </a:spcBef>
              <a:spcAft>
                <a:spcPts val="0"/>
              </a:spcAft>
              <a:buClr>
                <a:srgbClr val="0A314A"/>
              </a:buClr>
              <a:buSzPts val="3200"/>
              <a:buFont typeface="Century Gothic"/>
              <a:buNone/>
              <a:defRPr sz="3200">
                <a:solidFill>
                  <a:srgbClr val="0A314A"/>
                </a:solidFill>
              </a:defRPr>
            </a:lvl3pPr>
            <a:lvl4pPr marL="0" lvl="3" indent="0" algn="r">
              <a:lnSpc>
                <a:spcPct val="100000"/>
              </a:lnSpc>
              <a:spcBef>
                <a:spcPts val="0"/>
              </a:spcBef>
              <a:spcAft>
                <a:spcPts val="0"/>
              </a:spcAft>
              <a:buClr>
                <a:srgbClr val="0A314A"/>
              </a:buClr>
              <a:buSzPts val="3200"/>
              <a:buFont typeface="Century Gothic"/>
              <a:buNone/>
              <a:defRPr sz="3200">
                <a:solidFill>
                  <a:srgbClr val="0A314A"/>
                </a:solidFill>
              </a:defRPr>
            </a:lvl4pPr>
            <a:lvl5pPr marL="0" lvl="4" indent="0" algn="r">
              <a:lnSpc>
                <a:spcPct val="100000"/>
              </a:lnSpc>
              <a:spcBef>
                <a:spcPts val="0"/>
              </a:spcBef>
              <a:spcAft>
                <a:spcPts val="0"/>
              </a:spcAft>
              <a:buClr>
                <a:srgbClr val="0A314A"/>
              </a:buClr>
              <a:buSzPts val="3200"/>
              <a:buFont typeface="Century Gothic"/>
              <a:buNone/>
              <a:defRPr sz="3200">
                <a:solidFill>
                  <a:srgbClr val="0A314A"/>
                </a:solidFill>
              </a:defRPr>
            </a:lvl5pPr>
            <a:lvl6pPr marL="0" lvl="5" indent="0" algn="r">
              <a:lnSpc>
                <a:spcPct val="100000"/>
              </a:lnSpc>
              <a:spcBef>
                <a:spcPts val="0"/>
              </a:spcBef>
              <a:spcAft>
                <a:spcPts val="0"/>
              </a:spcAft>
              <a:buClr>
                <a:srgbClr val="0A314A"/>
              </a:buClr>
              <a:buSzPts val="3200"/>
              <a:buFont typeface="Century Gothic"/>
              <a:buNone/>
              <a:defRPr sz="3200">
                <a:solidFill>
                  <a:srgbClr val="0A314A"/>
                </a:solidFill>
              </a:defRPr>
            </a:lvl6pPr>
            <a:lvl7pPr marL="0" lvl="6" indent="0" algn="r">
              <a:lnSpc>
                <a:spcPct val="100000"/>
              </a:lnSpc>
              <a:spcBef>
                <a:spcPts val="0"/>
              </a:spcBef>
              <a:spcAft>
                <a:spcPts val="0"/>
              </a:spcAft>
              <a:buClr>
                <a:srgbClr val="0A314A"/>
              </a:buClr>
              <a:buSzPts val="3200"/>
              <a:buFont typeface="Century Gothic"/>
              <a:buNone/>
              <a:defRPr sz="3200">
                <a:solidFill>
                  <a:srgbClr val="0A314A"/>
                </a:solidFill>
              </a:defRPr>
            </a:lvl7pPr>
            <a:lvl8pPr marL="0" lvl="7" indent="0" algn="r">
              <a:lnSpc>
                <a:spcPct val="100000"/>
              </a:lnSpc>
              <a:spcBef>
                <a:spcPts val="0"/>
              </a:spcBef>
              <a:spcAft>
                <a:spcPts val="0"/>
              </a:spcAft>
              <a:buClr>
                <a:srgbClr val="0A314A"/>
              </a:buClr>
              <a:buSzPts val="3200"/>
              <a:buFont typeface="Century Gothic"/>
              <a:buNone/>
              <a:defRPr sz="3200">
                <a:solidFill>
                  <a:srgbClr val="0A314A"/>
                </a:solidFill>
              </a:defRPr>
            </a:lvl8pPr>
            <a:lvl9pPr marL="0" lvl="8" indent="0" algn="r">
              <a:lnSpc>
                <a:spcPct val="100000"/>
              </a:lnSpc>
              <a:spcBef>
                <a:spcPts val="0"/>
              </a:spcBef>
              <a:spcAft>
                <a:spcPts val="0"/>
              </a:spcAft>
              <a:buClr>
                <a:srgbClr val="0A314A"/>
              </a:buClr>
              <a:buSzPts val="3200"/>
              <a:buFont typeface="Century Gothic"/>
              <a:buNone/>
              <a:defRPr sz="3200">
                <a:solidFill>
                  <a:srgbClr val="0A314A"/>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59"/>
        <p:cNvGrpSpPr/>
        <p:nvPr/>
      </p:nvGrpSpPr>
      <p:grpSpPr>
        <a:xfrm>
          <a:off x="0" y="0"/>
          <a:ext cx="0" cy="0"/>
          <a:chOff x="0" y="0"/>
          <a:chExt cx="0" cy="0"/>
        </a:xfrm>
      </p:grpSpPr>
      <p:sp>
        <p:nvSpPr>
          <p:cNvPr id="60" name="Google Shape;60;p29"/>
          <p:cNvSpPr txBox="1">
            <a:spLocks noGrp="1"/>
          </p:cNvSpPr>
          <p:nvPr>
            <p:ph type="title"/>
          </p:nvPr>
        </p:nvSpPr>
        <p:spPr>
          <a:xfrm>
            <a:off x="684212" y="685800"/>
            <a:ext cx="10058401" cy="2743200"/>
          </a:xfrm>
          <a:prstGeom prst="rect">
            <a:avLst/>
          </a:prstGeom>
          <a:noFill/>
          <a:ln>
            <a:noFill/>
          </a:ln>
        </p:spPr>
        <p:txBody>
          <a:bodyPr spcFirstLastPara="1" wrap="square" lIns="45700" tIns="45700" rIns="45700" bIns="45700" anchor="ctr" anchorCtr="0">
            <a:normAutofit/>
          </a:bodyPr>
          <a:lstStyle>
            <a:lvl1pPr lvl="0" algn="l">
              <a:lnSpc>
                <a:spcPct val="100000"/>
              </a:lnSpc>
              <a:spcBef>
                <a:spcPts val="0"/>
              </a:spcBef>
              <a:spcAft>
                <a:spcPts val="0"/>
              </a:spcAft>
              <a:buClr>
                <a:srgbClr val="FFFFFF"/>
              </a:buClr>
              <a:buSzPts val="3200"/>
              <a:buFont typeface="Century Gothic"/>
              <a:buNone/>
              <a:defRPr sz="3200"/>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a:endParaRPr/>
          </a:p>
        </p:txBody>
      </p:sp>
      <p:sp>
        <p:nvSpPr>
          <p:cNvPr id="61" name="Google Shape;61;p29"/>
          <p:cNvSpPr txBox="1">
            <a:spLocks noGrp="1"/>
          </p:cNvSpPr>
          <p:nvPr>
            <p:ph type="body" idx="1"/>
          </p:nvPr>
        </p:nvSpPr>
        <p:spPr>
          <a:xfrm>
            <a:off x="684212" y="4114800"/>
            <a:ext cx="8535990" cy="1879600"/>
          </a:xfrm>
          <a:prstGeom prst="rect">
            <a:avLst/>
          </a:prstGeom>
          <a:noFill/>
          <a:ln>
            <a:noFill/>
          </a:ln>
        </p:spPr>
        <p:txBody>
          <a:bodyPr spcFirstLastPara="1" wrap="square" lIns="45700" tIns="45700" rIns="45700" bIns="45700" anchor="ctr" anchorCtr="0">
            <a:normAutofit/>
          </a:bodyPr>
          <a:lstStyle>
            <a:lvl1pPr marL="457200" lvl="0" indent="-228600" algn="l">
              <a:lnSpc>
                <a:spcPct val="100000"/>
              </a:lnSpc>
              <a:spcBef>
                <a:spcPts val="600"/>
              </a:spcBef>
              <a:spcAft>
                <a:spcPts val="0"/>
              </a:spcAft>
              <a:buClr>
                <a:srgbClr val="0F496F"/>
              </a:buClr>
              <a:buSzPts val="1800"/>
              <a:buNone/>
              <a:defRPr/>
            </a:lvl1pPr>
            <a:lvl2pPr marL="914400" lvl="1" indent="-228600" algn="l">
              <a:lnSpc>
                <a:spcPct val="100000"/>
              </a:lnSpc>
              <a:spcBef>
                <a:spcPts val="600"/>
              </a:spcBef>
              <a:spcAft>
                <a:spcPts val="0"/>
              </a:spcAft>
              <a:buClr>
                <a:srgbClr val="0F496F"/>
              </a:buClr>
              <a:buSzPts val="1800"/>
              <a:buNone/>
              <a:defRPr/>
            </a:lvl2pPr>
            <a:lvl3pPr marL="1371600" lvl="2" indent="-228600" algn="l">
              <a:lnSpc>
                <a:spcPct val="100000"/>
              </a:lnSpc>
              <a:spcBef>
                <a:spcPts val="600"/>
              </a:spcBef>
              <a:spcAft>
                <a:spcPts val="0"/>
              </a:spcAft>
              <a:buClr>
                <a:srgbClr val="0F496F"/>
              </a:buClr>
              <a:buSzPts val="1800"/>
              <a:buNone/>
              <a:defRPr/>
            </a:lvl3pPr>
            <a:lvl4pPr marL="1828800" lvl="3" indent="-228600" algn="l">
              <a:lnSpc>
                <a:spcPct val="100000"/>
              </a:lnSpc>
              <a:spcBef>
                <a:spcPts val="600"/>
              </a:spcBef>
              <a:spcAft>
                <a:spcPts val="0"/>
              </a:spcAft>
              <a:buClr>
                <a:srgbClr val="0F496F"/>
              </a:buClr>
              <a:buSzPts val="1800"/>
              <a:buNone/>
              <a:defRPr/>
            </a:lvl4pPr>
            <a:lvl5pPr marL="2286000" lvl="4" indent="-228600" algn="l">
              <a:lnSpc>
                <a:spcPct val="100000"/>
              </a:lnSpc>
              <a:spcBef>
                <a:spcPts val="600"/>
              </a:spcBef>
              <a:spcAft>
                <a:spcPts val="0"/>
              </a:spcAft>
              <a:buClr>
                <a:srgbClr val="0F496F"/>
              </a:buClr>
              <a:buSzPts val="1800"/>
              <a:buNone/>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0"/>
              </a:spcAft>
              <a:buSzPts val="1440"/>
              <a:buChar char=""/>
              <a:defRPr/>
            </a:lvl9pPr>
          </a:lstStyle>
          <a:p>
            <a:endParaRPr/>
          </a:p>
        </p:txBody>
      </p:sp>
      <p:sp>
        <p:nvSpPr>
          <p:cNvPr id="62" name="Google Shape;62;p29"/>
          <p:cNvSpPr txBox="1">
            <a:spLocks noGrp="1"/>
          </p:cNvSpPr>
          <p:nvPr>
            <p:ph type="sldNum" idx="12"/>
          </p:nvPr>
        </p:nvSpPr>
        <p:spPr>
          <a:xfrm>
            <a:off x="10950854" y="5661661"/>
            <a:ext cx="554592" cy="586739"/>
          </a:xfrm>
          <a:prstGeom prst="rect">
            <a:avLst/>
          </a:prstGeom>
          <a:noFill/>
          <a:ln>
            <a:noFill/>
          </a:ln>
        </p:spPr>
        <p:txBody>
          <a:bodyPr spcFirstLastPara="1" wrap="square" lIns="45700" tIns="45700" rIns="45700" bIns="45700" anchor="b" anchorCtr="0">
            <a:spAutoFit/>
          </a:bodyPr>
          <a:lstStyle>
            <a:lvl1pPr marL="0" lvl="0" indent="0" algn="r">
              <a:lnSpc>
                <a:spcPct val="100000"/>
              </a:lnSpc>
              <a:spcBef>
                <a:spcPts val="0"/>
              </a:spcBef>
              <a:spcAft>
                <a:spcPts val="0"/>
              </a:spcAft>
              <a:buClr>
                <a:srgbClr val="0A314A"/>
              </a:buClr>
              <a:buSzPts val="3200"/>
              <a:buFont typeface="Century Gothic"/>
              <a:buNone/>
              <a:defRPr sz="3200">
                <a:solidFill>
                  <a:srgbClr val="0A314A"/>
                </a:solidFill>
              </a:defRPr>
            </a:lvl1pPr>
            <a:lvl2pPr marL="0" lvl="1" indent="0" algn="r">
              <a:lnSpc>
                <a:spcPct val="100000"/>
              </a:lnSpc>
              <a:spcBef>
                <a:spcPts val="0"/>
              </a:spcBef>
              <a:spcAft>
                <a:spcPts val="0"/>
              </a:spcAft>
              <a:buClr>
                <a:srgbClr val="0A314A"/>
              </a:buClr>
              <a:buSzPts val="3200"/>
              <a:buFont typeface="Century Gothic"/>
              <a:buNone/>
              <a:defRPr sz="3200">
                <a:solidFill>
                  <a:srgbClr val="0A314A"/>
                </a:solidFill>
              </a:defRPr>
            </a:lvl2pPr>
            <a:lvl3pPr marL="0" lvl="2" indent="0" algn="r">
              <a:lnSpc>
                <a:spcPct val="100000"/>
              </a:lnSpc>
              <a:spcBef>
                <a:spcPts val="0"/>
              </a:spcBef>
              <a:spcAft>
                <a:spcPts val="0"/>
              </a:spcAft>
              <a:buClr>
                <a:srgbClr val="0A314A"/>
              </a:buClr>
              <a:buSzPts val="3200"/>
              <a:buFont typeface="Century Gothic"/>
              <a:buNone/>
              <a:defRPr sz="3200">
                <a:solidFill>
                  <a:srgbClr val="0A314A"/>
                </a:solidFill>
              </a:defRPr>
            </a:lvl3pPr>
            <a:lvl4pPr marL="0" lvl="3" indent="0" algn="r">
              <a:lnSpc>
                <a:spcPct val="100000"/>
              </a:lnSpc>
              <a:spcBef>
                <a:spcPts val="0"/>
              </a:spcBef>
              <a:spcAft>
                <a:spcPts val="0"/>
              </a:spcAft>
              <a:buClr>
                <a:srgbClr val="0A314A"/>
              </a:buClr>
              <a:buSzPts val="3200"/>
              <a:buFont typeface="Century Gothic"/>
              <a:buNone/>
              <a:defRPr sz="3200">
                <a:solidFill>
                  <a:srgbClr val="0A314A"/>
                </a:solidFill>
              </a:defRPr>
            </a:lvl4pPr>
            <a:lvl5pPr marL="0" lvl="4" indent="0" algn="r">
              <a:lnSpc>
                <a:spcPct val="100000"/>
              </a:lnSpc>
              <a:spcBef>
                <a:spcPts val="0"/>
              </a:spcBef>
              <a:spcAft>
                <a:spcPts val="0"/>
              </a:spcAft>
              <a:buClr>
                <a:srgbClr val="0A314A"/>
              </a:buClr>
              <a:buSzPts val="3200"/>
              <a:buFont typeface="Century Gothic"/>
              <a:buNone/>
              <a:defRPr sz="3200">
                <a:solidFill>
                  <a:srgbClr val="0A314A"/>
                </a:solidFill>
              </a:defRPr>
            </a:lvl5pPr>
            <a:lvl6pPr marL="0" lvl="5" indent="0" algn="r">
              <a:lnSpc>
                <a:spcPct val="100000"/>
              </a:lnSpc>
              <a:spcBef>
                <a:spcPts val="0"/>
              </a:spcBef>
              <a:spcAft>
                <a:spcPts val="0"/>
              </a:spcAft>
              <a:buClr>
                <a:srgbClr val="0A314A"/>
              </a:buClr>
              <a:buSzPts val="3200"/>
              <a:buFont typeface="Century Gothic"/>
              <a:buNone/>
              <a:defRPr sz="3200">
                <a:solidFill>
                  <a:srgbClr val="0A314A"/>
                </a:solidFill>
              </a:defRPr>
            </a:lvl6pPr>
            <a:lvl7pPr marL="0" lvl="6" indent="0" algn="r">
              <a:lnSpc>
                <a:spcPct val="100000"/>
              </a:lnSpc>
              <a:spcBef>
                <a:spcPts val="0"/>
              </a:spcBef>
              <a:spcAft>
                <a:spcPts val="0"/>
              </a:spcAft>
              <a:buClr>
                <a:srgbClr val="0A314A"/>
              </a:buClr>
              <a:buSzPts val="3200"/>
              <a:buFont typeface="Century Gothic"/>
              <a:buNone/>
              <a:defRPr sz="3200">
                <a:solidFill>
                  <a:srgbClr val="0A314A"/>
                </a:solidFill>
              </a:defRPr>
            </a:lvl7pPr>
            <a:lvl8pPr marL="0" lvl="7" indent="0" algn="r">
              <a:lnSpc>
                <a:spcPct val="100000"/>
              </a:lnSpc>
              <a:spcBef>
                <a:spcPts val="0"/>
              </a:spcBef>
              <a:spcAft>
                <a:spcPts val="0"/>
              </a:spcAft>
              <a:buClr>
                <a:srgbClr val="0A314A"/>
              </a:buClr>
              <a:buSzPts val="3200"/>
              <a:buFont typeface="Century Gothic"/>
              <a:buNone/>
              <a:defRPr sz="3200">
                <a:solidFill>
                  <a:srgbClr val="0A314A"/>
                </a:solidFill>
              </a:defRPr>
            </a:lvl8pPr>
            <a:lvl9pPr marL="0" lvl="8" indent="0" algn="r">
              <a:lnSpc>
                <a:spcPct val="100000"/>
              </a:lnSpc>
              <a:spcBef>
                <a:spcPts val="0"/>
              </a:spcBef>
              <a:spcAft>
                <a:spcPts val="0"/>
              </a:spcAft>
              <a:buClr>
                <a:srgbClr val="0A314A"/>
              </a:buClr>
              <a:buSzPts val="3200"/>
              <a:buFont typeface="Century Gothic"/>
              <a:buNone/>
              <a:defRPr sz="3200">
                <a:solidFill>
                  <a:srgbClr val="0A314A"/>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63"/>
        <p:cNvGrpSpPr/>
        <p:nvPr/>
      </p:nvGrpSpPr>
      <p:grpSpPr>
        <a:xfrm>
          <a:off x="0" y="0"/>
          <a:ext cx="0" cy="0"/>
          <a:chOff x="0" y="0"/>
          <a:chExt cx="0" cy="0"/>
        </a:xfrm>
      </p:grpSpPr>
      <p:sp>
        <p:nvSpPr>
          <p:cNvPr id="64" name="Google Shape;64;p30"/>
          <p:cNvSpPr txBox="1">
            <a:spLocks noGrp="1"/>
          </p:cNvSpPr>
          <p:nvPr>
            <p:ph type="title"/>
          </p:nvPr>
        </p:nvSpPr>
        <p:spPr>
          <a:xfrm>
            <a:off x="1141411" y="685800"/>
            <a:ext cx="9144001" cy="2743200"/>
          </a:xfrm>
          <a:prstGeom prst="rect">
            <a:avLst/>
          </a:prstGeom>
          <a:noFill/>
          <a:ln>
            <a:noFill/>
          </a:ln>
        </p:spPr>
        <p:txBody>
          <a:bodyPr spcFirstLastPara="1" wrap="square" lIns="45700" tIns="45700" rIns="45700" bIns="45700" anchor="ctr" anchorCtr="0">
            <a:normAutofit/>
          </a:bodyPr>
          <a:lstStyle>
            <a:lvl1pPr lvl="0" algn="l">
              <a:lnSpc>
                <a:spcPct val="100000"/>
              </a:lnSpc>
              <a:spcBef>
                <a:spcPts val="0"/>
              </a:spcBef>
              <a:spcAft>
                <a:spcPts val="0"/>
              </a:spcAft>
              <a:buClr>
                <a:srgbClr val="FFFFFF"/>
              </a:buClr>
              <a:buSzPts val="3200"/>
              <a:buFont typeface="Century Gothic"/>
              <a:buNone/>
              <a:defRPr sz="3200"/>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a:endParaRPr/>
          </a:p>
        </p:txBody>
      </p:sp>
      <p:sp>
        <p:nvSpPr>
          <p:cNvPr id="65" name="Google Shape;65;p30"/>
          <p:cNvSpPr txBox="1">
            <a:spLocks noGrp="1"/>
          </p:cNvSpPr>
          <p:nvPr>
            <p:ph type="body" idx="1"/>
          </p:nvPr>
        </p:nvSpPr>
        <p:spPr>
          <a:xfrm>
            <a:off x="1446212" y="3429000"/>
            <a:ext cx="8534401" cy="381000"/>
          </a:xfrm>
          <a:prstGeom prst="rect">
            <a:avLst/>
          </a:prstGeom>
          <a:noFill/>
          <a:ln>
            <a:noFill/>
          </a:ln>
        </p:spPr>
        <p:txBody>
          <a:bodyPr spcFirstLastPara="1" wrap="square" lIns="45700" tIns="45700" rIns="45700" bIns="45700" anchor="ctr" anchorCtr="0">
            <a:normAutofit/>
          </a:bodyPr>
          <a:lstStyle>
            <a:lvl1pPr marL="457200" lvl="0" indent="-228600" algn="l">
              <a:lnSpc>
                <a:spcPct val="100000"/>
              </a:lnSpc>
              <a:spcBef>
                <a:spcPts val="600"/>
              </a:spcBef>
              <a:spcAft>
                <a:spcPts val="0"/>
              </a:spcAft>
              <a:buClr>
                <a:srgbClr val="0F496F"/>
              </a:buClr>
              <a:buSzPts val="1800"/>
              <a:buNone/>
              <a:defRPr/>
            </a:lvl1pPr>
            <a:lvl2pPr marL="914400" lvl="1" indent="-228600" algn="l">
              <a:lnSpc>
                <a:spcPct val="100000"/>
              </a:lnSpc>
              <a:spcBef>
                <a:spcPts val="600"/>
              </a:spcBef>
              <a:spcAft>
                <a:spcPts val="0"/>
              </a:spcAft>
              <a:buClr>
                <a:srgbClr val="0F496F"/>
              </a:buClr>
              <a:buSzPts val="1800"/>
              <a:buNone/>
              <a:defRPr/>
            </a:lvl2pPr>
            <a:lvl3pPr marL="1371600" lvl="2" indent="-228600" algn="l">
              <a:lnSpc>
                <a:spcPct val="100000"/>
              </a:lnSpc>
              <a:spcBef>
                <a:spcPts val="600"/>
              </a:spcBef>
              <a:spcAft>
                <a:spcPts val="0"/>
              </a:spcAft>
              <a:buClr>
                <a:srgbClr val="0F496F"/>
              </a:buClr>
              <a:buSzPts val="1800"/>
              <a:buNone/>
              <a:defRPr/>
            </a:lvl3pPr>
            <a:lvl4pPr marL="1828800" lvl="3" indent="-228600" algn="l">
              <a:lnSpc>
                <a:spcPct val="100000"/>
              </a:lnSpc>
              <a:spcBef>
                <a:spcPts val="600"/>
              </a:spcBef>
              <a:spcAft>
                <a:spcPts val="0"/>
              </a:spcAft>
              <a:buClr>
                <a:srgbClr val="0F496F"/>
              </a:buClr>
              <a:buSzPts val="1800"/>
              <a:buNone/>
              <a:defRPr/>
            </a:lvl4pPr>
            <a:lvl5pPr marL="2286000" lvl="4" indent="-228600" algn="l">
              <a:lnSpc>
                <a:spcPct val="100000"/>
              </a:lnSpc>
              <a:spcBef>
                <a:spcPts val="600"/>
              </a:spcBef>
              <a:spcAft>
                <a:spcPts val="0"/>
              </a:spcAft>
              <a:buClr>
                <a:srgbClr val="0F496F"/>
              </a:buClr>
              <a:buSzPts val="1800"/>
              <a:buNone/>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0"/>
              </a:spcAft>
              <a:buSzPts val="1440"/>
              <a:buChar char=""/>
              <a:defRPr/>
            </a:lvl9pPr>
          </a:lstStyle>
          <a:p>
            <a:endParaRPr/>
          </a:p>
        </p:txBody>
      </p:sp>
      <p:sp>
        <p:nvSpPr>
          <p:cNvPr id="66" name="Google Shape;66;p30"/>
          <p:cNvSpPr txBox="1">
            <a:spLocks noGrp="1"/>
          </p:cNvSpPr>
          <p:nvPr>
            <p:ph type="body" idx="2"/>
          </p:nvPr>
        </p:nvSpPr>
        <p:spPr>
          <a:xfrm>
            <a:off x="684212" y="4301066"/>
            <a:ext cx="8534401" cy="1684867"/>
          </a:xfrm>
          <a:prstGeom prst="rect">
            <a:avLst/>
          </a:prstGeom>
          <a:noFill/>
          <a:ln>
            <a:noFill/>
          </a:ln>
        </p:spPr>
        <p:txBody>
          <a:bodyPr spcFirstLastPara="1" wrap="square" lIns="45700" tIns="45700" rIns="45700" bIns="45700" anchor="ctr" anchorCtr="0">
            <a:normAutofit/>
          </a:bodyPr>
          <a:lstStyle>
            <a:lvl1pPr marL="457200" lvl="0" indent="-320040" algn="l">
              <a:lnSpc>
                <a:spcPct val="100000"/>
              </a:lnSpc>
              <a:spcBef>
                <a:spcPts val="600"/>
              </a:spcBef>
              <a:spcAft>
                <a:spcPts val="0"/>
              </a:spcAft>
              <a:buSzPts val="1440"/>
              <a:buChar char=""/>
              <a:defRPr/>
            </a:lvl1pPr>
            <a:lvl2pPr marL="914400" lvl="1" indent="-320040" algn="l">
              <a:lnSpc>
                <a:spcPct val="100000"/>
              </a:lnSpc>
              <a:spcBef>
                <a:spcPts val="600"/>
              </a:spcBef>
              <a:spcAft>
                <a:spcPts val="0"/>
              </a:spcAft>
              <a:buSzPts val="1440"/>
              <a:buChar char=""/>
              <a:defRPr/>
            </a:lvl2pPr>
            <a:lvl3pPr marL="1371600" lvl="2" indent="-320039" algn="l">
              <a:lnSpc>
                <a:spcPct val="100000"/>
              </a:lnSpc>
              <a:spcBef>
                <a:spcPts val="600"/>
              </a:spcBef>
              <a:spcAft>
                <a:spcPts val="0"/>
              </a:spcAft>
              <a:buSzPts val="1440"/>
              <a:buChar char=""/>
              <a:defRPr/>
            </a:lvl3pPr>
            <a:lvl4pPr marL="1828800" lvl="3" indent="-320039" algn="l">
              <a:lnSpc>
                <a:spcPct val="100000"/>
              </a:lnSpc>
              <a:spcBef>
                <a:spcPts val="600"/>
              </a:spcBef>
              <a:spcAft>
                <a:spcPts val="0"/>
              </a:spcAft>
              <a:buSzPts val="1440"/>
              <a:buChar char=""/>
              <a:defRPr/>
            </a:lvl4pPr>
            <a:lvl5pPr marL="2286000" lvl="4" indent="-320039" algn="l">
              <a:lnSpc>
                <a:spcPct val="100000"/>
              </a:lnSpc>
              <a:spcBef>
                <a:spcPts val="600"/>
              </a:spcBef>
              <a:spcAft>
                <a:spcPts val="0"/>
              </a:spcAft>
              <a:buSzPts val="1440"/>
              <a:buChar char=""/>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0"/>
              </a:spcAft>
              <a:buSzPts val="1440"/>
              <a:buChar char=""/>
              <a:defRPr/>
            </a:lvl9pPr>
          </a:lstStyle>
          <a:p>
            <a:endParaRPr/>
          </a:p>
        </p:txBody>
      </p:sp>
      <p:sp>
        <p:nvSpPr>
          <p:cNvPr id="67" name="Google Shape;67;p30"/>
          <p:cNvSpPr txBox="1"/>
          <p:nvPr/>
        </p:nvSpPr>
        <p:spPr>
          <a:xfrm>
            <a:off x="531812" y="436589"/>
            <a:ext cx="609602" cy="1336039"/>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FFFFFF"/>
              </a:buClr>
              <a:buSzPts val="8000"/>
              <a:buFont typeface="Century Gothic"/>
              <a:buNone/>
            </a:pPr>
            <a:r>
              <a:rPr lang="en-US" sz="8000" b="0" i="0" u="none" strike="noStrike" cap="none">
                <a:solidFill>
                  <a:srgbClr val="FFFFFF"/>
                </a:solidFill>
                <a:latin typeface="Century Gothic"/>
                <a:ea typeface="Century Gothic"/>
                <a:cs typeface="Century Gothic"/>
                <a:sym typeface="Century Gothic"/>
              </a:rPr>
              <a:t>“</a:t>
            </a:r>
            <a:endParaRPr/>
          </a:p>
        </p:txBody>
      </p:sp>
      <p:sp>
        <p:nvSpPr>
          <p:cNvPr id="68" name="Google Shape;68;p30"/>
          <p:cNvSpPr txBox="1"/>
          <p:nvPr/>
        </p:nvSpPr>
        <p:spPr>
          <a:xfrm>
            <a:off x="10285410" y="2392968"/>
            <a:ext cx="609602" cy="1336039"/>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FFFFFF"/>
              </a:buClr>
              <a:buSzPts val="8000"/>
              <a:buFont typeface="Century Gothic"/>
              <a:buNone/>
            </a:pPr>
            <a:r>
              <a:rPr lang="en-US" sz="8000" b="0" i="0" u="none" strike="noStrike" cap="none">
                <a:solidFill>
                  <a:srgbClr val="FFFFFF"/>
                </a:solidFill>
                <a:latin typeface="Century Gothic"/>
                <a:ea typeface="Century Gothic"/>
                <a:cs typeface="Century Gothic"/>
                <a:sym typeface="Century Gothic"/>
              </a:rPr>
              <a:t>”</a:t>
            </a:r>
            <a:endParaRPr/>
          </a:p>
        </p:txBody>
      </p:sp>
      <p:sp>
        <p:nvSpPr>
          <p:cNvPr id="69" name="Google Shape;69;p30"/>
          <p:cNvSpPr txBox="1">
            <a:spLocks noGrp="1"/>
          </p:cNvSpPr>
          <p:nvPr>
            <p:ph type="sldNum" idx="12"/>
          </p:nvPr>
        </p:nvSpPr>
        <p:spPr>
          <a:xfrm>
            <a:off x="10950854" y="5661661"/>
            <a:ext cx="554592" cy="586739"/>
          </a:xfrm>
          <a:prstGeom prst="rect">
            <a:avLst/>
          </a:prstGeom>
          <a:noFill/>
          <a:ln>
            <a:noFill/>
          </a:ln>
        </p:spPr>
        <p:txBody>
          <a:bodyPr spcFirstLastPara="1" wrap="square" lIns="45700" tIns="45700" rIns="45700" bIns="45700" anchor="b" anchorCtr="0">
            <a:spAutoFit/>
          </a:bodyPr>
          <a:lstStyle>
            <a:lvl1pPr marL="0" lvl="0" indent="0" algn="r">
              <a:lnSpc>
                <a:spcPct val="100000"/>
              </a:lnSpc>
              <a:spcBef>
                <a:spcPts val="0"/>
              </a:spcBef>
              <a:spcAft>
                <a:spcPts val="0"/>
              </a:spcAft>
              <a:buClr>
                <a:srgbClr val="0A314A"/>
              </a:buClr>
              <a:buSzPts val="3200"/>
              <a:buFont typeface="Century Gothic"/>
              <a:buNone/>
              <a:defRPr sz="3200">
                <a:solidFill>
                  <a:srgbClr val="0A314A"/>
                </a:solidFill>
              </a:defRPr>
            </a:lvl1pPr>
            <a:lvl2pPr marL="0" lvl="1" indent="0" algn="r">
              <a:lnSpc>
                <a:spcPct val="100000"/>
              </a:lnSpc>
              <a:spcBef>
                <a:spcPts val="0"/>
              </a:spcBef>
              <a:spcAft>
                <a:spcPts val="0"/>
              </a:spcAft>
              <a:buClr>
                <a:srgbClr val="0A314A"/>
              </a:buClr>
              <a:buSzPts val="3200"/>
              <a:buFont typeface="Century Gothic"/>
              <a:buNone/>
              <a:defRPr sz="3200">
                <a:solidFill>
                  <a:srgbClr val="0A314A"/>
                </a:solidFill>
              </a:defRPr>
            </a:lvl2pPr>
            <a:lvl3pPr marL="0" lvl="2" indent="0" algn="r">
              <a:lnSpc>
                <a:spcPct val="100000"/>
              </a:lnSpc>
              <a:spcBef>
                <a:spcPts val="0"/>
              </a:spcBef>
              <a:spcAft>
                <a:spcPts val="0"/>
              </a:spcAft>
              <a:buClr>
                <a:srgbClr val="0A314A"/>
              </a:buClr>
              <a:buSzPts val="3200"/>
              <a:buFont typeface="Century Gothic"/>
              <a:buNone/>
              <a:defRPr sz="3200">
                <a:solidFill>
                  <a:srgbClr val="0A314A"/>
                </a:solidFill>
              </a:defRPr>
            </a:lvl3pPr>
            <a:lvl4pPr marL="0" lvl="3" indent="0" algn="r">
              <a:lnSpc>
                <a:spcPct val="100000"/>
              </a:lnSpc>
              <a:spcBef>
                <a:spcPts val="0"/>
              </a:spcBef>
              <a:spcAft>
                <a:spcPts val="0"/>
              </a:spcAft>
              <a:buClr>
                <a:srgbClr val="0A314A"/>
              </a:buClr>
              <a:buSzPts val="3200"/>
              <a:buFont typeface="Century Gothic"/>
              <a:buNone/>
              <a:defRPr sz="3200">
                <a:solidFill>
                  <a:srgbClr val="0A314A"/>
                </a:solidFill>
              </a:defRPr>
            </a:lvl4pPr>
            <a:lvl5pPr marL="0" lvl="4" indent="0" algn="r">
              <a:lnSpc>
                <a:spcPct val="100000"/>
              </a:lnSpc>
              <a:spcBef>
                <a:spcPts val="0"/>
              </a:spcBef>
              <a:spcAft>
                <a:spcPts val="0"/>
              </a:spcAft>
              <a:buClr>
                <a:srgbClr val="0A314A"/>
              </a:buClr>
              <a:buSzPts val="3200"/>
              <a:buFont typeface="Century Gothic"/>
              <a:buNone/>
              <a:defRPr sz="3200">
                <a:solidFill>
                  <a:srgbClr val="0A314A"/>
                </a:solidFill>
              </a:defRPr>
            </a:lvl5pPr>
            <a:lvl6pPr marL="0" lvl="5" indent="0" algn="r">
              <a:lnSpc>
                <a:spcPct val="100000"/>
              </a:lnSpc>
              <a:spcBef>
                <a:spcPts val="0"/>
              </a:spcBef>
              <a:spcAft>
                <a:spcPts val="0"/>
              </a:spcAft>
              <a:buClr>
                <a:srgbClr val="0A314A"/>
              </a:buClr>
              <a:buSzPts val="3200"/>
              <a:buFont typeface="Century Gothic"/>
              <a:buNone/>
              <a:defRPr sz="3200">
                <a:solidFill>
                  <a:srgbClr val="0A314A"/>
                </a:solidFill>
              </a:defRPr>
            </a:lvl6pPr>
            <a:lvl7pPr marL="0" lvl="6" indent="0" algn="r">
              <a:lnSpc>
                <a:spcPct val="100000"/>
              </a:lnSpc>
              <a:spcBef>
                <a:spcPts val="0"/>
              </a:spcBef>
              <a:spcAft>
                <a:spcPts val="0"/>
              </a:spcAft>
              <a:buClr>
                <a:srgbClr val="0A314A"/>
              </a:buClr>
              <a:buSzPts val="3200"/>
              <a:buFont typeface="Century Gothic"/>
              <a:buNone/>
              <a:defRPr sz="3200">
                <a:solidFill>
                  <a:srgbClr val="0A314A"/>
                </a:solidFill>
              </a:defRPr>
            </a:lvl7pPr>
            <a:lvl8pPr marL="0" lvl="7" indent="0" algn="r">
              <a:lnSpc>
                <a:spcPct val="100000"/>
              </a:lnSpc>
              <a:spcBef>
                <a:spcPts val="0"/>
              </a:spcBef>
              <a:spcAft>
                <a:spcPts val="0"/>
              </a:spcAft>
              <a:buClr>
                <a:srgbClr val="0A314A"/>
              </a:buClr>
              <a:buSzPts val="3200"/>
              <a:buFont typeface="Century Gothic"/>
              <a:buNone/>
              <a:defRPr sz="3200">
                <a:solidFill>
                  <a:srgbClr val="0A314A"/>
                </a:solidFill>
              </a:defRPr>
            </a:lvl8pPr>
            <a:lvl9pPr marL="0" lvl="8" indent="0" algn="r">
              <a:lnSpc>
                <a:spcPct val="100000"/>
              </a:lnSpc>
              <a:spcBef>
                <a:spcPts val="0"/>
              </a:spcBef>
              <a:spcAft>
                <a:spcPts val="0"/>
              </a:spcAft>
              <a:buClr>
                <a:srgbClr val="0A314A"/>
              </a:buClr>
              <a:buSzPts val="3200"/>
              <a:buFont typeface="Century Gothic"/>
              <a:buNone/>
              <a:defRPr sz="3200">
                <a:solidFill>
                  <a:srgbClr val="0A314A"/>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70"/>
        <p:cNvGrpSpPr/>
        <p:nvPr/>
      </p:nvGrpSpPr>
      <p:grpSpPr>
        <a:xfrm>
          <a:off x="0" y="0"/>
          <a:ext cx="0" cy="0"/>
          <a:chOff x="0" y="0"/>
          <a:chExt cx="0" cy="0"/>
        </a:xfrm>
      </p:grpSpPr>
      <p:sp>
        <p:nvSpPr>
          <p:cNvPr id="71" name="Google Shape;71;p31"/>
          <p:cNvSpPr txBox="1">
            <a:spLocks noGrp="1"/>
          </p:cNvSpPr>
          <p:nvPr>
            <p:ph type="title"/>
          </p:nvPr>
        </p:nvSpPr>
        <p:spPr>
          <a:xfrm>
            <a:off x="684212" y="3429000"/>
            <a:ext cx="8534401" cy="1697402"/>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rgbClr val="FFFFFF"/>
              </a:buClr>
              <a:buSzPts val="3200"/>
              <a:buFont typeface="Century Gothic"/>
              <a:buNone/>
              <a:defRPr sz="3200"/>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a:endParaRPr/>
          </a:p>
        </p:txBody>
      </p:sp>
      <p:sp>
        <p:nvSpPr>
          <p:cNvPr id="72" name="Google Shape;72;p31"/>
          <p:cNvSpPr txBox="1">
            <a:spLocks noGrp="1"/>
          </p:cNvSpPr>
          <p:nvPr>
            <p:ph type="body" idx="1"/>
          </p:nvPr>
        </p:nvSpPr>
        <p:spPr>
          <a:xfrm>
            <a:off x="684209" y="5132980"/>
            <a:ext cx="8535993" cy="860402"/>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600"/>
              </a:spcBef>
              <a:spcAft>
                <a:spcPts val="0"/>
              </a:spcAft>
              <a:buClr>
                <a:srgbClr val="0F496F"/>
              </a:buClr>
              <a:buSzPts val="1800"/>
              <a:buNone/>
              <a:defRPr/>
            </a:lvl1pPr>
            <a:lvl2pPr marL="914400" lvl="1" indent="-228600" algn="l">
              <a:lnSpc>
                <a:spcPct val="100000"/>
              </a:lnSpc>
              <a:spcBef>
                <a:spcPts val="600"/>
              </a:spcBef>
              <a:spcAft>
                <a:spcPts val="0"/>
              </a:spcAft>
              <a:buClr>
                <a:srgbClr val="0F496F"/>
              </a:buClr>
              <a:buSzPts val="1800"/>
              <a:buNone/>
              <a:defRPr/>
            </a:lvl2pPr>
            <a:lvl3pPr marL="1371600" lvl="2" indent="-228600" algn="l">
              <a:lnSpc>
                <a:spcPct val="100000"/>
              </a:lnSpc>
              <a:spcBef>
                <a:spcPts val="600"/>
              </a:spcBef>
              <a:spcAft>
                <a:spcPts val="0"/>
              </a:spcAft>
              <a:buClr>
                <a:srgbClr val="0F496F"/>
              </a:buClr>
              <a:buSzPts val="1800"/>
              <a:buNone/>
              <a:defRPr/>
            </a:lvl3pPr>
            <a:lvl4pPr marL="1828800" lvl="3" indent="-228600" algn="l">
              <a:lnSpc>
                <a:spcPct val="100000"/>
              </a:lnSpc>
              <a:spcBef>
                <a:spcPts val="600"/>
              </a:spcBef>
              <a:spcAft>
                <a:spcPts val="0"/>
              </a:spcAft>
              <a:buClr>
                <a:srgbClr val="0F496F"/>
              </a:buClr>
              <a:buSzPts val="1800"/>
              <a:buNone/>
              <a:defRPr/>
            </a:lvl4pPr>
            <a:lvl5pPr marL="2286000" lvl="4" indent="-228600" algn="l">
              <a:lnSpc>
                <a:spcPct val="100000"/>
              </a:lnSpc>
              <a:spcBef>
                <a:spcPts val="600"/>
              </a:spcBef>
              <a:spcAft>
                <a:spcPts val="0"/>
              </a:spcAft>
              <a:buClr>
                <a:srgbClr val="0F496F"/>
              </a:buClr>
              <a:buSzPts val="1800"/>
              <a:buNone/>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0"/>
              </a:spcAft>
              <a:buSzPts val="1440"/>
              <a:buChar char=""/>
              <a:defRPr/>
            </a:lvl9pPr>
          </a:lstStyle>
          <a:p>
            <a:endParaRPr/>
          </a:p>
        </p:txBody>
      </p:sp>
      <p:sp>
        <p:nvSpPr>
          <p:cNvPr id="73" name="Google Shape;73;p31"/>
          <p:cNvSpPr txBox="1">
            <a:spLocks noGrp="1"/>
          </p:cNvSpPr>
          <p:nvPr>
            <p:ph type="sldNum" idx="12"/>
          </p:nvPr>
        </p:nvSpPr>
        <p:spPr>
          <a:xfrm>
            <a:off x="10950854" y="5661661"/>
            <a:ext cx="554592" cy="586739"/>
          </a:xfrm>
          <a:prstGeom prst="rect">
            <a:avLst/>
          </a:prstGeom>
          <a:noFill/>
          <a:ln>
            <a:noFill/>
          </a:ln>
        </p:spPr>
        <p:txBody>
          <a:bodyPr spcFirstLastPara="1" wrap="square" lIns="45700" tIns="45700" rIns="45700" bIns="45700" anchor="b" anchorCtr="0">
            <a:spAutoFit/>
          </a:bodyPr>
          <a:lstStyle>
            <a:lvl1pPr marL="0" lvl="0" indent="0" algn="r">
              <a:lnSpc>
                <a:spcPct val="100000"/>
              </a:lnSpc>
              <a:spcBef>
                <a:spcPts val="0"/>
              </a:spcBef>
              <a:spcAft>
                <a:spcPts val="0"/>
              </a:spcAft>
              <a:buClr>
                <a:srgbClr val="0A314A"/>
              </a:buClr>
              <a:buSzPts val="3200"/>
              <a:buFont typeface="Century Gothic"/>
              <a:buNone/>
              <a:defRPr sz="3200">
                <a:solidFill>
                  <a:srgbClr val="0A314A"/>
                </a:solidFill>
              </a:defRPr>
            </a:lvl1pPr>
            <a:lvl2pPr marL="0" lvl="1" indent="0" algn="r">
              <a:lnSpc>
                <a:spcPct val="100000"/>
              </a:lnSpc>
              <a:spcBef>
                <a:spcPts val="0"/>
              </a:spcBef>
              <a:spcAft>
                <a:spcPts val="0"/>
              </a:spcAft>
              <a:buClr>
                <a:srgbClr val="0A314A"/>
              </a:buClr>
              <a:buSzPts val="3200"/>
              <a:buFont typeface="Century Gothic"/>
              <a:buNone/>
              <a:defRPr sz="3200">
                <a:solidFill>
                  <a:srgbClr val="0A314A"/>
                </a:solidFill>
              </a:defRPr>
            </a:lvl2pPr>
            <a:lvl3pPr marL="0" lvl="2" indent="0" algn="r">
              <a:lnSpc>
                <a:spcPct val="100000"/>
              </a:lnSpc>
              <a:spcBef>
                <a:spcPts val="0"/>
              </a:spcBef>
              <a:spcAft>
                <a:spcPts val="0"/>
              </a:spcAft>
              <a:buClr>
                <a:srgbClr val="0A314A"/>
              </a:buClr>
              <a:buSzPts val="3200"/>
              <a:buFont typeface="Century Gothic"/>
              <a:buNone/>
              <a:defRPr sz="3200">
                <a:solidFill>
                  <a:srgbClr val="0A314A"/>
                </a:solidFill>
              </a:defRPr>
            </a:lvl3pPr>
            <a:lvl4pPr marL="0" lvl="3" indent="0" algn="r">
              <a:lnSpc>
                <a:spcPct val="100000"/>
              </a:lnSpc>
              <a:spcBef>
                <a:spcPts val="0"/>
              </a:spcBef>
              <a:spcAft>
                <a:spcPts val="0"/>
              </a:spcAft>
              <a:buClr>
                <a:srgbClr val="0A314A"/>
              </a:buClr>
              <a:buSzPts val="3200"/>
              <a:buFont typeface="Century Gothic"/>
              <a:buNone/>
              <a:defRPr sz="3200">
                <a:solidFill>
                  <a:srgbClr val="0A314A"/>
                </a:solidFill>
              </a:defRPr>
            </a:lvl4pPr>
            <a:lvl5pPr marL="0" lvl="4" indent="0" algn="r">
              <a:lnSpc>
                <a:spcPct val="100000"/>
              </a:lnSpc>
              <a:spcBef>
                <a:spcPts val="0"/>
              </a:spcBef>
              <a:spcAft>
                <a:spcPts val="0"/>
              </a:spcAft>
              <a:buClr>
                <a:srgbClr val="0A314A"/>
              </a:buClr>
              <a:buSzPts val="3200"/>
              <a:buFont typeface="Century Gothic"/>
              <a:buNone/>
              <a:defRPr sz="3200">
                <a:solidFill>
                  <a:srgbClr val="0A314A"/>
                </a:solidFill>
              </a:defRPr>
            </a:lvl5pPr>
            <a:lvl6pPr marL="0" lvl="5" indent="0" algn="r">
              <a:lnSpc>
                <a:spcPct val="100000"/>
              </a:lnSpc>
              <a:spcBef>
                <a:spcPts val="0"/>
              </a:spcBef>
              <a:spcAft>
                <a:spcPts val="0"/>
              </a:spcAft>
              <a:buClr>
                <a:srgbClr val="0A314A"/>
              </a:buClr>
              <a:buSzPts val="3200"/>
              <a:buFont typeface="Century Gothic"/>
              <a:buNone/>
              <a:defRPr sz="3200">
                <a:solidFill>
                  <a:srgbClr val="0A314A"/>
                </a:solidFill>
              </a:defRPr>
            </a:lvl6pPr>
            <a:lvl7pPr marL="0" lvl="6" indent="0" algn="r">
              <a:lnSpc>
                <a:spcPct val="100000"/>
              </a:lnSpc>
              <a:spcBef>
                <a:spcPts val="0"/>
              </a:spcBef>
              <a:spcAft>
                <a:spcPts val="0"/>
              </a:spcAft>
              <a:buClr>
                <a:srgbClr val="0A314A"/>
              </a:buClr>
              <a:buSzPts val="3200"/>
              <a:buFont typeface="Century Gothic"/>
              <a:buNone/>
              <a:defRPr sz="3200">
                <a:solidFill>
                  <a:srgbClr val="0A314A"/>
                </a:solidFill>
              </a:defRPr>
            </a:lvl7pPr>
            <a:lvl8pPr marL="0" lvl="7" indent="0" algn="r">
              <a:lnSpc>
                <a:spcPct val="100000"/>
              </a:lnSpc>
              <a:spcBef>
                <a:spcPts val="0"/>
              </a:spcBef>
              <a:spcAft>
                <a:spcPts val="0"/>
              </a:spcAft>
              <a:buClr>
                <a:srgbClr val="0A314A"/>
              </a:buClr>
              <a:buSzPts val="3200"/>
              <a:buFont typeface="Century Gothic"/>
              <a:buNone/>
              <a:defRPr sz="3200">
                <a:solidFill>
                  <a:srgbClr val="0A314A"/>
                </a:solidFill>
              </a:defRPr>
            </a:lvl8pPr>
            <a:lvl9pPr marL="0" lvl="8" indent="0" algn="r">
              <a:lnSpc>
                <a:spcPct val="100000"/>
              </a:lnSpc>
              <a:spcBef>
                <a:spcPts val="0"/>
              </a:spcBef>
              <a:spcAft>
                <a:spcPts val="0"/>
              </a:spcAft>
              <a:buClr>
                <a:srgbClr val="0A314A"/>
              </a:buClr>
              <a:buSzPts val="3200"/>
              <a:buFont typeface="Century Gothic"/>
              <a:buNone/>
              <a:defRPr sz="3200">
                <a:solidFill>
                  <a:srgbClr val="0A314A"/>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74"/>
        <p:cNvGrpSpPr/>
        <p:nvPr/>
      </p:nvGrpSpPr>
      <p:grpSpPr>
        <a:xfrm>
          <a:off x="0" y="0"/>
          <a:ext cx="0" cy="0"/>
          <a:chOff x="0" y="0"/>
          <a:chExt cx="0" cy="0"/>
        </a:xfrm>
      </p:grpSpPr>
      <p:sp>
        <p:nvSpPr>
          <p:cNvPr id="75" name="Google Shape;75;p32"/>
          <p:cNvSpPr txBox="1">
            <a:spLocks noGrp="1"/>
          </p:cNvSpPr>
          <p:nvPr>
            <p:ph type="title"/>
          </p:nvPr>
        </p:nvSpPr>
        <p:spPr>
          <a:xfrm>
            <a:off x="1141412" y="685800"/>
            <a:ext cx="9144001" cy="2743200"/>
          </a:xfrm>
          <a:prstGeom prst="rect">
            <a:avLst/>
          </a:prstGeom>
          <a:noFill/>
          <a:ln>
            <a:noFill/>
          </a:ln>
        </p:spPr>
        <p:txBody>
          <a:bodyPr spcFirstLastPara="1" wrap="square" lIns="45700" tIns="45700" rIns="45700" bIns="45700" anchor="ctr" anchorCtr="0">
            <a:normAutofit/>
          </a:bodyPr>
          <a:lstStyle>
            <a:lvl1pPr lvl="0" algn="l">
              <a:lnSpc>
                <a:spcPct val="100000"/>
              </a:lnSpc>
              <a:spcBef>
                <a:spcPts val="0"/>
              </a:spcBef>
              <a:spcAft>
                <a:spcPts val="0"/>
              </a:spcAft>
              <a:buClr>
                <a:srgbClr val="FFFFFF"/>
              </a:buClr>
              <a:buSzPts val="3200"/>
              <a:buFont typeface="Century Gothic"/>
              <a:buNone/>
              <a:defRPr sz="3200"/>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a:endParaRPr/>
          </a:p>
        </p:txBody>
      </p:sp>
      <p:sp>
        <p:nvSpPr>
          <p:cNvPr id="76" name="Google Shape;76;p32"/>
          <p:cNvSpPr txBox="1">
            <a:spLocks noGrp="1"/>
          </p:cNvSpPr>
          <p:nvPr>
            <p:ph type="body" idx="1"/>
          </p:nvPr>
        </p:nvSpPr>
        <p:spPr>
          <a:xfrm>
            <a:off x="684212" y="3928533"/>
            <a:ext cx="8534401" cy="1049868"/>
          </a:xfrm>
          <a:prstGeom prst="rect">
            <a:avLst/>
          </a:prstGeom>
          <a:noFill/>
          <a:ln>
            <a:noFill/>
          </a:ln>
        </p:spPr>
        <p:txBody>
          <a:bodyPr spcFirstLastPara="1" wrap="square" lIns="45700" tIns="45700" rIns="45700" bIns="45700" anchor="b" anchorCtr="0">
            <a:normAutofit/>
          </a:bodyPr>
          <a:lstStyle>
            <a:lvl1pPr marL="457200" lvl="0" indent="-228600" algn="l">
              <a:lnSpc>
                <a:spcPct val="100000"/>
              </a:lnSpc>
              <a:spcBef>
                <a:spcPts val="600"/>
              </a:spcBef>
              <a:spcAft>
                <a:spcPts val="0"/>
              </a:spcAft>
              <a:buClr>
                <a:srgbClr val="FFFFFF"/>
              </a:buClr>
              <a:buSzPts val="2400"/>
              <a:buFont typeface="Century Gothic"/>
              <a:buNone/>
              <a:defRPr sz="2400" cap="none">
                <a:solidFill>
                  <a:srgbClr val="FFFFFF"/>
                </a:solidFill>
              </a:defRPr>
            </a:lvl1pPr>
            <a:lvl2pPr marL="914400" lvl="1" indent="-350519" algn="l">
              <a:lnSpc>
                <a:spcPct val="100000"/>
              </a:lnSpc>
              <a:spcBef>
                <a:spcPts val="600"/>
              </a:spcBef>
              <a:spcAft>
                <a:spcPts val="0"/>
              </a:spcAft>
              <a:buClr>
                <a:srgbClr val="FFFFFF"/>
              </a:buClr>
              <a:buSzPts val="1920"/>
              <a:buFont typeface="Century Gothic"/>
              <a:buChar char=""/>
              <a:defRPr sz="2400" cap="none">
                <a:solidFill>
                  <a:srgbClr val="FFFFFF"/>
                </a:solidFill>
              </a:defRPr>
            </a:lvl2pPr>
            <a:lvl3pPr marL="1371600" lvl="2" indent="-350519" algn="l">
              <a:lnSpc>
                <a:spcPct val="100000"/>
              </a:lnSpc>
              <a:spcBef>
                <a:spcPts val="600"/>
              </a:spcBef>
              <a:spcAft>
                <a:spcPts val="0"/>
              </a:spcAft>
              <a:buClr>
                <a:srgbClr val="FFFFFF"/>
              </a:buClr>
              <a:buSzPts val="1920"/>
              <a:buFont typeface="Century Gothic"/>
              <a:buChar char=""/>
              <a:defRPr sz="2400" cap="none">
                <a:solidFill>
                  <a:srgbClr val="FFFFFF"/>
                </a:solidFill>
              </a:defRPr>
            </a:lvl3pPr>
            <a:lvl4pPr marL="1828800" lvl="3" indent="-350519" algn="l">
              <a:lnSpc>
                <a:spcPct val="100000"/>
              </a:lnSpc>
              <a:spcBef>
                <a:spcPts val="600"/>
              </a:spcBef>
              <a:spcAft>
                <a:spcPts val="0"/>
              </a:spcAft>
              <a:buClr>
                <a:srgbClr val="FFFFFF"/>
              </a:buClr>
              <a:buSzPts val="1920"/>
              <a:buFont typeface="Century Gothic"/>
              <a:buChar char=""/>
              <a:defRPr sz="2400" cap="none">
                <a:solidFill>
                  <a:srgbClr val="FFFFFF"/>
                </a:solidFill>
              </a:defRPr>
            </a:lvl4pPr>
            <a:lvl5pPr marL="2286000" lvl="4" indent="-350520" algn="l">
              <a:lnSpc>
                <a:spcPct val="100000"/>
              </a:lnSpc>
              <a:spcBef>
                <a:spcPts val="600"/>
              </a:spcBef>
              <a:spcAft>
                <a:spcPts val="0"/>
              </a:spcAft>
              <a:buClr>
                <a:srgbClr val="FFFFFF"/>
              </a:buClr>
              <a:buSzPts val="1920"/>
              <a:buFont typeface="Century Gothic"/>
              <a:buChar char=""/>
              <a:defRPr sz="2400" cap="none">
                <a:solidFill>
                  <a:srgbClr val="FFFFFF"/>
                </a:solidFill>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0"/>
              </a:spcAft>
              <a:buSzPts val="1440"/>
              <a:buChar char=""/>
              <a:defRPr/>
            </a:lvl9pPr>
          </a:lstStyle>
          <a:p>
            <a:endParaRPr/>
          </a:p>
        </p:txBody>
      </p:sp>
      <p:sp>
        <p:nvSpPr>
          <p:cNvPr id="77" name="Google Shape;77;p32"/>
          <p:cNvSpPr txBox="1">
            <a:spLocks noGrp="1"/>
          </p:cNvSpPr>
          <p:nvPr>
            <p:ph type="body" idx="2"/>
          </p:nvPr>
        </p:nvSpPr>
        <p:spPr>
          <a:xfrm>
            <a:off x="684211" y="4978400"/>
            <a:ext cx="8534401" cy="1016000"/>
          </a:xfrm>
          <a:prstGeom prst="rect">
            <a:avLst/>
          </a:prstGeom>
          <a:noFill/>
          <a:ln>
            <a:noFill/>
          </a:ln>
        </p:spPr>
        <p:txBody>
          <a:bodyPr spcFirstLastPara="1" wrap="square" lIns="45700" tIns="45700" rIns="45700" bIns="45700" anchor="t" anchorCtr="0">
            <a:normAutofit/>
          </a:bodyPr>
          <a:lstStyle>
            <a:lvl1pPr marL="457200" lvl="0" indent="-320040" algn="l">
              <a:lnSpc>
                <a:spcPct val="100000"/>
              </a:lnSpc>
              <a:spcBef>
                <a:spcPts val="600"/>
              </a:spcBef>
              <a:spcAft>
                <a:spcPts val="0"/>
              </a:spcAft>
              <a:buSzPts val="1440"/>
              <a:buChar char=""/>
              <a:defRPr/>
            </a:lvl1pPr>
            <a:lvl2pPr marL="914400" lvl="1" indent="-320040" algn="l">
              <a:lnSpc>
                <a:spcPct val="100000"/>
              </a:lnSpc>
              <a:spcBef>
                <a:spcPts val="600"/>
              </a:spcBef>
              <a:spcAft>
                <a:spcPts val="0"/>
              </a:spcAft>
              <a:buSzPts val="1440"/>
              <a:buChar char=""/>
              <a:defRPr/>
            </a:lvl2pPr>
            <a:lvl3pPr marL="1371600" lvl="2" indent="-320039" algn="l">
              <a:lnSpc>
                <a:spcPct val="100000"/>
              </a:lnSpc>
              <a:spcBef>
                <a:spcPts val="600"/>
              </a:spcBef>
              <a:spcAft>
                <a:spcPts val="0"/>
              </a:spcAft>
              <a:buSzPts val="1440"/>
              <a:buChar char=""/>
              <a:defRPr/>
            </a:lvl3pPr>
            <a:lvl4pPr marL="1828800" lvl="3" indent="-320039" algn="l">
              <a:lnSpc>
                <a:spcPct val="100000"/>
              </a:lnSpc>
              <a:spcBef>
                <a:spcPts val="600"/>
              </a:spcBef>
              <a:spcAft>
                <a:spcPts val="0"/>
              </a:spcAft>
              <a:buSzPts val="1440"/>
              <a:buChar char=""/>
              <a:defRPr/>
            </a:lvl4pPr>
            <a:lvl5pPr marL="2286000" lvl="4" indent="-320039" algn="l">
              <a:lnSpc>
                <a:spcPct val="100000"/>
              </a:lnSpc>
              <a:spcBef>
                <a:spcPts val="600"/>
              </a:spcBef>
              <a:spcAft>
                <a:spcPts val="0"/>
              </a:spcAft>
              <a:buSzPts val="1440"/>
              <a:buChar char=""/>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0"/>
              </a:spcAft>
              <a:buSzPts val="1440"/>
              <a:buChar char=""/>
              <a:defRPr/>
            </a:lvl9pPr>
          </a:lstStyle>
          <a:p>
            <a:endParaRPr/>
          </a:p>
        </p:txBody>
      </p:sp>
      <p:sp>
        <p:nvSpPr>
          <p:cNvPr id="78" name="Google Shape;78;p32"/>
          <p:cNvSpPr txBox="1"/>
          <p:nvPr/>
        </p:nvSpPr>
        <p:spPr>
          <a:xfrm>
            <a:off x="531812" y="436589"/>
            <a:ext cx="609602" cy="1336039"/>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FFFFFF"/>
              </a:buClr>
              <a:buSzPts val="8000"/>
              <a:buFont typeface="Century Gothic"/>
              <a:buNone/>
            </a:pPr>
            <a:r>
              <a:rPr lang="en-US" sz="8000" b="0" i="0" u="none" strike="noStrike" cap="none">
                <a:solidFill>
                  <a:srgbClr val="FFFFFF"/>
                </a:solidFill>
                <a:latin typeface="Century Gothic"/>
                <a:ea typeface="Century Gothic"/>
                <a:cs typeface="Century Gothic"/>
                <a:sym typeface="Century Gothic"/>
              </a:rPr>
              <a:t>“</a:t>
            </a:r>
            <a:endParaRPr/>
          </a:p>
        </p:txBody>
      </p:sp>
      <p:sp>
        <p:nvSpPr>
          <p:cNvPr id="79" name="Google Shape;79;p32"/>
          <p:cNvSpPr txBox="1"/>
          <p:nvPr/>
        </p:nvSpPr>
        <p:spPr>
          <a:xfrm>
            <a:off x="10285410" y="2392968"/>
            <a:ext cx="609602" cy="1336039"/>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FFFFFF"/>
              </a:buClr>
              <a:buSzPts val="8000"/>
              <a:buFont typeface="Century Gothic"/>
              <a:buNone/>
            </a:pPr>
            <a:r>
              <a:rPr lang="en-US" sz="8000" b="0" i="0" u="none" strike="noStrike" cap="none">
                <a:solidFill>
                  <a:srgbClr val="FFFFFF"/>
                </a:solidFill>
                <a:latin typeface="Century Gothic"/>
                <a:ea typeface="Century Gothic"/>
                <a:cs typeface="Century Gothic"/>
                <a:sym typeface="Century Gothic"/>
              </a:rPr>
              <a:t>”</a:t>
            </a:r>
            <a:endParaRPr/>
          </a:p>
        </p:txBody>
      </p:sp>
      <p:sp>
        <p:nvSpPr>
          <p:cNvPr id="80" name="Google Shape;80;p32"/>
          <p:cNvSpPr txBox="1">
            <a:spLocks noGrp="1"/>
          </p:cNvSpPr>
          <p:nvPr>
            <p:ph type="sldNum" idx="12"/>
          </p:nvPr>
        </p:nvSpPr>
        <p:spPr>
          <a:xfrm>
            <a:off x="10950854" y="5661661"/>
            <a:ext cx="554592" cy="586739"/>
          </a:xfrm>
          <a:prstGeom prst="rect">
            <a:avLst/>
          </a:prstGeom>
          <a:noFill/>
          <a:ln>
            <a:noFill/>
          </a:ln>
        </p:spPr>
        <p:txBody>
          <a:bodyPr spcFirstLastPara="1" wrap="square" lIns="45700" tIns="45700" rIns="45700" bIns="45700" anchor="b" anchorCtr="0">
            <a:spAutoFit/>
          </a:bodyPr>
          <a:lstStyle>
            <a:lvl1pPr marL="0" lvl="0" indent="0" algn="r">
              <a:lnSpc>
                <a:spcPct val="100000"/>
              </a:lnSpc>
              <a:spcBef>
                <a:spcPts val="0"/>
              </a:spcBef>
              <a:spcAft>
                <a:spcPts val="0"/>
              </a:spcAft>
              <a:buClr>
                <a:srgbClr val="0A314A"/>
              </a:buClr>
              <a:buSzPts val="3200"/>
              <a:buFont typeface="Century Gothic"/>
              <a:buNone/>
              <a:defRPr sz="3200">
                <a:solidFill>
                  <a:srgbClr val="0A314A"/>
                </a:solidFill>
              </a:defRPr>
            </a:lvl1pPr>
            <a:lvl2pPr marL="0" lvl="1" indent="0" algn="r">
              <a:lnSpc>
                <a:spcPct val="100000"/>
              </a:lnSpc>
              <a:spcBef>
                <a:spcPts val="0"/>
              </a:spcBef>
              <a:spcAft>
                <a:spcPts val="0"/>
              </a:spcAft>
              <a:buClr>
                <a:srgbClr val="0A314A"/>
              </a:buClr>
              <a:buSzPts val="3200"/>
              <a:buFont typeface="Century Gothic"/>
              <a:buNone/>
              <a:defRPr sz="3200">
                <a:solidFill>
                  <a:srgbClr val="0A314A"/>
                </a:solidFill>
              </a:defRPr>
            </a:lvl2pPr>
            <a:lvl3pPr marL="0" lvl="2" indent="0" algn="r">
              <a:lnSpc>
                <a:spcPct val="100000"/>
              </a:lnSpc>
              <a:spcBef>
                <a:spcPts val="0"/>
              </a:spcBef>
              <a:spcAft>
                <a:spcPts val="0"/>
              </a:spcAft>
              <a:buClr>
                <a:srgbClr val="0A314A"/>
              </a:buClr>
              <a:buSzPts val="3200"/>
              <a:buFont typeface="Century Gothic"/>
              <a:buNone/>
              <a:defRPr sz="3200">
                <a:solidFill>
                  <a:srgbClr val="0A314A"/>
                </a:solidFill>
              </a:defRPr>
            </a:lvl3pPr>
            <a:lvl4pPr marL="0" lvl="3" indent="0" algn="r">
              <a:lnSpc>
                <a:spcPct val="100000"/>
              </a:lnSpc>
              <a:spcBef>
                <a:spcPts val="0"/>
              </a:spcBef>
              <a:spcAft>
                <a:spcPts val="0"/>
              </a:spcAft>
              <a:buClr>
                <a:srgbClr val="0A314A"/>
              </a:buClr>
              <a:buSzPts val="3200"/>
              <a:buFont typeface="Century Gothic"/>
              <a:buNone/>
              <a:defRPr sz="3200">
                <a:solidFill>
                  <a:srgbClr val="0A314A"/>
                </a:solidFill>
              </a:defRPr>
            </a:lvl4pPr>
            <a:lvl5pPr marL="0" lvl="4" indent="0" algn="r">
              <a:lnSpc>
                <a:spcPct val="100000"/>
              </a:lnSpc>
              <a:spcBef>
                <a:spcPts val="0"/>
              </a:spcBef>
              <a:spcAft>
                <a:spcPts val="0"/>
              </a:spcAft>
              <a:buClr>
                <a:srgbClr val="0A314A"/>
              </a:buClr>
              <a:buSzPts val="3200"/>
              <a:buFont typeface="Century Gothic"/>
              <a:buNone/>
              <a:defRPr sz="3200">
                <a:solidFill>
                  <a:srgbClr val="0A314A"/>
                </a:solidFill>
              </a:defRPr>
            </a:lvl5pPr>
            <a:lvl6pPr marL="0" lvl="5" indent="0" algn="r">
              <a:lnSpc>
                <a:spcPct val="100000"/>
              </a:lnSpc>
              <a:spcBef>
                <a:spcPts val="0"/>
              </a:spcBef>
              <a:spcAft>
                <a:spcPts val="0"/>
              </a:spcAft>
              <a:buClr>
                <a:srgbClr val="0A314A"/>
              </a:buClr>
              <a:buSzPts val="3200"/>
              <a:buFont typeface="Century Gothic"/>
              <a:buNone/>
              <a:defRPr sz="3200">
                <a:solidFill>
                  <a:srgbClr val="0A314A"/>
                </a:solidFill>
              </a:defRPr>
            </a:lvl6pPr>
            <a:lvl7pPr marL="0" lvl="6" indent="0" algn="r">
              <a:lnSpc>
                <a:spcPct val="100000"/>
              </a:lnSpc>
              <a:spcBef>
                <a:spcPts val="0"/>
              </a:spcBef>
              <a:spcAft>
                <a:spcPts val="0"/>
              </a:spcAft>
              <a:buClr>
                <a:srgbClr val="0A314A"/>
              </a:buClr>
              <a:buSzPts val="3200"/>
              <a:buFont typeface="Century Gothic"/>
              <a:buNone/>
              <a:defRPr sz="3200">
                <a:solidFill>
                  <a:srgbClr val="0A314A"/>
                </a:solidFill>
              </a:defRPr>
            </a:lvl7pPr>
            <a:lvl8pPr marL="0" lvl="7" indent="0" algn="r">
              <a:lnSpc>
                <a:spcPct val="100000"/>
              </a:lnSpc>
              <a:spcBef>
                <a:spcPts val="0"/>
              </a:spcBef>
              <a:spcAft>
                <a:spcPts val="0"/>
              </a:spcAft>
              <a:buClr>
                <a:srgbClr val="0A314A"/>
              </a:buClr>
              <a:buSzPts val="3200"/>
              <a:buFont typeface="Century Gothic"/>
              <a:buNone/>
              <a:defRPr sz="3200">
                <a:solidFill>
                  <a:srgbClr val="0A314A"/>
                </a:solidFill>
              </a:defRPr>
            </a:lvl8pPr>
            <a:lvl9pPr marL="0" lvl="8" indent="0" algn="r">
              <a:lnSpc>
                <a:spcPct val="100000"/>
              </a:lnSpc>
              <a:spcBef>
                <a:spcPts val="0"/>
              </a:spcBef>
              <a:spcAft>
                <a:spcPts val="0"/>
              </a:spcAft>
              <a:buClr>
                <a:srgbClr val="0A314A"/>
              </a:buClr>
              <a:buSzPts val="3200"/>
              <a:buFont typeface="Century Gothic"/>
              <a:buNone/>
              <a:defRPr sz="3200">
                <a:solidFill>
                  <a:srgbClr val="0A314A"/>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81"/>
        <p:cNvGrpSpPr/>
        <p:nvPr/>
      </p:nvGrpSpPr>
      <p:grpSpPr>
        <a:xfrm>
          <a:off x="0" y="0"/>
          <a:ext cx="0" cy="0"/>
          <a:chOff x="0" y="0"/>
          <a:chExt cx="0" cy="0"/>
        </a:xfrm>
      </p:grpSpPr>
      <p:sp>
        <p:nvSpPr>
          <p:cNvPr id="82" name="Google Shape;82;p33"/>
          <p:cNvSpPr txBox="1">
            <a:spLocks noGrp="1"/>
          </p:cNvSpPr>
          <p:nvPr>
            <p:ph type="title"/>
          </p:nvPr>
        </p:nvSpPr>
        <p:spPr>
          <a:xfrm>
            <a:off x="684212" y="685800"/>
            <a:ext cx="10058401" cy="2743200"/>
          </a:xfrm>
          <a:prstGeom prst="rect">
            <a:avLst/>
          </a:prstGeom>
          <a:noFill/>
          <a:ln>
            <a:noFill/>
          </a:ln>
        </p:spPr>
        <p:txBody>
          <a:bodyPr spcFirstLastPara="1" wrap="square" lIns="45700" tIns="45700" rIns="45700" bIns="45700" anchor="ctr" anchorCtr="0">
            <a:normAutofit/>
          </a:bodyPr>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a:endParaRPr/>
          </a:p>
        </p:txBody>
      </p:sp>
      <p:sp>
        <p:nvSpPr>
          <p:cNvPr id="83" name="Google Shape;83;p33"/>
          <p:cNvSpPr txBox="1">
            <a:spLocks noGrp="1"/>
          </p:cNvSpPr>
          <p:nvPr>
            <p:ph type="body" idx="1"/>
          </p:nvPr>
        </p:nvSpPr>
        <p:spPr>
          <a:xfrm>
            <a:off x="684212" y="3928533"/>
            <a:ext cx="8534401" cy="838202"/>
          </a:xfrm>
          <a:prstGeom prst="rect">
            <a:avLst/>
          </a:prstGeom>
          <a:noFill/>
          <a:ln>
            <a:noFill/>
          </a:ln>
        </p:spPr>
        <p:txBody>
          <a:bodyPr spcFirstLastPara="1" wrap="square" lIns="45700" tIns="45700" rIns="45700" bIns="45700" anchor="b" anchorCtr="0">
            <a:normAutofit/>
          </a:bodyPr>
          <a:lstStyle>
            <a:lvl1pPr marL="457200" lvl="0" indent="-228600" algn="l">
              <a:lnSpc>
                <a:spcPct val="100000"/>
              </a:lnSpc>
              <a:spcBef>
                <a:spcPts val="600"/>
              </a:spcBef>
              <a:spcAft>
                <a:spcPts val="0"/>
              </a:spcAft>
              <a:buClr>
                <a:srgbClr val="FFFFFF"/>
              </a:buClr>
              <a:buSzPts val="2400"/>
              <a:buFont typeface="Century Gothic"/>
              <a:buNone/>
              <a:defRPr sz="2400" cap="none">
                <a:solidFill>
                  <a:srgbClr val="FFFFFF"/>
                </a:solidFill>
              </a:defRPr>
            </a:lvl1pPr>
            <a:lvl2pPr marL="914400" lvl="1" indent="-350519" algn="l">
              <a:lnSpc>
                <a:spcPct val="100000"/>
              </a:lnSpc>
              <a:spcBef>
                <a:spcPts val="600"/>
              </a:spcBef>
              <a:spcAft>
                <a:spcPts val="0"/>
              </a:spcAft>
              <a:buClr>
                <a:srgbClr val="FFFFFF"/>
              </a:buClr>
              <a:buSzPts val="1920"/>
              <a:buFont typeface="Century Gothic"/>
              <a:buChar char=""/>
              <a:defRPr sz="2400" cap="none">
                <a:solidFill>
                  <a:srgbClr val="FFFFFF"/>
                </a:solidFill>
              </a:defRPr>
            </a:lvl2pPr>
            <a:lvl3pPr marL="1371600" lvl="2" indent="-350519" algn="l">
              <a:lnSpc>
                <a:spcPct val="100000"/>
              </a:lnSpc>
              <a:spcBef>
                <a:spcPts val="600"/>
              </a:spcBef>
              <a:spcAft>
                <a:spcPts val="0"/>
              </a:spcAft>
              <a:buClr>
                <a:srgbClr val="FFFFFF"/>
              </a:buClr>
              <a:buSzPts val="1920"/>
              <a:buFont typeface="Century Gothic"/>
              <a:buChar char=""/>
              <a:defRPr sz="2400" cap="none">
                <a:solidFill>
                  <a:srgbClr val="FFFFFF"/>
                </a:solidFill>
              </a:defRPr>
            </a:lvl3pPr>
            <a:lvl4pPr marL="1828800" lvl="3" indent="-350519" algn="l">
              <a:lnSpc>
                <a:spcPct val="100000"/>
              </a:lnSpc>
              <a:spcBef>
                <a:spcPts val="600"/>
              </a:spcBef>
              <a:spcAft>
                <a:spcPts val="0"/>
              </a:spcAft>
              <a:buClr>
                <a:srgbClr val="FFFFFF"/>
              </a:buClr>
              <a:buSzPts val="1920"/>
              <a:buFont typeface="Century Gothic"/>
              <a:buChar char=""/>
              <a:defRPr sz="2400" cap="none">
                <a:solidFill>
                  <a:srgbClr val="FFFFFF"/>
                </a:solidFill>
              </a:defRPr>
            </a:lvl4pPr>
            <a:lvl5pPr marL="2286000" lvl="4" indent="-350520" algn="l">
              <a:lnSpc>
                <a:spcPct val="100000"/>
              </a:lnSpc>
              <a:spcBef>
                <a:spcPts val="600"/>
              </a:spcBef>
              <a:spcAft>
                <a:spcPts val="0"/>
              </a:spcAft>
              <a:buClr>
                <a:srgbClr val="FFFFFF"/>
              </a:buClr>
              <a:buSzPts val="1920"/>
              <a:buFont typeface="Century Gothic"/>
              <a:buChar char=""/>
              <a:defRPr sz="2400" cap="none">
                <a:solidFill>
                  <a:srgbClr val="FFFFFF"/>
                </a:solidFill>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0"/>
              </a:spcAft>
              <a:buSzPts val="1440"/>
              <a:buChar char=""/>
              <a:defRPr/>
            </a:lvl9pPr>
          </a:lstStyle>
          <a:p>
            <a:endParaRPr/>
          </a:p>
        </p:txBody>
      </p:sp>
      <p:sp>
        <p:nvSpPr>
          <p:cNvPr id="84" name="Google Shape;84;p33"/>
          <p:cNvSpPr txBox="1">
            <a:spLocks noGrp="1"/>
          </p:cNvSpPr>
          <p:nvPr>
            <p:ph type="body" idx="2"/>
          </p:nvPr>
        </p:nvSpPr>
        <p:spPr>
          <a:xfrm>
            <a:off x="684211" y="4766731"/>
            <a:ext cx="8534401" cy="1227669"/>
          </a:xfrm>
          <a:prstGeom prst="rect">
            <a:avLst/>
          </a:prstGeom>
          <a:noFill/>
          <a:ln>
            <a:noFill/>
          </a:ln>
        </p:spPr>
        <p:txBody>
          <a:bodyPr spcFirstLastPara="1" wrap="square" lIns="45700" tIns="45700" rIns="45700" bIns="45700" anchor="t" anchorCtr="0">
            <a:normAutofit/>
          </a:bodyPr>
          <a:lstStyle>
            <a:lvl1pPr marL="457200" lvl="0" indent="-320040" algn="l">
              <a:lnSpc>
                <a:spcPct val="100000"/>
              </a:lnSpc>
              <a:spcBef>
                <a:spcPts val="600"/>
              </a:spcBef>
              <a:spcAft>
                <a:spcPts val="0"/>
              </a:spcAft>
              <a:buSzPts val="1440"/>
              <a:buChar char=""/>
              <a:defRPr/>
            </a:lvl1pPr>
            <a:lvl2pPr marL="914400" lvl="1" indent="-320040" algn="l">
              <a:lnSpc>
                <a:spcPct val="100000"/>
              </a:lnSpc>
              <a:spcBef>
                <a:spcPts val="600"/>
              </a:spcBef>
              <a:spcAft>
                <a:spcPts val="0"/>
              </a:spcAft>
              <a:buSzPts val="1440"/>
              <a:buChar char=""/>
              <a:defRPr/>
            </a:lvl2pPr>
            <a:lvl3pPr marL="1371600" lvl="2" indent="-320039" algn="l">
              <a:lnSpc>
                <a:spcPct val="100000"/>
              </a:lnSpc>
              <a:spcBef>
                <a:spcPts val="600"/>
              </a:spcBef>
              <a:spcAft>
                <a:spcPts val="0"/>
              </a:spcAft>
              <a:buSzPts val="1440"/>
              <a:buChar char=""/>
              <a:defRPr/>
            </a:lvl3pPr>
            <a:lvl4pPr marL="1828800" lvl="3" indent="-320039" algn="l">
              <a:lnSpc>
                <a:spcPct val="100000"/>
              </a:lnSpc>
              <a:spcBef>
                <a:spcPts val="600"/>
              </a:spcBef>
              <a:spcAft>
                <a:spcPts val="0"/>
              </a:spcAft>
              <a:buSzPts val="1440"/>
              <a:buChar char=""/>
              <a:defRPr/>
            </a:lvl4pPr>
            <a:lvl5pPr marL="2286000" lvl="4" indent="-320039" algn="l">
              <a:lnSpc>
                <a:spcPct val="100000"/>
              </a:lnSpc>
              <a:spcBef>
                <a:spcPts val="600"/>
              </a:spcBef>
              <a:spcAft>
                <a:spcPts val="0"/>
              </a:spcAft>
              <a:buSzPts val="1440"/>
              <a:buChar char=""/>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0"/>
              </a:spcAft>
              <a:buSzPts val="1440"/>
              <a:buChar char=""/>
              <a:defRPr/>
            </a:lvl9pPr>
          </a:lstStyle>
          <a:p>
            <a:endParaRPr/>
          </a:p>
        </p:txBody>
      </p:sp>
      <p:sp>
        <p:nvSpPr>
          <p:cNvPr id="85" name="Google Shape;85;p33"/>
          <p:cNvSpPr txBox="1">
            <a:spLocks noGrp="1"/>
          </p:cNvSpPr>
          <p:nvPr>
            <p:ph type="sldNum" idx="12"/>
          </p:nvPr>
        </p:nvSpPr>
        <p:spPr>
          <a:xfrm>
            <a:off x="10950854" y="5661661"/>
            <a:ext cx="554592" cy="586739"/>
          </a:xfrm>
          <a:prstGeom prst="rect">
            <a:avLst/>
          </a:prstGeom>
          <a:noFill/>
          <a:ln>
            <a:noFill/>
          </a:ln>
        </p:spPr>
        <p:txBody>
          <a:bodyPr spcFirstLastPara="1" wrap="square" lIns="45700" tIns="45700" rIns="45700" bIns="45700" anchor="b" anchorCtr="0">
            <a:spAutoFit/>
          </a:bodyPr>
          <a:lstStyle>
            <a:lvl1pPr marL="0" lvl="0" indent="0" algn="r">
              <a:lnSpc>
                <a:spcPct val="100000"/>
              </a:lnSpc>
              <a:spcBef>
                <a:spcPts val="0"/>
              </a:spcBef>
              <a:spcAft>
                <a:spcPts val="0"/>
              </a:spcAft>
              <a:buClr>
                <a:srgbClr val="0A314A"/>
              </a:buClr>
              <a:buSzPts val="3200"/>
              <a:buFont typeface="Century Gothic"/>
              <a:buNone/>
              <a:defRPr sz="3200">
                <a:solidFill>
                  <a:srgbClr val="0A314A"/>
                </a:solidFill>
              </a:defRPr>
            </a:lvl1pPr>
            <a:lvl2pPr marL="0" lvl="1" indent="0" algn="r">
              <a:lnSpc>
                <a:spcPct val="100000"/>
              </a:lnSpc>
              <a:spcBef>
                <a:spcPts val="0"/>
              </a:spcBef>
              <a:spcAft>
                <a:spcPts val="0"/>
              </a:spcAft>
              <a:buClr>
                <a:srgbClr val="0A314A"/>
              </a:buClr>
              <a:buSzPts val="3200"/>
              <a:buFont typeface="Century Gothic"/>
              <a:buNone/>
              <a:defRPr sz="3200">
                <a:solidFill>
                  <a:srgbClr val="0A314A"/>
                </a:solidFill>
              </a:defRPr>
            </a:lvl2pPr>
            <a:lvl3pPr marL="0" lvl="2" indent="0" algn="r">
              <a:lnSpc>
                <a:spcPct val="100000"/>
              </a:lnSpc>
              <a:spcBef>
                <a:spcPts val="0"/>
              </a:spcBef>
              <a:spcAft>
                <a:spcPts val="0"/>
              </a:spcAft>
              <a:buClr>
                <a:srgbClr val="0A314A"/>
              </a:buClr>
              <a:buSzPts val="3200"/>
              <a:buFont typeface="Century Gothic"/>
              <a:buNone/>
              <a:defRPr sz="3200">
                <a:solidFill>
                  <a:srgbClr val="0A314A"/>
                </a:solidFill>
              </a:defRPr>
            </a:lvl3pPr>
            <a:lvl4pPr marL="0" lvl="3" indent="0" algn="r">
              <a:lnSpc>
                <a:spcPct val="100000"/>
              </a:lnSpc>
              <a:spcBef>
                <a:spcPts val="0"/>
              </a:spcBef>
              <a:spcAft>
                <a:spcPts val="0"/>
              </a:spcAft>
              <a:buClr>
                <a:srgbClr val="0A314A"/>
              </a:buClr>
              <a:buSzPts val="3200"/>
              <a:buFont typeface="Century Gothic"/>
              <a:buNone/>
              <a:defRPr sz="3200">
                <a:solidFill>
                  <a:srgbClr val="0A314A"/>
                </a:solidFill>
              </a:defRPr>
            </a:lvl4pPr>
            <a:lvl5pPr marL="0" lvl="4" indent="0" algn="r">
              <a:lnSpc>
                <a:spcPct val="100000"/>
              </a:lnSpc>
              <a:spcBef>
                <a:spcPts val="0"/>
              </a:spcBef>
              <a:spcAft>
                <a:spcPts val="0"/>
              </a:spcAft>
              <a:buClr>
                <a:srgbClr val="0A314A"/>
              </a:buClr>
              <a:buSzPts val="3200"/>
              <a:buFont typeface="Century Gothic"/>
              <a:buNone/>
              <a:defRPr sz="3200">
                <a:solidFill>
                  <a:srgbClr val="0A314A"/>
                </a:solidFill>
              </a:defRPr>
            </a:lvl5pPr>
            <a:lvl6pPr marL="0" lvl="5" indent="0" algn="r">
              <a:lnSpc>
                <a:spcPct val="100000"/>
              </a:lnSpc>
              <a:spcBef>
                <a:spcPts val="0"/>
              </a:spcBef>
              <a:spcAft>
                <a:spcPts val="0"/>
              </a:spcAft>
              <a:buClr>
                <a:srgbClr val="0A314A"/>
              </a:buClr>
              <a:buSzPts val="3200"/>
              <a:buFont typeface="Century Gothic"/>
              <a:buNone/>
              <a:defRPr sz="3200">
                <a:solidFill>
                  <a:srgbClr val="0A314A"/>
                </a:solidFill>
              </a:defRPr>
            </a:lvl6pPr>
            <a:lvl7pPr marL="0" lvl="6" indent="0" algn="r">
              <a:lnSpc>
                <a:spcPct val="100000"/>
              </a:lnSpc>
              <a:spcBef>
                <a:spcPts val="0"/>
              </a:spcBef>
              <a:spcAft>
                <a:spcPts val="0"/>
              </a:spcAft>
              <a:buClr>
                <a:srgbClr val="0A314A"/>
              </a:buClr>
              <a:buSzPts val="3200"/>
              <a:buFont typeface="Century Gothic"/>
              <a:buNone/>
              <a:defRPr sz="3200">
                <a:solidFill>
                  <a:srgbClr val="0A314A"/>
                </a:solidFill>
              </a:defRPr>
            </a:lvl7pPr>
            <a:lvl8pPr marL="0" lvl="7" indent="0" algn="r">
              <a:lnSpc>
                <a:spcPct val="100000"/>
              </a:lnSpc>
              <a:spcBef>
                <a:spcPts val="0"/>
              </a:spcBef>
              <a:spcAft>
                <a:spcPts val="0"/>
              </a:spcAft>
              <a:buClr>
                <a:srgbClr val="0A314A"/>
              </a:buClr>
              <a:buSzPts val="3200"/>
              <a:buFont typeface="Century Gothic"/>
              <a:buNone/>
              <a:defRPr sz="3200">
                <a:solidFill>
                  <a:srgbClr val="0A314A"/>
                </a:solidFill>
              </a:defRPr>
            </a:lvl8pPr>
            <a:lvl9pPr marL="0" lvl="8" indent="0" algn="r">
              <a:lnSpc>
                <a:spcPct val="100000"/>
              </a:lnSpc>
              <a:spcBef>
                <a:spcPts val="0"/>
              </a:spcBef>
              <a:spcAft>
                <a:spcPts val="0"/>
              </a:spcAft>
              <a:buClr>
                <a:srgbClr val="0A314A"/>
              </a:buClr>
              <a:buSzPts val="3200"/>
              <a:buFont typeface="Century Gothic"/>
              <a:buNone/>
              <a:defRPr sz="3200">
                <a:solidFill>
                  <a:srgbClr val="0A314A"/>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tx">
  <p:cSld name="TITLE_AND_BODY">
    <p:spTree>
      <p:nvGrpSpPr>
        <p:cNvPr id="1" name="Shape 24"/>
        <p:cNvGrpSpPr/>
        <p:nvPr/>
      </p:nvGrpSpPr>
      <p:grpSpPr>
        <a:xfrm>
          <a:off x="0" y="0"/>
          <a:ext cx="0" cy="0"/>
          <a:chOff x="0" y="0"/>
          <a:chExt cx="0" cy="0"/>
        </a:xfrm>
      </p:grpSpPr>
      <p:sp>
        <p:nvSpPr>
          <p:cNvPr id="25" name="Google Shape;25;p21"/>
          <p:cNvSpPr txBox="1">
            <a:spLocks noGrp="1"/>
          </p:cNvSpPr>
          <p:nvPr>
            <p:ph type="title"/>
          </p:nvPr>
        </p:nvSpPr>
        <p:spPr>
          <a:xfrm>
            <a:off x="684212" y="4487331"/>
            <a:ext cx="8534401" cy="1507069"/>
          </a:xfrm>
          <a:prstGeom prst="rect">
            <a:avLst/>
          </a:prstGeom>
          <a:noFill/>
          <a:ln>
            <a:noFill/>
          </a:ln>
        </p:spPr>
        <p:txBody>
          <a:bodyPr spcFirstLastPara="1" wrap="square" lIns="45700" tIns="45700" rIns="45700" bIns="45700" anchor="ctr" anchorCtr="0">
            <a:normAutofit/>
          </a:bodyPr>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a:endParaRPr/>
          </a:p>
        </p:txBody>
      </p:sp>
      <p:sp>
        <p:nvSpPr>
          <p:cNvPr id="26" name="Google Shape;26;p21"/>
          <p:cNvSpPr txBox="1">
            <a:spLocks noGrp="1"/>
          </p:cNvSpPr>
          <p:nvPr>
            <p:ph type="body" idx="1"/>
          </p:nvPr>
        </p:nvSpPr>
        <p:spPr>
          <a:xfrm>
            <a:off x="684212" y="685800"/>
            <a:ext cx="8534401" cy="3615267"/>
          </a:xfrm>
          <a:prstGeom prst="rect">
            <a:avLst/>
          </a:prstGeom>
          <a:noFill/>
          <a:ln>
            <a:noFill/>
          </a:ln>
        </p:spPr>
        <p:txBody>
          <a:bodyPr spcFirstLastPara="1" wrap="square" lIns="45700" tIns="45700" rIns="45700" bIns="45700" anchor="ctr" anchorCtr="0">
            <a:normAutofit/>
          </a:bodyPr>
          <a:lstStyle>
            <a:lvl1pPr marL="457200" lvl="0" indent="-320040" algn="l">
              <a:lnSpc>
                <a:spcPct val="100000"/>
              </a:lnSpc>
              <a:spcBef>
                <a:spcPts val="600"/>
              </a:spcBef>
              <a:spcAft>
                <a:spcPts val="0"/>
              </a:spcAft>
              <a:buSzPts val="1440"/>
              <a:buChar char=""/>
              <a:defRPr/>
            </a:lvl1pPr>
            <a:lvl2pPr marL="914400" lvl="1" indent="-320040" algn="l">
              <a:lnSpc>
                <a:spcPct val="100000"/>
              </a:lnSpc>
              <a:spcBef>
                <a:spcPts val="600"/>
              </a:spcBef>
              <a:spcAft>
                <a:spcPts val="0"/>
              </a:spcAft>
              <a:buSzPts val="1440"/>
              <a:buChar char=""/>
              <a:defRPr/>
            </a:lvl2pPr>
            <a:lvl3pPr marL="1371600" lvl="2" indent="-320039" algn="l">
              <a:lnSpc>
                <a:spcPct val="100000"/>
              </a:lnSpc>
              <a:spcBef>
                <a:spcPts val="600"/>
              </a:spcBef>
              <a:spcAft>
                <a:spcPts val="0"/>
              </a:spcAft>
              <a:buSzPts val="1440"/>
              <a:buChar char=""/>
              <a:defRPr/>
            </a:lvl3pPr>
            <a:lvl4pPr marL="1828800" lvl="3" indent="-320039" algn="l">
              <a:lnSpc>
                <a:spcPct val="100000"/>
              </a:lnSpc>
              <a:spcBef>
                <a:spcPts val="600"/>
              </a:spcBef>
              <a:spcAft>
                <a:spcPts val="0"/>
              </a:spcAft>
              <a:buSzPts val="1440"/>
              <a:buChar char=""/>
              <a:defRPr/>
            </a:lvl4pPr>
            <a:lvl5pPr marL="2286000" lvl="4" indent="-320039" algn="l">
              <a:lnSpc>
                <a:spcPct val="100000"/>
              </a:lnSpc>
              <a:spcBef>
                <a:spcPts val="600"/>
              </a:spcBef>
              <a:spcAft>
                <a:spcPts val="0"/>
              </a:spcAft>
              <a:buSzPts val="1440"/>
              <a:buChar char=""/>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0"/>
              </a:spcAft>
              <a:buSzPts val="1440"/>
              <a:buChar char=""/>
              <a:defRPr/>
            </a:lvl9pPr>
          </a:lstStyle>
          <a:p>
            <a:endParaRPr/>
          </a:p>
        </p:txBody>
      </p:sp>
      <p:sp>
        <p:nvSpPr>
          <p:cNvPr id="27" name="Google Shape;27;p21"/>
          <p:cNvSpPr txBox="1">
            <a:spLocks noGrp="1"/>
          </p:cNvSpPr>
          <p:nvPr>
            <p:ph type="sldNum" idx="12"/>
          </p:nvPr>
        </p:nvSpPr>
        <p:spPr>
          <a:xfrm>
            <a:off x="10950854" y="5661661"/>
            <a:ext cx="554592" cy="586739"/>
          </a:xfrm>
          <a:prstGeom prst="rect">
            <a:avLst/>
          </a:prstGeom>
          <a:noFill/>
          <a:ln>
            <a:noFill/>
          </a:ln>
        </p:spPr>
        <p:txBody>
          <a:bodyPr spcFirstLastPara="1" wrap="square" lIns="45700" tIns="45700" rIns="45700" bIns="45700" anchor="b" anchorCtr="0">
            <a:spAutoFit/>
          </a:bodyPr>
          <a:lstStyle>
            <a:lvl1pPr marL="0" lvl="0" indent="0" algn="r">
              <a:lnSpc>
                <a:spcPct val="100000"/>
              </a:lnSpc>
              <a:spcBef>
                <a:spcPts val="0"/>
              </a:spcBef>
              <a:spcAft>
                <a:spcPts val="0"/>
              </a:spcAft>
              <a:buClr>
                <a:srgbClr val="0A314A"/>
              </a:buClr>
              <a:buSzPts val="3200"/>
              <a:buFont typeface="Century Gothic"/>
              <a:buNone/>
              <a:defRPr sz="3200">
                <a:solidFill>
                  <a:srgbClr val="0A314A"/>
                </a:solidFill>
              </a:defRPr>
            </a:lvl1pPr>
            <a:lvl2pPr marL="0" lvl="1" indent="0" algn="r">
              <a:lnSpc>
                <a:spcPct val="100000"/>
              </a:lnSpc>
              <a:spcBef>
                <a:spcPts val="0"/>
              </a:spcBef>
              <a:spcAft>
                <a:spcPts val="0"/>
              </a:spcAft>
              <a:buClr>
                <a:srgbClr val="0A314A"/>
              </a:buClr>
              <a:buSzPts val="3200"/>
              <a:buFont typeface="Century Gothic"/>
              <a:buNone/>
              <a:defRPr sz="3200">
                <a:solidFill>
                  <a:srgbClr val="0A314A"/>
                </a:solidFill>
              </a:defRPr>
            </a:lvl2pPr>
            <a:lvl3pPr marL="0" lvl="2" indent="0" algn="r">
              <a:lnSpc>
                <a:spcPct val="100000"/>
              </a:lnSpc>
              <a:spcBef>
                <a:spcPts val="0"/>
              </a:spcBef>
              <a:spcAft>
                <a:spcPts val="0"/>
              </a:spcAft>
              <a:buClr>
                <a:srgbClr val="0A314A"/>
              </a:buClr>
              <a:buSzPts val="3200"/>
              <a:buFont typeface="Century Gothic"/>
              <a:buNone/>
              <a:defRPr sz="3200">
                <a:solidFill>
                  <a:srgbClr val="0A314A"/>
                </a:solidFill>
              </a:defRPr>
            </a:lvl3pPr>
            <a:lvl4pPr marL="0" lvl="3" indent="0" algn="r">
              <a:lnSpc>
                <a:spcPct val="100000"/>
              </a:lnSpc>
              <a:spcBef>
                <a:spcPts val="0"/>
              </a:spcBef>
              <a:spcAft>
                <a:spcPts val="0"/>
              </a:spcAft>
              <a:buClr>
                <a:srgbClr val="0A314A"/>
              </a:buClr>
              <a:buSzPts val="3200"/>
              <a:buFont typeface="Century Gothic"/>
              <a:buNone/>
              <a:defRPr sz="3200">
                <a:solidFill>
                  <a:srgbClr val="0A314A"/>
                </a:solidFill>
              </a:defRPr>
            </a:lvl4pPr>
            <a:lvl5pPr marL="0" lvl="4" indent="0" algn="r">
              <a:lnSpc>
                <a:spcPct val="100000"/>
              </a:lnSpc>
              <a:spcBef>
                <a:spcPts val="0"/>
              </a:spcBef>
              <a:spcAft>
                <a:spcPts val="0"/>
              </a:spcAft>
              <a:buClr>
                <a:srgbClr val="0A314A"/>
              </a:buClr>
              <a:buSzPts val="3200"/>
              <a:buFont typeface="Century Gothic"/>
              <a:buNone/>
              <a:defRPr sz="3200">
                <a:solidFill>
                  <a:srgbClr val="0A314A"/>
                </a:solidFill>
              </a:defRPr>
            </a:lvl5pPr>
            <a:lvl6pPr marL="0" lvl="5" indent="0" algn="r">
              <a:lnSpc>
                <a:spcPct val="100000"/>
              </a:lnSpc>
              <a:spcBef>
                <a:spcPts val="0"/>
              </a:spcBef>
              <a:spcAft>
                <a:spcPts val="0"/>
              </a:spcAft>
              <a:buClr>
                <a:srgbClr val="0A314A"/>
              </a:buClr>
              <a:buSzPts val="3200"/>
              <a:buFont typeface="Century Gothic"/>
              <a:buNone/>
              <a:defRPr sz="3200">
                <a:solidFill>
                  <a:srgbClr val="0A314A"/>
                </a:solidFill>
              </a:defRPr>
            </a:lvl6pPr>
            <a:lvl7pPr marL="0" lvl="6" indent="0" algn="r">
              <a:lnSpc>
                <a:spcPct val="100000"/>
              </a:lnSpc>
              <a:spcBef>
                <a:spcPts val="0"/>
              </a:spcBef>
              <a:spcAft>
                <a:spcPts val="0"/>
              </a:spcAft>
              <a:buClr>
                <a:srgbClr val="0A314A"/>
              </a:buClr>
              <a:buSzPts val="3200"/>
              <a:buFont typeface="Century Gothic"/>
              <a:buNone/>
              <a:defRPr sz="3200">
                <a:solidFill>
                  <a:srgbClr val="0A314A"/>
                </a:solidFill>
              </a:defRPr>
            </a:lvl7pPr>
            <a:lvl8pPr marL="0" lvl="7" indent="0" algn="r">
              <a:lnSpc>
                <a:spcPct val="100000"/>
              </a:lnSpc>
              <a:spcBef>
                <a:spcPts val="0"/>
              </a:spcBef>
              <a:spcAft>
                <a:spcPts val="0"/>
              </a:spcAft>
              <a:buClr>
                <a:srgbClr val="0A314A"/>
              </a:buClr>
              <a:buSzPts val="3200"/>
              <a:buFont typeface="Century Gothic"/>
              <a:buNone/>
              <a:defRPr sz="3200">
                <a:solidFill>
                  <a:srgbClr val="0A314A"/>
                </a:solidFill>
              </a:defRPr>
            </a:lvl8pPr>
            <a:lvl9pPr marL="0" lvl="8" indent="0" algn="r">
              <a:lnSpc>
                <a:spcPct val="100000"/>
              </a:lnSpc>
              <a:spcBef>
                <a:spcPts val="0"/>
              </a:spcBef>
              <a:spcAft>
                <a:spcPts val="0"/>
              </a:spcAft>
              <a:buClr>
                <a:srgbClr val="0A314A"/>
              </a:buClr>
              <a:buSzPts val="3200"/>
              <a:buFont typeface="Century Gothic"/>
              <a:buNone/>
              <a:defRPr sz="3200">
                <a:solidFill>
                  <a:srgbClr val="0A314A"/>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28"/>
        <p:cNvGrpSpPr/>
        <p:nvPr/>
      </p:nvGrpSpPr>
      <p:grpSpPr>
        <a:xfrm>
          <a:off x="0" y="0"/>
          <a:ext cx="0" cy="0"/>
          <a:chOff x="0" y="0"/>
          <a:chExt cx="0" cy="0"/>
        </a:xfrm>
      </p:grpSpPr>
      <p:sp>
        <p:nvSpPr>
          <p:cNvPr id="29" name="Google Shape;29;p22"/>
          <p:cNvSpPr txBox="1">
            <a:spLocks noGrp="1"/>
          </p:cNvSpPr>
          <p:nvPr>
            <p:ph type="title"/>
          </p:nvPr>
        </p:nvSpPr>
        <p:spPr>
          <a:xfrm>
            <a:off x="4722812" y="1447800"/>
            <a:ext cx="6019802" cy="1143000"/>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rgbClr val="FFFFFF"/>
              </a:buClr>
              <a:buSzPts val="2800"/>
              <a:buFont typeface="Century Gothic"/>
              <a:buNone/>
              <a:defRPr sz="2800"/>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a:endParaRPr/>
          </a:p>
        </p:txBody>
      </p:sp>
      <p:sp>
        <p:nvSpPr>
          <p:cNvPr id="30" name="Google Shape;30;p22"/>
          <p:cNvSpPr>
            <a:spLocks noGrp="1"/>
          </p:cNvSpPr>
          <p:nvPr>
            <p:ph type="pic" idx="2"/>
          </p:nvPr>
        </p:nvSpPr>
        <p:spPr>
          <a:xfrm>
            <a:off x="989011" y="914400"/>
            <a:ext cx="3280977" cy="4572000"/>
          </a:xfrm>
          <a:prstGeom prst="rect">
            <a:avLst/>
          </a:prstGeom>
          <a:noFill/>
          <a:ln w="15875" cap="flat" cmpd="sng">
            <a:solidFill>
              <a:srgbClr val="FFFFFF">
                <a:alpha val="40000"/>
              </a:srgbClr>
            </a:solidFill>
            <a:prstDash val="solid"/>
            <a:round/>
            <a:headEnd type="none" w="sm" len="sm"/>
            <a:tailEnd type="none" w="sm" len="sm"/>
          </a:ln>
        </p:spPr>
        <p:txBody>
          <a:bodyPr spcFirstLastPara="1" wrap="square" lIns="91425" tIns="45700" rIns="91425" bIns="45700" anchor="t" anchorCtr="0">
            <a:noAutofit/>
          </a:bodyPr>
          <a:lstStyle>
            <a:lvl1pPr marR="0" lvl="0"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1pPr>
            <a:lvl2pPr marR="0" lvl="1"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2pPr>
            <a:lvl3pPr marR="0" lvl="2"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3pPr>
            <a:lvl4pPr marR="0" lvl="3"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4pPr>
            <a:lvl5pPr marR="0" lvl="4"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5pPr>
            <a:lvl6pPr marR="0" lvl="5"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6pPr>
            <a:lvl7pPr marR="0" lvl="6"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7pPr>
            <a:lvl8pPr marR="0" lvl="7"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8pPr>
            <a:lvl9pPr marR="0" lvl="8"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9pPr>
          </a:lstStyle>
          <a:p>
            <a:endParaRPr/>
          </a:p>
        </p:txBody>
      </p:sp>
      <p:sp>
        <p:nvSpPr>
          <p:cNvPr id="31" name="Google Shape;31;p22"/>
          <p:cNvSpPr txBox="1">
            <a:spLocks noGrp="1"/>
          </p:cNvSpPr>
          <p:nvPr>
            <p:ph type="body" idx="1"/>
          </p:nvPr>
        </p:nvSpPr>
        <p:spPr>
          <a:xfrm>
            <a:off x="4722812" y="2777064"/>
            <a:ext cx="6021388" cy="2048936"/>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600"/>
              </a:spcBef>
              <a:spcAft>
                <a:spcPts val="0"/>
              </a:spcAft>
              <a:buClr>
                <a:srgbClr val="0F496F"/>
              </a:buClr>
              <a:buSzPts val="1800"/>
              <a:buFont typeface="Century Gothic"/>
              <a:buNone/>
              <a:defRPr sz="1800"/>
            </a:lvl1pPr>
            <a:lvl2pPr marL="914400" lvl="1" indent="-228600" algn="l">
              <a:lnSpc>
                <a:spcPct val="100000"/>
              </a:lnSpc>
              <a:spcBef>
                <a:spcPts val="600"/>
              </a:spcBef>
              <a:spcAft>
                <a:spcPts val="0"/>
              </a:spcAft>
              <a:buClr>
                <a:srgbClr val="0F496F"/>
              </a:buClr>
              <a:buSzPts val="1800"/>
              <a:buFont typeface="Century Gothic"/>
              <a:buNone/>
              <a:defRPr sz="1800"/>
            </a:lvl2pPr>
            <a:lvl3pPr marL="1371600" lvl="2" indent="-228600" algn="l">
              <a:lnSpc>
                <a:spcPct val="100000"/>
              </a:lnSpc>
              <a:spcBef>
                <a:spcPts val="600"/>
              </a:spcBef>
              <a:spcAft>
                <a:spcPts val="0"/>
              </a:spcAft>
              <a:buClr>
                <a:srgbClr val="0F496F"/>
              </a:buClr>
              <a:buSzPts val="1800"/>
              <a:buFont typeface="Century Gothic"/>
              <a:buNone/>
              <a:defRPr sz="1800"/>
            </a:lvl3pPr>
            <a:lvl4pPr marL="1828800" lvl="3" indent="-228600" algn="l">
              <a:lnSpc>
                <a:spcPct val="100000"/>
              </a:lnSpc>
              <a:spcBef>
                <a:spcPts val="600"/>
              </a:spcBef>
              <a:spcAft>
                <a:spcPts val="0"/>
              </a:spcAft>
              <a:buClr>
                <a:srgbClr val="0F496F"/>
              </a:buClr>
              <a:buSzPts val="1800"/>
              <a:buFont typeface="Century Gothic"/>
              <a:buNone/>
              <a:defRPr sz="1800"/>
            </a:lvl4pPr>
            <a:lvl5pPr marL="2286000" lvl="4" indent="-228600" algn="l">
              <a:lnSpc>
                <a:spcPct val="100000"/>
              </a:lnSpc>
              <a:spcBef>
                <a:spcPts val="600"/>
              </a:spcBef>
              <a:spcAft>
                <a:spcPts val="0"/>
              </a:spcAft>
              <a:buClr>
                <a:srgbClr val="0F496F"/>
              </a:buClr>
              <a:buSzPts val="1800"/>
              <a:buFont typeface="Century Gothic"/>
              <a:buNone/>
              <a:defRPr sz="1800"/>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0"/>
              </a:spcAft>
              <a:buSzPts val="1440"/>
              <a:buChar char=""/>
              <a:defRPr/>
            </a:lvl9pPr>
          </a:lstStyle>
          <a:p>
            <a:endParaRPr/>
          </a:p>
        </p:txBody>
      </p:sp>
      <p:sp>
        <p:nvSpPr>
          <p:cNvPr id="32" name="Google Shape;32;p22"/>
          <p:cNvSpPr txBox="1">
            <a:spLocks noGrp="1"/>
          </p:cNvSpPr>
          <p:nvPr>
            <p:ph type="sldNum" idx="12"/>
          </p:nvPr>
        </p:nvSpPr>
        <p:spPr>
          <a:xfrm>
            <a:off x="10950854" y="5661661"/>
            <a:ext cx="554592" cy="586739"/>
          </a:xfrm>
          <a:prstGeom prst="rect">
            <a:avLst/>
          </a:prstGeom>
          <a:noFill/>
          <a:ln>
            <a:noFill/>
          </a:ln>
        </p:spPr>
        <p:txBody>
          <a:bodyPr spcFirstLastPara="1" wrap="square" lIns="45700" tIns="45700" rIns="45700" bIns="45700" anchor="b" anchorCtr="0">
            <a:spAutoFit/>
          </a:bodyPr>
          <a:lstStyle>
            <a:lvl1pPr marL="0" lvl="0" indent="0" algn="r">
              <a:lnSpc>
                <a:spcPct val="100000"/>
              </a:lnSpc>
              <a:spcBef>
                <a:spcPts val="0"/>
              </a:spcBef>
              <a:spcAft>
                <a:spcPts val="0"/>
              </a:spcAft>
              <a:buClr>
                <a:srgbClr val="0A314A"/>
              </a:buClr>
              <a:buSzPts val="3200"/>
              <a:buFont typeface="Century Gothic"/>
              <a:buNone/>
              <a:defRPr sz="3200">
                <a:solidFill>
                  <a:srgbClr val="0A314A"/>
                </a:solidFill>
              </a:defRPr>
            </a:lvl1pPr>
            <a:lvl2pPr marL="0" lvl="1" indent="0" algn="r">
              <a:lnSpc>
                <a:spcPct val="100000"/>
              </a:lnSpc>
              <a:spcBef>
                <a:spcPts val="0"/>
              </a:spcBef>
              <a:spcAft>
                <a:spcPts val="0"/>
              </a:spcAft>
              <a:buClr>
                <a:srgbClr val="0A314A"/>
              </a:buClr>
              <a:buSzPts val="3200"/>
              <a:buFont typeface="Century Gothic"/>
              <a:buNone/>
              <a:defRPr sz="3200">
                <a:solidFill>
                  <a:srgbClr val="0A314A"/>
                </a:solidFill>
              </a:defRPr>
            </a:lvl2pPr>
            <a:lvl3pPr marL="0" lvl="2" indent="0" algn="r">
              <a:lnSpc>
                <a:spcPct val="100000"/>
              </a:lnSpc>
              <a:spcBef>
                <a:spcPts val="0"/>
              </a:spcBef>
              <a:spcAft>
                <a:spcPts val="0"/>
              </a:spcAft>
              <a:buClr>
                <a:srgbClr val="0A314A"/>
              </a:buClr>
              <a:buSzPts val="3200"/>
              <a:buFont typeface="Century Gothic"/>
              <a:buNone/>
              <a:defRPr sz="3200">
                <a:solidFill>
                  <a:srgbClr val="0A314A"/>
                </a:solidFill>
              </a:defRPr>
            </a:lvl3pPr>
            <a:lvl4pPr marL="0" lvl="3" indent="0" algn="r">
              <a:lnSpc>
                <a:spcPct val="100000"/>
              </a:lnSpc>
              <a:spcBef>
                <a:spcPts val="0"/>
              </a:spcBef>
              <a:spcAft>
                <a:spcPts val="0"/>
              </a:spcAft>
              <a:buClr>
                <a:srgbClr val="0A314A"/>
              </a:buClr>
              <a:buSzPts val="3200"/>
              <a:buFont typeface="Century Gothic"/>
              <a:buNone/>
              <a:defRPr sz="3200">
                <a:solidFill>
                  <a:srgbClr val="0A314A"/>
                </a:solidFill>
              </a:defRPr>
            </a:lvl4pPr>
            <a:lvl5pPr marL="0" lvl="4" indent="0" algn="r">
              <a:lnSpc>
                <a:spcPct val="100000"/>
              </a:lnSpc>
              <a:spcBef>
                <a:spcPts val="0"/>
              </a:spcBef>
              <a:spcAft>
                <a:spcPts val="0"/>
              </a:spcAft>
              <a:buClr>
                <a:srgbClr val="0A314A"/>
              </a:buClr>
              <a:buSzPts val="3200"/>
              <a:buFont typeface="Century Gothic"/>
              <a:buNone/>
              <a:defRPr sz="3200">
                <a:solidFill>
                  <a:srgbClr val="0A314A"/>
                </a:solidFill>
              </a:defRPr>
            </a:lvl5pPr>
            <a:lvl6pPr marL="0" lvl="5" indent="0" algn="r">
              <a:lnSpc>
                <a:spcPct val="100000"/>
              </a:lnSpc>
              <a:spcBef>
                <a:spcPts val="0"/>
              </a:spcBef>
              <a:spcAft>
                <a:spcPts val="0"/>
              </a:spcAft>
              <a:buClr>
                <a:srgbClr val="0A314A"/>
              </a:buClr>
              <a:buSzPts val="3200"/>
              <a:buFont typeface="Century Gothic"/>
              <a:buNone/>
              <a:defRPr sz="3200">
                <a:solidFill>
                  <a:srgbClr val="0A314A"/>
                </a:solidFill>
              </a:defRPr>
            </a:lvl6pPr>
            <a:lvl7pPr marL="0" lvl="6" indent="0" algn="r">
              <a:lnSpc>
                <a:spcPct val="100000"/>
              </a:lnSpc>
              <a:spcBef>
                <a:spcPts val="0"/>
              </a:spcBef>
              <a:spcAft>
                <a:spcPts val="0"/>
              </a:spcAft>
              <a:buClr>
                <a:srgbClr val="0A314A"/>
              </a:buClr>
              <a:buSzPts val="3200"/>
              <a:buFont typeface="Century Gothic"/>
              <a:buNone/>
              <a:defRPr sz="3200">
                <a:solidFill>
                  <a:srgbClr val="0A314A"/>
                </a:solidFill>
              </a:defRPr>
            </a:lvl7pPr>
            <a:lvl8pPr marL="0" lvl="7" indent="0" algn="r">
              <a:lnSpc>
                <a:spcPct val="100000"/>
              </a:lnSpc>
              <a:spcBef>
                <a:spcPts val="0"/>
              </a:spcBef>
              <a:spcAft>
                <a:spcPts val="0"/>
              </a:spcAft>
              <a:buClr>
                <a:srgbClr val="0A314A"/>
              </a:buClr>
              <a:buSzPts val="3200"/>
              <a:buFont typeface="Century Gothic"/>
              <a:buNone/>
              <a:defRPr sz="3200">
                <a:solidFill>
                  <a:srgbClr val="0A314A"/>
                </a:solidFill>
              </a:defRPr>
            </a:lvl8pPr>
            <a:lvl9pPr marL="0" lvl="8" indent="0" algn="r">
              <a:lnSpc>
                <a:spcPct val="100000"/>
              </a:lnSpc>
              <a:spcBef>
                <a:spcPts val="0"/>
              </a:spcBef>
              <a:spcAft>
                <a:spcPts val="0"/>
              </a:spcAft>
              <a:buClr>
                <a:srgbClr val="0A314A"/>
              </a:buClr>
              <a:buSzPts val="3200"/>
              <a:buFont typeface="Century Gothic"/>
              <a:buNone/>
              <a:defRPr sz="3200">
                <a:solidFill>
                  <a:srgbClr val="0A314A"/>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684209" y="2006600"/>
            <a:ext cx="8534404" cy="2281602"/>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a:endParaRPr/>
          </a:p>
        </p:txBody>
      </p:sp>
      <p:sp>
        <p:nvSpPr>
          <p:cNvPr id="35" name="Google Shape;35;p23"/>
          <p:cNvSpPr txBox="1">
            <a:spLocks noGrp="1"/>
          </p:cNvSpPr>
          <p:nvPr>
            <p:ph type="body" idx="1"/>
          </p:nvPr>
        </p:nvSpPr>
        <p:spPr>
          <a:xfrm>
            <a:off x="684212" y="4495800"/>
            <a:ext cx="8534401" cy="1498600"/>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600"/>
              </a:spcBef>
              <a:spcAft>
                <a:spcPts val="0"/>
              </a:spcAft>
              <a:buClr>
                <a:srgbClr val="0F496F"/>
              </a:buClr>
              <a:buSzPts val="1800"/>
              <a:buFont typeface="Century Gothic"/>
              <a:buNone/>
              <a:defRPr sz="1800"/>
            </a:lvl1pPr>
            <a:lvl2pPr marL="914400" lvl="1" indent="-228600" algn="l">
              <a:lnSpc>
                <a:spcPct val="100000"/>
              </a:lnSpc>
              <a:spcBef>
                <a:spcPts val="600"/>
              </a:spcBef>
              <a:spcAft>
                <a:spcPts val="0"/>
              </a:spcAft>
              <a:buClr>
                <a:srgbClr val="0F496F"/>
              </a:buClr>
              <a:buSzPts val="1800"/>
              <a:buFont typeface="Century Gothic"/>
              <a:buNone/>
              <a:defRPr sz="1800"/>
            </a:lvl2pPr>
            <a:lvl3pPr marL="1371600" lvl="2" indent="-228600" algn="l">
              <a:lnSpc>
                <a:spcPct val="100000"/>
              </a:lnSpc>
              <a:spcBef>
                <a:spcPts val="600"/>
              </a:spcBef>
              <a:spcAft>
                <a:spcPts val="0"/>
              </a:spcAft>
              <a:buClr>
                <a:srgbClr val="0F496F"/>
              </a:buClr>
              <a:buSzPts val="1800"/>
              <a:buFont typeface="Century Gothic"/>
              <a:buNone/>
              <a:defRPr sz="1800"/>
            </a:lvl3pPr>
            <a:lvl4pPr marL="1828800" lvl="3" indent="-228600" algn="l">
              <a:lnSpc>
                <a:spcPct val="100000"/>
              </a:lnSpc>
              <a:spcBef>
                <a:spcPts val="600"/>
              </a:spcBef>
              <a:spcAft>
                <a:spcPts val="0"/>
              </a:spcAft>
              <a:buClr>
                <a:srgbClr val="0F496F"/>
              </a:buClr>
              <a:buSzPts val="1800"/>
              <a:buFont typeface="Century Gothic"/>
              <a:buNone/>
              <a:defRPr sz="1800"/>
            </a:lvl4pPr>
            <a:lvl5pPr marL="2286000" lvl="4" indent="-228600" algn="l">
              <a:lnSpc>
                <a:spcPct val="100000"/>
              </a:lnSpc>
              <a:spcBef>
                <a:spcPts val="600"/>
              </a:spcBef>
              <a:spcAft>
                <a:spcPts val="0"/>
              </a:spcAft>
              <a:buClr>
                <a:srgbClr val="0F496F"/>
              </a:buClr>
              <a:buSzPts val="1800"/>
              <a:buFont typeface="Century Gothic"/>
              <a:buNone/>
              <a:defRPr sz="1800"/>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0"/>
              </a:spcAft>
              <a:buSzPts val="1440"/>
              <a:buChar char=""/>
              <a:defRPr/>
            </a:lvl9pPr>
          </a:lstStyle>
          <a:p>
            <a:endParaRPr/>
          </a:p>
        </p:txBody>
      </p:sp>
      <p:sp>
        <p:nvSpPr>
          <p:cNvPr id="36" name="Google Shape;36;p23"/>
          <p:cNvSpPr txBox="1">
            <a:spLocks noGrp="1"/>
          </p:cNvSpPr>
          <p:nvPr>
            <p:ph type="sldNum" idx="12"/>
          </p:nvPr>
        </p:nvSpPr>
        <p:spPr>
          <a:xfrm>
            <a:off x="10950854" y="5661661"/>
            <a:ext cx="554592" cy="586739"/>
          </a:xfrm>
          <a:prstGeom prst="rect">
            <a:avLst/>
          </a:prstGeom>
          <a:noFill/>
          <a:ln>
            <a:noFill/>
          </a:ln>
        </p:spPr>
        <p:txBody>
          <a:bodyPr spcFirstLastPara="1" wrap="square" lIns="45700" tIns="45700" rIns="45700" bIns="45700" anchor="b" anchorCtr="0">
            <a:spAutoFit/>
          </a:bodyPr>
          <a:lstStyle>
            <a:lvl1pPr marL="0" lvl="0" indent="0" algn="r">
              <a:lnSpc>
                <a:spcPct val="100000"/>
              </a:lnSpc>
              <a:spcBef>
                <a:spcPts val="0"/>
              </a:spcBef>
              <a:spcAft>
                <a:spcPts val="0"/>
              </a:spcAft>
              <a:buClr>
                <a:srgbClr val="0A314A"/>
              </a:buClr>
              <a:buSzPts val="3200"/>
              <a:buFont typeface="Century Gothic"/>
              <a:buNone/>
              <a:defRPr sz="3200">
                <a:solidFill>
                  <a:srgbClr val="0A314A"/>
                </a:solidFill>
              </a:defRPr>
            </a:lvl1pPr>
            <a:lvl2pPr marL="0" lvl="1" indent="0" algn="r">
              <a:lnSpc>
                <a:spcPct val="100000"/>
              </a:lnSpc>
              <a:spcBef>
                <a:spcPts val="0"/>
              </a:spcBef>
              <a:spcAft>
                <a:spcPts val="0"/>
              </a:spcAft>
              <a:buClr>
                <a:srgbClr val="0A314A"/>
              </a:buClr>
              <a:buSzPts val="3200"/>
              <a:buFont typeface="Century Gothic"/>
              <a:buNone/>
              <a:defRPr sz="3200">
                <a:solidFill>
                  <a:srgbClr val="0A314A"/>
                </a:solidFill>
              </a:defRPr>
            </a:lvl2pPr>
            <a:lvl3pPr marL="0" lvl="2" indent="0" algn="r">
              <a:lnSpc>
                <a:spcPct val="100000"/>
              </a:lnSpc>
              <a:spcBef>
                <a:spcPts val="0"/>
              </a:spcBef>
              <a:spcAft>
                <a:spcPts val="0"/>
              </a:spcAft>
              <a:buClr>
                <a:srgbClr val="0A314A"/>
              </a:buClr>
              <a:buSzPts val="3200"/>
              <a:buFont typeface="Century Gothic"/>
              <a:buNone/>
              <a:defRPr sz="3200">
                <a:solidFill>
                  <a:srgbClr val="0A314A"/>
                </a:solidFill>
              </a:defRPr>
            </a:lvl3pPr>
            <a:lvl4pPr marL="0" lvl="3" indent="0" algn="r">
              <a:lnSpc>
                <a:spcPct val="100000"/>
              </a:lnSpc>
              <a:spcBef>
                <a:spcPts val="0"/>
              </a:spcBef>
              <a:spcAft>
                <a:spcPts val="0"/>
              </a:spcAft>
              <a:buClr>
                <a:srgbClr val="0A314A"/>
              </a:buClr>
              <a:buSzPts val="3200"/>
              <a:buFont typeface="Century Gothic"/>
              <a:buNone/>
              <a:defRPr sz="3200">
                <a:solidFill>
                  <a:srgbClr val="0A314A"/>
                </a:solidFill>
              </a:defRPr>
            </a:lvl4pPr>
            <a:lvl5pPr marL="0" lvl="4" indent="0" algn="r">
              <a:lnSpc>
                <a:spcPct val="100000"/>
              </a:lnSpc>
              <a:spcBef>
                <a:spcPts val="0"/>
              </a:spcBef>
              <a:spcAft>
                <a:spcPts val="0"/>
              </a:spcAft>
              <a:buClr>
                <a:srgbClr val="0A314A"/>
              </a:buClr>
              <a:buSzPts val="3200"/>
              <a:buFont typeface="Century Gothic"/>
              <a:buNone/>
              <a:defRPr sz="3200">
                <a:solidFill>
                  <a:srgbClr val="0A314A"/>
                </a:solidFill>
              </a:defRPr>
            </a:lvl5pPr>
            <a:lvl6pPr marL="0" lvl="5" indent="0" algn="r">
              <a:lnSpc>
                <a:spcPct val="100000"/>
              </a:lnSpc>
              <a:spcBef>
                <a:spcPts val="0"/>
              </a:spcBef>
              <a:spcAft>
                <a:spcPts val="0"/>
              </a:spcAft>
              <a:buClr>
                <a:srgbClr val="0A314A"/>
              </a:buClr>
              <a:buSzPts val="3200"/>
              <a:buFont typeface="Century Gothic"/>
              <a:buNone/>
              <a:defRPr sz="3200">
                <a:solidFill>
                  <a:srgbClr val="0A314A"/>
                </a:solidFill>
              </a:defRPr>
            </a:lvl6pPr>
            <a:lvl7pPr marL="0" lvl="6" indent="0" algn="r">
              <a:lnSpc>
                <a:spcPct val="100000"/>
              </a:lnSpc>
              <a:spcBef>
                <a:spcPts val="0"/>
              </a:spcBef>
              <a:spcAft>
                <a:spcPts val="0"/>
              </a:spcAft>
              <a:buClr>
                <a:srgbClr val="0A314A"/>
              </a:buClr>
              <a:buSzPts val="3200"/>
              <a:buFont typeface="Century Gothic"/>
              <a:buNone/>
              <a:defRPr sz="3200">
                <a:solidFill>
                  <a:srgbClr val="0A314A"/>
                </a:solidFill>
              </a:defRPr>
            </a:lvl7pPr>
            <a:lvl8pPr marL="0" lvl="7" indent="0" algn="r">
              <a:lnSpc>
                <a:spcPct val="100000"/>
              </a:lnSpc>
              <a:spcBef>
                <a:spcPts val="0"/>
              </a:spcBef>
              <a:spcAft>
                <a:spcPts val="0"/>
              </a:spcAft>
              <a:buClr>
                <a:srgbClr val="0A314A"/>
              </a:buClr>
              <a:buSzPts val="3200"/>
              <a:buFont typeface="Century Gothic"/>
              <a:buNone/>
              <a:defRPr sz="3200">
                <a:solidFill>
                  <a:srgbClr val="0A314A"/>
                </a:solidFill>
              </a:defRPr>
            </a:lvl8pPr>
            <a:lvl9pPr marL="0" lvl="8" indent="0" algn="r">
              <a:lnSpc>
                <a:spcPct val="100000"/>
              </a:lnSpc>
              <a:spcBef>
                <a:spcPts val="0"/>
              </a:spcBef>
              <a:spcAft>
                <a:spcPts val="0"/>
              </a:spcAft>
              <a:buClr>
                <a:srgbClr val="0A314A"/>
              </a:buClr>
              <a:buSzPts val="3200"/>
              <a:buFont typeface="Century Gothic"/>
              <a:buNone/>
              <a:defRPr sz="3200">
                <a:solidFill>
                  <a:srgbClr val="0A314A"/>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37"/>
        <p:cNvGrpSpPr/>
        <p:nvPr/>
      </p:nvGrpSpPr>
      <p:grpSpPr>
        <a:xfrm>
          <a:off x="0" y="0"/>
          <a:ext cx="0" cy="0"/>
          <a:chOff x="0" y="0"/>
          <a:chExt cx="0" cy="0"/>
        </a:xfrm>
      </p:grpSpPr>
      <p:sp>
        <p:nvSpPr>
          <p:cNvPr id="38" name="Google Shape;38;p24"/>
          <p:cNvSpPr txBox="1">
            <a:spLocks noGrp="1"/>
          </p:cNvSpPr>
          <p:nvPr>
            <p:ph type="title"/>
          </p:nvPr>
        </p:nvSpPr>
        <p:spPr>
          <a:xfrm>
            <a:off x="7085010" y="685800"/>
            <a:ext cx="3657603" cy="1371600"/>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rgbClr val="FFFFFF"/>
              </a:buClr>
              <a:buSzPts val="2400"/>
              <a:buFont typeface="Century Gothic"/>
              <a:buNone/>
              <a:defRPr sz="2400"/>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a:endParaRPr/>
          </a:p>
        </p:txBody>
      </p:sp>
      <p:sp>
        <p:nvSpPr>
          <p:cNvPr id="39" name="Google Shape;39;p24"/>
          <p:cNvSpPr txBox="1">
            <a:spLocks noGrp="1"/>
          </p:cNvSpPr>
          <p:nvPr>
            <p:ph type="body" idx="1"/>
          </p:nvPr>
        </p:nvSpPr>
        <p:spPr>
          <a:xfrm>
            <a:off x="684212" y="685800"/>
            <a:ext cx="5943602" cy="5308600"/>
          </a:xfrm>
          <a:prstGeom prst="rect">
            <a:avLst/>
          </a:prstGeom>
          <a:noFill/>
          <a:ln>
            <a:noFill/>
          </a:ln>
        </p:spPr>
        <p:txBody>
          <a:bodyPr spcFirstLastPara="1" wrap="square" lIns="45700" tIns="45700" rIns="45700" bIns="45700" anchor="ctr" anchorCtr="0">
            <a:normAutofit/>
          </a:bodyPr>
          <a:lstStyle>
            <a:lvl1pPr marL="457200" lvl="0" indent="-320040" algn="l">
              <a:lnSpc>
                <a:spcPct val="100000"/>
              </a:lnSpc>
              <a:spcBef>
                <a:spcPts val="600"/>
              </a:spcBef>
              <a:spcAft>
                <a:spcPts val="0"/>
              </a:spcAft>
              <a:buSzPts val="1440"/>
              <a:buChar char=""/>
              <a:defRPr/>
            </a:lvl1pPr>
            <a:lvl2pPr marL="914400" lvl="1" indent="-320040" algn="l">
              <a:lnSpc>
                <a:spcPct val="100000"/>
              </a:lnSpc>
              <a:spcBef>
                <a:spcPts val="600"/>
              </a:spcBef>
              <a:spcAft>
                <a:spcPts val="0"/>
              </a:spcAft>
              <a:buSzPts val="1440"/>
              <a:buChar char=""/>
              <a:defRPr/>
            </a:lvl2pPr>
            <a:lvl3pPr marL="1371600" lvl="2" indent="-320039" algn="l">
              <a:lnSpc>
                <a:spcPct val="100000"/>
              </a:lnSpc>
              <a:spcBef>
                <a:spcPts val="600"/>
              </a:spcBef>
              <a:spcAft>
                <a:spcPts val="0"/>
              </a:spcAft>
              <a:buSzPts val="1440"/>
              <a:buChar char=""/>
              <a:defRPr/>
            </a:lvl3pPr>
            <a:lvl4pPr marL="1828800" lvl="3" indent="-320039" algn="l">
              <a:lnSpc>
                <a:spcPct val="100000"/>
              </a:lnSpc>
              <a:spcBef>
                <a:spcPts val="600"/>
              </a:spcBef>
              <a:spcAft>
                <a:spcPts val="0"/>
              </a:spcAft>
              <a:buSzPts val="1440"/>
              <a:buChar char=""/>
              <a:defRPr/>
            </a:lvl4pPr>
            <a:lvl5pPr marL="2286000" lvl="4" indent="-320039" algn="l">
              <a:lnSpc>
                <a:spcPct val="100000"/>
              </a:lnSpc>
              <a:spcBef>
                <a:spcPts val="600"/>
              </a:spcBef>
              <a:spcAft>
                <a:spcPts val="0"/>
              </a:spcAft>
              <a:buSzPts val="1440"/>
              <a:buChar char=""/>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0"/>
              </a:spcAft>
              <a:buSzPts val="1440"/>
              <a:buChar char=""/>
              <a:defRPr/>
            </a:lvl9pPr>
          </a:lstStyle>
          <a:p>
            <a:endParaRPr/>
          </a:p>
        </p:txBody>
      </p:sp>
      <p:sp>
        <p:nvSpPr>
          <p:cNvPr id="40" name="Google Shape;40;p24"/>
          <p:cNvSpPr txBox="1">
            <a:spLocks noGrp="1"/>
          </p:cNvSpPr>
          <p:nvPr>
            <p:ph type="body" idx="2"/>
          </p:nvPr>
        </p:nvSpPr>
        <p:spPr>
          <a:xfrm>
            <a:off x="7085010" y="2209799"/>
            <a:ext cx="3657603" cy="2091266"/>
          </a:xfrm>
          <a:prstGeom prst="rect">
            <a:avLst/>
          </a:prstGeom>
          <a:noFill/>
          <a:ln>
            <a:noFill/>
          </a:ln>
        </p:spPr>
        <p:txBody>
          <a:bodyPr spcFirstLastPara="1" wrap="square" lIns="45700" tIns="45700" rIns="45700" bIns="45700" anchor="t" anchorCtr="0">
            <a:normAutofit/>
          </a:bodyPr>
          <a:lstStyle>
            <a:lvl1pPr marL="457200" lvl="0" indent="-320040" algn="l">
              <a:lnSpc>
                <a:spcPct val="100000"/>
              </a:lnSpc>
              <a:spcBef>
                <a:spcPts val="600"/>
              </a:spcBef>
              <a:spcAft>
                <a:spcPts val="0"/>
              </a:spcAft>
              <a:buSzPts val="1440"/>
              <a:buChar char=""/>
              <a:defRPr/>
            </a:lvl1pPr>
            <a:lvl2pPr marL="914400" lvl="1" indent="-320040" algn="l">
              <a:lnSpc>
                <a:spcPct val="100000"/>
              </a:lnSpc>
              <a:spcBef>
                <a:spcPts val="600"/>
              </a:spcBef>
              <a:spcAft>
                <a:spcPts val="0"/>
              </a:spcAft>
              <a:buSzPts val="1440"/>
              <a:buChar char=""/>
              <a:defRPr/>
            </a:lvl2pPr>
            <a:lvl3pPr marL="1371600" lvl="2" indent="-320039" algn="l">
              <a:lnSpc>
                <a:spcPct val="100000"/>
              </a:lnSpc>
              <a:spcBef>
                <a:spcPts val="600"/>
              </a:spcBef>
              <a:spcAft>
                <a:spcPts val="0"/>
              </a:spcAft>
              <a:buSzPts val="1440"/>
              <a:buChar char=""/>
              <a:defRPr/>
            </a:lvl3pPr>
            <a:lvl4pPr marL="1828800" lvl="3" indent="-320039" algn="l">
              <a:lnSpc>
                <a:spcPct val="100000"/>
              </a:lnSpc>
              <a:spcBef>
                <a:spcPts val="600"/>
              </a:spcBef>
              <a:spcAft>
                <a:spcPts val="0"/>
              </a:spcAft>
              <a:buSzPts val="1440"/>
              <a:buChar char=""/>
              <a:defRPr/>
            </a:lvl4pPr>
            <a:lvl5pPr marL="2286000" lvl="4" indent="-320039" algn="l">
              <a:lnSpc>
                <a:spcPct val="100000"/>
              </a:lnSpc>
              <a:spcBef>
                <a:spcPts val="600"/>
              </a:spcBef>
              <a:spcAft>
                <a:spcPts val="0"/>
              </a:spcAft>
              <a:buSzPts val="1440"/>
              <a:buChar char=""/>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0"/>
              </a:spcAft>
              <a:buSzPts val="1440"/>
              <a:buChar char=""/>
              <a:defRPr/>
            </a:lvl9pPr>
          </a:lstStyle>
          <a:p>
            <a:endParaRPr/>
          </a:p>
        </p:txBody>
      </p:sp>
      <p:sp>
        <p:nvSpPr>
          <p:cNvPr id="41" name="Google Shape;41;p24"/>
          <p:cNvSpPr txBox="1">
            <a:spLocks noGrp="1"/>
          </p:cNvSpPr>
          <p:nvPr>
            <p:ph type="sldNum" idx="12"/>
          </p:nvPr>
        </p:nvSpPr>
        <p:spPr>
          <a:xfrm>
            <a:off x="10950854" y="5661661"/>
            <a:ext cx="554592" cy="586739"/>
          </a:xfrm>
          <a:prstGeom prst="rect">
            <a:avLst/>
          </a:prstGeom>
          <a:noFill/>
          <a:ln>
            <a:noFill/>
          </a:ln>
        </p:spPr>
        <p:txBody>
          <a:bodyPr spcFirstLastPara="1" wrap="square" lIns="45700" tIns="45700" rIns="45700" bIns="45700" anchor="b" anchorCtr="0">
            <a:spAutoFit/>
          </a:bodyPr>
          <a:lstStyle>
            <a:lvl1pPr marL="0" lvl="0" indent="0" algn="r">
              <a:lnSpc>
                <a:spcPct val="100000"/>
              </a:lnSpc>
              <a:spcBef>
                <a:spcPts val="0"/>
              </a:spcBef>
              <a:spcAft>
                <a:spcPts val="0"/>
              </a:spcAft>
              <a:buClr>
                <a:srgbClr val="0A314A"/>
              </a:buClr>
              <a:buSzPts val="3200"/>
              <a:buFont typeface="Century Gothic"/>
              <a:buNone/>
              <a:defRPr sz="3200">
                <a:solidFill>
                  <a:srgbClr val="0A314A"/>
                </a:solidFill>
              </a:defRPr>
            </a:lvl1pPr>
            <a:lvl2pPr marL="0" lvl="1" indent="0" algn="r">
              <a:lnSpc>
                <a:spcPct val="100000"/>
              </a:lnSpc>
              <a:spcBef>
                <a:spcPts val="0"/>
              </a:spcBef>
              <a:spcAft>
                <a:spcPts val="0"/>
              </a:spcAft>
              <a:buClr>
                <a:srgbClr val="0A314A"/>
              </a:buClr>
              <a:buSzPts val="3200"/>
              <a:buFont typeface="Century Gothic"/>
              <a:buNone/>
              <a:defRPr sz="3200">
                <a:solidFill>
                  <a:srgbClr val="0A314A"/>
                </a:solidFill>
              </a:defRPr>
            </a:lvl2pPr>
            <a:lvl3pPr marL="0" lvl="2" indent="0" algn="r">
              <a:lnSpc>
                <a:spcPct val="100000"/>
              </a:lnSpc>
              <a:spcBef>
                <a:spcPts val="0"/>
              </a:spcBef>
              <a:spcAft>
                <a:spcPts val="0"/>
              </a:spcAft>
              <a:buClr>
                <a:srgbClr val="0A314A"/>
              </a:buClr>
              <a:buSzPts val="3200"/>
              <a:buFont typeface="Century Gothic"/>
              <a:buNone/>
              <a:defRPr sz="3200">
                <a:solidFill>
                  <a:srgbClr val="0A314A"/>
                </a:solidFill>
              </a:defRPr>
            </a:lvl3pPr>
            <a:lvl4pPr marL="0" lvl="3" indent="0" algn="r">
              <a:lnSpc>
                <a:spcPct val="100000"/>
              </a:lnSpc>
              <a:spcBef>
                <a:spcPts val="0"/>
              </a:spcBef>
              <a:spcAft>
                <a:spcPts val="0"/>
              </a:spcAft>
              <a:buClr>
                <a:srgbClr val="0A314A"/>
              </a:buClr>
              <a:buSzPts val="3200"/>
              <a:buFont typeface="Century Gothic"/>
              <a:buNone/>
              <a:defRPr sz="3200">
                <a:solidFill>
                  <a:srgbClr val="0A314A"/>
                </a:solidFill>
              </a:defRPr>
            </a:lvl4pPr>
            <a:lvl5pPr marL="0" lvl="4" indent="0" algn="r">
              <a:lnSpc>
                <a:spcPct val="100000"/>
              </a:lnSpc>
              <a:spcBef>
                <a:spcPts val="0"/>
              </a:spcBef>
              <a:spcAft>
                <a:spcPts val="0"/>
              </a:spcAft>
              <a:buClr>
                <a:srgbClr val="0A314A"/>
              </a:buClr>
              <a:buSzPts val="3200"/>
              <a:buFont typeface="Century Gothic"/>
              <a:buNone/>
              <a:defRPr sz="3200">
                <a:solidFill>
                  <a:srgbClr val="0A314A"/>
                </a:solidFill>
              </a:defRPr>
            </a:lvl5pPr>
            <a:lvl6pPr marL="0" lvl="5" indent="0" algn="r">
              <a:lnSpc>
                <a:spcPct val="100000"/>
              </a:lnSpc>
              <a:spcBef>
                <a:spcPts val="0"/>
              </a:spcBef>
              <a:spcAft>
                <a:spcPts val="0"/>
              </a:spcAft>
              <a:buClr>
                <a:srgbClr val="0A314A"/>
              </a:buClr>
              <a:buSzPts val="3200"/>
              <a:buFont typeface="Century Gothic"/>
              <a:buNone/>
              <a:defRPr sz="3200">
                <a:solidFill>
                  <a:srgbClr val="0A314A"/>
                </a:solidFill>
              </a:defRPr>
            </a:lvl6pPr>
            <a:lvl7pPr marL="0" lvl="6" indent="0" algn="r">
              <a:lnSpc>
                <a:spcPct val="100000"/>
              </a:lnSpc>
              <a:spcBef>
                <a:spcPts val="0"/>
              </a:spcBef>
              <a:spcAft>
                <a:spcPts val="0"/>
              </a:spcAft>
              <a:buClr>
                <a:srgbClr val="0A314A"/>
              </a:buClr>
              <a:buSzPts val="3200"/>
              <a:buFont typeface="Century Gothic"/>
              <a:buNone/>
              <a:defRPr sz="3200">
                <a:solidFill>
                  <a:srgbClr val="0A314A"/>
                </a:solidFill>
              </a:defRPr>
            </a:lvl7pPr>
            <a:lvl8pPr marL="0" lvl="7" indent="0" algn="r">
              <a:lnSpc>
                <a:spcPct val="100000"/>
              </a:lnSpc>
              <a:spcBef>
                <a:spcPts val="0"/>
              </a:spcBef>
              <a:spcAft>
                <a:spcPts val="0"/>
              </a:spcAft>
              <a:buClr>
                <a:srgbClr val="0A314A"/>
              </a:buClr>
              <a:buSzPts val="3200"/>
              <a:buFont typeface="Century Gothic"/>
              <a:buNone/>
              <a:defRPr sz="3200">
                <a:solidFill>
                  <a:srgbClr val="0A314A"/>
                </a:solidFill>
              </a:defRPr>
            </a:lvl8pPr>
            <a:lvl9pPr marL="0" lvl="8" indent="0" algn="r">
              <a:lnSpc>
                <a:spcPct val="100000"/>
              </a:lnSpc>
              <a:spcBef>
                <a:spcPts val="0"/>
              </a:spcBef>
              <a:spcAft>
                <a:spcPts val="0"/>
              </a:spcAft>
              <a:buClr>
                <a:srgbClr val="0A314A"/>
              </a:buClr>
              <a:buSzPts val="3200"/>
              <a:buFont typeface="Century Gothic"/>
              <a:buNone/>
              <a:defRPr sz="3200">
                <a:solidFill>
                  <a:srgbClr val="0A314A"/>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2"/>
        <p:cNvGrpSpPr/>
        <p:nvPr/>
      </p:nvGrpSpPr>
      <p:grpSpPr>
        <a:xfrm>
          <a:off x="0" y="0"/>
          <a:ext cx="0" cy="0"/>
          <a:chOff x="0" y="0"/>
          <a:chExt cx="0" cy="0"/>
        </a:xfrm>
      </p:grpSpPr>
      <p:sp>
        <p:nvSpPr>
          <p:cNvPr id="43" name="Google Shape;43;p25"/>
          <p:cNvSpPr txBox="1">
            <a:spLocks noGrp="1"/>
          </p:cNvSpPr>
          <p:nvPr>
            <p:ph type="title"/>
          </p:nvPr>
        </p:nvSpPr>
        <p:spPr>
          <a:xfrm>
            <a:off x="684212" y="4487331"/>
            <a:ext cx="8534401" cy="1507069"/>
          </a:xfrm>
          <a:prstGeom prst="rect">
            <a:avLst/>
          </a:prstGeom>
          <a:noFill/>
          <a:ln>
            <a:noFill/>
          </a:ln>
        </p:spPr>
        <p:txBody>
          <a:bodyPr spcFirstLastPara="1" wrap="square" lIns="45700" tIns="45700" rIns="45700" bIns="45700" anchor="ctr" anchorCtr="0">
            <a:normAutofit/>
          </a:bodyPr>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a:endParaRPr/>
          </a:p>
        </p:txBody>
      </p:sp>
      <p:sp>
        <p:nvSpPr>
          <p:cNvPr id="44" name="Google Shape;44;p25"/>
          <p:cNvSpPr txBox="1">
            <a:spLocks noGrp="1"/>
          </p:cNvSpPr>
          <p:nvPr>
            <p:ph type="sldNum" idx="12"/>
          </p:nvPr>
        </p:nvSpPr>
        <p:spPr>
          <a:xfrm>
            <a:off x="10950854" y="5661661"/>
            <a:ext cx="554592" cy="586739"/>
          </a:xfrm>
          <a:prstGeom prst="rect">
            <a:avLst/>
          </a:prstGeom>
          <a:noFill/>
          <a:ln>
            <a:noFill/>
          </a:ln>
        </p:spPr>
        <p:txBody>
          <a:bodyPr spcFirstLastPara="1" wrap="square" lIns="45700" tIns="45700" rIns="45700" bIns="45700" anchor="b" anchorCtr="0">
            <a:spAutoFit/>
          </a:bodyPr>
          <a:lstStyle>
            <a:lvl1pPr marL="0" lvl="0" indent="0" algn="r">
              <a:lnSpc>
                <a:spcPct val="100000"/>
              </a:lnSpc>
              <a:spcBef>
                <a:spcPts val="0"/>
              </a:spcBef>
              <a:spcAft>
                <a:spcPts val="0"/>
              </a:spcAft>
              <a:buClr>
                <a:srgbClr val="0A314A"/>
              </a:buClr>
              <a:buSzPts val="3200"/>
              <a:buFont typeface="Century Gothic"/>
              <a:buNone/>
              <a:defRPr sz="3200">
                <a:solidFill>
                  <a:srgbClr val="0A314A"/>
                </a:solidFill>
              </a:defRPr>
            </a:lvl1pPr>
            <a:lvl2pPr marL="0" lvl="1" indent="0" algn="r">
              <a:lnSpc>
                <a:spcPct val="100000"/>
              </a:lnSpc>
              <a:spcBef>
                <a:spcPts val="0"/>
              </a:spcBef>
              <a:spcAft>
                <a:spcPts val="0"/>
              </a:spcAft>
              <a:buClr>
                <a:srgbClr val="0A314A"/>
              </a:buClr>
              <a:buSzPts val="3200"/>
              <a:buFont typeface="Century Gothic"/>
              <a:buNone/>
              <a:defRPr sz="3200">
                <a:solidFill>
                  <a:srgbClr val="0A314A"/>
                </a:solidFill>
              </a:defRPr>
            </a:lvl2pPr>
            <a:lvl3pPr marL="0" lvl="2" indent="0" algn="r">
              <a:lnSpc>
                <a:spcPct val="100000"/>
              </a:lnSpc>
              <a:spcBef>
                <a:spcPts val="0"/>
              </a:spcBef>
              <a:spcAft>
                <a:spcPts val="0"/>
              </a:spcAft>
              <a:buClr>
                <a:srgbClr val="0A314A"/>
              </a:buClr>
              <a:buSzPts val="3200"/>
              <a:buFont typeface="Century Gothic"/>
              <a:buNone/>
              <a:defRPr sz="3200">
                <a:solidFill>
                  <a:srgbClr val="0A314A"/>
                </a:solidFill>
              </a:defRPr>
            </a:lvl3pPr>
            <a:lvl4pPr marL="0" lvl="3" indent="0" algn="r">
              <a:lnSpc>
                <a:spcPct val="100000"/>
              </a:lnSpc>
              <a:spcBef>
                <a:spcPts val="0"/>
              </a:spcBef>
              <a:spcAft>
                <a:spcPts val="0"/>
              </a:spcAft>
              <a:buClr>
                <a:srgbClr val="0A314A"/>
              </a:buClr>
              <a:buSzPts val="3200"/>
              <a:buFont typeface="Century Gothic"/>
              <a:buNone/>
              <a:defRPr sz="3200">
                <a:solidFill>
                  <a:srgbClr val="0A314A"/>
                </a:solidFill>
              </a:defRPr>
            </a:lvl4pPr>
            <a:lvl5pPr marL="0" lvl="4" indent="0" algn="r">
              <a:lnSpc>
                <a:spcPct val="100000"/>
              </a:lnSpc>
              <a:spcBef>
                <a:spcPts val="0"/>
              </a:spcBef>
              <a:spcAft>
                <a:spcPts val="0"/>
              </a:spcAft>
              <a:buClr>
                <a:srgbClr val="0A314A"/>
              </a:buClr>
              <a:buSzPts val="3200"/>
              <a:buFont typeface="Century Gothic"/>
              <a:buNone/>
              <a:defRPr sz="3200">
                <a:solidFill>
                  <a:srgbClr val="0A314A"/>
                </a:solidFill>
              </a:defRPr>
            </a:lvl5pPr>
            <a:lvl6pPr marL="0" lvl="5" indent="0" algn="r">
              <a:lnSpc>
                <a:spcPct val="100000"/>
              </a:lnSpc>
              <a:spcBef>
                <a:spcPts val="0"/>
              </a:spcBef>
              <a:spcAft>
                <a:spcPts val="0"/>
              </a:spcAft>
              <a:buClr>
                <a:srgbClr val="0A314A"/>
              </a:buClr>
              <a:buSzPts val="3200"/>
              <a:buFont typeface="Century Gothic"/>
              <a:buNone/>
              <a:defRPr sz="3200">
                <a:solidFill>
                  <a:srgbClr val="0A314A"/>
                </a:solidFill>
              </a:defRPr>
            </a:lvl6pPr>
            <a:lvl7pPr marL="0" lvl="6" indent="0" algn="r">
              <a:lnSpc>
                <a:spcPct val="100000"/>
              </a:lnSpc>
              <a:spcBef>
                <a:spcPts val="0"/>
              </a:spcBef>
              <a:spcAft>
                <a:spcPts val="0"/>
              </a:spcAft>
              <a:buClr>
                <a:srgbClr val="0A314A"/>
              </a:buClr>
              <a:buSzPts val="3200"/>
              <a:buFont typeface="Century Gothic"/>
              <a:buNone/>
              <a:defRPr sz="3200">
                <a:solidFill>
                  <a:srgbClr val="0A314A"/>
                </a:solidFill>
              </a:defRPr>
            </a:lvl7pPr>
            <a:lvl8pPr marL="0" lvl="7" indent="0" algn="r">
              <a:lnSpc>
                <a:spcPct val="100000"/>
              </a:lnSpc>
              <a:spcBef>
                <a:spcPts val="0"/>
              </a:spcBef>
              <a:spcAft>
                <a:spcPts val="0"/>
              </a:spcAft>
              <a:buClr>
                <a:srgbClr val="0A314A"/>
              </a:buClr>
              <a:buSzPts val="3200"/>
              <a:buFont typeface="Century Gothic"/>
              <a:buNone/>
              <a:defRPr sz="3200">
                <a:solidFill>
                  <a:srgbClr val="0A314A"/>
                </a:solidFill>
              </a:defRPr>
            </a:lvl8pPr>
            <a:lvl9pPr marL="0" lvl="8" indent="0" algn="r">
              <a:lnSpc>
                <a:spcPct val="100000"/>
              </a:lnSpc>
              <a:spcBef>
                <a:spcPts val="0"/>
              </a:spcBef>
              <a:spcAft>
                <a:spcPts val="0"/>
              </a:spcAft>
              <a:buClr>
                <a:srgbClr val="0A314A"/>
              </a:buClr>
              <a:buSzPts val="3200"/>
              <a:buFont typeface="Century Gothic"/>
              <a:buNone/>
              <a:defRPr sz="3200">
                <a:solidFill>
                  <a:srgbClr val="0A314A"/>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5"/>
        <p:cNvGrpSpPr/>
        <p:nvPr/>
      </p:nvGrpSpPr>
      <p:grpSpPr>
        <a:xfrm>
          <a:off x="0" y="0"/>
          <a:ext cx="0" cy="0"/>
          <a:chOff x="0" y="0"/>
          <a:chExt cx="0" cy="0"/>
        </a:xfrm>
      </p:grpSpPr>
      <p:sp>
        <p:nvSpPr>
          <p:cNvPr id="46" name="Google Shape;46;p26"/>
          <p:cNvSpPr txBox="1">
            <a:spLocks noGrp="1"/>
          </p:cNvSpPr>
          <p:nvPr>
            <p:ph type="title"/>
          </p:nvPr>
        </p:nvSpPr>
        <p:spPr>
          <a:xfrm>
            <a:off x="684212" y="4487331"/>
            <a:ext cx="8534401" cy="1507069"/>
          </a:xfrm>
          <a:prstGeom prst="rect">
            <a:avLst/>
          </a:prstGeom>
          <a:noFill/>
          <a:ln>
            <a:noFill/>
          </a:ln>
        </p:spPr>
        <p:txBody>
          <a:bodyPr spcFirstLastPara="1" wrap="square" lIns="45700" tIns="45700" rIns="45700" bIns="45700" anchor="ctr" anchorCtr="0">
            <a:normAutofit/>
          </a:bodyPr>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a:endParaRPr/>
          </a:p>
        </p:txBody>
      </p:sp>
      <p:sp>
        <p:nvSpPr>
          <p:cNvPr id="47" name="Google Shape;47;p26"/>
          <p:cNvSpPr txBox="1">
            <a:spLocks noGrp="1"/>
          </p:cNvSpPr>
          <p:nvPr>
            <p:ph type="body" idx="1"/>
          </p:nvPr>
        </p:nvSpPr>
        <p:spPr>
          <a:xfrm>
            <a:off x="684209" y="685800"/>
            <a:ext cx="4937657" cy="3615267"/>
          </a:xfrm>
          <a:prstGeom prst="rect">
            <a:avLst/>
          </a:prstGeom>
          <a:noFill/>
          <a:ln>
            <a:noFill/>
          </a:ln>
        </p:spPr>
        <p:txBody>
          <a:bodyPr spcFirstLastPara="1" wrap="square" lIns="45700" tIns="45700" rIns="45700" bIns="45700" anchor="ctr" anchorCtr="0">
            <a:normAutofit/>
          </a:bodyPr>
          <a:lstStyle>
            <a:lvl1pPr marL="457200" lvl="0" indent="-320040" algn="l">
              <a:lnSpc>
                <a:spcPct val="100000"/>
              </a:lnSpc>
              <a:spcBef>
                <a:spcPts val="600"/>
              </a:spcBef>
              <a:spcAft>
                <a:spcPts val="0"/>
              </a:spcAft>
              <a:buSzPts val="1440"/>
              <a:buChar char=""/>
              <a:defRPr/>
            </a:lvl1pPr>
            <a:lvl2pPr marL="914400" lvl="1" indent="-320040" algn="l">
              <a:lnSpc>
                <a:spcPct val="100000"/>
              </a:lnSpc>
              <a:spcBef>
                <a:spcPts val="600"/>
              </a:spcBef>
              <a:spcAft>
                <a:spcPts val="0"/>
              </a:spcAft>
              <a:buSzPts val="1440"/>
              <a:buChar char=""/>
              <a:defRPr/>
            </a:lvl2pPr>
            <a:lvl3pPr marL="1371600" lvl="2" indent="-320039" algn="l">
              <a:lnSpc>
                <a:spcPct val="100000"/>
              </a:lnSpc>
              <a:spcBef>
                <a:spcPts val="600"/>
              </a:spcBef>
              <a:spcAft>
                <a:spcPts val="0"/>
              </a:spcAft>
              <a:buSzPts val="1440"/>
              <a:buChar char=""/>
              <a:defRPr/>
            </a:lvl3pPr>
            <a:lvl4pPr marL="1828800" lvl="3" indent="-320039" algn="l">
              <a:lnSpc>
                <a:spcPct val="100000"/>
              </a:lnSpc>
              <a:spcBef>
                <a:spcPts val="600"/>
              </a:spcBef>
              <a:spcAft>
                <a:spcPts val="0"/>
              </a:spcAft>
              <a:buSzPts val="1440"/>
              <a:buChar char=""/>
              <a:defRPr/>
            </a:lvl4pPr>
            <a:lvl5pPr marL="2286000" lvl="4" indent="-320039" algn="l">
              <a:lnSpc>
                <a:spcPct val="100000"/>
              </a:lnSpc>
              <a:spcBef>
                <a:spcPts val="600"/>
              </a:spcBef>
              <a:spcAft>
                <a:spcPts val="0"/>
              </a:spcAft>
              <a:buSzPts val="1440"/>
              <a:buChar char=""/>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0"/>
              </a:spcAft>
              <a:buSzPts val="1440"/>
              <a:buChar char=""/>
              <a:defRPr/>
            </a:lvl9pPr>
          </a:lstStyle>
          <a:p>
            <a:endParaRPr/>
          </a:p>
        </p:txBody>
      </p:sp>
      <p:sp>
        <p:nvSpPr>
          <p:cNvPr id="48" name="Google Shape;48;p26"/>
          <p:cNvSpPr txBox="1">
            <a:spLocks noGrp="1"/>
          </p:cNvSpPr>
          <p:nvPr>
            <p:ph type="sldNum" idx="12"/>
          </p:nvPr>
        </p:nvSpPr>
        <p:spPr>
          <a:xfrm>
            <a:off x="10950854" y="5661661"/>
            <a:ext cx="554592" cy="586739"/>
          </a:xfrm>
          <a:prstGeom prst="rect">
            <a:avLst/>
          </a:prstGeom>
          <a:noFill/>
          <a:ln>
            <a:noFill/>
          </a:ln>
        </p:spPr>
        <p:txBody>
          <a:bodyPr spcFirstLastPara="1" wrap="square" lIns="45700" tIns="45700" rIns="45700" bIns="45700" anchor="b" anchorCtr="0">
            <a:spAutoFit/>
          </a:bodyPr>
          <a:lstStyle>
            <a:lvl1pPr marL="0" lvl="0" indent="0" algn="r">
              <a:lnSpc>
                <a:spcPct val="100000"/>
              </a:lnSpc>
              <a:spcBef>
                <a:spcPts val="0"/>
              </a:spcBef>
              <a:spcAft>
                <a:spcPts val="0"/>
              </a:spcAft>
              <a:buClr>
                <a:srgbClr val="0A314A"/>
              </a:buClr>
              <a:buSzPts val="3200"/>
              <a:buFont typeface="Century Gothic"/>
              <a:buNone/>
              <a:defRPr sz="3200">
                <a:solidFill>
                  <a:srgbClr val="0A314A"/>
                </a:solidFill>
              </a:defRPr>
            </a:lvl1pPr>
            <a:lvl2pPr marL="0" lvl="1" indent="0" algn="r">
              <a:lnSpc>
                <a:spcPct val="100000"/>
              </a:lnSpc>
              <a:spcBef>
                <a:spcPts val="0"/>
              </a:spcBef>
              <a:spcAft>
                <a:spcPts val="0"/>
              </a:spcAft>
              <a:buClr>
                <a:srgbClr val="0A314A"/>
              </a:buClr>
              <a:buSzPts val="3200"/>
              <a:buFont typeface="Century Gothic"/>
              <a:buNone/>
              <a:defRPr sz="3200">
                <a:solidFill>
                  <a:srgbClr val="0A314A"/>
                </a:solidFill>
              </a:defRPr>
            </a:lvl2pPr>
            <a:lvl3pPr marL="0" lvl="2" indent="0" algn="r">
              <a:lnSpc>
                <a:spcPct val="100000"/>
              </a:lnSpc>
              <a:spcBef>
                <a:spcPts val="0"/>
              </a:spcBef>
              <a:spcAft>
                <a:spcPts val="0"/>
              </a:spcAft>
              <a:buClr>
                <a:srgbClr val="0A314A"/>
              </a:buClr>
              <a:buSzPts val="3200"/>
              <a:buFont typeface="Century Gothic"/>
              <a:buNone/>
              <a:defRPr sz="3200">
                <a:solidFill>
                  <a:srgbClr val="0A314A"/>
                </a:solidFill>
              </a:defRPr>
            </a:lvl3pPr>
            <a:lvl4pPr marL="0" lvl="3" indent="0" algn="r">
              <a:lnSpc>
                <a:spcPct val="100000"/>
              </a:lnSpc>
              <a:spcBef>
                <a:spcPts val="0"/>
              </a:spcBef>
              <a:spcAft>
                <a:spcPts val="0"/>
              </a:spcAft>
              <a:buClr>
                <a:srgbClr val="0A314A"/>
              </a:buClr>
              <a:buSzPts val="3200"/>
              <a:buFont typeface="Century Gothic"/>
              <a:buNone/>
              <a:defRPr sz="3200">
                <a:solidFill>
                  <a:srgbClr val="0A314A"/>
                </a:solidFill>
              </a:defRPr>
            </a:lvl4pPr>
            <a:lvl5pPr marL="0" lvl="4" indent="0" algn="r">
              <a:lnSpc>
                <a:spcPct val="100000"/>
              </a:lnSpc>
              <a:spcBef>
                <a:spcPts val="0"/>
              </a:spcBef>
              <a:spcAft>
                <a:spcPts val="0"/>
              </a:spcAft>
              <a:buClr>
                <a:srgbClr val="0A314A"/>
              </a:buClr>
              <a:buSzPts val="3200"/>
              <a:buFont typeface="Century Gothic"/>
              <a:buNone/>
              <a:defRPr sz="3200">
                <a:solidFill>
                  <a:srgbClr val="0A314A"/>
                </a:solidFill>
              </a:defRPr>
            </a:lvl5pPr>
            <a:lvl6pPr marL="0" lvl="5" indent="0" algn="r">
              <a:lnSpc>
                <a:spcPct val="100000"/>
              </a:lnSpc>
              <a:spcBef>
                <a:spcPts val="0"/>
              </a:spcBef>
              <a:spcAft>
                <a:spcPts val="0"/>
              </a:spcAft>
              <a:buClr>
                <a:srgbClr val="0A314A"/>
              </a:buClr>
              <a:buSzPts val="3200"/>
              <a:buFont typeface="Century Gothic"/>
              <a:buNone/>
              <a:defRPr sz="3200">
                <a:solidFill>
                  <a:srgbClr val="0A314A"/>
                </a:solidFill>
              </a:defRPr>
            </a:lvl6pPr>
            <a:lvl7pPr marL="0" lvl="6" indent="0" algn="r">
              <a:lnSpc>
                <a:spcPct val="100000"/>
              </a:lnSpc>
              <a:spcBef>
                <a:spcPts val="0"/>
              </a:spcBef>
              <a:spcAft>
                <a:spcPts val="0"/>
              </a:spcAft>
              <a:buClr>
                <a:srgbClr val="0A314A"/>
              </a:buClr>
              <a:buSzPts val="3200"/>
              <a:buFont typeface="Century Gothic"/>
              <a:buNone/>
              <a:defRPr sz="3200">
                <a:solidFill>
                  <a:srgbClr val="0A314A"/>
                </a:solidFill>
              </a:defRPr>
            </a:lvl7pPr>
            <a:lvl8pPr marL="0" lvl="7" indent="0" algn="r">
              <a:lnSpc>
                <a:spcPct val="100000"/>
              </a:lnSpc>
              <a:spcBef>
                <a:spcPts val="0"/>
              </a:spcBef>
              <a:spcAft>
                <a:spcPts val="0"/>
              </a:spcAft>
              <a:buClr>
                <a:srgbClr val="0A314A"/>
              </a:buClr>
              <a:buSzPts val="3200"/>
              <a:buFont typeface="Century Gothic"/>
              <a:buNone/>
              <a:defRPr sz="3200">
                <a:solidFill>
                  <a:srgbClr val="0A314A"/>
                </a:solidFill>
              </a:defRPr>
            </a:lvl8pPr>
            <a:lvl9pPr marL="0" lvl="8" indent="0" algn="r">
              <a:lnSpc>
                <a:spcPct val="100000"/>
              </a:lnSpc>
              <a:spcBef>
                <a:spcPts val="0"/>
              </a:spcBef>
              <a:spcAft>
                <a:spcPts val="0"/>
              </a:spcAft>
              <a:buClr>
                <a:srgbClr val="0A314A"/>
              </a:buClr>
              <a:buSzPts val="3200"/>
              <a:buFont typeface="Century Gothic"/>
              <a:buNone/>
              <a:defRPr sz="3200">
                <a:solidFill>
                  <a:srgbClr val="0A314A"/>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9"/>
        <p:cNvGrpSpPr/>
        <p:nvPr/>
      </p:nvGrpSpPr>
      <p:grpSpPr>
        <a:xfrm>
          <a:off x="0" y="0"/>
          <a:ext cx="0" cy="0"/>
          <a:chOff x="0" y="0"/>
          <a:chExt cx="0" cy="0"/>
        </a:xfrm>
      </p:grpSpPr>
      <p:sp>
        <p:nvSpPr>
          <p:cNvPr id="50" name="Google Shape;50;p27"/>
          <p:cNvSpPr txBox="1">
            <a:spLocks noGrp="1"/>
          </p:cNvSpPr>
          <p:nvPr>
            <p:ph type="title"/>
          </p:nvPr>
        </p:nvSpPr>
        <p:spPr>
          <a:xfrm>
            <a:off x="684212" y="4487331"/>
            <a:ext cx="8534401" cy="1507069"/>
          </a:xfrm>
          <a:prstGeom prst="rect">
            <a:avLst/>
          </a:prstGeom>
          <a:noFill/>
          <a:ln>
            <a:noFill/>
          </a:ln>
        </p:spPr>
        <p:txBody>
          <a:bodyPr spcFirstLastPara="1" wrap="square" lIns="45700" tIns="45700" rIns="45700" bIns="45700" anchor="ctr" anchorCtr="0">
            <a:normAutofit/>
          </a:bodyPr>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a:endParaRPr/>
          </a:p>
        </p:txBody>
      </p:sp>
      <p:sp>
        <p:nvSpPr>
          <p:cNvPr id="51" name="Google Shape;51;p27"/>
          <p:cNvSpPr txBox="1">
            <a:spLocks noGrp="1"/>
          </p:cNvSpPr>
          <p:nvPr>
            <p:ph type="body" idx="1"/>
          </p:nvPr>
        </p:nvSpPr>
        <p:spPr>
          <a:xfrm>
            <a:off x="972080" y="685800"/>
            <a:ext cx="4649788" cy="576263"/>
          </a:xfrm>
          <a:prstGeom prst="rect">
            <a:avLst/>
          </a:prstGeom>
          <a:noFill/>
          <a:ln>
            <a:noFill/>
          </a:ln>
        </p:spPr>
        <p:txBody>
          <a:bodyPr spcFirstLastPara="1" wrap="square" lIns="45700" tIns="45700" rIns="45700" bIns="45700" anchor="b" anchorCtr="0">
            <a:normAutofit/>
          </a:bodyPr>
          <a:lstStyle>
            <a:lvl1pPr marL="457200" lvl="0" indent="-228600" algn="l">
              <a:lnSpc>
                <a:spcPct val="100000"/>
              </a:lnSpc>
              <a:spcBef>
                <a:spcPts val="600"/>
              </a:spcBef>
              <a:spcAft>
                <a:spcPts val="0"/>
              </a:spcAft>
              <a:buClr>
                <a:srgbClr val="FFFFFF"/>
              </a:buClr>
              <a:buSzPts val="2800"/>
              <a:buFont typeface="Century Gothic"/>
              <a:buNone/>
              <a:defRPr sz="2800">
                <a:solidFill>
                  <a:srgbClr val="FFFFFF"/>
                </a:solidFill>
              </a:defRPr>
            </a:lvl1pPr>
            <a:lvl2pPr marL="914400" lvl="1" indent="-228600" algn="l">
              <a:lnSpc>
                <a:spcPct val="100000"/>
              </a:lnSpc>
              <a:spcBef>
                <a:spcPts val="600"/>
              </a:spcBef>
              <a:spcAft>
                <a:spcPts val="0"/>
              </a:spcAft>
              <a:buClr>
                <a:srgbClr val="FFFFFF"/>
              </a:buClr>
              <a:buSzPts val="2800"/>
              <a:buFont typeface="Century Gothic"/>
              <a:buNone/>
              <a:defRPr sz="2800">
                <a:solidFill>
                  <a:srgbClr val="FFFFFF"/>
                </a:solidFill>
              </a:defRPr>
            </a:lvl2pPr>
            <a:lvl3pPr marL="1371600" lvl="2" indent="-228600" algn="l">
              <a:lnSpc>
                <a:spcPct val="100000"/>
              </a:lnSpc>
              <a:spcBef>
                <a:spcPts val="600"/>
              </a:spcBef>
              <a:spcAft>
                <a:spcPts val="0"/>
              </a:spcAft>
              <a:buClr>
                <a:srgbClr val="FFFFFF"/>
              </a:buClr>
              <a:buSzPts val="2800"/>
              <a:buFont typeface="Century Gothic"/>
              <a:buNone/>
              <a:defRPr sz="2800">
                <a:solidFill>
                  <a:srgbClr val="FFFFFF"/>
                </a:solidFill>
              </a:defRPr>
            </a:lvl3pPr>
            <a:lvl4pPr marL="1828800" lvl="3" indent="-228600" algn="l">
              <a:lnSpc>
                <a:spcPct val="100000"/>
              </a:lnSpc>
              <a:spcBef>
                <a:spcPts val="600"/>
              </a:spcBef>
              <a:spcAft>
                <a:spcPts val="0"/>
              </a:spcAft>
              <a:buClr>
                <a:srgbClr val="FFFFFF"/>
              </a:buClr>
              <a:buSzPts val="2800"/>
              <a:buFont typeface="Century Gothic"/>
              <a:buNone/>
              <a:defRPr sz="2800">
                <a:solidFill>
                  <a:srgbClr val="FFFFFF"/>
                </a:solidFill>
              </a:defRPr>
            </a:lvl4pPr>
            <a:lvl5pPr marL="2286000" lvl="4" indent="-228600" algn="l">
              <a:lnSpc>
                <a:spcPct val="100000"/>
              </a:lnSpc>
              <a:spcBef>
                <a:spcPts val="600"/>
              </a:spcBef>
              <a:spcAft>
                <a:spcPts val="0"/>
              </a:spcAft>
              <a:buClr>
                <a:srgbClr val="FFFFFF"/>
              </a:buClr>
              <a:buSzPts val="2800"/>
              <a:buFont typeface="Century Gothic"/>
              <a:buNone/>
              <a:defRPr sz="2800">
                <a:solidFill>
                  <a:srgbClr val="FFFFFF"/>
                </a:solidFill>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0"/>
              </a:spcAft>
              <a:buSzPts val="1440"/>
              <a:buChar char=""/>
              <a:defRPr/>
            </a:lvl9pPr>
          </a:lstStyle>
          <a:p>
            <a:endParaRPr/>
          </a:p>
        </p:txBody>
      </p:sp>
      <p:sp>
        <p:nvSpPr>
          <p:cNvPr id="52" name="Google Shape;52;p27"/>
          <p:cNvSpPr txBox="1">
            <a:spLocks noGrp="1"/>
          </p:cNvSpPr>
          <p:nvPr>
            <p:ph type="body" idx="2"/>
          </p:nvPr>
        </p:nvSpPr>
        <p:spPr>
          <a:xfrm>
            <a:off x="6079066" y="685800"/>
            <a:ext cx="4665134" cy="576263"/>
          </a:xfrm>
          <a:prstGeom prst="rect">
            <a:avLst/>
          </a:prstGeom>
          <a:noFill/>
          <a:ln>
            <a:noFill/>
          </a:ln>
        </p:spPr>
        <p:txBody>
          <a:bodyPr spcFirstLastPara="1" wrap="square" lIns="45700" tIns="45700" rIns="45700" bIns="45700" anchor="b" anchorCtr="0">
            <a:normAutofit/>
          </a:bodyPr>
          <a:lstStyle>
            <a:lvl1pPr marL="457200" lvl="0" indent="-320040" algn="l">
              <a:lnSpc>
                <a:spcPct val="100000"/>
              </a:lnSpc>
              <a:spcBef>
                <a:spcPts val="600"/>
              </a:spcBef>
              <a:spcAft>
                <a:spcPts val="0"/>
              </a:spcAft>
              <a:buSzPts val="1440"/>
              <a:buChar char=""/>
              <a:defRPr/>
            </a:lvl1pPr>
            <a:lvl2pPr marL="914400" lvl="1" indent="-320040" algn="l">
              <a:lnSpc>
                <a:spcPct val="100000"/>
              </a:lnSpc>
              <a:spcBef>
                <a:spcPts val="600"/>
              </a:spcBef>
              <a:spcAft>
                <a:spcPts val="0"/>
              </a:spcAft>
              <a:buSzPts val="1440"/>
              <a:buChar char=""/>
              <a:defRPr/>
            </a:lvl2pPr>
            <a:lvl3pPr marL="1371600" lvl="2" indent="-320039" algn="l">
              <a:lnSpc>
                <a:spcPct val="100000"/>
              </a:lnSpc>
              <a:spcBef>
                <a:spcPts val="600"/>
              </a:spcBef>
              <a:spcAft>
                <a:spcPts val="0"/>
              </a:spcAft>
              <a:buSzPts val="1440"/>
              <a:buChar char=""/>
              <a:defRPr/>
            </a:lvl3pPr>
            <a:lvl4pPr marL="1828800" lvl="3" indent="-320039" algn="l">
              <a:lnSpc>
                <a:spcPct val="100000"/>
              </a:lnSpc>
              <a:spcBef>
                <a:spcPts val="600"/>
              </a:spcBef>
              <a:spcAft>
                <a:spcPts val="0"/>
              </a:spcAft>
              <a:buSzPts val="1440"/>
              <a:buChar char=""/>
              <a:defRPr/>
            </a:lvl4pPr>
            <a:lvl5pPr marL="2286000" lvl="4" indent="-320039" algn="l">
              <a:lnSpc>
                <a:spcPct val="100000"/>
              </a:lnSpc>
              <a:spcBef>
                <a:spcPts val="600"/>
              </a:spcBef>
              <a:spcAft>
                <a:spcPts val="0"/>
              </a:spcAft>
              <a:buSzPts val="1440"/>
              <a:buChar char=""/>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0"/>
              </a:spcAft>
              <a:buSzPts val="1440"/>
              <a:buChar char=""/>
              <a:defRPr/>
            </a:lvl9pPr>
          </a:lstStyle>
          <a:p>
            <a:endParaRPr/>
          </a:p>
        </p:txBody>
      </p:sp>
      <p:sp>
        <p:nvSpPr>
          <p:cNvPr id="53" name="Google Shape;53;p27"/>
          <p:cNvSpPr txBox="1">
            <a:spLocks noGrp="1"/>
          </p:cNvSpPr>
          <p:nvPr>
            <p:ph type="sldNum" idx="12"/>
          </p:nvPr>
        </p:nvSpPr>
        <p:spPr>
          <a:xfrm>
            <a:off x="10950854" y="5661661"/>
            <a:ext cx="554592" cy="586739"/>
          </a:xfrm>
          <a:prstGeom prst="rect">
            <a:avLst/>
          </a:prstGeom>
          <a:noFill/>
          <a:ln>
            <a:noFill/>
          </a:ln>
        </p:spPr>
        <p:txBody>
          <a:bodyPr spcFirstLastPara="1" wrap="square" lIns="45700" tIns="45700" rIns="45700" bIns="45700" anchor="b" anchorCtr="0">
            <a:spAutoFit/>
          </a:bodyPr>
          <a:lstStyle>
            <a:lvl1pPr marL="0" lvl="0" indent="0" algn="r">
              <a:lnSpc>
                <a:spcPct val="100000"/>
              </a:lnSpc>
              <a:spcBef>
                <a:spcPts val="0"/>
              </a:spcBef>
              <a:spcAft>
                <a:spcPts val="0"/>
              </a:spcAft>
              <a:buClr>
                <a:srgbClr val="0A314A"/>
              </a:buClr>
              <a:buSzPts val="3200"/>
              <a:buFont typeface="Century Gothic"/>
              <a:buNone/>
              <a:defRPr sz="3200">
                <a:solidFill>
                  <a:srgbClr val="0A314A"/>
                </a:solidFill>
              </a:defRPr>
            </a:lvl1pPr>
            <a:lvl2pPr marL="0" lvl="1" indent="0" algn="r">
              <a:lnSpc>
                <a:spcPct val="100000"/>
              </a:lnSpc>
              <a:spcBef>
                <a:spcPts val="0"/>
              </a:spcBef>
              <a:spcAft>
                <a:spcPts val="0"/>
              </a:spcAft>
              <a:buClr>
                <a:srgbClr val="0A314A"/>
              </a:buClr>
              <a:buSzPts val="3200"/>
              <a:buFont typeface="Century Gothic"/>
              <a:buNone/>
              <a:defRPr sz="3200">
                <a:solidFill>
                  <a:srgbClr val="0A314A"/>
                </a:solidFill>
              </a:defRPr>
            </a:lvl2pPr>
            <a:lvl3pPr marL="0" lvl="2" indent="0" algn="r">
              <a:lnSpc>
                <a:spcPct val="100000"/>
              </a:lnSpc>
              <a:spcBef>
                <a:spcPts val="0"/>
              </a:spcBef>
              <a:spcAft>
                <a:spcPts val="0"/>
              </a:spcAft>
              <a:buClr>
                <a:srgbClr val="0A314A"/>
              </a:buClr>
              <a:buSzPts val="3200"/>
              <a:buFont typeface="Century Gothic"/>
              <a:buNone/>
              <a:defRPr sz="3200">
                <a:solidFill>
                  <a:srgbClr val="0A314A"/>
                </a:solidFill>
              </a:defRPr>
            </a:lvl3pPr>
            <a:lvl4pPr marL="0" lvl="3" indent="0" algn="r">
              <a:lnSpc>
                <a:spcPct val="100000"/>
              </a:lnSpc>
              <a:spcBef>
                <a:spcPts val="0"/>
              </a:spcBef>
              <a:spcAft>
                <a:spcPts val="0"/>
              </a:spcAft>
              <a:buClr>
                <a:srgbClr val="0A314A"/>
              </a:buClr>
              <a:buSzPts val="3200"/>
              <a:buFont typeface="Century Gothic"/>
              <a:buNone/>
              <a:defRPr sz="3200">
                <a:solidFill>
                  <a:srgbClr val="0A314A"/>
                </a:solidFill>
              </a:defRPr>
            </a:lvl4pPr>
            <a:lvl5pPr marL="0" lvl="4" indent="0" algn="r">
              <a:lnSpc>
                <a:spcPct val="100000"/>
              </a:lnSpc>
              <a:spcBef>
                <a:spcPts val="0"/>
              </a:spcBef>
              <a:spcAft>
                <a:spcPts val="0"/>
              </a:spcAft>
              <a:buClr>
                <a:srgbClr val="0A314A"/>
              </a:buClr>
              <a:buSzPts val="3200"/>
              <a:buFont typeface="Century Gothic"/>
              <a:buNone/>
              <a:defRPr sz="3200">
                <a:solidFill>
                  <a:srgbClr val="0A314A"/>
                </a:solidFill>
              </a:defRPr>
            </a:lvl5pPr>
            <a:lvl6pPr marL="0" lvl="5" indent="0" algn="r">
              <a:lnSpc>
                <a:spcPct val="100000"/>
              </a:lnSpc>
              <a:spcBef>
                <a:spcPts val="0"/>
              </a:spcBef>
              <a:spcAft>
                <a:spcPts val="0"/>
              </a:spcAft>
              <a:buClr>
                <a:srgbClr val="0A314A"/>
              </a:buClr>
              <a:buSzPts val="3200"/>
              <a:buFont typeface="Century Gothic"/>
              <a:buNone/>
              <a:defRPr sz="3200">
                <a:solidFill>
                  <a:srgbClr val="0A314A"/>
                </a:solidFill>
              </a:defRPr>
            </a:lvl6pPr>
            <a:lvl7pPr marL="0" lvl="6" indent="0" algn="r">
              <a:lnSpc>
                <a:spcPct val="100000"/>
              </a:lnSpc>
              <a:spcBef>
                <a:spcPts val="0"/>
              </a:spcBef>
              <a:spcAft>
                <a:spcPts val="0"/>
              </a:spcAft>
              <a:buClr>
                <a:srgbClr val="0A314A"/>
              </a:buClr>
              <a:buSzPts val="3200"/>
              <a:buFont typeface="Century Gothic"/>
              <a:buNone/>
              <a:defRPr sz="3200">
                <a:solidFill>
                  <a:srgbClr val="0A314A"/>
                </a:solidFill>
              </a:defRPr>
            </a:lvl7pPr>
            <a:lvl8pPr marL="0" lvl="7" indent="0" algn="r">
              <a:lnSpc>
                <a:spcPct val="100000"/>
              </a:lnSpc>
              <a:spcBef>
                <a:spcPts val="0"/>
              </a:spcBef>
              <a:spcAft>
                <a:spcPts val="0"/>
              </a:spcAft>
              <a:buClr>
                <a:srgbClr val="0A314A"/>
              </a:buClr>
              <a:buSzPts val="3200"/>
              <a:buFont typeface="Century Gothic"/>
              <a:buNone/>
              <a:defRPr sz="3200">
                <a:solidFill>
                  <a:srgbClr val="0A314A"/>
                </a:solidFill>
              </a:defRPr>
            </a:lvl8pPr>
            <a:lvl9pPr marL="0" lvl="8" indent="0" algn="r">
              <a:lnSpc>
                <a:spcPct val="100000"/>
              </a:lnSpc>
              <a:spcBef>
                <a:spcPts val="0"/>
              </a:spcBef>
              <a:spcAft>
                <a:spcPts val="0"/>
              </a:spcAft>
              <a:buClr>
                <a:srgbClr val="0A314A"/>
              </a:buClr>
              <a:buSzPts val="3200"/>
              <a:buFont typeface="Century Gothic"/>
              <a:buNone/>
              <a:defRPr sz="3200">
                <a:solidFill>
                  <a:srgbClr val="0A314A"/>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54"/>
        <p:cNvGrpSpPr/>
        <p:nvPr/>
      </p:nvGrpSpPr>
      <p:grpSpPr>
        <a:xfrm>
          <a:off x="0" y="0"/>
          <a:ext cx="0" cy="0"/>
          <a:chOff x="0" y="0"/>
          <a:chExt cx="0" cy="0"/>
        </a:xfrm>
      </p:grpSpPr>
      <p:sp>
        <p:nvSpPr>
          <p:cNvPr id="55" name="Google Shape;55;p28"/>
          <p:cNvSpPr txBox="1">
            <a:spLocks noGrp="1"/>
          </p:cNvSpPr>
          <p:nvPr>
            <p:ph type="title"/>
          </p:nvPr>
        </p:nvSpPr>
        <p:spPr>
          <a:xfrm>
            <a:off x="684212" y="4487331"/>
            <a:ext cx="8534401" cy="1507069"/>
          </a:xfrm>
          <a:prstGeom prst="rect">
            <a:avLst/>
          </a:prstGeom>
          <a:noFill/>
          <a:ln>
            <a:noFill/>
          </a:ln>
        </p:spPr>
        <p:txBody>
          <a:bodyPr spcFirstLastPara="1" wrap="square" lIns="45700" tIns="45700" rIns="45700" bIns="45700" anchor="ctr" anchorCtr="0">
            <a:normAutofit/>
          </a:bodyPr>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a:endParaRPr/>
          </a:p>
        </p:txBody>
      </p:sp>
      <p:sp>
        <p:nvSpPr>
          <p:cNvPr id="56" name="Google Shape;56;p28"/>
          <p:cNvSpPr>
            <a:spLocks noGrp="1"/>
          </p:cNvSpPr>
          <p:nvPr>
            <p:ph type="pic" idx="2"/>
          </p:nvPr>
        </p:nvSpPr>
        <p:spPr>
          <a:xfrm>
            <a:off x="685798" y="533400"/>
            <a:ext cx="10818816" cy="3124200"/>
          </a:xfrm>
          <a:prstGeom prst="rect">
            <a:avLst/>
          </a:prstGeom>
          <a:noFill/>
          <a:ln w="15875" cap="flat" cmpd="sng">
            <a:solidFill>
              <a:srgbClr val="FFFFFF">
                <a:alpha val="40000"/>
              </a:srgbClr>
            </a:solidFill>
            <a:prstDash val="solid"/>
            <a:round/>
            <a:headEnd type="none" w="sm" len="sm"/>
            <a:tailEnd type="none" w="sm" len="sm"/>
          </a:ln>
        </p:spPr>
        <p:txBody>
          <a:bodyPr spcFirstLastPara="1" wrap="square" lIns="91425" tIns="45700" rIns="91425" bIns="45700" anchor="t" anchorCtr="0">
            <a:noAutofit/>
          </a:bodyPr>
          <a:lstStyle>
            <a:lvl1pPr marR="0" lvl="0"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1pPr>
            <a:lvl2pPr marR="0" lvl="1"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2pPr>
            <a:lvl3pPr marR="0" lvl="2"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3pPr>
            <a:lvl4pPr marR="0" lvl="3"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4pPr>
            <a:lvl5pPr marR="0" lvl="4"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5pPr>
            <a:lvl6pPr marR="0" lvl="5"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6pPr>
            <a:lvl7pPr marR="0" lvl="6"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7pPr>
            <a:lvl8pPr marR="0" lvl="7"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8pPr>
            <a:lvl9pPr marR="0" lvl="8"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9pPr>
          </a:lstStyle>
          <a:p>
            <a:endParaRPr/>
          </a:p>
        </p:txBody>
      </p:sp>
      <p:sp>
        <p:nvSpPr>
          <p:cNvPr id="57" name="Google Shape;57;p28"/>
          <p:cNvSpPr txBox="1">
            <a:spLocks noGrp="1"/>
          </p:cNvSpPr>
          <p:nvPr>
            <p:ph type="body" idx="1"/>
          </p:nvPr>
        </p:nvSpPr>
        <p:spPr>
          <a:xfrm>
            <a:off x="914402" y="3843866"/>
            <a:ext cx="8304211" cy="457202"/>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600"/>
              </a:spcBef>
              <a:spcAft>
                <a:spcPts val="0"/>
              </a:spcAft>
              <a:buClr>
                <a:srgbClr val="0F496F"/>
              </a:buClr>
              <a:buSzPts val="1600"/>
              <a:buFont typeface="Century Gothic"/>
              <a:buNone/>
              <a:defRPr sz="1600"/>
            </a:lvl1pPr>
            <a:lvl2pPr marL="914400" lvl="1" indent="-228600" algn="l">
              <a:lnSpc>
                <a:spcPct val="100000"/>
              </a:lnSpc>
              <a:spcBef>
                <a:spcPts val="600"/>
              </a:spcBef>
              <a:spcAft>
                <a:spcPts val="0"/>
              </a:spcAft>
              <a:buClr>
                <a:srgbClr val="0F496F"/>
              </a:buClr>
              <a:buSzPts val="1600"/>
              <a:buFont typeface="Century Gothic"/>
              <a:buNone/>
              <a:defRPr sz="1600"/>
            </a:lvl2pPr>
            <a:lvl3pPr marL="1371600" lvl="2" indent="-228600" algn="l">
              <a:lnSpc>
                <a:spcPct val="100000"/>
              </a:lnSpc>
              <a:spcBef>
                <a:spcPts val="600"/>
              </a:spcBef>
              <a:spcAft>
                <a:spcPts val="0"/>
              </a:spcAft>
              <a:buClr>
                <a:srgbClr val="0F496F"/>
              </a:buClr>
              <a:buSzPts val="1600"/>
              <a:buFont typeface="Century Gothic"/>
              <a:buNone/>
              <a:defRPr sz="1600"/>
            </a:lvl3pPr>
            <a:lvl4pPr marL="1828800" lvl="3" indent="-228600" algn="l">
              <a:lnSpc>
                <a:spcPct val="100000"/>
              </a:lnSpc>
              <a:spcBef>
                <a:spcPts val="600"/>
              </a:spcBef>
              <a:spcAft>
                <a:spcPts val="0"/>
              </a:spcAft>
              <a:buClr>
                <a:srgbClr val="0F496F"/>
              </a:buClr>
              <a:buSzPts val="1600"/>
              <a:buFont typeface="Century Gothic"/>
              <a:buNone/>
              <a:defRPr sz="1600"/>
            </a:lvl4pPr>
            <a:lvl5pPr marL="2286000" lvl="4" indent="-228600" algn="l">
              <a:lnSpc>
                <a:spcPct val="100000"/>
              </a:lnSpc>
              <a:spcBef>
                <a:spcPts val="600"/>
              </a:spcBef>
              <a:spcAft>
                <a:spcPts val="0"/>
              </a:spcAft>
              <a:buClr>
                <a:srgbClr val="0F496F"/>
              </a:buClr>
              <a:buSzPts val="1600"/>
              <a:buFont typeface="Century Gothic"/>
              <a:buNone/>
              <a:defRPr sz="1600"/>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0"/>
              </a:spcAft>
              <a:buSzPts val="1440"/>
              <a:buChar char=""/>
              <a:defRPr/>
            </a:lvl9pPr>
          </a:lstStyle>
          <a:p>
            <a:endParaRPr/>
          </a:p>
        </p:txBody>
      </p:sp>
      <p:sp>
        <p:nvSpPr>
          <p:cNvPr id="58" name="Google Shape;58;p28"/>
          <p:cNvSpPr txBox="1">
            <a:spLocks noGrp="1"/>
          </p:cNvSpPr>
          <p:nvPr>
            <p:ph type="sldNum" idx="12"/>
          </p:nvPr>
        </p:nvSpPr>
        <p:spPr>
          <a:xfrm>
            <a:off x="10950854" y="5661661"/>
            <a:ext cx="554592" cy="586739"/>
          </a:xfrm>
          <a:prstGeom prst="rect">
            <a:avLst/>
          </a:prstGeom>
          <a:noFill/>
          <a:ln>
            <a:noFill/>
          </a:ln>
        </p:spPr>
        <p:txBody>
          <a:bodyPr spcFirstLastPara="1" wrap="square" lIns="45700" tIns="45700" rIns="45700" bIns="45700" anchor="b" anchorCtr="0">
            <a:spAutoFit/>
          </a:bodyPr>
          <a:lstStyle>
            <a:lvl1pPr marL="0" lvl="0" indent="0" algn="r">
              <a:lnSpc>
                <a:spcPct val="100000"/>
              </a:lnSpc>
              <a:spcBef>
                <a:spcPts val="0"/>
              </a:spcBef>
              <a:spcAft>
                <a:spcPts val="0"/>
              </a:spcAft>
              <a:buClr>
                <a:srgbClr val="0A314A"/>
              </a:buClr>
              <a:buSzPts val="3200"/>
              <a:buFont typeface="Century Gothic"/>
              <a:buNone/>
              <a:defRPr sz="3200">
                <a:solidFill>
                  <a:srgbClr val="0A314A"/>
                </a:solidFill>
              </a:defRPr>
            </a:lvl1pPr>
            <a:lvl2pPr marL="0" lvl="1" indent="0" algn="r">
              <a:lnSpc>
                <a:spcPct val="100000"/>
              </a:lnSpc>
              <a:spcBef>
                <a:spcPts val="0"/>
              </a:spcBef>
              <a:spcAft>
                <a:spcPts val="0"/>
              </a:spcAft>
              <a:buClr>
                <a:srgbClr val="0A314A"/>
              </a:buClr>
              <a:buSzPts val="3200"/>
              <a:buFont typeface="Century Gothic"/>
              <a:buNone/>
              <a:defRPr sz="3200">
                <a:solidFill>
                  <a:srgbClr val="0A314A"/>
                </a:solidFill>
              </a:defRPr>
            </a:lvl2pPr>
            <a:lvl3pPr marL="0" lvl="2" indent="0" algn="r">
              <a:lnSpc>
                <a:spcPct val="100000"/>
              </a:lnSpc>
              <a:spcBef>
                <a:spcPts val="0"/>
              </a:spcBef>
              <a:spcAft>
                <a:spcPts val="0"/>
              </a:spcAft>
              <a:buClr>
                <a:srgbClr val="0A314A"/>
              </a:buClr>
              <a:buSzPts val="3200"/>
              <a:buFont typeface="Century Gothic"/>
              <a:buNone/>
              <a:defRPr sz="3200">
                <a:solidFill>
                  <a:srgbClr val="0A314A"/>
                </a:solidFill>
              </a:defRPr>
            </a:lvl3pPr>
            <a:lvl4pPr marL="0" lvl="3" indent="0" algn="r">
              <a:lnSpc>
                <a:spcPct val="100000"/>
              </a:lnSpc>
              <a:spcBef>
                <a:spcPts val="0"/>
              </a:spcBef>
              <a:spcAft>
                <a:spcPts val="0"/>
              </a:spcAft>
              <a:buClr>
                <a:srgbClr val="0A314A"/>
              </a:buClr>
              <a:buSzPts val="3200"/>
              <a:buFont typeface="Century Gothic"/>
              <a:buNone/>
              <a:defRPr sz="3200">
                <a:solidFill>
                  <a:srgbClr val="0A314A"/>
                </a:solidFill>
              </a:defRPr>
            </a:lvl4pPr>
            <a:lvl5pPr marL="0" lvl="4" indent="0" algn="r">
              <a:lnSpc>
                <a:spcPct val="100000"/>
              </a:lnSpc>
              <a:spcBef>
                <a:spcPts val="0"/>
              </a:spcBef>
              <a:spcAft>
                <a:spcPts val="0"/>
              </a:spcAft>
              <a:buClr>
                <a:srgbClr val="0A314A"/>
              </a:buClr>
              <a:buSzPts val="3200"/>
              <a:buFont typeface="Century Gothic"/>
              <a:buNone/>
              <a:defRPr sz="3200">
                <a:solidFill>
                  <a:srgbClr val="0A314A"/>
                </a:solidFill>
              </a:defRPr>
            </a:lvl5pPr>
            <a:lvl6pPr marL="0" lvl="5" indent="0" algn="r">
              <a:lnSpc>
                <a:spcPct val="100000"/>
              </a:lnSpc>
              <a:spcBef>
                <a:spcPts val="0"/>
              </a:spcBef>
              <a:spcAft>
                <a:spcPts val="0"/>
              </a:spcAft>
              <a:buClr>
                <a:srgbClr val="0A314A"/>
              </a:buClr>
              <a:buSzPts val="3200"/>
              <a:buFont typeface="Century Gothic"/>
              <a:buNone/>
              <a:defRPr sz="3200">
                <a:solidFill>
                  <a:srgbClr val="0A314A"/>
                </a:solidFill>
              </a:defRPr>
            </a:lvl6pPr>
            <a:lvl7pPr marL="0" lvl="6" indent="0" algn="r">
              <a:lnSpc>
                <a:spcPct val="100000"/>
              </a:lnSpc>
              <a:spcBef>
                <a:spcPts val="0"/>
              </a:spcBef>
              <a:spcAft>
                <a:spcPts val="0"/>
              </a:spcAft>
              <a:buClr>
                <a:srgbClr val="0A314A"/>
              </a:buClr>
              <a:buSzPts val="3200"/>
              <a:buFont typeface="Century Gothic"/>
              <a:buNone/>
              <a:defRPr sz="3200">
                <a:solidFill>
                  <a:srgbClr val="0A314A"/>
                </a:solidFill>
              </a:defRPr>
            </a:lvl7pPr>
            <a:lvl8pPr marL="0" lvl="7" indent="0" algn="r">
              <a:lnSpc>
                <a:spcPct val="100000"/>
              </a:lnSpc>
              <a:spcBef>
                <a:spcPts val="0"/>
              </a:spcBef>
              <a:spcAft>
                <a:spcPts val="0"/>
              </a:spcAft>
              <a:buClr>
                <a:srgbClr val="0A314A"/>
              </a:buClr>
              <a:buSzPts val="3200"/>
              <a:buFont typeface="Century Gothic"/>
              <a:buNone/>
              <a:defRPr sz="3200">
                <a:solidFill>
                  <a:srgbClr val="0A314A"/>
                </a:solidFill>
              </a:defRPr>
            </a:lvl8pPr>
            <a:lvl9pPr marL="0" lvl="8" indent="0" algn="r">
              <a:lnSpc>
                <a:spcPct val="100000"/>
              </a:lnSpc>
              <a:spcBef>
                <a:spcPts val="0"/>
              </a:spcBef>
              <a:spcAft>
                <a:spcPts val="0"/>
              </a:spcAft>
              <a:buClr>
                <a:srgbClr val="0A314A"/>
              </a:buClr>
              <a:buSzPts val="3200"/>
              <a:buFont typeface="Century Gothic"/>
              <a:buNone/>
              <a:defRPr sz="3200">
                <a:solidFill>
                  <a:srgbClr val="0A314A"/>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6D3EE"/>
            </a:gs>
            <a:gs pos="10000">
              <a:srgbClr val="66D3EE"/>
            </a:gs>
            <a:gs pos="100000">
              <a:srgbClr val="06588E"/>
            </a:gs>
          </a:gsLst>
          <a:lin ang="6120001" scaled="0"/>
        </a:gradFill>
        <a:effectLst/>
      </p:bgPr>
    </p:bg>
    <p:spTree>
      <p:nvGrpSpPr>
        <p:cNvPr id="1" name="Shape 5"/>
        <p:cNvGrpSpPr/>
        <p:nvPr/>
      </p:nvGrpSpPr>
      <p:grpSpPr>
        <a:xfrm>
          <a:off x="0" y="0"/>
          <a:ext cx="0" cy="0"/>
          <a:chOff x="0" y="0"/>
          <a:chExt cx="0" cy="0"/>
        </a:xfrm>
      </p:grpSpPr>
      <p:grpSp>
        <p:nvGrpSpPr>
          <p:cNvPr id="6" name="Google Shape;6;p19"/>
          <p:cNvGrpSpPr/>
          <p:nvPr/>
        </p:nvGrpSpPr>
        <p:grpSpPr>
          <a:xfrm>
            <a:off x="9206969" y="2963329"/>
            <a:ext cx="2981862" cy="3208874"/>
            <a:chOff x="0" y="-1"/>
            <a:chExt cx="2981861" cy="3208872"/>
          </a:xfrm>
        </p:grpSpPr>
        <p:cxnSp>
          <p:nvCxnSpPr>
            <p:cNvPr id="7" name="Google Shape;7;p19"/>
            <p:cNvCxnSpPr/>
            <p:nvPr/>
          </p:nvCxnSpPr>
          <p:spPr>
            <a:xfrm flipH="1">
              <a:off x="2069045" y="-1"/>
              <a:ext cx="912815" cy="912814"/>
            </a:xfrm>
            <a:prstGeom prst="straightConnector1">
              <a:avLst/>
            </a:prstGeom>
            <a:noFill/>
            <a:ln w="9525" cap="rnd" cmpd="sng">
              <a:solidFill>
                <a:srgbClr val="FFFFFF"/>
              </a:solidFill>
              <a:prstDash val="solid"/>
              <a:round/>
              <a:headEnd type="none" w="sm" len="sm"/>
              <a:tailEnd type="none" w="sm" len="sm"/>
            </a:ln>
          </p:spPr>
        </p:cxnSp>
        <p:cxnSp>
          <p:nvCxnSpPr>
            <p:cNvPr id="8" name="Google Shape;8;p19"/>
            <p:cNvCxnSpPr/>
            <p:nvPr/>
          </p:nvCxnSpPr>
          <p:spPr>
            <a:xfrm flipH="1">
              <a:off x="0" y="227010"/>
              <a:ext cx="2981859" cy="2981861"/>
            </a:xfrm>
            <a:prstGeom prst="straightConnector1">
              <a:avLst/>
            </a:prstGeom>
            <a:noFill/>
            <a:ln w="9525" cap="rnd" cmpd="sng">
              <a:solidFill>
                <a:srgbClr val="FFFFFF"/>
              </a:solidFill>
              <a:prstDash val="solid"/>
              <a:round/>
              <a:headEnd type="none" w="sm" len="sm"/>
              <a:tailEnd type="none" w="sm" len="sm"/>
            </a:ln>
          </p:spPr>
        </p:cxnSp>
        <p:cxnSp>
          <p:nvCxnSpPr>
            <p:cNvPr id="9" name="Google Shape;9;p19"/>
            <p:cNvCxnSpPr/>
            <p:nvPr/>
          </p:nvCxnSpPr>
          <p:spPr>
            <a:xfrm flipH="1">
              <a:off x="1085322" y="321733"/>
              <a:ext cx="1896537" cy="1896536"/>
            </a:xfrm>
            <a:prstGeom prst="straightConnector1">
              <a:avLst/>
            </a:prstGeom>
            <a:noFill/>
            <a:ln w="9525" cap="rnd" cmpd="sng">
              <a:solidFill>
                <a:srgbClr val="FFFFFF"/>
              </a:solidFill>
              <a:prstDash val="solid"/>
              <a:round/>
              <a:headEnd type="none" w="sm" len="sm"/>
              <a:tailEnd type="none" w="sm" len="sm"/>
            </a:ln>
          </p:spPr>
        </p:cxnSp>
        <p:cxnSp>
          <p:nvCxnSpPr>
            <p:cNvPr id="10" name="Google Shape;10;p19"/>
            <p:cNvCxnSpPr/>
            <p:nvPr/>
          </p:nvCxnSpPr>
          <p:spPr>
            <a:xfrm flipH="1">
              <a:off x="1236135" y="167746"/>
              <a:ext cx="1745723" cy="1745722"/>
            </a:xfrm>
            <a:prstGeom prst="straightConnector1">
              <a:avLst/>
            </a:prstGeom>
            <a:noFill/>
            <a:ln w="28575" cap="rnd" cmpd="sng">
              <a:solidFill>
                <a:srgbClr val="FFFFFF"/>
              </a:solidFill>
              <a:prstDash val="solid"/>
              <a:round/>
              <a:headEnd type="none" w="sm" len="sm"/>
              <a:tailEnd type="none" w="sm" len="sm"/>
            </a:ln>
          </p:spPr>
        </p:cxnSp>
        <p:cxnSp>
          <p:nvCxnSpPr>
            <p:cNvPr id="11" name="Google Shape;11;p19"/>
            <p:cNvCxnSpPr/>
            <p:nvPr/>
          </p:nvCxnSpPr>
          <p:spPr>
            <a:xfrm flipH="1">
              <a:off x="1711858" y="719667"/>
              <a:ext cx="1270003" cy="1270001"/>
            </a:xfrm>
            <a:prstGeom prst="straightConnector1">
              <a:avLst/>
            </a:prstGeom>
            <a:noFill/>
            <a:ln w="28575" cap="rnd" cmpd="sng">
              <a:solidFill>
                <a:srgbClr val="FFFFFF"/>
              </a:solidFill>
              <a:prstDash val="solid"/>
              <a:round/>
              <a:headEnd type="none" w="sm" len="sm"/>
              <a:tailEnd type="none" w="sm" len="sm"/>
            </a:ln>
          </p:spPr>
        </p:cxnSp>
      </p:grpSp>
      <p:sp>
        <p:nvSpPr>
          <p:cNvPr id="12" name="Google Shape;12;p19"/>
          <p:cNvSpPr txBox="1">
            <a:spLocks noGrp="1"/>
          </p:cNvSpPr>
          <p:nvPr>
            <p:ph type="title"/>
          </p:nvPr>
        </p:nvSpPr>
        <p:spPr>
          <a:xfrm>
            <a:off x="1826683" y="979211"/>
            <a:ext cx="9753601" cy="1249916"/>
          </a:xfrm>
          <a:prstGeom prst="rect">
            <a:avLst/>
          </a:prstGeom>
          <a:noFill/>
          <a:ln>
            <a:noFill/>
          </a:ln>
        </p:spPr>
        <p:txBody>
          <a:bodyPr spcFirstLastPara="1" wrap="square" lIns="45700" tIns="45700" rIns="45700" bIns="45700" anchor="ctr" anchorCtr="0">
            <a:normAutofit/>
          </a:bodyPr>
          <a:lstStyle>
            <a:lvl1pPr marR="0" lvl="0" algn="l" rtl="0">
              <a:lnSpc>
                <a:spcPct val="100000"/>
              </a:lnSpc>
              <a:spcBef>
                <a:spcPts val="0"/>
              </a:spcBef>
              <a:spcAft>
                <a:spcPts val="0"/>
              </a:spcAft>
              <a:buClr>
                <a:srgbClr val="FFFFFF"/>
              </a:buClr>
              <a:buSzPts val="3600"/>
              <a:buFont typeface="Century Gothic"/>
              <a:buNone/>
              <a:defRPr sz="3600" b="0" i="0" u="none" strike="noStrike" cap="none">
                <a:solidFill>
                  <a:srgbClr val="FFFFFF"/>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FFFFFF"/>
              </a:buClr>
              <a:buSzPts val="3600"/>
              <a:buFont typeface="Century Gothic"/>
              <a:buNone/>
              <a:defRPr sz="3600" b="0" i="0" u="none" strike="noStrike" cap="none">
                <a:solidFill>
                  <a:srgbClr val="FFFFFF"/>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FFFFFF"/>
              </a:buClr>
              <a:buSzPts val="3600"/>
              <a:buFont typeface="Century Gothic"/>
              <a:buNone/>
              <a:defRPr sz="3600" b="0" i="0" u="none" strike="noStrike" cap="none">
                <a:solidFill>
                  <a:srgbClr val="FFFFFF"/>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FFFFFF"/>
              </a:buClr>
              <a:buSzPts val="3600"/>
              <a:buFont typeface="Century Gothic"/>
              <a:buNone/>
              <a:defRPr sz="3600" b="0" i="0" u="none" strike="noStrike" cap="none">
                <a:solidFill>
                  <a:srgbClr val="FFFFFF"/>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FFFFFF"/>
              </a:buClr>
              <a:buSzPts val="3600"/>
              <a:buFont typeface="Century Gothic"/>
              <a:buNone/>
              <a:defRPr sz="3600" b="0" i="0" u="none" strike="noStrike" cap="none">
                <a:solidFill>
                  <a:srgbClr val="FFFFFF"/>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FFFFFF"/>
              </a:buClr>
              <a:buSzPts val="3600"/>
              <a:buFont typeface="Century Gothic"/>
              <a:buNone/>
              <a:defRPr sz="3600" b="0" i="0" u="none" strike="noStrike" cap="none">
                <a:solidFill>
                  <a:srgbClr val="FFFFFF"/>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FFFFFF"/>
              </a:buClr>
              <a:buSzPts val="3600"/>
              <a:buFont typeface="Century Gothic"/>
              <a:buNone/>
              <a:defRPr sz="3600" b="0" i="0" u="none" strike="noStrike" cap="none">
                <a:solidFill>
                  <a:srgbClr val="FFFFFF"/>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FFFFFF"/>
              </a:buClr>
              <a:buSzPts val="3600"/>
              <a:buFont typeface="Century Gothic"/>
              <a:buNone/>
              <a:defRPr sz="3600" b="0" i="0" u="none" strike="noStrike" cap="none">
                <a:solidFill>
                  <a:srgbClr val="FFFFFF"/>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FFFFFF"/>
              </a:buClr>
              <a:buSzPts val="3600"/>
              <a:buFont typeface="Century Gothic"/>
              <a:buNone/>
              <a:defRPr sz="3600" b="0" i="0" u="none" strike="noStrike" cap="none">
                <a:solidFill>
                  <a:srgbClr val="FFFFFF"/>
                </a:solidFill>
                <a:latin typeface="Century Gothic"/>
                <a:ea typeface="Century Gothic"/>
                <a:cs typeface="Century Gothic"/>
                <a:sym typeface="Century Gothic"/>
              </a:defRPr>
            </a:lvl9pPr>
          </a:lstStyle>
          <a:p>
            <a:endParaRPr/>
          </a:p>
        </p:txBody>
      </p:sp>
      <p:sp>
        <p:nvSpPr>
          <p:cNvPr id="13" name="Google Shape;13;p19"/>
          <p:cNvSpPr txBox="1">
            <a:spLocks noGrp="1"/>
          </p:cNvSpPr>
          <p:nvPr>
            <p:ph type="body" idx="1"/>
          </p:nvPr>
        </p:nvSpPr>
        <p:spPr>
          <a:xfrm>
            <a:off x="6805083" y="2229126"/>
            <a:ext cx="4775201" cy="4380948"/>
          </a:xfrm>
          <a:prstGeom prst="rect">
            <a:avLst/>
          </a:prstGeom>
          <a:noFill/>
          <a:ln>
            <a:noFill/>
          </a:ln>
        </p:spPr>
        <p:txBody>
          <a:bodyPr spcFirstLastPara="1" wrap="square" lIns="45700" tIns="45700" rIns="45700" bIns="45700" anchor="ctr" anchorCtr="0">
            <a:normAutofit/>
          </a:bodyPr>
          <a:lstStyle>
            <a:lvl1pPr marL="457200" marR="0" lvl="0" indent="-330200"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1pPr>
            <a:lvl2pPr marL="914400" marR="0" lvl="1" indent="-330200"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2pPr>
            <a:lvl3pPr marL="1371600" marR="0" lvl="2" indent="-330200"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3pPr>
            <a:lvl4pPr marL="1828800" marR="0" lvl="3" indent="-330200"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4pPr>
            <a:lvl5pPr marL="2286000" marR="0" lvl="4" indent="-330200"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5pPr>
            <a:lvl6pPr marL="2743200" marR="0" lvl="5" indent="-330200"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6pPr>
            <a:lvl7pPr marL="3200400" marR="0" lvl="6" indent="-330200"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7pPr>
            <a:lvl8pPr marL="3657600" marR="0" lvl="7" indent="-330200"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8pPr>
            <a:lvl9pPr marL="4114800" marR="0" lvl="8" indent="-330200"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9pPr>
          </a:lstStyle>
          <a:p>
            <a:endParaRPr/>
          </a:p>
        </p:txBody>
      </p:sp>
      <p:sp>
        <p:nvSpPr>
          <p:cNvPr id="14" name="Google Shape;14;p19"/>
          <p:cNvSpPr txBox="1">
            <a:spLocks noGrp="1"/>
          </p:cNvSpPr>
          <p:nvPr>
            <p:ph type="sldNum" idx="12"/>
          </p:nvPr>
        </p:nvSpPr>
        <p:spPr>
          <a:xfrm>
            <a:off x="10950854" y="5661661"/>
            <a:ext cx="554592" cy="586739"/>
          </a:xfrm>
          <a:prstGeom prst="rect">
            <a:avLst/>
          </a:prstGeom>
          <a:noFill/>
          <a:ln>
            <a:noFill/>
          </a:ln>
        </p:spPr>
        <p:txBody>
          <a:bodyPr spcFirstLastPara="1" wrap="square" lIns="45700" tIns="45700" rIns="45700" bIns="45700" anchor="b" anchorCtr="0">
            <a:spAutoFit/>
          </a:bodyPr>
          <a:lstStyle>
            <a:lvl1pPr marL="0" marR="0" lvl="0" indent="0" algn="r" rtl="0">
              <a:lnSpc>
                <a:spcPct val="100000"/>
              </a:lnSpc>
              <a:spcBef>
                <a:spcPts val="0"/>
              </a:spcBef>
              <a:spcAft>
                <a:spcPts val="0"/>
              </a:spcAft>
              <a:buClr>
                <a:srgbClr val="0A314A"/>
              </a:buClr>
              <a:buSzPts val="3200"/>
              <a:buFont typeface="Century Gothic"/>
              <a:buNone/>
              <a:defRPr sz="3200" b="0" i="0" u="none" strike="noStrike" cap="none">
                <a:solidFill>
                  <a:srgbClr val="0A314A"/>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A314A"/>
              </a:buClr>
              <a:buSzPts val="3200"/>
              <a:buFont typeface="Century Gothic"/>
              <a:buNone/>
              <a:defRPr sz="3200" b="0" i="0" u="none" strike="noStrike" cap="none">
                <a:solidFill>
                  <a:srgbClr val="0A314A"/>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A314A"/>
              </a:buClr>
              <a:buSzPts val="3200"/>
              <a:buFont typeface="Century Gothic"/>
              <a:buNone/>
              <a:defRPr sz="3200" b="0" i="0" u="none" strike="noStrike" cap="none">
                <a:solidFill>
                  <a:srgbClr val="0A314A"/>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A314A"/>
              </a:buClr>
              <a:buSzPts val="3200"/>
              <a:buFont typeface="Century Gothic"/>
              <a:buNone/>
              <a:defRPr sz="3200" b="0" i="0" u="none" strike="noStrike" cap="none">
                <a:solidFill>
                  <a:srgbClr val="0A314A"/>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A314A"/>
              </a:buClr>
              <a:buSzPts val="3200"/>
              <a:buFont typeface="Century Gothic"/>
              <a:buNone/>
              <a:defRPr sz="3200" b="0" i="0" u="none" strike="noStrike" cap="none">
                <a:solidFill>
                  <a:srgbClr val="0A314A"/>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A314A"/>
              </a:buClr>
              <a:buSzPts val="3200"/>
              <a:buFont typeface="Century Gothic"/>
              <a:buNone/>
              <a:defRPr sz="3200" b="0" i="0" u="none" strike="noStrike" cap="none">
                <a:solidFill>
                  <a:srgbClr val="0A314A"/>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A314A"/>
              </a:buClr>
              <a:buSzPts val="3200"/>
              <a:buFont typeface="Century Gothic"/>
              <a:buNone/>
              <a:defRPr sz="3200" b="0" i="0" u="none" strike="noStrike" cap="none">
                <a:solidFill>
                  <a:srgbClr val="0A314A"/>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A314A"/>
              </a:buClr>
              <a:buSzPts val="3200"/>
              <a:buFont typeface="Century Gothic"/>
              <a:buNone/>
              <a:defRPr sz="3200" b="0" i="0" u="none" strike="noStrike" cap="none">
                <a:solidFill>
                  <a:srgbClr val="0A314A"/>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A314A"/>
              </a:buClr>
              <a:buSzPts val="3200"/>
              <a:buFont typeface="Century Gothic"/>
              <a:buNone/>
              <a:defRPr sz="3200" b="0" i="0" u="none" strike="noStrike" cap="none">
                <a:solidFill>
                  <a:srgbClr val="0A31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sg99356n/OnlineCC/wiki/Online-Compiler-Using-Cloud-Computing" TargetMode="External"/><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mailto:sanath2097@gmail.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1" descr="Picture 3"/>
          <p:cNvPicPr preferRelativeResize="0"/>
          <p:nvPr/>
        </p:nvPicPr>
        <p:blipFill rotWithShape="1">
          <a:blip r:embed="rId3">
            <a:alphaModFix/>
          </a:blip>
          <a:srcRect/>
          <a:stretch/>
        </p:blipFill>
        <p:spPr>
          <a:xfrm>
            <a:off x="18" y="8"/>
            <a:ext cx="12191982" cy="6857992"/>
          </a:xfrm>
          <a:prstGeom prst="rect">
            <a:avLst/>
          </a:prstGeom>
          <a:noFill/>
          <a:ln>
            <a:noFill/>
          </a:ln>
        </p:spPr>
      </p:pic>
      <p:sp>
        <p:nvSpPr>
          <p:cNvPr id="91" name="Google Shape;91;p1"/>
          <p:cNvSpPr/>
          <p:nvPr/>
        </p:nvSpPr>
        <p:spPr>
          <a:xfrm flipH="1">
            <a:off x="-1" y="-1"/>
            <a:ext cx="12191077" cy="6857998"/>
          </a:xfrm>
          <a:custGeom>
            <a:avLst/>
            <a:gdLst/>
            <a:ahLst/>
            <a:cxnLst/>
            <a:rect l="l" t="t" r="r" b="b"/>
            <a:pathLst>
              <a:path w="21600" h="21600" extrusionOk="0">
                <a:moveTo>
                  <a:pt x="0" y="0"/>
                </a:moveTo>
                <a:lnTo>
                  <a:pt x="16446" y="0"/>
                </a:lnTo>
                <a:lnTo>
                  <a:pt x="21600" y="9161"/>
                </a:lnTo>
                <a:lnTo>
                  <a:pt x="21600" y="21600"/>
                </a:lnTo>
                <a:lnTo>
                  <a:pt x="5154" y="21600"/>
                </a:lnTo>
                <a:lnTo>
                  <a:pt x="0" y="12439"/>
                </a:lnTo>
                <a:lnTo>
                  <a:pt x="0" y="0"/>
                </a:lnTo>
                <a:close/>
              </a:path>
            </a:pathLst>
          </a:custGeom>
          <a:gradFill>
            <a:gsLst>
              <a:gs pos="0">
                <a:srgbClr val="66D3EE">
                  <a:alpha val="78823"/>
                </a:srgbClr>
              </a:gs>
              <a:gs pos="2000">
                <a:srgbClr val="66D3EE">
                  <a:alpha val="78823"/>
                </a:srgbClr>
              </a:gs>
              <a:gs pos="100000">
                <a:srgbClr val="06588E">
                  <a:alpha val="87843"/>
                </a:srgbClr>
              </a:gs>
            </a:gsLst>
            <a:lin ang="0" scaled="0"/>
          </a:gra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92" name="Google Shape;92;p1"/>
          <p:cNvSpPr txBox="1">
            <a:spLocks noGrp="1"/>
          </p:cNvSpPr>
          <p:nvPr>
            <p:ph type="ctrTitle" idx="4294967295"/>
          </p:nvPr>
        </p:nvSpPr>
        <p:spPr>
          <a:xfrm>
            <a:off x="582974" y="2029560"/>
            <a:ext cx="6767735" cy="2486051"/>
          </a:xfrm>
          <a:prstGeom prst="rect">
            <a:avLst/>
          </a:prstGeom>
          <a:noFill/>
          <a:ln>
            <a:noFill/>
          </a:ln>
        </p:spPr>
        <p:txBody>
          <a:bodyPr spcFirstLastPara="1" wrap="square" lIns="45700" tIns="45700" rIns="45700" bIns="45700" anchor="b" anchorCtr="0">
            <a:normAutofit/>
          </a:bodyPr>
          <a:lstStyle/>
          <a:p>
            <a:pPr marL="0" marR="0" lvl="0" indent="0" algn="l" rtl="0">
              <a:lnSpc>
                <a:spcPct val="100000"/>
              </a:lnSpc>
              <a:spcBef>
                <a:spcPts val="0"/>
              </a:spcBef>
              <a:spcAft>
                <a:spcPts val="0"/>
              </a:spcAft>
              <a:buClr>
                <a:srgbClr val="FFFFFF"/>
              </a:buClr>
              <a:buSzPts val="4800"/>
              <a:buFont typeface="Century Gothic"/>
              <a:buNone/>
            </a:pPr>
            <a:r>
              <a:rPr lang="en-US" sz="4800" b="1" i="0" u="none" strike="noStrike" cap="none">
                <a:solidFill>
                  <a:srgbClr val="FFFFFF"/>
                </a:solidFill>
                <a:latin typeface="Century Gothic"/>
                <a:ea typeface="Century Gothic"/>
                <a:cs typeface="Century Gothic"/>
                <a:sym typeface="Century Gothic"/>
              </a:rPr>
              <a:t>ONLINE COMPILER USING CLOUD COMPUTING</a:t>
            </a:r>
            <a:endParaRPr/>
          </a:p>
        </p:txBody>
      </p:sp>
      <p:sp>
        <p:nvSpPr>
          <p:cNvPr id="93" name="Google Shape;93;p1"/>
          <p:cNvSpPr txBox="1">
            <a:spLocks noGrp="1"/>
          </p:cNvSpPr>
          <p:nvPr>
            <p:ph type="subTitle" idx="4294967295"/>
          </p:nvPr>
        </p:nvSpPr>
        <p:spPr>
          <a:xfrm>
            <a:off x="631716" y="4517628"/>
            <a:ext cx="6951065" cy="2486051"/>
          </a:xfrm>
          <a:prstGeom prst="rect">
            <a:avLst/>
          </a:prstGeom>
          <a:noFill/>
          <a:ln>
            <a:noFill/>
          </a:ln>
        </p:spPr>
        <p:txBody>
          <a:bodyPr spcFirstLastPara="1" wrap="square" lIns="45700" tIns="45700" rIns="45700" bIns="45700" anchor="t" anchorCtr="0">
            <a:normAutofit/>
          </a:bodyPr>
          <a:lstStyle/>
          <a:p>
            <a:pPr marL="0" marR="0" lvl="0" indent="0" algn="l" rtl="0">
              <a:lnSpc>
                <a:spcPct val="90000"/>
              </a:lnSpc>
              <a:spcBef>
                <a:spcPts val="0"/>
              </a:spcBef>
              <a:spcAft>
                <a:spcPts val="0"/>
              </a:spcAft>
              <a:buClr>
                <a:srgbClr val="FFFFFF"/>
              </a:buClr>
              <a:buSzPts val="1800"/>
              <a:buFont typeface="Century Gothic"/>
              <a:buNone/>
            </a:pPr>
            <a:r>
              <a:rPr lang="en-US" sz="1800" b="1" i="0" u="none" strike="noStrike" cap="none">
                <a:solidFill>
                  <a:srgbClr val="FFFFFF"/>
                </a:solidFill>
                <a:latin typeface="Century Gothic"/>
                <a:ea typeface="Century Gothic"/>
                <a:cs typeface="Century Gothic"/>
                <a:sym typeface="Century Gothic"/>
              </a:rPr>
              <a:t>Computer Science Project I – CS691</a:t>
            </a:r>
            <a:endParaRPr/>
          </a:p>
          <a:p>
            <a:pPr marL="0" marR="0" lvl="0" indent="0" algn="l" rtl="0">
              <a:lnSpc>
                <a:spcPct val="90000"/>
              </a:lnSpc>
              <a:spcBef>
                <a:spcPts val="600"/>
              </a:spcBef>
              <a:spcAft>
                <a:spcPts val="0"/>
              </a:spcAft>
              <a:buClr>
                <a:srgbClr val="FFFFFF"/>
              </a:buClr>
              <a:buSzPts val="2100"/>
              <a:buFont typeface="Century Gothic"/>
              <a:buNone/>
            </a:pPr>
            <a:endParaRPr sz="2100" b="0" i="0" u="none" strike="noStrike" cap="none">
              <a:solidFill>
                <a:srgbClr val="0F496F"/>
              </a:solidFill>
              <a:latin typeface="Century Gothic"/>
              <a:ea typeface="Century Gothic"/>
              <a:cs typeface="Century Gothic"/>
              <a:sym typeface="Century Gothic"/>
            </a:endParaRPr>
          </a:p>
          <a:p>
            <a:pPr marL="0" marR="0" lvl="0" indent="0" algn="l" rtl="0">
              <a:lnSpc>
                <a:spcPct val="90000"/>
              </a:lnSpc>
              <a:spcBef>
                <a:spcPts val="600"/>
              </a:spcBef>
              <a:spcAft>
                <a:spcPts val="0"/>
              </a:spcAft>
              <a:buClr>
                <a:srgbClr val="FFFFFF"/>
              </a:buClr>
              <a:buSzPts val="1700"/>
              <a:buFont typeface="Century Gothic"/>
              <a:buNone/>
            </a:pPr>
            <a:r>
              <a:rPr lang="en-US" sz="1700" b="0" i="0" u="none" strike="noStrike" cap="none">
                <a:solidFill>
                  <a:srgbClr val="FFFFFF"/>
                </a:solidFill>
                <a:latin typeface="Century Gothic"/>
                <a:ea typeface="Century Gothic"/>
                <a:cs typeface="Century Gothic"/>
                <a:sym typeface="Century Gothic"/>
              </a:rPr>
              <a:t>Anchal Singh</a:t>
            </a:r>
            <a:endParaRPr sz="2100" b="0" i="0" u="none" strike="noStrike" cap="none">
              <a:solidFill>
                <a:srgbClr val="0F496F"/>
              </a:solidFill>
              <a:latin typeface="Century Gothic"/>
              <a:ea typeface="Century Gothic"/>
              <a:cs typeface="Century Gothic"/>
              <a:sym typeface="Century Gothic"/>
            </a:endParaRPr>
          </a:p>
          <a:p>
            <a:pPr marL="0" marR="0" lvl="0" indent="0" algn="l" rtl="0">
              <a:lnSpc>
                <a:spcPct val="90000"/>
              </a:lnSpc>
              <a:spcBef>
                <a:spcPts val="600"/>
              </a:spcBef>
              <a:spcAft>
                <a:spcPts val="0"/>
              </a:spcAft>
              <a:buClr>
                <a:srgbClr val="FFFFFF"/>
              </a:buClr>
              <a:buSzPts val="1700"/>
              <a:buFont typeface="Century Gothic"/>
              <a:buNone/>
            </a:pPr>
            <a:r>
              <a:rPr lang="en-US" sz="1700" b="0" i="0" u="none" strike="noStrike" cap="none">
                <a:solidFill>
                  <a:srgbClr val="FFFFFF"/>
                </a:solidFill>
                <a:latin typeface="Century Gothic"/>
                <a:ea typeface="Century Gothic"/>
                <a:cs typeface="Century Gothic"/>
                <a:sym typeface="Century Gothic"/>
              </a:rPr>
              <a:t>Ramesh Kyasaram</a:t>
            </a:r>
            <a:endParaRPr sz="2100" b="0" i="0" u="none" strike="noStrike" cap="none">
              <a:solidFill>
                <a:srgbClr val="0F496F"/>
              </a:solidFill>
              <a:latin typeface="Century Gothic"/>
              <a:ea typeface="Century Gothic"/>
              <a:cs typeface="Century Gothic"/>
              <a:sym typeface="Century Gothic"/>
            </a:endParaRPr>
          </a:p>
          <a:p>
            <a:pPr marL="0" marR="0" lvl="0" indent="0" algn="l" rtl="0">
              <a:lnSpc>
                <a:spcPct val="90000"/>
              </a:lnSpc>
              <a:spcBef>
                <a:spcPts val="600"/>
              </a:spcBef>
              <a:spcAft>
                <a:spcPts val="0"/>
              </a:spcAft>
              <a:buClr>
                <a:srgbClr val="FFFFFF"/>
              </a:buClr>
              <a:buSzPts val="1700"/>
              <a:buFont typeface="Century Gothic"/>
              <a:buNone/>
            </a:pPr>
            <a:r>
              <a:rPr lang="en-US" sz="1700" b="0" i="0" u="none" strike="noStrike" cap="none">
                <a:solidFill>
                  <a:srgbClr val="FFFFFF"/>
                </a:solidFill>
                <a:latin typeface="Century Gothic"/>
                <a:ea typeface="Century Gothic"/>
                <a:cs typeface="Century Gothic"/>
                <a:sym typeface="Century Gothic"/>
              </a:rPr>
              <a:t>Tushar Rakholiya</a:t>
            </a:r>
            <a:endParaRPr/>
          </a:p>
          <a:p>
            <a:pPr marL="0" marR="0" lvl="0" indent="0" algn="l" rtl="0">
              <a:lnSpc>
                <a:spcPct val="90000"/>
              </a:lnSpc>
              <a:spcBef>
                <a:spcPts val="600"/>
              </a:spcBef>
              <a:spcAft>
                <a:spcPts val="0"/>
              </a:spcAft>
              <a:buClr>
                <a:srgbClr val="FFFFFF"/>
              </a:buClr>
              <a:buSzPts val="1700"/>
              <a:buFont typeface="Century Gothic"/>
              <a:buNone/>
            </a:pPr>
            <a:r>
              <a:rPr lang="en-US" sz="1700" b="0" i="0" u="none" strike="noStrike" cap="none">
                <a:solidFill>
                  <a:srgbClr val="FFFFFF"/>
                </a:solidFill>
                <a:latin typeface="Century Gothic"/>
                <a:ea typeface="Century Gothic"/>
                <a:cs typeface="Century Gothic"/>
                <a:sym typeface="Century Gothic"/>
              </a:rPr>
              <a:t>Sanath Gholap </a:t>
            </a:r>
            <a:endParaRPr sz="2100" b="0" i="0" u="none" strike="noStrike" cap="none">
              <a:solidFill>
                <a:srgbClr val="0F496F"/>
              </a:solidFill>
              <a:latin typeface="Century Gothic"/>
              <a:ea typeface="Century Gothic"/>
              <a:cs typeface="Century Gothic"/>
              <a:sym typeface="Century Gothic"/>
            </a:endParaRPr>
          </a:p>
          <a:p>
            <a:pPr marL="0" marR="0" lvl="0" indent="0" algn="l" rtl="0">
              <a:lnSpc>
                <a:spcPct val="90000"/>
              </a:lnSpc>
              <a:spcBef>
                <a:spcPts val="600"/>
              </a:spcBef>
              <a:spcAft>
                <a:spcPts val="0"/>
              </a:spcAft>
              <a:buClr>
                <a:srgbClr val="FFFFFF"/>
              </a:buClr>
              <a:buSzPts val="1700"/>
              <a:buFont typeface="Century Gothic"/>
              <a:buNone/>
            </a:pPr>
            <a:r>
              <a:rPr lang="en-US" sz="1700" b="0" i="0" u="none" strike="noStrike" cap="none">
                <a:solidFill>
                  <a:srgbClr val="FFFFFF"/>
                </a:solidFill>
                <a:latin typeface="Century Gothic"/>
                <a:ea typeface="Century Gothic"/>
                <a:cs typeface="Century Gothic"/>
                <a:sym typeface="Century Gothic"/>
              </a:rPr>
              <a:t>Harshada Chaudhari</a:t>
            </a:r>
            <a:endParaRPr/>
          </a:p>
        </p:txBody>
      </p:sp>
      <p:grpSp>
        <p:nvGrpSpPr>
          <p:cNvPr id="94" name="Google Shape;94;p1"/>
          <p:cNvGrpSpPr/>
          <p:nvPr/>
        </p:nvGrpSpPr>
        <p:grpSpPr>
          <a:xfrm>
            <a:off x="6111344" y="9144"/>
            <a:ext cx="6080660" cy="6163736"/>
            <a:chOff x="0" y="0"/>
            <a:chExt cx="6080658" cy="6163735"/>
          </a:xfrm>
        </p:grpSpPr>
        <p:cxnSp>
          <p:nvCxnSpPr>
            <p:cNvPr id="95" name="Google Shape;95;p1"/>
            <p:cNvCxnSpPr/>
            <p:nvPr/>
          </p:nvCxnSpPr>
          <p:spPr>
            <a:xfrm flipH="1">
              <a:off x="2119841" y="0"/>
              <a:ext cx="3810003" cy="3810001"/>
            </a:xfrm>
            <a:prstGeom prst="straightConnector1">
              <a:avLst/>
            </a:prstGeom>
            <a:noFill/>
            <a:ln w="12700" cap="rnd" cmpd="sng">
              <a:solidFill>
                <a:srgbClr val="FFFFFF"/>
              </a:solidFill>
              <a:prstDash val="solid"/>
              <a:round/>
              <a:headEnd type="none" w="sm" len="sm"/>
              <a:tailEnd type="none" w="sm" len="sm"/>
            </a:ln>
          </p:spPr>
        </p:cxnSp>
        <p:cxnSp>
          <p:nvCxnSpPr>
            <p:cNvPr id="96" name="Google Shape;96;p1"/>
            <p:cNvCxnSpPr/>
            <p:nvPr/>
          </p:nvCxnSpPr>
          <p:spPr>
            <a:xfrm flipH="1">
              <a:off x="0" y="83077"/>
              <a:ext cx="6080658" cy="6080658"/>
            </a:xfrm>
            <a:prstGeom prst="straightConnector1">
              <a:avLst/>
            </a:prstGeom>
            <a:noFill/>
            <a:ln w="12700" cap="rnd" cmpd="sng">
              <a:solidFill>
                <a:srgbClr val="FFFFFF"/>
              </a:solidFill>
              <a:prstDash val="solid"/>
              <a:round/>
              <a:headEnd type="none" w="sm" len="sm"/>
              <a:tailEnd type="none" w="sm" len="sm"/>
            </a:ln>
          </p:spPr>
        </p:cxnSp>
        <p:cxnSp>
          <p:nvCxnSpPr>
            <p:cNvPr id="97" name="Google Shape;97;p1"/>
            <p:cNvCxnSpPr/>
            <p:nvPr/>
          </p:nvCxnSpPr>
          <p:spPr>
            <a:xfrm flipH="1">
              <a:off x="1127654" y="220132"/>
              <a:ext cx="4953002" cy="4953003"/>
            </a:xfrm>
            <a:prstGeom prst="straightConnector1">
              <a:avLst/>
            </a:prstGeom>
            <a:noFill/>
            <a:ln w="12700" cap="rnd" cmpd="sng">
              <a:solidFill>
                <a:srgbClr val="FFFFFF"/>
              </a:solidFill>
              <a:prstDash val="solid"/>
              <a:round/>
              <a:headEnd type="none" w="sm" len="sm"/>
              <a:tailEnd type="none" w="sm" len="sm"/>
            </a:ln>
          </p:spPr>
        </p:cxnSp>
        <p:cxnSp>
          <p:nvCxnSpPr>
            <p:cNvPr id="98" name="Google Shape;98;p1"/>
            <p:cNvCxnSpPr/>
            <p:nvPr/>
          </p:nvCxnSpPr>
          <p:spPr>
            <a:xfrm flipH="1">
              <a:off x="1227667" y="23810"/>
              <a:ext cx="4852991" cy="4852992"/>
            </a:xfrm>
            <a:prstGeom prst="straightConnector1">
              <a:avLst/>
            </a:prstGeom>
            <a:noFill/>
            <a:ln w="31750" cap="rnd" cmpd="sng">
              <a:solidFill>
                <a:srgbClr val="FFFFFF"/>
              </a:solidFill>
              <a:prstDash val="solid"/>
              <a:round/>
              <a:headEnd type="none" w="sm" len="sm"/>
              <a:tailEnd type="none" w="sm" len="sm"/>
            </a:ln>
          </p:spPr>
        </p:cxnSp>
        <p:cxnSp>
          <p:nvCxnSpPr>
            <p:cNvPr id="99" name="Google Shape;99;p1"/>
            <p:cNvCxnSpPr/>
            <p:nvPr/>
          </p:nvCxnSpPr>
          <p:spPr>
            <a:xfrm flipH="1">
              <a:off x="1737256" y="601133"/>
              <a:ext cx="4343401" cy="4343401"/>
            </a:xfrm>
            <a:prstGeom prst="straightConnector1">
              <a:avLst/>
            </a:prstGeom>
            <a:noFill/>
            <a:ln w="31750" cap="rnd" cmpd="sng">
              <a:solidFill>
                <a:srgbClr val="FFFFFF"/>
              </a:solidFill>
              <a:prstDash val="solid"/>
              <a:round/>
              <a:headEnd type="none" w="sm" len="sm"/>
              <a:tailEnd type="none" w="sm" len="sm"/>
            </a:ln>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0"/>
          <p:cNvSpPr txBox="1">
            <a:spLocks noGrp="1"/>
          </p:cNvSpPr>
          <p:nvPr>
            <p:ph type="title"/>
          </p:nvPr>
        </p:nvSpPr>
        <p:spPr>
          <a:xfrm>
            <a:off x="684211" y="-1140801"/>
            <a:ext cx="8534402" cy="2281601"/>
          </a:xfrm>
          <a:prstGeom prst="rect">
            <a:avLst/>
          </a:prstGeom>
          <a:noFill/>
          <a:ln>
            <a:noFill/>
          </a:ln>
        </p:spPr>
        <p:txBody>
          <a:bodyPr spcFirstLastPara="1" wrap="square" lIns="45700" tIns="45700" rIns="45700" bIns="45700" anchor="b" anchorCtr="0">
            <a:normAutofit/>
          </a:bodyPr>
          <a:lstStyle/>
          <a:p>
            <a:pPr marL="0" lvl="0" indent="0" algn="l" rtl="0">
              <a:lnSpc>
                <a:spcPct val="100000"/>
              </a:lnSpc>
              <a:spcBef>
                <a:spcPts val="0"/>
              </a:spcBef>
              <a:spcAft>
                <a:spcPts val="0"/>
              </a:spcAft>
              <a:buClr>
                <a:srgbClr val="FFFFFF"/>
              </a:buClr>
              <a:buSzPts val="3600"/>
              <a:buFont typeface="Century Gothic"/>
              <a:buNone/>
            </a:pPr>
            <a:r>
              <a:rPr lang="en-US"/>
              <a:t>SPRINT 1</a:t>
            </a:r>
            <a:endParaRPr/>
          </a:p>
        </p:txBody>
      </p:sp>
      <p:grpSp>
        <p:nvGrpSpPr>
          <p:cNvPr id="160" name="Google Shape;160;p10"/>
          <p:cNvGrpSpPr/>
          <p:nvPr/>
        </p:nvGrpSpPr>
        <p:grpSpPr>
          <a:xfrm>
            <a:off x="2551300" y="940790"/>
            <a:ext cx="6832224" cy="4439116"/>
            <a:chOff x="-148859" y="1076077"/>
            <a:chExt cx="7538304" cy="4909162"/>
          </a:xfrm>
        </p:grpSpPr>
        <p:pic>
          <p:nvPicPr>
            <p:cNvPr id="161" name="Google Shape;161;p10" descr="Icon&#10;&#10;Description automatically generated"/>
            <p:cNvPicPr preferRelativeResize="0"/>
            <p:nvPr/>
          </p:nvPicPr>
          <p:blipFill rotWithShape="1">
            <a:blip r:embed="rId3">
              <a:alphaModFix/>
            </a:blip>
            <a:srcRect/>
            <a:stretch/>
          </p:blipFill>
          <p:spPr>
            <a:xfrm>
              <a:off x="-148859" y="1076077"/>
              <a:ext cx="4876800" cy="4876800"/>
            </a:xfrm>
            <a:prstGeom prst="rect">
              <a:avLst/>
            </a:prstGeom>
            <a:noFill/>
            <a:ln>
              <a:noFill/>
            </a:ln>
          </p:spPr>
        </p:pic>
        <p:pic>
          <p:nvPicPr>
            <p:cNvPr id="162" name="Google Shape;162;p10" descr="Icon&#10;&#10;Description automatically generated"/>
            <p:cNvPicPr preferRelativeResize="0"/>
            <p:nvPr/>
          </p:nvPicPr>
          <p:blipFill rotWithShape="1">
            <a:blip r:embed="rId3">
              <a:alphaModFix/>
            </a:blip>
            <a:srcRect/>
            <a:stretch/>
          </p:blipFill>
          <p:spPr>
            <a:xfrm>
              <a:off x="2512645" y="1108439"/>
              <a:ext cx="4876800" cy="4876800"/>
            </a:xfrm>
            <a:prstGeom prst="rect">
              <a:avLst/>
            </a:prstGeom>
            <a:noFill/>
            <a:ln>
              <a:noFill/>
            </a:ln>
            <a:effectLst>
              <a:outerShdw blurRad="190500" algn="tl" rotWithShape="0">
                <a:srgbClr val="000000">
                  <a:alpha val="69803"/>
                </a:srgbClr>
              </a:outerShdw>
            </a:effectLst>
          </p:spPr>
        </p:pic>
      </p:grpSp>
      <p:sp>
        <p:nvSpPr>
          <p:cNvPr id="163" name="Google Shape;163;p10"/>
          <p:cNvSpPr txBox="1"/>
          <p:nvPr/>
        </p:nvSpPr>
        <p:spPr>
          <a:xfrm>
            <a:off x="6749918" y="3191732"/>
            <a:ext cx="896696" cy="36933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F496F"/>
              </a:buClr>
              <a:buSzPts val="1800"/>
              <a:buFont typeface="Century Gothic"/>
              <a:buNone/>
            </a:pPr>
            <a:r>
              <a:rPr lang="en-US" sz="1800" b="0" i="0" u="none" strike="noStrike" cap="none">
                <a:solidFill>
                  <a:srgbClr val="0F496F"/>
                </a:solidFill>
                <a:latin typeface="Century Gothic"/>
                <a:ea typeface="Century Gothic"/>
                <a:cs typeface="Century Gothic"/>
                <a:sym typeface="Century Gothic"/>
              </a:rPr>
              <a:t>Sprint 2</a:t>
            </a:r>
            <a:endParaRPr sz="1800" b="0" i="0" u="none" strike="noStrike" cap="none">
              <a:solidFill>
                <a:srgbClr val="0F496F"/>
              </a:solidFill>
              <a:latin typeface="Century Gothic"/>
              <a:ea typeface="Century Gothic"/>
              <a:cs typeface="Century Gothic"/>
              <a:sym typeface="Century Gothic"/>
            </a:endParaRPr>
          </a:p>
        </p:txBody>
      </p:sp>
      <p:sp>
        <p:nvSpPr>
          <p:cNvPr id="164" name="Google Shape;164;p10"/>
          <p:cNvSpPr txBox="1"/>
          <p:nvPr/>
        </p:nvSpPr>
        <p:spPr>
          <a:xfrm>
            <a:off x="4312957" y="3219256"/>
            <a:ext cx="896696" cy="36933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F496F"/>
              </a:buClr>
              <a:buSzPts val="1800"/>
              <a:buFont typeface="Century Gothic"/>
              <a:buNone/>
            </a:pPr>
            <a:r>
              <a:rPr lang="en-US" sz="1800" b="0" i="0" u="none" strike="noStrike" cap="none">
                <a:solidFill>
                  <a:srgbClr val="0F496F"/>
                </a:solidFill>
                <a:latin typeface="Century Gothic"/>
                <a:ea typeface="Century Gothic"/>
                <a:cs typeface="Century Gothic"/>
                <a:sym typeface="Century Gothic"/>
              </a:rPr>
              <a:t>Sprint 1</a:t>
            </a:r>
            <a:endParaRPr sz="1800" b="0" i="0" u="none" strike="noStrike" cap="none">
              <a:solidFill>
                <a:srgbClr val="0F496F"/>
              </a:solidFill>
              <a:latin typeface="Century Gothic"/>
              <a:ea typeface="Century Gothic"/>
              <a:cs typeface="Century Gothic"/>
              <a:sym typeface="Century Gothic"/>
            </a:endParaRPr>
          </a:p>
        </p:txBody>
      </p:sp>
      <p:sp>
        <p:nvSpPr>
          <p:cNvPr id="165" name="Google Shape;165;p10"/>
          <p:cNvSpPr txBox="1"/>
          <p:nvPr/>
        </p:nvSpPr>
        <p:spPr>
          <a:xfrm>
            <a:off x="3456877" y="4993882"/>
            <a:ext cx="6586082" cy="923328"/>
          </a:xfrm>
          <a:prstGeom prst="rect">
            <a:avLst/>
          </a:prstGeom>
          <a:noFill/>
          <a:ln>
            <a:noFill/>
          </a:ln>
        </p:spPr>
        <p:txBody>
          <a:bodyPr spcFirstLastPara="1" wrap="square" lIns="45700" tIns="45700" rIns="45700" bIns="45700" anchor="t" anchorCtr="0">
            <a:spAutoFit/>
          </a:bodyPr>
          <a:lstStyle/>
          <a:p>
            <a:pPr marL="285750" marR="0" lvl="0" indent="-285750" algn="l" rtl="0">
              <a:lnSpc>
                <a:spcPct val="100000"/>
              </a:lnSpc>
              <a:spcBef>
                <a:spcPts val="0"/>
              </a:spcBef>
              <a:spcAft>
                <a:spcPts val="0"/>
              </a:spcAft>
              <a:buClr>
                <a:srgbClr val="0F496F"/>
              </a:buClr>
              <a:buSzPts val="1800"/>
              <a:buFont typeface="Arial"/>
              <a:buChar char="•"/>
            </a:pPr>
            <a:r>
              <a:rPr lang="en-US" sz="1800" b="0" i="0" u="none" strike="noStrike" cap="none">
                <a:solidFill>
                  <a:srgbClr val="0F496F"/>
                </a:solidFill>
                <a:latin typeface="Century Gothic"/>
                <a:ea typeface="Century Gothic"/>
                <a:cs typeface="Century Gothic"/>
                <a:sym typeface="Century Gothic"/>
              </a:rPr>
              <a:t>Researched about the technologies that can be related to the project</a:t>
            </a:r>
            <a:endParaRPr sz="1800" b="0" i="0" u="none" strike="noStrike" cap="none">
              <a:solidFill>
                <a:srgbClr val="0F496F"/>
              </a:solidFill>
              <a:latin typeface="Century Gothic"/>
              <a:ea typeface="Century Gothic"/>
              <a:cs typeface="Century Gothic"/>
              <a:sym typeface="Century Gothic"/>
            </a:endParaRPr>
          </a:p>
          <a:p>
            <a:pPr marL="285750" marR="0" lvl="0" indent="-285750" algn="l" rtl="0">
              <a:lnSpc>
                <a:spcPct val="100000"/>
              </a:lnSpc>
              <a:spcBef>
                <a:spcPts val="0"/>
              </a:spcBef>
              <a:spcAft>
                <a:spcPts val="0"/>
              </a:spcAft>
              <a:buClr>
                <a:srgbClr val="0F496F"/>
              </a:buClr>
              <a:buSzPts val="1800"/>
              <a:buFont typeface="Arial"/>
              <a:buChar char="•"/>
            </a:pPr>
            <a:r>
              <a:rPr lang="en-US" sz="1800" b="0" i="0" u="none" strike="noStrike" cap="none">
                <a:solidFill>
                  <a:srgbClr val="0F496F"/>
                </a:solidFill>
                <a:latin typeface="Helvetica Neue"/>
                <a:ea typeface="Helvetica Neue"/>
                <a:cs typeface="Helvetica Neue"/>
                <a:sym typeface="Helvetica Neue"/>
              </a:rPr>
              <a:t>Decided on who will work on which module.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1"/>
          <p:cNvSpPr txBox="1">
            <a:spLocks noGrp="1"/>
          </p:cNvSpPr>
          <p:nvPr>
            <p:ph type="title"/>
          </p:nvPr>
        </p:nvSpPr>
        <p:spPr>
          <a:xfrm>
            <a:off x="684211" y="-1140801"/>
            <a:ext cx="8534402" cy="2281601"/>
          </a:xfrm>
          <a:prstGeom prst="rect">
            <a:avLst/>
          </a:prstGeom>
          <a:noFill/>
          <a:ln>
            <a:noFill/>
          </a:ln>
        </p:spPr>
        <p:txBody>
          <a:bodyPr spcFirstLastPara="1" wrap="square" lIns="45700" tIns="45700" rIns="45700" bIns="45700" anchor="b" anchorCtr="0">
            <a:normAutofit/>
          </a:bodyPr>
          <a:lstStyle/>
          <a:p>
            <a:pPr marL="0" lvl="0" indent="0" algn="l" rtl="0">
              <a:lnSpc>
                <a:spcPct val="100000"/>
              </a:lnSpc>
              <a:spcBef>
                <a:spcPts val="0"/>
              </a:spcBef>
              <a:spcAft>
                <a:spcPts val="0"/>
              </a:spcAft>
              <a:buClr>
                <a:srgbClr val="FFFFFF"/>
              </a:buClr>
              <a:buSzPts val="3600"/>
              <a:buFont typeface="Century Gothic"/>
              <a:buNone/>
            </a:pPr>
            <a:r>
              <a:rPr lang="en-US"/>
              <a:t>SPRINT BACKLOG</a:t>
            </a:r>
            <a:endParaRPr/>
          </a:p>
        </p:txBody>
      </p:sp>
      <p:graphicFrame>
        <p:nvGraphicFramePr>
          <p:cNvPr id="171" name="Google Shape;171;p11"/>
          <p:cNvGraphicFramePr/>
          <p:nvPr/>
        </p:nvGraphicFramePr>
        <p:xfrm>
          <a:off x="684211" y="1586230"/>
          <a:ext cx="3000000" cy="3000000"/>
        </p:xfrm>
        <a:graphic>
          <a:graphicData uri="http://schemas.openxmlformats.org/drawingml/2006/table">
            <a:tbl>
              <a:tblPr firstRow="1" bandRow="1">
                <a:noFill/>
                <a:tableStyleId>{85682A86-475E-4877-9E62-F062A545CA8C}</a:tableStyleId>
              </a:tblPr>
              <a:tblGrid>
                <a:gridCol w="1055700">
                  <a:extLst>
                    <a:ext uri="{9D8B030D-6E8A-4147-A177-3AD203B41FA5}">
                      <a16:colId xmlns:a16="http://schemas.microsoft.com/office/drawing/2014/main" val="20000"/>
                    </a:ext>
                  </a:extLst>
                </a:gridCol>
                <a:gridCol w="2036300">
                  <a:extLst>
                    <a:ext uri="{9D8B030D-6E8A-4147-A177-3AD203B41FA5}">
                      <a16:colId xmlns:a16="http://schemas.microsoft.com/office/drawing/2014/main" val="20001"/>
                    </a:ext>
                  </a:extLst>
                </a:gridCol>
                <a:gridCol w="986300">
                  <a:extLst>
                    <a:ext uri="{9D8B030D-6E8A-4147-A177-3AD203B41FA5}">
                      <a16:colId xmlns:a16="http://schemas.microsoft.com/office/drawing/2014/main" val="20002"/>
                    </a:ext>
                  </a:extLst>
                </a:gridCol>
                <a:gridCol w="2105700">
                  <a:extLst>
                    <a:ext uri="{9D8B030D-6E8A-4147-A177-3AD203B41FA5}">
                      <a16:colId xmlns:a16="http://schemas.microsoft.com/office/drawing/2014/main" val="20003"/>
                    </a:ext>
                  </a:extLst>
                </a:gridCol>
                <a:gridCol w="1546000">
                  <a:extLst>
                    <a:ext uri="{9D8B030D-6E8A-4147-A177-3AD203B41FA5}">
                      <a16:colId xmlns:a16="http://schemas.microsoft.com/office/drawing/2014/main" val="20004"/>
                    </a:ext>
                  </a:extLst>
                </a:gridCol>
                <a:gridCol w="1546000">
                  <a:extLst>
                    <a:ext uri="{9D8B030D-6E8A-4147-A177-3AD203B41FA5}">
                      <a16:colId xmlns:a16="http://schemas.microsoft.com/office/drawing/2014/main" val="20005"/>
                    </a:ext>
                  </a:extLst>
                </a:gridCol>
                <a:gridCol w="1546000">
                  <a:extLst>
                    <a:ext uri="{9D8B030D-6E8A-4147-A177-3AD203B41FA5}">
                      <a16:colId xmlns:a16="http://schemas.microsoft.com/office/drawing/2014/main" val="20006"/>
                    </a:ext>
                  </a:extLst>
                </a:gridCol>
              </a:tblGrid>
              <a:tr h="952500">
                <a:tc>
                  <a:txBody>
                    <a:bodyPr/>
                    <a:lstStyle/>
                    <a:p>
                      <a:pPr marL="0" marR="0" lvl="0" indent="0" algn="r" rtl="0">
                        <a:lnSpc>
                          <a:spcPct val="100000"/>
                        </a:lnSpc>
                        <a:spcBef>
                          <a:spcPts val="0"/>
                        </a:spcBef>
                        <a:spcAft>
                          <a:spcPts val="0"/>
                        </a:spcAft>
                        <a:buClr>
                          <a:schemeClr val="dk1"/>
                        </a:buClr>
                        <a:buSzPts val="1600"/>
                        <a:buFont typeface="Helvetica Neue"/>
                        <a:buNone/>
                      </a:pPr>
                      <a:r>
                        <a:rPr lang="en-US" sz="1600" u="none" strike="noStrike" cap="none"/>
                        <a:t>Sprint Task</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Helvetica Neue"/>
                        <a:buNone/>
                      </a:pPr>
                      <a:r>
                        <a:rPr lang="en-US" sz="1600" u="none" strike="noStrike" cap="none"/>
                        <a:t>Module</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Helvetica Neue"/>
                        <a:buNone/>
                      </a:pPr>
                      <a:r>
                        <a:rPr lang="en-US" sz="1600" u="none" strike="noStrike" cap="none"/>
                        <a:t>Priority</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Helvetica Neue"/>
                        <a:buNone/>
                      </a:pPr>
                      <a:r>
                        <a:rPr lang="en-US" sz="1600" u="none" strike="noStrike" cap="none"/>
                        <a:t>Issues Encountered</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Helvetica Neue"/>
                        <a:buNone/>
                      </a:pPr>
                      <a:r>
                        <a:rPr lang="en-US" sz="1600" u="none" strike="noStrike" cap="none"/>
                        <a:t>Start Date</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Helvetica Neue"/>
                        <a:buNone/>
                      </a:pPr>
                      <a:r>
                        <a:rPr lang="en-US" sz="1600" u="none" strike="noStrike" cap="none"/>
                        <a:t>End Date</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Helvetica Neue"/>
                        <a:buNone/>
                      </a:pPr>
                      <a:r>
                        <a:rPr lang="en-US" sz="1600" u="none" strike="noStrike" cap="none"/>
                        <a:t>Status</a:t>
                      </a:r>
                      <a:endParaRPr/>
                    </a:p>
                  </a:txBody>
                  <a:tcPr marL="91450" marR="91450" marT="45725" marB="45725"/>
                </a:tc>
                <a:extLst>
                  <a:ext uri="{0D108BD9-81ED-4DB2-BD59-A6C34878D82A}">
                    <a16:rowId xmlns:a16="http://schemas.microsoft.com/office/drawing/2014/main" val="10000"/>
                  </a:ext>
                </a:extLst>
              </a:tr>
              <a:tr h="736600">
                <a:tc>
                  <a:txBody>
                    <a:bodyPr/>
                    <a:lstStyle/>
                    <a:p>
                      <a:pPr marL="0" marR="0" lvl="0" indent="0" algn="r" rtl="0">
                        <a:lnSpc>
                          <a:spcPct val="100000"/>
                        </a:lnSpc>
                        <a:spcBef>
                          <a:spcPts val="0"/>
                        </a:spcBef>
                        <a:spcAft>
                          <a:spcPts val="0"/>
                        </a:spcAft>
                        <a:buClr>
                          <a:schemeClr val="dk1"/>
                        </a:buClr>
                        <a:buSzPts val="1600"/>
                        <a:buFont typeface="Helvetica Neue"/>
                        <a:buNone/>
                      </a:pPr>
                      <a:r>
                        <a:rPr lang="en-US" sz="1600" u="none" strike="noStrike" cap="none"/>
                        <a:t>Sprint 1 : Task 1</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Helvetica Neue"/>
                        <a:buNone/>
                      </a:pPr>
                      <a:r>
                        <a:rPr lang="en-US" sz="1600" u="none" strike="noStrike" cap="none"/>
                        <a:t>Database</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Helvetica Neue"/>
                        <a:buNone/>
                      </a:pPr>
                      <a:r>
                        <a:rPr lang="en-US" sz="1600" u="none" strike="noStrike" cap="none"/>
                        <a:t>High</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Helvetica Neue"/>
                        <a:buNone/>
                      </a:pPr>
                      <a:r>
                        <a:rPr lang="en-US" sz="1600" u="none" strike="noStrike" cap="none"/>
                        <a:t>We cannot use structured database</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Helvetica Neue"/>
                        <a:buNone/>
                      </a:pPr>
                      <a:r>
                        <a:rPr lang="en-US" sz="1600" u="none" strike="noStrike" cap="none"/>
                        <a:t>09/04/2020</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Helvetica Neue"/>
                        <a:buNone/>
                      </a:pPr>
                      <a:r>
                        <a:rPr lang="en-US" sz="1600" u="none" strike="noStrike" cap="none"/>
                        <a:t>09/18/2020</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Helvetica Neue"/>
                        <a:buNone/>
                      </a:pPr>
                      <a:r>
                        <a:rPr lang="en-US" sz="1600" u="none" strike="noStrike" cap="none"/>
                        <a:t>Completed</a:t>
                      </a:r>
                      <a:endParaRPr/>
                    </a:p>
                  </a:txBody>
                  <a:tcPr marL="91450" marR="91450" marT="45725" marB="45725"/>
                </a:tc>
                <a:extLst>
                  <a:ext uri="{0D108BD9-81ED-4DB2-BD59-A6C34878D82A}">
                    <a16:rowId xmlns:a16="http://schemas.microsoft.com/office/drawing/2014/main" val="10001"/>
                  </a:ext>
                </a:extLst>
              </a:tr>
              <a:tr h="736600">
                <a:tc>
                  <a:txBody>
                    <a:bodyPr/>
                    <a:lstStyle/>
                    <a:p>
                      <a:pPr marL="0" marR="0" lvl="0" indent="0" algn="r" rtl="0">
                        <a:lnSpc>
                          <a:spcPct val="100000"/>
                        </a:lnSpc>
                        <a:spcBef>
                          <a:spcPts val="0"/>
                        </a:spcBef>
                        <a:spcAft>
                          <a:spcPts val="0"/>
                        </a:spcAft>
                        <a:buClr>
                          <a:schemeClr val="dk1"/>
                        </a:buClr>
                        <a:buSzPts val="1600"/>
                        <a:buFont typeface="Helvetica Neue"/>
                        <a:buNone/>
                      </a:pPr>
                      <a:r>
                        <a:rPr lang="en-US" sz="1600" u="none" strike="noStrike" cap="none"/>
                        <a:t>Sprint 1 : Task 2</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Helvetica Neue"/>
                        <a:buNone/>
                      </a:pPr>
                      <a:r>
                        <a:rPr lang="en-US" sz="1600" u="none" strike="noStrike" cap="none"/>
                        <a:t>Cloud Service</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Helvetica Neue"/>
                        <a:buNone/>
                      </a:pPr>
                      <a:r>
                        <a:rPr lang="en-US" sz="1600" u="none" strike="noStrike" cap="none"/>
                        <a:t>High</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Helvetica Neue"/>
                        <a:buNone/>
                      </a:pPr>
                      <a:r>
                        <a:rPr lang="en-US" sz="1600" u="none" strike="noStrike" cap="none"/>
                        <a:t>Decision of selecting the cloud and storage service depending upon the cost and usage.</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Helvetica Neue"/>
                        <a:buNone/>
                      </a:pPr>
                      <a:r>
                        <a:rPr lang="en-US" sz="1600" u="none" strike="noStrike" cap="none"/>
                        <a:t>09/07/2020</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Helvetica Neue"/>
                        <a:buNone/>
                      </a:pPr>
                      <a:endParaRPr sz="1600" u="none" strike="noStrike" cap="none"/>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Helvetica Neue"/>
                        <a:buNone/>
                      </a:pPr>
                      <a:r>
                        <a:rPr lang="en-US" sz="1600" u="none" strike="noStrike" cap="none"/>
                        <a:t>In-Progress</a:t>
                      </a:r>
                      <a:endParaRPr/>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2"/>
          <p:cNvSpPr txBox="1">
            <a:spLocks noGrp="1"/>
          </p:cNvSpPr>
          <p:nvPr>
            <p:ph type="title"/>
          </p:nvPr>
        </p:nvSpPr>
        <p:spPr>
          <a:xfrm>
            <a:off x="684211" y="-1140801"/>
            <a:ext cx="8534402" cy="2281601"/>
          </a:xfrm>
          <a:prstGeom prst="rect">
            <a:avLst/>
          </a:prstGeom>
          <a:noFill/>
          <a:ln>
            <a:noFill/>
          </a:ln>
        </p:spPr>
        <p:txBody>
          <a:bodyPr spcFirstLastPara="1" wrap="square" lIns="45700" tIns="45700" rIns="45700" bIns="45700" anchor="b" anchorCtr="0">
            <a:normAutofit/>
          </a:bodyPr>
          <a:lstStyle/>
          <a:p>
            <a:pPr marL="0" lvl="0" indent="0" algn="l" rtl="0">
              <a:lnSpc>
                <a:spcPct val="100000"/>
              </a:lnSpc>
              <a:spcBef>
                <a:spcPts val="0"/>
              </a:spcBef>
              <a:spcAft>
                <a:spcPts val="0"/>
              </a:spcAft>
              <a:buClr>
                <a:srgbClr val="FFFFFF"/>
              </a:buClr>
              <a:buSzPts val="3600"/>
              <a:buFont typeface="Century Gothic"/>
              <a:buNone/>
            </a:pPr>
            <a:r>
              <a:rPr lang="en-US"/>
              <a:t>RETROSPECTIVE SPRINT 1</a:t>
            </a:r>
            <a:endParaRPr/>
          </a:p>
        </p:txBody>
      </p:sp>
      <p:pic>
        <p:nvPicPr>
          <p:cNvPr id="177" name="Google Shape;177;p12" descr="A picture containing table&#10;&#10;Description automatically generated"/>
          <p:cNvPicPr preferRelativeResize="0"/>
          <p:nvPr/>
        </p:nvPicPr>
        <p:blipFill rotWithShape="1">
          <a:blip r:embed="rId3">
            <a:alphaModFix/>
          </a:blip>
          <a:srcRect l="832" t="11837" r="6730" b="38905"/>
          <a:stretch/>
        </p:blipFill>
        <p:spPr>
          <a:xfrm>
            <a:off x="281353" y="1461477"/>
            <a:ext cx="11629293" cy="3102708"/>
          </a:xfrm>
          <a:prstGeom prst="roundRect">
            <a:avLst>
              <a:gd name="adj" fmla="val 8594"/>
            </a:avLst>
          </a:prstGeom>
          <a:solidFill>
            <a:srgbClr val="ECECEC"/>
          </a:solidFill>
          <a:ln>
            <a:noFill/>
          </a:ln>
          <a:effectLst>
            <a:reflection stA="38000" endPos="28000" dist="5000" dir="5400000" sy="-100000" algn="bl" rotWithShape="0"/>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3"/>
          <p:cNvSpPr txBox="1">
            <a:spLocks noGrp="1"/>
          </p:cNvSpPr>
          <p:nvPr>
            <p:ph type="title"/>
          </p:nvPr>
        </p:nvSpPr>
        <p:spPr>
          <a:xfrm>
            <a:off x="684211" y="-1140801"/>
            <a:ext cx="8534402" cy="2281601"/>
          </a:xfrm>
          <a:prstGeom prst="rect">
            <a:avLst/>
          </a:prstGeom>
          <a:noFill/>
          <a:ln>
            <a:noFill/>
          </a:ln>
        </p:spPr>
        <p:txBody>
          <a:bodyPr spcFirstLastPara="1" wrap="square" lIns="45700" tIns="45700" rIns="45700" bIns="45700" anchor="b" anchorCtr="0">
            <a:normAutofit/>
          </a:bodyPr>
          <a:lstStyle/>
          <a:p>
            <a:pPr marL="0" lvl="0" indent="0" algn="l" rtl="0">
              <a:lnSpc>
                <a:spcPct val="100000"/>
              </a:lnSpc>
              <a:spcBef>
                <a:spcPts val="0"/>
              </a:spcBef>
              <a:spcAft>
                <a:spcPts val="0"/>
              </a:spcAft>
              <a:buClr>
                <a:srgbClr val="FFFFFF"/>
              </a:buClr>
              <a:buSzPts val="3600"/>
              <a:buFont typeface="Century Gothic"/>
              <a:buNone/>
            </a:pPr>
            <a:r>
              <a:rPr lang="en-US"/>
              <a:t>SPRINT 2</a:t>
            </a:r>
            <a:endParaRPr/>
          </a:p>
        </p:txBody>
      </p:sp>
      <p:grpSp>
        <p:nvGrpSpPr>
          <p:cNvPr id="183" name="Google Shape;183;p13"/>
          <p:cNvGrpSpPr/>
          <p:nvPr/>
        </p:nvGrpSpPr>
        <p:grpSpPr>
          <a:xfrm>
            <a:off x="2509494" y="1124921"/>
            <a:ext cx="6832223" cy="4439117"/>
            <a:chOff x="-148859" y="1076077"/>
            <a:chExt cx="7538304" cy="4909162"/>
          </a:xfrm>
        </p:grpSpPr>
        <p:pic>
          <p:nvPicPr>
            <p:cNvPr id="184" name="Google Shape;184;p13" descr="Icon&#10;&#10;Description automatically generated"/>
            <p:cNvPicPr preferRelativeResize="0"/>
            <p:nvPr/>
          </p:nvPicPr>
          <p:blipFill rotWithShape="1">
            <a:blip r:embed="rId3">
              <a:alphaModFix/>
            </a:blip>
            <a:srcRect/>
            <a:stretch/>
          </p:blipFill>
          <p:spPr>
            <a:xfrm>
              <a:off x="-148859" y="1076077"/>
              <a:ext cx="4876800" cy="4876800"/>
            </a:xfrm>
            <a:prstGeom prst="rect">
              <a:avLst/>
            </a:prstGeom>
            <a:noFill/>
            <a:ln>
              <a:noFill/>
            </a:ln>
            <a:effectLst>
              <a:outerShdw blurRad="190500" algn="tl" rotWithShape="0">
                <a:srgbClr val="000000">
                  <a:alpha val="69803"/>
                </a:srgbClr>
              </a:outerShdw>
            </a:effectLst>
          </p:spPr>
        </p:pic>
        <p:pic>
          <p:nvPicPr>
            <p:cNvPr id="185" name="Google Shape;185;p13" descr="Icon&#10;&#10;Description automatically generated"/>
            <p:cNvPicPr preferRelativeResize="0"/>
            <p:nvPr/>
          </p:nvPicPr>
          <p:blipFill rotWithShape="1">
            <a:blip r:embed="rId3">
              <a:alphaModFix/>
            </a:blip>
            <a:srcRect/>
            <a:stretch/>
          </p:blipFill>
          <p:spPr>
            <a:xfrm>
              <a:off x="2512645" y="1108439"/>
              <a:ext cx="4876800" cy="4876800"/>
            </a:xfrm>
            <a:prstGeom prst="rect">
              <a:avLst/>
            </a:prstGeom>
            <a:noFill/>
            <a:ln>
              <a:noFill/>
            </a:ln>
          </p:spPr>
        </p:pic>
      </p:grpSp>
      <p:sp>
        <p:nvSpPr>
          <p:cNvPr id="186" name="Google Shape;186;p13"/>
          <p:cNvSpPr txBox="1"/>
          <p:nvPr/>
        </p:nvSpPr>
        <p:spPr>
          <a:xfrm>
            <a:off x="6683363" y="3359111"/>
            <a:ext cx="896696" cy="36933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F496F"/>
              </a:buClr>
              <a:buSzPts val="1800"/>
              <a:buFont typeface="Century Gothic"/>
              <a:buNone/>
            </a:pPr>
            <a:r>
              <a:rPr lang="en-US" sz="1800" b="0" i="0" u="none" strike="noStrike" cap="none">
                <a:solidFill>
                  <a:srgbClr val="0F496F"/>
                </a:solidFill>
                <a:latin typeface="Century Gothic"/>
                <a:ea typeface="Century Gothic"/>
                <a:cs typeface="Century Gothic"/>
                <a:sym typeface="Century Gothic"/>
              </a:rPr>
              <a:t>Sprint 2</a:t>
            </a:r>
            <a:endParaRPr sz="1800" b="0" i="0" u="none" strike="noStrike" cap="none">
              <a:solidFill>
                <a:srgbClr val="0F496F"/>
              </a:solidFill>
              <a:latin typeface="Century Gothic"/>
              <a:ea typeface="Century Gothic"/>
              <a:cs typeface="Century Gothic"/>
              <a:sym typeface="Century Gothic"/>
            </a:endParaRPr>
          </a:p>
        </p:txBody>
      </p:sp>
      <p:sp>
        <p:nvSpPr>
          <p:cNvPr id="187" name="Google Shape;187;p13"/>
          <p:cNvSpPr txBox="1"/>
          <p:nvPr/>
        </p:nvSpPr>
        <p:spPr>
          <a:xfrm>
            <a:off x="4271151" y="3359283"/>
            <a:ext cx="896696" cy="36933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F496F"/>
              </a:buClr>
              <a:buSzPts val="1800"/>
              <a:buFont typeface="Century Gothic"/>
              <a:buNone/>
            </a:pPr>
            <a:r>
              <a:rPr lang="en-US" sz="1800" b="0" i="0" u="none" strike="noStrike" cap="none">
                <a:solidFill>
                  <a:srgbClr val="0F496F"/>
                </a:solidFill>
                <a:latin typeface="Century Gothic"/>
                <a:ea typeface="Century Gothic"/>
                <a:cs typeface="Century Gothic"/>
                <a:sym typeface="Century Gothic"/>
              </a:rPr>
              <a:t>Sprint 1</a:t>
            </a:r>
            <a:endParaRPr sz="1800" b="0" i="0" u="none" strike="noStrike" cap="none">
              <a:solidFill>
                <a:srgbClr val="0F496F"/>
              </a:solidFill>
              <a:latin typeface="Century Gothic"/>
              <a:ea typeface="Century Gothic"/>
              <a:cs typeface="Century Gothic"/>
              <a:sym typeface="Century Gothic"/>
            </a:endParaRPr>
          </a:p>
        </p:txBody>
      </p:sp>
      <p:sp>
        <p:nvSpPr>
          <p:cNvPr id="188" name="Google Shape;188;p13"/>
          <p:cNvSpPr txBox="1"/>
          <p:nvPr/>
        </p:nvSpPr>
        <p:spPr>
          <a:xfrm>
            <a:off x="3298824" y="5115758"/>
            <a:ext cx="8297153" cy="923328"/>
          </a:xfrm>
          <a:prstGeom prst="rect">
            <a:avLst/>
          </a:prstGeom>
          <a:noFill/>
          <a:ln>
            <a:noFill/>
          </a:ln>
        </p:spPr>
        <p:txBody>
          <a:bodyPr spcFirstLastPara="1" wrap="square" lIns="45700" tIns="45700" rIns="45700" bIns="45700" anchor="t" anchorCtr="0">
            <a:spAutoFit/>
          </a:bodyPr>
          <a:lstStyle/>
          <a:p>
            <a:pPr marL="285750" marR="0" lvl="0" indent="-285750" algn="l" rtl="0">
              <a:lnSpc>
                <a:spcPct val="100000"/>
              </a:lnSpc>
              <a:spcBef>
                <a:spcPts val="0"/>
              </a:spcBef>
              <a:spcAft>
                <a:spcPts val="0"/>
              </a:spcAft>
              <a:buClr>
                <a:srgbClr val="0F496F"/>
              </a:buClr>
              <a:buSzPts val="1800"/>
              <a:buFont typeface="Arial"/>
              <a:buChar char="•"/>
            </a:pPr>
            <a:r>
              <a:rPr lang="en-US" sz="1800" b="0" i="0" u="none" strike="noStrike" cap="none">
                <a:solidFill>
                  <a:srgbClr val="0F496F"/>
                </a:solidFill>
                <a:latin typeface="Helvetica Neue"/>
                <a:ea typeface="Helvetica Neue"/>
                <a:cs typeface="Helvetica Neue"/>
                <a:sym typeface="Helvetica Neue"/>
              </a:rPr>
              <a:t>Selection and learning about</a:t>
            </a:r>
            <a:r>
              <a:rPr lang="en-US" sz="1800" b="0" i="0" u="none" strike="noStrike" cap="none">
                <a:solidFill>
                  <a:srgbClr val="0F496F"/>
                </a:solidFill>
                <a:latin typeface="Century Gothic"/>
                <a:ea typeface="Century Gothic"/>
                <a:cs typeface="Century Gothic"/>
                <a:sym typeface="Century Gothic"/>
              </a:rPr>
              <a:t> web application technology.</a:t>
            </a:r>
            <a:endParaRPr/>
          </a:p>
          <a:p>
            <a:pPr marL="285750" marR="0" lvl="0" indent="-285750" algn="l" rtl="0">
              <a:lnSpc>
                <a:spcPct val="100000"/>
              </a:lnSpc>
              <a:spcBef>
                <a:spcPts val="0"/>
              </a:spcBef>
              <a:spcAft>
                <a:spcPts val="0"/>
              </a:spcAft>
              <a:buClr>
                <a:srgbClr val="0F496F"/>
              </a:buClr>
              <a:buSzPts val="1800"/>
              <a:buFont typeface="Arial"/>
              <a:buChar char="•"/>
            </a:pPr>
            <a:r>
              <a:rPr lang="en-US" sz="1800" b="0" i="0" u="none" strike="noStrike" cap="none">
                <a:solidFill>
                  <a:srgbClr val="0F496F"/>
                </a:solidFill>
                <a:latin typeface="Century Gothic"/>
                <a:ea typeface="Century Gothic"/>
                <a:cs typeface="Century Gothic"/>
                <a:sym typeface="Century Gothic"/>
              </a:rPr>
              <a:t>Learning about compatibility of database.</a:t>
            </a:r>
            <a:endParaRPr/>
          </a:p>
          <a:p>
            <a:pPr marL="285750" marR="0" lvl="0" indent="-285750" algn="l" rtl="0">
              <a:lnSpc>
                <a:spcPct val="100000"/>
              </a:lnSpc>
              <a:spcBef>
                <a:spcPts val="0"/>
              </a:spcBef>
              <a:spcAft>
                <a:spcPts val="0"/>
              </a:spcAft>
              <a:buClr>
                <a:srgbClr val="0F496F"/>
              </a:buClr>
              <a:buSzPts val="1800"/>
              <a:buFont typeface="Arial"/>
              <a:buChar char="•"/>
            </a:pPr>
            <a:r>
              <a:rPr lang="en-US" sz="1800" b="0" i="0" u="none" strike="noStrike" cap="none">
                <a:solidFill>
                  <a:srgbClr val="0F496F"/>
                </a:solidFill>
                <a:latin typeface="Helvetica Neue"/>
                <a:ea typeface="Helvetica Neue"/>
                <a:cs typeface="Helvetica Neue"/>
                <a:sym typeface="Helvetica Neue"/>
              </a:rPr>
              <a:t>Started initial development of web application.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4"/>
          <p:cNvSpPr txBox="1">
            <a:spLocks noGrp="1"/>
          </p:cNvSpPr>
          <p:nvPr>
            <p:ph type="title"/>
          </p:nvPr>
        </p:nvSpPr>
        <p:spPr>
          <a:xfrm>
            <a:off x="684211" y="-1140801"/>
            <a:ext cx="8534402" cy="2281601"/>
          </a:xfrm>
          <a:prstGeom prst="rect">
            <a:avLst/>
          </a:prstGeom>
          <a:noFill/>
          <a:ln>
            <a:noFill/>
          </a:ln>
        </p:spPr>
        <p:txBody>
          <a:bodyPr spcFirstLastPara="1" wrap="square" lIns="45700" tIns="45700" rIns="45700" bIns="45700" anchor="b" anchorCtr="0">
            <a:normAutofit/>
          </a:bodyPr>
          <a:lstStyle/>
          <a:p>
            <a:pPr marL="0" lvl="0" indent="0" algn="l" rtl="0">
              <a:lnSpc>
                <a:spcPct val="100000"/>
              </a:lnSpc>
              <a:spcBef>
                <a:spcPts val="0"/>
              </a:spcBef>
              <a:spcAft>
                <a:spcPts val="0"/>
              </a:spcAft>
              <a:buClr>
                <a:srgbClr val="FFFFFF"/>
              </a:buClr>
              <a:buSzPts val="3600"/>
              <a:buFont typeface="Century Gothic"/>
              <a:buNone/>
            </a:pPr>
            <a:r>
              <a:rPr lang="en-US"/>
              <a:t>SPRINT BACKLOG</a:t>
            </a:r>
            <a:endParaRPr/>
          </a:p>
        </p:txBody>
      </p:sp>
      <p:graphicFrame>
        <p:nvGraphicFramePr>
          <p:cNvPr id="194" name="Google Shape;194;p14"/>
          <p:cNvGraphicFramePr/>
          <p:nvPr/>
        </p:nvGraphicFramePr>
        <p:xfrm>
          <a:off x="684212" y="1333500"/>
          <a:ext cx="3000000" cy="3000000"/>
        </p:xfrm>
        <a:graphic>
          <a:graphicData uri="http://schemas.openxmlformats.org/drawingml/2006/table">
            <a:tbl>
              <a:tblPr firstRow="1" bandRow="1">
                <a:noFill/>
                <a:tableStyleId>{85682A86-475E-4877-9E62-F062A545CA8C}</a:tableStyleId>
              </a:tblPr>
              <a:tblGrid>
                <a:gridCol w="1131900">
                  <a:extLst>
                    <a:ext uri="{9D8B030D-6E8A-4147-A177-3AD203B41FA5}">
                      <a16:colId xmlns:a16="http://schemas.microsoft.com/office/drawing/2014/main" val="20000"/>
                    </a:ext>
                  </a:extLst>
                </a:gridCol>
                <a:gridCol w="1960100">
                  <a:extLst>
                    <a:ext uri="{9D8B030D-6E8A-4147-A177-3AD203B41FA5}">
                      <a16:colId xmlns:a16="http://schemas.microsoft.com/office/drawing/2014/main" val="20001"/>
                    </a:ext>
                  </a:extLst>
                </a:gridCol>
                <a:gridCol w="1075200">
                  <a:extLst>
                    <a:ext uri="{9D8B030D-6E8A-4147-A177-3AD203B41FA5}">
                      <a16:colId xmlns:a16="http://schemas.microsoft.com/office/drawing/2014/main" val="20002"/>
                    </a:ext>
                  </a:extLst>
                </a:gridCol>
                <a:gridCol w="2016800">
                  <a:extLst>
                    <a:ext uri="{9D8B030D-6E8A-4147-A177-3AD203B41FA5}">
                      <a16:colId xmlns:a16="http://schemas.microsoft.com/office/drawing/2014/main" val="20003"/>
                    </a:ext>
                  </a:extLst>
                </a:gridCol>
                <a:gridCol w="1546000">
                  <a:extLst>
                    <a:ext uri="{9D8B030D-6E8A-4147-A177-3AD203B41FA5}">
                      <a16:colId xmlns:a16="http://schemas.microsoft.com/office/drawing/2014/main" val="20004"/>
                    </a:ext>
                  </a:extLst>
                </a:gridCol>
                <a:gridCol w="1546000">
                  <a:extLst>
                    <a:ext uri="{9D8B030D-6E8A-4147-A177-3AD203B41FA5}">
                      <a16:colId xmlns:a16="http://schemas.microsoft.com/office/drawing/2014/main" val="20005"/>
                    </a:ext>
                  </a:extLst>
                </a:gridCol>
                <a:gridCol w="1546000">
                  <a:extLst>
                    <a:ext uri="{9D8B030D-6E8A-4147-A177-3AD203B41FA5}">
                      <a16:colId xmlns:a16="http://schemas.microsoft.com/office/drawing/2014/main" val="20006"/>
                    </a:ext>
                  </a:extLst>
                </a:gridCol>
              </a:tblGrid>
              <a:tr h="952500">
                <a:tc>
                  <a:txBody>
                    <a:bodyPr/>
                    <a:lstStyle/>
                    <a:p>
                      <a:pPr marL="0" marR="0" lvl="0" indent="0" algn="r" rtl="0">
                        <a:lnSpc>
                          <a:spcPct val="100000"/>
                        </a:lnSpc>
                        <a:spcBef>
                          <a:spcPts val="0"/>
                        </a:spcBef>
                        <a:spcAft>
                          <a:spcPts val="0"/>
                        </a:spcAft>
                        <a:buClr>
                          <a:schemeClr val="dk1"/>
                        </a:buClr>
                        <a:buSzPts val="1600"/>
                        <a:buFont typeface="Helvetica Neue"/>
                        <a:buNone/>
                      </a:pPr>
                      <a:r>
                        <a:rPr lang="en-US" sz="1600" u="none" strike="noStrike" cap="none"/>
                        <a:t>Sprint Task</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Helvetica Neue"/>
                        <a:buNone/>
                      </a:pPr>
                      <a:r>
                        <a:rPr lang="en-US" sz="1600" u="none" strike="noStrike" cap="none"/>
                        <a:t>Module</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Helvetica Neue"/>
                        <a:buNone/>
                      </a:pPr>
                      <a:r>
                        <a:rPr lang="en-US" sz="1600" u="none" strike="noStrike" cap="none"/>
                        <a:t>Priority</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Helvetica Neue"/>
                        <a:buNone/>
                      </a:pPr>
                      <a:r>
                        <a:rPr lang="en-US" sz="1600" u="none" strike="noStrike" cap="none"/>
                        <a:t>Issues Encountered</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Helvetica Neue"/>
                        <a:buNone/>
                      </a:pPr>
                      <a:r>
                        <a:rPr lang="en-US" sz="1600" u="none" strike="noStrike" cap="none"/>
                        <a:t>Start Date</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Helvetica Neue"/>
                        <a:buNone/>
                      </a:pPr>
                      <a:r>
                        <a:rPr lang="en-US" sz="1600" u="none" strike="noStrike" cap="none"/>
                        <a:t>End Date</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Helvetica Neue"/>
                        <a:buNone/>
                      </a:pPr>
                      <a:r>
                        <a:rPr lang="en-US" sz="1600" u="none" strike="noStrike" cap="none"/>
                        <a:t>Status</a:t>
                      </a:r>
                      <a:endParaRPr/>
                    </a:p>
                  </a:txBody>
                  <a:tcPr marL="91450" marR="91450" marT="45725" marB="45725"/>
                </a:tc>
                <a:extLst>
                  <a:ext uri="{0D108BD9-81ED-4DB2-BD59-A6C34878D82A}">
                    <a16:rowId xmlns:a16="http://schemas.microsoft.com/office/drawing/2014/main" val="10000"/>
                  </a:ext>
                </a:extLst>
              </a:tr>
              <a:tr h="571500">
                <a:tc>
                  <a:txBody>
                    <a:bodyPr/>
                    <a:lstStyle/>
                    <a:p>
                      <a:pPr marL="0" marR="0" lvl="0" indent="0" algn="r" rtl="0">
                        <a:lnSpc>
                          <a:spcPct val="100000"/>
                        </a:lnSpc>
                        <a:spcBef>
                          <a:spcPts val="0"/>
                        </a:spcBef>
                        <a:spcAft>
                          <a:spcPts val="0"/>
                        </a:spcAft>
                        <a:buClr>
                          <a:schemeClr val="dk1"/>
                        </a:buClr>
                        <a:buSzPts val="1600"/>
                        <a:buFont typeface="Helvetica Neue"/>
                        <a:buNone/>
                      </a:pPr>
                      <a:r>
                        <a:rPr lang="en-US" sz="1600" u="none" strike="noStrike" cap="none"/>
                        <a:t>Sprint 2 : Task 1</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Helvetica Neue"/>
                        <a:buNone/>
                      </a:pPr>
                      <a:r>
                        <a:rPr lang="en-US" sz="1600" u="none" strike="noStrike" cap="none"/>
                        <a:t>Web Application</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Helvetica Neue"/>
                        <a:buNone/>
                      </a:pPr>
                      <a:r>
                        <a:rPr lang="en-US" sz="1600" u="none" strike="noStrike" cap="none"/>
                        <a:t>Medium</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Helvetica Neue"/>
                        <a:buNone/>
                      </a:pPr>
                      <a:r>
                        <a:rPr lang="en-US" sz="1600" u="none" strike="noStrike" cap="none"/>
                        <a:t>Selecting the layout of the front-end</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Helvetica Neue"/>
                        <a:buNone/>
                      </a:pPr>
                      <a:r>
                        <a:rPr lang="en-US" sz="1600" u="none" strike="noStrike" cap="none"/>
                        <a:t>09/23/2020</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Helvetica Neue"/>
                        <a:buNone/>
                      </a:pPr>
                      <a:r>
                        <a:rPr lang="en-US" sz="1600" u="none" strike="noStrike" cap="none"/>
                        <a:t>10/02/2020</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Helvetica Neue"/>
                        <a:buNone/>
                      </a:pPr>
                      <a:r>
                        <a:rPr lang="en-US" sz="1600" u="none" strike="noStrike" cap="none"/>
                        <a:t>Completed</a:t>
                      </a:r>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5"/>
          <p:cNvSpPr txBox="1">
            <a:spLocks noGrp="1"/>
          </p:cNvSpPr>
          <p:nvPr>
            <p:ph type="title"/>
          </p:nvPr>
        </p:nvSpPr>
        <p:spPr>
          <a:xfrm>
            <a:off x="684211" y="-1140801"/>
            <a:ext cx="8534402" cy="2281601"/>
          </a:xfrm>
          <a:prstGeom prst="rect">
            <a:avLst/>
          </a:prstGeom>
          <a:noFill/>
          <a:ln>
            <a:noFill/>
          </a:ln>
        </p:spPr>
        <p:txBody>
          <a:bodyPr spcFirstLastPara="1" wrap="square" lIns="45700" tIns="45700" rIns="45700" bIns="45700" anchor="b" anchorCtr="0">
            <a:normAutofit/>
          </a:bodyPr>
          <a:lstStyle/>
          <a:p>
            <a:pPr marL="0" lvl="0" indent="0" algn="l" rtl="0">
              <a:lnSpc>
                <a:spcPct val="100000"/>
              </a:lnSpc>
              <a:spcBef>
                <a:spcPts val="0"/>
              </a:spcBef>
              <a:spcAft>
                <a:spcPts val="0"/>
              </a:spcAft>
              <a:buClr>
                <a:srgbClr val="FFFFFF"/>
              </a:buClr>
              <a:buSzPts val="3600"/>
              <a:buFont typeface="Century Gothic"/>
              <a:buNone/>
            </a:pPr>
            <a:r>
              <a:rPr lang="en-US"/>
              <a:t>RETROSPECTIVE SPRINT 2</a:t>
            </a:r>
            <a:endParaRPr/>
          </a:p>
        </p:txBody>
      </p:sp>
      <p:pic>
        <p:nvPicPr>
          <p:cNvPr id="200" name="Google Shape;200;p15" descr="A picture containing chart&#10;&#10;Description automatically generated"/>
          <p:cNvPicPr preferRelativeResize="0"/>
          <p:nvPr/>
        </p:nvPicPr>
        <p:blipFill rotWithShape="1">
          <a:blip r:embed="rId3">
            <a:alphaModFix/>
          </a:blip>
          <a:srcRect l="576" t="11406" r="5833" b="39657"/>
          <a:stretch/>
        </p:blipFill>
        <p:spPr>
          <a:xfrm>
            <a:off x="281352" y="1547446"/>
            <a:ext cx="11605847" cy="3149599"/>
          </a:xfrm>
          <a:prstGeom prst="roundRect">
            <a:avLst>
              <a:gd name="adj" fmla="val 8594"/>
            </a:avLst>
          </a:prstGeom>
          <a:solidFill>
            <a:srgbClr val="ECECEC"/>
          </a:solidFill>
          <a:ln>
            <a:noFill/>
          </a:ln>
          <a:effectLst>
            <a:reflection stA="38000" endPos="28000" dist="5000" dir="5400000" sy="-100000" algn="bl" rotWithShape="0"/>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6"/>
          <p:cNvSpPr txBox="1">
            <a:spLocks noGrp="1"/>
          </p:cNvSpPr>
          <p:nvPr>
            <p:ph type="title"/>
          </p:nvPr>
        </p:nvSpPr>
        <p:spPr>
          <a:xfrm>
            <a:off x="684212" y="-1231991"/>
            <a:ext cx="8215423" cy="2281601"/>
          </a:xfrm>
          <a:prstGeom prst="rect">
            <a:avLst/>
          </a:prstGeom>
          <a:noFill/>
          <a:ln>
            <a:noFill/>
          </a:ln>
        </p:spPr>
        <p:txBody>
          <a:bodyPr spcFirstLastPara="1" wrap="square" lIns="45700" tIns="45700" rIns="45700" bIns="45700" anchor="b" anchorCtr="0">
            <a:normAutofit/>
          </a:bodyPr>
          <a:lstStyle/>
          <a:p>
            <a:pPr marL="0" lvl="0" indent="0" algn="l" rtl="0">
              <a:lnSpc>
                <a:spcPct val="100000"/>
              </a:lnSpc>
              <a:spcBef>
                <a:spcPts val="0"/>
              </a:spcBef>
              <a:spcAft>
                <a:spcPts val="0"/>
              </a:spcAft>
              <a:buClr>
                <a:srgbClr val="FFFFFF"/>
              </a:buClr>
              <a:buSzPts val="3600"/>
              <a:buFont typeface="Century Gothic"/>
              <a:buNone/>
            </a:pPr>
            <a:r>
              <a:rPr lang="en-US"/>
              <a:t>MVP</a:t>
            </a:r>
            <a:endParaRPr/>
          </a:p>
        </p:txBody>
      </p:sp>
      <p:sp>
        <p:nvSpPr>
          <p:cNvPr id="206" name="Google Shape;206;p16"/>
          <p:cNvSpPr txBox="1">
            <a:spLocks noGrp="1"/>
          </p:cNvSpPr>
          <p:nvPr>
            <p:ph type="body" idx="1"/>
          </p:nvPr>
        </p:nvSpPr>
        <p:spPr>
          <a:xfrm>
            <a:off x="684212" y="1505688"/>
            <a:ext cx="6407053" cy="4820467"/>
          </a:xfrm>
          <a:prstGeom prst="rect">
            <a:avLst/>
          </a:prstGeom>
          <a:noFill/>
          <a:ln>
            <a:noFill/>
          </a:ln>
        </p:spPr>
        <p:txBody>
          <a:bodyPr spcFirstLastPara="1" wrap="square" lIns="45700" tIns="45700" rIns="45700" bIns="45700" anchor="t" anchorCtr="0">
            <a:normAutofit/>
          </a:bodyPr>
          <a:lstStyle/>
          <a:p>
            <a:pPr marL="0" lvl="0" indent="0" algn="l" rtl="0">
              <a:lnSpc>
                <a:spcPct val="80000"/>
              </a:lnSpc>
              <a:spcBef>
                <a:spcPts val="0"/>
              </a:spcBef>
              <a:spcAft>
                <a:spcPts val="0"/>
              </a:spcAft>
              <a:buClr>
                <a:srgbClr val="0F496F"/>
              </a:buClr>
              <a:buSzPts val="1665"/>
              <a:buFont typeface="Century Gothic"/>
              <a:buNone/>
            </a:pPr>
            <a:r>
              <a:rPr lang="en-US" sz="1665"/>
              <a:t>Which Problem does it solve!</a:t>
            </a:r>
            <a:endParaRPr/>
          </a:p>
          <a:p>
            <a:pPr marL="0" lvl="0" indent="0" algn="l" rtl="0">
              <a:lnSpc>
                <a:spcPct val="80000"/>
              </a:lnSpc>
              <a:spcBef>
                <a:spcPts val="600"/>
              </a:spcBef>
              <a:spcAft>
                <a:spcPts val="0"/>
              </a:spcAft>
              <a:buClr>
                <a:srgbClr val="0F496F"/>
              </a:buClr>
              <a:buSzPts val="1665"/>
              <a:buFont typeface="Century Gothic"/>
              <a:buNone/>
            </a:pPr>
            <a:endParaRPr sz="1665"/>
          </a:p>
          <a:p>
            <a:pPr marL="0" lvl="0" indent="0" algn="l" rtl="0">
              <a:lnSpc>
                <a:spcPct val="80000"/>
              </a:lnSpc>
              <a:spcBef>
                <a:spcPts val="600"/>
              </a:spcBef>
              <a:spcAft>
                <a:spcPts val="0"/>
              </a:spcAft>
              <a:buClr>
                <a:srgbClr val="0F496F"/>
              </a:buClr>
              <a:buSzPts val="1665"/>
              <a:buFont typeface="Century Gothic"/>
              <a:buNone/>
            </a:pPr>
            <a:r>
              <a:rPr lang="en-US" sz="1665"/>
              <a:t>It can be hectic for students or working professionals to download IDEs and virtual machines for individual languages to run their programs in very short amount of time.</a:t>
            </a:r>
            <a:endParaRPr/>
          </a:p>
          <a:p>
            <a:pPr marL="0" lvl="0" indent="0" algn="l" rtl="0">
              <a:lnSpc>
                <a:spcPct val="80000"/>
              </a:lnSpc>
              <a:spcBef>
                <a:spcPts val="600"/>
              </a:spcBef>
              <a:spcAft>
                <a:spcPts val="0"/>
              </a:spcAft>
              <a:buClr>
                <a:srgbClr val="0F496F"/>
              </a:buClr>
              <a:buSzPts val="1665"/>
              <a:buFont typeface="Century Gothic"/>
              <a:buNone/>
            </a:pPr>
            <a:endParaRPr sz="1665"/>
          </a:p>
          <a:p>
            <a:pPr marL="0" lvl="0" indent="0" algn="l" rtl="0">
              <a:lnSpc>
                <a:spcPct val="80000"/>
              </a:lnSpc>
              <a:spcBef>
                <a:spcPts val="600"/>
              </a:spcBef>
              <a:spcAft>
                <a:spcPts val="0"/>
              </a:spcAft>
              <a:buClr>
                <a:srgbClr val="0F496F"/>
              </a:buClr>
              <a:buSzPts val="1665"/>
              <a:buFont typeface="Century Gothic"/>
              <a:buNone/>
            </a:pPr>
            <a:r>
              <a:rPr lang="en-US" sz="1665"/>
              <a:t>Minimum :- An application which can just compile the code. </a:t>
            </a:r>
            <a:endParaRPr/>
          </a:p>
          <a:p>
            <a:pPr marL="0" lvl="0" indent="0" algn="l" rtl="0">
              <a:lnSpc>
                <a:spcPct val="80000"/>
              </a:lnSpc>
              <a:spcBef>
                <a:spcPts val="600"/>
              </a:spcBef>
              <a:spcAft>
                <a:spcPts val="0"/>
              </a:spcAft>
              <a:buClr>
                <a:srgbClr val="0F496F"/>
              </a:buClr>
              <a:buSzPts val="1665"/>
              <a:buFont typeface="Century Gothic"/>
              <a:buNone/>
            </a:pPr>
            <a:endParaRPr sz="1665"/>
          </a:p>
          <a:p>
            <a:pPr marL="0" lvl="0" indent="0" algn="l" rtl="0">
              <a:lnSpc>
                <a:spcPct val="80000"/>
              </a:lnSpc>
              <a:spcBef>
                <a:spcPts val="600"/>
              </a:spcBef>
              <a:spcAft>
                <a:spcPts val="0"/>
              </a:spcAft>
              <a:buClr>
                <a:srgbClr val="0F496F"/>
              </a:buClr>
              <a:buSzPts val="1665"/>
              <a:buFont typeface="Century Gothic"/>
              <a:buNone/>
            </a:pPr>
            <a:r>
              <a:rPr lang="en-US" sz="1665"/>
              <a:t>Viable : An online platform for everyone where anyone can run the code in any of the given programming languages with features like save the source code.</a:t>
            </a:r>
            <a:endParaRPr/>
          </a:p>
          <a:p>
            <a:pPr marL="0" lvl="0" indent="0" algn="l" rtl="0">
              <a:lnSpc>
                <a:spcPct val="80000"/>
              </a:lnSpc>
              <a:spcBef>
                <a:spcPts val="600"/>
              </a:spcBef>
              <a:spcAft>
                <a:spcPts val="0"/>
              </a:spcAft>
              <a:buClr>
                <a:srgbClr val="0F496F"/>
              </a:buClr>
              <a:buSzPts val="1665"/>
              <a:buFont typeface="Century Gothic"/>
              <a:buNone/>
            </a:pPr>
            <a:endParaRPr sz="1665"/>
          </a:p>
          <a:p>
            <a:pPr marL="0" lvl="0" indent="0" algn="l" rtl="0">
              <a:lnSpc>
                <a:spcPct val="80000"/>
              </a:lnSpc>
              <a:spcBef>
                <a:spcPts val="600"/>
              </a:spcBef>
              <a:spcAft>
                <a:spcPts val="0"/>
              </a:spcAft>
              <a:buClr>
                <a:srgbClr val="0F496F"/>
              </a:buClr>
              <a:buSzPts val="1665"/>
              <a:buFont typeface="Century Gothic"/>
              <a:buNone/>
            </a:pPr>
            <a:r>
              <a:rPr lang="en-US" sz="1665"/>
              <a:t>Minimum + Viable :- We are presenting a product which is based on cloud computing with features like login, registration with authentication and compilation of source code.</a:t>
            </a:r>
            <a:endParaRPr/>
          </a:p>
        </p:txBody>
      </p:sp>
      <p:pic>
        <p:nvPicPr>
          <p:cNvPr id="207" name="Google Shape;207;p16" descr="Company name&#10;&#10;Description automatically generated"/>
          <p:cNvPicPr preferRelativeResize="0"/>
          <p:nvPr/>
        </p:nvPicPr>
        <p:blipFill rotWithShape="1">
          <a:blip r:embed="rId3">
            <a:alphaModFix/>
          </a:blip>
          <a:srcRect/>
          <a:stretch/>
        </p:blipFill>
        <p:spPr>
          <a:xfrm>
            <a:off x="7671066" y="1505688"/>
            <a:ext cx="3836722" cy="4472991"/>
          </a:xfrm>
          <a:prstGeom prst="roundRect">
            <a:avLst>
              <a:gd name="adj" fmla="val 8594"/>
            </a:avLst>
          </a:prstGeom>
          <a:solidFill>
            <a:srgbClr val="ECECEC"/>
          </a:solidFill>
          <a:ln>
            <a:noFill/>
          </a:ln>
          <a:effectLst>
            <a:reflection stA="38000" endPos="28000" dist="5000" dir="5400000" sy="-100000" algn="bl" rotWithShape="0"/>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7"/>
          <p:cNvSpPr txBox="1">
            <a:spLocks noGrp="1"/>
          </p:cNvSpPr>
          <p:nvPr>
            <p:ph type="title"/>
          </p:nvPr>
        </p:nvSpPr>
        <p:spPr>
          <a:xfrm>
            <a:off x="7085011" y="685800"/>
            <a:ext cx="3657601" cy="1371600"/>
          </a:xfrm>
          <a:prstGeom prst="rect">
            <a:avLst/>
          </a:prstGeom>
          <a:noFill/>
          <a:ln>
            <a:noFill/>
          </a:ln>
        </p:spPr>
        <p:txBody>
          <a:bodyPr spcFirstLastPara="1" wrap="square" lIns="45700" tIns="45700" rIns="45700" bIns="45700" anchor="b" anchorCtr="0">
            <a:normAutofit/>
          </a:bodyPr>
          <a:lstStyle/>
          <a:p>
            <a:pPr marL="0" lvl="0" indent="0" algn="l" rtl="0">
              <a:lnSpc>
                <a:spcPct val="100000"/>
              </a:lnSpc>
              <a:spcBef>
                <a:spcPts val="0"/>
              </a:spcBef>
              <a:spcAft>
                <a:spcPts val="0"/>
              </a:spcAft>
              <a:buClr>
                <a:srgbClr val="FFFFFF"/>
              </a:buClr>
              <a:buSzPts val="3600"/>
              <a:buFont typeface="Century Gothic"/>
              <a:buNone/>
            </a:pPr>
            <a:r>
              <a:rPr lang="en-US" sz="3600"/>
              <a:t>GITHUB LINK</a:t>
            </a:r>
            <a:endParaRPr/>
          </a:p>
        </p:txBody>
      </p:sp>
      <p:sp>
        <p:nvSpPr>
          <p:cNvPr id="213" name="Google Shape;213;p17"/>
          <p:cNvSpPr txBox="1">
            <a:spLocks noGrp="1"/>
          </p:cNvSpPr>
          <p:nvPr>
            <p:ph type="body" idx="1"/>
          </p:nvPr>
        </p:nvSpPr>
        <p:spPr>
          <a:xfrm>
            <a:off x="684212" y="685800"/>
            <a:ext cx="5943602" cy="5308600"/>
          </a:xfrm>
          <a:prstGeom prst="rect">
            <a:avLst/>
          </a:prstGeom>
          <a:noFill/>
          <a:ln>
            <a:noFill/>
          </a:ln>
        </p:spPr>
        <p:txBody>
          <a:bodyPr spcFirstLastPara="1" wrap="square" lIns="45700" tIns="45700" rIns="45700" bIns="45700" anchor="ctr" anchorCtr="0">
            <a:normAutofit/>
          </a:bodyPr>
          <a:lstStyle/>
          <a:p>
            <a:pPr marL="285750" lvl="0" indent="-285750" algn="l" rtl="0">
              <a:lnSpc>
                <a:spcPct val="100000"/>
              </a:lnSpc>
              <a:spcBef>
                <a:spcPts val="0"/>
              </a:spcBef>
              <a:spcAft>
                <a:spcPts val="0"/>
              </a:spcAft>
              <a:buSzPts val="2560"/>
              <a:buChar char=""/>
            </a:pPr>
            <a:r>
              <a:rPr lang="en-US" sz="3200" u="sng">
                <a:solidFill>
                  <a:schemeClr val="hlink"/>
                </a:solidFill>
                <a:hlinkClick r:id="rId3"/>
              </a:rPr>
              <a:t>https://github.com/sg99356n/OnlineCC/wiki/Online-Compiler-Using-Cloud-Computing</a:t>
            </a:r>
            <a:endParaRPr sz="3200"/>
          </a:p>
        </p:txBody>
      </p:sp>
      <p:sp>
        <p:nvSpPr>
          <p:cNvPr id="214" name="Google Shape;214;p17"/>
          <p:cNvSpPr txBox="1">
            <a:spLocks noGrp="1"/>
          </p:cNvSpPr>
          <p:nvPr>
            <p:ph type="body" idx="2"/>
          </p:nvPr>
        </p:nvSpPr>
        <p:spPr>
          <a:xfrm>
            <a:off x="7085011" y="2209799"/>
            <a:ext cx="3657600" cy="3276600"/>
          </a:xfrm>
          <a:prstGeom prst="rect">
            <a:avLst/>
          </a:prstGeom>
          <a:noFill/>
          <a:ln>
            <a:noFill/>
          </a:ln>
        </p:spPr>
        <p:txBody>
          <a:bodyPr spcFirstLastPara="1" wrap="square" lIns="45700" tIns="45700" rIns="45700" bIns="45700" anchor="t" anchorCtr="0">
            <a:normAutofit/>
          </a:bodyPr>
          <a:lstStyle/>
          <a:p>
            <a:pPr marL="285750" lvl="0" indent="-184150" algn="l" rtl="0">
              <a:lnSpc>
                <a:spcPct val="100000"/>
              </a:lnSpc>
              <a:spcBef>
                <a:spcPts val="0"/>
              </a:spcBef>
              <a:spcAft>
                <a:spcPts val="0"/>
              </a:spcAft>
              <a:buSzPts val="1600"/>
              <a:buNone/>
            </a:pPr>
            <a:endParaRPr/>
          </a:p>
        </p:txBody>
      </p:sp>
      <p:pic>
        <p:nvPicPr>
          <p:cNvPr id="215" name="Google Shape;215;p17" descr="A picture containing icon&#10;&#10;Description automatically generated"/>
          <p:cNvPicPr preferRelativeResize="0"/>
          <p:nvPr/>
        </p:nvPicPr>
        <p:blipFill rotWithShape="1">
          <a:blip r:embed="rId4">
            <a:alphaModFix/>
          </a:blip>
          <a:srcRect/>
          <a:stretch/>
        </p:blipFill>
        <p:spPr>
          <a:xfrm>
            <a:off x="6717176" y="2209799"/>
            <a:ext cx="4393270" cy="3276600"/>
          </a:xfrm>
          <a:prstGeom prst="roundRect">
            <a:avLst>
              <a:gd name="adj" fmla="val 8594"/>
            </a:avLst>
          </a:prstGeom>
          <a:solidFill>
            <a:srgbClr val="ECECEC"/>
          </a:solidFill>
          <a:ln>
            <a:noFill/>
          </a:ln>
          <a:effectLst>
            <a:reflection stA="38000" endPos="28000" dist="5000" dir="5400000" sy="-100000" algn="bl" rotWithShape="0"/>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8"/>
          <p:cNvSpPr txBox="1">
            <a:spLocks noGrp="1"/>
          </p:cNvSpPr>
          <p:nvPr>
            <p:ph type="title"/>
          </p:nvPr>
        </p:nvSpPr>
        <p:spPr>
          <a:xfrm>
            <a:off x="1522412" y="2099731"/>
            <a:ext cx="8534401" cy="1507069"/>
          </a:xfrm>
          <a:prstGeom prst="rect">
            <a:avLst/>
          </a:prstGeom>
          <a:noFill/>
          <a:ln>
            <a:noFill/>
          </a:ln>
        </p:spPr>
        <p:txBody>
          <a:bodyPr spcFirstLastPara="1" wrap="square" lIns="45700" tIns="45700" rIns="45700" bIns="45700" anchor="ctr" anchorCtr="0">
            <a:normAutofit/>
          </a:bodyPr>
          <a:lstStyle/>
          <a:p>
            <a:pPr marL="0" lvl="0" indent="0" algn="ctr" rtl="0">
              <a:lnSpc>
                <a:spcPct val="100000"/>
              </a:lnSpc>
              <a:spcBef>
                <a:spcPts val="0"/>
              </a:spcBef>
              <a:spcAft>
                <a:spcPts val="0"/>
              </a:spcAft>
              <a:buClr>
                <a:srgbClr val="FFFFFF"/>
              </a:buClr>
              <a:buSzPts val="6500"/>
              <a:buFont typeface="Century Gothic"/>
              <a:buNone/>
            </a:pPr>
            <a:r>
              <a:rPr lang="en-US" sz="6500"/>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a:spLocks noGrp="1"/>
          </p:cNvSpPr>
          <p:nvPr>
            <p:ph type="title"/>
          </p:nvPr>
        </p:nvSpPr>
        <p:spPr>
          <a:xfrm>
            <a:off x="489140" y="438913"/>
            <a:ext cx="8534401" cy="963167"/>
          </a:xfrm>
          <a:prstGeom prst="rect">
            <a:avLst/>
          </a:prstGeom>
          <a:noFill/>
          <a:ln>
            <a:noFill/>
          </a:ln>
        </p:spPr>
        <p:txBody>
          <a:bodyPr spcFirstLastPara="1" wrap="square" lIns="45700" tIns="45700" rIns="45700" bIns="45700" anchor="ctr" anchorCtr="0">
            <a:normAutofit/>
          </a:bodyPr>
          <a:lstStyle/>
          <a:p>
            <a:pPr marL="0" lvl="0" indent="0" algn="l" rtl="0">
              <a:lnSpc>
                <a:spcPct val="100000"/>
              </a:lnSpc>
              <a:spcBef>
                <a:spcPts val="0"/>
              </a:spcBef>
              <a:spcAft>
                <a:spcPts val="0"/>
              </a:spcAft>
              <a:buClr>
                <a:srgbClr val="FFFFFF"/>
              </a:buClr>
              <a:buSzPts val="3600"/>
              <a:buFont typeface="Century Gothic"/>
              <a:buNone/>
            </a:pPr>
            <a:r>
              <a:rPr lang="en-US"/>
              <a:t>INTRODUCTION</a:t>
            </a:r>
            <a:endParaRPr/>
          </a:p>
        </p:txBody>
      </p:sp>
      <p:sp>
        <p:nvSpPr>
          <p:cNvPr id="105" name="Google Shape;105;p2"/>
          <p:cNvSpPr txBox="1">
            <a:spLocks noGrp="1"/>
          </p:cNvSpPr>
          <p:nvPr>
            <p:ph type="body" idx="1"/>
          </p:nvPr>
        </p:nvSpPr>
        <p:spPr>
          <a:xfrm>
            <a:off x="489140" y="1402080"/>
            <a:ext cx="6728523" cy="4925568"/>
          </a:xfrm>
          <a:prstGeom prst="rect">
            <a:avLst/>
          </a:prstGeom>
          <a:noFill/>
          <a:ln>
            <a:noFill/>
          </a:ln>
        </p:spPr>
        <p:txBody>
          <a:bodyPr spcFirstLastPara="1" wrap="square" lIns="45700" tIns="45700" rIns="45700" bIns="45700" anchor="ctr" anchorCtr="0">
            <a:normAutofit/>
          </a:bodyPr>
          <a:lstStyle/>
          <a:p>
            <a:pPr marL="0" lvl="0" indent="0" algn="l" rtl="0">
              <a:lnSpc>
                <a:spcPct val="100000"/>
              </a:lnSpc>
              <a:spcBef>
                <a:spcPts val="0"/>
              </a:spcBef>
              <a:spcAft>
                <a:spcPts val="0"/>
              </a:spcAft>
              <a:buSzPts val="1280"/>
              <a:buNone/>
            </a:pPr>
            <a:r>
              <a:rPr lang="en-US" sz="1600" b="1"/>
              <a:t>In today’s fast and competitive world everything is available on internet, and on web. So, we developed an online compiler using cloud computing. The main objective of this project is to develop a centralized compiler that helps to reduce problems like portability storage, cost, and space. </a:t>
            </a:r>
            <a:endParaRPr/>
          </a:p>
          <a:p>
            <a:pPr marL="0" lvl="0" indent="0" algn="l" rtl="0">
              <a:lnSpc>
                <a:spcPct val="100000"/>
              </a:lnSpc>
              <a:spcBef>
                <a:spcPts val="600"/>
              </a:spcBef>
              <a:spcAft>
                <a:spcPts val="0"/>
              </a:spcAft>
              <a:buSzPts val="1280"/>
              <a:buNone/>
            </a:pPr>
            <a:endParaRPr sz="1600" b="1"/>
          </a:p>
          <a:p>
            <a:pPr marL="0" lvl="0" indent="0" algn="l" rtl="0">
              <a:lnSpc>
                <a:spcPct val="100000"/>
              </a:lnSpc>
              <a:spcBef>
                <a:spcPts val="600"/>
              </a:spcBef>
              <a:spcAft>
                <a:spcPts val="0"/>
              </a:spcAft>
              <a:buSzPts val="1280"/>
              <a:buNone/>
            </a:pPr>
            <a:r>
              <a:rPr lang="en-US" sz="1600" b="1"/>
              <a:t>It is the most convenient tool to compile code, remove errors and debug code. Moreover, we can run the web-based application remotely from any network connection that is independent of platform. The challenge of installing a compiler on each machine is also avoided and therefore, these all benefits make this application suitable of cloud based online compiler make it suitable for performing online exams.</a:t>
            </a:r>
            <a:endParaRPr/>
          </a:p>
          <a:p>
            <a:pPr marL="0" lvl="0" indent="0" algn="l" rtl="0">
              <a:lnSpc>
                <a:spcPct val="100000"/>
              </a:lnSpc>
              <a:spcBef>
                <a:spcPts val="600"/>
              </a:spcBef>
              <a:spcAft>
                <a:spcPts val="0"/>
              </a:spcAft>
              <a:buSzPts val="1280"/>
              <a:buNone/>
            </a:pPr>
            <a:endParaRPr sz="1600"/>
          </a:p>
        </p:txBody>
      </p:sp>
      <p:pic>
        <p:nvPicPr>
          <p:cNvPr id="106" name="Google Shape;106;p2" descr="Text, icon&#10;&#10;Description automatically generated"/>
          <p:cNvPicPr preferRelativeResize="0"/>
          <p:nvPr/>
        </p:nvPicPr>
        <p:blipFill rotWithShape="1">
          <a:blip r:embed="rId3">
            <a:alphaModFix/>
          </a:blip>
          <a:srcRect/>
          <a:stretch/>
        </p:blipFill>
        <p:spPr>
          <a:xfrm>
            <a:off x="7693395" y="2000474"/>
            <a:ext cx="4246968" cy="372877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txBox="1">
            <a:spLocks noGrp="1"/>
          </p:cNvSpPr>
          <p:nvPr>
            <p:ph type="title"/>
          </p:nvPr>
        </p:nvSpPr>
        <p:spPr>
          <a:xfrm>
            <a:off x="827497" y="96820"/>
            <a:ext cx="7421525" cy="1143000"/>
          </a:xfrm>
          <a:prstGeom prst="rect">
            <a:avLst/>
          </a:prstGeom>
          <a:noFill/>
          <a:ln>
            <a:noFill/>
          </a:ln>
        </p:spPr>
        <p:txBody>
          <a:bodyPr spcFirstLastPara="1" wrap="square" lIns="45700" tIns="45700" rIns="45700" bIns="45700" anchor="b" anchorCtr="0">
            <a:normAutofit/>
          </a:bodyPr>
          <a:lstStyle/>
          <a:p>
            <a:pPr marL="0" lvl="0" indent="0" algn="l" rtl="0">
              <a:lnSpc>
                <a:spcPct val="100000"/>
              </a:lnSpc>
              <a:spcBef>
                <a:spcPts val="0"/>
              </a:spcBef>
              <a:spcAft>
                <a:spcPts val="0"/>
              </a:spcAft>
              <a:buClr>
                <a:srgbClr val="FFFFFF"/>
              </a:buClr>
              <a:buSzPts val="3600"/>
              <a:buFont typeface="Century Gothic"/>
              <a:buNone/>
            </a:pPr>
            <a:r>
              <a:rPr lang="en-US" sz="3600"/>
              <a:t>PERSONA</a:t>
            </a:r>
            <a:endParaRPr/>
          </a:p>
        </p:txBody>
      </p:sp>
      <p:sp>
        <p:nvSpPr>
          <p:cNvPr id="112" name="Google Shape;112;p3"/>
          <p:cNvSpPr txBox="1">
            <a:spLocks noGrp="1"/>
          </p:cNvSpPr>
          <p:nvPr>
            <p:ph type="body" idx="1"/>
          </p:nvPr>
        </p:nvSpPr>
        <p:spPr>
          <a:xfrm>
            <a:off x="4084859" y="2137361"/>
            <a:ext cx="7696016" cy="4933507"/>
          </a:xfrm>
          <a:prstGeom prst="rect">
            <a:avLst/>
          </a:prstGeom>
          <a:noFill/>
          <a:ln>
            <a:noFill/>
          </a:ln>
        </p:spPr>
        <p:txBody>
          <a:bodyPr spcFirstLastPara="1" wrap="square" lIns="45700" tIns="45700" rIns="45700" bIns="45700" anchor="t" anchorCtr="0">
            <a:noAutofit/>
          </a:bodyPr>
          <a:lstStyle/>
          <a:p>
            <a:pPr marL="0" lvl="0" indent="0" algn="just" rtl="0">
              <a:lnSpc>
                <a:spcPct val="90000"/>
              </a:lnSpc>
              <a:spcBef>
                <a:spcPts val="0"/>
              </a:spcBef>
              <a:spcAft>
                <a:spcPts val="0"/>
              </a:spcAft>
              <a:buSzPts val="2000"/>
              <a:buNone/>
            </a:pPr>
            <a:r>
              <a:rPr lang="en-US" sz="2000" b="1"/>
              <a:t>I am John pursuing Master’s from a well-known university. Being a Graduate student in Computer Science, writing and compiling codes in different languages is part of our daily life. Sometimes we find it difficult to get the subscription for different compiler because it’s costly and it will become more costly if we are taking subscription for different compiler for each coding languages. </a:t>
            </a:r>
            <a:endParaRPr/>
          </a:p>
          <a:p>
            <a:pPr marL="0" lvl="0" indent="0" algn="just" rtl="0">
              <a:lnSpc>
                <a:spcPct val="90000"/>
              </a:lnSpc>
              <a:spcBef>
                <a:spcPts val="600"/>
              </a:spcBef>
              <a:spcAft>
                <a:spcPts val="0"/>
              </a:spcAft>
              <a:buSzPts val="2000"/>
              <a:buNone/>
            </a:pPr>
            <a:r>
              <a:rPr lang="en-US" sz="2000" b="1"/>
              <a:t>Therefore, we yearn for a single platform where we can compile at least more frequently used languages (Java, Python, C#, C, C++) at the same platform by making the coder’s life easier. </a:t>
            </a:r>
            <a:endParaRPr/>
          </a:p>
        </p:txBody>
      </p:sp>
      <p:pic>
        <p:nvPicPr>
          <p:cNvPr id="113" name="Google Shape;113;p3" descr="Icon&#10;&#10;Description automatically generated"/>
          <p:cNvPicPr preferRelativeResize="0"/>
          <p:nvPr/>
        </p:nvPicPr>
        <p:blipFill rotWithShape="1">
          <a:blip r:embed="rId3">
            <a:alphaModFix/>
          </a:blip>
          <a:srcRect/>
          <a:stretch/>
        </p:blipFill>
        <p:spPr>
          <a:xfrm>
            <a:off x="411125" y="2053385"/>
            <a:ext cx="3251200" cy="3251200"/>
          </a:xfrm>
          <a:prstGeom prst="roundRect">
            <a:avLst>
              <a:gd name="adj" fmla="val 8594"/>
            </a:avLst>
          </a:prstGeom>
          <a:solidFill>
            <a:srgbClr val="ECECEC"/>
          </a:solidFill>
          <a:ln>
            <a:noFill/>
          </a:ln>
          <a:effectLst>
            <a:reflection stA="38000" endPos="28000" dist="5000" dir="5400000" sy="-100000" algn="bl" rotWithShape="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4"/>
          <p:cNvSpPr txBox="1">
            <a:spLocks noGrp="1"/>
          </p:cNvSpPr>
          <p:nvPr>
            <p:ph type="title"/>
          </p:nvPr>
        </p:nvSpPr>
        <p:spPr>
          <a:xfrm>
            <a:off x="684211" y="-1140801"/>
            <a:ext cx="8534402" cy="2281601"/>
          </a:xfrm>
          <a:prstGeom prst="rect">
            <a:avLst/>
          </a:prstGeom>
          <a:noFill/>
          <a:ln>
            <a:noFill/>
          </a:ln>
        </p:spPr>
        <p:txBody>
          <a:bodyPr spcFirstLastPara="1" wrap="square" lIns="45700" tIns="45700" rIns="45700" bIns="45700" anchor="b" anchorCtr="0">
            <a:normAutofit/>
          </a:bodyPr>
          <a:lstStyle/>
          <a:p>
            <a:pPr marL="0" lvl="0" indent="0" algn="l" rtl="0">
              <a:lnSpc>
                <a:spcPct val="100000"/>
              </a:lnSpc>
              <a:spcBef>
                <a:spcPts val="0"/>
              </a:spcBef>
              <a:spcAft>
                <a:spcPts val="0"/>
              </a:spcAft>
              <a:buClr>
                <a:srgbClr val="FFFFFF"/>
              </a:buClr>
              <a:buSzPts val="3600"/>
              <a:buFont typeface="Century Gothic"/>
              <a:buNone/>
            </a:pPr>
            <a:r>
              <a:rPr lang="en-US"/>
              <a:t>TECHNOLOGIES USED</a:t>
            </a:r>
            <a:endParaRPr/>
          </a:p>
        </p:txBody>
      </p:sp>
      <p:sp>
        <p:nvSpPr>
          <p:cNvPr id="119" name="Google Shape;119;p4"/>
          <p:cNvSpPr txBox="1">
            <a:spLocks noGrp="1"/>
          </p:cNvSpPr>
          <p:nvPr>
            <p:ph type="body" idx="1"/>
          </p:nvPr>
        </p:nvSpPr>
        <p:spPr>
          <a:xfrm>
            <a:off x="684212" y="1479062"/>
            <a:ext cx="8534401" cy="4749800"/>
          </a:xfrm>
          <a:prstGeom prst="rect">
            <a:avLst/>
          </a:prstGeom>
          <a:noFill/>
          <a:ln>
            <a:noFill/>
          </a:ln>
        </p:spPr>
        <p:txBody>
          <a:bodyPr spcFirstLastPara="1" wrap="square" lIns="45700" tIns="45700" rIns="45700" bIns="45700" anchor="t" anchorCtr="0">
            <a:normAutofit/>
          </a:bodyPr>
          <a:lstStyle/>
          <a:p>
            <a:pPr marL="342900" lvl="0" indent="-342900" algn="l" rtl="0">
              <a:lnSpc>
                <a:spcPct val="100000"/>
              </a:lnSpc>
              <a:spcBef>
                <a:spcPts val="0"/>
              </a:spcBef>
              <a:spcAft>
                <a:spcPts val="0"/>
              </a:spcAft>
              <a:buSzPts val="2400"/>
              <a:buFont typeface="Century Gothic"/>
              <a:buAutoNum type="arabicPeriod"/>
            </a:pPr>
            <a:r>
              <a:rPr lang="en-US" sz="2400"/>
              <a:t>Google Cloud Platform</a:t>
            </a:r>
            <a:endParaRPr/>
          </a:p>
          <a:p>
            <a:pPr marL="342900" lvl="0" indent="-342900" algn="l" rtl="0">
              <a:lnSpc>
                <a:spcPct val="100000"/>
              </a:lnSpc>
              <a:spcBef>
                <a:spcPts val="600"/>
              </a:spcBef>
              <a:spcAft>
                <a:spcPts val="0"/>
              </a:spcAft>
              <a:buSzPts val="2400"/>
              <a:buFont typeface="Century Gothic"/>
              <a:buAutoNum type="arabicPeriod"/>
            </a:pPr>
            <a:r>
              <a:rPr lang="en-US" sz="2400"/>
              <a:t>Python(Flask) (Middleware Business Logic)</a:t>
            </a:r>
            <a:endParaRPr/>
          </a:p>
          <a:p>
            <a:pPr marL="342900" lvl="0" indent="-342900" algn="l" rtl="0">
              <a:lnSpc>
                <a:spcPct val="100000"/>
              </a:lnSpc>
              <a:spcBef>
                <a:spcPts val="600"/>
              </a:spcBef>
              <a:spcAft>
                <a:spcPts val="0"/>
              </a:spcAft>
              <a:buSzPts val="2400"/>
              <a:buFont typeface="Century Gothic"/>
              <a:buAutoNum type="arabicPeriod"/>
            </a:pPr>
            <a:r>
              <a:rPr lang="en-US" sz="2400"/>
              <a:t>HTML/CSS (Front-end)</a:t>
            </a:r>
            <a:endParaRPr/>
          </a:p>
          <a:p>
            <a:pPr marL="342900" lvl="0" indent="-342900" algn="l" rtl="0">
              <a:lnSpc>
                <a:spcPct val="100000"/>
              </a:lnSpc>
              <a:spcBef>
                <a:spcPts val="600"/>
              </a:spcBef>
              <a:spcAft>
                <a:spcPts val="0"/>
              </a:spcAft>
              <a:buSzPts val="2400"/>
              <a:buFont typeface="Century Gothic"/>
              <a:buAutoNum type="arabicPeriod"/>
            </a:pPr>
            <a:r>
              <a:rPr lang="en-US" sz="2400"/>
              <a:t>MongoDB (Database)</a:t>
            </a:r>
            <a:endParaRPr/>
          </a:p>
        </p:txBody>
      </p:sp>
      <p:pic>
        <p:nvPicPr>
          <p:cNvPr id="120" name="Google Shape;120;p4" descr="Gears"/>
          <p:cNvPicPr preferRelativeResize="0"/>
          <p:nvPr/>
        </p:nvPicPr>
        <p:blipFill rotWithShape="1">
          <a:blip r:embed="rId3">
            <a:alphaModFix/>
          </a:blip>
          <a:srcRect/>
          <a:stretch/>
        </p:blipFill>
        <p:spPr>
          <a:xfrm>
            <a:off x="6062697" y="629138"/>
            <a:ext cx="5445091" cy="5445091"/>
          </a:xfrm>
          <a:prstGeom prst="rect">
            <a:avLst/>
          </a:prstGeom>
          <a:noFill/>
          <a:ln>
            <a:noFill/>
          </a:ln>
          <a:effectLst>
            <a:outerShdw blurRad="50800" dist="38100" dir="2700000" algn="tl" rotWithShape="0">
              <a:srgbClr val="000000">
                <a:alpha val="4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txBox="1">
            <a:spLocks noGrp="1"/>
          </p:cNvSpPr>
          <p:nvPr>
            <p:ph type="title"/>
          </p:nvPr>
        </p:nvSpPr>
        <p:spPr>
          <a:xfrm>
            <a:off x="560016" y="484795"/>
            <a:ext cx="8534401" cy="1507069"/>
          </a:xfrm>
          <a:prstGeom prst="rect">
            <a:avLst/>
          </a:prstGeom>
          <a:noFill/>
          <a:ln>
            <a:noFill/>
          </a:ln>
        </p:spPr>
        <p:txBody>
          <a:bodyPr spcFirstLastPara="1" wrap="square" lIns="45700" tIns="45700" rIns="45700" bIns="45700" anchor="ctr" anchorCtr="0">
            <a:normAutofit/>
          </a:bodyPr>
          <a:lstStyle/>
          <a:p>
            <a:pPr marL="0" lvl="0" indent="0" algn="l" rtl="0">
              <a:lnSpc>
                <a:spcPct val="100000"/>
              </a:lnSpc>
              <a:spcBef>
                <a:spcPts val="0"/>
              </a:spcBef>
              <a:spcAft>
                <a:spcPts val="0"/>
              </a:spcAft>
              <a:buClr>
                <a:srgbClr val="FFFFFF"/>
              </a:buClr>
              <a:buSzPts val="3600"/>
              <a:buFont typeface="Century Gothic"/>
              <a:buNone/>
            </a:pPr>
            <a:r>
              <a:rPr lang="en-US"/>
              <a:t>USER STORIES</a:t>
            </a:r>
            <a:endParaRPr/>
          </a:p>
        </p:txBody>
      </p:sp>
      <p:graphicFrame>
        <p:nvGraphicFramePr>
          <p:cNvPr id="126" name="Google Shape;126;p5"/>
          <p:cNvGraphicFramePr/>
          <p:nvPr/>
        </p:nvGraphicFramePr>
        <p:xfrm>
          <a:off x="595251" y="1814079"/>
          <a:ext cx="3000000" cy="3000000"/>
        </p:xfrm>
        <a:graphic>
          <a:graphicData uri="http://schemas.openxmlformats.org/drawingml/2006/table">
            <a:tbl>
              <a:tblPr firstRow="1" bandRow="1">
                <a:gradFill>
                  <a:gsLst>
                    <a:gs pos="0">
                      <a:srgbClr val="B0B6CE"/>
                    </a:gs>
                    <a:gs pos="35000">
                      <a:srgbClr val="C9CCDB"/>
                    </a:gs>
                    <a:gs pos="100000">
                      <a:srgbClr val="EAEAF1"/>
                    </a:gs>
                  </a:gsLst>
                  <a:lin ang="16200000" scaled="0"/>
                </a:gradFill>
                <a:tableStyleId>{8A6CC72E-D89B-47F3-B2CD-FFE812AC1947}</a:tableStyleId>
              </a:tblPr>
              <a:tblGrid>
                <a:gridCol w="566250">
                  <a:extLst>
                    <a:ext uri="{9D8B030D-6E8A-4147-A177-3AD203B41FA5}">
                      <a16:colId xmlns:a16="http://schemas.microsoft.com/office/drawing/2014/main" val="20000"/>
                    </a:ext>
                  </a:extLst>
                </a:gridCol>
                <a:gridCol w="1626075">
                  <a:extLst>
                    <a:ext uri="{9D8B030D-6E8A-4147-A177-3AD203B41FA5}">
                      <a16:colId xmlns:a16="http://schemas.microsoft.com/office/drawing/2014/main" val="20001"/>
                    </a:ext>
                  </a:extLst>
                </a:gridCol>
                <a:gridCol w="501475">
                  <a:extLst>
                    <a:ext uri="{9D8B030D-6E8A-4147-A177-3AD203B41FA5}">
                      <a16:colId xmlns:a16="http://schemas.microsoft.com/office/drawing/2014/main" val="20002"/>
                    </a:ext>
                  </a:extLst>
                </a:gridCol>
                <a:gridCol w="3043475">
                  <a:extLst>
                    <a:ext uri="{9D8B030D-6E8A-4147-A177-3AD203B41FA5}">
                      <a16:colId xmlns:a16="http://schemas.microsoft.com/office/drawing/2014/main" val="20003"/>
                    </a:ext>
                  </a:extLst>
                </a:gridCol>
                <a:gridCol w="5299450">
                  <a:extLst>
                    <a:ext uri="{9D8B030D-6E8A-4147-A177-3AD203B41FA5}">
                      <a16:colId xmlns:a16="http://schemas.microsoft.com/office/drawing/2014/main" val="20004"/>
                    </a:ext>
                  </a:extLst>
                </a:gridCol>
              </a:tblGrid>
              <a:tr h="814025">
                <a:tc>
                  <a:txBody>
                    <a:bodyPr/>
                    <a:lstStyle/>
                    <a:p>
                      <a:pPr marL="0" marR="0" lvl="0" indent="0" algn="l" rtl="0">
                        <a:lnSpc>
                          <a:spcPct val="100000"/>
                        </a:lnSpc>
                        <a:spcBef>
                          <a:spcPts val="0"/>
                        </a:spcBef>
                        <a:spcAft>
                          <a:spcPts val="0"/>
                        </a:spcAft>
                        <a:buClr>
                          <a:schemeClr val="dk1"/>
                        </a:buClr>
                        <a:buSzPts val="1000"/>
                        <a:buFont typeface="Helvetica Neue"/>
                        <a:buNone/>
                      </a:pPr>
                      <a:r>
                        <a:rPr lang="en-US" sz="1000" u="none" strike="noStrike" cap="none"/>
                        <a:t>ID</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Helvetica Neue"/>
                        <a:buNone/>
                      </a:pPr>
                      <a:r>
                        <a:rPr lang="en-US" sz="1000" u="none" strike="noStrike" cap="none"/>
                        <a:t>Features</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Helvetica Neue"/>
                        <a:buNone/>
                      </a:pPr>
                      <a:r>
                        <a:rPr lang="en-US" sz="1000" u="none" strike="noStrike" cap="none"/>
                        <a:t>As a</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Helvetica Neue"/>
                        <a:buNone/>
                      </a:pPr>
                      <a:r>
                        <a:rPr lang="en-US" sz="1000" u="none" strike="noStrike" cap="none"/>
                        <a:t>I want to</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Helvetica Neue"/>
                        <a:buNone/>
                      </a:pPr>
                      <a:r>
                        <a:rPr lang="en-US" sz="1000" u="none" strike="noStrike" cap="none"/>
                        <a:t>So that</a:t>
                      </a:r>
                      <a:endParaRPr sz="1000" u="none" strike="noStrike" cap="none">
                        <a:latin typeface="Century Gothic"/>
                        <a:ea typeface="Century Gothic"/>
                        <a:cs typeface="Century Gothic"/>
                        <a:sym typeface="Century Gothic"/>
                      </a:endParaRPr>
                    </a:p>
                  </a:txBody>
                  <a:tcPr marL="91450" marR="91450" marT="45725" marB="45725"/>
                </a:tc>
                <a:extLst>
                  <a:ext uri="{0D108BD9-81ED-4DB2-BD59-A6C34878D82A}">
                    <a16:rowId xmlns:a16="http://schemas.microsoft.com/office/drawing/2014/main" val="10000"/>
                  </a:ext>
                </a:extLst>
              </a:tr>
              <a:tr h="1127100">
                <a:tc>
                  <a:txBody>
                    <a:bodyPr/>
                    <a:lstStyle/>
                    <a:p>
                      <a:pPr marL="0" marR="0" lvl="0" indent="0" algn="l" rtl="0">
                        <a:lnSpc>
                          <a:spcPct val="100000"/>
                        </a:lnSpc>
                        <a:spcBef>
                          <a:spcPts val="0"/>
                        </a:spcBef>
                        <a:spcAft>
                          <a:spcPts val="0"/>
                        </a:spcAft>
                        <a:buClr>
                          <a:schemeClr val="dk1"/>
                        </a:buClr>
                        <a:buSzPts val="1000"/>
                        <a:buFont typeface="Helvetica Neue"/>
                        <a:buNone/>
                      </a:pPr>
                      <a:r>
                        <a:rPr lang="en-US" sz="1000" u="none" strike="noStrike" cap="none"/>
                        <a:t>1</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Helvetica Neue"/>
                        <a:buNone/>
                      </a:pPr>
                      <a:r>
                        <a:rPr lang="en-US" sz="1000" u="none" strike="noStrike" cap="none"/>
                        <a:t>User Registration</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Helvetica Neue"/>
                        <a:buNone/>
                      </a:pPr>
                      <a:r>
                        <a:rPr lang="en-US" sz="1000" u="none" strike="noStrike" cap="none"/>
                        <a:t>User</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Helvetica Neue"/>
                        <a:buNone/>
                      </a:pPr>
                      <a:r>
                        <a:rPr lang="en-US" sz="1000" u="none" strike="noStrike" cap="none"/>
                        <a:t>Enter login details that is the first and last name, e-mail and password.</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Helvetica Neue"/>
                        <a:buNone/>
                      </a:pPr>
                      <a:r>
                        <a:rPr lang="en-US" sz="1000" u="none" strike="noStrike" cap="none"/>
                        <a:t>I can create my profile and register myself on the cloud computing service.</a:t>
                      </a:r>
                      <a:endParaRPr/>
                    </a:p>
                    <a:p>
                      <a:pPr marL="0" marR="0" lvl="0" indent="0" algn="l" rtl="0">
                        <a:lnSpc>
                          <a:spcPct val="100000"/>
                        </a:lnSpc>
                        <a:spcBef>
                          <a:spcPts val="0"/>
                        </a:spcBef>
                        <a:spcAft>
                          <a:spcPts val="0"/>
                        </a:spcAft>
                        <a:buClr>
                          <a:schemeClr val="dk1"/>
                        </a:buClr>
                        <a:buSzPts val="1000"/>
                        <a:buFont typeface="Helvetica Neue"/>
                        <a:buNone/>
                      </a:pPr>
                      <a:endParaRPr sz="1000" u="none" strike="noStrike" cap="none">
                        <a:latin typeface="Century Gothic"/>
                        <a:ea typeface="Century Gothic"/>
                        <a:cs typeface="Century Gothic"/>
                        <a:sym typeface="Century Gothic"/>
                      </a:endParaRPr>
                    </a:p>
                  </a:txBody>
                  <a:tcPr marL="91450" marR="91450" marT="45725" marB="45725"/>
                </a:tc>
                <a:extLst>
                  <a:ext uri="{0D108BD9-81ED-4DB2-BD59-A6C34878D82A}">
                    <a16:rowId xmlns:a16="http://schemas.microsoft.com/office/drawing/2014/main" val="10001"/>
                  </a:ext>
                </a:extLst>
              </a:tr>
              <a:tr h="1127100">
                <a:tc>
                  <a:txBody>
                    <a:bodyPr/>
                    <a:lstStyle/>
                    <a:p>
                      <a:pPr marL="0" marR="0" lvl="0" indent="0" algn="l" rtl="0">
                        <a:lnSpc>
                          <a:spcPct val="100000"/>
                        </a:lnSpc>
                        <a:spcBef>
                          <a:spcPts val="0"/>
                        </a:spcBef>
                        <a:spcAft>
                          <a:spcPts val="0"/>
                        </a:spcAft>
                        <a:buClr>
                          <a:schemeClr val="dk1"/>
                        </a:buClr>
                        <a:buSzPts val="1000"/>
                        <a:buFont typeface="Helvetica Neue"/>
                        <a:buNone/>
                      </a:pPr>
                      <a:r>
                        <a:rPr lang="en-US" sz="1000" u="none" strike="noStrike" cap="none"/>
                        <a:t>2</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Helvetica Neue"/>
                        <a:buNone/>
                      </a:pPr>
                      <a:r>
                        <a:rPr lang="en-US" sz="1000" u="none" strike="noStrike" cap="none"/>
                        <a:t>Login</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Helvetica Neue"/>
                        <a:buNone/>
                      </a:pPr>
                      <a:r>
                        <a:rPr lang="en-US" sz="1000" u="none" strike="noStrike" cap="none"/>
                        <a:t>User</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Helvetica Neue"/>
                        <a:buNone/>
                      </a:pPr>
                      <a:r>
                        <a:rPr lang="en-US" sz="1000" u="none" strike="noStrike" cap="none"/>
                        <a:t>Enter registered e-mail and password.</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Helvetica Neue"/>
                        <a:buNone/>
                      </a:pPr>
                      <a:r>
                        <a:rPr lang="en-US" sz="1000" u="none" strike="noStrike" cap="none"/>
                        <a:t>I can authenticate my account and after that I can retrieve previously stored source code.</a:t>
                      </a:r>
                      <a:endParaRPr/>
                    </a:p>
                    <a:p>
                      <a:pPr marL="0" marR="0" lvl="0" indent="0" algn="l" rtl="0">
                        <a:lnSpc>
                          <a:spcPct val="100000"/>
                        </a:lnSpc>
                        <a:spcBef>
                          <a:spcPts val="0"/>
                        </a:spcBef>
                        <a:spcAft>
                          <a:spcPts val="0"/>
                        </a:spcAft>
                        <a:buClr>
                          <a:schemeClr val="dk1"/>
                        </a:buClr>
                        <a:buSzPts val="1000"/>
                        <a:buFont typeface="Helvetica Neue"/>
                        <a:buNone/>
                      </a:pPr>
                      <a:endParaRPr sz="1000" u="none" strike="noStrike" cap="none">
                        <a:latin typeface="Century Gothic"/>
                        <a:ea typeface="Century Gothic"/>
                        <a:cs typeface="Century Gothic"/>
                        <a:sym typeface="Century Gothic"/>
                      </a:endParaRPr>
                    </a:p>
                  </a:txBody>
                  <a:tcPr marL="91450" marR="91450" marT="45725" marB="45725"/>
                </a:tc>
                <a:extLst>
                  <a:ext uri="{0D108BD9-81ED-4DB2-BD59-A6C34878D82A}">
                    <a16:rowId xmlns:a16="http://schemas.microsoft.com/office/drawing/2014/main" val="10002"/>
                  </a:ext>
                </a:extLst>
              </a:tr>
              <a:tr h="1268275">
                <a:tc>
                  <a:txBody>
                    <a:bodyPr/>
                    <a:lstStyle/>
                    <a:p>
                      <a:pPr marL="0" marR="0" lvl="0" indent="0" algn="l" rtl="0">
                        <a:lnSpc>
                          <a:spcPct val="100000"/>
                        </a:lnSpc>
                        <a:spcBef>
                          <a:spcPts val="0"/>
                        </a:spcBef>
                        <a:spcAft>
                          <a:spcPts val="0"/>
                        </a:spcAft>
                        <a:buClr>
                          <a:schemeClr val="dk1"/>
                        </a:buClr>
                        <a:buSzPts val="1000"/>
                        <a:buFont typeface="Helvetica Neue"/>
                        <a:buNone/>
                      </a:pPr>
                      <a:r>
                        <a:rPr lang="en-US" sz="1000" u="none" strike="noStrike" cap="none"/>
                        <a:t>3</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Helvetica Neue"/>
                        <a:buNone/>
                      </a:pPr>
                      <a:r>
                        <a:rPr lang="en-US" sz="1000" u="none" strike="noStrike" cap="none"/>
                        <a:t>Compilers for C, C++, C#, Java and Python</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Helvetica Neue"/>
                        <a:buNone/>
                      </a:pPr>
                      <a:r>
                        <a:rPr lang="en-US" sz="1000" u="none" strike="noStrike" cap="none"/>
                        <a:t>User</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Helvetica Neue"/>
                        <a:buNone/>
                      </a:pPr>
                      <a:r>
                        <a:rPr lang="en-US" sz="1000" u="none" strike="noStrike" cap="none"/>
                        <a:t>Select any of the compilers from the drop-down menu.</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Helvetica Neue"/>
                        <a:buNone/>
                      </a:pPr>
                      <a:r>
                        <a:rPr lang="en-US" sz="1000" u="none" strike="noStrike" cap="none"/>
                        <a:t>I can compile the code in any of the programming languages.</a:t>
                      </a:r>
                      <a:endParaRPr/>
                    </a:p>
                    <a:p>
                      <a:pPr marL="0" marR="0" lvl="0" indent="0" algn="l" rtl="0">
                        <a:lnSpc>
                          <a:spcPct val="100000"/>
                        </a:lnSpc>
                        <a:spcBef>
                          <a:spcPts val="0"/>
                        </a:spcBef>
                        <a:spcAft>
                          <a:spcPts val="0"/>
                        </a:spcAft>
                        <a:buClr>
                          <a:schemeClr val="dk1"/>
                        </a:buClr>
                        <a:buSzPts val="1000"/>
                        <a:buFont typeface="Helvetica Neue"/>
                        <a:buNone/>
                      </a:pPr>
                      <a:endParaRPr sz="1000" u="none" strike="noStrike" cap="none">
                        <a:latin typeface="Century Gothic"/>
                        <a:ea typeface="Century Gothic"/>
                        <a:cs typeface="Century Gothic"/>
                        <a:sym typeface="Century Gothic"/>
                      </a:endParaRPr>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6"/>
          <p:cNvSpPr txBox="1">
            <a:spLocks noGrp="1"/>
          </p:cNvSpPr>
          <p:nvPr>
            <p:ph type="title"/>
          </p:nvPr>
        </p:nvSpPr>
        <p:spPr>
          <a:xfrm>
            <a:off x="554628" y="360831"/>
            <a:ext cx="8534401" cy="1507069"/>
          </a:xfrm>
          <a:prstGeom prst="rect">
            <a:avLst/>
          </a:prstGeom>
          <a:noFill/>
          <a:ln>
            <a:noFill/>
          </a:ln>
        </p:spPr>
        <p:txBody>
          <a:bodyPr spcFirstLastPara="1" wrap="square" lIns="45700" tIns="45700" rIns="45700" bIns="45700" anchor="ctr" anchorCtr="0">
            <a:normAutofit/>
          </a:bodyPr>
          <a:lstStyle/>
          <a:p>
            <a:pPr marL="0" lvl="0" indent="0" algn="l" rtl="0">
              <a:lnSpc>
                <a:spcPct val="100000"/>
              </a:lnSpc>
              <a:spcBef>
                <a:spcPts val="0"/>
              </a:spcBef>
              <a:spcAft>
                <a:spcPts val="0"/>
              </a:spcAft>
              <a:buClr>
                <a:srgbClr val="FFFFFF"/>
              </a:buClr>
              <a:buSzPts val="3600"/>
              <a:buFont typeface="Century Gothic"/>
              <a:buNone/>
            </a:pPr>
            <a:r>
              <a:rPr lang="en-US"/>
              <a:t>ACCEPTANCE CRITERIA</a:t>
            </a:r>
            <a:endParaRPr/>
          </a:p>
        </p:txBody>
      </p:sp>
      <p:graphicFrame>
        <p:nvGraphicFramePr>
          <p:cNvPr id="132" name="Google Shape;132;p6"/>
          <p:cNvGraphicFramePr/>
          <p:nvPr/>
        </p:nvGraphicFramePr>
        <p:xfrm>
          <a:off x="554628" y="1602134"/>
          <a:ext cx="3000000" cy="3000000"/>
        </p:xfrm>
        <a:graphic>
          <a:graphicData uri="http://schemas.openxmlformats.org/drawingml/2006/table">
            <a:tbl>
              <a:tblPr firstRow="1" bandRow="1">
                <a:noFill/>
                <a:tableStyleId>{8A6CC72E-D89B-47F3-B2CD-FFE812AC1947}</a:tableStyleId>
              </a:tblPr>
              <a:tblGrid>
                <a:gridCol w="1038525">
                  <a:extLst>
                    <a:ext uri="{9D8B030D-6E8A-4147-A177-3AD203B41FA5}">
                      <a16:colId xmlns:a16="http://schemas.microsoft.com/office/drawing/2014/main" val="20000"/>
                    </a:ext>
                  </a:extLst>
                </a:gridCol>
                <a:gridCol w="2982300">
                  <a:extLst>
                    <a:ext uri="{9D8B030D-6E8A-4147-A177-3AD203B41FA5}">
                      <a16:colId xmlns:a16="http://schemas.microsoft.com/office/drawing/2014/main" val="20001"/>
                    </a:ext>
                  </a:extLst>
                </a:gridCol>
                <a:gridCol w="919750">
                  <a:extLst>
                    <a:ext uri="{9D8B030D-6E8A-4147-A177-3AD203B41FA5}">
                      <a16:colId xmlns:a16="http://schemas.microsoft.com/office/drawing/2014/main" val="20002"/>
                    </a:ext>
                  </a:extLst>
                </a:gridCol>
                <a:gridCol w="6057650">
                  <a:extLst>
                    <a:ext uri="{9D8B030D-6E8A-4147-A177-3AD203B41FA5}">
                      <a16:colId xmlns:a16="http://schemas.microsoft.com/office/drawing/2014/main" val="20003"/>
                    </a:ext>
                  </a:extLst>
                </a:gridCol>
              </a:tblGrid>
              <a:tr h="385975">
                <a:tc>
                  <a:txBody>
                    <a:bodyPr/>
                    <a:lstStyle/>
                    <a:p>
                      <a:pPr marL="0" marR="0" lvl="0" indent="0" algn="l" rtl="0">
                        <a:lnSpc>
                          <a:spcPct val="100000"/>
                        </a:lnSpc>
                        <a:spcBef>
                          <a:spcPts val="0"/>
                        </a:spcBef>
                        <a:spcAft>
                          <a:spcPts val="0"/>
                        </a:spcAft>
                        <a:buClr>
                          <a:schemeClr val="dk1"/>
                        </a:buClr>
                        <a:buSzPts val="1000"/>
                        <a:buFont typeface="Helvetica Neue"/>
                        <a:buNone/>
                      </a:pPr>
                      <a:r>
                        <a:rPr lang="en-US" sz="1000" u="none" strike="noStrike" cap="none"/>
                        <a:t>ID</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Helvetica Neue"/>
                        <a:buNone/>
                      </a:pPr>
                      <a:r>
                        <a:rPr lang="en-US" sz="1000" u="none" strike="noStrike" cap="none"/>
                        <a:t>Features</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Helvetica Neue"/>
                        <a:buNone/>
                      </a:pPr>
                      <a:r>
                        <a:rPr lang="en-US" sz="1000" u="none" strike="noStrike" cap="none"/>
                        <a:t>As a</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Helvetica Neue"/>
                        <a:buNone/>
                      </a:pPr>
                      <a:r>
                        <a:rPr lang="en-US" sz="1000" u="none" strike="noStrike" cap="none"/>
                        <a:t>Acceptance Criteria</a:t>
                      </a:r>
                      <a:endParaRPr sz="1000" u="none" strike="noStrike" cap="none">
                        <a:latin typeface="Century Gothic"/>
                        <a:ea typeface="Century Gothic"/>
                        <a:cs typeface="Century Gothic"/>
                        <a:sym typeface="Century Gothic"/>
                      </a:endParaRPr>
                    </a:p>
                  </a:txBody>
                  <a:tcPr marL="91450" marR="91450" marT="45725" marB="45725"/>
                </a:tc>
                <a:extLst>
                  <a:ext uri="{0D108BD9-81ED-4DB2-BD59-A6C34878D82A}">
                    <a16:rowId xmlns:a16="http://schemas.microsoft.com/office/drawing/2014/main" val="10000"/>
                  </a:ext>
                </a:extLst>
              </a:tr>
              <a:tr h="2226125">
                <a:tc>
                  <a:txBody>
                    <a:bodyPr/>
                    <a:lstStyle/>
                    <a:p>
                      <a:pPr marL="0" marR="0" lvl="0" indent="0" algn="l" rtl="0">
                        <a:lnSpc>
                          <a:spcPct val="100000"/>
                        </a:lnSpc>
                        <a:spcBef>
                          <a:spcPts val="0"/>
                        </a:spcBef>
                        <a:spcAft>
                          <a:spcPts val="0"/>
                        </a:spcAft>
                        <a:buClr>
                          <a:schemeClr val="dk1"/>
                        </a:buClr>
                        <a:buSzPts val="1000"/>
                        <a:buFont typeface="Helvetica Neue"/>
                        <a:buNone/>
                      </a:pPr>
                      <a:r>
                        <a:rPr lang="en-US" sz="1000" u="none" strike="noStrike" cap="none"/>
                        <a:t>1</a:t>
                      </a:r>
                      <a:endParaRPr sz="1000" u="none" strike="noStrike" cap="none">
                        <a:latin typeface="Century Gothic"/>
                        <a:ea typeface="Century Gothic"/>
                        <a:cs typeface="Century Gothic"/>
                        <a:sym typeface="Century Gothic"/>
                      </a:endParaRPr>
                    </a:p>
                  </a:txBody>
                  <a:tcPr marL="91450" marR="91450" marT="45725" marB="45725">
                    <a:solidFill>
                      <a:srgbClr val="8A9CB5"/>
                    </a:solidFill>
                  </a:tcPr>
                </a:tc>
                <a:tc>
                  <a:txBody>
                    <a:bodyPr/>
                    <a:lstStyle/>
                    <a:p>
                      <a:pPr marL="0" marR="0" lvl="0" indent="0" algn="l" rtl="0">
                        <a:lnSpc>
                          <a:spcPct val="100000"/>
                        </a:lnSpc>
                        <a:spcBef>
                          <a:spcPts val="0"/>
                        </a:spcBef>
                        <a:spcAft>
                          <a:spcPts val="0"/>
                        </a:spcAft>
                        <a:buClr>
                          <a:schemeClr val="dk1"/>
                        </a:buClr>
                        <a:buSzPts val="1000"/>
                        <a:buFont typeface="Helvetica Neue"/>
                        <a:buNone/>
                      </a:pPr>
                      <a:r>
                        <a:rPr lang="en-US" sz="1000" u="none" strike="noStrike" cap="none"/>
                        <a:t>User Registration</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Helvetica Neue"/>
                        <a:buNone/>
                      </a:pPr>
                      <a:r>
                        <a:rPr lang="en-US" sz="1000" u="none" strike="noStrike" cap="none"/>
                        <a:t>User</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Helvetica Neue"/>
                        <a:buNone/>
                      </a:pPr>
                      <a:r>
                        <a:rPr lang="en-US" sz="1000" u="none" strike="noStrike" cap="none"/>
                        <a:t>1. Display Website.</a:t>
                      </a:r>
                      <a:br>
                        <a:rPr lang="en-US" sz="1000" u="none" strike="noStrike" cap="none"/>
                      </a:br>
                      <a:r>
                        <a:rPr lang="en-US" sz="1000" u="none" strike="noStrike" cap="none"/>
                        <a:t> 2. Display Register or sign in option.</a:t>
                      </a:r>
                      <a:br>
                        <a:rPr lang="en-US" sz="1000" u="none" strike="noStrike" cap="none"/>
                      </a:br>
                      <a:r>
                        <a:rPr lang="en-US" sz="1000" u="none" strike="noStrike" cap="none"/>
                        <a:t> 3. A user cannot register without completing all mandatory fields.</a:t>
                      </a:r>
                      <a:br>
                        <a:rPr lang="en-US" sz="1000" u="none" strike="noStrike" cap="none"/>
                      </a:br>
                      <a:r>
                        <a:rPr lang="en-US" sz="1000" u="none" strike="noStrike" cap="none"/>
                        <a:t> 4. Information from the form is stored in the registration database.</a:t>
                      </a:r>
                      <a:br>
                        <a:rPr lang="en-US" sz="1000" u="none" strike="noStrike" cap="none"/>
                      </a:br>
                      <a:r>
                        <a:rPr lang="en-US" sz="1000" u="none" strike="noStrike" cap="none"/>
                        <a:t> 5. Existing user cannot register again. </a:t>
                      </a:r>
                      <a:br>
                        <a:rPr lang="en-US" sz="1000" u="none" strike="noStrike" cap="none"/>
                      </a:br>
                      <a:r>
                        <a:rPr lang="en-US" sz="1000" u="none" strike="noStrike" cap="none"/>
                        <a:t> 6. Commencement and maintaining the session while logged in.</a:t>
                      </a:r>
                      <a:br>
                        <a:rPr lang="en-US" sz="1000" u="none" strike="noStrike" cap="none"/>
                      </a:br>
                      <a:r>
                        <a:rPr lang="en-US" sz="1000" u="none" strike="noStrike" cap="none"/>
                        <a:t> 7. Triggers session termination.</a:t>
                      </a:r>
                      <a:endParaRPr sz="1000" u="none" strike="noStrike" cap="none">
                        <a:latin typeface="Century Gothic"/>
                        <a:ea typeface="Century Gothic"/>
                        <a:cs typeface="Century Gothic"/>
                        <a:sym typeface="Century Gothic"/>
                      </a:endParaRPr>
                    </a:p>
                  </a:txBody>
                  <a:tcPr marL="91450" marR="91450" marT="45725" marB="45725"/>
                </a:tc>
                <a:extLst>
                  <a:ext uri="{0D108BD9-81ED-4DB2-BD59-A6C34878D82A}">
                    <a16:rowId xmlns:a16="http://schemas.microsoft.com/office/drawing/2014/main" val="10001"/>
                  </a:ext>
                </a:extLst>
              </a:tr>
              <a:tr h="1109700">
                <a:tc>
                  <a:txBody>
                    <a:bodyPr/>
                    <a:lstStyle/>
                    <a:p>
                      <a:pPr marL="0" marR="0" lvl="0" indent="0" algn="l" rtl="0">
                        <a:lnSpc>
                          <a:spcPct val="100000"/>
                        </a:lnSpc>
                        <a:spcBef>
                          <a:spcPts val="0"/>
                        </a:spcBef>
                        <a:spcAft>
                          <a:spcPts val="0"/>
                        </a:spcAft>
                        <a:buClr>
                          <a:schemeClr val="dk1"/>
                        </a:buClr>
                        <a:buSzPts val="1000"/>
                        <a:buFont typeface="Helvetica Neue"/>
                        <a:buNone/>
                      </a:pPr>
                      <a:r>
                        <a:rPr lang="en-US" sz="1000" u="none" strike="noStrike" cap="none"/>
                        <a:t>2</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Helvetica Neue"/>
                        <a:buNone/>
                      </a:pPr>
                      <a:r>
                        <a:rPr lang="en-US" sz="1000" u="none" strike="noStrike" cap="none"/>
                        <a:t>Login</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Helvetica Neue"/>
                        <a:buNone/>
                      </a:pPr>
                      <a:r>
                        <a:rPr lang="en-US" sz="1000" u="none" strike="noStrike" cap="none"/>
                        <a:t>User</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Helvetica Neue"/>
                        <a:buNone/>
                      </a:pPr>
                      <a:r>
                        <a:rPr lang="en-US" sz="1000" u="none" strike="noStrike" cap="none"/>
                        <a:t> 1. Login with username/e-mail.</a:t>
                      </a:r>
                      <a:br>
                        <a:rPr lang="en-US" sz="1000" u="none" strike="noStrike" cap="none"/>
                      </a:br>
                      <a:r>
                        <a:rPr lang="en-US" sz="1000" u="none" strike="noStrike" cap="none"/>
                        <a:t> 2. Enter password.</a:t>
                      </a:r>
                      <a:br>
                        <a:rPr lang="en-US" sz="1000" u="none" strike="noStrike" cap="none"/>
                      </a:br>
                      <a:r>
                        <a:rPr lang="en-US" sz="1000" u="none" strike="noStrike" cap="none"/>
                        <a:t> 3. Forgot username/password.</a:t>
                      </a:r>
                      <a:endParaRPr/>
                    </a:p>
                    <a:p>
                      <a:pPr marL="0" marR="0" lvl="0" indent="0" algn="l" rtl="0">
                        <a:lnSpc>
                          <a:spcPct val="100000"/>
                        </a:lnSpc>
                        <a:spcBef>
                          <a:spcPts val="0"/>
                        </a:spcBef>
                        <a:spcAft>
                          <a:spcPts val="0"/>
                        </a:spcAft>
                        <a:buClr>
                          <a:schemeClr val="dk1"/>
                        </a:buClr>
                        <a:buSzPts val="1000"/>
                        <a:buFont typeface="Helvetica Neue"/>
                        <a:buNone/>
                      </a:pPr>
                      <a:endParaRPr sz="1000" u="none" strike="noStrike" cap="none">
                        <a:latin typeface="Century Gothic"/>
                        <a:ea typeface="Century Gothic"/>
                        <a:cs typeface="Century Gothic"/>
                        <a:sym typeface="Century Gothic"/>
                      </a:endParaRPr>
                    </a:p>
                  </a:txBody>
                  <a:tcPr marL="91450" marR="91450" marT="45725" marB="45725"/>
                </a:tc>
                <a:extLst>
                  <a:ext uri="{0D108BD9-81ED-4DB2-BD59-A6C34878D82A}">
                    <a16:rowId xmlns:a16="http://schemas.microsoft.com/office/drawing/2014/main" val="10002"/>
                  </a:ext>
                </a:extLst>
              </a:tr>
              <a:tr h="1173225">
                <a:tc>
                  <a:txBody>
                    <a:bodyPr/>
                    <a:lstStyle/>
                    <a:p>
                      <a:pPr marL="0" marR="0" lvl="0" indent="0" algn="l" rtl="0">
                        <a:lnSpc>
                          <a:spcPct val="100000"/>
                        </a:lnSpc>
                        <a:spcBef>
                          <a:spcPts val="0"/>
                        </a:spcBef>
                        <a:spcAft>
                          <a:spcPts val="0"/>
                        </a:spcAft>
                        <a:buClr>
                          <a:schemeClr val="dk1"/>
                        </a:buClr>
                        <a:buSzPts val="1000"/>
                        <a:buFont typeface="Helvetica Neue"/>
                        <a:buNone/>
                      </a:pPr>
                      <a:r>
                        <a:rPr lang="en-US" sz="1000" u="none" strike="noStrike" cap="none"/>
                        <a:t>3</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Helvetica Neue"/>
                        <a:buNone/>
                      </a:pPr>
                      <a:r>
                        <a:rPr lang="en-US" sz="1000" u="none" strike="noStrike" cap="none"/>
                        <a:t>Compilers for C, C++, C#, Java and Python</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Helvetica Neue"/>
                        <a:buNone/>
                      </a:pPr>
                      <a:r>
                        <a:rPr lang="en-US" sz="1000" u="none" strike="noStrike" cap="none"/>
                        <a:t>User</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Helvetica Neue"/>
                        <a:buNone/>
                      </a:pPr>
                      <a:r>
                        <a:rPr lang="en-US" sz="1000" u="none" strike="noStrike" cap="none"/>
                        <a:t> 1. Display a drop-down menu of the programming languages.</a:t>
                      </a:r>
                      <a:br>
                        <a:rPr lang="en-US" sz="1000" u="none" strike="noStrike" cap="none"/>
                      </a:br>
                      <a:r>
                        <a:rPr lang="en-US" sz="1000" u="none" strike="noStrike" cap="none"/>
                        <a:t> 2. Display two text areas for entering the source code and for viewing output/error of the code.</a:t>
                      </a:r>
                      <a:endParaRPr sz="1000" b="0" i="0" u="none" strike="noStrike" cap="none">
                        <a:solidFill>
                          <a:srgbClr val="000000"/>
                        </a:solidFill>
                        <a:latin typeface="Century Gothic"/>
                        <a:ea typeface="Century Gothic"/>
                        <a:cs typeface="Century Gothic"/>
                        <a:sym typeface="Century Gothic"/>
                      </a:endParaRPr>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7"/>
          <p:cNvSpPr txBox="1">
            <a:spLocks noGrp="1"/>
          </p:cNvSpPr>
          <p:nvPr>
            <p:ph type="title"/>
          </p:nvPr>
        </p:nvSpPr>
        <p:spPr>
          <a:xfrm>
            <a:off x="689768" y="200017"/>
            <a:ext cx="8534401" cy="1507069"/>
          </a:xfrm>
          <a:prstGeom prst="rect">
            <a:avLst/>
          </a:prstGeom>
          <a:noFill/>
          <a:ln>
            <a:noFill/>
          </a:ln>
        </p:spPr>
        <p:txBody>
          <a:bodyPr spcFirstLastPara="1" wrap="square" lIns="45700" tIns="45700" rIns="45700" bIns="45700" anchor="ctr" anchorCtr="0">
            <a:normAutofit/>
          </a:bodyPr>
          <a:lstStyle/>
          <a:p>
            <a:pPr marL="0" lvl="0" indent="0" algn="l" rtl="0">
              <a:lnSpc>
                <a:spcPct val="100000"/>
              </a:lnSpc>
              <a:spcBef>
                <a:spcPts val="0"/>
              </a:spcBef>
              <a:spcAft>
                <a:spcPts val="0"/>
              </a:spcAft>
              <a:buClr>
                <a:srgbClr val="FFFFFF"/>
              </a:buClr>
              <a:buSzPts val="3600"/>
              <a:buFont typeface="Century Gothic"/>
              <a:buNone/>
            </a:pPr>
            <a:r>
              <a:rPr lang="en-US"/>
              <a:t>TEST CASES</a:t>
            </a:r>
            <a:endParaRPr/>
          </a:p>
        </p:txBody>
      </p:sp>
      <p:graphicFrame>
        <p:nvGraphicFramePr>
          <p:cNvPr id="138" name="Google Shape;138;p7"/>
          <p:cNvGraphicFramePr/>
          <p:nvPr/>
        </p:nvGraphicFramePr>
        <p:xfrm>
          <a:off x="689768" y="1597024"/>
          <a:ext cx="3000000" cy="3000000"/>
        </p:xfrm>
        <a:graphic>
          <a:graphicData uri="http://schemas.openxmlformats.org/drawingml/2006/table">
            <a:tbl>
              <a:tblPr>
                <a:noFill/>
                <a:tableStyleId>{8A6CC72E-D89B-47F3-B2CD-FFE812AC1947}</a:tableStyleId>
              </a:tblPr>
              <a:tblGrid>
                <a:gridCol w="877900">
                  <a:extLst>
                    <a:ext uri="{9D8B030D-6E8A-4147-A177-3AD203B41FA5}">
                      <a16:colId xmlns:a16="http://schemas.microsoft.com/office/drawing/2014/main" val="20000"/>
                    </a:ext>
                  </a:extLst>
                </a:gridCol>
                <a:gridCol w="455600">
                  <a:extLst>
                    <a:ext uri="{9D8B030D-6E8A-4147-A177-3AD203B41FA5}">
                      <a16:colId xmlns:a16="http://schemas.microsoft.com/office/drawing/2014/main" val="20001"/>
                    </a:ext>
                  </a:extLst>
                </a:gridCol>
                <a:gridCol w="2059000">
                  <a:extLst>
                    <a:ext uri="{9D8B030D-6E8A-4147-A177-3AD203B41FA5}">
                      <a16:colId xmlns:a16="http://schemas.microsoft.com/office/drawing/2014/main" val="20002"/>
                    </a:ext>
                  </a:extLst>
                </a:gridCol>
                <a:gridCol w="2181225">
                  <a:extLst>
                    <a:ext uri="{9D8B030D-6E8A-4147-A177-3AD203B41FA5}">
                      <a16:colId xmlns:a16="http://schemas.microsoft.com/office/drawing/2014/main" val="20003"/>
                    </a:ext>
                  </a:extLst>
                </a:gridCol>
                <a:gridCol w="2038350">
                  <a:extLst>
                    <a:ext uri="{9D8B030D-6E8A-4147-A177-3AD203B41FA5}">
                      <a16:colId xmlns:a16="http://schemas.microsoft.com/office/drawing/2014/main" val="20004"/>
                    </a:ext>
                  </a:extLst>
                </a:gridCol>
                <a:gridCol w="2286000">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tblGrid>
              <a:tr h="511950">
                <a:tc>
                  <a:txBody>
                    <a:bodyPr/>
                    <a:lstStyle/>
                    <a:p>
                      <a:pPr marL="0" marR="0" lvl="0" indent="0" algn="ctr" rtl="0">
                        <a:lnSpc>
                          <a:spcPct val="100000"/>
                        </a:lnSpc>
                        <a:spcBef>
                          <a:spcPts val="0"/>
                        </a:spcBef>
                        <a:spcAft>
                          <a:spcPts val="0"/>
                        </a:spcAft>
                        <a:buClr>
                          <a:schemeClr val="lt1"/>
                        </a:buClr>
                        <a:buSzPts val="800"/>
                        <a:buFont typeface="Helvetica Neue"/>
                        <a:buNone/>
                      </a:pPr>
                      <a:r>
                        <a:rPr lang="en-US" sz="800" b="1" u="none" strike="noStrike" cap="none">
                          <a:solidFill>
                            <a:schemeClr val="lt1"/>
                          </a:solidFill>
                        </a:rPr>
                        <a:t>Test Cases for</a:t>
                      </a:r>
                      <a:endParaRPr sz="800" b="1" i="0" u="none" strike="noStrike" cap="none">
                        <a:solidFill>
                          <a:schemeClr val="lt1"/>
                        </a:solidFill>
                        <a:latin typeface="Calibri"/>
                        <a:ea typeface="Calibri"/>
                        <a:cs typeface="Calibri"/>
                        <a:sym typeface="Calibri"/>
                      </a:endParaRPr>
                    </a:p>
                  </a:txBody>
                  <a:tcPr marL="4525" marR="4525" marT="4525" marB="0" anchor="ctr">
                    <a:solidFill>
                      <a:srgbClr val="052F61"/>
                    </a:solidFill>
                  </a:tcPr>
                </a:tc>
                <a:tc>
                  <a:txBody>
                    <a:bodyPr/>
                    <a:lstStyle/>
                    <a:p>
                      <a:pPr marL="0" marR="0" lvl="0" indent="0" algn="ctr" rtl="0">
                        <a:lnSpc>
                          <a:spcPct val="100000"/>
                        </a:lnSpc>
                        <a:spcBef>
                          <a:spcPts val="0"/>
                        </a:spcBef>
                        <a:spcAft>
                          <a:spcPts val="0"/>
                        </a:spcAft>
                        <a:buClr>
                          <a:schemeClr val="lt1"/>
                        </a:buClr>
                        <a:buSzPts val="800"/>
                        <a:buFont typeface="Helvetica Neue"/>
                        <a:buNone/>
                      </a:pPr>
                      <a:r>
                        <a:rPr lang="en-US" sz="800" b="1" u="none" strike="noStrike" cap="none">
                          <a:solidFill>
                            <a:schemeClr val="lt1"/>
                          </a:solidFill>
                        </a:rPr>
                        <a:t>Test Case ID</a:t>
                      </a:r>
                      <a:endParaRPr sz="800" b="1" i="0" u="none" strike="noStrike" cap="none">
                        <a:solidFill>
                          <a:schemeClr val="lt1"/>
                        </a:solidFill>
                        <a:latin typeface="Calibri"/>
                        <a:ea typeface="Calibri"/>
                        <a:cs typeface="Calibri"/>
                        <a:sym typeface="Calibri"/>
                      </a:endParaRPr>
                    </a:p>
                  </a:txBody>
                  <a:tcPr marL="4525" marR="4525" marT="4525" marB="0" anchor="ctr">
                    <a:solidFill>
                      <a:srgbClr val="052F61"/>
                    </a:solidFill>
                  </a:tcPr>
                </a:tc>
                <a:tc>
                  <a:txBody>
                    <a:bodyPr/>
                    <a:lstStyle/>
                    <a:p>
                      <a:pPr marL="0" marR="0" lvl="0" indent="0" algn="ctr" rtl="0">
                        <a:lnSpc>
                          <a:spcPct val="100000"/>
                        </a:lnSpc>
                        <a:spcBef>
                          <a:spcPts val="0"/>
                        </a:spcBef>
                        <a:spcAft>
                          <a:spcPts val="0"/>
                        </a:spcAft>
                        <a:buClr>
                          <a:schemeClr val="lt1"/>
                        </a:buClr>
                        <a:buSzPts val="800"/>
                        <a:buFont typeface="Helvetica Neue"/>
                        <a:buNone/>
                      </a:pPr>
                      <a:r>
                        <a:rPr lang="en-US" sz="800" b="1" u="none" strike="noStrike" cap="none">
                          <a:solidFill>
                            <a:schemeClr val="lt1"/>
                          </a:solidFill>
                        </a:rPr>
                        <a:t>Test Scenario</a:t>
                      </a:r>
                      <a:endParaRPr sz="800" b="1" i="0" u="none" strike="noStrike" cap="none">
                        <a:solidFill>
                          <a:schemeClr val="lt1"/>
                        </a:solidFill>
                        <a:latin typeface="Calibri"/>
                        <a:ea typeface="Calibri"/>
                        <a:cs typeface="Calibri"/>
                        <a:sym typeface="Calibri"/>
                      </a:endParaRPr>
                    </a:p>
                  </a:txBody>
                  <a:tcPr marL="4525" marR="4525" marT="4525" marB="0" anchor="ctr">
                    <a:solidFill>
                      <a:srgbClr val="052F61"/>
                    </a:solidFill>
                  </a:tcPr>
                </a:tc>
                <a:tc>
                  <a:txBody>
                    <a:bodyPr/>
                    <a:lstStyle/>
                    <a:p>
                      <a:pPr marL="0" marR="0" lvl="0" indent="0" algn="ctr" rtl="0">
                        <a:lnSpc>
                          <a:spcPct val="100000"/>
                        </a:lnSpc>
                        <a:spcBef>
                          <a:spcPts val="0"/>
                        </a:spcBef>
                        <a:spcAft>
                          <a:spcPts val="0"/>
                        </a:spcAft>
                        <a:buClr>
                          <a:schemeClr val="lt1"/>
                        </a:buClr>
                        <a:buSzPts val="800"/>
                        <a:buFont typeface="Helvetica Neue"/>
                        <a:buNone/>
                      </a:pPr>
                      <a:r>
                        <a:rPr lang="en-US" sz="800" b="1" u="none" strike="noStrike" cap="none">
                          <a:solidFill>
                            <a:schemeClr val="lt1"/>
                          </a:solidFill>
                        </a:rPr>
                        <a:t>Test Data</a:t>
                      </a:r>
                      <a:endParaRPr sz="800" b="1" i="0" u="none" strike="noStrike" cap="none">
                        <a:solidFill>
                          <a:schemeClr val="lt1"/>
                        </a:solidFill>
                        <a:latin typeface="Calibri"/>
                        <a:ea typeface="Calibri"/>
                        <a:cs typeface="Calibri"/>
                        <a:sym typeface="Calibri"/>
                      </a:endParaRPr>
                    </a:p>
                  </a:txBody>
                  <a:tcPr marL="4525" marR="4525" marT="4525" marB="0" anchor="ctr">
                    <a:solidFill>
                      <a:srgbClr val="052F61"/>
                    </a:solidFill>
                  </a:tcPr>
                </a:tc>
                <a:tc>
                  <a:txBody>
                    <a:bodyPr/>
                    <a:lstStyle/>
                    <a:p>
                      <a:pPr marL="0" marR="0" lvl="0" indent="0" algn="ctr" rtl="0">
                        <a:lnSpc>
                          <a:spcPct val="100000"/>
                        </a:lnSpc>
                        <a:spcBef>
                          <a:spcPts val="0"/>
                        </a:spcBef>
                        <a:spcAft>
                          <a:spcPts val="0"/>
                        </a:spcAft>
                        <a:buClr>
                          <a:schemeClr val="lt1"/>
                        </a:buClr>
                        <a:buSzPts val="800"/>
                        <a:buFont typeface="Helvetica Neue"/>
                        <a:buNone/>
                      </a:pPr>
                      <a:r>
                        <a:rPr lang="en-US" sz="800" b="1" u="none" strike="noStrike" cap="none">
                          <a:solidFill>
                            <a:schemeClr val="lt1"/>
                          </a:solidFill>
                        </a:rPr>
                        <a:t>Expected Results</a:t>
                      </a:r>
                      <a:endParaRPr sz="800" b="1" i="0" u="none" strike="noStrike" cap="none">
                        <a:solidFill>
                          <a:schemeClr val="lt1"/>
                        </a:solidFill>
                        <a:latin typeface="Calibri"/>
                        <a:ea typeface="Calibri"/>
                        <a:cs typeface="Calibri"/>
                        <a:sym typeface="Calibri"/>
                      </a:endParaRPr>
                    </a:p>
                  </a:txBody>
                  <a:tcPr marL="4525" marR="4525" marT="4525" marB="0" anchor="ctr">
                    <a:solidFill>
                      <a:srgbClr val="052F61"/>
                    </a:solidFill>
                  </a:tcPr>
                </a:tc>
                <a:tc>
                  <a:txBody>
                    <a:bodyPr/>
                    <a:lstStyle/>
                    <a:p>
                      <a:pPr marL="0" marR="0" lvl="0" indent="0" algn="ctr" rtl="0">
                        <a:lnSpc>
                          <a:spcPct val="100000"/>
                        </a:lnSpc>
                        <a:spcBef>
                          <a:spcPts val="0"/>
                        </a:spcBef>
                        <a:spcAft>
                          <a:spcPts val="0"/>
                        </a:spcAft>
                        <a:buClr>
                          <a:schemeClr val="lt1"/>
                        </a:buClr>
                        <a:buSzPts val="800"/>
                        <a:buFont typeface="Helvetica Neue"/>
                        <a:buNone/>
                      </a:pPr>
                      <a:r>
                        <a:rPr lang="en-US" sz="800" b="1" u="none" strike="noStrike" cap="none">
                          <a:solidFill>
                            <a:schemeClr val="lt1"/>
                          </a:solidFill>
                        </a:rPr>
                        <a:t>Actual Results</a:t>
                      </a:r>
                      <a:endParaRPr sz="800" b="1" i="0" u="none" strike="noStrike" cap="none">
                        <a:solidFill>
                          <a:schemeClr val="lt1"/>
                        </a:solidFill>
                        <a:latin typeface="Calibri"/>
                        <a:ea typeface="Calibri"/>
                        <a:cs typeface="Calibri"/>
                        <a:sym typeface="Calibri"/>
                      </a:endParaRPr>
                    </a:p>
                  </a:txBody>
                  <a:tcPr marL="4525" marR="4525" marT="4525" marB="0" anchor="ctr">
                    <a:solidFill>
                      <a:srgbClr val="052F61"/>
                    </a:solidFill>
                  </a:tcPr>
                </a:tc>
                <a:tc>
                  <a:txBody>
                    <a:bodyPr/>
                    <a:lstStyle/>
                    <a:p>
                      <a:pPr marL="0" marR="0" lvl="0" indent="0" algn="ctr" rtl="0">
                        <a:lnSpc>
                          <a:spcPct val="100000"/>
                        </a:lnSpc>
                        <a:spcBef>
                          <a:spcPts val="0"/>
                        </a:spcBef>
                        <a:spcAft>
                          <a:spcPts val="0"/>
                        </a:spcAft>
                        <a:buClr>
                          <a:schemeClr val="lt1"/>
                        </a:buClr>
                        <a:buSzPts val="800"/>
                        <a:buFont typeface="Helvetica Neue"/>
                        <a:buNone/>
                      </a:pPr>
                      <a:r>
                        <a:rPr lang="en-US" sz="800" b="1" u="none" strike="noStrike" cap="none">
                          <a:solidFill>
                            <a:schemeClr val="lt1"/>
                          </a:solidFill>
                        </a:rPr>
                        <a:t>Pass/Fail</a:t>
                      </a:r>
                      <a:endParaRPr sz="800" b="1" i="0" u="none" strike="noStrike" cap="none">
                        <a:solidFill>
                          <a:schemeClr val="lt1"/>
                        </a:solidFill>
                        <a:latin typeface="Calibri"/>
                        <a:ea typeface="Calibri"/>
                        <a:cs typeface="Calibri"/>
                        <a:sym typeface="Calibri"/>
                      </a:endParaRPr>
                    </a:p>
                  </a:txBody>
                  <a:tcPr marL="4525" marR="4525" marT="4525" marB="0" anchor="ctr">
                    <a:solidFill>
                      <a:srgbClr val="052F61"/>
                    </a:solidFill>
                  </a:tcPr>
                </a:tc>
                <a:extLst>
                  <a:ext uri="{0D108BD9-81ED-4DB2-BD59-A6C34878D82A}">
                    <a16:rowId xmlns:a16="http://schemas.microsoft.com/office/drawing/2014/main" val="10000"/>
                  </a:ext>
                </a:extLst>
              </a:tr>
              <a:tr h="342900">
                <a:tc rowSpan="10">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Registration</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1</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Check registration form with First name</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Sanath</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NO Validation Errors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NO Validation Errors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PASS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extLst>
                  <a:ext uri="{0D108BD9-81ED-4DB2-BD59-A6C34878D82A}">
                    <a16:rowId xmlns:a16="http://schemas.microsoft.com/office/drawing/2014/main" val="10001"/>
                  </a:ext>
                </a:extLst>
              </a:tr>
              <a:tr h="342900">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2</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Check registration form without first  name</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*Blank*</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Validation Errors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Validation Errors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PASS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extLst>
                  <a:ext uri="{0D108BD9-81ED-4DB2-BD59-A6C34878D82A}">
                    <a16:rowId xmlns:a16="http://schemas.microsoft.com/office/drawing/2014/main" val="10002"/>
                  </a:ext>
                </a:extLst>
              </a:tr>
              <a:tr h="342900">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2</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Check registration form with Last name</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Gholap</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NO Validation Errors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NO Validation Errors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PASS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extLst>
                  <a:ext uri="{0D108BD9-81ED-4DB2-BD59-A6C34878D82A}">
                    <a16:rowId xmlns:a16="http://schemas.microsoft.com/office/drawing/2014/main" val="10003"/>
                  </a:ext>
                </a:extLst>
              </a:tr>
              <a:tr h="342900">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4</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Check registration form without Last name</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*Blank*</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Validation Errors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Validation Errors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PASS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extLst>
                  <a:ext uri="{0D108BD9-81ED-4DB2-BD59-A6C34878D82A}">
                    <a16:rowId xmlns:a16="http://schemas.microsoft.com/office/drawing/2014/main" val="10004"/>
                  </a:ext>
                </a:extLst>
              </a:tr>
              <a:tr h="342900">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5</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Check registration form with vaild email</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sng" strike="noStrike" cap="none">
                          <a:solidFill>
                            <a:schemeClr val="dk1"/>
                          </a:solidFill>
                          <a:hlinkClick r:id="rId3">
                            <a:extLst>
                              <a:ext uri="{A12FA001-AC4F-418D-AE19-62706E023703}">
                                <ahyp:hlinkClr xmlns:ahyp="http://schemas.microsoft.com/office/drawing/2018/hyperlinkcolor" val="tx"/>
                              </a:ext>
                            </a:extLst>
                          </a:hlinkClick>
                        </a:rPr>
                        <a:t>sanath2097@gmail.com</a:t>
                      </a:r>
                      <a:endParaRPr sz="800" b="0" i="0" u="sng"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NO Validation Errors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NO Validation Errors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PASS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extLst>
                  <a:ext uri="{0D108BD9-81ED-4DB2-BD59-A6C34878D82A}">
                    <a16:rowId xmlns:a16="http://schemas.microsoft.com/office/drawing/2014/main" val="10005"/>
                  </a:ext>
                </a:extLst>
              </a:tr>
              <a:tr h="342900">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6</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Check registration form without email</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*Blank*</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Validation Errors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Validation Errors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PASS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extLst>
                  <a:ext uri="{0D108BD9-81ED-4DB2-BD59-A6C34878D82A}">
                    <a16:rowId xmlns:a16="http://schemas.microsoft.com/office/drawing/2014/main" val="10006"/>
                  </a:ext>
                </a:extLst>
              </a:tr>
              <a:tr h="342900">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7</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Check registration form with Password</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testpassword</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NO Validation Errors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NO Validation Errors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PASS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extLst>
                  <a:ext uri="{0D108BD9-81ED-4DB2-BD59-A6C34878D82A}">
                    <a16:rowId xmlns:a16="http://schemas.microsoft.com/office/drawing/2014/main" val="10007"/>
                  </a:ext>
                </a:extLst>
              </a:tr>
              <a:tr h="342900">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8</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Check registration form without Password</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*Blank*</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Validation Errors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Validation Errors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PASS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extLst>
                  <a:ext uri="{0D108BD9-81ED-4DB2-BD59-A6C34878D82A}">
                    <a16:rowId xmlns:a16="http://schemas.microsoft.com/office/drawing/2014/main" val="10008"/>
                  </a:ext>
                </a:extLst>
              </a:tr>
              <a:tr h="342900">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9</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Check registration form with invalid email</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sanathgholap.com</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Validation Errors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Validation Errors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PASS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extLst>
                  <a:ext uri="{0D108BD9-81ED-4DB2-BD59-A6C34878D82A}">
                    <a16:rowId xmlns:a16="http://schemas.microsoft.com/office/drawing/2014/main" val="10009"/>
                  </a:ext>
                </a:extLst>
              </a:tr>
              <a:tr h="348550">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10</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Check registration form with confirming Password</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*Wrong password in confirm field*</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NO Validation Errors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NO Validation Errors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PASS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extLst>
                  <a:ext uri="{0D108BD9-81ED-4DB2-BD59-A6C34878D82A}">
                    <a16:rowId xmlns:a16="http://schemas.microsoft.com/office/drawing/2014/main" val="10010"/>
                  </a:ext>
                </a:extLst>
              </a:tr>
              <a:tr h="342900">
                <a:tc rowSpan="3">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Login</a:t>
                      </a:r>
                      <a:endParaRPr sz="800" b="0" i="0" u="none" strike="noStrike" cap="none">
                        <a:solidFill>
                          <a:schemeClr val="dk1"/>
                        </a:solidFill>
                        <a:latin typeface="Calibri"/>
                        <a:ea typeface="Calibri"/>
                        <a:cs typeface="Calibri"/>
                        <a:sym typeface="Calibri"/>
                      </a:endParaRPr>
                    </a:p>
                  </a:txBody>
                  <a:tcPr marL="4525" marR="4525" marT="4525" marB="0" anchor="ct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11</a:t>
                      </a:r>
                      <a:endParaRPr sz="800" b="0" i="0" u="none" strike="noStrike" cap="none">
                        <a:solidFill>
                          <a:schemeClr val="dk1"/>
                        </a:solidFill>
                        <a:latin typeface="Calibri"/>
                        <a:ea typeface="Calibri"/>
                        <a:cs typeface="Calibri"/>
                        <a:sym typeface="Calibri"/>
                      </a:endParaRPr>
                    </a:p>
                  </a:txBody>
                  <a:tcPr marL="4525" marR="4525" marT="4525" marB="0" anchor="ct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Check Login page with Password</a:t>
                      </a:r>
                      <a:endParaRPr sz="800" b="0" i="0" u="none" strike="noStrike" cap="none">
                        <a:solidFill>
                          <a:schemeClr val="dk1"/>
                        </a:solidFill>
                        <a:latin typeface="Calibri"/>
                        <a:ea typeface="Calibri"/>
                        <a:cs typeface="Calibri"/>
                        <a:sym typeface="Calibri"/>
                      </a:endParaRPr>
                    </a:p>
                  </a:txBody>
                  <a:tcPr marL="4525" marR="4525" marT="4525" marB="0" anchor="ct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testpassword</a:t>
                      </a:r>
                      <a:endParaRPr sz="800" b="0" i="0" u="none" strike="noStrike" cap="none">
                        <a:solidFill>
                          <a:schemeClr val="dk1"/>
                        </a:solidFill>
                        <a:latin typeface="Calibri"/>
                        <a:ea typeface="Calibri"/>
                        <a:cs typeface="Calibri"/>
                        <a:sym typeface="Calibri"/>
                      </a:endParaRPr>
                    </a:p>
                  </a:txBody>
                  <a:tcPr marL="4525" marR="4525" marT="4525" marB="0" anchor="ct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NO Validation Errors</a:t>
                      </a:r>
                      <a:endParaRPr sz="800" b="0" i="0" u="none" strike="noStrike" cap="none">
                        <a:solidFill>
                          <a:schemeClr val="dk1"/>
                        </a:solidFill>
                        <a:latin typeface="Calibri"/>
                        <a:ea typeface="Calibri"/>
                        <a:cs typeface="Calibri"/>
                        <a:sym typeface="Calibri"/>
                      </a:endParaRPr>
                    </a:p>
                  </a:txBody>
                  <a:tcPr marL="4525" marR="4525" marT="4525" marB="0" anchor="ct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NO Validation Errors</a:t>
                      </a:r>
                      <a:endParaRPr sz="800" b="0" i="0" u="none" strike="noStrike" cap="none">
                        <a:solidFill>
                          <a:schemeClr val="dk1"/>
                        </a:solidFill>
                        <a:latin typeface="Calibri"/>
                        <a:ea typeface="Calibri"/>
                        <a:cs typeface="Calibri"/>
                        <a:sym typeface="Calibri"/>
                      </a:endParaRPr>
                    </a:p>
                  </a:txBody>
                  <a:tcPr marL="4525" marR="4525" marT="4525" marB="0" anchor="ct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PASS</a:t>
                      </a:r>
                      <a:endParaRPr sz="800" b="0" i="0" u="none" strike="noStrike" cap="none">
                        <a:solidFill>
                          <a:schemeClr val="dk1"/>
                        </a:solidFill>
                        <a:latin typeface="Calibri"/>
                        <a:ea typeface="Calibri"/>
                        <a:cs typeface="Calibri"/>
                        <a:sym typeface="Calibri"/>
                      </a:endParaRPr>
                    </a:p>
                  </a:txBody>
                  <a:tcPr marL="4525" marR="4525" marT="4525" marB="0" anchor="ctr"/>
                </a:tc>
                <a:extLst>
                  <a:ext uri="{0D108BD9-81ED-4DB2-BD59-A6C34878D82A}">
                    <a16:rowId xmlns:a16="http://schemas.microsoft.com/office/drawing/2014/main" val="10011"/>
                  </a:ext>
                </a:extLst>
              </a:tr>
              <a:tr h="342900">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12</a:t>
                      </a:r>
                      <a:endParaRPr sz="800" b="0" i="0" u="none" strike="noStrike" cap="none">
                        <a:solidFill>
                          <a:schemeClr val="dk1"/>
                        </a:solidFill>
                        <a:latin typeface="Calibri"/>
                        <a:ea typeface="Calibri"/>
                        <a:cs typeface="Calibri"/>
                        <a:sym typeface="Calibri"/>
                      </a:endParaRPr>
                    </a:p>
                  </a:txBody>
                  <a:tcPr marL="4525" marR="4525" marT="4525" marB="0" anchor="ct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Check Login page without Password</a:t>
                      </a:r>
                      <a:endParaRPr sz="800" b="0" i="0" u="none" strike="noStrike" cap="none">
                        <a:solidFill>
                          <a:schemeClr val="dk1"/>
                        </a:solidFill>
                        <a:latin typeface="Calibri"/>
                        <a:ea typeface="Calibri"/>
                        <a:cs typeface="Calibri"/>
                        <a:sym typeface="Calibri"/>
                      </a:endParaRPr>
                    </a:p>
                  </a:txBody>
                  <a:tcPr marL="4525" marR="4525" marT="4525" marB="0" anchor="ct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*Blank*</a:t>
                      </a:r>
                      <a:endParaRPr sz="800" b="0" i="0" u="none" strike="noStrike" cap="none">
                        <a:solidFill>
                          <a:schemeClr val="dk1"/>
                        </a:solidFill>
                        <a:latin typeface="Calibri"/>
                        <a:ea typeface="Calibri"/>
                        <a:cs typeface="Calibri"/>
                        <a:sym typeface="Calibri"/>
                      </a:endParaRPr>
                    </a:p>
                  </a:txBody>
                  <a:tcPr marL="4525" marR="4525" marT="4525" marB="0" anchor="ct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Validation Errors</a:t>
                      </a:r>
                      <a:endParaRPr sz="800" b="0" i="0" u="none" strike="noStrike" cap="none">
                        <a:solidFill>
                          <a:schemeClr val="dk1"/>
                        </a:solidFill>
                        <a:latin typeface="Calibri"/>
                        <a:ea typeface="Calibri"/>
                        <a:cs typeface="Calibri"/>
                        <a:sym typeface="Calibri"/>
                      </a:endParaRPr>
                    </a:p>
                  </a:txBody>
                  <a:tcPr marL="4525" marR="4525" marT="4525" marB="0" anchor="ct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Validation Errors</a:t>
                      </a:r>
                      <a:endParaRPr sz="800" b="0" i="0" u="none" strike="noStrike" cap="none">
                        <a:solidFill>
                          <a:schemeClr val="dk1"/>
                        </a:solidFill>
                        <a:latin typeface="Calibri"/>
                        <a:ea typeface="Calibri"/>
                        <a:cs typeface="Calibri"/>
                        <a:sym typeface="Calibri"/>
                      </a:endParaRPr>
                    </a:p>
                  </a:txBody>
                  <a:tcPr marL="4525" marR="4525" marT="4525" marB="0" anchor="ct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PASS</a:t>
                      </a:r>
                      <a:endParaRPr sz="800" b="0" i="0" u="none" strike="noStrike" cap="none">
                        <a:solidFill>
                          <a:schemeClr val="dk1"/>
                        </a:solidFill>
                        <a:latin typeface="Calibri"/>
                        <a:ea typeface="Calibri"/>
                        <a:cs typeface="Calibri"/>
                        <a:sym typeface="Calibri"/>
                      </a:endParaRPr>
                    </a:p>
                  </a:txBody>
                  <a:tcPr marL="4525" marR="4525" marT="4525" marB="0" anchor="ctr"/>
                </a:tc>
                <a:extLst>
                  <a:ext uri="{0D108BD9-81ED-4DB2-BD59-A6C34878D82A}">
                    <a16:rowId xmlns:a16="http://schemas.microsoft.com/office/drawing/2014/main" val="10012"/>
                  </a:ext>
                </a:extLst>
              </a:tr>
              <a:tr h="342900">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13</a:t>
                      </a:r>
                      <a:endParaRPr sz="800" b="0" i="0" u="none" strike="noStrike" cap="none">
                        <a:solidFill>
                          <a:schemeClr val="dk1"/>
                        </a:solidFill>
                        <a:latin typeface="Calibri"/>
                        <a:ea typeface="Calibri"/>
                        <a:cs typeface="Calibri"/>
                        <a:sym typeface="Calibri"/>
                      </a:endParaRPr>
                    </a:p>
                  </a:txBody>
                  <a:tcPr marL="4525" marR="4525" marT="4525" marB="0" anchor="ct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Registration with pre-registered e-mail ID</a:t>
                      </a:r>
                      <a:endParaRPr sz="800" b="0" i="0" u="none" strike="noStrike" cap="none">
                        <a:solidFill>
                          <a:schemeClr val="dk1"/>
                        </a:solidFill>
                        <a:latin typeface="Calibri"/>
                        <a:ea typeface="Calibri"/>
                        <a:cs typeface="Calibri"/>
                        <a:sym typeface="Calibri"/>
                      </a:endParaRPr>
                    </a:p>
                  </a:txBody>
                  <a:tcPr marL="4525" marR="4525" marT="4525" marB="0" anchor="ct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sng" strike="noStrike" cap="none">
                          <a:solidFill>
                            <a:schemeClr val="dk1"/>
                          </a:solidFill>
                          <a:hlinkClick r:id="rId3">
                            <a:extLst>
                              <a:ext uri="{A12FA001-AC4F-418D-AE19-62706E023703}">
                                <ahyp:hlinkClr xmlns:ahyp="http://schemas.microsoft.com/office/drawing/2018/hyperlinkcolor" val="tx"/>
                              </a:ext>
                            </a:extLst>
                          </a:hlinkClick>
                        </a:rPr>
                        <a:t>sanath2097@gmail.com</a:t>
                      </a:r>
                      <a:endParaRPr sz="800" b="0" i="0" u="sng" strike="noStrike" cap="none">
                        <a:solidFill>
                          <a:schemeClr val="dk1"/>
                        </a:solidFill>
                        <a:latin typeface="Calibri"/>
                        <a:ea typeface="Calibri"/>
                        <a:cs typeface="Calibri"/>
                        <a:sym typeface="Calibri"/>
                      </a:endParaRPr>
                    </a:p>
                  </a:txBody>
                  <a:tcPr marL="4525" marR="4525" marT="4525" marB="0" anchor="ct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User Already Exsists Error</a:t>
                      </a:r>
                      <a:endParaRPr sz="800" b="0" i="0" u="none" strike="noStrike" cap="none">
                        <a:solidFill>
                          <a:schemeClr val="dk1"/>
                        </a:solidFill>
                        <a:latin typeface="Calibri"/>
                        <a:ea typeface="Calibri"/>
                        <a:cs typeface="Calibri"/>
                        <a:sym typeface="Calibri"/>
                      </a:endParaRPr>
                    </a:p>
                  </a:txBody>
                  <a:tcPr marL="4525" marR="4525" marT="4525" marB="0" anchor="ct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User Already Exsists Error</a:t>
                      </a:r>
                      <a:endParaRPr sz="800" b="0" i="0" u="none" strike="noStrike" cap="none">
                        <a:solidFill>
                          <a:schemeClr val="dk1"/>
                        </a:solidFill>
                        <a:latin typeface="Calibri"/>
                        <a:ea typeface="Calibri"/>
                        <a:cs typeface="Calibri"/>
                        <a:sym typeface="Calibri"/>
                      </a:endParaRPr>
                    </a:p>
                  </a:txBody>
                  <a:tcPr marL="4525" marR="4525" marT="4525" marB="0" anchor="ctr"/>
                </a:tc>
                <a:tc>
                  <a:txBody>
                    <a:bodyPr/>
                    <a:lstStyle/>
                    <a:p>
                      <a:pPr marL="0" marR="0" lvl="0" indent="0" algn="ctr" rtl="0">
                        <a:lnSpc>
                          <a:spcPct val="100000"/>
                        </a:lnSpc>
                        <a:spcBef>
                          <a:spcPts val="0"/>
                        </a:spcBef>
                        <a:spcAft>
                          <a:spcPts val="0"/>
                        </a:spcAft>
                        <a:buClr>
                          <a:schemeClr val="dk1"/>
                        </a:buClr>
                        <a:buSzPts val="800"/>
                        <a:buFont typeface="Helvetica Neue"/>
                        <a:buNone/>
                      </a:pPr>
                      <a:r>
                        <a:rPr lang="en-US" sz="800" u="none" strike="noStrike" cap="none">
                          <a:solidFill>
                            <a:schemeClr val="dk1"/>
                          </a:solidFill>
                        </a:rPr>
                        <a:t>PASS</a:t>
                      </a:r>
                      <a:endParaRPr sz="800" b="0" i="0" u="none" strike="noStrike" cap="none">
                        <a:solidFill>
                          <a:schemeClr val="dk1"/>
                        </a:solidFill>
                        <a:latin typeface="Calibri"/>
                        <a:ea typeface="Calibri"/>
                        <a:cs typeface="Calibri"/>
                        <a:sym typeface="Calibri"/>
                      </a:endParaRPr>
                    </a:p>
                  </a:txBody>
                  <a:tcPr marL="4525" marR="4525" marT="4525" marB="0" anchor="ctr"/>
                </a:tc>
                <a:extLst>
                  <a:ext uri="{0D108BD9-81ED-4DB2-BD59-A6C34878D82A}">
                    <a16:rowId xmlns:a16="http://schemas.microsoft.com/office/drawing/2014/main" val="1001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8"/>
          <p:cNvSpPr txBox="1">
            <a:spLocks noGrp="1"/>
          </p:cNvSpPr>
          <p:nvPr>
            <p:ph type="title"/>
          </p:nvPr>
        </p:nvSpPr>
        <p:spPr>
          <a:xfrm>
            <a:off x="512762" y="501119"/>
            <a:ext cx="8534401" cy="1327682"/>
          </a:xfrm>
          <a:prstGeom prst="rect">
            <a:avLst/>
          </a:prstGeom>
          <a:noFill/>
          <a:ln>
            <a:noFill/>
          </a:ln>
        </p:spPr>
        <p:txBody>
          <a:bodyPr spcFirstLastPara="1" wrap="square" lIns="45700" tIns="45700" rIns="45700" bIns="45700" anchor="ctr" anchorCtr="0">
            <a:normAutofit/>
          </a:bodyPr>
          <a:lstStyle/>
          <a:p>
            <a:pPr marL="0" lvl="0" indent="0" algn="l" rtl="0">
              <a:lnSpc>
                <a:spcPct val="100000"/>
              </a:lnSpc>
              <a:spcBef>
                <a:spcPts val="0"/>
              </a:spcBef>
              <a:spcAft>
                <a:spcPts val="0"/>
              </a:spcAft>
              <a:buClr>
                <a:srgbClr val="FFFFFF"/>
              </a:buClr>
              <a:buSzPts val="3600"/>
              <a:buFont typeface="Century Gothic"/>
              <a:buNone/>
            </a:pPr>
            <a:r>
              <a:rPr lang="en-US"/>
              <a:t>PRODUCT BACKLOG</a:t>
            </a:r>
            <a:endParaRPr/>
          </a:p>
        </p:txBody>
      </p:sp>
      <p:graphicFrame>
        <p:nvGraphicFramePr>
          <p:cNvPr id="144" name="Google Shape;144;p8"/>
          <p:cNvGraphicFramePr/>
          <p:nvPr/>
        </p:nvGraphicFramePr>
        <p:xfrm>
          <a:off x="612775" y="1788871"/>
          <a:ext cx="3000000" cy="3000000"/>
        </p:xfrm>
        <a:graphic>
          <a:graphicData uri="http://schemas.openxmlformats.org/drawingml/2006/table">
            <a:tbl>
              <a:tblPr firstRow="1" bandRow="1">
                <a:noFill/>
                <a:tableStyleId>{8A6CC72E-D89B-47F3-B2CD-FFE812AC1947}</a:tableStyleId>
              </a:tblPr>
              <a:tblGrid>
                <a:gridCol w="506225">
                  <a:extLst>
                    <a:ext uri="{9D8B030D-6E8A-4147-A177-3AD203B41FA5}">
                      <a16:colId xmlns:a16="http://schemas.microsoft.com/office/drawing/2014/main" val="20000"/>
                    </a:ext>
                  </a:extLst>
                </a:gridCol>
                <a:gridCol w="1453725">
                  <a:extLst>
                    <a:ext uri="{9D8B030D-6E8A-4147-A177-3AD203B41FA5}">
                      <a16:colId xmlns:a16="http://schemas.microsoft.com/office/drawing/2014/main" val="20001"/>
                    </a:ext>
                  </a:extLst>
                </a:gridCol>
                <a:gridCol w="448325">
                  <a:extLst>
                    <a:ext uri="{9D8B030D-6E8A-4147-A177-3AD203B41FA5}">
                      <a16:colId xmlns:a16="http://schemas.microsoft.com/office/drawing/2014/main" val="20002"/>
                    </a:ext>
                  </a:extLst>
                </a:gridCol>
                <a:gridCol w="2720925">
                  <a:extLst>
                    <a:ext uri="{9D8B030D-6E8A-4147-A177-3AD203B41FA5}">
                      <a16:colId xmlns:a16="http://schemas.microsoft.com/office/drawing/2014/main" val="20003"/>
                    </a:ext>
                  </a:extLst>
                </a:gridCol>
                <a:gridCol w="4390975">
                  <a:extLst>
                    <a:ext uri="{9D8B030D-6E8A-4147-A177-3AD203B41FA5}">
                      <a16:colId xmlns:a16="http://schemas.microsoft.com/office/drawing/2014/main" val="20004"/>
                    </a:ext>
                  </a:extLst>
                </a:gridCol>
                <a:gridCol w="1282775">
                  <a:extLst>
                    <a:ext uri="{9D8B030D-6E8A-4147-A177-3AD203B41FA5}">
                      <a16:colId xmlns:a16="http://schemas.microsoft.com/office/drawing/2014/main" val="20005"/>
                    </a:ext>
                  </a:extLst>
                </a:gridCol>
              </a:tblGrid>
              <a:tr h="766475">
                <a:tc>
                  <a:txBody>
                    <a:bodyPr/>
                    <a:lstStyle/>
                    <a:p>
                      <a:pPr marL="0" marR="0" lvl="0" indent="0" algn="l" rtl="0">
                        <a:lnSpc>
                          <a:spcPct val="100000"/>
                        </a:lnSpc>
                        <a:spcBef>
                          <a:spcPts val="0"/>
                        </a:spcBef>
                        <a:spcAft>
                          <a:spcPts val="0"/>
                        </a:spcAft>
                        <a:buClr>
                          <a:schemeClr val="dk1"/>
                        </a:buClr>
                        <a:buSzPts val="1000"/>
                        <a:buFont typeface="Helvetica Neue"/>
                        <a:buNone/>
                      </a:pPr>
                      <a:r>
                        <a:rPr lang="en-US" sz="1000" u="none" strike="noStrike" cap="none"/>
                        <a:t>ID</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Helvetica Neue"/>
                        <a:buNone/>
                      </a:pPr>
                      <a:r>
                        <a:rPr lang="en-US" sz="1000" u="none" strike="noStrike" cap="none"/>
                        <a:t>Features</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Helvetica Neue"/>
                        <a:buNone/>
                      </a:pPr>
                      <a:r>
                        <a:rPr lang="en-US" sz="1000" u="none" strike="noStrike" cap="none"/>
                        <a:t>As a</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Helvetica Neue"/>
                        <a:buNone/>
                      </a:pPr>
                      <a:r>
                        <a:rPr lang="en-US" sz="1000" u="none" strike="noStrike" cap="none"/>
                        <a:t>I want to</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Helvetica Neue"/>
                        <a:buNone/>
                      </a:pPr>
                      <a:r>
                        <a:rPr lang="en-US" sz="1000" u="none" strike="noStrike" cap="none"/>
                        <a:t>So that</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Century Gothic"/>
                        <a:buNone/>
                      </a:pPr>
                      <a:r>
                        <a:rPr lang="en-US" sz="1000" u="none" strike="noStrike" cap="none">
                          <a:latin typeface="Century Gothic"/>
                          <a:ea typeface="Century Gothic"/>
                          <a:cs typeface="Century Gothic"/>
                          <a:sym typeface="Century Gothic"/>
                        </a:rPr>
                        <a:t>Priority</a:t>
                      </a:r>
                      <a:endParaRPr/>
                    </a:p>
                  </a:txBody>
                  <a:tcPr marL="91450" marR="91450" marT="45725" marB="45725"/>
                </a:tc>
                <a:extLst>
                  <a:ext uri="{0D108BD9-81ED-4DB2-BD59-A6C34878D82A}">
                    <a16:rowId xmlns:a16="http://schemas.microsoft.com/office/drawing/2014/main" val="10000"/>
                  </a:ext>
                </a:extLst>
              </a:tr>
              <a:tr h="1061300">
                <a:tc>
                  <a:txBody>
                    <a:bodyPr/>
                    <a:lstStyle/>
                    <a:p>
                      <a:pPr marL="0" marR="0" lvl="0" indent="0" algn="l" rtl="0">
                        <a:lnSpc>
                          <a:spcPct val="100000"/>
                        </a:lnSpc>
                        <a:spcBef>
                          <a:spcPts val="0"/>
                        </a:spcBef>
                        <a:spcAft>
                          <a:spcPts val="0"/>
                        </a:spcAft>
                        <a:buClr>
                          <a:schemeClr val="dk1"/>
                        </a:buClr>
                        <a:buSzPts val="1000"/>
                        <a:buFont typeface="Helvetica Neue"/>
                        <a:buNone/>
                      </a:pPr>
                      <a:r>
                        <a:rPr lang="en-US" sz="1000" u="none" strike="noStrike" cap="none"/>
                        <a:t>1</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Helvetica Neue"/>
                        <a:buNone/>
                      </a:pPr>
                      <a:r>
                        <a:rPr lang="en-US" sz="1000" u="none" strike="noStrike" cap="none"/>
                        <a:t>User Registration</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Helvetica Neue"/>
                        <a:buNone/>
                      </a:pPr>
                      <a:r>
                        <a:rPr lang="en-US" sz="1000" u="none" strike="noStrike" cap="none"/>
                        <a:t>User</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Helvetica Neue"/>
                        <a:buNone/>
                      </a:pPr>
                      <a:r>
                        <a:rPr lang="en-US" sz="1000" u="none" strike="noStrike" cap="none"/>
                        <a:t>Enter login details that is the first and last name, e-mail and password.</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Helvetica Neue"/>
                        <a:buNone/>
                      </a:pPr>
                      <a:r>
                        <a:rPr lang="en-US" sz="1000" u="none" strike="noStrike" cap="none"/>
                        <a:t>I can create my profile and register myself on the cloud computing service.</a:t>
                      </a:r>
                      <a:endParaRPr/>
                    </a:p>
                    <a:p>
                      <a:pPr marL="0" marR="0" lvl="0" indent="0" algn="l" rtl="0">
                        <a:lnSpc>
                          <a:spcPct val="100000"/>
                        </a:lnSpc>
                        <a:spcBef>
                          <a:spcPts val="0"/>
                        </a:spcBef>
                        <a:spcAft>
                          <a:spcPts val="0"/>
                        </a:spcAft>
                        <a:buClr>
                          <a:schemeClr val="dk1"/>
                        </a:buClr>
                        <a:buSzPts val="1000"/>
                        <a:buFont typeface="Helvetica Neue"/>
                        <a:buNone/>
                      </a:pP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Century Gothic"/>
                        <a:buNone/>
                      </a:pPr>
                      <a:r>
                        <a:rPr lang="en-US" sz="1000" u="none" strike="noStrike" cap="none">
                          <a:latin typeface="Century Gothic"/>
                          <a:ea typeface="Century Gothic"/>
                          <a:cs typeface="Century Gothic"/>
                          <a:sym typeface="Century Gothic"/>
                        </a:rPr>
                        <a:t>High</a:t>
                      </a:r>
                      <a:endParaRPr/>
                    </a:p>
                  </a:txBody>
                  <a:tcPr marL="91450" marR="91450" marT="45725" marB="45725"/>
                </a:tc>
                <a:extLst>
                  <a:ext uri="{0D108BD9-81ED-4DB2-BD59-A6C34878D82A}">
                    <a16:rowId xmlns:a16="http://schemas.microsoft.com/office/drawing/2014/main" val="10001"/>
                  </a:ext>
                </a:extLst>
              </a:tr>
              <a:tr h="1061300">
                <a:tc>
                  <a:txBody>
                    <a:bodyPr/>
                    <a:lstStyle/>
                    <a:p>
                      <a:pPr marL="0" marR="0" lvl="0" indent="0" algn="l" rtl="0">
                        <a:lnSpc>
                          <a:spcPct val="100000"/>
                        </a:lnSpc>
                        <a:spcBef>
                          <a:spcPts val="0"/>
                        </a:spcBef>
                        <a:spcAft>
                          <a:spcPts val="0"/>
                        </a:spcAft>
                        <a:buClr>
                          <a:schemeClr val="dk1"/>
                        </a:buClr>
                        <a:buSzPts val="1000"/>
                        <a:buFont typeface="Helvetica Neue"/>
                        <a:buNone/>
                      </a:pPr>
                      <a:r>
                        <a:rPr lang="en-US" sz="1000" u="none" strike="noStrike" cap="none"/>
                        <a:t>2</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Helvetica Neue"/>
                        <a:buNone/>
                      </a:pPr>
                      <a:r>
                        <a:rPr lang="en-US" sz="1000" u="none" strike="noStrike" cap="none"/>
                        <a:t>Login</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Helvetica Neue"/>
                        <a:buNone/>
                      </a:pPr>
                      <a:r>
                        <a:rPr lang="en-US" sz="1000" u="none" strike="noStrike" cap="none"/>
                        <a:t>User</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Helvetica Neue"/>
                        <a:buNone/>
                      </a:pPr>
                      <a:r>
                        <a:rPr lang="en-US" sz="1000" u="none" strike="noStrike" cap="none"/>
                        <a:t>Enter registered e-mail and password.</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Helvetica Neue"/>
                        <a:buNone/>
                      </a:pPr>
                      <a:r>
                        <a:rPr lang="en-US" sz="1000" u="none" strike="noStrike" cap="none"/>
                        <a:t>I can authenticate my account and after that I can retrieve previously stored source code.</a:t>
                      </a:r>
                      <a:endParaRPr/>
                    </a:p>
                    <a:p>
                      <a:pPr marL="0" marR="0" lvl="0" indent="0" algn="l" rtl="0">
                        <a:lnSpc>
                          <a:spcPct val="100000"/>
                        </a:lnSpc>
                        <a:spcBef>
                          <a:spcPts val="0"/>
                        </a:spcBef>
                        <a:spcAft>
                          <a:spcPts val="0"/>
                        </a:spcAft>
                        <a:buClr>
                          <a:schemeClr val="dk1"/>
                        </a:buClr>
                        <a:buSzPts val="1000"/>
                        <a:buFont typeface="Helvetica Neue"/>
                        <a:buNone/>
                      </a:pP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Century Gothic"/>
                        <a:buNone/>
                      </a:pPr>
                      <a:r>
                        <a:rPr lang="en-US" sz="1000" u="none" strike="noStrike" cap="none">
                          <a:latin typeface="Century Gothic"/>
                          <a:ea typeface="Century Gothic"/>
                          <a:cs typeface="Century Gothic"/>
                          <a:sym typeface="Century Gothic"/>
                        </a:rPr>
                        <a:t>High</a:t>
                      </a:r>
                      <a:endParaRPr/>
                    </a:p>
                  </a:txBody>
                  <a:tcPr marL="91450" marR="91450" marT="45725" marB="45725"/>
                </a:tc>
                <a:extLst>
                  <a:ext uri="{0D108BD9-81ED-4DB2-BD59-A6C34878D82A}">
                    <a16:rowId xmlns:a16="http://schemas.microsoft.com/office/drawing/2014/main" val="10002"/>
                  </a:ext>
                </a:extLst>
              </a:tr>
              <a:tr h="1194225">
                <a:tc>
                  <a:txBody>
                    <a:bodyPr/>
                    <a:lstStyle/>
                    <a:p>
                      <a:pPr marL="0" marR="0" lvl="0" indent="0" algn="l" rtl="0">
                        <a:lnSpc>
                          <a:spcPct val="100000"/>
                        </a:lnSpc>
                        <a:spcBef>
                          <a:spcPts val="0"/>
                        </a:spcBef>
                        <a:spcAft>
                          <a:spcPts val="0"/>
                        </a:spcAft>
                        <a:buClr>
                          <a:schemeClr val="dk1"/>
                        </a:buClr>
                        <a:buSzPts val="1000"/>
                        <a:buFont typeface="Helvetica Neue"/>
                        <a:buNone/>
                      </a:pPr>
                      <a:r>
                        <a:rPr lang="en-US" sz="1000" u="none" strike="noStrike" cap="none"/>
                        <a:t>3</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Helvetica Neue"/>
                        <a:buNone/>
                      </a:pPr>
                      <a:r>
                        <a:rPr lang="en-US" sz="1000" u="none" strike="noStrike" cap="none"/>
                        <a:t>Compilers for C, C++, C#, Java and Python</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Helvetica Neue"/>
                        <a:buNone/>
                      </a:pPr>
                      <a:r>
                        <a:rPr lang="en-US" sz="1000" u="none" strike="noStrike" cap="none"/>
                        <a:t>User</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Helvetica Neue"/>
                        <a:buNone/>
                      </a:pPr>
                      <a:r>
                        <a:rPr lang="en-US" sz="1000" u="none" strike="noStrike" cap="none"/>
                        <a:t>Select any of the compilers from the drop-down menu.</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Helvetica Neue"/>
                        <a:buNone/>
                      </a:pPr>
                      <a:r>
                        <a:rPr lang="en-US" sz="1000" u="none" strike="noStrike" cap="none"/>
                        <a:t>I can compile the code in any of the programming languages.</a:t>
                      </a:r>
                      <a:endParaRPr/>
                    </a:p>
                    <a:p>
                      <a:pPr marL="0" marR="0" lvl="0" indent="0" algn="l" rtl="0">
                        <a:lnSpc>
                          <a:spcPct val="100000"/>
                        </a:lnSpc>
                        <a:spcBef>
                          <a:spcPts val="0"/>
                        </a:spcBef>
                        <a:spcAft>
                          <a:spcPts val="0"/>
                        </a:spcAft>
                        <a:buClr>
                          <a:schemeClr val="dk1"/>
                        </a:buClr>
                        <a:buSzPts val="1000"/>
                        <a:buFont typeface="Helvetica Neue"/>
                        <a:buNone/>
                      </a:pP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000"/>
                        <a:buFont typeface="Century Gothic"/>
                        <a:buNone/>
                      </a:pPr>
                      <a:r>
                        <a:rPr lang="en-US" sz="1000" b="0" i="0" u="none" strike="noStrike" cap="none">
                          <a:solidFill>
                            <a:srgbClr val="000000"/>
                          </a:solidFill>
                          <a:latin typeface="Century Gothic"/>
                          <a:ea typeface="Century Gothic"/>
                          <a:cs typeface="Century Gothic"/>
                          <a:sym typeface="Century Gothic"/>
                        </a:rPr>
                        <a:t>Moderate</a:t>
                      </a:r>
                      <a:endParaRPr/>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9"/>
          <p:cNvSpPr txBox="1">
            <a:spLocks noGrp="1"/>
          </p:cNvSpPr>
          <p:nvPr>
            <p:ph type="title"/>
          </p:nvPr>
        </p:nvSpPr>
        <p:spPr>
          <a:xfrm>
            <a:off x="684211" y="-1140801"/>
            <a:ext cx="8534402" cy="2281601"/>
          </a:xfrm>
          <a:prstGeom prst="rect">
            <a:avLst/>
          </a:prstGeom>
          <a:noFill/>
          <a:ln>
            <a:noFill/>
          </a:ln>
        </p:spPr>
        <p:txBody>
          <a:bodyPr spcFirstLastPara="1" wrap="square" lIns="45700" tIns="45700" rIns="45700" bIns="45700" anchor="b" anchorCtr="0">
            <a:normAutofit/>
          </a:bodyPr>
          <a:lstStyle/>
          <a:p>
            <a:pPr marL="0" lvl="0" indent="0" algn="l" rtl="0">
              <a:lnSpc>
                <a:spcPct val="100000"/>
              </a:lnSpc>
              <a:spcBef>
                <a:spcPts val="0"/>
              </a:spcBef>
              <a:spcAft>
                <a:spcPts val="0"/>
              </a:spcAft>
              <a:buClr>
                <a:srgbClr val="FFFFFF"/>
              </a:buClr>
              <a:buSzPts val="3600"/>
              <a:buFont typeface="Century Gothic"/>
              <a:buNone/>
            </a:pPr>
            <a:r>
              <a:rPr lang="en-US"/>
              <a:t>SPRINTS</a:t>
            </a:r>
            <a:endParaRPr/>
          </a:p>
        </p:txBody>
      </p:sp>
      <p:grpSp>
        <p:nvGrpSpPr>
          <p:cNvPr id="150" name="Google Shape;150;p9"/>
          <p:cNvGrpSpPr/>
          <p:nvPr/>
        </p:nvGrpSpPr>
        <p:grpSpPr>
          <a:xfrm>
            <a:off x="2658353" y="1224325"/>
            <a:ext cx="6832224" cy="4439116"/>
            <a:chOff x="-148859" y="1076077"/>
            <a:chExt cx="7538304" cy="4909162"/>
          </a:xfrm>
        </p:grpSpPr>
        <p:pic>
          <p:nvPicPr>
            <p:cNvPr id="151" name="Google Shape;151;p9" descr="Icon&#10;&#10;Description automatically generated"/>
            <p:cNvPicPr preferRelativeResize="0"/>
            <p:nvPr/>
          </p:nvPicPr>
          <p:blipFill rotWithShape="1">
            <a:blip r:embed="rId3">
              <a:alphaModFix/>
            </a:blip>
            <a:srcRect/>
            <a:stretch/>
          </p:blipFill>
          <p:spPr>
            <a:xfrm>
              <a:off x="-148859" y="1076077"/>
              <a:ext cx="4876800" cy="4876800"/>
            </a:xfrm>
            <a:prstGeom prst="rect">
              <a:avLst/>
            </a:prstGeom>
            <a:noFill/>
            <a:ln>
              <a:noFill/>
            </a:ln>
            <a:effectLst>
              <a:outerShdw blurRad="190500" algn="tl" rotWithShape="0">
                <a:srgbClr val="000000">
                  <a:alpha val="69803"/>
                </a:srgbClr>
              </a:outerShdw>
            </a:effectLst>
          </p:spPr>
        </p:pic>
        <p:pic>
          <p:nvPicPr>
            <p:cNvPr id="152" name="Google Shape;152;p9" descr="Icon&#10;&#10;Description automatically generated"/>
            <p:cNvPicPr preferRelativeResize="0"/>
            <p:nvPr/>
          </p:nvPicPr>
          <p:blipFill rotWithShape="1">
            <a:blip r:embed="rId3">
              <a:alphaModFix/>
            </a:blip>
            <a:srcRect/>
            <a:stretch/>
          </p:blipFill>
          <p:spPr>
            <a:xfrm>
              <a:off x="2512645" y="1108439"/>
              <a:ext cx="4876800" cy="4876800"/>
            </a:xfrm>
            <a:prstGeom prst="rect">
              <a:avLst/>
            </a:prstGeom>
            <a:noFill/>
            <a:ln>
              <a:noFill/>
            </a:ln>
            <a:effectLst>
              <a:outerShdw blurRad="190500" algn="tl" rotWithShape="0">
                <a:srgbClr val="000000">
                  <a:alpha val="69803"/>
                </a:srgbClr>
              </a:outerShdw>
            </a:effectLst>
          </p:spPr>
        </p:pic>
      </p:grpSp>
      <p:sp>
        <p:nvSpPr>
          <p:cNvPr id="153" name="Google Shape;153;p9"/>
          <p:cNvSpPr txBox="1"/>
          <p:nvPr/>
        </p:nvSpPr>
        <p:spPr>
          <a:xfrm>
            <a:off x="6832223" y="3429000"/>
            <a:ext cx="896696" cy="36933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F496F"/>
              </a:buClr>
              <a:buSzPts val="1800"/>
              <a:buFont typeface="Century Gothic"/>
              <a:buNone/>
            </a:pPr>
            <a:r>
              <a:rPr lang="en-US" sz="1800" b="0" i="0" u="none" strike="noStrike" cap="none">
                <a:solidFill>
                  <a:srgbClr val="0F496F"/>
                </a:solidFill>
                <a:latin typeface="Century Gothic"/>
                <a:ea typeface="Century Gothic"/>
                <a:cs typeface="Century Gothic"/>
                <a:sym typeface="Century Gothic"/>
              </a:rPr>
              <a:t>Sprint 2</a:t>
            </a:r>
            <a:endParaRPr sz="1800" b="0" i="0" u="none" strike="noStrike" cap="none">
              <a:solidFill>
                <a:srgbClr val="0F496F"/>
              </a:solidFill>
              <a:latin typeface="Century Gothic"/>
              <a:ea typeface="Century Gothic"/>
              <a:cs typeface="Century Gothic"/>
              <a:sym typeface="Century Gothic"/>
            </a:endParaRPr>
          </a:p>
        </p:txBody>
      </p:sp>
      <p:sp>
        <p:nvSpPr>
          <p:cNvPr id="154" name="Google Shape;154;p9"/>
          <p:cNvSpPr txBox="1"/>
          <p:nvPr/>
        </p:nvSpPr>
        <p:spPr>
          <a:xfrm>
            <a:off x="4420010" y="3429000"/>
            <a:ext cx="896696" cy="36933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F496F"/>
              </a:buClr>
              <a:buSzPts val="1800"/>
              <a:buFont typeface="Century Gothic"/>
              <a:buNone/>
            </a:pPr>
            <a:r>
              <a:rPr lang="en-US" sz="1800" b="0" i="0" u="none" strike="noStrike" cap="none">
                <a:solidFill>
                  <a:srgbClr val="0F496F"/>
                </a:solidFill>
                <a:latin typeface="Century Gothic"/>
                <a:ea typeface="Century Gothic"/>
                <a:cs typeface="Century Gothic"/>
                <a:sym typeface="Century Gothic"/>
              </a:rPr>
              <a:t>Sprint 1</a:t>
            </a:r>
            <a:endParaRPr sz="1800" b="0" i="0" u="none" strike="noStrike" cap="none">
              <a:solidFill>
                <a:srgbClr val="0F496F"/>
              </a:solidFill>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A7A7A7"/>
      </a:dk2>
      <a:lt2>
        <a:srgbClr val="535353"/>
      </a:lt2>
      <a:accent1>
        <a:srgbClr val="052F61"/>
      </a:accent1>
      <a:accent2>
        <a:srgbClr val="A50E82"/>
      </a:accent2>
      <a:accent3>
        <a:srgbClr val="14967C"/>
      </a:accent3>
      <a:accent4>
        <a:srgbClr val="6A9E1F"/>
      </a:accent4>
      <a:accent5>
        <a:srgbClr val="E87D37"/>
      </a:accent5>
      <a:accent6>
        <a:srgbClr val="C62324"/>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ce">
  <a:themeElements>
    <a:clrScheme name="Slice">
      <a:dk1>
        <a:srgbClr val="000000"/>
      </a:dk1>
      <a:lt1>
        <a:srgbClr val="FFFFFF"/>
      </a:lt1>
      <a:dk2>
        <a:srgbClr val="A7A7A7"/>
      </a:dk2>
      <a:lt2>
        <a:srgbClr val="535353"/>
      </a:lt2>
      <a:accent1>
        <a:srgbClr val="052F61"/>
      </a:accent1>
      <a:accent2>
        <a:srgbClr val="A50E82"/>
      </a:accent2>
      <a:accent3>
        <a:srgbClr val="14967C"/>
      </a:accent3>
      <a:accent4>
        <a:srgbClr val="6A9E1F"/>
      </a:accent4>
      <a:accent5>
        <a:srgbClr val="E87D37"/>
      </a:accent5>
      <a:accent6>
        <a:srgbClr val="C62324"/>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1146</Words>
  <Application>Microsoft Macintosh PowerPoint</Application>
  <PresentationFormat>Widescreen</PresentationFormat>
  <Paragraphs>236</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Century Gothic</vt:lpstr>
      <vt:lpstr>Calibri</vt:lpstr>
      <vt:lpstr>Arial</vt:lpstr>
      <vt:lpstr>Helvetica Neue</vt:lpstr>
      <vt:lpstr>Slice</vt:lpstr>
      <vt:lpstr>ONLINE COMPILER USING CLOUD COMPUTING</vt:lpstr>
      <vt:lpstr>INTRODUCTION</vt:lpstr>
      <vt:lpstr>PERSONA</vt:lpstr>
      <vt:lpstr>TECHNOLOGIES USED</vt:lpstr>
      <vt:lpstr>USER STORIES</vt:lpstr>
      <vt:lpstr>ACCEPTANCE CRITERIA</vt:lpstr>
      <vt:lpstr>TEST CASES</vt:lpstr>
      <vt:lpstr>PRODUCT BACKLOG</vt:lpstr>
      <vt:lpstr>SPRINTS</vt:lpstr>
      <vt:lpstr>SPRINT 1</vt:lpstr>
      <vt:lpstr>SPRINT BACKLOG</vt:lpstr>
      <vt:lpstr>RETROSPECTIVE SPRINT 1</vt:lpstr>
      <vt:lpstr>SPRINT 2</vt:lpstr>
      <vt:lpstr>SPRINT BACKLOG</vt:lpstr>
      <vt:lpstr>RETROSPECTIVE SPRINT 2</vt:lpstr>
      <vt:lpstr>MVP</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COMPILER USING CLOUD COMPUTING</dc:title>
  <cp:lastModifiedBy>Harshada Harshada</cp:lastModifiedBy>
  <cp:revision>1</cp:revision>
  <dcterms:modified xsi:type="dcterms:W3CDTF">2021-05-03T00:12:22Z</dcterms:modified>
</cp:coreProperties>
</file>