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333" r:id="rId6"/>
    <p:sldId id="264" r:id="rId7"/>
    <p:sldId id="336" r:id="rId8"/>
    <p:sldId id="337" r:id="rId9"/>
    <p:sldId id="338" r:id="rId10"/>
    <p:sldId id="340" r:id="rId11"/>
    <p:sldId id="270" r:id="rId12"/>
    <p:sldId id="271" r:id="rId13"/>
    <p:sldId id="272" r:id="rId14"/>
    <p:sldId id="273"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jAsrUIVkbvMDlS7hJpbeqQlly7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6CC72E-D89B-47F3-B2CD-FFE812AC1947}">
  <a:tblStyle styleId="{8A6CC72E-D89B-47F3-B2CD-FFE812AC1947}" styleName="Table_0">
    <a:wholeTbl>
      <a:tcTxStyle b="off" i="off">
        <a:font>
          <a:latin typeface="Helvetica"/>
          <a:ea typeface="Helvetica"/>
          <a:cs typeface="Helvetica"/>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85682A86-475E-4877-9E62-F062A545CA8C}" styleName="Table_1">
    <a:wholeTbl>
      <a:tcTxStyle b="off" i="off">
        <a:font>
          <a:latin typeface="Helvetica"/>
          <a:ea typeface="Helvetica"/>
          <a:cs typeface="Helvetica"/>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1pPr>
            <a:lvl2pPr marL="914400" marR="0" lvl="1"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2pPr>
            <a:lvl3pPr marL="1371600" marR="0" lvl="2"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3pPr>
            <a:lvl4pPr marL="1828800" marR="0" lvl="3"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4pPr>
            <a:lvl5pPr marL="2286000" marR="0" lvl="4"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5pPr>
            <a:lvl6pPr marL="2743200" marR="0" lvl="5"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6pPr>
            <a:lvl7pPr marL="3200400" marR="0" lvl="6"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7pPr>
            <a:lvl8pPr marL="3657600" marR="0" lvl="7"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8pPr>
            <a:lvl9pPr marL="4114800" marR="0" lvl="8" indent="-228600" algn="l" rtl="0">
              <a:spcBef>
                <a:spcPts val="0"/>
              </a:spcBef>
              <a:spcAft>
                <a:spcPts val="0"/>
              </a:spcAft>
              <a:buSzPts val="1400"/>
              <a:buNone/>
              <a:defRPr sz="1200" b="0" i="0" u="none" strike="noStrike" cap="none">
                <a:solidFill>
                  <a:srgbClr val="FFFFFF"/>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84212" y="685798"/>
            <a:ext cx="8001001" cy="29718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4800"/>
              <a:buFont typeface="Century Gothic"/>
              <a:buNone/>
              <a:defRPr sz="4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17" name="Google Shape;17;p20"/>
          <p:cNvSpPr txBox="1">
            <a:spLocks noGrp="1"/>
          </p:cNvSpPr>
          <p:nvPr>
            <p:ph type="body" idx="1"/>
          </p:nvPr>
        </p:nvSpPr>
        <p:spPr>
          <a:xfrm>
            <a:off x="684212" y="3843866"/>
            <a:ext cx="6400802" cy="19473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2100"/>
              <a:buFont typeface="Century Gothic"/>
              <a:buNone/>
              <a:defRPr sz="2100"/>
            </a:lvl1pPr>
            <a:lvl2pPr marL="914400" lvl="1" indent="-228600" algn="l">
              <a:lnSpc>
                <a:spcPct val="100000"/>
              </a:lnSpc>
              <a:spcBef>
                <a:spcPts val="600"/>
              </a:spcBef>
              <a:spcAft>
                <a:spcPts val="0"/>
              </a:spcAft>
              <a:buClr>
                <a:srgbClr val="0F496F"/>
              </a:buClr>
              <a:buSzPts val="2100"/>
              <a:buFont typeface="Century Gothic"/>
              <a:buNone/>
              <a:defRPr sz="2100"/>
            </a:lvl2pPr>
            <a:lvl3pPr marL="1371600" lvl="2" indent="-228600" algn="l">
              <a:lnSpc>
                <a:spcPct val="100000"/>
              </a:lnSpc>
              <a:spcBef>
                <a:spcPts val="600"/>
              </a:spcBef>
              <a:spcAft>
                <a:spcPts val="0"/>
              </a:spcAft>
              <a:buClr>
                <a:srgbClr val="0F496F"/>
              </a:buClr>
              <a:buSzPts val="2100"/>
              <a:buFont typeface="Century Gothic"/>
              <a:buNone/>
              <a:defRPr sz="2100"/>
            </a:lvl3pPr>
            <a:lvl4pPr marL="1828800" lvl="3" indent="-228600" algn="l">
              <a:lnSpc>
                <a:spcPct val="100000"/>
              </a:lnSpc>
              <a:spcBef>
                <a:spcPts val="600"/>
              </a:spcBef>
              <a:spcAft>
                <a:spcPts val="0"/>
              </a:spcAft>
              <a:buClr>
                <a:srgbClr val="0F496F"/>
              </a:buClr>
              <a:buSzPts val="2100"/>
              <a:buFont typeface="Century Gothic"/>
              <a:buNone/>
              <a:defRPr sz="2100"/>
            </a:lvl4pPr>
            <a:lvl5pPr marL="2286000" lvl="4" indent="-228600" algn="l">
              <a:lnSpc>
                <a:spcPct val="100000"/>
              </a:lnSpc>
              <a:spcBef>
                <a:spcPts val="600"/>
              </a:spcBef>
              <a:spcAft>
                <a:spcPts val="0"/>
              </a:spcAft>
              <a:buClr>
                <a:srgbClr val="0F496F"/>
              </a:buClr>
              <a:buSzPts val="2100"/>
              <a:buFont typeface="Century Gothic"/>
              <a:buNone/>
              <a:defRPr sz="21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cxnSp>
        <p:nvCxnSpPr>
          <p:cNvPr id="18" name="Google Shape;18;p20"/>
          <p:cNvCxnSpPr/>
          <p:nvPr/>
        </p:nvCxnSpPr>
        <p:spPr>
          <a:xfrm flipH="1">
            <a:off x="8228011" y="8466"/>
            <a:ext cx="3810002" cy="3810003"/>
          </a:xfrm>
          <a:prstGeom prst="straightConnector1">
            <a:avLst/>
          </a:prstGeom>
          <a:noFill/>
          <a:ln w="12700" cap="rnd" cmpd="sng">
            <a:solidFill>
              <a:srgbClr val="FFFFFF"/>
            </a:solidFill>
            <a:prstDash val="solid"/>
            <a:round/>
            <a:headEnd type="none" w="sm" len="sm"/>
            <a:tailEnd type="none" w="sm" len="sm"/>
          </a:ln>
        </p:spPr>
      </p:cxnSp>
      <p:cxnSp>
        <p:nvCxnSpPr>
          <p:cNvPr id="19" name="Google Shape;19;p20"/>
          <p:cNvCxnSpPr/>
          <p:nvPr/>
        </p:nvCxnSpPr>
        <p:spPr>
          <a:xfrm flipH="1">
            <a:off x="6108168" y="91543"/>
            <a:ext cx="6080658" cy="6080658"/>
          </a:xfrm>
          <a:prstGeom prst="straightConnector1">
            <a:avLst/>
          </a:prstGeom>
          <a:noFill/>
          <a:ln w="12700" cap="rnd" cmpd="sng">
            <a:solidFill>
              <a:srgbClr val="FFFFFF"/>
            </a:solidFill>
            <a:prstDash val="solid"/>
            <a:round/>
            <a:headEnd type="none" w="sm" len="sm"/>
            <a:tailEnd type="none" w="sm" len="sm"/>
          </a:ln>
        </p:spPr>
      </p:cxnSp>
      <p:cxnSp>
        <p:nvCxnSpPr>
          <p:cNvPr id="20" name="Google Shape;20;p20"/>
          <p:cNvCxnSpPr/>
          <p:nvPr/>
        </p:nvCxnSpPr>
        <p:spPr>
          <a:xfrm flipH="1">
            <a:off x="7235825" y="228600"/>
            <a:ext cx="4953000" cy="4953000"/>
          </a:xfrm>
          <a:prstGeom prst="straightConnector1">
            <a:avLst/>
          </a:prstGeom>
          <a:noFill/>
          <a:ln w="12700" cap="rnd" cmpd="sng">
            <a:solidFill>
              <a:srgbClr val="FFFFFF"/>
            </a:solidFill>
            <a:prstDash val="solid"/>
            <a:round/>
            <a:headEnd type="none" w="sm" len="sm"/>
            <a:tailEnd type="none" w="sm" len="sm"/>
          </a:ln>
        </p:spPr>
      </p:cxnSp>
      <p:cxnSp>
        <p:nvCxnSpPr>
          <p:cNvPr id="21" name="Google Shape;21;p20"/>
          <p:cNvCxnSpPr/>
          <p:nvPr/>
        </p:nvCxnSpPr>
        <p:spPr>
          <a:xfrm flipH="1">
            <a:off x="7335836" y="32276"/>
            <a:ext cx="4852990" cy="4852993"/>
          </a:xfrm>
          <a:prstGeom prst="straightConnector1">
            <a:avLst/>
          </a:prstGeom>
          <a:noFill/>
          <a:ln w="31750" cap="rnd" cmpd="sng">
            <a:solidFill>
              <a:srgbClr val="FFFFFF"/>
            </a:solidFill>
            <a:prstDash val="solid"/>
            <a:round/>
            <a:headEnd type="none" w="sm" len="sm"/>
            <a:tailEnd type="none" w="sm" len="sm"/>
          </a:ln>
        </p:spPr>
      </p:cxnSp>
      <p:cxnSp>
        <p:nvCxnSpPr>
          <p:cNvPr id="22" name="Google Shape;22;p20"/>
          <p:cNvCxnSpPr/>
          <p:nvPr/>
        </p:nvCxnSpPr>
        <p:spPr>
          <a:xfrm flipH="1">
            <a:off x="7845424" y="609601"/>
            <a:ext cx="4343402" cy="4343399"/>
          </a:xfrm>
          <a:prstGeom prst="straightConnector1">
            <a:avLst/>
          </a:prstGeom>
          <a:noFill/>
          <a:ln w="31750" cap="rnd" cmpd="sng">
            <a:solidFill>
              <a:srgbClr val="FFFFFF"/>
            </a:solidFill>
            <a:prstDash val="solid"/>
            <a:round/>
            <a:headEnd type="none" w="sm" len="sm"/>
            <a:tailEnd type="none" w="sm" len="sm"/>
          </a:ln>
        </p:spPr>
      </p:cxnSp>
      <p:sp>
        <p:nvSpPr>
          <p:cNvPr id="23" name="Google Shape;23;p20"/>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9"/>
        <p:cNvGrpSpPr/>
        <p:nvPr/>
      </p:nvGrpSpPr>
      <p:grpSpPr>
        <a:xfrm>
          <a:off x="0" y="0"/>
          <a:ext cx="0" cy="0"/>
          <a:chOff x="0" y="0"/>
          <a:chExt cx="0" cy="0"/>
        </a:xfrm>
      </p:grpSpPr>
      <p:sp>
        <p:nvSpPr>
          <p:cNvPr id="60" name="Google Shape;60;p29"/>
          <p:cNvSpPr txBox="1">
            <a:spLocks noGrp="1"/>
          </p:cNvSpPr>
          <p:nvPr>
            <p:ph type="title"/>
          </p:nvPr>
        </p:nvSpPr>
        <p:spPr>
          <a:xfrm>
            <a:off x="684212" y="685800"/>
            <a:ext cx="100584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61" name="Google Shape;61;p29"/>
          <p:cNvSpPr txBox="1">
            <a:spLocks noGrp="1"/>
          </p:cNvSpPr>
          <p:nvPr>
            <p:ph type="body" idx="1"/>
          </p:nvPr>
        </p:nvSpPr>
        <p:spPr>
          <a:xfrm>
            <a:off x="684212" y="4114800"/>
            <a:ext cx="8535990" cy="18796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2" name="Google Shape;62;p29"/>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1141411" y="685800"/>
            <a:ext cx="91440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65" name="Google Shape;65;p30"/>
          <p:cNvSpPr txBox="1">
            <a:spLocks noGrp="1"/>
          </p:cNvSpPr>
          <p:nvPr>
            <p:ph type="body" idx="1"/>
          </p:nvPr>
        </p:nvSpPr>
        <p:spPr>
          <a:xfrm>
            <a:off x="1446212" y="3429000"/>
            <a:ext cx="8534401" cy="381000"/>
          </a:xfrm>
          <a:prstGeom prst="rect">
            <a:avLst/>
          </a:prstGeom>
          <a:noFill/>
          <a:ln>
            <a:noFill/>
          </a:ln>
        </p:spPr>
        <p:txBody>
          <a:bodyPr spcFirstLastPara="1" wrap="square" lIns="45700" tIns="45700" rIns="45700" bIns="45700" anchor="ctr"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6" name="Google Shape;66;p30"/>
          <p:cNvSpPr txBox="1">
            <a:spLocks noGrp="1"/>
          </p:cNvSpPr>
          <p:nvPr>
            <p:ph type="body" idx="2"/>
          </p:nvPr>
        </p:nvSpPr>
        <p:spPr>
          <a:xfrm>
            <a:off x="684212" y="4301066"/>
            <a:ext cx="8534401" cy="1684867"/>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67" name="Google Shape;67;p30"/>
          <p:cNvSpPr txBox="1"/>
          <p:nvPr/>
        </p:nvSpPr>
        <p:spPr>
          <a:xfrm>
            <a:off x="531812" y="436589"/>
            <a:ext cx="609602" cy="1336039"/>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68" name="Google Shape;68;p30"/>
          <p:cNvSpPr txBox="1"/>
          <p:nvPr/>
        </p:nvSpPr>
        <p:spPr>
          <a:xfrm>
            <a:off x="10285410" y="2392968"/>
            <a:ext cx="609602" cy="1336039"/>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69" name="Google Shape;69;p30"/>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0"/>
        <p:cNvGrpSpPr/>
        <p:nvPr/>
      </p:nvGrpSpPr>
      <p:grpSpPr>
        <a:xfrm>
          <a:off x="0" y="0"/>
          <a:ext cx="0" cy="0"/>
          <a:chOff x="0" y="0"/>
          <a:chExt cx="0" cy="0"/>
        </a:xfrm>
      </p:grpSpPr>
      <p:sp>
        <p:nvSpPr>
          <p:cNvPr id="71" name="Google Shape;71;p31"/>
          <p:cNvSpPr txBox="1">
            <a:spLocks noGrp="1"/>
          </p:cNvSpPr>
          <p:nvPr>
            <p:ph type="title"/>
          </p:nvPr>
        </p:nvSpPr>
        <p:spPr>
          <a:xfrm>
            <a:off x="684212" y="3429000"/>
            <a:ext cx="8534401" cy="16974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72" name="Google Shape;72;p31"/>
          <p:cNvSpPr txBox="1">
            <a:spLocks noGrp="1"/>
          </p:cNvSpPr>
          <p:nvPr>
            <p:ph type="body" idx="1"/>
          </p:nvPr>
        </p:nvSpPr>
        <p:spPr>
          <a:xfrm>
            <a:off x="684209" y="5132980"/>
            <a:ext cx="8535993" cy="86040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None/>
              <a:defRPr/>
            </a:lvl1pPr>
            <a:lvl2pPr marL="914400" lvl="1" indent="-228600" algn="l">
              <a:lnSpc>
                <a:spcPct val="100000"/>
              </a:lnSpc>
              <a:spcBef>
                <a:spcPts val="600"/>
              </a:spcBef>
              <a:spcAft>
                <a:spcPts val="0"/>
              </a:spcAft>
              <a:buClr>
                <a:srgbClr val="0F496F"/>
              </a:buClr>
              <a:buSzPts val="1800"/>
              <a:buNone/>
              <a:defRPr/>
            </a:lvl2pPr>
            <a:lvl3pPr marL="1371600" lvl="2" indent="-228600" algn="l">
              <a:lnSpc>
                <a:spcPct val="100000"/>
              </a:lnSpc>
              <a:spcBef>
                <a:spcPts val="600"/>
              </a:spcBef>
              <a:spcAft>
                <a:spcPts val="0"/>
              </a:spcAft>
              <a:buClr>
                <a:srgbClr val="0F496F"/>
              </a:buClr>
              <a:buSzPts val="1800"/>
              <a:buNone/>
              <a:defRPr/>
            </a:lvl3pPr>
            <a:lvl4pPr marL="1828800" lvl="3" indent="-228600" algn="l">
              <a:lnSpc>
                <a:spcPct val="100000"/>
              </a:lnSpc>
              <a:spcBef>
                <a:spcPts val="600"/>
              </a:spcBef>
              <a:spcAft>
                <a:spcPts val="0"/>
              </a:spcAft>
              <a:buClr>
                <a:srgbClr val="0F496F"/>
              </a:buClr>
              <a:buSzPts val="1800"/>
              <a:buNone/>
              <a:defRPr/>
            </a:lvl4pPr>
            <a:lvl5pPr marL="2286000" lvl="4" indent="-228600" algn="l">
              <a:lnSpc>
                <a:spcPct val="100000"/>
              </a:lnSpc>
              <a:spcBef>
                <a:spcPts val="600"/>
              </a:spcBef>
              <a:spcAft>
                <a:spcPts val="0"/>
              </a:spcAft>
              <a:buClr>
                <a:srgbClr val="0F496F"/>
              </a:buClr>
              <a:buSzPts val="1800"/>
              <a:buNone/>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3" name="Google Shape;73;p31"/>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a:off x="1141412" y="685800"/>
            <a:ext cx="91440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3200"/>
              <a:buFont typeface="Century Gothic"/>
              <a:buNone/>
              <a:defRPr sz="32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76" name="Google Shape;76;p32"/>
          <p:cNvSpPr txBox="1">
            <a:spLocks noGrp="1"/>
          </p:cNvSpPr>
          <p:nvPr>
            <p:ph type="body" idx="1"/>
          </p:nvPr>
        </p:nvSpPr>
        <p:spPr>
          <a:xfrm>
            <a:off x="684212" y="3928533"/>
            <a:ext cx="8534401" cy="104986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400"/>
              <a:buFont typeface="Century Gothic"/>
              <a:buNone/>
              <a:defRPr sz="2400" cap="none">
                <a:solidFill>
                  <a:srgbClr val="FFFFFF"/>
                </a:solidFill>
              </a:defRPr>
            </a:lvl1pPr>
            <a:lvl2pPr marL="914400" lvl="1"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2pPr>
            <a:lvl3pPr marL="1371600" lvl="2"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3pPr>
            <a:lvl4pPr marL="1828800" lvl="3"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4pPr>
            <a:lvl5pPr marL="2286000" lvl="4" indent="-350520" algn="l">
              <a:lnSpc>
                <a:spcPct val="100000"/>
              </a:lnSpc>
              <a:spcBef>
                <a:spcPts val="600"/>
              </a:spcBef>
              <a:spcAft>
                <a:spcPts val="0"/>
              </a:spcAft>
              <a:buClr>
                <a:srgbClr val="FFFFFF"/>
              </a:buClr>
              <a:buSzPts val="1920"/>
              <a:buFont typeface="Century Gothic"/>
              <a:buChar char=""/>
              <a:defRPr sz="2400" cap="none">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7" name="Google Shape;77;p32"/>
          <p:cNvSpPr txBox="1">
            <a:spLocks noGrp="1"/>
          </p:cNvSpPr>
          <p:nvPr>
            <p:ph type="body" idx="2"/>
          </p:nvPr>
        </p:nvSpPr>
        <p:spPr>
          <a:xfrm>
            <a:off x="684211" y="4978400"/>
            <a:ext cx="8534401" cy="1016000"/>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78" name="Google Shape;78;p32"/>
          <p:cNvSpPr txBox="1"/>
          <p:nvPr/>
        </p:nvSpPr>
        <p:spPr>
          <a:xfrm>
            <a:off x="531812" y="436589"/>
            <a:ext cx="609602" cy="1336039"/>
          </a:xfrm>
          <a:prstGeom prst="rect">
            <a:avLst/>
          </a:prstGeom>
          <a:noFill/>
          <a:ln>
            <a:noFill/>
          </a:ln>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79" name="Google Shape;79;p32"/>
          <p:cNvSpPr txBox="1"/>
          <p:nvPr/>
        </p:nvSpPr>
        <p:spPr>
          <a:xfrm>
            <a:off x="10285410" y="2392968"/>
            <a:ext cx="609602" cy="1336039"/>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FFFFFF"/>
              </a:buClr>
              <a:buSzPts val="8000"/>
              <a:buFont typeface="Century Gothic"/>
              <a:buNone/>
            </a:pPr>
            <a:r>
              <a:rPr lang="en-US" sz="8000" b="0" i="0" u="none" strike="noStrike" cap="none">
                <a:solidFill>
                  <a:srgbClr val="FFFFFF"/>
                </a:solidFill>
                <a:latin typeface="Century Gothic"/>
                <a:ea typeface="Century Gothic"/>
                <a:cs typeface="Century Gothic"/>
                <a:sym typeface="Century Gothic"/>
              </a:rPr>
              <a:t>”</a:t>
            </a:r>
            <a:endParaRPr/>
          </a:p>
        </p:txBody>
      </p:sp>
      <p:sp>
        <p:nvSpPr>
          <p:cNvPr id="80" name="Google Shape;80;p32"/>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81"/>
        <p:cNvGrpSpPr/>
        <p:nvPr/>
      </p:nvGrpSpPr>
      <p:grpSpPr>
        <a:xfrm>
          <a:off x="0" y="0"/>
          <a:ext cx="0" cy="0"/>
          <a:chOff x="0" y="0"/>
          <a:chExt cx="0" cy="0"/>
        </a:xfrm>
      </p:grpSpPr>
      <p:sp>
        <p:nvSpPr>
          <p:cNvPr id="82" name="Google Shape;82;p33"/>
          <p:cNvSpPr txBox="1">
            <a:spLocks noGrp="1"/>
          </p:cNvSpPr>
          <p:nvPr>
            <p:ph type="title"/>
          </p:nvPr>
        </p:nvSpPr>
        <p:spPr>
          <a:xfrm>
            <a:off x="684212" y="685800"/>
            <a:ext cx="10058401" cy="2743200"/>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83" name="Google Shape;83;p33"/>
          <p:cNvSpPr txBox="1">
            <a:spLocks noGrp="1"/>
          </p:cNvSpPr>
          <p:nvPr>
            <p:ph type="body" idx="1"/>
          </p:nvPr>
        </p:nvSpPr>
        <p:spPr>
          <a:xfrm>
            <a:off x="684212" y="3928533"/>
            <a:ext cx="8534401" cy="838202"/>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400"/>
              <a:buFont typeface="Century Gothic"/>
              <a:buNone/>
              <a:defRPr sz="2400" cap="none">
                <a:solidFill>
                  <a:srgbClr val="FFFFFF"/>
                </a:solidFill>
              </a:defRPr>
            </a:lvl1pPr>
            <a:lvl2pPr marL="914400" lvl="1"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2pPr>
            <a:lvl3pPr marL="1371600" lvl="2"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3pPr>
            <a:lvl4pPr marL="1828800" lvl="3" indent="-350519" algn="l">
              <a:lnSpc>
                <a:spcPct val="100000"/>
              </a:lnSpc>
              <a:spcBef>
                <a:spcPts val="600"/>
              </a:spcBef>
              <a:spcAft>
                <a:spcPts val="0"/>
              </a:spcAft>
              <a:buClr>
                <a:srgbClr val="FFFFFF"/>
              </a:buClr>
              <a:buSzPts val="1920"/>
              <a:buFont typeface="Century Gothic"/>
              <a:buChar char=""/>
              <a:defRPr sz="2400" cap="none">
                <a:solidFill>
                  <a:srgbClr val="FFFFFF"/>
                </a:solidFill>
              </a:defRPr>
            </a:lvl4pPr>
            <a:lvl5pPr marL="2286000" lvl="4" indent="-350520" algn="l">
              <a:lnSpc>
                <a:spcPct val="100000"/>
              </a:lnSpc>
              <a:spcBef>
                <a:spcPts val="600"/>
              </a:spcBef>
              <a:spcAft>
                <a:spcPts val="0"/>
              </a:spcAft>
              <a:buClr>
                <a:srgbClr val="FFFFFF"/>
              </a:buClr>
              <a:buSzPts val="1920"/>
              <a:buFont typeface="Century Gothic"/>
              <a:buChar char=""/>
              <a:defRPr sz="2400" cap="none">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84" name="Google Shape;84;p33"/>
          <p:cNvSpPr txBox="1">
            <a:spLocks noGrp="1"/>
          </p:cNvSpPr>
          <p:nvPr>
            <p:ph type="body" idx="2"/>
          </p:nvPr>
        </p:nvSpPr>
        <p:spPr>
          <a:xfrm>
            <a:off x="684211" y="4766731"/>
            <a:ext cx="8534401" cy="1227669"/>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85" name="Google Shape;85;p33"/>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5/2/21</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6837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26" name="Google Shape;26;p21"/>
          <p:cNvSpPr txBox="1">
            <a:spLocks noGrp="1"/>
          </p:cNvSpPr>
          <p:nvPr>
            <p:ph type="body" idx="1"/>
          </p:nvPr>
        </p:nvSpPr>
        <p:spPr>
          <a:xfrm>
            <a:off x="684212" y="685800"/>
            <a:ext cx="8534401" cy="3615267"/>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27" name="Google Shape;27;p21"/>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4722812" y="1447800"/>
            <a:ext cx="6019802" cy="11430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2800"/>
              <a:buFont typeface="Century Gothic"/>
              <a:buNone/>
              <a:defRPr sz="28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0" name="Google Shape;30;p22"/>
          <p:cNvSpPr>
            <a:spLocks noGrp="1"/>
          </p:cNvSpPr>
          <p:nvPr>
            <p:ph type="pic" idx="2"/>
          </p:nvPr>
        </p:nvSpPr>
        <p:spPr>
          <a:xfrm>
            <a:off x="989011" y="914400"/>
            <a:ext cx="3280977" cy="4572000"/>
          </a:xfrm>
          <a:prstGeom prst="rect">
            <a:avLst/>
          </a:prstGeom>
          <a:noFill/>
          <a:ln w="15875" cap="flat" cmpd="sng">
            <a:solidFill>
              <a:srgbClr val="FFFFFF">
                <a:alpha val="40000"/>
              </a:srgbClr>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R="0" lvl="2"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R="0" lvl="4"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R="0" lvl="5"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R="0" lvl="6"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R="0" lvl="7"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R="0" lvl="8"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31" name="Google Shape;31;p22"/>
          <p:cNvSpPr txBox="1">
            <a:spLocks noGrp="1"/>
          </p:cNvSpPr>
          <p:nvPr>
            <p:ph type="body" idx="1"/>
          </p:nvPr>
        </p:nvSpPr>
        <p:spPr>
          <a:xfrm>
            <a:off x="4722812" y="2777064"/>
            <a:ext cx="6021388" cy="204893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Font typeface="Century Gothic"/>
              <a:buNone/>
              <a:defRPr sz="1800"/>
            </a:lvl1pPr>
            <a:lvl2pPr marL="914400" lvl="1" indent="-228600" algn="l">
              <a:lnSpc>
                <a:spcPct val="100000"/>
              </a:lnSpc>
              <a:spcBef>
                <a:spcPts val="600"/>
              </a:spcBef>
              <a:spcAft>
                <a:spcPts val="0"/>
              </a:spcAft>
              <a:buClr>
                <a:srgbClr val="0F496F"/>
              </a:buClr>
              <a:buSzPts val="1800"/>
              <a:buFont typeface="Century Gothic"/>
              <a:buNone/>
              <a:defRPr sz="1800"/>
            </a:lvl2pPr>
            <a:lvl3pPr marL="1371600" lvl="2" indent="-228600" algn="l">
              <a:lnSpc>
                <a:spcPct val="100000"/>
              </a:lnSpc>
              <a:spcBef>
                <a:spcPts val="600"/>
              </a:spcBef>
              <a:spcAft>
                <a:spcPts val="0"/>
              </a:spcAft>
              <a:buClr>
                <a:srgbClr val="0F496F"/>
              </a:buClr>
              <a:buSzPts val="1800"/>
              <a:buFont typeface="Century Gothic"/>
              <a:buNone/>
              <a:defRPr sz="1800"/>
            </a:lvl3pPr>
            <a:lvl4pPr marL="1828800" lvl="3" indent="-228600" algn="l">
              <a:lnSpc>
                <a:spcPct val="100000"/>
              </a:lnSpc>
              <a:spcBef>
                <a:spcPts val="600"/>
              </a:spcBef>
              <a:spcAft>
                <a:spcPts val="0"/>
              </a:spcAft>
              <a:buClr>
                <a:srgbClr val="0F496F"/>
              </a:buClr>
              <a:buSzPts val="1800"/>
              <a:buFont typeface="Century Gothic"/>
              <a:buNone/>
              <a:defRPr sz="1800"/>
            </a:lvl4pPr>
            <a:lvl5pPr marL="2286000" lvl="4" indent="-228600" algn="l">
              <a:lnSpc>
                <a:spcPct val="100000"/>
              </a:lnSpc>
              <a:spcBef>
                <a:spcPts val="600"/>
              </a:spcBef>
              <a:spcAft>
                <a:spcPts val="0"/>
              </a:spcAft>
              <a:buClr>
                <a:srgbClr val="0F496F"/>
              </a:buClr>
              <a:buSzPts val="1800"/>
              <a:buFont typeface="Century Gothic"/>
              <a:buNone/>
              <a:defRPr sz="18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32" name="Google Shape;32;p22"/>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684209" y="2006600"/>
            <a:ext cx="8534404" cy="2281602"/>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5" name="Google Shape;35;p23"/>
          <p:cNvSpPr txBox="1">
            <a:spLocks noGrp="1"/>
          </p:cNvSpPr>
          <p:nvPr>
            <p:ph type="body" idx="1"/>
          </p:nvPr>
        </p:nvSpPr>
        <p:spPr>
          <a:xfrm>
            <a:off x="684212" y="4495800"/>
            <a:ext cx="8534401" cy="14986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800"/>
              <a:buFont typeface="Century Gothic"/>
              <a:buNone/>
              <a:defRPr sz="1800"/>
            </a:lvl1pPr>
            <a:lvl2pPr marL="914400" lvl="1" indent="-228600" algn="l">
              <a:lnSpc>
                <a:spcPct val="100000"/>
              </a:lnSpc>
              <a:spcBef>
                <a:spcPts val="600"/>
              </a:spcBef>
              <a:spcAft>
                <a:spcPts val="0"/>
              </a:spcAft>
              <a:buClr>
                <a:srgbClr val="0F496F"/>
              </a:buClr>
              <a:buSzPts val="1800"/>
              <a:buFont typeface="Century Gothic"/>
              <a:buNone/>
              <a:defRPr sz="1800"/>
            </a:lvl2pPr>
            <a:lvl3pPr marL="1371600" lvl="2" indent="-228600" algn="l">
              <a:lnSpc>
                <a:spcPct val="100000"/>
              </a:lnSpc>
              <a:spcBef>
                <a:spcPts val="600"/>
              </a:spcBef>
              <a:spcAft>
                <a:spcPts val="0"/>
              </a:spcAft>
              <a:buClr>
                <a:srgbClr val="0F496F"/>
              </a:buClr>
              <a:buSzPts val="1800"/>
              <a:buFont typeface="Century Gothic"/>
              <a:buNone/>
              <a:defRPr sz="1800"/>
            </a:lvl3pPr>
            <a:lvl4pPr marL="1828800" lvl="3" indent="-228600" algn="l">
              <a:lnSpc>
                <a:spcPct val="100000"/>
              </a:lnSpc>
              <a:spcBef>
                <a:spcPts val="600"/>
              </a:spcBef>
              <a:spcAft>
                <a:spcPts val="0"/>
              </a:spcAft>
              <a:buClr>
                <a:srgbClr val="0F496F"/>
              </a:buClr>
              <a:buSzPts val="1800"/>
              <a:buFont typeface="Century Gothic"/>
              <a:buNone/>
              <a:defRPr sz="1800"/>
            </a:lvl4pPr>
            <a:lvl5pPr marL="2286000" lvl="4" indent="-228600" algn="l">
              <a:lnSpc>
                <a:spcPct val="100000"/>
              </a:lnSpc>
              <a:spcBef>
                <a:spcPts val="600"/>
              </a:spcBef>
              <a:spcAft>
                <a:spcPts val="0"/>
              </a:spcAft>
              <a:buClr>
                <a:srgbClr val="0F496F"/>
              </a:buClr>
              <a:buSzPts val="1800"/>
              <a:buFont typeface="Century Gothic"/>
              <a:buNone/>
              <a:defRPr sz="18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36" name="Google Shape;36;p23"/>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7085010" y="685800"/>
            <a:ext cx="3657603" cy="1371600"/>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rgbClr val="FFFFFF"/>
              </a:buClr>
              <a:buSzPts val="2400"/>
              <a:buFont typeface="Century Gothic"/>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39" name="Google Shape;39;p24"/>
          <p:cNvSpPr txBox="1">
            <a:spLocks noGrp="1"/>
          </p:cNvSpPr>
          <p:nvPr>
            <p:ph type="body" idx="1"/>
          </p:nvPr>
        </p:nvSpPr>
        <p:spPr>
          <a:xfrm>
            <a:off x="684212" y="685800"/>
            <a:ext cx="5943602" cy="5308600"/>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0" name="Google Shape;40;p24"/>
          <p:cNvSpPr txBox="1">
            <a:spLocks noGrp="1"/>
          </p:cNvSpPr>
          <p:nvPr>
            <p:ph type="body" idx="2"/>
          </p:nvPr>
        </p:nvSpPr>
        <p:spPr>
          <a:xfrm>
            <a:off x="7085010" y="2209799"/>
            <a:ext cx="3657603" cy="2091266"/>
          </a:xfrm>
          <a:prstGeom prst="rect">
            <a:avLst/>
          </a:prstGeom>
          <a:noFill/>
          <a:ln>
            <a:noFill/>
          </a:ln>
        </p:spPr>
        <p:txBody>
          <a:bodyPr spcFirstLastPara="1" wrap="square" lIns="45700" tIns="45700" rIns="45700" bIns="45700" anchor="t"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1" name="Google Shape;41;p24"/>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25"/>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44" name="Google Shape;44;p25"/>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47" name="Google Shape;47;p26"/>
          <p:cNvSpPr txBox="1">
            <a:spLocks noGrp="1"/>
          </p:cNvSpPr>
          <p:nvPr>
            <p:ph type="body" idx="1"/>
          </p:nvPr>
        </p:nvSpPr>
        <p:spPr>
          <a:xfrm>
            <a:off x="684209" y="685800"/>
            <a:ext cx="4937657" cy="3615267"/>
          </a:xfrm>
          <a:prstGeom prst="rect">
            <a:avLst/>
          </a:prstGeom>
          <a:noFill/>
          <a:ln>
            <a:noFill/>
          </a:ln>
        </p:spPr>
        <p:txBody>
          <a:bodyPr spcFirstLastPara="1" wrap="square" lIns="45700" tIns="45700" rIns="45700" bIns="45700" anchor="ctr"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48" name="Google Shape;48;p26"/>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51" name="Google Shape;51;p27"/>
          <p:cNvSpPr txBox="1">
            <a:spLocks noGrp="1"/>
          </p:cNvSpPr>
          <p:nvPr>
            <p:ph type="body" idx="1"/>
          </p:nvPr>
        </p:nvSpPr>
        <p:spPr>
          <a:xfrm>
            <a:off x="972080" y="685800"/>
            <a:ext cx="4649788" cy="576263"/>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600"/>
              </a:spcBef>
              <a:spcAft>
                <a:spcPts val="0"/>
              </a:spcAft>
              <a:buClr>
                <a:srgbClr val="FFFFFF"/>
              </a:buClr>
              <a:buSzPts val="2800"/>
              <a:buFont typeface="Century Gothic"/>
              <a:buNone/>
              <a:defRPr sz="2800">
                <a:solidFill>
                  <a:srgbClr val="FFFFFF"/>
                </a:solidFill>
              </a:defRPr>
            </a:lvl1pPr>
            <a:lvl2pPr marL="914400" lvl="1" indent="-228600" algn="l">
              <a:lnSpc>
                <a:spcPct val="100000"/>
              </a:lnSpc>
              <a:spcBef>
                <a:spcPts val="600"/>
              </a:spcBef>
              <a:spcAft>
                <a:spcPts val="0"/>
              </a:spcAft>
              <a:buClr>
                <a:srgbClr val="FFFFFF"/>
              </a:buClr>
              <a:buSzPts val="2800"/>
              <a:buFont typeface="Century Gothic"/>
              <a:buNone/>
              <a:defRPr sz="2800">
                <a:solidFill>
                  <a:srgbClr val="FFFFFF"/>
                </a:solidFill>
              </a:defRPr>
            </a:lvl2pPr>
            <a:lvl3pPr marL="1371600" lvl="2" indent="-228600" algn="l">
              <a:lnSpc>
                <a:spcPct val="100000"/>
              </a:lnSpc>
              <a:spcBef>
                <a:spcPts val="600"/>
              </a:spcBef>
              <a:spcAft>
                <a:spcPts val="0"/>
              </a:spcAft>
              <a:buClr>
                <a:srgbClr val="FFFFFF"/>
              </a:buClr>
              <a:buSzPts val="2800"/>
              <a:buFont typeface="Century Gothic"/>
              <a:buNone/>
              <a:defRPr sz="2800">
                <a:solidFill>
                  <a:srgbClr val="FFFFFF"/>
                </a:solidFill>
              </a:defRPr>
            </a:lvl3pPr>
            <a:lvl4pPr marL="1828800" lvl="3" indent="-228600" algn="l">
              <a:lnSpc>
                <a:spcPct val="100000"/>
              </a:lnSpc>
              <a:spcBef>
                <a:spcPts val="600"/>
              </a:spcBef>
              <a:spcAft>
                <a:spcPts val="0"/>
              </a:spcAft>
              <a:buClr>
                <a:srgbClr val="FFFFFF"/>
              </a:buClr>
              <a:buSzPts val="2800"/>
              <a:buFont typeface="Century Gothic"/>
              <a:buNone/>
              <a:defRPr sz="2800">
                <a:solidFill>
                  <a:srgbClr val="FFFFFF"/>
                </a:solidFill>
              </a:defRPr>
            </a:lvl4pPr>
            <a:lvl5pPr marL="2286000" lvl="4" indent="-228600" algn="l">
              <a:lnSpc>
                <a:spcPct val="100000"/>
              </a:lnSpc>
              <a:spcBef>
                <a:spcPts val="600"/>
              </a:spcBef>
              <a:spcAft>
                <a:spcPts val="0"/>
              </a:spcAft>
              <a:buClr>
                <a:srgbClr val="FFFFFF"/>
              </a:buClr>
              <a:buSzPts val="2800"/>
              <a:buFont typeface="Century Gothic"/>
              <a:buNone/>
              <a:defRPr sz="2800">
                <a:solidFill>
                  <a:srgbClr val="FFFFFF"/>
                </a:solidFill>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2" name="Google Shape;52;p27"/>
          <p:cNvSpPr txBox="1">
            <a:spLocks noGrp="1"/>
          </p:cNvSpPr>
          <p:nvPr>
            <p:ph type="body" idx="2"/>
          </p:nvPr>
        </p:nvSpPr>
        <p:spPr>
          <a:xfrm>
            <a:off x="6079066" y="685800"/>
            <a:ext cx="4665134" cy="576263"/>
          </a:xfrm>
          <a:prstGeom prst="rect">
            <a:avLst/>
          </a:prstGeom>
          <a:noFill/>
          <a:ln>
            <a:noFill/>
          </a:ln>
        </p:spPr>
        <p:txBody>
          <a:bodyPr spcFirstLastPara="1" wrap="square" lIns="45700" tIns="45700" rIns="45700" bIns="45700" anchor="b" anchorCtr="0">
            <a:normAutofit/>
          </a:bodyPr>
          <a:lstStyle>
            <a:lvl1pPr marL="457200" lvl="0" indent="-320040" algn="l">
              <a:lnSpc>
                <a:spcPct val="100000"/>
              </a:lnSpc>
              <a:spcBef>
                <a:spcPts val="600"/>
              </a:spcBef>
              <a:spcAft>
                <a:spcPts val="0"/>
              </a:spcAft>
              <a:buSzPts val="1440"/>
              <a:buChar char=""/>
              <a:defRPr/>
            </a:lvl1pPr>
            <a:lvl2pPr marL="914400" lvl="1" indent="-320040" algn="l">
              <a:lnSpc>
                <a:spcPct val="100000"/>
              </a:lnSpc>
              <a:spcBef>
                <a:spcPts val="600"/>
              </a:spcBef>
              <a:spcAft>
                <a:spcPts val="0"/>
              </a:spcAft>
              <a:buSzPts val="1440"/>
              <a:buChar char=""/>
              <a:defRPr/>
            </a:lvl2pPr>
            <a:lvl3pPr marL="1371600" lvl="2" indent="-320039" algn="l">
              <a:lnSpc>
                <a:spcPct val="100000"/>
              </a:lnSpc>
              <a:spcBef>
                <a:spcPts val="600"/>
              </a:spcBef>
              <a:spcAft>
                <a:spcPts val="0"/>
              </a:spcAft>
              <a:buSzPts val="1440"/>
              <a:buChar char=""/>
              <a:defRPr/>
            </a:lvl3pPr>
            <a:lvl4pPr marL="1828800" lvl="3" indent="-320039" algn="l">
              <a:lnSpc>
                <a:spcPct val="100000"/>
              </a:lnSpc>
              <a:spcBef>
                <a:spcPts val="600"/>
              </a:spcBef>
              <a:spcAft>
                <a:spcPts val="0"/>
              </a:spcAft>
              <a:buSzPts val="1440"/>
              <a:buChar char=""/>
              <a:defRPr/>
            </a:lvl4pPr>
            <a:lvl5pPr marL="2286000" lvl="4" indent="-320039" algn="l">
              <a:lnSpc>
                <a:spcPct val="100000"/>
              </a:lnSpc>
              <a:spcBef>
                <a:spcPts val="600"/>
              </a:spcBef>
              <a:spcAft>
                <a:spcPts val="0"/>
              </a:spcAft>
              <a:buSzPts val="1440"/>
              <a:buChar char=""/>
              <a:defRPr/>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3" name="Google Shape;53;p27"/>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684212" y="4487331"/>
            <a:ext cx="8534401" cy="1507069"/>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endParaRPr/>
          </a:p>
        </p:txBody>
      </p:sp>
      <p:sp>
        <p:nvSpPr>
          <p:cNvPr id="56" name="Google Shape;56;p28"/>
          <p:cNvSpPr>
            <a:spLocks noGrp="1"/>
          </p:cNvSpPr>
          <p:nvPr>
            <p:ph type="pic" idx="2"/>
          </p:nvPr>
        </p:nvSpPr>
        <p:spPr>
          <a:xfrm>
            <a:off x="685798" y="533400"/>
            <a:ext cx="10818816" cy="3124200"/>
          </a:xfrm>
          <a:prstGeom prst="rect">
            <a:avLst/>
          </a:prstGeom>
          <a:noFill/>
          <a:ln w="15875" cap="flat" cmpd="sng">
            <a:solidFill>
              <a:srgbClr val="FFFFFF">
                <a:alpha val="40000"/>
              </a:srgbClr>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R="0" lvl="1"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R="0" lvl="2"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R="0" lvl="3"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R="0" lvl="4"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R="0" lvl="5"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R="0" lvl="6"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R="0" lvl="7"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R="0" lvl="8"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57" name="Google Shape;57;p28"/>
          <p:cNvSpPr txBox="1">
            <a:spLocks noGrp="1"/>
          </p:cNvSpPr>
          <p:nvPr>
            <p:ph type="body" idx="1"/>
          </p:nvPr>
        </p:nvSpPr>
        <p:spPr>
          <a:xfrm>
            <a:off x="914402" y="3843866"/>
            <a:ext cx="8304211" cy="45720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F496F"/>
              </a:buClr>
              <a:buSzPts val="1600"/>
              <a:buFont typeface="Century Gothic"/>
              <a:buNone/>
              <a:defRPr sz="1600"/>
            </a:lvl1pPr>
            <a:lvl2pPr marL="914400" lvl="1" indent="-228600" algn="l">
              <a:lnSpc>
                <a:spcPct val="100000"/>
              </a:lnSpc>
              <a:spcBef>
                <a:spcPts val="600"/>
              </a:spcBef>
              <a:spcAft>
                <a:spcPts val="0"/>
              </a:spcAft>
              <a:buClr>
                <a:srgbClr val="0F496F"/>
              </a:buClr>
              <a:buSzPts val="1600"/>
              <a:buFont typeface="Century Gothic"/>
              <a:buNone/>
              <a:defRPr sz="1600"/>
            </a:lvl2pPr>
            <a:lvl3pPr marL="1371600" lvl="2" indent="-228600" algn="l">
              <a:lnSpc>
                <a:spcPct val="100000"/>
              </a:lnSpc>
              <a:spcBef>
                <a:spcPts val="600"/>
              </a:spcBef>
              <a:spcAft>
                <a:spcPts val="0"/>
              </a:spcAft>
              <a:buClr>
                <a:srgbClr val="0F496F"/>
              </a:buClr>
              <a:buSzPts val="1600"/>
              <a:buFont typeface="Century Gothic"/>
              <a:buNone/>
              <a:defRPr sz="1600"/>
            </a:lvl3pPr>
            <a:lvl4pPr marL="1828800" lvl="3" indent="-228600" algn="l">
              <a:lnSpc>
                <a:spcPct val="100000"/>
              </a:lnSpc>
              <a:spcBef>
                <a:spcPts val="600"/>
              </a:spcBef>
              <a:spcAft>
                <a:spcPts val="0"/>
              </a:spcAft>
              <a:buClr>
                <a:srgbClr val="0F496F"/>
              </a:buClr>
              <a:buSzPts val="1600"/>
              <a:buFont typeface="Century Gothic"/>
              <a:buNone/>
              <a:defRPr sz="1600"/>
            </a:lvl4pPr>
            <a:lvl5pPr marL="2286000" lvl="4" indent="-228600" algn="l">
              <a:lnSpc>
                <a:spcPct val="100000"/>
              </a:lnSpc>
              <a:spcBef>
                <a:spcPts val="600"/>
              </a:spcBef>
              <a:spcAft>
                <a:spcPts val="0"/>
              </a:spcAft>
              <a:buClr>
                <a:srgbClr val="0F496F"/>
              </a:buClr>
              <a:buSzPts val="1600"/>
              <a:buFont typeface="Century Gothic"/>
              <a:buNone/>
              <a:defRPr sz="1600"/>
            </a:lvl5pPr>
            <a:lvl6pPr marL="2743200" lvl="5" indent="-320039" algn="l">
              <a:lnSpc>
                <a:spcPct val="100000"/>
              </a:lnSpc>
              <a:spcBef>
                <a:spcPts val="600"/>
              </a:spcBef>
              <a:spcAft>
                <a:spcPts val="0"/>
              </a:spcAft>
              <a:buSzPts val="1440"/>
              <a:buChar char=""/>
              <a:defRPr/>
            </a:lvl6pPr>
            <a:lvl7pPr marL="3200400" lvl="6" indent="-320039" algn="l">
              <a:lnSpc>
                <a:spcPct val="100000"/>
              </a:lnSpc>
              <a:spcBef>
                <a:spcPts val="600"/>
              </a:spcBef>
              <a:spcAft>
                <a:spcPts val="0"/>
              </a:spcAft>
              <a:buSzPts val="1440"/>
              <a:buChar char=""/>
              <a:defRPr/>
            </a:lvl7pPr>
            <a:lvl8pPr marL="3657600" lvl="7" indent="-320040" algn="l">
              <a:lnSpc>
                <a:spcPct val="100000"/>
              </a:lnSpc>
              <a:spcBef>
                <a:spcPts val="600"/>
              </a:spcBef>
              <a:spcAft>
                <a:spcPts val="0"/>
              </a:spcAft>
              <a:buSzPts val="1440"/>
              <a:buChar char=""/>
              <a:defRPr/>
            </a:lvl8pPr>
            <a:lvl9pPr marL="4114800" lvl="8" indent="-320040" algn="l">
              <a:lnSpc>
                <a:spcPct val="100000"/>
              </a:lnSpc>
              <a:spcBef>
                <a:spcPts val="600"/>
              </a:spcBef>
              <a:spcAft>
                <a:spcPts val="0"/>
              </a:spcAft>
              <a:buSzPts val="1440"/>
              <a:buChar char=""/>
              <a:defRPr/>
            </a:lvl9pPr>
          </a:lstStyle>
          <a:p>
            <a:endParaRPr/>
          </a:p>
        </p:txBody>
      </p:sp>
      <p:sp>
        <p:nvSpPr>
          <p:cNvPr id="58" name="Google Shape;58;p28"/>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lvl="0" indent="0" algn="r">
              <a:lnSpc>
                <a:spcPct val="100000"/>
              </a:lnSpc>
              <a:spcBef>
                <a:spcPts val="0"/>
              </a:spcBef>
              <a:spcAft>
                <a:spcPts val="0"/>
              </a:spcAft>
              <a:buClr>
                <a:srgbClr val="0A314A"/>
              </a:buClr>
              <a:buSzPts val="3200"/>
              <a:buFont typeface="Century Gothic"/>
              <a:buNone/>
              <a:defRPr sz="3200">
                <a:solidFill>
                  <a:srgbClr val="0A314A"/>
                </a:solidFill>
              </a:defRPr>
            </a:lvl1pPr>
            <a:lvl2pPr marL="0" lvl="1" indent="0" algn="r">
              <a:lnSpc>
                <a:spcPct val="100000"/>
              </a:lnSpc>
              <a:spcBef>
                <a:spcPts val="0"/>
              </a:spcBef>
              <a:spcAft>
                <a:spcPts val="0"/>
              </a:spcAft>
              <a:buClr>
                <a:srgbClr val="0A314A"/>
              </a:buClr>
              <a:buSzPts val="3200"/>
              <a:buFont typeface="Century Gothic"/>
              <a:buNone/>
              <a:defRPr sz="3200">
                <a:solidFill>
                  <a:srgbClr val="0A314A"/>
                </a:solidFill>
              </a:defRPr>
            </a:lvl2pPr>
            <a:lvl3pPr marL="0" lvl="2" indent="0" algn="r">
              <a:lnSpc>
                <a:spcPct val="100000"/>
              </a:lnSpc>
              <a:spcBef>
                <a:spcPts val="0"/>
              </a:spcBef>
              <a:spcAft>
                <a:spcPts val="0"/>
              </a:spcAft>
              <a:buClr>
                <a:srgbClr val="0A314A"/>
              </a:buClr>
              <a:buSzPts val="3200"/>
              <a:buFont typeface="Century Gothic"/>
              <a:buNone/>
              <a:defRPr sz="3200">
                <a:solidFill>
                  <a:srgbClr val="0A314A"/>
                </a:solidFill>
              </a:defRPr>
            </a:lvl3pPr>
            <a:lvl4pPr marL="0" lvl="3" indent="0" algn="r">
              <a:lnSpc>
                <a:spcPct val="100000"/>
              </a:lnSpc>
              <a:spcBef>
                <a:spcPts val="0"/>
              </a:spcBef>
              <a:spcAft>
                <a:spcPts val="0"/>
              </a:spcAft>
              <a:buClr>
                <a:srgbClr val="0A314A"/>
              </a:buClr>
              <a:buSzPts val="3200"/>
              <a:buFont typeface="Century Gothic"/>
              <a:buNone/>
              <a:defRPr sz="3200">
                <a:solidFill>
                  <a:srgbClr val="0A314A"/>
                </a:solidFill>
              </a:defRPr>
            </a:lvl4pPr>
            <a:lvl5pPr marL="0" lvl="4" indent="0" algn="r">
              <a:lnSpc>
                <a:spcPct val="100000"/>
              </a:lnSpc>
              <a:spcBef>
                <a:spcPts val="0"/>
              </a:spcBef>
              <a:spcAft>
                <a:spcPts val="0"/>
              </a:spcAft>
              <a:buClr>
                <a:srgbClr val="0A314A"/>
              </a:buClr>
              <a:buSzPts val="3200"/>
              <a:buFont typeface="Century Gothic"/>
              <a:buNone/>
              <a:defRPr sz="3200">
                <a:solidFill>
                  <a:srgbClr val="0A314A"/>
                </a:solidFill>
              </a:defRPr>
            </a:lvl5pPr>
            <a:lvl6pPr marL="0" lvl="5" indent="0" algn="r">
              <a:lnSpc>
                <a:spcPct val="100000"/>
              </a:lnSpc>
              <a:spcBef>
                <a:spcPts val="0"/>
              </a:spcBef>
              <a:spcAft>
                <a:spcPts val="0"/>
              </a:spcAft>
              <a:buClr>
                <a:srgbClr val="0A314A"/>
              </a:buClr>
              <a:buSzPts val="3200"/>
              <a:buFont typeface="Century Gothic"/>
              <a:buNone/>
              <a:defRPr sz="3200">
                <a:solidFill>
                  <a:srgbClr val="0A314A"/>
                </a:solidFill>
              </a:defRPr>
            </a:lvl6pPr>
            <a:lvl7pPr marL="0" lvl="6" indent="0" algn="r">
              <a:lnSpc>
                <a:spcPct val="100000"/>
              </a:lnSpc>
              <a:spcBef>
                <a:spcPts val="0"/>
              </a:spcBef>
              <a:spcAft>
                <a:spcPts val="0"/>
              </a:spcAft>
              <a:buClr>
                <a:srgbClr val="0A314A"/>
              </a:buClr>
              <a:buSzPts val="3200"/>
              <a:buFont typeface="Century Gothic"/>
              <a:buNone/>
              <a:defRPr sz="3200">
                <a:solidFill>
                  <a:srgbClr val="0A314A"/>
                </a:solidFill>
              </a:defRPr>
            </a:lvl7pPr>
            <a:lvl8pPr marL="0" lvl="7" indent="0" algn="r">
              <a:lnSpc>
                <a:spcPct val="100000"/>
              </a:lnSpc>
              <a:spcBef>
                <a:spcPts val="0"/>
              </a:spcBef>
              <a:spcAft>
                <a:spcPts val="0"/>
              </a:spcAft>
              <a:buClr>
                <a:srgbClr val="0A314A"/>
              </a:buClr>
              <a:buSzPts val="3200"/>
              <a:buFont typeface="Century Gothic"/>
              <a:buNone/>
              <a:defRPr sz="3200">
                <a:solidFill>
                  <a:srgbClr val="0A314A"/>
                </a:solidFill>
              </a:defRPr>
            </a:lvl8pPr>
            <a:lvl9pPr marL="0" lvl="8" indent="0" algn="r">
              <a:lnSpc>
                <a:spcPct val="100000"/>
              </a:lnSpc>
              <a:spcBef>
                <a:spcPts val="0"/>
              </a:spcBef>
              <a:spcAft>
                <a:spcPts val="0"/>
              </a:spcAft>
              <a:buClr>
                <a:srgbClr val="0A314A"/>
              </a:buClr>
              <a:buSzPts val="3200"/>
              <a:buFont typeface="Century Gothic"/>
              <a:buNone/>
              <a:defRPr sz="3200">
                <a:solidFill>
                  <a:srgbClr val="0A314A"/>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6D3EE"/>
            </a:gs>
            <a:gs pos="10000">
              <a:srgbClr val="66D3EE"/>
            </a:gs>
            <a:gs pos="100000">
              <a:srgbClr val="06588E"/>
            </a:gs>
          </a:gsLst>
          <a:lin ang="6120001" scaled="0"/>
        </a:gradFill>
        <a:effectLst/>
      </p:bgPr>
    </p:bg>
    <p:spTree>
      <p:nvGrpSpPr>
        <p:cNvPr id="1" name="Shape 5"/>
        <p:cNvGrpSpPr/>
        <p:nvPr/>
      </p:nvGrpSpPr>
      <p:grpSpPr>
        <a:xfrm>
          <a:off x="0" y="0"/>
          <a:ext cx="0" cy="0"/>
          <a:chOff x="0" y="0"/>
          <a:chExt cx="0" cy="0"/>
        </a:xfrm>
      </p:grpSpPr>
      <p:grpSp>
        <p:nvGrpSpPr>
          <p:cNvPr id="6" name="Google Shape;6;p19"/>
          <p:cNvGrpSpPr/>
          <p:nvPr/>
        </p:nvGrpSpPr>
        <p:grpSpPr>
          <a:xfrm>
            <a:off x="9206969" y="2963329"/>
            <a:ext cx="2981862" cy="3208874"/>
            <a:chOff x="0" y="-1"/>
            <a:chExt cx="2981861" cy="3208872"/>
          </a:xfrm>
        </p:grpSpPr>
        <p:cxnSp>
          <p:nvCxnSpPr>
            <p:cNvPr id="7" name="Google Shape;7;p19"/>
            <p:cNvCxnSpPr/>
            <p:nvPr/>
          </p:nvCxnSpPr>
          <p:spPr>
            <a:xfrm flipH="1">
              <a:off x="2069045" y="-1"/>
              <a:ext cx="912815" cy="912814"/>
            </a:xfrm>
            <a:prstGeom prst="straightConnector1">
              <a:avLst/>
            </a:prstGeom>
            <a:noFill/>
            <a:ln w="9525" cap="rnd" cmpd="sng">
              <a:solidFill>
                <a:srgbClr val="FFFFFF"/>
              </a:solidFill>
              <a:prstDash val="solid"/>
              <a:round/>
              <a:headEnd type="none" w="sm" len="sm"/>
              <a:tailEnd type="none" w="sm" len="sm"/>
            </a:ln>
          </p:spPr>
        </p:cxnSp>
        <p:cxnSp>
          <p:nvCxnSpPr>
            <p:cNvPr id="8" name="Google Shape;8;p19"/>
            <p:cNvCxnSpPr/>
            <p:nvPr/>
          </p:nvCxnSpPr>
          <p:spPr>
            <a:xfrm flipH="1">
              <a:off x="0" y="227010"/>
              <a:ext cx="2981859" cy="2981861"/>
            </a:xfrm>
            <a:prstGeom prst="straightConnector1">
              <a:avLst/>
            </a:prstGeom>
            <a:noFill/>
            <a:ln w="9525" cap="rnd" cmpd="sng">
              <a:solidFill>
                <a:srgbClr val="FFFFFF"/>
              </a:solidFill>
              <a:prstDash val="solid"/>
              <a:round/>
              <a:headEnd type="none" w="sm" len="sm"/>
              <a:tailEnd type="none" w="sm" len="sm"/>
            </a:ln>
          </p:spPr>
        </p:cxnSp>
        <p:cxnSp>
          <p:nvCxnSpPr>
            <p:cNvPr id="9" name="Google Shape;9;p19"/>
            <p:cNvCxnSpPr/>
            <p:nvPr/>
          </p:nvCxnSpPr>
          <p:spPr>
            <a:xfrm flipH="1">
              <a:off x="1085322" y="321733"/>
              <a:ext cx="1896537" cy="1896536"/>
            </a:xfrm>
            <a:prstGeom prst="straightConnector1">
              <a:avLst/>
            </a:prstGeom>
            <a:noFill/>
            <a:ln w="9525" cap="rnd" cmpd="sng">
              <a:solidFill>
                <a:srgbClr val="FFFFFF"/>
              </a:solidFill>
              <a:prstDash val="solid"/>
              <a:round/>
              <a:headEnd type="none" w="sm" len="sm"/>
              <a:tailEnd type="none" w="sm" len="sm"/>
            </a:ln>
          </p:spPr>
        </p:cxnSp>
        <p:cxnSp>
          <p:nvCxnSpPr>
            <p:cNvPr id="10" name="Google Shape;10;p19"/>
            <p:cNvCxnSpPr/>
            <p:nvPr/>
          </p:nvCxnSpPr>
          <p:spPr>
            <a:xfrm flipH="1">
              <a:off x="1236135" y="167746"/>
              <a:ext cx="1745723" cy="1745722"/>
            </a:xfrm>
            <a:prstGeom prst="straightConnector1">
              <a:avLst/>
            </a:prstGeom>
            <a:noFill/>
            <a:ln w="28575" cap="rnd" cmpd="sng">
              <a:solidFill>
                <a:srgbClr val="FFFFFF"/>
              </a:solidFill>
              <a:prstDash val="solid"/>
              <a:round/>
              <a:headEnd type="none" w="sm" len="sm"/>
              <a:tailEnd type="none" w="sm" len="sm"/>
            </a:ln>
          </p:spPr>
        </p:cxnSp>
        <p:cxnSp>
          <p:nvCxnSpPr>
            <p:cNvPr id="11" name="Google Shape;11;p19"/>
            <p:cNvCxnSpPr/>
            <p:nvPr/>
          </p:nvCxnSpPr>
          <p:spPr>
            <a:xfrm flipH="1">
              <a:off x="1711858" y="719667"/>
              <a:ext cx="1270003" cy="1270001"/>
            </a:xfrm>
            <a:prstGeom prst="straightConnector1">
              <a:avLst/>
            </a:prstGeom>
            <a:noFill/>
            <a:ln w="28575" cap="rnd" cmpd="sng">
              <a:solidFill>
                <a:srgbClr val="FFFFFF"/>
              </a:solidFill>
              <a:prstDash val="solid"/>
              <a:round/>
              <a:headEnd type="none" w="sm" len="sm"/>
              <a:tailEnd type="none" w="sm" len="sm"/>
            </a:ln>
          </p:spPr>
        </p:cxnSp>
      </p:grpSp>
      <p:sp>
        <p:nvSpPr>
          <p:cNvPr id="12" name="Google Shape;12;p19"/>
          <p:cNvSpPr txBox="1">
            <a:spLocks noGrp="1"/>
          </p:cNvSpPr>
          <p:nvPr>
            <p:ph type="title"/>
          </p:nvPr>
        </p:nvSpPr>
        <p:spPr>
          <a:xfrm>
            <a:off x="1826683" y="979211"/>
            <a:ext cx="9753601" cy="1249916"/>
          </a:xfrm>
          <a:prstGeom prst="rect">
            <a:avLst/>
          </a:prstGeom>
          <a:noFill/>
          <a:ln>
            <a:noFill/>
          </a:ln>
        </p:spPr>
        <p:txBody>
          <a:bodyPr spcFirstLastPara="1" wrap="square" lIns="45700" tIns="45700" rIns="45700" bIns="45700" anchor="ctr" anchorCtr="0">
            <a:normAutofit/>
          </a:bodyPr>
          <a:lstStyle>
            <a:lvl1pPr marR="0" lvl="0"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FFFFFF"/>
              </a:buClr>
              <a:buSzPts val="3600"/>
              <a:buFont typeface="Century Gothic"/>
              <a:buNone/>
              <a:defRPr sz="3600" b="0" i="0" u="none" strike="noStrike" cap="none">
                <a:solidFill>
                  <a:srgbClr val="FFFFFF"/>
                </a:solidFill>
                <a:latin typeface="Century Gothic"/>
                <a:ea typeface="Century Gothic"/>
                <a:cs typeface="Century Gothic"/>
                <a:sym typeface="Century Gothic"/>
              </a:defRPr>
            </a:lvl9pPr>
          </a:lstStyle>
          <a:p>
            <a:endParaRPr/>
          </a:p>
        </p:txBody>
      </p:sp>
      <p:sp>
        <p:nvSpPr>
          <p:cNvPr id="13" name="Google Shape;13;p19"/>
          <p:cNvSpPr txBox="1">
            <a:spLocks noGrp="1"/>
          </p:cNvSpPr>
          <p:nvPr>
            <p:ph type="body" idx="1"/>
          </p:nvPr>
        </p:nvSpPr>
        <p:spPr>
          <a:xfrm>
            <a:off x="6805083" y="2229126"/>
            <a:ext cx="4775201" cy="4380948"/>
          </a:xfrm>
          <a:prstGeom prst="rect">
            <a:avLst/>
          </a:prstGeom>
          <a:noFill/>
          <a:ln>
            <a:noFill/>
          </a:ln>
        </p:spPr>
        <p:txBody>
          <a:bodyPr spcFirstLastPara="1" wrap="square" lIns="45700" tIns="45700" rIns="45700" bIns="45700" anchor="ctr" anchorCtr="0">
            <a:normAutofit/>
          </a:bodyPr>
          <a:lstStyle>
            <a:lvl1pPr marL="457200" marR="0" lvl="0"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1pPr>
            <a:lvl2pPr marL="914400" marR="0" lvl="1"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2pPr>
            <a:lvl3pPr marL="1371600" marR="0" lvl="2"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3pPr>
            <a:lvl4pPr marL="1828800" marR="0" lvl="3"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4pPr>
            <a:lvl5pPr marL="2286000" marR="0" lvl="4"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5pPr>
            <a:lvl6pPr marL="2743200" marR="0" lvl="5"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6pPr>
            <a:lvl7pPr marL="3200400" marR="0" lvl="6"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7pPr>
            <a:lvl8pPr marL="3657600" marR="0" lvl="7"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8pPr>
            <a:lvl9pPr marL="4114800" marR="0" lvl="8" indent="-330200" algn="l" rtl="0">
              <a:lnSpc>
                <a:spcPct val="100000"/>
              </a:lnSpc>
              <a:spcBef>
                <a:spcPts val="600"/>
              </a:spcBef>
              <a:spcAft>
                <a:spcPts val="0"/>
              </a:spcAft>
              <a:buClr>
                <a:srgbClr val="FFFFFF"/>
              </a:buClr>
              <a:buSzPts val="1600"/>
              <a:buFont typeface="Century Gothic"/>
              <a:buChar char=""/>
              <a:defRPr sz="2000" b="0" i="0" u="none" strike="noStrike" cap="none">
                <a:solidFill>
                  <a:srgbClr val="0F496F"/>
                </a:solidFill>
                <a:latin typeface="Century Gothic"/>
                <a:ea typeface="Century Gothic"/>
                <a:cs typeface="Century Gothic"/>
                <a:sym typeface="Century Gothic"/>
              </a:defRPr>
            </a:lvl9pPr>
          </a:lstStyle>
          <a:p>
            <a:endParaRPr/>
          </a:p>
        </p:txBody>
      </p:sp>
      <p:sp>
        <p:nvSpPr>
          <p:cNvPr id="14" name="Google Shape;14;p19"/>
          <p:cNvSpPr txBox="1">
            <a:spLocks noGrp="1"/>
          </p:cNvSpPr>
          <p:nvPr>
            <p:ph type="sldNum" idx="12"/>
          </p:nvPr>
        </p:nvSpPr>
        <p:spPr>
          <a:xfrm>
            <a:off x="10950854" y="5661661"/>
            <a:ext cx="554592" cy="586739"/>
          </a:xfrm>
          <a:prstGeom prst="rect">
            <a:avLst/>
          </a:prstGeom>
          <a:noFill/>
          <a:ln>
            <a:noFill/>
          </a:ln>
        </p:spPr>
        <p:txBody>
          <a:bodyPr spcFirstLastPara="1" wrap="square" lIns="45700" tIns="45700" rIns="45700" bIns="45700" anchor="b" anchorCtr="0">
            <a:spAutoFit/>
          </a:bodyPr>
          <a:lstStyle>
            <a:lvl1pPr marL="0" marR="0" lvl="0"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A314A"/>
              </a:buClr>
              <a:buSzPts val="3200"/>
              <a:buFont typeface="Century Gothic"/>
              <a:buNone/>
              <a:defRPr sz="3200" b="0" i="0" u="none" strike="noStrike" cap="none">
                <a:solidFill>
                  <a:srgbClr val="0A31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g99356n/OnlineCC/wiki/Online-Compiler-Using-Cloud-Computing"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hyperlink" Target="mailto:sanath2097@gmail.com"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 descr="Picture 3"/>
          <p:cNvPicPr preferRelativeResize="0"/>
          <p:nvPr/>
        </p:nvPicPr>
        <p:blipFill rotWithShape="1">
          <a:blip r:embed="rId3">
            <a:alphaModFix/>
          </a:blip>
          <a:srcRect/>
          <a:stretch/>
        </p:blipFill>
        <p:spPr>
          <a:xfrm>
            <a:off x="18" y="8"/>
            <a:ext cx="12191982" cy="6857992"/>
          </a:xfrm>
          <a:prstGeom prst="rect">
            <a:avLst/>
          </a:prstGeom>
          <a:noFill/>
          <a:ln>
            <a:noFill/>
          </a:ln>
        </p:spPr>
      </p:pic>
      <p:sp>
        <p:nvSpPr>
          <p:cNvPr id="91" name="Google Shape;91;p1"/>
          <p:cNvSpPr/>
          <p:nvPr/>
        </p:nvSpPr>
        <p:spPr>
          <a:xfrm flipH="1">
            <a:off x="-1" y="-1"/>
            <a:ext cx="12191077" cy="6857998"/>
          </a:xfrm>
          <a:custGeom>
            <a:avLst/>
            <a:gdLst/>
            <a:ahLst/>
            <a:cxnLst/>
            <a:rect l="l" t="t" r="r" b="b"/>
            <a:pathLst>
              <a:path w="21600" h="21600" extrusionOk="0">
                <a:moveTo>
                  <a:pt x="0" y="0"/>
                </a:moveTo>
                <a:lnTo>
                  <a:pt x="16446" y="0"/>
                </a:lnTo>
                <a:lnTo>
                  <a:pt x="21600" y="9161"/>
                </a:lnTo>
                <a:lnTo>
                  <a:pt x="21600" y="21600"/>
                </a:lnTo>
                <a:lnTo>
                  <a:pt x="5154" y="21600"/>
                </a:lnTo>
                <a:lnTo>
                  <a:pt x="0" y="12439"/>
                </a:lnTo>
                <a:lnTo>
                  <a:pt x="0" y="0"/>
                </a:lnTo>
                <a:close/>
              </a:path>
            </a:pathLst>
          </a:custGeom>
          <a:gradFill>
            <a:gsLst>
              <a:gs pos="0">
                <a:srgbClr val="66D3EE">
                  <a:alpha val="78823"/>
                </a:srgbClr>
              </a:gs>
              <a:gs pos="2000">
                <a:srgbClr val="66D3EE">
                  <a:alpha val="78823"/>
                </a:srgbClr>
              </a:gs>
              <a:gs pos="100000">
                <a:srgbClr val="06588E">
                  <a:alpha val="87843"/>
                </a:srgbClr>
              </a:gs>
            </a:gsLst>
            <a:lin ang="0" scaled="0"/>
          </a:gra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entury Gothic"/>
              <a:buNone/>
            </a:pPr>
            <a:endParaRPr sz="1800" b="0" i="0" u="none" strike="noStrike" cap="none">
              <a:solidFill>
                <a:srgbClr val="000000"/>
              </a:solidFill>
              <a:latin typeface="Century Gothic"/>
              <a:ea typeface="Century Gothic"/>
              <a:cs typeface="Century Gothic"/>
              <a:sym typeface="Century Gothic"/>
            </a:endParaRPr>
          </a:p>
        </p:txBody>
      </p:sp>
      <p:sp>
        <p:nvSpPr>
          <p:cNvPr id="92" name="Google Shape;92;p1"/>
          <p:cNvSpPr txBox="1">
            <a:spLocks noGrp="1"/>
          </p:cNvSpPr>
          <p:nvPr>
            <p:ph type="title"/>
          </p:nvPr>
        </p:nvSpPr>
        <p:spPr>
          <a:xfrm>
            <a:off x="582974" y="2029560"/>
            <a:ext cx="6767735" cy="2486051"/>
          </a:xfrm>
          <a:prstGeom prst="rect">
            <a:avLst/>
          </a:prstGeom>
          <a:noFill/>
          <a:ln>
            <a:noFill/>
          </a:ln>
        </p:spPr>
        <p:txBody>
          <a:bodyPr spcFirstLastPara="1" wrap="square" lIns="45700" tIns="45700" rIns="45700" bIns="45700" anchor="b" anchorCtr="0">
            <a:normAutofit/>
          </a:bodyPr>
          <a:lstStyle/>
          <a:p>
            <a:pPr marL="0" marR="0" lvl="0" indent="0" algn="l" rtl="0">
              <a:lnSpc>
                <a:spcPct val="100000"/>
              </a:lnSpc>
              <a:spcBef>
                <a:spcPts val="0"/>
              </a:spcBef>
              <a:spcAft>
                <a:spcPts val="0"/>
              </a:spcAft>
              <a:buClr>
                <a:srgbClr val="FFFFFF"/>
              </a:buClr>
              <a:buSzPts val="4800"/>
              <a:buFont typeface="Century Gothic"/>
              <a:buNone/>
            </a:pPr>
            <a:r>
              <a:rPr lang="en-US" sz="4800" b="1" i="0" u="none" strike="noStrike" cap="none">
                <a:solidFill>
                  <a:srgbClr val="FFFFFF"/>
                </a:solidFill>
                <a:latin typeface="Century Gothic"/>
                <a:ea typeface="Century Gothic"/>
                <a:cs typeface="Century Gothic"/>
                <a:sym typeface="Century Gothic"/>
              </a:rPr>
              <a:t>ONLINE COMPILER USING CLOUD COMPUTING</a:t>
            </a:r>
            <a:endParaRPr/>
          </a:p>
        </p:txBody>
      </p:sp>
      <p:sp>
        <p:nvSpPr>
          <p:cNvPr id="93" name="Google Shape;93;p1"/>
          <p:cNvSpPr txBox="1">
            <a:spLocks noGrp="1"/>
          </p:cNvSpPr>
          <p:nvPr>
            <p:ph type="body" idx="1"/>
          </p:nvPr>
        </p:nvSpPr>
        <p:spPr>
          <a:xfrm>
            <a:off x="631716" y="4517628"/>
            <a:ext cx="6951065" cy="2486051"/>
          </a:xfrm>
          <a:prstGeom prst="rect">
            <a:avLst/>
          </a:prstGeom>
          <a:noFill/>
          <a:ln>
            <a:noFill/>
          </a:ln>
        </p:spPr>
        <p:txBody>
          <a:bodyPr spcFirstLastPara="1" wrap="square" lIns="45700" tIns="45700" rIns="45700" bIns="45700" anchor="t" anchorCtr="0">
            <a:normAutofit/>
          </a:bodyPr>
          <a:lstStyle/>
          <a:p>
            <a:pPr marL="0" marR="0" lvl="0" indent="0" algn="l" rtl="0">
              <a:lnSpc>
                <a:spcPct val="9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Computer Science Project I – CS691</a:t>
            </a:r>
            <a:endParaRPr/>
          </a:p>
          <a:p>
            <a:pPr marL="0" marR="0" lvl="0" indent="0" algn="l" rtl="0">
              <a:lnSpc>
                <a:spcPct val="90000"/>
              </a:lnSpc>
              <a:spcBef>
                <a:spcPts val="600"/>
              </a:spcBef>
              <a:spcAft>
                <a:spcPts val="0"/>
              </a:spcAft>
              <a:buClr>
                <a:srgbClr val="FFFFFF"/>
              </a:buClr>
              <a:buSzPts val="2100"/>
              <a:buFont typeface="Century Gothic"/>
              <a:buNone/>
            </a:pP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Anchal Singh</a:t>
            </a: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Ramesh Kyasaram</a:t>
            </a: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Tushar Rakholiya</a:t>
            </a:r>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Sanath Gholap </a:t>
            </a:r>
            <a:endParaRPr sz="2100" b="0" i="0" u="none" strike="noStrike" cap="none">
              <a:solidFill>
                <a:srgbClr val="0F496F"/>
              </a:solidFill>
              <a:latin typeface="Century Gothic"/>
              <a:ea typeface="Century Gothic"/>
              <a:cs typeface="Century Gothic"/>
              <a:sym typeface="Century Gothic"/>
            </a:endParaRPr>
          </a:p>
          <a:p>
            <a:pPr marL="0" marR="0" lvl="0" indent="0" algn="l" rtl="0">
              <a:lnSpc>
                <a:spcPct val="90000"/>
              </a:lnSpc>
              <a:spcBef>
                <a:spcPts val="600"/>
              </a:spcBef>
              <a:spcAft>
                <a:spcPts val="0"/>
              </a:spcAft>
              <a:buClr>
                <a:srgbClr val="FFFFFF"/>
              </a:buClr>
              <a:buSzPts val="1700"/>
              <a:buFont typeface="Century Gothic"/>
              <a:buNone/>
            </a:pPr>
            <a:r>
              <a:rPr lang="en-US" sz="1700" b="0" i="0" u="none" strike="noStrike" cap="none">
                <a:solidFill>
                  <a:srgbClr val="FFFFFF"/>
                </a:solidFill>
                <a:latin typeface="Century Gothic"/>
                <a:ea typeface="Century Gothic"/>
                <a:cs typeface="Century Gothic"/>
                <a:sym typeface="Century Gothic"/>
              </a:rPr>
              <a:t>Harshada Chaudhari</a:t>
            </a:r>
            <a:endParaRPr/>
          </a:p>
        </p:txBody>
      </p:sp>
      <p:grpSp>
        <p:nvGrpSpPr>
          <p:cNvPr id="94" name="Google Shape;94;p1"/>
          <p:cNvGrpSpPr/>
          <p:nvPr/>
        </p:nvGrpSpPr>
        <p:grpSpPr>
          <a:xfrm>
            <a:off x="6111344" y="9144"/>
            <a:ext cx="6080660" cy="6163736"/>
            <a:chOff x="0" y="0"/>
            <a:chExt cx="6080658" cy="6163735"/>
          </a:xfrm>
        </p:grpSpPr>
        <p:cxnSp>
          <p:nvCxnSpPr>
            <p:cNvPr id="95" name="Google Shape;95;p1"/>
            <p:cNvCxnSpPr/>
            <p:nvPr/>
          </p:nvCxnSpPr>
          <p:spPr>
            <a:xfrm flipH="1">
              <a:off x="2119841" y="0"/>
              <a:ext cx="3810003" cy="3810001"/>
            </a:xfrm>
            <a:prstGeom prst="straightConnector1">
              <a:avLst/>
            </a:prstGeom>
            <a:noFill/>
            <a:ln w="12700" cap="rnd" cmpd="sng">
              <a:solidFill>
                <a:srgbClr val="FFFFFF"/>
              </a:solidFill>
              <a:prstDash val="solid"/>
              <a:round/>
              <a:headEnd type="none" w="sm" len="sm"/>
              <a:tailEnd type="none" w="sm" len="sm"/>
            </a:ln>
          </p:spPr>
        </p:cxnSp>
        <p:cxnSp>
          <p:nvCxnSpPr>
            <p:cNvPr id="96" name="Google Shape;96;p1"/>
            <p:cNvCxnSpPr/>
            <p:nvPr/>
          </p:nvCxnSpPr>
          <p:spPr>
            <a:xfrm flipH="1">
              <a:off x="0" y="83077"/>
              <a:ext cx="6080658" cy="6080658"/>
            </a:xfrm>
            <a:prstGeom prst="straightConnector1">
              <a:avLst/>
            </a:prstGeom>
            <a:noFill/>
            <a:ln w="12700" cap="rnd" cmpd="sng">
              <a:solidFill>
                <a:srgbClr val="FFFFFF"/>
              </a:solidFill>
              <a:prstDash val="solid"/>
              <a:round/>
              <a:headEnd type="none" w="sm" len="sm"/>
              <a:tailEnd type="none" w="sm" len="sm"/>
            </a:ln>
          </p:spPr>
        </p:cxnSp>
        <p:cxnSp>
          <p:nvCxnSpPr>
            <p:cNvPr id="97" name="Google Shape;97;p1"/>
            <p:cNvCxnSpPr/>
            <p:nvPr/>
          </p:nvCxnSpPr>
          <p:spPr>
            <a:xfrm flipH="1">
              <a:off x="1127654" y="220132"/>
              <a:ext cx="4953002" cy="4953003"/>
            </a:xfrm>
            <a:prstGeom prst="straightConnector1">
              <a:avLst/>
            </a:prstGeom>
            <a:noFill/>
            <a:ln w="12700" cap="rnd" cmpd="sng">
              <a:solidFill>
                <a:srgbClr val="FFFFFF"/>
              </a:solidFill>
              <a:prstDash val="solid"/>
              <a:round/>
              <a:headEnd type="none" w="sm" len="sm"/>
              <a:tailEnd type="none" w="sm" len="sm"/>
            </a:ln>
          </p:spPr>
        </p:cxnSp>
        <p:cxnSp>
          <p:nvCxnSpPr>
            <p:cNvPr id="98" name="Google Shape;98;p1"/>
            <p:cNvCxnSpPr/>
            <p:nvPr/>
          </p:nvCxnSpPr>
          <p:spPr>
            <a:xfrm flipH="1">
              <a:off x="1227667" y="23810"/>
              <a:ext cx="4852991" cy="4852992"/>
            </a:xfrm>
            <a:prstGeom prst="straightConnector1">
              <a:avLst/>
            </a:prstGeom>
            <a:noFill/>
            <a:ln w="31750" cap="rnd" cmpd="sng">
              <a:solidFill>
                <a:srgbClr val="FFFFFF"/>
              </a:solidFill>
              <a:prstDash val="solid"/>
              <a:round/>
              <a:headEnd type="none" w="sm" len="sm"/>
              <a:tailEnd type="none" w="sm" len="sm"/>
            </a:ln>
          </p:spPr>
        </p:cxnSp>
        <p:cxnSp>
          <p:nvCxnSpPr>
            <p:cNvPr id="99" name="Google Shape;99;p1"/>
            <p:cNvCxnSpPr/>
            <p:nvPr/>
          </p:nvCxnSpPr>
          <p:spPr>
            <a:xfrm flipH="1">
              <a:off x="1737256" y="601133"/>
              <a:ext cx="4343401" cy="4343401"/>
            </a:xfrm>
            <a:prstGeom prst="straightConnector1">
              <a:avLst/>
            </a:prstGeom>
            <a:noFill/>
            <a:ln w="31750" cap="rnd" cmpd="sng">
              <a:solidFill>
                <a:srgbClr val="FFFFFF"/>
              </a:solidFill>
              <a:prstDash val="solid"/>
              <a:round/>
              <a:headEnd type="none" w="sm" len="sm"/>
              <a:tailEnd type="none" w="sm" len="sm"/>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FA64E9E-8EA0-41FB-9677-E1720249444A}"/>
              </a:ext>
            </a:extLst>
          </p:cNvPr>
          <p:cNvGraphicFramePr>
            <a:graphicFrameLocks noGrp="1"/>
          </p:cNvGraphicFramePr>
          <p:nvPr>
            <p:extLst>
              <p:ext uri="{D42A27DB-BD31-4B8C-83A1-F6EECF244321}">
                <p14:modId xmlns:p14="http://schemas.microsoft.com/office/powerpoint/2010/main" val="53469677"/>
              </p:ext>
            </p:extLst>
          </p:nvPr>
        </p:nvGraphicFramePr>
        <p:xfrm>
          <a:off x="499233" y="1275639"/>
          <a:ext cx="7991705" cy="5212965"/>
        </p:xfrm>
        <a:graphic>
          <a:graphicData uri="http://schemas.openxmlformats.org/drawingml/2006/table">
            <a:tbl>
              <a:tblPr firstRow="1" bandRow="1">
                <a:tableStyleId>{8A6CC72E-D89B-47F3-B2CD-FFE812AC1947}</a:tableStyleId>
              </a:tblPr>
              <a:tblGrid>
                <a:gridCol w="730662">
                  <a:extLst>
                    <a:ext uri="{9D8B030D-6E8A-4147-A177-3AD203B41FA5}">
                      <a16:colId xmlns:a16="http://schemas.microsoft.com/office/drawing/2014/main" val="1376593588"/>
                    </a:ext>
                  </a:extLst>
                </a:gridCol>
                <a:gridCol w="1142804">
                  <a:extLst>
                    <a:ext uri="{9D8B030D-6E8A-4147-A177-3AD203B41FA5}">
                      <a16:colId xmlns:a16="http://schemas.microsoft.com/office/drawing/2014/main" val="691111395"/>
                    </a:ext>
                  </a:extLst>
                </a:gridCol>
                <a:gridCol w="3605391">
                  <a:extLst>
                    <a:ext uri="{9D8B030D-6E8A-4147-A177-3AD203B41FA5}">
                      <a16:colId xmlns:a16="http://schemas.microsoft.com/office/drawing/2014/main" val="2099292245"/>
                    </a:ext>
                  </a:extLst>
                </a:gridCol>
                <a:gridCol w="847235">
                  <a:extLst>
                    <a:ext uri="{9D8B030D-6E8A-4147-A177-3AD203B41FA5}">
                      <a16:colId xmlns:a16="http://schemas.microsoft.com/office/drawing/2014/main" val="3821851058"/>
                    </a:ext>
                  </a:extLst>
                </a:gridCol>
                <a:gridCol w="758597">
                  <a:extLst>
                    <a:ext uri="{9D8B030D-6E8A-4147-A177-3AD203B41FA5}">
                      <a16:colId xmlns:a16="http://schemas.microsoft.com/office/drawing/2014/main" val="655157681"/>
                    </a:ext>
                  </a:extLst>
                </a:gridCol>
                <a:gridCol w="907016">
                  <a:extLst>
                    <a:ext uri="{9D8B030D-6E8A-4147-A177-3AD203B41FA5}">
                      <a16:colId xmlns:a16="http://schemas.microsoft.com/office/drawing/2014/main" val="2589668097"/>
                    </a:ext>
                  </a:extLst>
                </a:gridCol>
              </a:tblGrid>
              <a:tr h="627487">
                <a:tc>
                  <a:txBody>
                    <a:bodyPr/>
                    <a:lstStyle/>
                    <a:p>
                      <a:pPr algn="ctr"/>
                      <a:r>
                        <a:rPr lang="en-US" sz="1050" dirty="0"/>
                        <a:t>Issue Type</a:t>
                      </a:r>
                      <a:endParaRPr lang="en-US" sz="1050" dirty="0">
                        <a:solidFill>
                          <a:schemeClr val="tx1"/>
                        </a:solidFill>
                      </a:endParaRPr>
                    </a:p>
                  </a:txBody>
                  <a:tcPr/>
                </a:tc>
                <a:tc>
                  <a:txBody>
                    <a:bodyPr/>
                    <a:lstStyle/>
                    <a:p>
                      <a:pPr algn="ctr"/>
                      <a:r>
                        <a:rPr lang="en-US" sz="1050" dirty="0"/>
                        <a:t>ID</a:t>
                      </a:r>
                      <a:endParaRPr lang="en-US" sz="1050" dirty="0">
                        <a:solidFill>
                          <a:schemeClr val="tx1"/>
                        </a:solidFill>
                      </a:endParaRPr>
                    </a:p>
                  </a:txBody>
                  <a:tcPr/>
                </a:tc>
                <a:tc>
                  <a:txBody>
                    <a:bodyPr/>
                    <a:lstStyle/>
                    <a:p>
                      <a:pPr algn="ctr"/>
                      <a:r>
                        <a:rPr lang="en-US" sz="1050" dirty="0"/>
                        <a:t>Summary</a:t>
                      </a:r>
                      <a:endParaRPr lang="en-US" sz="1050" dirty="0">
                        <a:solidFill>
                          <a:schemeClr val="tx1"/>
                        </a:solidFill>
                      </a:endParaRPr>
                    </a:p>
                  </a:txBody>
                  <a:tcPr/>
                </a:tc>
                <a:tc>
                  <a:txBody>
                    <a:bodyPr/>
                    <a:lstStyle/>
                    <a:p>
                      <a:pPr algn="ctr"/>
                      <a:r>
                        <a:rPr lang="en-US" sz="1050" dirty="0"/>
                        <a:t>Priority</a:t>
                      </a:r>
                      <a:endParaRPr lang="en-US" sz="105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Status</a:t>
                      </a:r>
                      <a:endParaRPr lang="en-US" sz="105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Story Points</a:t>
                      </a:r>
                      <a:endParaRPr lang="en-US" sz="1050" dirty="0">
                        <a:solidFill>
                          <a:schemeClr val="tx1"/>
                        </a:solidFill>
                      </a:endParaRPr>
                    </a:p>
                  </a:txBody>
                  <a:tcPr/>
                </a:tc>
                <a:extLst>
                  <a:ext uri="{0D108BD9-81ED-4DB2-BD59-A6C34878D82A}">
                    <a16:rowId xmlns:a16="http://schemas.microsoft.com/office/drawing/2014/main" val="152257797"/>
                  </a:ext>
                </a:extLst>
              </a:tr>
              <a:tr h="627487">
                <a:tc>
                  <a:txBody>
                    <a:bodyPr/>
                    <a:lstStyle/>
                    <a:p>
                      <a:pPr algn="ctr"/>
                      <a:r>
                        <a:rPr lang="en-US" sz="1050" dirty="0"/>
                        <a:t>Story</a:t>
                      </a:r>
                      <a:endParaRPr lang="en-US" sz="1050" dirty="0">
                        <a:solidFill>
                          <a:schemeClr val="tx1"/>
                        </a:solidFill>
                      </a:endParaRPr>
                    </a:p>
                  </a:txBody>
                  <a:tcPr/>
                </a:tc>
                <a:tc>
                  <a:txBody>
                    <a:bodyPr/>
                    <a:lstStyle/>
                    <a:p>
                      <a:pPr algn="ctr"/>
                      <a:r>
                        <a:rPr lang="en-US" sz="1050" dirty="0"/>
                        <a:t>ONCC-19</a:t>
                      </a:r>
                      <a:endParaRPr lang="en-US" sz="1050" dirty="0">
                        <a:solidFill>
                          <a:schemeClr val="tx1"/>
                        </a:solidFill>
                      </a:endParaRPr>
                    </a:p>
                  </a:txBody>
                  <a:tcPr/>
                </a:tc>
                <a:tc>
                  <a:txBody>
                    <a:bodyPr/>
                    <a:lstStyle/>
                    <a:p>
                      <a:r>
                        <a:rPr lang="en-US" sz="1050" dirty="0"/>
                        <a:t>As a Guest User, I want to have an option to select Java programming language so that I can compile my code written in Java language</a:t>
                      </a:r>
                      <a:endParaRPr lang="en-US" sz="1050" dirty="0">
                        <a:solidFill>
                          <a:schemeClr val="tx1"/>
                        </a:solidFill>
                      </a:endParaRPr>
                    </a:p>
                  </a:txBody>
                  <a:tcPr/>
                </a:tc>
                <a:tc>
                  <a:txBody>
                    <a:bodyPr/>
                    <a:lstStyle/>
                    <a:p>
                      <a:pPr algn="ctr"/>
                      <a:r>
                        <a:rPr lang="en-US" sz="1050" dirty="0"/>
                        <a:t>High</a:t>
                      </a: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t>8</a:t>
                      </a:r>
                      <a:endParaRPr lang="en-US" sz="1050" dirty="0">
                        <a:solidFill>
                          <a:schemeClr val="tx1"/>
                        </a:solidFill>
                      </a:endParaRPr>
                    </a:p>
                  </a:txBody>
                  <a:tcPr/>
                </a:tc>
                <a:extLst>
                  <a:ext uri="{0D108BD9-81ED-4DB2-BD59-A6C34878D82A}">
                    <a16:rowId xmlns:a16="http://schemas.microsoft.com/office/drawing/2014/main" val="3475594561"/>
                  </a:ext>
                </a:extLst>
              </a:tr>
              <a:tr h="804470">
                <a:tc>
                  <a:txBody>
                    <a:bodyPr/>
                    <a:lstStyle/>
                    <a:p>
                      <a:pPr algn="ctr"/>
                      <a:r>
                        <a:rPr lang="en-US" sz="1050" dirty="0"/>
                        <a:t>Story</a:t>
                      </a:r>
                      <a:endParaRPr lang="en-US" sz="1050" dirty="0">
                        <a:solidFill>
                          <a:schemeClr val="tx1"/>
                        </a:solidFill>
                      </a:endParaRPr>
                    </a:p>
                  </a:txBody>
                  <a:tcPr/>
                </a:tc>
                <a:tc>
                  <a:txBody>
                    <a:bodyPr/>
                    <a:lstStyle/>
                    <a:p>
                      <a:pPr algn="ctr"/>
                      <a:r>
                        <a:rPr lang="en-US" sz="1050" dirty="0"/>
                        <a:t>ONCC-20e </a:t>
                      </a:r>
                      <a:endParaRPr lang="en-US" sz="1050" dirty="0">
                        <a:solidFill>
                          <a:schemeClr val="tx1"/>
                        </a:solidFill>
                      </a:endParaRPr>
                    </a:p>
                  </a:txBody>
                  <a:tcPr/>
                </a:tc>
                <a:tc>
                  <a:txBody>
                    <a:bodyPr/>
                    <a:lstStyle/>
                    <a:p>
                      <a:r>
                        <a:rPr lang="en-US" sz="1050" dirty="0"/>
                        <a:t>As a Registered User, I want to have a login page so that I can use features like save and  edit existing code which are exclusively available for registered users only</a:t>
                      </a:r>
                      <a:endParaRPr lang="en-US" sz="105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High</a:t>
                      </a:r>
                    </a:p>
                    <a:p>
                      <a:pPr algn="ct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t>2</a:t>
                      </a:r>
                      <a:endParaRPr lang="en-US" sz="1050" dirty="0">
                        <a:solidFill>
                          <a:schemeClr val="tx1"/>
                        </a:solidFill>
                      </a:endParaRPr>
                    </a:p>
                  </a:txBody>
                  <a:tcPr/>
                </a:tc>
                <a:extLst>
                  <a:ext uri="{0D108BD9-81ED-4DB2-BD59-A6C34878D82A}">
                    <a16:rowId xmlns:a16="http://schemas.microsoft.com/office/drawing/2014/main" val="266984601"/>
                  </a:ext>
                </a:extLst>
              </a:tr>
              <a:tr h="450503">
                <a:tc>
                  <a:txBody>
                    <a:bodyPr/>
                    <a:lstStyle/>
                    <a:p>
                      <a:pPr algn="ctr"/>
                      <a:r>
                        <a:rPr lang="en-US" sz="1050" dirty="0"/>
                        <a:t>Task</a:t>
                      </a:r>
                      <a:endParaRPr lang="en-US" sz="1050" dirty="0">
                        <a:solidFill>
                          <a:schemeClr val="tx1"/>
                        </a:solidFill>
                      </a:endParaRPr>
                    </a:p>
                  </a:txBody>
                  <a:tcPr/>
                </a:tc>
                <a:tc>
                  <a:txBody>
                    <a:bodyPr/>
                    <a:lstStyle/>
                    <a:p>
                      <a:pPr algn="ctr"/>
                      <a:r>
                        <a:rPr lang="en-US" sz="1050" dirty="0"/>
                        <a:t>ONCC-21e</a:t>
                      </a:r>
                      <a:endParaRPr lang="en-US" sz="1050" dirty="0">
                        <a:solidFill>
                          <a:schemeClr val="tx1"/>
                        </a:solidFill>
                      </a:endParaRPr>
                    </a:p>
                  </a:txBody>
                  <a:tcPr/>
                </a:tc>
                <a:tc>
                  <a:txBody>
                    <a:bodyPr/>
                    <a:lstStyle/>
                    <a:p>
                      <a:r>
                        <a:rPr lang="en-US" sz="1050" u="none" strike="noStrike" cap="none" dirty="0">
                          <a:effectLst/>
                          <a:sym typeface="Arial"/>
                        </a:rPr>
                        <a:t>Decoding the password while comparing the password</a:t>
                      </a:r>
                      <a:endParaRPr lang="en-US" sz="105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u="none" strike="noStrike" cap="none" dirty="0">
                          <a:effectLst/>
                          <a:sym typeface="Arial"/>
                        </a:rPr>
                        <a:t>High</a:t>
                      </a: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solidFill>
                            <a:schemeClr val="bg1"/>
                          </a:solidFill>
                        </a:rPr>
                        <a:t>N/A</a:t>
                      </a:r>
                    </a:p>
                  </a:txBody>
                  <a:tcPr/>
                </a:tc>
                <a:extLst>
                  <a:ext uri="{0D108BD9-81ED-4DB2-BD59-A6C34878D82A}">
                    <a16:rowId xmlns:a16="http://schemas.microsoft.com/office/drawing/2014/main" val="1265045412"/>
                  </a:ext>
                </a:extLst>
              </a:tr>
              <a:tr h="450503">
                <a:tc>
                  <a:txBody>
                    <a:bodyPr/>
                    <a:lstStyle/>
                    <a:p>
                      <a:pPr algn="ctr"/>
                      <a:r>
                        <a:rPr lang="en-US" sz="1050" dirty="0"/>
                        <a:t>Task</a:t>
                      </a:r>
                      <a:endParaRPr lang="en-US" sz="1050" dirty="0">
                        <a:solidFill>
                          <a:schemeClr val="tx1"/>
                        </a:solidFill>
                      </a:endParaRPr>
                    </a:p>
                  </a:txBody>
                  <a:tcPr/>
                </a:tc>
                <a:tc>
                  <a:txBody>
                    <a:bodyPr/>
                    <a:lstStyle/>
                    <a:p>
                      <a:pPr algn="ctr"/>
                      <a:r>
                        <a:rPr lang="en-US" sz="1050" dirty="0"/>
                        <a:t>ONCC-22e</a:t>
                      </a:r>
                      <a:endParaRPr lang="en-US" sz="1050" dirty="0">
                        <a:solidFill>
                          <a:schemeClr val="tx1"/>
                        </a:solidFill>
                      </a:endParaRPr>
                    </a:p>
                  </a:txBody>
                  <a:tcPr/>
                </a:tc>
                <a:tc>
                  <a:txBody>
                    <a:bodyPr/>
                    <a:lstStyle/>
                    <a:p>
                      <a:r>
                        <a:rPr lang="en-US" sz="1050" u="none" strike="noStrike" cap="none" dirty="0">
                          <a:effectLst/>
                          <a:sym typeface="Arial"/>
                        </a:rPr>
                        <a:t>Initiate the saving source code module in front-end</a:t>
                      </a:r>
                      <a:endParaRPr lang="en-US" sz="105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High</a:t>
                      </a:r>
                    </a:p>
                    <a:p>
                      <a:pPr algn="ct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solidFill>
                            <a:schemeClr val="bg1"/>
                          </a:solidFill>
                        </a:rPr>
                        <a:t>N/A</a:t>
                      </a:r>
                      <a:endParaRPr lang="en-US" sz="1050" dirty="0">
                        <a:solidFill>
                          <a:schemeClr val="tx1"/>
                        </a:solidFill>
                      </a:endParaRPr>
                    </a:p>
                  </a:txBody>
                  <a:tcPr/>
                </a:tc>
                <a:extLst>
                  <a:ext uri="{0D108BD9-81ED-4DB2-BD59-A6C34878D82A}">
                    <a16:rowId xmlns:a16="http://schemas.microsoft.com/office/drawing/2014/main" val="1682461446"/>
                  </a:ext>
                </a:extLst>
              </a:tr>
              <a:tr h="450503">
                <a:tc>
                  <a:txBody>
                    <a:bodyPr/>
                    <a:lstStyle/>
                    <a:p>
                      <a:pPr algn="ctr"/>
                      <a:r>
                        <a:rPr lang="en-US" sz="1050" dirty="0"/>
                        <a:t>Task</a:t>
                      </a:r>
                      <a:endParaRPr lang="en-US" sz="1050" dirty="0">
                        <a:solidFill>
                          <a:schemeClr val="tx1"/>
                        </a:solidFill>
                      </a:endParaRPr>
                    </a:p>
                  </a:txBody>
                  <a:tcPr/>
                </a:tc>
                <a:tc>
                  <a:txBody>
                    <a:bodyPr/>
                    <a:lstStyle/>
                    <a:p>
                      <a:pPr algn="ctr"/>
                      <a:r>
                        <a:rPr lang="en-US" sz="1050" dirty="0"/>
                        <a:t>ONCC-23e</a:t>
                      </a:r>
                      <a:endParaRPr lang="en-US" sz="1050" dirty="0">
                        <a:solidFill>
                          <a:schemeClr val="tx1"/>
                        </a:solidFill>
                      </a:endParaRPr>
                    </a:p>
                  </a:txBody>
                  <a:tcPr/>
                </a:tc>
                <a:tc>
                  <a:txBody>
                    <a:bodyPr/>
                    <a:lstStyle/>
                    <a:p>
                      <a:r>
                        <a:rPr lang="en-US" sz="1050" dirty="0"/>
                        <a:t>Create table for saving source code</a:t>
                      </a:r>
                      <a:endParaRPr lang="en-US" sz="1050" dirty="0">
                        <a:solidFill>
                          <a:schemeClr val="tx1"/>
                        </a:solidFill>
                      </a:endParaRPr>
                    </a:p>
                  </a:txBody>
                  <a:tcPr/>
                </a:tc>
                <a:tc>
                  <a:txBody>
                    <a:bodyPr/>
                    <a:lstStyle/>
                    <a:p>
                      <a:pPr algn="ctr"/>
                      <a:r>
                        <a:rPr lang="en-US" sz="1050" dirty="0"/>
                        <a:t>High</a:t>
                      </a: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solidFill>
                            <a:schemeClr val="bg1"/>
                          </a:solidFill>
                        </a:rPr>
                        <a:t>N/A</a:t>
                      </a:r>
                      <a:endParaRPr lang="en-US" sz="1050" dirty="0">
                        <a:solidFill>
                          <a:schemeClr val="tx1"/>
                        </a:solidFill>
                      </a:endParaRPr>
                    </a:p>
                  </a:txBody>
                  <a:tcPr/>
                </a:tc>
                <a:extLst>
                  <a:ext uri="{0D108BD9-81ED-4DB2-BD59-A6C34878D82A}">
                    <a16:rowId xmlns:a16="http://schemas.microsoft.com/office/drawing/2014/main" val="2945149209"/>
                  </a:ext>
                </a:extLst>
              </a:tr>
              <a:tr h="450503">
                <a:tc>
                  <a:txBody>
                    <a:bodyPr/>
                    <a:lstStyle/>
                    <a:p>
                      <a:pPr algn="ctr"/>
                      <a:r>
                        <a:rPr lang="en-US" sz="1050" dirty="0"/>
                        <a:t>Task </a:t>
                      </a:r>
                      <a:endParaRPr lang="en-US" sz="1050" dirty="0">
                        <a:solidFill>
                          <a:schemeClr val="tx1"/>
                        </a:solidFill>
                      </a:endParaRPr>
                    </a:p>
                  </a:txBody>
                  <a:tcPr/>
                </a:tc>
                <a:tc>
                  <a:txBody>
                    <a:bodyPr/>
                    <a:lstStyle/>
                    <a:p>
                      <a:pPr algn="ctr"/>
                      <a:r>
                        <a:rPr lang="en-US" sz="1050" dirty="0"/>
                        <a:t>ONCC-24e</a:t>
                      </a:r>
                      <a:endParaRPr lang="en-US" sz="1050" dirty="0">
                        <a:solidFill>
                          <a:schemeClr val="tx1"/>
                        </a:solidFill>
                      </a:endParaRPr>
                    </a:p>
                  </a:txBody>
                  <a:tcPr/>
                </a:tc>
                <a:tc>
                  <a:txBody>
                    <a:bodyPr/>
                    <a:lstStyle/>
                    <a:p>
                      <a:r>
                        <a:rPr lang="en-US" sz="1050" u="none" strike="noStrike" cap="none" dirty="0">
                          <a:effectLst/>
                          <a:sym typeface="Arial"/>
                        </a:rPr>
                        <a:t>Aggregation of the tables for saving source code to specific user</a:t>
                      </a:r>
                      <a:endParaRPr lang="en-US" sz="1050" dirty="0">
                        <a:solidFill>
                          <a:schemeClr val="tx1"/>
                        </a:solidFill>
                      </a:endParaRPr>
                    </a:p>
                  </a:txBody>
                  <a:tcPr/>
                </a:tc>
                <a:tc>
                  <a:txBody>
                    <a:bodyPr/>
                    <a:lstStyle/>
                    <a:p>
                      <a:pPr algn="ctr"/>
                      <a:r>
                        <a:rPr lang="en-US" sz="1050" dirty="0"/>
                        <a:t>High</a:t>
                      </a: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solidFill>
                            <a:schemeClr val="bg1"/>
                          </a:solidFill>
                        </a:rPr>
                        <a:t>N/A</a:t>
                      </a:r>
                      <a:endParaRPr lang="en-US" sz="1050" dirty="0">
                        <a:solidFill>
                          <a:schemeClr val="tx1"/>
                        </a:solidFill>
                      </a:endParaRPr>
                    </a:p>
                  </a:txBody>
                  <a:tcPr/>
                </a:tc>
                <a:extLst>
                  <a:ext uri="{0D108BD9-81ED-4DB2-BD59-A6C34878D82A}">
                    <a16:rowId xmlns:a16="http://schemas.microsoft.com/office/drawing/2014/main" val="1664085541"/>
                  </a:ext>
                </a:extLst>
              </a:tr>
              <a:tr h="450503">
                <a:tc>
                  <a:txBody>
                    <a:bodyPr/>
                    <a:lstStyle/>
                    <a:p>
                      <a:pPr algn="ctr"/>
                      <a:r>
                        <a:rPr lang="en-US" sz="1050" dirty="0"/>
                        <a:t>Task</a:t>
                      </a:r>
                      <a:endParaRPr lang="en-US" sz="1050" dirty="0">
                        <a:solidFill>
                          <a:schemeClr val="tx1"/>
                        </a:solidFill>
                      </a:endParaRPr>
                    </a:p>
                  </a:txBody>
                  <a:tcPr/>
                </a:tc>
                <a:tc>
                  <a:txBody>
                    <a:bodyPr/>
                    <a:lstStyle/>
                    <a:p>
                      <a:pPr algn="ctr"/>
                      <a:r>
                        <a:rPr lang="en-US" sz="1050" dirty="0"/>
                        <a:t>ONCC-26e</a:t>
                      </a:r>
                      <a:endParaRPr lang="en-US" sz="1050" dirty="0">
                        <a:solidFill>
                          <a:schemeClr val="tx1"/>
                        </a:solidFill>
                      </a:endParaRPr>
                    </a:p>
                  </a:txBody>
                  <a:tcPr/>
                </a:tc>
                <a:tc>
                  <a:txBody>
                    <a:bodyPr/>
                    <a:lstStyle/>
                    <a:p>
                      <a:r>
                        <a:rPr lang="en-US" sz="1050" dirty="0"/>
                        <a:t>Create session for each user after login</a:t>
                      </a:r>
                      <a:endParaRPr lang="en-US" sz="1050" dirty="0">
                        <a:solidFill>
                          <a:schemeClr val="tx1"/>
                        </a:solidFill>
                      </a:endParaRPr>
                    </a:p>
                  </a:txBody>
                  <a:tcPr/>
                </a:tc>
                <a:tc>
                  <a:txBody>
                    <a:bodyPr/>
                    <a:lstStyle/>
                    <a:p>
                      <a:pPr algn="ctr"/>
                      <a:r>
                        <a:rPr lang="en-US" sz="1050" dirty="0"/>
                        <a:t>High</a:t>
                      </a:r>
                      <a:endParaRPr lang="en-US" sz="105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t>Done</a:t>
                      </a:r>
                    </a:p>
                    <a:p>
                      <a:pPr algn="ctr"/>
                      <a:endParaRPr lang="en-US" sz="1050" dirty="0">
                        <a:solidFill>
                          <a:schemeClr val="tx1"/>
                        </a:solidFill>
                      </a:endParaRPr>
                    </a:p>
                  </a:txBody>
                  <a:tcPr/>
                </a:tc>
                <a:tc>
                  <a:txBody>
                    <a:bodyPr/>
                    <a:lstStyle/>
                    <a:p>
                      <a:pPr algn="ctr"/>
                      <a:r>
                        <a:rPr lang="en-US" sz="1050" dirty="0">
                          <a:solidFill>
                            <a:schemeClr val="bg1"/>
                          </a:solidFill>
                        </a:rPr>
                        <a:t>N/A</a:t>
                      </a:r>
                      <a:endParaRPr lang="en-US" sz="1050" dirty="0">
                        <a:solidFill>
                          <a:schemeClr val="tx1"/>
                        </a:solidFill>
                      </a:endParaRPr>
                    </a:p>
                  </a:txBody>
                  <a:tcPr/>
                </a:tc>
                <a:extLst>
                  <a:ext uri="{0D108BD9-81ED-4DB2-BD59-A6C34878D82A}">
                    <a16:rowId xmlns:a16="http://schemas.microsoft.com/office/drawing/2014/main" val="1542566948"/>
                  </a:ext>
                </a:extLst>
              </a:tr>
              <a:tr h="450503">
                <a:tc>
                  <a:txBody>
                    <a:bodyPr/>
                    <a:lstStyle/>
                    <a:p>
                      <a:pPr algn="ctr"/>
                      <a:r>
                        <a:rPr lang="en-US" sz="1050" dirty="0"/>
                        <a:t>Task</a:t>
                      </a:r>
                      <a:endParaRPr lang="en-US" sz="1050" dirty="0">
                        <a:solidFill>
                          <a:schemeClr val="tx1"/>
                        </a:solidFill>
                      </a:endParaRPr>
                    </a:p>
                  </a:txBody>
                  <a:tcPr/>
                </a:tc>
                <a:tc>
                  <a:txBody>
                    <a:bodyPr/>
                    <a:lstStyle/>
                    <a:p>
                      <a:pPr algn="ctr"/>
                      <a:r>
                        <a:rPr lang="en-US" sz="1050" dirty="0"/>
                        <a:t>ONCC-18e</a:t>
                      </a:r>
                      <a:endParaRPr lang="en-US" sz="1050" dirty="0">
                        <a:solidFill>
                          <a:schemeClr val="tx1"/>
                        </a:solidFill>
                      </a:endParaRPr>
                    </a:p>
                  </a:txBody>
                  <a:tcPr/>
                </a:tc>
                <a:tc>
                  <a:txBody>
                    <a:bodyPr/>
                    <a:lstStyle/>
                    <a:p>
                      <a:r>
                        <a:rPr lang="en-US" sz="1050" dirty="0"/>
                        <a:t>Existing user can not re-register</a:t>
                      </a:r>
                      <a:endParaRPr lang="en-US" sz="1050" dirty="0">
                        <a:solidFill>
                          <a:schemeClr val="tx1"/>
                        </a:solidFill>
                      </a:endParaRPr>
                    </a:p>
                  </a:txBody>
                  <a:tcPr/>
                </a:tc>
                <a:tc>
                  <a:txBody>
                    <a:bodyPr/>
                    <a:lstStyle/>
                    <a:p>
                      <a:pPr algn="ctr"/>
                      <a:r>
                        <a:rPr lang="en-US" sz="1050" dirty="0"/>
                        <a:t>Medium</a:t>
                      </a: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solidFill>
                            <a:schemeClr val="bg1"/>
                          </a:solidFill>
                        </a:rPr>
                        <a:t>N/A</a:t>
                      </a:r>
                      <a:endParaRPr lang="en-US" sz="1050" dirty="0">
                        <a:solidFill>
                          <a:schemeClr val="tx1"/>
                        </a:solidFill>
                      </a:endParaRPr>
                    </a:p>
                  </a:txBody>
                  <a:tcPr/>
                </a:tc>
                <a:extLst>
                  <a:ext uri="{0D108BD9-81ED-4DB2-BD59-A6C34878D82A}">
                    <a16:rowId xmlns:a16="http://schemas.microsoft.com/office/drawing/2014/main" val="1427302296"/>
                  </a:ext>
                </a:extLst>
              </a:tr>
              <a:tr h="450503">
                <a:tc>
                  <a:txBody>
                    <a:bodyPr/>
                    <a:lstStyle/>
                    <a:p>
                      <a:pPr algn="ctr"/>
                      <a:r>
                        <a:rPr lang="en-US" sz="1050" dirty="0"/>
                        <a:t>Task</a:t>
                      </a:r>
                      <a:endParaRPr lang="en-US" sz="1050" dirty="0">
                        <a:solidFill>
                          <a:schemeClr val="tx1"/>
                        </a:solidFill>
                      </a:endParaRPr>
                    </a:p>
                  </a:txBody>
                  <a:tcPr/>
                </a:tc>
                <a:tc>
                  <a:txBody>
                    <a:bodyPr/>
                    <a:lstStyle/>
                    <a:p>
                      <a:pPr algn="ctr"/>
                      <a:r>
                        <a:rPr lang="en-US" sz="1050" dirty="0"/>
                        <a:t>ONCC-25e</a:t>
                      </a:r>
                      <a:endParaRPr lang="en-US" sz="1050" dirty="0">
                        <a:solidFill>
                          <a:schemeClr val="tx1"/>
                        </a:solidFill>
                      </a:endParaRPr>
                    </a:p>
                  </a:txBody>
                  <a:tcPr/>
                </a:tc>
                <a:tc>
                  <a:txBody>
                    <a:bodyPr/>
                    <a:lstStyle/>
                    <a:p>
                      <a:r>
                        <a:rPr lang="en-US" sz="1050" dirty="0"/>
                        <a:t>REST-API Put, Update, Delete Command</a:t>
                      </a:r>
                      <a:endParaRPr lang="en-US" sz="1050" dirty="0">
                        <a:solidFill>
                          <a:schemeClr val="tx1"/>
                        </a:solidFill>
                      </a:endParaRPr>
                    </a:p>
                  </a:txBody>
                  <a:tcPr/>
                </a:tc>
                <a:tc>
                  <a:txBody>
                    <a:bodyPr/>
                    <a:lstStyle/>
                    <a:p>
                      <a:pPr algn="ctr"/>
                      <a:r>
                        <a:rPr lang="en-US" sz="1050" dirty="0"/>
                        <a:t>Medium</a:t>
                      </a:r>
                      <a:endParaRPr lang="en-US" sz="1050" dirty="0">
                        <a:solidFill>
                          <a:schemeClr val="tx1"/>
                        </a:solidFill>
                      </a:endParaRPr>
                    </a:p>
                  </a:txBody>
                  <a:tcPr/>
                </a:tc>
                <a:tc>
                  <a:txBody>
                    <a:bodyPr/>
                    <a:lstStyle/>
                    <a:p>
                      <a:pPr algn="ctr"/>
                      <a:r>
                        <a:rPr lang="en-US" sz="1050" dirty="0"/>
                        <a:t>Done</a:t>
                      </a:r>
                      <a:endParaRPr lang="en-US" sz="1050" dirty="0">
                        <a:solidFill>
                          <a:schemeClr val="tx1"/>
                        </a:solidFill>
                      </a:endParaRPr>
                    </a:p>
                  </a:txBody>
                  <a:tcPr/>
                </a:tc>
                <a:tc>
                  <a:txBody>
                    <a:bodyPr/>
                    <a:lstStyle/>
                    <a:p>
                      <a:pPr algn="ctr"/>
                      <a:r>
                        <a:rPr lang="en-US" sz="1050" dirty="0">
                          <a:solidFill>
                            <a:schemeClr val="bg1"/>
                          </a:solidFill>
                        </a:rPr>
                        <a:t>N/A</a:t>
                      </a:r>
                      <a:endParaRPr lang="en-US" sz="1050" dirty="0">
                        <a:solidFill>
                          <a:schemeClr val="tx1"/>
                        </a:solidFill>
                      </a:endParaRPr>
                    </a:p>
                  </a:txBody>
                  <a:tcPr/>
                </a:tc>
                <a:extLst>
                  <a:ext uri="{0D108BD9-81ED-4DB2-BD59-A6C34878D82A}">
                    <a16:rowId xmlns:a16="http://schemas.microsoft.com/office/drawing/2014/main" val="1065620020"/>
                  </a:ext>
                </a:extLst>
              </a:tr>
            </a:tbl>
          </a:graphicData>
        </a:graphic>
      </p:graphicFrame>
      <p:sp>
        <p:nvSpPr>
          <p:cNvPr id="2" name="Title 1">
            <a:extLst>
              <a:ext uri="{FF2B5EF4-FFF2-40B4-BE49-F238E27FC236}">
                <a16:creationId xmlns:a16="http://schemas.microsoft.com/office/drawing/2014/main" id="{48BFE510-80FE-4046-8457-3A8AB29210AE}"/>
              </a:ext>
            </a:extLst>
          </p:cNvPr>
          <p:cNvSpPr>
            <a:spLocks noGrp="1"/>
          </p:cNvSpPr>
          <p:nvPr>
            <p:ph type="title"/>
          </p:nvPr>
        </p:nvSpPr>
        <p:spPr>
          <a:xfrm>
            <a:off x="499237" y="369394"/>
            <a:ext cx="11101135" cy="906245"/>
          </a:xfrm>
        </p:spPr>
        <p:txBody>
          <a:bodyPr>
            <a:normAutofit fontScale="90000"/>
          </a:bodyPr>
          <a:lstStyle/>
          <a:p>
            <a:r>
              <a:rPr lang="en-US" sz="4800" dirty="0"/>
              <a:t>Product Backlog</a:t>
            </a:r>
            <a:br>
              <a:rPr lang="en-US" sz="4800" dirty="0"/>
            </a:br>
            <a:endParaRPr lang="en-US" sz="4800" dirty="0"/>
          </a:p>
        </p:txBody>
      </p:sp>
    </p:spTree>
    <p:extLst>
      <p:ext uri="{BB962C8B-B14F-4D97-AF65-F5344CB8AC3E}">
        <p14:creationId xmlns:p14="http://schemas.microsoft.com/office/powerpoint/2010/main" val="143969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dirty="0"/>
              <a:t>RETROSPECTIVE SPRINT 3</a:t>
            </a:r>
            <a:endParaRPr dirty="0"/>
          </a:p>
        </p:txBody>
      </p:sp>
      <p:pic>
        <p:nvPicPr>
          <p:cNvPr id="200" name="Google Shape;200;p15" descr="A picture containing chart&#10;&#10;Description automatically generated"/>
          <p:cNvPicPr preferRelativeResize="0"/>
          <p:nvPr/>
        </p:nvPicPr>
        <p:blipFill rotWithShape="1">
          <a:blip r:embed="rId3">
            <a:alphaModFix/>
          </a:blip>
          <a:srcRect l="576" t="11406" r="5833" b="39657"/>
          <a:stretch/>
        </p:blipFill>
        <p:spPr>
          <a:xfrm>
            <a:off x="281352" y="1547446"/>
            <a:ext cx="11605847" cy="3149599"/>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684212" y="-1231991"/>
            <a:ext cx="8215423"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MVP</a:t>
            </a:r>
            <a:endParaRPr/>
          </a:p>
        </p:txBody>
      </p:sp>
      <p:sp>
        <p:nvSpPr>
          <p:cNvPr id="206" name="Google Shape;206;p16"/>
          <p:cNvSpPr txBox="1">
            <a:spLocks noGrp="1"/>
          </p:cNvSpPr>
          <p:nvPr>
            <p:ph type="body" idx="1"/>
          </p:nvPr>
        </p:nvSpPr>
        <p:spPr>
          <a:xfrm>
            <a:off x="684212" y="1505688"/>
            <a:ext cx="6407053" cy="4820467"/>
          </a:xfrm>
          <a:prstGeom prst="rect">
            <a:avLst/>
          </a:prstGeom>
          <a:noFill/>
          <a:ln>
            <a:noFill/>
          </a:ln>
        </p:spPr>
        <p:txBody>
          <a:bodyPr spcFirstLastPara="1" wrap="square" lIns="45700" tIns="45700" rIns="45700" bIns="45700" anchor="t" anchorCtr="0">
            <a:normAutofit/>
          </a:bodyPr>
          <a:lstStyle/>
          <a:p>
            <a:pPr marL="0" lvl="0" indent="0" algn="l" rtl="0">
              <a:lnSpc>
                <a:spcPct val="80000"/>
              </a:lnSpc>
              <a:spcBef>
                <a:spcPts val="0"/>
              </a:spcBef>
              <a:spcAft>
                <a:spcPts val="0"/>
              </a:spcAft>
              <a:buClr>
                <a:srgbClr val="0F496F"/>
              </a:buClr>
              <a:buSzPts val="1665"/>
              <a:buFont typeface="Century Gothic"/>
              <a:buNone/>
            </a:pPr>
            <a:r>
              <a:rPr lang="en-US" sz="1665"/>
              <a:t>Which Problem does it solve!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It can be hectic for students or working professionals to download IDEs and virtual machines for individual languages to run their programs in very short amount of time.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Minimum :- An application which can just compile the code. </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Viable : An online platform for everyone where anyone can run the code in any of the given programming languages with features like save the source code.</a:t>
            </a:r>
            <a:endParaRPr/>
          </a:p>
          <a:p>
            <a:pPr marL="0" lvl="0" indent="0" algn="l" rtl="0">
              <a:lnSpc>
                <a:spcPct val="80000"/>
              </a:lnSpc>
              <a:spcBef>
                <a:spcPts val="600"/>
              </a:spcBef>
              <a:spcAft>
                <a:spcPts val="0"/>
              </a:spcAft>
              <a:buClr>
                <a:srgbClr val="0F496F"/>
              </a:buClr>
              <a:buSzPts val="1665"/>
              <a:buFont typeface="Century Gothic"/>
              <a:buNone/>
            </a:pPr>
            <a:endParaRPr sz="1665"/>
          </a:p>
          <a:p>
            <a:pPr marL="0" lvl="0" indent="0" algn="l" rtl="0">
              <a:lnSpc>
                <a:spcPct val="80000"/>
              </a:lnSpc>
              <a:spcBef>
                <a:spcPts val="600"/>
              </a:spcBef>
              <a:spcAft>
                <a:spcPts val="0"/>
              </a:spcAft>
              <a:buClr>
                <a:srgbClr val="0F496F"/>
              </a:buClr>
              <a:buSzPts val="1665"/>
              <a:buFont typeface="Century Gothic"/>
              <a:buNone/>
            </a:pPr>
            <a:r>
              <a:rPr lang="en-US" sz="1665"/>
              <a:t>Minimum + Viable :- We are presenting a product which is based on cloud computing with features like login, registration with authentication and compilation of source code.</a:t>
            </a:r>
            <a:endParaRPr/>
          </a:p>
        </p:txBody>
      </p:sp>
      <p:pic>
        <p:nvPicPr>
          <p:cNvPr id="207" name="Google Shape;207;p16" descr="Company name&#10;&#10;Description automatically generated"/>
          <p:cNvPicPr preferRelativeResize="0"/>
          <p:nvPr/>
        </p:nvPicPr>
        <p:blipFill rotWithShape="1">
          <a:blip r:embed="rId3">
            <a:alphaModFix/>
          </a:blip>
          <a:srcRect/>
          <a:stretch/>
        </p:blipFill>
        <p:spPr>
          <a:xfrm>
            <a:off x="7671066" y="1505688"/>
            <a:ext cx="3836722" cy="4472991"/>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7"/>
          <p:cNvSpPr txBox="1">
            <a:spLocks noGrp="1"/>
          </p:cNvSpPr>
          <p:nvPr>
            <p:ph type="title"/>
          </p:nvPr>
        </p:nvSpPr>
        <p:spPr>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sz="3600"/>
              <a:t>GITHUB LINK</a:t>
            </a:r>
            <a:endParaRPr/>
          </a:p>
        </p:txBody>
      </p:sp>
      <p:sp>
        <p:nvSpPr>
          <p:cNvPr id="213" name="Google Shape;213;p17"/>
          <p:cNvSpPr txBox="1">
            <a:spLocks noGrp="1"/>
          </p:cNvSpPr>
          <p:nvPr>
            <p:ph type="body" idx="1"/>
          </p:nvPr>
        </p:nvSpPr>
        <p:spPr>
          <a:prstGeom prst="rect">
            <a:avLst/>
          </a:prstGeom>
          <a:noFill/>
          <a:ln>
            <a:noFill/>
          </a:ln>
        </p:spPr>
        <p:txBody>
          <a:bodyPr spcFirstLastPara="1" wrap="square" lIns="45700" tIns="45700" rIns="45700" bIns="45700" anchor="ctr" anchorCtr="0">
            <a:normAutofit/>
          </a:bodyPr>
          <a:lstStyle/>
          <a:p>
            <a:pPr marL="285750" lvl="0" indent="-285750" algn="l" rtl="0">
              <a:lnSpc>
                <a:spcPct val="100000"/>
              </a:lnSpc>
              <a:spcBef>
                <a:spcPts val="0"/>
              </a:spcBef>
              <a:spcAft>
                <a:spcPts val="0"/>
              </a:spcAft>
              <a:buSzPts val="2560"/>
              <a:buChar char=""/>
            </a:pPr>
            <a:r>
              <a:rPr lang="en-US" sz="3200" u="sng">
                <a:solidFill>
                  <a:schemeClr val="hlink"/>
                </a:solidFill>
                <a:hlinkClick r:id="rId3"/>
              </a:rPr>
              <a:t>https://github.com/sg99356n/OnlineCC/wiki/Online-Compiler-Using-Cloud-Computing</a:t>
            </a:r>
            <a:endParaRPr sz="3200"/>
          </a:p>
        </p:txBody>
      </p:sp>
      <p:sp>
        <p:nvSpPr>
          <p:cNvPr id="214" name="Google Shape;214;p17"/>
          <p:cNvSpPr txBox="1">
            <a:spLocks noGrp="1"/>
          </p:cNvSpPr>
          <p:nvPr>
            <p:ph type="body" idx="2"/>
          </p:nvPr>
        </p:nvSpPr>
        <p:spPr>
          <a:xfrm>
            <a:off x="7085011" y="2209799"/>
            <a:ext cx="3657600" cy="3276600"/>
          </a:xfrm>
          <a:prstGeom prst="rect">
            <a:avLst/>
          </a:prstGeom>
          <a:noFill/>
          <a:ln>
            <a:noFill/>
          </a:ln>
        </p:spPr>
        <p:txBody>
          <a:bodyPr spcFirstLastPara="1" wrap="square" lIns="45700" tIns="45700" rIns="45700" bIns="45700" anchor="t" anchorCtr="0">
            <a:normAutofit/>
          </a:bodyPr>
          <a:lstStyle/>
          <a:p>
            <a:pPr marL="285750" lvl="0" indent="-184150" algn="l" rtl="0">
              <a:lnSpc>
                <a:spcPct val="100000"/>
              </a:lnSpc>
              <a:spcBef>
                <a:spcPts val="0"/>
              </a:spcBef>
              <a:spcAft>
                <a:spcPts val="0"/>
              </a:spcAft>
              <a:buSzPts val="1600"/>
              <a:buNone/>
            </a:pPr>
            <a:endParaRPr/>
          </a:p>
        </p:txBody>
      </p:sp>
      <p:pic>
        <p:nvPicPr>
          <p:cNvPr id="215" name="Google Shape;215;p17" descr="A picture containing icon&#10;&#10;Description automatically generated"/>
          <p:cNvPicPr preferRelativeResize="0"/>
          <p:nvPr/>
        </p:nvPicPr>
        <p:blipFill rotWithShape="1">
          <a:blip r:embed="rId4">
            <a:alphaModFix/>
          </a:blip>
          <a:srcRect/>
          <a:stretch/>
        </p:blipFill>
        <p:spPr>
          <a:xfrm>
            <a:off x="6717176" y="2209799"/>
            <a:ext cx="4393270" cy="32766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8"/>
          <p:cNvSpPr txBox="1">
            <a:spLocks noGrp="1"/>
          </p:cNvSpPr>
          <p:nvPr>
            <p:ph type="title"/>
          </p:nvPr>
        </p:nvSpPr>
        <p:spPr>
          <a:xfrm>
            <a:off x="1522412" y="2099731"/>
            <a:ext cx="8534401" cy="1507069"/>
          </a:xfrm>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FFFFFF"/>
              </a:buClr>
              <a:buSzPts val="6500"/>
              <a:buFont typeface="Century Gothic"/>
              <a:buNone/>
            </a:pPr>
            <a:r>
              <a:rPr lang="en-US" sz="65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89140" y="438913"/>
            <a:ext cx="8534401" cy="963167"/>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INTRODUCTION</a:t>
            </a:r>
            <a:endParaRPr/>
          </a:p>
        </p:txBody>
      </p:sp>
      <p:sp>
        <p:nvSpPr>
          <p:cNvPr id="105" name="Google Shape;105;p2"/>
          <p:cNvSpPr txBox="1">
            <a:spLocks noGrp="1"/>
          </p:cNvSpPr>
          <p:nvPr>
            <p:ph type="body" idx="1"/>
          </p:nvPr>
        </p:nvSpPr>
        <p:spPr>
          <a:xfrm>
            <a:off x="489140" y="1402080"/>
            <a:ext cx="6728523" cy="4925568"/>
          </a:xfrm>
          <a:prstGeom prst="rect">
            <a:avLst/>
          </a:prstGeom>
          <a:noFill/>
          <a:ln>
            <a:noFill/>
          </a:ln>
        </p:spPr>
        <p:txBody>
          <a:bodyPr spcFirstLastPara="1" wrap="square" lIns="45700" tIns="45700" rIns="45700" bIns="45700" anchor="ctr" anchorCtr="0">
            <a:normAutofit/>
          </a:bodyPr>
          <a:lstStyle/>
          <a:p>
            <a:pPr marL="0" lvl="0" indent="0" algn="l" rtl="0">
              <a:lnSpc>
                <a:spcPct val="100000"/>
              </a:lnSpc>
              <a:spcBef>
                <a:spcPts val="0"/>
              </a:spcBef>
              <a:spcAft>
                <a:spcPts val="0"/>
              </a:spcAft>
              <a:buSzPts val="1280"/>
              <a:buNone/>
            </a:pPr>
            <a:r>
              <a:rPr lang="en-US" sz="1600" b="1"/>
              <a:t>In today’s fast and competitive world everything is available on internet, and on web. So, we developed an online compiler using cloud computing. The main objective of this project is to develop a centralized compiler that helps to reduce problems like portability storage, cost, and space. </a:t>
            </a:r>
            <a:endParaRPr/>
          </a:p>
          <a:p>
            <a:pPr marL="0" lvl="0" indent="0" algn="l" rtl="0">
              <a:lnSpc>
                <a:spcPct val="100000"/>
              </a:lnSpc>
              <a:spcBef>
                <a:spcPts val="600"/>
              </a:spcBef>
              <a:spcAft>
                <a:spcPts val="0"/>
              </a:spcAft>
              <a:buSzPts val="1280"/>
              <a:buNone/>
            </a:pPr>
            <a:endParaRPr sz="1600" b="1"/>
          </a:p>
          <a:p>
            <a:pPr marL="0" lvl="0" indent="0" algn="l" rtl="0">
              <a:lnSpc>
                <a:spcPct val="100000"/>
              </a:lnSpc>
              <a:spcBef>
                <a:spcPts val="600"/>
              </a:spcBef>
              <a:spcAft>
                <a:spcPts val="0"/>
              </a:spcAft>
              <a:buSzPts val="1280"/>
              <a:buNone/>
            </a:pPr>
            <a:r>
              <a:rPr lang="en-US" sz="1600" b="1"/>
              <a:t>It is the most convenient tool to compile code, remove errors and debug code. Moreover, we can run the web-based application remotely from any network connection that is independent of platform. The challenge of installing a compiler on each machine is also avoided and therefore, these all benefits make this application suitable of cloud based online compiler make it suitable for performing online exams.</a:t>
            </a:r>
            <a:endParaRPr/>
          </a:p>
          <a:p>
            <a:pPr marL="0" lvl="0" indent="0" algn="l" rtl="0">
              <a:lnSpc>
                <a:spcPct val="100000"/>
              </a:lnSpc>
              <a:spcBef>
                <a:spcPts val="600"/>
              </a:spcBef>
              <a:spcAft>
                <a:spcPts val="0"/>
              </a:spcAft>
              <a:buSzPts val="1280"/>
              <a:buNone/>
            </a:pPr>
            <a:endParaRPr sz="1600"/>
          </a:p>
        </p:txBody>
      </p:sp>
      <p:pic>
        <p:nvPicPr>
          <p:cNvPr id="106" name="Google Shape;106;p2" descr="Text, icon&#10;&#10;Description automatically generated"/>
          <p:cNvPicPr preferRelativeResize="0"/>
          <p:nvPr/>
        </p:nvPicPr>
        <p:blipFill rotWithShape="1">
          <a:blip r:embed="rId3">
            <a:alphaModFix/>
          </a:blip>
          <a:srcRect/>
          <a:stretch/>
        </p:blipFill>
        <p:spPr>
          <a:xfrm>
            <a:off x="7693395" y="2000474"/>
            <a:ext cx="4246968" cy="37287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827497" y="96820"/>
            <a:ext cx="7421525" cy="1143000"/>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sz="3600"/>
              <a:t>PERSONA</a:t>
            </a:r>
            <a:endParaRPr/>
          </a:p>
        </p:txBody>
      </p:sp>
      <p:sp>
        <p:nvSpPr>
          <p:cNvPr id="112" name="Google Shape;112;p3"/>
          <p:cNvSpPr txBox="1">
            <a:spLocks noGrp="1"/>
          </p:cNvSpPr>
          <p:nvPr>
            <p:ph type="body" idx="1"/>
          </p:nvPr>
        </p:nvSpPr>
        <p:spPr>
          <a:xfrm>
            <a:off x="4084859" y="2137361"/>
            <a:ext cx="7696016" cy="4933507"/>
          </a:xfrm>
          <a:prstGeom prst="rect">
            <a:avLst/>
          </a:prstGeom>
          <a:noFill/>
          <a:ln>
            <a:noFill/>
          </a:ln>
        </p:spPr>
        <p:txBody>
          <a:bodyPr spcFirstLastPara="1" wrap="square" lIns="45700" tIns="45700" rIns="45700" bIns="45700" anchor="t" anchorCtr="0">
            <a:noAutofit/>
          </a:bodyPr>
          <a:lstStyle/>
          <a:p>
            <a:pPr marL="0" lvl="0" indent="0" algn="just" rtl="0">
              <a:lnSpc>
                <a:spcPct val="90000"/>
              </a:lnSpc>
              <a:spcBef>
                <a:spcPts val="0"/>
              </a:spcBef>
              <a:spcAft>
                <a:spcPts val="0"/>
              </a:spcAft>
              <a:buSzPts val="2000"/>
              <a:buNone/>
            </a:pPr>
            <a:r>
              <a:rPr lang="en-US" sz="2000" b="1"/>
              <a:t>I am John pursuing Master’s from a well-known university. Being a Graduate student in Computer Science, writing and compiling codes in different languages is part of our daily life. Sometimes we find it difficult to get the subscription for different compiler because it’s costly and it will become more costly if we are taking subscription for different compiler for each coding languages. </a:t>
            </a:r>
            <a:endParaRPr/>
          </a:p>
          <a:p>
            <a:pPr marL="0" lvl="0" indent="0" algn="just" rtl="0">
              <a:lnSpc>
                <a:spcPct val="90000"/>
              </a:lnSpc>
              <a:spcBef>
                <a:spcPts val="600"/>
              </a:spcBef>
              <a:spcAft>
                <a:spcPts val="0"/>
              </a:spcAft>
              <a:buSzPts val="2000"/>
              <a:buNone/>
            </a:pPr>
            <a:r>
              <a:rPr lang="en-US" sz="2000" b="1"/>
              <a:t>Therefore, we yearn for a single platform where we can compile at least more frequently used languages (Java, Python, C#, C, C++) at the same platform by making the coder’s life easier. </a:t>
            </a:r>
            <a:endParaRPr/>
          </a:p>
        </p:txBody>
      </p:sp>
      <p:pic>
        <p:nvPicPr>
          <p:cNvPr id="113" name="Google Shape;113;p3" descr="Icon&#10;&#10;Description automatically generated"/>
          <p:cNvPicPr preferRelativeResize="0"/>
          <p:nvPr/>
        </p:nvPicPr>
        <p:blipFill rotWithShape="1">
          <a:blip r:embed="rId3">
            <a:alphaModFix/>
          </a:blip>
          <a:srcRect/>
          <a:stretch/>
        </p:blipFill>
        <p:spPr>
          <a:xfrm>
            <a:off x="411125" y="2053385"/>
            <a:ext cx="3251200" cy="325120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684211" y="-1140801"/>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TECHNOLOGIES USED</a:t>
            </a:r>
            <a:endParaRPr/>
          </a:p>
        </p:txBody>
      </p:sp>
      <p:sp>
        <p:nvSpPr>
          <p:cNvPr id="119" name="Google Shape;119;p4"/>
          <p:cNvSpPr txBox="1">
            <a:spLocks noGrp="1"/>
          </p:cNvSpPr>
          <p:nvPr>
            <p:ph type="body" idx="1"/>
          </p:nvPr>
        </p:nvSpPr>
        <p:spPr>
          <a:xfrm>
            <a:off x="684212" y="1479062"/>
            <a:ext cx="8534401" cy="4749800"/>
          </a:xfrm>
          <a:prstGeom prst="rect">
            <a:avLst/>
          </a:prstGeom>
          <a:noFill/>
          <a:ln>
            <a:noFill/>
          </a:ln>
        </p:spPr>
        <p:txBody>
          <a:bodyPr spcFirstLastPara="1" wrap="square" lIns="45700" tIns="45700" rIns="45700" bIns="45700" anchor="t" anchorCtr="0">
            <a:normAutofit/>
          </a:bodyPr>
          <a:lstStyle/>
          <a:p>
            <a:pPr marL="342900" lvl="0" indent="-342900" algn="l" rtl="0">
              <a:lnSpc>
                <a:spcPct val="100000"/>
              </a:lnSpc>
              <a:spcBef>
                <a:spcPts val="0"/>
              </a:spcBef>
              <a:spcAft>
                <a:spcPts val="0"/>
              </a:spcAft>
              <a:buSzPts val="2400"/>
              <a:buFont typeface="Century Gothic"/>
              <a:buAutoNum type="arabicPeriod"/>
            </a:pPr>
            <a:r>
              <a:rPr lang="en-US" sz="2400"/>
              <a:t>Google Cloud Platform</a:t>
            </a:r>
            <a:endParaRPr/>
          </a:p>
          <a:p>
            <a:pPr marL="342900" lvl="0" indent="-342900" algn="l" rtl="0">
              <a:lnSpc>
                <a:spcPct val="100000"/>
              </a:lnSpc>
              <a:spcBef>
                <a:spcPts val="600"/>
              </a:spcBef>
              <a:spcAft>
                <a:spcPts val="0"/>
              </a:spcAft>
              <a:buSzPts val="2400"/>
              <a:buFont typeface="Century Gothic"/>
              <a:buAutoNum type="arabicPeriod"/>
            </a:pPr>
            <a:r>
              <a:rPr lang="en-US" sz="2400"/>
              <a:t>Python(Flask) (Middleware Business Logic)</a:t>
            </a:r>
            <a:endParaRPr/>
          </a:p>
          <a:p>
            <a:pPr marL="342900" lvl="0" indent="-342900" algn="l" rtl="0">
              <a:lnSpc>
                <a:spcPct val="100000"/>
              </a:lnSpc>
              <a:spcBef>
                <a:spcPts val="600"/>
              </a:spcBef>
              <a:spcAft>
                <a:spcPts val="0"/>
              </a:spcAft>
              <a:buSzPts val="2400"/>
              <a:buFont typeface="Century Gothic"/>
              <a:buAutoNum type="arabicPeriod"/>
            </a:pPr>
            <a:r>
              <a:rPr lang="en-US" sz="2400"/>
              <a:t>HTML/CSS (Front-end)</a:t>
            </a:r>
            <a:endParaRPr/>
          </a:p>
          <a:p>
            <a:pPr marL="342900" lvl="0" indent="-342900" algn="l" rtl="0">
              <a:lnSpc>
                <a:spcPct val="100000"/>
              </a:lnSpc>
              <a:spcBef>
                <a:spcPts val="600"/>
              </a:spcBef>
              <a:spcAft>
                <a:spcPts val="0"/>
              </a:spcAft>
              <a:buSzPts val="2400"/>
              <a:buFont typeface="Century Gothic"/>
              <a:buAutoNum type="arabicPeriod"/>
            </a:pPr>
            <a:r>
              <a:rPr lang="en-US" sz="2400"/>
              <a:t>MongoDB (Database)</a:t>
            </a:r>
            <a:endParaRPr/>
          </a:p>
        </p:txBody>
      </p:sp>
      <p:pic>
        <p:nvPicPr>
          <p:cNvPr id="120" name="Google Shape;120;p4" descr="Gears"/>
          <p:cNvPicPr preferRelativeResize="0"/>
          <p:nvPr/>
        </p:nvPicPr>
        <p:blipFill rotWithShape="1">
          <a:blip r:embed="rId3">
            <a:alphaModFix/>
          </a:blip>
          <a:srcRect/>
          <a:stretch/>
        </p:blipFill>
        <p:spPr>
          <a:xfrm>
            <a:off x="6062697" y="629138"/>
            <a:ext cx="5445091" cy="5445091"/>
          </a:xfrm>
          <a:prstGeom prst="rect">
            <a:avLst/>
          </a:prstGeom>
          <a:noFill/>
          <a:ln>
            <a:noFill/>
          </a:ln>
          <a:effectLst>
            <a:outerShdw blurRad="50800" dist="38100" dir="2700000" algn="tl" rotWithShape="0">
              <a:srgbClr val="000000">
                <a:alpha val="4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3CB0CB4-2CCE-4B1E-A4EC-8A7BFB59AA31}"/>
              </a:ext>
            </a:extLst>
          </p:cNvPr>
          <p:cNvGraphicFramePr>
            <a:graphicFrameLocks noGrp="1"/>
          </p:cNvGraphicFramePr>
          <p:nvPr>
            <p:extLst>
              <p:ext uri="{D42A27DB-BD31-4B8C-83A1-F6EECF244321}">
                <p14:modId xmlns:p14="http://schemas.microsoft.com/office/powerpoint/2010/main" val="3653196617"/>
              </p:ext>
            </p:extLst>
          </p:nvPr>
        </p:nvGraphicFramePr>
        <p:xfrm>
          <a:off x="499236" y="1275640"/>
          <a:ext cx="7948081" cy="4878419"/>
        </p:xfrm>
        <a:graphic>
          <a:graphicData uri="http://schemas.openxmlformats.org/drawingml/2006/table">
            <a:tbl>
              <a:tblPr firstRow="1" bandRow="1">
                <a:tableStyleId>{8A6CC72E-D89B-47F3-B2CD-FFE812AC1947}</a:tableStyleId>
              </a:tblPr>
              <a:tblGrid>
                <a:gridCol w="894135">
                  <a:extLst>
                    <a:ext uri="{9D8B030D-6E8A-4147-A177-3AD203B41FA5}">
                      <a16:colId xmlns:a16="http://schemas.microsoft.com/office/drawing/2014/main" val="1376593588"/>
                    </a:ext>
                  </a:extLst>
                </a:gridCol>
                <a:gridCol w="972458">
                  <a:extLst>
                    <a:ext uri="{9D8B030D-6E8A-4147-A177-3AD203B41FA5}">
                      <a16:colId xmlns:a16="http://schemas.microsoft.com/office/drawing/2014/main" val="691111395"/>
                    </a:ext>
                  </a:extLst>
                </a:gridCol>
                <a:gridCol w="2046514">
                  <a:extLst>
                    <a:ext uri="{9D8B030D-6E8A-4147-A177-3AD203B41FA5}">
                      <a16:colId xmlns:a16="http://schemas.microsoft.com/office/drawing/2014/main" val="2099292245"/>
                    </a:ext>
                  </a:extLst>
                </a:gridCol>
                <a:gridCol w="885371">
                  <a:extLst>
                    <a:ext uri="{9D8B030D-6E8A-4147-A177-3AD203B41FA5}">
                      <a16:colId xmlns:a16="http://schemas.microsoft.com/office/drawing/2014/main" val="3821851058"/>
                    </a:ext>
                  </a:extLst>
                </a:gridCol>
                <a:gridCol w="798286">
                  <a:extLst>
                    <a:ext uri="{9D8B030D-6E8A-4147-A177-3AD203B41FA5}">
                      <a16:colId xmlns:a16="http://schemas.microsoft.com/office/drawing/2014/main" val="655157681"/>
                    </a:ext>
                  </a:extLst>
                </a:gridCol>
                <a:gridCol w="1045029">
                  <a:extLst>
                    <a:ext uri="{9D8B030D-6E8A-4147-A177-3AD203B41FA5}">
                      <a16:colId xmlns:a16="http://schemas.microsoft.com/office/drawing/2014/main" val="1417264968"/>
                    </a:ext>
                  </a:extLst>
                </a:gridCol>
                <a:gridCol w="1306288">
                  <a:extLst>
                    <a:ext uri="{9D8B030D-6E8A-4147-A177-3AD203B41FA5}">
                      <a16:colId xmlns:a16="http://schemas.microsoft.com/office/drawing/2014/main" val="3818268427"/>
                    </a:ext>
                  </a:extLst>
                </a:gridCol>
              </a:tblGrid>
              <a:tr h="619197">
                <a:tc>
                  <a:txBody>
                    <a:bodyPr/>
                    <a:lstStyle/>
                    <a:p>
                      <a:pPr algn="ctr"/>
                      <a:r>
                        <a:rPr lang="en-US" sz="1400" dirty="0"/>
                        <a:t>Issue Type</a:t>
                      </a:r>
                    </a:p>
                  </a:txBody>
                  <a:tcPr/>
                </a:tc>
                <a:tc>
                  <a:txBody>
                    <a:bodyPr/>
                    <a:lstStyle/>
                    <a:p>
                      <a:pPr algn="ctr"/>
                      <a:r>
                        <a:rPr lang="en-US" sz="1400" dirty="0"/>
                        <a:t>ID</a:t>
                      </a:r>
                    </a:p>
                  </a:txBody>
                  <a:tcPr/>
                </a:tc>
                <a:tc>
                  <a:txBody>
                    <a:bodyPr/>
                    <a:lstStyle/>
                    <a:p>
                      <a:pPr algn="ctr"/>
                      <a:r>
                        <a:rPr lang="en-US" sz="1400" dirty="0"/>
                        <a:t>Summary</a:t>
                      </a:r>
                    </a:p>
                  </a:txBody>
                  <a:tcPr/>
                </a:tc>
                <a:tc>
                  <a:txBody>
                    <a:bodyPr/>
                    <a:lstStyle/>
                    <a:p>
                      <a:pPr algn="ctr"/>
                      <a:r>
                        <a:rPr lang="en-US" sz="1400" dirty="0"/>
                        <a:t>Priority</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Status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Expected Hours</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Total Hours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(Completed)</a:t>
                      </a:r>
                    </a:p>
                  </a:txBody>
                  <a:tcPr/>
                </a:tc>
                <a:extLst>
                  <a:ext uri="{0D108BD9-81ED-4DB2-BD59-A6C34878D82A}">
                    <a16:rowId xmlns:a16="http://schemas.microsoft.com/office/drawing/2014/main" val="152257797"/>
                  </a:ext>
                </a:extLst>
              </a:tr>
              <a:tr h="754584">
                <a:tc>
                  <a:txBody>
                    <a:bodyPr/>
                    <a:lstStyle/>
                    <a:p>
                      <a:pPr algn="ctr"/>
                      <a:r>
                        <a:rPr lang="en-US" sz="1400" dirty="0"/>
                        <a:t>Task</a:t>
                      </a:r>
                    </a:p>
                  </a:txBody>
                  <a:tcPr/>
                </a:tc>
                <a:tc>
                  <a:txBody>
                    <a:bodyPr/>
                    <a:lstStyle/>
                    <a:p>
                      <a:pPr algn="ctr"/>
                      <a:r>
                        <a:rPr lang="en-US" sz="1400" dirty="0"/>
                        <a:t>ONCC-3</a:t>
                      </a:r>
                    </a:p>
                  </a:txBody>
                  <a:tcPr/>
                </a:tc>
                <a:tc>
                  <a:txBody>
                    <a:bodyPr/>
                    <a:lstStyle/>
                    <a:p>
                      <a:r>
                        <a:rPr lang="en-US" sz="1400" dirty="0"/>
                        <a:t>Discuss and Research Database Design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High</a:t>
                      </a:r>
                    </a:p>
                    <a:p>
                      <a:pPr algn="ctr"/>
                      <a:endParaRPr lang="en-US" sz="1400" dirty="0"/>
                    </a:p>
                  </a:txBody>
                  <a:tcPr/>
                </a:tc>
                <a:tc>
                  <a:txBody>
                    <a:bodyPr/>
                    <a:lstStyle/>
                    <a:p>
                      <a:pPr algn="ctr"/>
                      <a:r>
                        <a:rPr lang="en-US" sz="1400" dirty="0"/>
                        <a:t>Done</a:t>
                      </a:r>
                    </a:p>
                  </a:txBody>
                  <a:tcPr/>
                </a:tc>
                <a:tc>
                  <a:txBody>
                    <a:bodyPr/>
                    <a:lstStyle/>
                    <a:p>
                      <a:pPr algn="ctr"/>
                      <a:r>
                        <a:rPr lang="en-US" sz="1400" dirty="0"/>
                        <a:t>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3</a:t>
                      </a:r>
                    </a:p>
                    <a:p>
                      <a:pPr algn="ctr"/>
                      <a:endParaRPr lang="en-US" sz="1400" dirty="0"/>
                    </a:p>
                  </a:txBody>
                  <a:tcPr/>
                </a:tc>
                <a:extLst>
                  <a:ext uri="{0D108BD9-81ED-4DB2-BD59-A6C34878D82A}">
                    <a16:rowId xmlns:a16="http://schemas.microsoft.com/office/drawing/2014/main" val="266984601"/>
                  </a:ext>
                </a:extLst>
              </a:tr>
              <a:tr h="858527">
                <a:tc>
                  <a:txBody>
                    <a:bodyPr/>
                    <a:lstStyle/>
                    <a:p>
                      <a:pPr algn="ctr"/>
                      <a:r>
                        <a:rPr lang="en-US" sz="1400" dirty="0"/>
                        <a:t>Task</a:t>
                      </a:r>
                    </a:p>
                  </a:txBody>
                  <a:tcPr/>
                </a:tc>
                <a:tc>
                  <a:txBody>
                    <a:bodyPr/>
                    <a:lstStyle/>
                    <a:p>
                      <a:pPr algn="ctr"/>
                      <a:r>
                        <a:rPr lang="en-US" sz="1400" dirty="0"/>
                        <a:t>ONCC-8</a:t>
                      </a:r>
                    </a:p>
                  </a:txBody>
                  <a:tcPr/>
                </a:tc>
                <a:tc>
                  <a:txBody>
                    <a:bodyPr/>
                    <a:lstStyle/>
                    <a:p>
                      <a:r>
                        <a:rPr lang="en-US" sz="1400" u="none" strike="noStrike" cap="none" dirty="0">
                          <a:effectLst/>
                          <a:sym typeface="Arial"/>
                        </a:rPr>
                        <a:t>Initialize Web Application</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effectLst/>
                          <a:sym typeface="Arial"/>
                        </a:rPr>
                        <a:t>High</a:t>
                      </a:r>
                      <a:endParaRPr lang="en-US" sz="1400" dirty="0"/>
                    </a:p>
                  </a:txBody>
                  <a:tcPr/>
                </a:tc>
                <a:tc>
                  <a:txBody>
                    <a:bodyPr/>
                    <a:lstStyle/>
                    <a:p>
                      <a:pPr algn="ctr"/>
                      <a:r>
                        <a:rPr lang="en-US" sz="1400" dirty="0"/>
                        <a:t>Done</a:t>
                      </a:r>
                    </a:p>
                  </a:txBody>
                  <a:tcPr/>
                </a:tc>
                <a:tc>
                  <a:txBody>
                    <a:bodyPr/>
                    <a:lstStyle/>
                    <a:p>
                      <a:pPr algn="ctr"/>
                      <a:endParaRPr lang="en-US" sz="1400" dirty="0"/>
                    </a:p>
                    <a:p>
                      <a:pPr algn="ctr"/>
                      <a:r>
                        <a:rPr lang="en-US" sz="1400" dirty="0"/>
                        <a:t>7</a:t>
                      </a:r>
                    </a:p>
                  </a:txBody>
                  <a:tcPr/>
                </a:tc>
                <a:tc>
                  <a:txBody>
                    <a:bodyPr/>
                    <a:lstStyle/>
                    <a:p>
                      <a:pPr algn="ctr"/>
                      <a:endParaRPr lang="en-US" sz="14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7</a:t>
                      </a:r>
                    </a:p>
                    <a:p>
                      <a:pPr algn="ctr"/>
                      <a:endParaRPr lang="en-US" sz="1400" dirty="0"/>
                    </a:p>
                  </a:txBody>
                  <a:tcPr/>
                </a:tc>
                <a:extLst>
                  <a:ext uri="{0D108BD9-81ED-4DB2-BD59-A6C34878D82A}">
                    <a16:rowId xmlns:a16="http://schemas.microsoft.com/office/drawing/2014/main" val="1265045412"/>
                  </a:ext>
                </a:extLst>
              </a:tr>
              <a:tr h="754584">
                <a:tc>
                  <a:txBody>
                    <a:bodyPr/>
                    <a:lstStyle/>
                    <a:p>
                      <a:pPr algn="ctr"/>
                      <a:r>
                        <a:rPr lang="en-US" sz="1400" dirty="0"/>
                        <a:t>Task</a:t>
                      </a:r>
                    </a:p>
                  </a:txBody>
                  <a:tcPr/>
                </a:tc>
                <a:tc>
                  <a:txBody>
                    <a:bodyPr/>
                    <a:lstStyle/>
                    <a:p>
                      <a:pPr algn="ctr"/>
                      <a:r>
                        <a:rPr lang="en-US" sz="1400" dirty="0"/>
                        <a:t>ONCC-10</a:t>
                      </a:r>
                    </a:p>
                  </a:txBody>
                  <a:tcPr/>
                </a:tc>
                <a:tc>
                  <a:txBody>
                    <a:bodyPr/>
                    <a:lstStyle/>
                    <a:p>
                      <a:r>
                        <a:rPr lang="en-US" sz="1400" u="none" strike="noStrike" cap="none" dirty="0">
                          <a:effectLst/>
                          <a:sym typeface="Arial"/>
                        </a:rPr>
                        <a:t>Research about the compiler module</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High</a:t>
                      </a:r>
                    </a:p>
                    <a:p>
                      <a:pPr algn="ctr"/>
                      <a:endParaRPr lang="en-US" sz="1400" dirty="0"/>
                    </a:p>
                  </a:txBody>
                  <a:tcPr/>
                </a:tc>
                <a:tc>
                  <a:txBody>
                    <a:bodyPr/>
                    <a:lstStyle/>
                    <a:p>
                      <a:pPr algn="ctr"/>
                      <a:r>
                        <a:rPr lang="en-US" sz="1400" dirty="0"/>
                        <a:t>Done</a:t>
                      </a:r>
                    </a:p>
                  </a:txBody>
                  <a:tcPr/>
                </a:tc>
                <a:tc>
                  <a:txBody>
                    <a:bodyPr/>
                    <a:lstStyle/>
                    <a:p>
                      <a:pPr algn="ctr"/>
                      <a:r>
                        <a:rPr lang="en-US" sz="1400" dirty="0"/>
                        <a:t>8</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8</a:t>
                      </a:r>
                    </a:p>
                    <a:p>
                      <a:pPr algn="ctr"/>
                      <a:endParaRPr lang="en-US" sz="1400" dirty="0"/>
                    </a:p>
                  </a:txBody>
                  <a:tcPr/>
                </a:tc>
                <a:extLst>
                  <a:ext uri="{0D108BD9-81ED-4DB2-BD59-A6C34878D82A}">
                    <a16:rowId xmlns:a16="http://schemas.microsoft.com/office/drawing/2014/main" val="1682461446"/>
                  </a:ext>
                </a:extLst>
              </a:tr>
              <a:tr h="413803">
                <a:tc>
                  <a:txBody>
                    <a:bodyPr/>
                    <a:lstStyle/>
                    <a:p>
                      <a:pPr algn="ctr"/>
                      <a:r>
                        <a:rPr lang="en-US" sz="1400" dirty="0"/>
                        <a:t>Task</a:t>
                      </a:r>
                    </a:p>
                  </a:txBody>
                  <a:tcPr/>
                </a:tc>
                <a:tc>
                  <a:txBody>
                    <a:bodyPr/>
                    <a:lstStyle/>
                    <a:p>
                      <a:pPr algn="ctr"/>
                      <a:r>
                        <a:rPr lang="en-US" sz="1400" dirty="0"/>
                        <a:t>ONCC-7</a:t>
                      </a:r>
                    </a:p>
                  </a:txBody>
                  <a:tcPr/>
                </a:tc>
                <a:tc>
                  <a:txBody>
                    <a:bodyPr/>
                    <a:lstStyle/>
                    <a:p>
                      <a:r>
                        <a:rPr lang="en-US" sz="1400" u="none" strike="noStrike" cap="none" dirty="0">
                          <a:effectLst/>
                          <a:sym typeface="Arial"/>
                        </a:rPr>
                        <a:t>Finalizing Database</a:t>
                      </a:r>
                      <a:endParaRPr lang="en-US" sz="1400" dirty="0"/>
                    </a:p>
                  </a:txBody>
                  <a:tcPr/>
                </a:tc>
                <a:tc>
                  <a:txBody>
                    <a:bodyPr/>
                    <a:lstStyle/>
                    <a:p>
                      <a:pPr algn="ctr"/>
                      <a:r>
                        <a:rPr lang="en-US" sz="1400" dirty="0"/>
                        <a:t>Medium</a:t>
                      </a:r>
                    </a:p>
                  </a:txBody>
                  <a:tcPr/>
                </a:tc>
                <a:tc>
                  <a:txBody>
                    <a:bodyPr/>
                    <a:lstStyle/>
                    <a:p>
                      <a:pPr algn="ctr"/>
                      <a:r>
                        <a:rPr lang="en-US" sz="1400" dirty="0"/>
                        <a:t>Done</a:t>
                      </a:r>
                    </a:p>
                  </a:txBody>
                  <a:tcPr/>
                </a:tc>
                <a:tc>
                  <a:txBody>
                    <a:bodyPr/>
                    <a:lstStyle/>
                    <a:p>
                      <a:pPr algn="ctr"/>
                      <a:r>
                        <a:rPr lang="en-US" sz="1400" dirty="0"/>
                        <a:t>6</a:t>
                      </a:r>
                    </a:p>
                  </a:txBody>
                  <a:tcPr/>
                </a:tc>
                <a:tc>
                  <a:txBody>
                    <a:bodyPr/>
                    <a:lstStyle/>
                    <a:p>
                      <a:pPr algn="ctr"/>
                      <a:r>
                        <a:rPr lang="en-US" sz="1400" dirty="0"/>
                        <a:t>6</a:t>
                      </a:r>
                    </a:p>
                  </a:txBody>
                  <a:tcPr/>
                </a:tc>
                <a:extLst>
                  <a:ext uri="{0D108BD9-81ED-4DB2-BD59-A6C34878D82A}">
                    <a16:rowId xmlns:a16="http://schemas.microsoft.com/office/drawing/2014/main" val="2945149209"/>
                  </a:ext>
                </a:extLst>
              </a:tr>
              <a:tr h="858527">
                <a:tc>
                  <a:txBody>
                    <a:bodyPr/>
                    <a:lstStyle/>
                    <a:p>
                      <a:pPr algn="ctr"/>
                      <a:r>
                        <a:rPr lang="en-US" sz="1400" dirty="0"/>
                        <a:t>Task </a:t>
                      </a:r>
                    </a:p>
                  </a:txBody>
                  <a:tcPr/>
                </a:tc>
                <a:tc>
                  <a:txBody>
                    <a:bodyPr/>
                    <a:lstStyle/>
                    <a:p>
                      <a:pPr algn="ctr"/>
                      <a:r>
                        <a:rPr lang="en-US" sz="1400" dirty="0"/>
                        <a:t>ONCC-9</a:t>
                      </a:r>
                    </a:p>
                  </a:txBody>
                  <a:tcPr/>
                </a:tc>
                <a:tc>
                  <a:txBody>
                    <a:bodyPr/>
                    <a:lstStyle/>
                    <a:p>
                      <a:r>
                        <a:rPr lang="en-US" sz="1400" u="none" strike="noStrike" cap="none" dirty="0">
                          <a:effectLst/>
                          <a:sym typeface="Arial"/>
                        </a:rPr>
                        <a:t>Research about the Cloud Service to be used.</a:t>
                      </a:r>
                      <a:endParaRPr lang="en-US" sz="1400" dirty="0"/>
                    </a:p>
                  </a:txBody>
                  <a:tcPr/>
                </a:tc>
                <a:tc>
                  <a:txBody>
                    <a:bodyPr/>
                    <a:lstStyle/>
                    <a:p>
                      <a:pPr algn="ctr"/>
                      <a:r>
                        <a:rPr lang="en-US" sz="1400" dirty="0"/>
                        <a:t>Medium</a:t>
                      </a:r>
                    </a:p>
                  </a:txBody>
                  <a:tcPr/>
                </a:tc>
                <a:tc>
                  <a:txBody>
                    <a:bodyPr/>
                    <a:lstStyle/>
                    <a:p>
                      <a:pPr algn="ctr"/>
                      <a:r>
                        <a:rPr lang="en-US" sz="1400" dirty="0"/>
                        <a:t>Done</a:t>
                      </a:r>
                    </a:p>
                  </a:txBody>
                  <a:tcPr/>
                </a:tc>
                <a:tc>
                  <a:txBody>
                    <a:bodyPr/>
                    <a:lstStyle/>
                    <a:p>
                      <a:pPr algn="ctr"/>
                      <a:r>
                        <a:rPr lang="en-US" sz="1400" dirty="0"/>
                        <a:t>3</a:t>
                      </a:r>
                    </a:p>
                  </a:txBody>
                  <a:tcPr/>
                </a:tc>
                <a:tc>
                  <a:txBody>
                    <a:bodyPr/>
                    <a:lstStyle/>
                    <a:p>
                      <a:pPr algn="ctr"/>
                      <a:r>
                        <a:rPr lang="en-US" sz="1400" dirty="0"/>
                        <a:t>3</a:t>
                      </a:r>
                    </a:p>
                  </a:txBody>
                  <a:tcPr/>
                </a:tc>
                <a:extLst>
                  <a:ext uri="{0D108BD9-81ED-4DB2-BD59-A6C34878D82A}">
                    <a16:rowId xmlns:a16="http://schemas.microsoft.com/office/drawing/2014/main" val="1664085541"/>
                  </a:ext>
                </a:extLst>
              </a:tr>
              <a:tr h="619197">
                <a:tc>
                  <a:txBody>
                    <a:bodyPr/>
                    <a:lstStyle/>
                    <a:p>
                      <a:pPr algn="ctr"/>
                      <a:r>
                        <a:rPr lang="en-US" sz="1400" dirty="0"/>
                        <a:t>Task</a:t>
                      </a:r>
                    </a:p>
                  </a:txBody>
                  <a:tcPr/>
                </a:tc>
                <a:tc>
                  <a:txBody>
                    <a:bodyPr/>
                    <a:lstStyle/>
                    <a:p>
                      <a:pPr algn="ctr"/>
                      <a:r>
                        <a:rPr lang="en-US" sz="1400" dirty="0"/>
                        <a:t>ONCC-6</a:t>
                      </a:r>
                    </a:p>
                  </a:txBody>
                  <a:tcPr/>
                </a:tc>
                <a:tc>
                  <a:txBody>
                    <a:bodyPr/>
                    <a:lstStyle/>
                    <a:p>
                      <a:r>
                        <a:rPr lang="en-US" sz="1400" dirty="0"/>
                        <a:t>Learning Python Flask</a:t>
                      </a:r>
                    </a:p>
                  </a:txBody>
                  <a:tcPr/>
                </a:tc>
                <a:tc>
                  <a:txBody>
                    <a:bodyPr/>
                    <a:lstStyle/>
                    <a:p>
                      <a:pPr algn="ctr"/>
                      <a:r>
                        <a:rPr lang="en-US" sz="1400" dirty="0"/>
                        <a:t>Medium</a:t>
                      </a:r>
                    </a:p>
                  </a:txBody>
                  <a:tcPr/>
                </a:tc>
                <a:tc>
                  <a:txBody>
                    <a:bodyPr/>
                    <a:lstStyle/>
                    <a:p>
                      <a:pPr algn="ctr"/>
                      <a:r>
                        <a:rPr lang="en-US" sz="1400" dirty="0"/>
                        <a:t>Done</a:t>
                      </a:r>
                    </a:p>
                  </a:txBody>
                  <a:tcPr/>
                </a:tc>
                <a:tc>
                  <a:txBody>
                    <a:bodyPr/>
                    <a:lstStyle/>
                    <a:p>
                      <a:pPr algn="ctr"/>
                      <a:r>
                        <a:rPr lang="en-US" sz="1400" dirty="0"/>
                        <a:t>8</a:t>
                      </a:r>
                    </a:p>
                  </a:txBody>
                  <a:tcPr/>
                </a:tc>
                <a:tc>
                  <a:txBody>
                    <a:bodyPr/>
                    <a:lstStyle/>
                    <a:p>
                      <a:pPr algn="ctr"/>
                      <a:r>
                        <a:rPr lang="en-US" sz="1400" dirty="0"/>
                        <a:t>8</a:t>
                      </a:r>
                    </a:p>
                  </a:txBody>
                  <a:tcPr/>
                </a:tc>
                <a:extLst>
                  <a:ext uri="{0D108BD9-81ED-4DB2-BD59-A6C34878D82A}">
                    <a16:rowId xmlns:a16="http://schemas.microsoft.com/office/drawing/2014/main" val="3722172366"/>
                  </a:ext>
                </a:extLst>
              </a:tr>
            </a:tbl>
          </a:graphicData>
        </a:graphic>
      </p:graphicFrame>
      <p:sp>
        <p:nvSpPr>
          <p:cNvPr id="2" name="Title 1">
            <a:extLst>
              <a:ext uri="{FF2B5EF4-FFF2-40B4-BE49-F238E27FC236}">
                <a16:creationId xmlns:a16="http://schemas.microsoft.com/office/drawing/2014/main" id="{48BFE510-80FE-4046-8457-3A8AB29210AE}"/>
              </a:ext>
            </a:extLst>
          </p:cNvPr>
          <p:cNvSpPr>
            <a:spLocks noGrp="1"/>
          </p:cNvSpPr>
          <p:nvPr>
            <p:ph type="title"/>
          </p:nvPr>
        </p:nvSpPr>
        <p:spPr>
          <a:xfrm>
            <a:off x="499237" y="369394"/>
            <a:ext cx="11101135" cy="906245"/>
          </a:xfrm>
        </p:spPr>
        <p:txBody>
          <a:bodyPr>
            <a:normAutofit/>
          </a:bodyPr>
          <a:lstStyle/>
          <a:p>
            <a:r>
              <a:rPr lang="en-US" sz="4800" dirty="0"/>
              <a:t>Sprint 2 Recap</a:t>
            </a:r>
          </a:p>
        </p:txBody>
      </p:sp>
    </p:spTree>
    <p:extLst>
      <p:ext uri="{BB962C8B-B14F-4D97-AF65-F5344CB8AC3E}">
        <p14:creationId xmlns:p14="http://schemas.microsoft.com/office/powerpoint/2010/main" val="973070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81875" y="-1008877"/>
            <a:ext cx="8534402" cy="2281601"/>
          </a:xfrm>
          <a:prstGeom prst="rect">
            <a:avLst/>
          </a:prstGeom>
          <a:noFill/>
          <a:ln>
            <a:noFill/>
          </a:ln>
        </p:spPr>
        <p:txBody>
          <a:bodyPr spcFirstLastPara="1" wrap="square" lIns="45700" tIns="45700" rIns="45700" bIns="45700" anchor="b" anchorCtr="0">
            <a:normAutofit/>
          </a:bodyPr>
          <a:lstStyle/>
          <a:p>
            <a:pPr marL="0" lvl="0" indent="0" algn="l" rtl="0">
              <a:lnSpc>
                <a:spcPct val="100000"/>
              </a:lnSpc>
              <a:spcBef>
                <a:spcPts val="0"/>
              </a:spcBef>
              <a:spcAft>
                <a:spcPts val="0"/>
              </a:spcAft>
              <a:buClr>
                <a:srgbClr val="FFFFFF"/>
              </a:buClr>
              <a:buSzPts val="3600"/>
              <a:buFont typeface="Century Gothic"/>
              <a:buNone/>
            </a:pPr>
            <a:r>
              <a:rPr lang="en-US"/>
              <a:t>SPRINTS</a:t>
            </a:r>
            <a:endParaRPr/>
          </a:p>
        </p:txBody>
      </p:sp>
      <p:grpSp>
        <p:nvGrpSpPr>
          <p:cNvPr id="150" name="Google Shape;150;p9"/>
          <p:cNvGrpSpPr/>
          <p:nvPr/>
        </p:nvGrpSpPr>
        <p:grpSpPr>
          <a:xfrm>
            <a:off x="534350" y="1907077"/>
            <a:ext cx="8668015" cy="4439116"/>
            <a:chOff x="-148859" y="1076077"/>
            <a:chExt cx="7538304" cy="4909162"/>
          </a:xfrm>
        </p:grpSpPr>
        <p:pic>
          <p:nvPicPr>
            <p:cNvPr id="151" name="Google Shape;151;p9" descr="Icon&#10;&#10;Description automatically generated"/>
            <p:cNvPicPr preferRelativeResize="0"/>
            <p:nvPr/>
          </p:nvPicPr>
          <p:blipFill rotWithShape="1">
            <a:blip r:embed="rId3">
              <a:alphaModFix/>
            </a:blip>
            <a:srcRect/>
            <a:stretch/>
          </p:blipFill>
          <p:spPr>
            <a:xfrm>
              <a:off x="-148859" y="1076077"/>
              <a:ext cx="4876800" cy="4876800"/>
            </a:xfrm>
            <a:prstGeom prst="rect">
              <a:avLst/>
            </a:prstGeom>
            <a:noFill/>
            <a:ln>
              <a:noFill/>
            </a:ln>
            <a:effectLst>
              <a:outerShdw blurRad="190500" algn="tl" rotWithShape="0">
                <a:srgbClr val="000000">
                  <a:alpha val="69803"/>
                </a:srgbClr>
              </a:outerShdw>
            </a:effectLst>
          </p:spPr>
        </p:pic>
        <p:pic>
          <p:nvPicPr>
            <p:cNvPr id="152" name="Google Shape;152;p9" descr="Icon&#10;&#10;Description automatically generated"/>
            <p:cNvPicPr preferRelativeResize="0"/>
            <p:nvPr/>
          </p:nvPicPr>
          <p:blipFill rotWithShape="1">
            <a:blip r:embed="rId3">
              <a:alphaModFix/>
            </a:blip>
            <a:srcRect/>
            <a:stretch/>
          </p:blipFill>
          <p:spPr>
            <a:xfrm>
              <a:off x="2512645" y="1108439"/>
              <a:ext cx="4876800" cy="4876800"/>
            </a:xfrm>
            <a:prstGeom prst="rect">
              <a:avLst/>
            </a:prstGeom>
            <a:noFill/>
            <a:ln>
              <a:noFill/>
            </a:ln>
            <a:effectLst>
              <a:outerShdw blurRad="190500" algn="tl" rotWithShape="0">
                <a:srgbClr val="000000">
                  <a:alpha val="69803"/>
                </a:srgbClr>
              </a:outerShdw>
            </a:effectLst>
          </p:spPr>
        </p:pic>
      </p:grpSp>
      <p:sp>
        <p:nvSpPr>
          <p:cNvPr id="153" name="Google Shape;153;p9"/>
          <p:cNvSpPr txBox="1"/>
          <p:nvPr/>
        </p:nvSpPr>
        <p:spPr>
          <a:xfrm>
            <a:off x="6096000" y="4112003"/>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dirty="0">
                <a:solidFill>
                  <a:srgbClr val="0F496F"/>
                </a:solidFill>
                <a:latin typeface="Century Gothic"/>
                <a:ea typeface="Century Gothic"/>
                <a:cs typeface="Century Gothic"/>
                <a:sym typeface="Century Gothic"/>
              </a:rPr>
              <a:t>Sprint 2</a:t>
            </a:r>
            <a:endParaRPr sz="1800" b="0" i="0" u="none" strike="noStrike" cap="none" dirty="0">
              <a:solidFill>
                <a:srgbClr val="0F496F"/>
              </a:solidFill>
              <a:latin typeface="Century Gothic"/>
              <a:ea typeface="Century Gothic"/>
              <a:cs typeface="Century Gothic"/>
              <a:sym typeface="Century Gothic"/>
            </a:endParaRPr>
          </a:p>
        </p:txBody>
      </p:sp>
      <p:sp>
        <p:nvSpPr>
          <p:cNvPr id="154" name="Google Shape;154;p9"/>
          <p:cNvSpPr txBox="1"/>
          <p:nvPr/>
        </p:nvSpPr>
        <p:spPr>
          <a:xfrm>
            <a:off x="2989635" y="4112003"/>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dirty="0">
                <a:solidFill>
                  <a:srgbClr val="0F496F"/>
                </a:solidFill>
                <a:latin typeface="Century Gothic"/>
                <a:ea typeface="Century Gothic"/>
                <a:cs typeface="Century Gothic"/>
                <a:sym typeface="Century Gothic"/>
              </a:rPr>
              <a:t>Sprint 1</a:t>
            </a:r>
            <a:endParaRPr sz="1800" b="0" i="0" u="none" strike="noStrike" cap="none" dirty="0">
              <a:solidFill>
                <a:srgbClr val="0F496F"/>
              </a:solidFill>
              <a:latin typeface="Century Gothic"/>
              <a:ea typeface="Century Gothic"/>
              <a:cs typeface="Century Gothic"/>
              <a:sym typeface="Century Gothic"/>
            </a:endParaRPr>
          </a:p>
        </p:txBody>
      </p:sp>
      <p:pic>
        <p:nvPicPr>
          <p:cNvPr id="8" name="Google Shape;152;p9" descr="Icon&#10;&#10;Description automatically generated">
            <a:extLst>
              <a:ext uri="{FF2B5EF4-FFF2-40B4-BE49-F238E27FC236}">
                <a16:creationId xmlns:a16="http://schemas.microsoft.com/office/drawing/2014/main" id="{5675DC23-55BC-A74F-926E-EF6E87734ABB}"/>
              </a:ext>
            </a:extLst>
          </p:cNvPr>
          <p:cNvPicPr preferRelativeResize="0"/>
          <p:nvPr/>
        </p:nvPicPr>
        <p:blipFill rotWithShape="1">
          <a:blip r:embed="rId3">
            <a:alphaModFix/>
          </a:blip>
          <a:srcRect/>
          <a:stretch/>
        </p:blipFill>
        <p:spPr>
          <a:xfrm>
            <a:off x="6779538" y="1753662"/>
            <a:ext cx="5004300" cy="4775208"/>
          </a:xfrm>
          <a:prstGeom prst="rect">
            <a:avLst/>
          </a:prstGeom>
          <a:noFill/>
          <a:ln>
            <a:noFill/>
          </a:ln>
          <a:effectLst>
            <a:outerShdw blurRad="190500" algn="tl" rotWithShape="0">
              <a:srgbClr val="000000">
                <a:alpha val="69803"/>
              </a:srgbClr>
            </a:outerShdw>
          </a:effectLst>
        </p:spPr>
      </p:pic>
      <p:sp>
        <p:nvSpPr>
          <p:cNvPr id="9" name="Google Shape;153;p9">
            <a:extLst>
              <a:ext uri="{FF2B5EF4-FFF2-40B4-BE49-F238E27FC236}">
                <a16:creationId xmlns:a16="http://schemas.microsoft.com/office/drawing/2014/main" id="{5F5B3F42-5E90-5343-A603-63DDE1524FBE}"/>
              </a:ext>
            </a:extLst>
          </p:cNvPr>
          <p:cNvSpPr txBox="1"/>
          <p:nvPr/>
        </p:nvSpPr>
        <p:spPr>
          <a:xfrm>
            <a:off x="8676609" y="4141266"/>
            <a:ext cx="896696" cy="36933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F496F"/>
              </a:buClr>
              <a:buSzPts val="1800"/>
              <a:buFont typeface="Century Gothic"/>
              <a:buNone/>
            </a:pPr>
            <a:r>
              <a:rPr lang="en-US" sz="1800" b="0" i="0" u="none" strike="noStrike" cap="none" dirty="0">
                <a:solidFill>
                  <a:srgbClr val="0F496F"/>
                </a:solidFill>
                <a:latin typeface="Century Gothic"/>
                <a:ea typeface="Century Gothic"/>
                <a:cs typeface="Century Gothic"/>
                <a:sym typeface="Century Gothic"/>
              </a:rPr>
              <a:t>Sprint 3</a:t>
            </a:r>
            <a:endParaRPr sz="1800" b="0" i="0" u="none" strike="noStrike" cap="none" dirty="0">
              <a:solidFill>
                <a:srgbClr val="0F496F"/>
              </a:solidFill>
              <a:latin typeface="Century Gothic"/>
              <a:ea typeface="Century Gothic"/>
              <a:cs typeface="Century Gothic"/>
              <a:sym typeface="Century Gothic"/>
            </a:endParaRPr>
          </a:p>
        </p:txBody>
      </p:sp>
      <p:sp>
        <p:nvSpPr>
          <p:cNvPr id="10" name="TextBox 9">
            <a:extLst>
              <a:ext uri="{FF2B5EF4-FFF2-40B4-BE49-F238E27FC236}">
                <a16:creationId xmlns:a16="http://schemas.microsoft.com/office/drawing/2014/main" id="{5EDC1771-9772-2243-8C95-6D673CF3FD50}"/>
              </a:ext>
            </a:extLst>
          </p:cNvPr>
          <p:cNvSpPr txBox="1"/>
          <p:nvPr/>
        </p:nvSpPr>
        <p:spPr>
          <a:xfrm>
            <a:off x="2828261" y="5843285"/>
            <a:ext cx="5848348" cy="738664"/>
          </a:xfrm>
          <a:prstGeom prst="rect">
            <a:avLst/>
          </a:prstGeom>
          <a:noFill/>
        </p:spPr>
        <p:txBody>
          <a:bodyPr wrap="square" rtlCol="0" anchor="ctr">
            <a:spAutoFit/>
          </a:bodyPr>
          <a:lstStyle/>
          <a:p>
            <a:endParaRPr lang="en-US" dirty="0"/>
          </a:p>
          <a:p>
            <a:pPr marL="285750" indent="-285750">
              <a:buFont typeface="Arial" panose="020B0604020202020204" pitchFamily="34" charset="0"/>
              <a:buChar char="•"/>
            </a:pPr>
            <a:r>
              <a:rPr lang="en-US" dirty="0"/>
              <a:t>Facilitate Compiler with Java module</a:t>
            </a:r>
          </a:p>
          <a:p>
            <a:pPr marL="285750" indent="-285750">
              <a:buFont typeface="Arial" panose="020B0604020202020204" pitchFamily="34" charset="0"/>
              <a:buChar char="•"/>
            </a:pPr>
            <a:r>
              <a:rPr lang="en-US" dirty="0"/>
              <a:t>Develop Login Module with flask(Python)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01AF31F-2F9C-421B-8167-E21CE334F388}"/>
              </a:ext>
            </a:extLst>
          </p:cNvPr>
          <p:cNvGraphicFramePr>
            <a:graphicFrameLocks noGrp="1"/>
          </p:cNvGraphicFramePr>
          <p:nvPr>
            <p:extLst>
              <p:ext uri="{D42A27DB-BD31-4B8C-83A1-F6EECF244321}">
                <p14:modId xmlns:p14="http://schemas.microsoft.com/office/powerpoint/2010/main" val="446980051"/>
              </p:ext>
            </p:extLst>
          </p:nvPr>
        </p:nvGraphicFramePr>
        <p:xfrm>
          <a:off x="499236" y="1275639"/>
          <a:ext cx="7991705" cy="4994533"/>
        </p:xfrm>
        <a:graphic>
          <a:graphicData uri="http://schemas.openxmlformats.org/drawingml/2006/table">
            <a:tbl>
              <a:tblPr firstRow="1" bandRow="1">
                <a:tableStyleId>{8A6CC72E-D89B-47F3-B2CD-FFE812AC1947}</a:tableStyleId>
              </a:tblPr>
              <a:tblGrid>
                <a:gridCol w="1114231">
                  <a:extLst>
                    <a:ext uri="{9D8B030D-6E8A-4147-A177-3AD203B41FA5}">
                      <a16:colId xmlns:a16="http://schemas.microsoft.com/office/drawing/2014/main" val="1376593588"/>
                    </a:ext>
                  </a:extLst>
                </a:gridCol>
                <a:gridCol w="1114231">
                  <a:extLst>
                    <a:ext uri="{9D8B030D-6E8A-4147-A177-3AD203B41FA5}">
                      <a16:colId xmlns:a16="http://schemas.microsoft.com/office/drawing/2014/main" val="691111395"/>
                    </a:ext>
                  </a:extLst>
                </a:gridCol>
                <a:gridCol w="1718334">
                  <a:extLst>
                    <a:ext uri="{9D8B030D-6E8A-4147-A177-3AD203B41FA5}">
                      <a16:colId xmlns:a16="http://schemas.microsoft.com/office/drawing/2014/main" val="2099292245"/>
                    </a:ext>
                  </a:extLst>
                </a:gridCol>
                <a:gridCol w="745057">
                  <a:extLst>
                    <a:ext uri="{9D8B030D-6E8A-4147-A177-3AD203B41FA5}">
                      <a16:colId xmlns:a16="http://schemas.microsoft.com/office/drawing/2014/main" val="3821851058"/>
                    </a:ext>
                  </a:extLst>
                </a:gridCol>
                <a:gridCol w="879301">
                  <a:extLst>
                    <a:ext uri="{9D8B030D-6E8A-4147-A177-3AD203B41FA5}">
                      <a16:colId xmlns:a16="http://schemas.microsoft.com/office/drawing/2014/main" val="655157681"/>
                    </a:ext>
                  </a:extLst>
                </a:gridCol>
                <a:gridCol w="837080">
                  <a:extLst>
                    <a:ext uri="{9D8B030D-6E8A-4147-A177-3AD203B41FA5}">
                      <a16:colId xmlns:a16="http://schemas.microsoft.com/office/drawing/2014/main" val="4166753354"/>
                    </a:ext>
                  </a:extLst>
                </a:gridCol>
                <a:gridCol w="1583471">
                  <a:extLst>
                    <a:ext uri="{9D8B030D-6E8A-4147-A177-3AD203B41FA5}">
                      <a16:colId xmlns:a16="http://schemas.microsoft.com/office/drawing/2014/main" val="3818268427"/>
                    </a:ext>
                  </a:extLst>
                </a:gridCol>
              </a:tblGrid>
              <a:tr h="643232">
                <a:tc>
                  <a:txBody>
                    <a:bodyPr/>
                    <a:lstStyle/>
                    <a:p>
                      <a:pPr algn="ctr"/>
                      <a:r>
                        <a:rPr lang="en-US" sz="1200" dirty="0"/>
                        <a:t>Issue Type</a:t>
                      </a:r>
                      <a:endParaRPr lang="en-US" sz="1200" dirty="0">
                        <a:solidFill>
                          <a:schemeClr val="tx1"/>
                        </a:solidFill>
                      </a:endParaRPr>
                    </a:p>
                  </a:txBody>
                  <a:tcPr/>
                </a:tc>
                <a:tc>
                  <a:txBody>
                    <a:bodyPr/>
                    <a:lstStyle/>
                    <a:p>
                      <a:pPr algn="ctr"/>
                      <a:r>
                        <a:rPr lang="en-US" sz="1200" dirty="0"/>
                        <a:t>ID</a:t>
                      </a:r>
                      <a:endParaRPr lang="en-US" sz="1200" dirty="0">
                        <a:solidFill>
                          <a:schemeClr val="tx1"/>
                        </a:solidFill>
                      </a:endParaRPr>
                    </a:p>
                  </a:txBody>
                  <a:tcPr/>
                </a:tc>
                <a:tc>
                  <a:txBody>
                    <a:bodyPr/>
                    <a:lstStyle/>
                    <a:p>
                      <a:pPr algn="ctr"/>
                      <a:r>
                        <a:rPr lang="en-US" sz="1200" dirty="0"/>
                        <a:t>Summary</a:t>
                      </a:r>
                      <a:endParaRPr lang="en-US" sz="1200" dirty="0">
                        <a:solidFill>
                          <a:schemeClr val="tx1"/>
                        </a:solidFill>
                      </a:endParaRPr>
                    </a:p>
                  </a:txBody>
                  <a:tcPr/>
                </a:tc>
                <a:tc>
                  <a:txBody>
                    <a:bodyPr/>
                    <a:lstStyle/>
                    <a:p>
                      <a:pPr algn="ctr"/>
                      <a:r>
                        <a:rPr lang="en-US" sz="1200" dirty="0"/>
                        <a:t>Priority</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Status</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Expected Hours</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Total Hours (Completed Hours)</a:t>
                      </a:r>
                      <a:endParaRPr lang="en-US" sz="1200" dirty="0">
                        <a:solidFill>
                          <a:schemeClr val="tx1"/>
                        </a:solidFill>
                      </a:endParaRPr>
                    </a:p>
                  </a:txBody>
                  <a:tcPr/>
                </a:tc>
                <a:extLst>
                  <a:ext uri="{0D108BD9-81ED-4DB2-BD59-A6C34878D82A}">
                    <a16:rowId xmlns:a16="http://schemas.microsoft.com/office/drawing/2014/main" val="152257797"/>
                  </a:ext>
                </a:extLst>
              </a:tr>
              <a:tr h="497507">
                <a:tc>
                  <a:txBody>
                    <a:bodyPr/>
                    <a:lstStyle/>
                    <a:p>
                      <a:pPr algn="ctr"/>
                      <a:r>
                        <a:rPr lang="en-US" sz="1200" dirty="0"/>
                        <a:t>Task</a:t>
                      </a:r>
                      <a:endParaRPr lang="en-US" sz="1200" dirty="0">
                        <a:solidFill>
                          <a:schemeClr val="tx1"/>
                        </a:solidFill>
                      </a:endParaRPr>
                    </a:p>
                  </a:txBody>
                  <a:tcPr/>
                </a:tc>
                <a:tc>
                  <a:txBody>
                    <a:bodyPr/>
                    <a:lstStyle/>
                    <a:p>
                      <a:pPr algn="ctr"/>
                      <a:r>
                        <a:rPr lang="en-US" sz="1200" dirty="0"/>
                        <a:t>ONCC-11</a:t>
                      </a:r>
                      <a:endParaRPr lang="en-US" sz="1200" dirty="0">
                        <a:solidFill>
                          <a:schemeClr val="tx1"/>
                        </a:solidFill>
                      </a:endParaRPr>
                    </a:p>
                  </a:txBody>
                  <a:tcPr/>
                </a:tc>
                <a:tc>
                  <a:txBody>
                    <a:bodyPr/>
                    <a:lstStyle/>
                    <a:p>
                      <a:r>
                        <a:rPr lang="en-US" sz="1200" dirty="0"/>
                        <a:t>Initiate the compiler module with python</a:t>
                      </a:r>
                      <a:endParaRPr lang="en-US" sz="1200" dirty="0">
                        <a:solidFill>
                          <a:schemeClr val="tx1"/>
                        </a:solidFill>
                      </a:endParaRPr>
                    </a:p>
                  </a:txBody>
                  <a:tcPr/>
                </a:tc>
                <a:tc>
                  <a:txBody>
                    <a:bodyPr/>
                    <a:lstStyle/>
                    <a:p>
                      <a:pPr algn="ctr"/>
                      <a:r>
                        <a:rPr lang="en-US" sz="1200" dirty="0"/>
                        <a:t>High</a:t>
                      </a:r>
                      <a:endParaRPr lang="en-US" sz="1200" dirty="0">
                        <a:solidFill>
                          <a:schemeClr val="tx1"/>
                        </a:solidFill>
                      </a:endParaRPr>
                    </a:p>
                  </a:txBody>
                  <a:tcPr/>
                </a:tc>
                <a:tc>
                  <a:txBody>
                    <a:bodyPr/>
                    <a:lstStyle/>
                    <a:p>
                      <a:pPr algn="ctr"/>
                      <a:r>
                        <a:rPr lang="en-US" sz="1200" dirty="0"/>
                        <a:t>Done</a:t>
                      </a:r>
                      <a:endParaRPr lang="en-US" sz="1200" dirty="0">
                        <a:solidFill>
                          <a:schemeClr val="tx1"/>
                        </a:solidFill>
                      </a:endParaRPr>
                    </a:p>
                  </a:txBody>
                  <a:tcPr/>
                </a:tc>
                <a:tc>
                  <a:txBody>
                    <a:bodyPr/>
                    <a:lstStyle/>
                    <a:p>
                      <a:pPr algn="ctr"/>
                      <a:r>
                        <a:rPr lang="en-US" sz="1200" dirty="0"/>
                        <a:t>15</a:t>
                      </a:r>
                      <a:endParaRPr lang="en-US" sz="1200" dirty="0">
                        <a:solidFill>
                          <a:schemeClr val="tx1"/>
                        </a:solidFill>
                      </a:endParaRPr>
                    </a:p>
                  </a:txBody>
                  <a:tcPr/>
                </a:tc>
                <a:tc>
                  <a:txBody>
                    <a:bodyPr/>
                    <a:lstStyle/>
                    <a:p>
                      <a:pPr algn="ctr"/>
                      <a:r>
                        <a:rPr lang="en-US" sz="1200" dirty="0"/>
                        <a:t>15</a:t>
                      </a:r>
                      <a:endParaRPr lang="en-US" sz="1200" dirty="0">
                        <a:solidFill>
                          <a:schemeClr val="tx1"/>
                        </a:solidFill>
                      </a:endParaRPr>
                    </a:p>
                  </a:txBody>
                  <a:tcPr/>
                </a:tc>
                <a:extLst>
                  <a:ext uri="{0D108BD9-81ED-4DB2-BD59-A6C34878D82A}">
                    <a16:rowId xmlns:a16="http://schemas.microsoft.com/office/drawing/2014/main" val="3475594561"/>
                  </a:ext>
                </a:extLst>
              </a:tr>
              <a:tr h="497507">
                <a:tc>
                  <a:txBody>
                    <a:bodyPr/>
                    <a:lstStyle/>
                    <a:p>
                      <a:pPr algn="ctr"/>
                      <a:r>
                        <a:rPr lang="en-US" sz="1200" dirty="0"/>
                        <a:t>Task</a:t>
                      </a:r>
                      <a:endParaRPr lang="en-US" sz="1200" dirty="0">
                        <a:solidFill>
                          <a:schemeClr val="tx1"/>
                        </a:solidFill>
                      </a:endParaRPr>
                    </a:p>
                  </a:txBody>
                  <a:tcPr/>
                </a:tc>
                <a:tc>
                  <a:txBody>
                    <a:bodyPr/>
                    <a:lstStyle/>
                    <a:p>
                      <a:pPr algn="ctr"/>
                      <a:r>
                        <a:rPr lang="en-US" sz="1200" dirty="0"/>
                        <a:t>ONCC-12</a:t>
                      </a:r>
                      <a:endParaRPr lang="en-US" sz="1200" dirty="0">
                        <a:solidFill>
                          <a:schemeClr val="tx1"/>
                        </a:solidFill>
                      </a:endParaRPr>
                    </a:p>
                  </a:txBody>
                  <a:tcPr/>
                </a:tc>
                <a:tc>
                  <a:txBody>
                    <a:bodyPr/>
                    <a:lstStyle/>
                    <a:p>
                      <a:r>
                        <a:rPr lang="en-US" sz="1200" dirty="0"/>
                        <a:t>Database Design</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High</a:t>
                      </a:r>
                    </a:p>
                    <a:p>
                      <a:pPr algn="ctr"/>
                      <a:endParaRPr lang="en-US" sz="1200" dirty="0">
                        <a:solidFill>
                          <a:schemeClr val="tx1"/>
                        </a:solidFill>
                      </a:endParaRPr>
                    </a:p>
                  </a:txBody>
                  <a:tcPr/>
                </a:tc>
                <a:tc>
                  <a:txBody>
                    <a:bodyPr/>
                    <a:lstStyle/>
                    <a:p>
                      <a:pPr algn="ctr"/>
                      <a:r>
                        <a:rPr lang="en-US" sz="1200" dirty="0"/>
                        <a:t>Done</a:t>
                      </a:r>
                      <a:endParaRPr lang="en-US" sz="1200" dirty="0">
                        <a:solidFill>
                          <a:schemeClr val="tx1"/>
                        </a:solidFill>
                      </a:endParaRPr>
                    </a:p>
                  </a:txBody>
                  <a:tcPr/>
                </a:tc>
                <a:tc>
                  <a:txBody>
                    <a:bodyPr/>
                    <a:lstStyle/>
                    <a:p>
                      <a:pPr algn="ctr"/>
                      <a:r>
                        <a:rPr lang="en-US" sz="1200" dirty="0"/>
                        <a:t>6</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6</a:t>
                      </a:r>
                    </a:p>
                    <a:p>
                      <a:pPr algn="ctr"/>
                      <a:endParaRPr lang="en-US" sz="1200" dirty="0">
                        <a:solidFill>
                          <a:schemeClr val="tx1"/>
                        </a:solidFill>
                      </a:endParaRPr>
                    </a:p>
                  </a:txBody>
                  <a:tcPr/>
                </a:tc>
                <a:extLst>
                  <a:ext uri="{0D108BD9-81ED-4DB2-BD59-A6C34878D82A}">
                    <a16:rowId xmlns:a16="http://schemas.microsoft.com/office/drawing/2014/main" val="266984601"/>
                  </a:ext>
                </a:extLst>
              </a:tr>
              <a:tr h="702362">
                <a:tc>
                  <a:txBody>
                    <a:bodyPr/>
                    <a:lstStyle/>
                    <a:p>
                      <a:pPr algn="ctr"/>
                      <a:r>
                        <a:rPr lang="en-US" sz="1200" dirty="0"/>
                        <a:t>Task</a:t>
                      </a:r>
                      <a:endParaRPr lang="en-US" sz="1200" dirty="0">
                        <a:solidFill>
                          <a:schemeClr val="tx1"/>
                        </a:solidFill>
                      </a:endParaRPr>
                    </a:p>
                  </a:txBody>
                  <a:tcPr/>
                </a:tc>
                <a:tc>
                  <a:txBody>
                    <a:bodyPr/>
                    <a:lstStyle/>
                    <a:p>
                      <a:pPr algn="ctr"/>
                      <a:r>
                        <a:rPr lang="en-US" sz="1200" dirty="0"/>
                        <a:t>ONCC-13</a:t>
                      </a:r>
                      <a:endParaRPr lang="en-US" sz="1200" dirty="0">
                        <a:solidFill>
                          <a:schemeClr val="tx1"/>
                        </a:solidFill>
                      </a:endParaRPr>
                    </a:p>
                  </a:txBody>
                  <a:tcPr/>
                </a:tc>
                <a:tc>
                  <a:txBody>
                    <a:bodyPr/>
                    <a:lstStyle/>
                    <a:p>
                      <a:r>
                        <a:rPr lang="en-US" sz="1200" u="none" strike="noStrike" cap="none" dirty="0">
                          <a:effectLst/>
                          <a:sym typeface="Arial"/>
                        </a:rPr>
                        <a:t>Create database table for user and registration</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dirty="0">
                          <a:effectLst/>
                          <a:sym typeface="Arial"/>
                        </a:rPr>
                        <a:t>High</a:t>
                      </a:r>
                      <a:endParaRPr lang="en-US" sz="1200" dirty="0">
                        <a:solidFill>
                          <a:schemeClr val="tx1"/>
                        </a:solidFill>
                      </a:endParaRPr>
                    </a:p>
                  </a:txBody>
                  <a:tcPr/>
                </a:tc>
                <a:tc>
                  <a:txBody>
                    <a:bodyPr/>
                    <a:lstStyle/>
                    <a:p>
                      <a:pPr algn="ctr"/>
                      <a:r>
                        <a:rPr lang="en-US" sz="1200" dirty="0"/>
                        <a:t>Done</a:t>
                      </a:r>
                      <a:endParaRPr lang="en-US" sz="1200" dirty="0">
                        <a:solidFill>
                          <a:schemeClr val="tx1"/>
                        </a:solidFill>
                      </a:endParaRPr>
                    </a:p>
                  </a:txBody>
                  <a:tcPr/>
                </a:tc>
                <a:tc>
                  <a:txBody>
                    <a:bodyPr/>
                    <a:lstStyle/>
                    <a:p>
                      <a:pPr algn="ctr"/>
                      <a:r>
                        <a:rPr lang="en-US" sz="1200" dirty="0"/>
                        <a:t>5</a:t>
                      </a:r>
                      <a:endParaRPr lang="en-US" sz="1200" dirty="0">
                        <a:solidFill>
                          <a:schemeClr val="tx1"/>
                        </a:solidFill>
                      </a:endParaRPr>
                    </a:p>
                  </a:txBody>
                  <a:tcPr/>
                </a:tc>
                <a:tc>
                  <a:txBody>
                    <a:bodyPr/>
                    <a:lstStyle/>
                    <a:p>
                      <a:pPr algn="ctr"/>
                      <a:endParaRPr lang="en-US" sz="1200"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5</a:t>
                      </a:r>
                    </a:p>
                    <a:p>
                      <a:pPr algn="ctr"/>
                      <a:endParaRPr lang="en-US" sz="1200" dirty="0">
                        <a:solidFill>
                          <a:schemeClr val="tx1"/>
                        </a:solidFill>
                      </a:endParaRPr>
                    </a:p>
                  </a:txBody>
                  <a:tcPr/>
                </a:tc>
                <a:extLst>
                  <a:ext uri="{0D108BD9-81ED-4DB2-BD59-A6C34878D82A}">
                    <a16:rowId xmlns:a16="http://schemas.microsoft.com/office/drawing/2014/main" val="1265045412"/>
                  </a:ext>
                </a:extLst>
              </a:tr>
              <a:tr h="702362">
                <a:tc>
                  <a:txBody>
                    <a:bodyPr/>
                    <a:lstStyle/>
                    <a:p>
                      <a:pPr algn="ctr"/>
                      <a:r>
                        <a:rPr lang="en-US" sz="1200" dirty="0"/>
                        <a:t>Task</a:t>
                      </a:r>
                      <a:endParaRPr lang="en-US" sz="1200" dirty="0">
                        <a:solidFill>
                          <a:schemeClr val="tx1"/>
                        </a:solidFill>
                      </a:endParaRPr>
                    </a:p>
                  </a:txBody>
                  <a:tcPr/>
                </a:tc>
                <a:tc>
                  <a:txBody>
                    <a:bodyPr/>
                    <a:lstStyle/>
                    <a:p>
                      <a:pPr algn="ctr"/>
                      <a:r>
                        <a:rPr lang="en-US" sz="1200" dirty="0"/>
                        <a:t>ONCC-14</a:t>
                      </a:r>
                      <a:endParaRPr lang="en-US" sz="1200" dirty="0">
                        <a:solidFill>
                          <a:schemeClr val="tx1"/>
                        </a:solidFill>
                      </a:endParaRPr>
                    </a:p>
                  </a:txBody>
                  <a:tcPr/>
                </a:tc>
                <a:tc>
                  <a:txBody>
                    <a:bodyPr/>
                    <a:lstStyle/>
                    <a:p>
                      <a:r>
                        <a:rPr lang="en-US" sz="1200" u="none" strike="noStrike" cap="none" dirty="0">
                          <a:effectLst/>
                          <a:sym typeface="Arial"/>
                        </a:rPr>
                        <a:t>Design login page</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Medium</a:t>
                      </a:r>
                    </a:p>
                    <a:p>
                      <a:pPr algn="ctr"/>
                      <a:endParaRPr lang="en-US" sz="1200" dirty="0">
                        <a:solidFill>
                          <a:schemeClr val="tx1"/>
                        </a:solidFill>
                      </a:endParaRPr>
                    </a:p>
                  </a:txBody>
                  <a:tcPr/>
                </a:tc>
                <a:tc>
                  <a:txBody>
                    <a:bodyPr/>
                    <a:lstStyle/>
                    <a:p>
                      <a:pPr algn="ctr"/>
                      <a:r>
                        <a:rPr lang="en-US" sz="1200" dirty="0"/>
                        <a:t>Done</a:t>
                      </a:r>
                      <a:endParaRPr lang="en-US" sz="1200" dirty="0">
                        <a:solidFill>
                          <a:schemeClr val="tx1"/>
                        </a:solidFill>
                      </a:endParaRPr>
                    </a:p>
                  </a:txBody>
                  <a:tcPr/>
                </a:tc>
                <a:tc>
                  <a:txBody>
                    <a:bodyPr/>
                    <a:lstStyle/>
                    <a:p>
                      <a:pPr algn="ctr"/>
                      <a:r>
                        <a:rPr lang="en-US" sz="1200" dirty="0"/>
                        <a:t>4</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4</a:t>
                      </a:r>
                    </a:p>
                    <a:p>
                      <a:pPr algn="ctr"/>
                      <a:endParaRPr lang="en-US" sz="1200" dirty="0">
                        <a:solidFill>
                          <a:schemeClr val="tx1"/>
                        </a:solidFill>
                      </a:endParaRPr>
                    </a:p>
                  </a:txBody>
                  <a:tcPr/>
                </a:tc>
                <a:extLst>
                  <a:ext uri="{0D108BD9-81ED-4DB2-BD59-A6C34878D82A}">
                    <a16:rowId xmlns:a16="http://schemas.microsoft.com/office/drawing/2014/main" val="1682461446"/>
                  </a:ext>
                </a:extLst>
              </a:tr>
              <a:tr h="497507">
                <a:tc>
                  <a:txBody>
                    <a:bodyPr/>
                    <a:lstStyle/>
                    <a:p>
                      <a:pPr algn="ctr"/>
                      <a:r>
                        <a:rPr lang="en-US" sz="1200" dirty="0"/>
                        <a:t>Task</a:t>
                      </a:r>
                      <a:endParaRPr lang="en-US" sz="1200" dirty="0">
                        <a:solidFill>
                          <a:schemeClr val="tx1"/>
                        </a:solidFill>
                      </a:endParaRPr>
                    </a:p>
                  </a:txBody>
                  <a:tcPr/>
                </a:tc>
                <a:tc>
                  <a:txBody>
                    <a:bodyPr/>
                    <a:lstStyle/>
                    <a:p>
                      <a:pPr algn="ctr"/>
                      <a:r>
                        <a:rPr lang="en-US" sz="1200" dirty="0"/>
                        <a:t>ONCC-15</a:t>
                      </a:r>
                      <a:endParaRPr lang="en-US" sz="1200" dirty="0">
                        <a:solidFill>
                          <a:schemeClr val="tx1"/>
                        </a:solidFill>
                      </a:endParaRPr>
                    </a:p>
                  </a:txBody>
                  <a:tcPr/>
                </a:tc>
                <a:tc>
                  <a:txBody>
                    <a:bodyPr/>
                    <a:lstStyle/>
                    <a:p>
                      <a:r>
                        <a:rPr lang="en-US" sz="1200" dirty="0"/>
                        <a:t>Design Registration page</a:t>
                      </a:r>
                      <a:endParaRPr lang="en-US" sz="1200" dirty="0">
                        <a:solidFill>
                          <a:schemeClr val="tx1"/>
                        </a:solidFill>
                      </a:endParaRPr>
                    </a:p>
                  </a:txBody>
                  <a:tcPr/>
                </a:tc>
                <a:tc>
                  <a:txBody>
                    <a:bodyPr/>
                    <a:lstStyle/>
                    <a:p>
                      <a:pPr algn="ctr"/>
                      <a:r>
                        <a:rPr lang="en-US" sz="1200" dirty="0"/>
                        <a:t>Medium</a:t>
                      </a:r>
                      <a:endParaRPr lang="en-US" sz="1200" dirty="0">
                        <a:solidFill>
                          <a:schemeClr val="tx1"/>
                        </a:solidFill>
                      </a:endParaRPr>
                    </a:p>
                  </a:txBody>
                  <a:tcPr/>
                </a:tc>
                <a:tc>
                  <a:txBody>
                    <a:bodyPr/>
                    <a:lstStyle/>
                    <a:p>
                      <a:pPr algn="ctr"/>
                      <a:r>
                        <a:rPr lang="en-US" sz="1200" dirty="0"/>
                        <a:t>Done</a:t>
                      </a:r>
                      <a:endParaRPr lang="en-US" sz="1200" dirty="0">
                        <a:solidFill>
                          <a:schemeClr val="tx1"/>
                        </a:solidFill>
                      </a:endParaRPr>
                    </a:p>
                  </a:txBody>
                  <a:tcPr/>
                </a:tc>
                <a:tc>
                  <a:txBody>
                    <a:bodyPr/>
                    <a:lstStyle/>
                    <a:p>
                      <a:pPr algn="ctr"/>
                      <a:r>
                        <a:rPr lang="en-US" sz="1200" dirty="0"/>
                        <a:t>4</a:t>
                      </a:r>
                      <a:endParaRPr lang="en-US" sz="1200" dirty="0">
                        <a:solidFill>
                          <a:schemeClr val="tx1"/>
                        </a:solidFill>
                      </a:endParaRPr>
                    </a:p>
                  </a:txBody>
                  <a:tcPr/>
                </a:tc>
                <a:tc>
                  <a:txBody>
                    <a:bodyPr/>
                    <a:lstStyle/>
                    <a:p>
                      <a:pPr algn="ctr"/>
                      <a:r>
                        <a:rPr lang="en-US" sz="1200" dirty="0"/>
                        <a:t>4</a:t>
                      </a:r>
                      <a:endParaRPr lang="en-US" sz="1200" dirty="0">
                        <a:solidFill>
                          <a:schemeClr val="tx1"/>
                        </a:solidFill>
                      </a:endParaRPr>
                    </a:p>
                  </a:txBody>
                  <a:tcPr/>
                </a:tc>
                <a:extLst>
                  <a:ext uri="{0D108BD9-81ED-4DB2-BD59-A6C34878D82A}">
                    <a16:rowId xmlns:a16="http://schemas.microsoft.com/office/drawing/2014/main" val="2945149209"/>
                  </a:ext>
                </a:extLst>
              </a:tr>
              <a:tr h="751694">
                <a:tc>
                  <a:txBody>
                    <a:bodyPr/>
                    <a:lstStyle/>
                    <a:p>
                      <a:pPr algn="ctr"/>
                      <a:r>
                        <a:rPr lang="en-US" sz="1200" dirty="0"/>
                        <a:t>Task </a:t>
                      </a:r>
                      <a:endParaRPr lang="en-US" sz="1200" dirty="0">
                        <a:solidFill>
                          <a:schemeClr val="tx1"/>
                        </a:solidFill>
                      </a:endParaRPr>
                    </a:p>
                  </a:txBody>
                  <a:tcPr/>
                </a:tc>
                <a:tc>
                  <a:txBody>
                    <a:bodyPr/>
                    <a:lstStyle/>
                    <a:p>
                      <a:pPr algn="ctr"/>
                      <a:r>
                        <a:rPr lang="en-US" sz="1200" dirty="0"/>
                        <a:t>ONCC-16</a:t>
                      </a:r>
                      <a:endParaRPr lang="en-US" sz="1200" dirty="0">
                        <a:solidFill>
                          <a:schemeClr val="tx1"/>
                        </a:solidFill>
                      </a:endParaRPr>
                    </a:p>
                  </a:txBody>
                  <a:tcPr/>
                </a:tc>
                <a:tc>
                  <a:txBody>
                    <a:bodyPr/>
                    <a:lstStyle/>
                    <a:p>
                      <a:r>
                        <a:rPr lang="en-US" sz="1200" u="none" strike="noStrike" cap="none" dirty="0">
                          <a:effectLst/>
                          <a:sym typeface="Arial"/>
                        </a:rPr>
                        <a:t>Connection between web application and database</a:t>
                      </a:r>
                      <a:endParaRPr lang="en-US" sz="1200" dirty="0">
                        <a:solidFill>
                          <a:schemeClr val="tx1"/>
                        </a:solidFill>
                      </a:endParaRPr>
                    </a:p>
                  </a:txBody>
                  <a:tcPr/>
                </a:tc>
                <a:tc>
                  <a:txBody>
                    <a:bodyPr/>
                    <a:lstStyle/>
                    <a:p>
                      <a:pPr algn="ctr"/>
                      <a:r>
                        <a:rPr lang="en-US" sz="1200" dirty="0"/>
                        <a:t>Medium</a:t>
                      </a:r>
                      <a:endParaRPr lang="en-US" sz="1200" dirty="0">
                        <a:solidFill>
                          <a:schemeClr val="tx1"/>
                        </a:solidFill>
                      </a:endParaRPr>
                    </a:p>
                  </a:txBody>
                  <a:tcPr/>
                </a:tc>
                <a:tc>
                  <a:txBody>
                    <a:bodyPr/>
                    <a:lstStyle/>
                    <a:p>
                      <a:pPr algn="ctr"/>
                      <a:r>
                        <a:rPr lang="en-US" sz="1200" dirty="0"/>
                        <a:t>Done</a:t>
                      </a:r>
                      <a:endParaRPr lang="en-US" sz="1200" dirty="0">
                        <a:solidFill>
                          <a:schemeClr val="tx1"/>
                        </a:solidFill>
                      </a:endParaRPr>
                    </a:p>
                  </a:txBody>
                  <a:tcPr/>
                </a:tc>
                <a:tc>
                  <a:txBody>
                    <a:bodyPr/>
                    <a:lstStyle/>
                    <a:p>
                      <a:pPr algn="ctr"/>
                      <a:r>
                        <a:rPr lang="en-US" sz="1200" dirty="0"/>
                        <a:t>6</a:t>
                      </a:r>
                      <a:endParaRPr lang="en-US" sz="1200" dirty="0">
                        <a:solidFill>
                          <a:schemeClr val="tx1"/>
                        </a:solidFill>
                      </a:endParaRPr>
                    </a:p>
                  </a:txBody>
                  <a:tcPr/>
                </a:tc>
                <a:tc>
                  <a:txBody>
                    <a:bodyPr/>
                    <a:lstStyle/>
                    <a:p>
                      <a:pPr algn="ctr"/>
                      <a:r>
                        <a:rPr lang="en-US" sz="1200" dirty="0"/>
                        <a:t>6</a:t>
                      </a:r>
                      <a:endParaRPr lang="en-US" sz="1200" dirty="0">
                        <a:solidFill>
                          <a:schemeClr val="tx1"/>
                        </a:solidFill>
                      </a:endParaRPr>
                    </a:p>
                  </a:txBody>
                  <a:tcPr/>
                </a:tc>
                <a:extLst>
                  <a:ext uri="{0D108BD9-81ED-4DB2-BD59-A6C34878D82A}">
                    <a16:rowId xmlns:a16="http://schemas.microsoft.com/office/drawing/2014/main" val="1664085541"/>
                  </a:ext>
                </a:extLst>
              </a:tr>
              <a:tr h="702362">
                <a:tc>
                  <a:txBody>
                    <a:bodyPr/>
                    <a:lstStyle/>
                    <a:p>
                      <a:pPr algn="ctr"/>
                      <a:r>
                        <a:rPr lang="en-US" sz="1200" dirty="0"/>
                        <a:t>Task</a:t>
                      </a:r>
                      <a:endParaRPr lang="en-US" sz="1200" dirty="0">
                        <a:solidFill>
                          <a:schemeClr val="tx1"/>
                        </a:solidFill>
                      </a:endParaRPr>
                    </a:p>
                  </a:txBody>
                  <a:tcPr/>
                </a:tc>
                <a:tc>
                  <a:txBody>
                    <a:bodyPr/>
                    <a:lstStyle/>
                    <a:p>
                      <a:pPr algn="ctr"/>
                      <a:r>
                        <a:rPr lang="en-US" sz="1200" dirty="0"/>
                        <a:t>ONCC-17</a:t>
                      </a:r>
                      <a:endParaRPr lang="en-US" sz="1200" dirty="0">
                        <a:solidFill>
                          <a:schemeClr val="tx1"/>
                        </a:solidFill>
                      </a:endParaRPr>
                    </a:p>
                  </a:txBody>
                  <a:tcPr/>
                </a:tc>
                <a:tc>
                  <a:txBody>
                    <a:bodyPr/>
                    <a:lstStyle/>
                    <a:p>
                      <a:r>
                        <a:rPr lang="en-US" sz="1200" dirty="0"/>
                        <a:t>Initiate the REST API development-GET command</a:t>
                      </a:r>
                      <a:endParaRPr lang="en-US" sz="1200" dirty="0">
                        <a:solidFill>
                          <a:schemeClr val="tx1"/>
                        </a:solidFill>
                      </a:endParaRPr>
                    </a:p>
                  </a:txBody>
                  <a:tcPr/>
                </a:tc>
                <a:tc>
                  <a:txBody>
                    <a:bodyPr/>
                    <a:lstStyle/>
                    <a:p>
                      <a:pPr algn="ctr"/>
                      <a:r>
                        <a:rPr lang="en-US" sz="1200" dirty="0"/>
                        <a:t>Medium</a:t>
                      </a:r>
                      <a:endParaRPr lang="en-US" sz="1200" dirty="0">
                        <a:solidFill>
                          <a:schemeClr val="tx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Done</a:t>
                      </a:r>
                    </a:p>
                    <a:p>
                      <a:pPr algn="ctr"/>
                      <a:endParaRPr lang="en-US" sz="1200" dirty="0">
                        <a:solidFill>
                          <a:schemeClr val="tx1"/>
                        </a:solidFill>
                      </a:endParaRPr>
                    </a:p>
                  </a:txBody>
                  <a:tcPr/>
                </a:tc>
                <a:tc>
                  <a:txBody>
                    <a:bodyPr/>
                    <a:lstStyle/>
                    <a:p>
                      <a:pPr algn="ctr"/>
                      <a:r>
                        <a:rPr lang="en-US" sz="1200" dirty="0"/>
                        <a:t>5</a:t>
                      </a:r>
                      <a:endParaRPr lang="en-US" sz="1200" dirty="0">
                        <a:solidFill>
                          <a:schemeClr val="tx1"/>
                        </a:solidFill>
                      </a:endParaRPr>
                    </a:p>
                  </a:txBody>
                  <a:tcPr/>
                </a:tc>
                <a:tc>
                  <a:txBody>
                    <a:bodyPr/>
                    <a:lstStyle/>
                    <a:p>
                      <a:pPr algn="ctr"/>
                      <a:r>
                        <a:rPr lang="en-US" sz="1200" dirty="0"/>
                        <a:t>5</a:t>
                      </a:r>
                      <a:endParaRPr lang="en-US" sz="1200" dirty="0">
                        <a:solidFill>
                          <a:schemeClr val="tx1"/>
                        </a:solidFill>
                      </a:endParaRPr>
                    </a:p>
                  </a:txBody>
                  <a:tcPr/>
                </a:tc>
                <a:extLst>
                  <a:ext uri="{0D108BD9-81ED-4DB2-BD59-A6C34878D82A}">
                    <a16:rowId xmlns:a16="http://schemas.microsoft.com/office/drawing/2014/main" val="1542566948"/>
                  </a:ext>
                </a:extLst>
              </a:tr>
            </a:tbl>
          </a:graphicData>
        </a:graphic>
      </p:graphicFrame>
      <p:sp>
        <p:nvSpPr>
          <p:cNvPr id="2" name="Title 1">
            <a:extLst>
              <a:ext uri="{FF2B5EF4-FFF2-40B4-BE49-F238E27FC236}">
                <a16:creationId xmlns:a16="http://schemas.microsoft.com/office/drawing/2014/main" id="{48BFE510-80FE-4046-8457-3A8AB29210AE}"/>
              </a:ext>
            </a:extLst>
          </p:cNvPr>
          <p:cNvSpPr>
            <a:spLocks noGrp="1"/>
          </p:cNvSpPr>
          <p:nvPr>
            <p:ph type="title"/>
          </p:nvPr>
        </p:nvSpPr>
        <p:spPr>
          <a:xfrm>
            <a:off x="499237" y="369394"/>
            <a:ext cx="11101135" cy="906245"/>
          </a:xfrm>
        </p:spPr>
        <p:txBody>
          <a:bodyPr>
            <a:normAutofit/>
          </a:bodyPr>
          <a:lstStyle/>
          <a:p>
            <a:r>
              <a:rPr lang="en-US" sz="4800" dirty="0"/>
              <a:t>Sprint 3 Artifacts</a:t>
            </a:r>
          </a:p>
        </p:txBody>
      </p:sp>
      <p:sp>
        <p:nvSpPr>
          <p:cNvPr id="15" name="TextBox 14">
            <a:extLst>
              <a:ext uri="{FF2B5EF4-FFF2-40B4-BE49-F238E27FC236}">
                <a16:creationId xmlns:a16="http://schemas.microsoft.com/office/drawing/2014/main" id="{AFEB788C-BDA3-4C14-9983-7421FF52DD12}"/>
              </a:ext>
            </a:extLst>
          </p:cNvPr>
          <p:cNvSpPr txBox="1"/>
          <p:nvPr/>
        </p:nvSpPr>
        <p:spPr>
          <a:xfrm>
            <a:off x="8490941" y="2757243"/>
            <a:ext cx="3599542" cy="2031325"/>
          </a:xfrm>
          <a:prstGeom prst="rect">
            <a:avLst/>
          </a:prstGeom>
          <a:noFill/>
        </p:spPr>
        <p:txBody>
          <a:bodyPr wrap="square" rtlCol="0" anchor="ctr">
            <a:spAutoFit/>
          </a:bodyPr>
          <a:lstStyle/>
          <a:p>
            <a:r>
              <a:rPr lang="en-US" dirty="0"/>
              <a:t>Sprint 3 Goal:</a:t>
            </a:r>
          </a:p>
          <a:p>
            <a:pPr marL="285750" indent="-285750">
              <a:buFont typeface="Arial" panose="020B0604020202020204" pitchFamily="34" charset="0"/>
              <a:buChar char="•"/>
            </a:pPr>
            <a:r>
              <a:rPr lang="en-US" dirty="0"/>
              <a:t>Design login and Registration Page</a:t>
            </a:r>
          </a:p>
          <a:p>
            <a:pPr marL="285750" indent="-285750">
              <a:buFont typeface="Arial" panose="020B0604020202020204" pitchFamily="34" charset="0"/>
              <a:buChar char="•"/>
            </a:pPr>
            <a:r>
              <a:rPr lang="en-US" dirty="0"/>
              <a:t>Create User Table in MongoDB</a:t>
            </a:r>
          </a:p>
          <a:p>
            <a:pPr marL="285750" indent="-285750">
              <a:buFont typeface="Arial" panose="020B0604020202020204" pitchFamily="34" charset="0"/>
              <a:buChar char="•"/>
            </a:pPr>
            <a:r>
              <a:rPr lang="en-US" dirty="0"/>
              <a:t>Connect web application with MongoDB</a:t>
            </a:r>
          </a:p>
        </p:txBody>
      </p:sp>
    </p:spTree>
    <p:extLst>
      <p:ext uri="{BB962C8B-B14F-4D97-AF65-F5344CB8AC3E}">
        <p14:creationId xmlns:p14="http://schemas.microsoft.com/office/powerpoint/2010/main" val="87450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1014C5D-65A2-47BE-8398-BBAFA283847F}"/>
              </a:ext>
            </a:extLst>
          </p:cNvPr>
          <p:cNvGraphicFramePr>
            <a:graphicFrameLocks noGrp="1"/>
          </p:cNvGraphicFramePr>
          <p:nvPr>
            <p:extLst>
              <p:ext uri="{D42A27DB-BD31-4B8C-83A1-F6EECF244321}">
                <p14:modId xmlns:p14="http://schemas.microsoft.com/office/powerpoint/2010/main" val="3922990705"/>
              </p:ext>
            </p:extLst>
          </p:nvPr>
        </p:nvGraphicFramePr>
        <p:xfrm>
          <a:off x="499235" y="1275639"/>
          <a:ext cx="11101134" cy="4994530"/>
        </p:xfrm>
        <a:graphic>
          <a:graphicData uri="http://schemas.openxmlformats.org/drawingml/2006/table">
            <a:tbl>
              <a:tblPr firstRow="1">
                <a:tableStyleId>{3C2FFA5D-87B4-456A-9821-1D502468CF0F}</a:tableStyleId>
              </a:tblPr>
              <a:tblGrid>
                <a:gridCol w="1005094">
                  <a:extLst>
                    <a:ext uri="{9D8B030D-6E8A-4147-A177-3AD203B41FA5}">
                      <a16:colId xmlns:a16="http://schemas.microsoft.com/office/drawing/2014/main" val="639097648"/>
                    </a:ext>
                  </a:extLst>
                </a:gridCol>
                <a:gridCol w="1005094">
                  <a:extLst>
                    <a:ext uri="{9D8B030D-6E8A-4147-A177-3AD203B41FA5}">
                      <a16:colId xmlns:a16="http://schemas.microsoft.com/office/drawing/2014/main" val="1954423575"/>
                    </a:ext>
                  </a:extLst>
                </a:gridCol>
                <a:gridCol w="770806">
                  <a:extLst>
                    <a:ext uri="{9D8B030D-6E8A-4147-A177-3AD203B41FA5}">
                      <a16:colId xmlns:a16="http://schemas.microsoft.com/office/drawing/2014/main" val="4164208754"/>
                    </a:ext>
                  </a:extLst>
                </a:gridCol>
                <a:gridCol w="3283932">
                  <a:extLst>
                    <a:ext uri="{9D8B030D-6E8A-4147-A177-3AD203B41FA5}">
                      <a16:colId xmlns:a16="http://schemas.microsoft.com/office/drawing/2014/main" val="1507272019"/>
                    </a:ext>
                  </a:extLst>
                </a:gridCol>
                <a:gridCol w="1520527">
                  <a:extLst>
                    <a:ext uri="{9D8B030D-6E8A-4147-A177-3AD203B41FA5}">
                      <a16:colId xmlns:a16="http://schemas.microsoft.com/office/drawing/2014/main" val="2914809287"/>
                    </a:ext>
                  </a:extLst>
                </a:gridCol>
                <a:gridCol w="1331534">
                  <a:extLst>
                    <a:ext uri="{9D8B030D-6E8A-4147-A177-3AD203B41FA5}">
                      <a16:colId xmlns:a16="http://schemas.microsoft.com/office/drawing/2014/main" val="3154606950"/>
                    </a:ext>
                  </a:extLst>
                </a:gridCol>
                <a:gridCol w="1307911">
                  <a:extLst>
                    <a:ext uri="{9D8B030D-6E8A-4147-A177-3AD203B41FA5}">
                      <a16:colId xmlns:a16="http://schemas.microsoft.com/office/drawing/2014/main" val="1161396988"/>
                    </a:ext>
                  </a:extLst>
                </a:gridCol>
                <a:gridCol w="876236">
                  <a:extLst>
                    <a:ext uri="{9D8B030D-6E8A-4147-A177-3AD203B41FA5}">
                      <a16:colId xmlns:a16="http://schemas.microsoft.com/office/drawing/2014/main" val="205430074"/>
                    </a:ext>
                  </a:extLst>
                </a:gridCol>
              </a:tblGrid>
              <a:tr h="490397">
                <a:tc>
                  <a:txBody>
                    <a:bodyPr/>
                    <a:lstStyle/>
                    <a:p>
                      <a:pPr algn="ctr" fontAlgn="b"/>
                      <a:r>
                        <a:rPr lang="en-US" sz="1300" u="none" strike="noStrike" dirty="0">
                          <a:effectLst/>
                        </a:rPr>
                        <a:t>Test Cases for</a:t>
                      </a:r>
                      <a:endParaRPr lang="en-US" sz="1300" b="1"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1300" u="none" strike="noStrike" dirty="0">
                          <a:effectLst/>
                        </a:rPr>
                        <a:t>ID</a:t>
                      </a:r>
                      <a:endParaRPr lang="en-US" sz="1300" b="1"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ctr"/>
                      <a:r>
                        <a:rPr lang="en-US" sz="1300" u="none" strike="noStrike" dirty="0">
                          <a:effectLst/>
                        </a:rPr>
                        <a:t>Steps</a:t>
                      </a:r>
                      <a:endParaRPr lang="en-US" sz="1300" b="1"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1300" u="none" strike="noStrike" dirty="0">
                          <a:effectLst/>
                        </a:rPr>
                        <a:t>Test Scenario</a:t>
                      </a:r>
                      <a:endParaRPr lang="en-US" sz="1300" b="1"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1300" u="none" strike="noStrike" dirty="0">
                          <a:effectLst/>
                        </a:rPr>
                        <a:t>Test Data</a:t>
                      </a:r>
                      <a:endParaRPr lang="en-US" sz="1300" b="1"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1300" u="none" strike="noStrike" dirty="0">
                          <a:effectLst/>
                        </a:rPr>
                        <a:t>Expected Results</a:t>
                      </a:r>
                      <a:endParaRPr lang="en-US" sz="1300" b="1"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1300" u="none" strike="noStrike" dirty="0">
                          <a:effectLst/>
                        </a:rPr>
                        <a:t>Actual Results</a:t>
                      </a:r>
                      <a:endParaRPr lang="en-US" sz="1300" b="1"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1300" u="none" strike="noStrike" dirty="0">
                          <a:effectLst/>
                        </a:rPr>
                        <a:t>Pass/Fail</a:t>
                      </a:r>
                      <a:endParaRPr lang="en-US" sz="1300" b="1" i="0" u="none" strike="noStrike" dirty="0">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3779961260"/>
                  </a:ext>
                </a:extLst>
              </a:tr>
              <a:tr h="342089">
                <a:tc rowSpan="10">
                  <a:txBody>
                    <a:bodyPr/>
                    <a:lstStyle/>
                    <a:p>
                      <a:pPr algn="ctr" fontAlgn="ctr"/>
                      <a:r>
                        <a:rPr lang="en-US" sz="900" u="none" strike="noStrike" dirty="0">
                          <a:effectLst/>
                        </a:rPr>
                        <a:t>Registration</a:t>
                      </a:r>
                      <a:endParaRPr lang="en-US" sz="900" b="0" i="0" u="none" strike="noStrike" dirty="0">
                        <a:solidFill>
                          <a:schemeClr val="tx1"/>
                        </a:solidFill>
                        <a:effectLst/>
                        <a:latin typeface="Calibri" panose="020F0502020204030204" pitchFamily="34" charset="0"/>
                      </a:endParaRPr>
                    </a:p>
                  </a:txBody>
                  <a:tcPr marL="6903" marR="6903" marT="6903" marB="0" anchor="ctr"/>
                </a:tc>
                <a:tc rowSpan="10">
                  <a:txBody>
                    <a:bodyPr/>
                    <a:lstStyle/>
                    <a:p>
                      <a:pPr algn="ctr" fontAlgn="ctr"/>
                      <a:r>
                        <a:rPr lang="en-US" sz="900" u="none" strike="noStrike" dirty="0">
                          <a:effectLst/>
                        </a:rPr>
                        <a:t>ONCC-15</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ctr"/>
                      <a:r>
                        <a:rPr lang="en-US" sz="900" u="none" strike="noStrike" dirty="0">
                          <a:effectLst/>
                        </a:rPr>
                        <a:t>1</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 First name</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Sanath</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2566342156"/>
                  </a:ext>
                </a:extLst>
              </a:tr>
              <a:tr h="369478">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2</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dirty="0">
                          <a:effectLst/>
                        </a:rPr>
                        <a:t>Check registration form without first name</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*Blank*</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3105427696"/>
                  </a:ext>
                </a:extLst>
              </a:tr>
              <a:tr h="342089">
                <a:tc vMerge="1">
                  <a:txBody>
                    <a:bodyPr/>
                    <a:lstStyle/>
                    <a:p>
                      <a:endParaRPr lang="en-US"/>
                    </a:p>
                  </a:txBody>
                  <a:tcPr/>
                </a:tc>
                <a:tc vMerge="1">
                  <a:txBody>
                    <a:bodyPr/>
                    <a:lstStyle/>
                    <a:p>
                      <a:endParaRPr lang="en-US"/>
                    </a:p>
                  </a:txBody>
                  <a:tcPr/>
                </a:tc>
                <a:tc>
                  <a:txBody>
                    <a:bodyPr/>
                    <a:lstStyle/>
                    <a:p>
                      <a:pPr algn="ctr" fontAlgn="ctr"/>
                      <a:r>
                        <a:rPr lang="en-US" sz="900" u="none" strike="noStrike">
                          <a:effectLst/>
                        </a:rPr>
                        <a:t>3</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 Last name</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Gholap</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1658094206"/>
                  </a:ext>
                </a:extLst>
              </a:tr>
              <a:tr h="342089">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4</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without Last name</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*Blank*</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1519423460"/>
                  </a:ext>
                </a:extLst>
              </a:tr>
              <a:tr h="342089">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5</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dirty="0">
                          <a:effectLst/>
                        </a:rPr>
                        <a:t>Check registration form with </a:t>
                      </a:r>
                      <a:r>
                        <a:rPr lang="en-US" sz="900" u="none" strike="noStrike" dirty="0" err="1">
                          <a:effectLst/>
                        </a:rPr>
                        <a:t>vaild</a:t>
                      </a:r>
                      <a:r>
                        <a:rPr lang="en-US" sz="900" u="none" strike="noStrike" dirty="0">
                          <a:effectLst/>
                        </a:rPr>
                        <a:t> email</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800" u="sng" strike="noStrike">
                          <a:effectLst/>
                          <a:hlinkClick r:id="rId2">
                            <a:extLst>
                              <a:ext uri="{A12FA001-AC4F-418D-AE19-62706E023703}">
                                <ahyp:hlinkClr xmlns:ahyp="http://schemas.microsoft.com/office/drawing/2018/hyperlinkcolor" val="tx"/>
                              </a:ext>
                            </a:extLst>
                          </a:hlinkClick>
                        </a:rPr>
                        <a:t>sanath2097@gmail.com</a:t>
                      </a:r>
                      <a:endParaRPr lang="en-US" sz="800" b="0" i="0" u="sng"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30385921"/>
                  </a:ext>
                </a:extLst>
              </a:tr>
              <a:tr h="184739">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6</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without email</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*Blank*</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468272135"/>
                  </a:ext>
                </a:extLst>
              </a:tr>
              <a:tr h="184739">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7</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 Password</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testpassword</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2702000108"/>
                  </a:ext>
                </a:extLst>
              </a:tr>
              <a:tr h="342089">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8</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without Password</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*Blank*</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PASS</a:t>
                      </a:r>
                      <a:endParaRPr lang="en-US" sz="900" b="0" i="0" u="none" strike="noStrike">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2823305990"/>
                  </a:ext>
                </a:extLst>
              </a:tr>
              <a:tr h="342089">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9</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 invalid email</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sanathgholap.com</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dirty="0">
                          <a:effectLst/>
                        </a:rPr>
                        <a:t>PASS</a:t>
                      </a:r>
                      <a:endParaRPr lang="en-US" sz="900" b="0" i="0" u="none" strike="noStrike" dirty="0">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1611429022"/>
                  </a:ext>
                </a:extLst>
              </a:tr>
              <a:tr h="361081">
                <a:tc vMerge="1">
                  <a:txBody>
                    <a:bodyPr/>
                    <a:lstStyle/>
                    <a:p>
                      <a:endParaRPr lang="en-US"/>
                    </a:p>
                  </a:txBody>
                  <a:tcPr/>
                </a:tc>
                <a:tc vMerge="1">
                  <a:txBody>
                    <a:bodyPr/>
                    <a:lstStyle/>
                    <a:p>
                      <a:endParaRPr lang="en-US"/>
                    </a:p>
                  </a:txBody>
                  <a:tcPr/>
                </a:tc>
                <a:tc>
                  <a:txBody>
                    <a:bodyPr/>
                    <a:lstStyle/>
                    <a:p>
                      <a:pPr algn="ctr" fontAlgn="ctr"/>
                      <a:r>
                        <a:rPr lang="en-US" sz="900" u="none" strike="noStrike" dirty="0">
                          <a:effectLst/>
                        </a:rPr>
                        <a:t>10</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l" fontAlgn="b"/>
                      <a:r>
                        <a:rPr lang="en-US" sz="900" u="none" strike="noStrike">
                          <a:effectLst/>
                        </a:rPr>
                        <a:t>Check registration form with confirming Password</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*Wrong password in confirm field*</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dirty="0">
                          <a:effectLst/>
                        </a:rPr>
                        <a:t>NO Validation Errors</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a:effectLst/>
                        </a:rPr>
                        <a:t>NO Validation Errors</a:t>
                      </a:r>
                      <a:endParaRPr lang="en-US" sz="900" b="0" i="0" u="none" strike="noStrike">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dirty="0">
                          <a:effectLst/>
                        </a:rPr>
                        <a:t>PASS</a:t>
                      </a:r>
                      <a:endParaRPr lang="en-US" sz="900" b="0" i="0" u="none" strike="noStrike" dirty="0">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1242317762"/>
                  </a:ext>
                </a:extLst>
              </a:tr>
              <a:tr h="675781">
                <a:tc rowSpan="2">
                  <a:txBody>
                    <a:bodyPr/>
                    <a:lstStyle/>
                    <a:p>
                      <a:pPr algn="ctr" fontAlgn="ctr"/>
                      <a:r>
                        <a:rPr lang="en-US" sz="900" u="none" strike="noStrike" dirty="0">
                          <a:effectLst/>
                        </a:rPr>
                        <a:t>Compiler</a:t>
                      </a:r>
                      <a:endParaRPr lang="en-US" sz="900" b="0" i="0" u="none" strike="noStrike" dirty="0">
                        <a:solidFill>
                          <a:schemeClr val="tx1"/>
                        </a:solidFill>
                        <a:effectLst/>
                        <a:latin typeface="Calibri" panose="020F0502020204030204" pitchFamily="34" charset="0"/>
                      </a:endParaRPr>
                    </a:p>
                  </a:txBody>
                  <a:tcPr marL="6903" marR="6903" marT="6903" marB="0" anchor="ctr"/>
                </a:tc>
                <a:tc rowSpan="2">
                  <a:txBody>
                    <a:bodyPr/>
                    <a:lstStyle/>
                    <a:p>
                      <a:pPr algn="ctr" fontAlgn="ctr"/>
                      <a:r>
                        <a:rPr lang="en-US" sz="900" u="none" strike="noStrike" dirty="0">
                          <a:effectLst/>
                        </a:rPr>
                        <a:t>ONCC-11</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ctr"/>
                      <a:r>
                        <a:rPr lang="en-US" sz="900" b="0" u="none" strike="noStrike" dirty="0">
                          <a:solidFill>
                            <a:schemeClr val="bg1"/>
                          </a:solidFill>
                          <a:effectLst/>
                        </a:rPr>
                        <a:t>1</a:t>
                      </a:r>
                      <a:endParaRPr lang="en-US" sz="900" b="0" i="0" u="none" strike="noStrike" dirty="0">
                        <a:solidFill>
                          <a:schemeClr val="bg1"/>
                        </a:solidFill>
                        <a:effectLst/>
                        <a:latin typeface="Calibri" panose="020F0502020204030204" pitchFamily="34" charset="0"/>
                      </a:endParaRPr>
                    </a:p>
                  </a:txBody>
                  <a:tcPr marL="6903" marR="6903" marT="6903"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dirty="0">
                          <a:effectLst/>
                        </a:rPr>
                        <a:t>Choosing the language from the drop-down menu with selecting a language</a:t>
                      </a:r>
                    </a:p>
                    <a:p>
                      <a:pPr algn="l" fontAlgn="b"/>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fi-FI" sz="900" u="none" strike="noStrike" dirty="0">
                          <a:effectLst/>
                        </a:rPr>
                        <a:t>Java/Python/C/C++/C#</a:t>
                      </a:r>
                    </a:p>
                    <a:p>
                      <a:pPr algn="ctr" fontAlgn="b"/>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u="none" strike="noStrike" dirty="0">
                          <a:effectLst/>
                        </a:rPr>
                        <a:t>NO Validation Errors</a:t>
                      </a:r>
                    </a:p>
                    <a:p>
                      <a:pPr algn="ctr" fontAlgn="b"/>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dirty="0">
                          <a:effectLst/>
                        </a:rPr>
                        <a:t>NO Validation Errors</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u="none" strike="noStrike" dirty="0">
                          <a:effectLst/>
                        </a:rPr>
                        <a:t>PASS</a:t>
                      </a:r>
                    </a:p>
                    <a:p>
                      <a:pPr algn="ctr" fontAlgn="b"/>
                      <a:endParaRPr lang="en-US" sz="900" b="0" i="0" u="none" strike="noStrike" dirty="0">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1590869417"/>
                  </a:ext>
                </a:extLst>
              </a:tr>
              <a:tr h="675781">
                <a:tc vMerge="1">
                  <a:txBody>
                    <a:bodyPr/>
                    <a:lstStyle/>
                    <a:p>
                      <a:pPr algn="ctr" fontAlgn="ctr"/>
                      <a:endParaRPr lang="en-US" sz="900" b="0" i="0" u="none" strike="noStrike" dirty="0">
                        <a:solidFill>
                          <a:srgbClr val="000000"/>
                        </a:solidFill>
                        <a:effectLst/>
                        <a:latin typeface="Calibri" panose="020F0502020204030204" pitchFamily="34" charset="0"/>
                      </a:endParaRPr>
                    </a:p>
                  </a:txBody>
                  <a:tcPr marL="6903" marR="6903" marT="6903" marB="0" anchor="ctr"/>
                </a:tc>
                <a:tc vMerge="1">
                  <a:txBody>
                    <a:bodyPr/>
                    <a:lstStyle/>
                    <a:p>
                      <a:pPr algn="ctr" fontAlgn="ctr"/>
                      <a:endParaRPr lang="en-US" sz="900" b="0" i="0" u="none" strike="noStrike" dirty="0">
                        <a:solidFill>
                          <a:srgbClr val="000000"/>
                        </a:solidFill>
                        <a:effectLst/>
                        <a:latin typeface="Calibri" panose="020F0502020204030204" pitchFamily="34" charset="0"/>
                      </a:endParaRPr>
                    </a:p>
                  </a:txBody>
                  <a:tcPr marL="6903" marR="6903" marT="6903" marB="0" anchor="ctr"/>
                </a:tc>
                <a:tc>
                  <a:txBody>
                    <a:bodyPr/>
                    <a:lstStyle/>
                    <a:p>
                      <a:pPr algn="ctr" fontAlgn="ctr"/>
                      <a:r>
                        <a:rPr lang="en-US" sz="900" b="0" u="none" strike="noStrike" dirty="0">
                          <a:solidFill>
                            <a:schemeClr val="bg1"/>
                          </a:solidFill>
                          <a:effectLst/>
                        </a:rPr>
                        <a:t>2</a:t>
                      </a:r>
                      <a:endParaRPr lang="en-US" sz="900" b="0" i="0" u="none" strike="noStrike" dirty="0">
                        <a:solidFill>
                          <a:schemeClr val="bg1"/>
                        </a:solidFill>
                        <a:effectLst/>
                        <a:latin typeface="Calibri" panose="020F0502020204030204" pitchFamily="34" charset="0"/>
                      </a:endParaRPr>
                    </a:p>
                  </a:txBody>
                  <a:tcPr marL="6903" marR="6903" marT="6903"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dirty="0">
                          <a:effectLst/>
                        </a:rPr>
                        <a:t>Choosing the language from the drop-down menu without selecting a language</a:t>
                      </a:r>
                    </a:p>
                    <a:p>
                      <a:pPr algn="l" fontAlgn="b"/>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dirty="0">
                          <a:effectLst/>
                        </a:rPr>
                        <a:t>*Blank*</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dirty="0">
                          <a:effectLst/>
                        </a:rPr>
                        <a:t>Validation Errors</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algn="ctr" fontAlgn="b"/>
                      <a:r>
                        <a:rPr lang="en-US" sz="900" u="none" strike="noStrike" dirty="0">
                          <a:effectLst/>
                        </a:rPr>
                        <a:t>Validation Errors</a:t>
                      </a:r>
                      <a:endParaRPr lang="en-US" sz="900" b="0" i="0" u="none" strike="noStrike" dirty="0">
                        <a:solidFill>
                          <a:schemeClr val="tx1"/>
                        </a:solidFill>
                        <a:effectLst/>
                        <a:latin typeface="Calibri" panose="020F0502020204030204" pitchFamily="34" charset="0"/>
                      </a:endParaRPr>
                    </a:p>
                  </a:txBody>
                  <a:tcPr marL="6903" marR="6903" marT="6903"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900" u="none" strike="noStrike" dirty="0">
                          <a:effectLst/>
                        </a:rPr>
                        <a:t>PASS</a:t>
                      </a:r>
                    </a:p>
                    <a:p>
                      <a:pPr algn="ctr" fontAlgn="b"/>
                      <a:endParaRPr lang="en-US" sz="900" b="0" i="0" u="none" strike="noStrike" dirty="0">
                        <a:solidFill>
                          <a:schemeClr val="tx1"/>
                        </a:solidFill>
                        <a:effectLst/>
                        <a:latin typeface="Calibri" panose="020F0502020204030204" pitchFamily="34" charset="0"/>
                      </a:endParaRPr>
                    </a:p>
                  </a:txBody>
                  <a:tcPr marL="6903" marR="6903" marT="6903" marB="0" anchor="ctr"/>
                </a:tc>
                <a:extLst>
                  <a:ext uri="{0D108BD9-81ED-4DB2-BD59-A6C34878D82A}">
                    <a16:rowId xmlns:a16="http://schemas.microsoft.com/office/drawing/2014/main" val="1097791779"/>
                  </a:ext>
                </a:extLst>
              </a:tr>
            </a:tbl>
          </a:graphicData>
        </a:graphic>
      </p:graphicFrame>
      <p:sp>
        <p:nvSpPr>
          <p:cNvPr id="2" name="Title 1">
            <a:extLst>
              <a:ext uri="{FF2B5EF4-FFF2-40B4-BE49-F238E27FC236}">
                <a16:creationId xmlns:a16="http://schemas.microsoft.com/office/drawing/2014/main" id="{48BFE510-80FE-4046-8457-3A8AB29210AE}"/>
              </a:ext>
            </a:extLst>
          </p:cNvPr>
          <p:cNvSpPr>
            <a:spLocks noGrp="1"/>
          </p:cNvSpPr>
          <p:nvPr>
            <p:ph type="title"/>
          </p:nvPr>
        </p:nvSpPr>
        <p:spPr>
          <a:xfrm>
            <a:off x="499237" y="369394"/>
            <a:ext cx="11101135" cy="906245"/>
          </a:xfrm>
        </p:spPr>
        <p:txBody>
          <a:bodyPr>
            <a:normAutofit/>
          </a:bodyPr>
          <a:lstStyle/>
          <a:p>
            <a:r>
              <a:rPr lang="en-US" sz="4800" dirty="0"/>
              <a:t>Sprint 3 Test Cases</a:t>
            </a:r>
          </a:p>
        </p:txBody>
      </p:sp>
    </p:spTree>
    <p:extLst>
      <p:ext uri="{BB962C8B-B14F-4D97-AF65-F5344CB8AC3E}">
        <p14:creationId xmlns:p14="http://schemas.microsoft.com/office/powerpoint/2010/main" val="3474705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5D4FC7C3-CDCB-4510-9A94-69C86D15F5B0}"/>
              </a:ext>
            </a:extLst>
          </p:cNvPr>
          <p:cNvPicPr>
            <a:picLocks noChangeAspect="1"/>
          </p:cNvPicPr>
          <p:nvPr/>
        </p:nvPicPr>
        <p:blipFill rotWithShape="1">
          <a:blip r:embed="rId2"/>
          <a:srcRect b="4052"/>
          <a:stretch/>
        </p:blipFill>
        <p:spPr>
          <a:xfrm>
            <a:off x="499234" y="1814287"/>
            <a:ext cx="6467621" cy="4674318"/>
          </a:xfrm>
          <a:prstGeom prst="rect">
            <a:avLst/>
          </a:prstGeom>
        </p:spPr>
      </p:pic>
      <p:sp>
        <p:nvSpPr>
          <p:cNvPr id="2" name="Title 1">
            <a:extLst>
              <a:ext uri="{FF2B5EF4-FFF2-40B4-BE49-F238E27FC236}">
                <a16:creationId xmlns:a16="http://schemas.microsoft.com/office/drawing/2014/main" id="{48BFE510-80FE-4046-8457-3A8AB29210AE}"/>
              </a:ext>
            </a:extLst>
          </p:cNvPr>
          <p:cNvSpPr>
            <a:spLocks noGrp="1"/>
          </p:cNvSpPr>
          <p:nvPr>
            <p:ph type="title"/>
          </p:nvPr>
        </p:nvSpPr>
        <p:spPr>
          <a:xfrm>
            <a:off x="499237" y="369394"/>
            <a:ext cx="11101135" cy="906245"/>
          </a:xfrm>
        </p:spPr>
        <p:txBody>
          <a:bodyPr>
            <a:normAutofit/>
          </a:bodyPr>
          <a:lstStyle/>
          <a:p>
            <a:r>
              <a:rPr lang="en-US" sz="4800" dirty="0"/>
              <a:t>Sprint 3 Hours Burndown </a:t>
            </a:r>
          </a:p>
        </p:txBody>
      </p:sp>
      <p:sp>
        <p:nvSpPr>
          <p:cNvPr id="5" name="TextBox 4">
            <a:extLst>
              <a:ext uri="{FF2B5EF4-FFF2-40B4-BE49-F238E27FC236}">
                <a16:creationId xmlns:a16="http://schemas.microsoft.com/office/drawing/2014/main" id="{47F512E2-353C-4440-83CE-7BB207F2D7AA}"/>
              </a:ext>
            </a:extLst>
          </p:cNvPr>
          <p:cNvSpPr txBox="1"/>
          <p:nvPr/>
        </p:nvSpPr>
        <p:spPr>
          <a:xfrm>
            <a:off x="499237" y="1121750"/>
            <a:ext cx="8474927" cy="369332"/>
          </a:xfrm>
          <a:prstGeom prst="rect">
            <a:avLst/>
          </a:prstGeom>
          <a:noFill/>
        </p:spPr>
        <p:txBody>
          <a:bodyPr wrap="square" rtlCol="0">
            <a:spAutoFit/>
          </a:bodyPr>
          <a:lstStyle/>
          <a:p>
            <a:r>
              <a:rPr lang="en-US" dirty="0"/>
              <a:t>October 6, 2020 - October15, 2020</a:t>
            </a:r>
          </a:p>
        </p:txBody>
      </p:sp>
      <p:sp>
        <p:nvSpPr>
          <p:cNvPr id="3" name="TextBox 2">
            <a:extLst>
              <a:ext uri="{FF2B5EF4-FFF2-40B4-BE49-F238E27FC236}">
                <a16:creationId xmlns:a16="http://schemas.microsoft.com/office/drawing/2014/main" id="{4E981EEC-B133-4300-861C-7A6D1E4E2EE4}"/>
              </a:ext>
            </a:extLst>
          </p:cNvPr>
          <p:cNvSpPr txBox="1"/>
          <p:nvPr/>
        </p:nvSpPr>
        <p:spPr>
          <a:xfrm>
            <a:off x="7126515" y="3274282"/>
            <a:ext cx="506548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We used Excel sheet to express our burndown charts.</a:t>
            </a:r>
          </a:p>
          <a:p>
            <a:pPr marL="285750" indent="-285750">
              <a:buFont typeface="Arial" panose="020B0604020202020204" pitchFamily="34" charset="0"/>
              <a:buChar char="•"/>
            </a:pPr>
            <a:r>
              <a:rPr lang="en-US" dirty="0"/>
              <a:t>This chart is based on Total Hours</a:t>
            </a:r>
          </a:p>
          <a:p>
            <a:pPr marL="285750" indent="-285750">
              <a:buFont typeface="Arial" panose="020B0604020202020204" pitchFamily="34" charset="0"/>
              <a:buChar char="•"/>
            </a:pPr>
            <a:r>
              <a:rPr lang="en-US" dirty="0"/>
              <a:t>Expected Hours=45</a:t>
            </a:r>
          </a:p>
          <a:p>
            <a:pPr marL="285750" indent="-285750">
              <a:buFont typeface="Arial" panose="020B0604020202020204" pitchFamily="34" charset="0"/>
              <a:buChar char="•"/>
            </a:pPr>
            <a:r>
              <a:rPr lang="en-US" dirty="0"/>
              <a:t>Completed Hours=45 </a:t>
            </a:r>
          </a:p>
          <a:p>
            <a:pPr marL="285750" indent="-285750">
              <a:buFont typeface="Arial" panose="020B0604020202020204" pitchFamily="34" charset="0"/>
              <a:buChar char="•"/>
            </a:pPr>
            <a:r>
              <a:rPr lang="en-US" dirty="0"/>
              <a:t>Completed Artifacts (hours) = 100%</a:t>
            </a:r>
          </a:p>
        </p:txBody>
      </p:sp>
    </p:spTree>
    <p:extLst>
      <p:ext uri="{BB962C8B-B14F-4D97-AF65-F5344CB8AC3E}">
        <p14:creationId xmlns:p14="http://schemas.microsoft.com/office/powerpoint/2010/main" val="2097087050"/>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A7A7A7"/>
      </a:dk2>
      <a:lt2>
        <a:srgbClr val="535353"/>
      </a:lt2>
      <a:accent1>
        <a:srgbClr val="052F61"/>
      </a:accent1>
      <a:accent2>
        <a:srgbClr val="A50E82"/>
      </a:accent2>
      <a:accent3>
        <a:srgbClr val="14967C"/>
      </a:accent3>
      <a:accent4>
        <a:srgbClr val="6A9E1F"/>
      </a:accent4>
      <a:accent5>
        <a:srgbClr val="E87D37"/>
      </a:accent5>
      <a:accent6>
        <a:srgbClr val="C6232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{1C27E350-F625-444D-967C-1F0F40312554}tf16401378</Template>
  <TotalTime>8</TotalTime>
  <Words>1065</Words>
  <Application>Microsoft Macintosh PowerPoint</Application>
  <PresentationFormat>Widescreen</PresentationFormat>
  <Paragraphs>309</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Calibri</vt:lpstr>
      <vt:lpstr>Arial</vt:lpstr>
      <vt:lpstr>Slice</vt:lpstr>
      <vt:lpstr>ONLINE COMPILER USING CLOUD COMPUTING</vt:lpstr>
      <vt:lpstr>INTRODUCTION</vt:lpstr>
      <vt:lpstr>PERSONA</vt:lpstr>
      <vt:lpstr>TECHNOLOGIES USED</vt:lpstr>
      <vt:lpstr>Sprint 2 Recap</vt:lpstr>
      <vt:lpstr>SPRINTS</vt:lpstr>
      <vt:lpstr>Sprint 3 Artifacts</vt:lpstr>
      <vt:lpstr>Sprint 3 Test Cases</vt:lpstr>
      <vt:lpstr>Sprint 3 Hours Burndown </vt:lpstr>
      <vt:lpstr>Product Backlog </vt:lpstr>
      <vt:lpstr>RETROSPECTIVE SPRINT 3</vt:lpstr>
      <vt:lpstr>MVP</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COMPILER USING CLOUD COMPUTING</dc:title>
  <cp:lastModifiedBy>Harshada Harshada</cp:lastModifiedBy>
  <cp:revision>7</cp:revision>
  <dcterms:modified xsi:type="dcterms:W3CDTF">2021-05-03T01:21:06Z</dcterms:modified>
</cp:coreProperties>
</file>