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Demo of code walkthrough of mindsmover.com</a:t>
          </a:r>
          <a:endParaRPr lang="en-US" sz="4000" dirty="0" smtClean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175267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5B10DDA5-51F8-4901-B7D3-021A1F4808D2}" type="presOf" srcId="{56941AC6-EA2C-431D-94F6-9353FA1450CA}" destId="{44B310B3-17C9-47DA-9BD2-71FD118882DE}" srcOrd="0" destOrd="0" presId="urn:microsoft.com/office/officeart/2005/8/layout/lProcess3"/>
    <dgm:cxn modelId="{C73B0766-1ED2-4C94-9FF9-1FCB6F9C20D9}" type="presOf" srcId="{6FDEEA62-FE71-4E77-82AA-2698082C4932}" destId="{49D8894D-0D36-4692-B021-117D1E73DE50}" srcOrd="0" destOrd="0" presId="urn:microsoft.com/office/officeart/2005/8/layout/lProcess3"/>
    <dgm:cxn modelId="{8CA013C7-4C97-487C-B4E8-1CA15F22FBBE}" type="presParOf" srcId="{44B310B3-17C9-47DA-9BD2-71FD118882DE}" destId="{CCA927FF-53C7-4AE1-8A4E-0EB2036FED28}" srcOrd="0" destOrd="0" presId="urn:microsoft.com/office/officeart/2005/8/layout/lProcess3"/>
    <dgm:cxn modelId="{6646A706-CAF2-4D4D-AAC0-7EB1423CD631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304792" y="1176"/>
          <a:ext cx="8238578" cy="1880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Demo of code walkthrough of mindsmover.com</a:t>
          </a:r>
          <a:endParaRPr lang="en-US" sz="4000" kern="1200" dirty="0" smtClean="0"/>
        </a:p>
      </dsp:txBody>
      <dsp:txXfrm>
        <a:off x="1244909" y="1176"/>
        <a:ext cx="6358344" cy="188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www.linkedin.com/in/anchalsrivastava/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hyperlink" Target="mindsmover.com" TargetMode="Externa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2762939"/>
              </p:ext>
            </p:extLst>
          </p:nvPr>
        </p:nvGraphicFramePr>
        <p:xfrm>
          <a:off x="1721224" y="2079812"/>
          <a:ext cx="8848164" cy="18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55</cp:revision>
  <dcterms:created xsi:type="dcterms:W3CDTF">2019-09-21T15:36:28Z</dcterms:created>
  <dcterms:modified xsi:type="dcterms:W3CDTF">2019-10-05T23:53:47Z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