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6" r:id="rId4"/>
    <p:sldId id="272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816" y="-19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Using HTML/JSX in React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5B10DDA5-51F8-4901-B7D3-021A1F4808D2}" type="presOf" srcId="{56941AC6-EA2C-431D-94F6-9353FA1450CA}" destId="{44B310B3-17C9-47DA-9BD2-71FD118882DE}" srcOrd="0" destOrd="0" presId="urn:microsoft.com/office/officeart/2005/8/layout/lProcess3"/>
    <dgm:cxn modelId="{C73B0766-1ED2-4C94-9FF9-1FCB6F9C20D9}" type="presOf" srcId="{6FDEEA62-FE71-4E77-82AA-2698082C4932}" destId="{49D8894D-0D36-4692-B021-117D1E73DE50}" srcOrd="0" destOrd="0" presId="urn:microsoft.com/office/officeart/2005/8/layout/lProcess3"/>
    <dgm:cxn modelId="{8CA013C7-4C97-487C-B4E8-1CA15F22FBBE}" type="presParOf" srcId="{44B310B3-17C9-47DA-9BD2-71FD118882DE}" destId="{CCA927FF-53C7-4AE1-8A4E-0EB2036FED28}" srcOrd="0" destOrd="0" presId="urn:microsoft.com/office/officeart/2005/8/layout/lProcess3"/>
    <dgm:cxn modelId="{6646A706-CAF2-4D4D-AAC0-7EB1423CD631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– What is HTML?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9385A15-9938-49A2-AA43-A15567FA6CAB}" type="presOf" srcId="{56941AC6-EA2C-431D-94F6-9353FA1450CA}" destId="{44B310B3-17C9-47DA-9BD2-71FD118882DE}" srcOrd="0" destOrd="0" presId="urn:microsoft.com/office/officeart/2005/8/layout/lProcess3"/>
    <dgm:cxn modelId="{19776A6C-61F5-4A56-85B7-EEC39CDB183B}" type="presOf" srcId="{6FDEEA62-FE71-4E77-82AA-2698082C4932}" destId="{49D8894D-0D36-4692-B021-117D1E73DE50}" srcOrd="0" destOrd="0" presId="urn:microsoft.com/office/officeart/2005/8/layout/lProcess3"/>
    <dgm:cxn modelId="{D6A5C8F5-B651-47F0-9BE0-19080B9DD172}" type="presParOf" srcId="{44B310B3-17C9-47DA-9BD2-71FD118882DE}" destId="{CCA927FF-53C7-4AE1-8A4E-0EB2036FED28}" srcOrd="0" destOrd="0" presId="urn:microsoft.com/office/officeart/2005/8/layout/lProcess3"/>
    <dgm:cxn modelId="{74FA0E58-FDA8-486A-87FE-E65389A59742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 custT="1"/>
      <dgm:spPr/>
      <dgm:t>
        <a:bodyPr/>
        <a:lstStyle/>
        <a:p>
          <a:pPr rtl="0"/>
          <a:r>
            <a:rPr lang="en-US" sz="4000" dirty="0" smtClean="0"/>
            <a:t>HTML Tags– html, head, body, title, header, br, link, image, div, span</a:t>
          </a:r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 custScaleX="342430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1C89916C-482A-426B-8150-6F803563C156}" type="presOf" srcId="{56941AC6-EA2C-431D-94F6-9353FA1450CA}" destId="{44B310B3-17C9-47DA-9BD2-71FD118882DE}" srcOrd="0" destOrd="0" presId="urn:microsoft.com/office/officeart/2005/8/layout/lProcess3"/>
    <dgm:cxn modelId="{711F4C5C-662C-4BCA-B3A5-70D62449DEC2}" type="presOf" srcId="{6FDEEA62-FE71-4E77-82AA-2698082C4932}" destId="{49D8894D-0D36-4692-B021-117D1E73DE50}" srcOrd="0" destOrd="0" presId="urn:microsoft.com/office/officeart/2005/8/layout/lProcess3"/>
    <dgm:cxn modelId="{E7853BF4-1E1D-4BE7-B302-6B405BDDFF90}" type="presParOf" srcId="{44B310B3-17C9-47DA-9BD2-71FD118882DE}" destId="{CCA927FF-53C7-4AE1-8A4E-0EB2036FED28}" srcOrd="0" destOrd="0" presId="urn:microsoft.com/office/officeart/2005/8/layout/lProcess3"/>
    <dgm:cxn modelId="{F1CD78B2-DCF5-4C49-9123-78B48ADBB1F6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2073788" y="1176"/>
          <a:ext cx="4700587" cy="1880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Using HTML/JSX in React</a:t>
          </a:r>
        </a:p>
      </dsp:txBody>
      <dsp:txXfrm>
        <a:off x="3013905" y="1176"/>
        <a:ext cx="2820353" cy="188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580" y="164598"/>
          <a:ext cx="8847003" cy="1033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– What is HTML?</a:t>
          </a:r>
        </a:p>
      </dsp:txBody>
      <dsp:txXfrm>
        <a:off x="517299" y="164598"/>
        <a:ext cx="7813566" cy="103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664" y="89734"/>
          <a:ext cx="10128790" cy="11831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HTML Tags– html, head, body, title, header, br, link, image, div, span</a:t>
          </a:r>
        </a:p>
      </dsp:txBody>
      <dsp:txXfrm>
        <a:off x="592247" y="89734"/>
        <a:ext cx="8945624" cy="1183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www.linkedin.com/in/anchalsrivastava/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hyperlink" Target="mindsmover.com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2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mindsmover.com" TargetMode="External"/><Relationship Id="rId7" Type="http://schemas.openxmlformats.org/officeDocument/2006/relationships/diagramQuickStyle" Target="../diagrams/quickStyle3.xm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2390710"/>
              </p:ext>
            </p:extLst>
          </p:nvPr>
        </p:nvGraphicFramePr>
        <p:xfrm>
          <a:off x="1721224" y="2079812"/>
          <a:ext cx="8848164" cy="18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082" y="1496510"/>
            <a:ext cx="119589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</a:t>
            </a: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is the standard markup language for creating Web </a:t>
            </a:r>
            <a:r>
              <a:rPr lang="en-HK" sz="2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pages</a:t>
            </a:r>
            <a:endParaRPr lang="en-HK" sz="2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stands for Hyper Text Markup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describes the structure of a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consists of a series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tell the browser how to display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elements are represented by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HTML tags label pieces of content such as "heading", "paragraph", "table", and so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sz="2800" dirty="0">
                <a:solidFill>
                  <a:srgbClr val="0000CD"/>
                </a:solidFill>
                <a:latin typeface="Consolas" panose="020B0609020204030204" pitchFamily="49" charset="0"/>
              </a:rPr>
              <a:t>Browsers do not display the HTML tags, but use them to render the content of the page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78291315"/>
              </p:ext>
            </p:extLst>
          </p:nvPr>
        </p:nvGraphicFramePr>
        <p:xfrm>
          <a:off x="1739153" y="-125506"/>
          <a:ext cx="8848164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55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141" y="1496219"/>
            <a:ext cx="117303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&lt;head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	&lt;title&gt;mindsmover.com&lt;/title&gt;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&lt;body&gt;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&lt;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h1/2/3/4/5/6&gt;Welcome to mindsmover.com&lt;/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h1&gt;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&lt;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p&gt;You can learn React, it’s easy. Just stay committed till the end of this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&lt;a href="http://mindsmover.com/</a:t>
            </a:r>
            <a:r>
              <a:rPr lang="en-HK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details?id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=5d8ca6ea5d478300005f349f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"&gt;Open Java/React Course&lt;/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a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&lt;div&gt; </a:t>
            </a: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	   &lt;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img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src=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"http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://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mindsmover.com/static/media/mm-logo-big.8c581d2a.jpg" alt=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mindsmover.com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" width="104" height="142</a:t>
            </a:r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 &lt;br/&gt;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&lt;button&gt;Click me&lt;/button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&gt;&lt;/div&gt;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&lt;div&gt;Hello, do you want to learn Java/React&lt;/div&gt;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&lt;div&gt;Yes, I do and I’m committing my time to learn Java and React&lt;/div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&lt;span&gt;Are you working on home exercises? &lt;/span&gt;</a:t>
            </a: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&lt;span&gt;- Yes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I’m&lt;/span&gt;</a:t>
            </a:r>
            <a:endParaRPr lang="en-HK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HK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HK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0485173"/>
              </p:ext>
            </p:extLst>
          </p:nvPr>
        </p:nvGraphicFramePr>
        <p:xfrm>
          <a:off x="1559858" y="74806"/>
          <a:ext cx="10130119" cy="136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533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33907" y="2569579"/>
            <a:ext cx="1133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4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7182" y="74806"/>
            <a:ext cx="9774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JSX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7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33907" y="2569579"/>
            <a:ext cx="1133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1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198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54</cp:revision>
  <dcterms:created xsi:type="dcterms:W3CDTF">2019-09-21T15:36:28Z</dcterms:created>
  <dcterms:modified xsi:type="dcterms:W3CDTF">2019-10-05T23:50:53Z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