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sldIdLst>
    <p:sldId id="264" r:id="rId3"/>
    <p:sldId id="256" r:id="rId4"/>
    <p:sldId id="259" r:id="rId5"/>
    <p:sldId id="258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6410"/>
  </p:normalViewPr>
  <p:slideViewPr>
    <p:cSldViewPr snapToGrid="0">
      <p:cViewPr varScale="1">
        <p:scale>
          <a:sx n="77" d="100"/>
          <a:sy n="77" d="100"/>
        </p:scale>
        <p:origin x="1022" y="-43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The </a:t>
          </a:r>
          <a:r>
            <a:rPr lang="en-HK" b="1" dirty="0" smtClean="0"/>
            <a:t>DOM</a:t>
          </a:r>
          <a:r>
            <a:rPr lang="en-HK" dirty="0" smtClean="0"/>
            <a:t> is an object-based representation of the source </a:t>
          </a:r>
          <a:r>
            <a:rPr lang="en-HK" b="1" dirty="0" smtClean="0"/>
            <a:t>HTML </a:t>
          </a:r>
          <a:r>
            <a:rPr lang="en-HK" dirty="0" smtClean="0"/>
            <a:t>document.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To see HTML, go to chrome open a website and then press F12 and then Click on Elements 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smtClean="0"/>
            <a:t>Virtual DOM is an object that is a representation of the browser DOM.</a:t>
          </a:r>
          <a:endParaRPr lang="en-US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D6C12E4A-47FA-4F1B-B10B-B39C3EEFF521}">
      <dgm:prSet/>
      <dgm:spPr/>
      <dgm:t>
        <a:bodyPr/>
        <a:lstStyle/>
        <a:p>
          <a:pPr rtl="0"/>
          <a:r>
            <a:rPr lang="en-US" smtClean="0"/>
            <a:t>React is fast as it uses virtual DOM instead of directly using DOM. So each part of the React can be updated independently.</a:t>
          </a:r>
          <a:endParaRPr lang="en-US"/>
        </a:p>
      </dgm:t>
    </dgm:pt>
    <dgm:pt modelId="{DE447A7F-E69F-40D4-9385-E4E243A59CA4}" type="parTrans" cxnId="{5B293640-A9DB-471C-8513-73DAFA0C8FD8}">
      <dgm:prSet/>
      <dgm:spPr/>
      <dgm:t>
        <a:bodyPr/>
        <a:lstStyle/>
        <a:p>
          <a:endParaRPr lang="en-US"/>
        </a:p>
      </dgm:t>
    </dgm:pt>
    <dgm:pt modelId="{826D49C1-C21D-4F82-BAEB-7AC7E67F1565}" type="sibTrans" cxnId="{5B293640-A9DB-471C-8513-73DAFA0C8FD8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CD816F83-39DD-4D50-84CD-98BC7E7C121D}" type="pres">
      <dgm:prSet presAssocID="{D6C12E4A-47FA-4F1B-B10B-B39C3EEFF52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93640-A9DB-471C-8513-73DAFA0C8FD8}" srcId="{FC274816-65BD-47A2-A25B-8697937B2AD7}" destId="{D6C12E4A-47FA-4F1B-B10B-B39C3EEFF521}" srcOrd="3" destOrd="0" parTransId="{DE447A7F-E69F-40D4-9385-E4E243A59CA4}" sibTransId="{826D49C1-C21D-4F82-BAEB-7AC7E67F1565}"/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0953768F-7E0F-4371-8DE6-7E8FE93D2F08}" type="presOf" srcId="{1A382FDD-5598-4CEC-A749-22FA1AF3421C}" destId="{7C28A8C2-4274-43FF-B9CC-A39D52C7BA6F}" srcOrd="0" destOrd="0" presId="urn:microsoft.com/office/officeart/2005/8/layout/vList2"/>
    <dgm:cxn modelId="{AF0BA25B-2E4A-4830-97E9-81D953B560FB}" type="presOf" srcId="{D6C12E4A-47FA-4F1B-B10B-B39C3EEFF521}" destId="{CD816F83-39DD-4D50-84CD-98BC7E7C121D}" srcOrd="0" destOrd="0" presId="urn:microsoft.com/office/officeart/2005/8/layout/vList2"/>
    <dgm:cxn modelId="{360BC25D-EE58-400E-B802-5940E7D27B70}" type="presOf" srcId="{D8D6C5AC-1DA5-4C06-A0CC-1AEBFB08A5B3}" destId="{45BA92F0-EA2D-4945-B781-A853A3FB9EE9}" srcOrd="0" destOrd="0" presId="urn:microsoft.com/office/officeart/2005/8/layout/vList2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7B729D84-58E9-4F77-B786-98D16D4BCECA}" type="presOf" srcId="{9010DA5B-B11C-45E3-889F-C5A1DBDAC4F4}" destId="{66349103-2F22-4071-B3DB-A728A4AB40C9}" srcOrd="0" destOrd="0" presId="urn:microsoft.com/office/officeart/2005/8/layout/vList2"/>
    <dgm:cxn modelId="{A7A30A6C-C4E4-4E09-A7A1-0CC823EC4964}" type="presOf" srcId="{FC274816-65BD-47A2-A25B-8697937B2AD7}" destId="{B749F905-B0BC-4DF5-AF4D-C984BCDB719C}" srcOrd="0" destOrd="0" presId="urn:microsoft.com/office/officeart/2005/8/layout/vList2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38A31593-420C-4F0E-99ED-DE78ED016ACA}" type="presParOf" srcId="{B749F905-B0BC-4DF5-AF4D-C984BCDB719C}" destId="{7C28A8C2-4274-43FF-B9CC-A39D52C7BA6F}" srcOrd="0" destOrd="0" presId="urn:microsoft.com/office/officeart/2005/8/layout/vList2"/>
    <dgm:cxn modelId="{4FF492B3-378F-4CD1-8EC0-344CEBDB3817}" type="presParOf" srcId="{B749F905-B0BC-4DF5-AF4D-C984BCDB719C}" destId="{0F4EEC4D-422E-4016-970B-92AD45CC1710}" srcOrd="1" destOrd="0" presId="urn:microsoft.com/office/officeart/2005/8/layout/vList2"/>
    <dgm:cxn modelId="{51BF8EEE-537A-4F46-A347-8023CB7FF2C0}" type="presParOf" srcId="{B749F905-B0BC-4DF5-AF4D-C984BCDB719C}" destId="{66349103-2F22-4071-B3DB-A728A4AB40C9}" srcOrd="2" destOrd="0" presId="urn:microsoft.com/office/officeart/2005/8/layout/vList2"/>
    <dgm:cxn modelId="{BE66576D-13E8-4466-8F99-B8D49C84A9C6}" type="presParOf" srcId="{B749F905-B0BC-4DF5-AF4D-C984BCDB719C}" destId="{D3F7DA2F-8D53-4F2A-8B75-AB59503BED60}" srcOrd="3" destOrd="0" presId="urn:microsoft.com/office/officeart/2005/8/layout/vList2"/>
    <dgm:cxn modelId="{0C7E30B0-E1F1-4C5D-946E-D8FCC0C3AD69}" type="presParOf" srcId="{B749F905-B0BC-4DF5-AF4D-C984BCDB719C}" destId="{45BA92F0-EA2D-4945-B781-A853A3FB9EE9}" srcOrd="4" destOrd="0" presId="urn:microsoft.com/office/officeart/2005/8/layout/vList2"/>
    <dgm:cxn modelId="{08713C3B-35CE-4222-9121-A45408DE37B8}" type="presParOf" srcId="{B749F905-B0BC-4DF5-AF4D-C984BCDB719C}" destId="{99407417-0A9B-48EA-8FAD-06B489C73C7F}" srcOrd="5" destOrd="0" presId="urn:microsoft.com/office/officeart/2005/8/layout/vList2"/>
    <dgm:cxn modelId="{18A611F9-E303-4F6D-8FDB-6270C05B299F}" type="presParOf" srcId="{B749F905-B0BC-4DF5-AF4D-C984BCDB719C}" destId="{CD816F83-39DD-4D50-84CD-98BC7E7C12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Why React?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DCD21CFC-D154-4F32-9566-D543D4293D4B}" type="presOf" srcId="{56941AC6-EA2C-431D-94F6-9353FA1450CA}" destId="{44B310B3-17C9-47DA-9BD2-71FD118882DE}" srcOrd="0" destOrd="0" presId="urn:microsoft.com/office/officeart/2005/8/layout/lProcess3"/>
    <dgm:cxn modelId="{3F610E5A-D1D8-4833-817F-47021753AF5B}" type="presOf" srcId="{6FDEEA62-FE71-4E77-82AA-2698082C4932}" destId="{49D8894D-0D36-4692-B021-117D1E73DE50}" srcOrd="0" destOrd="0" presId="urn:microsoft.com/office/officeart/2005/8/layout/lProcess3"/>
    <dgm:cxn modelId="{752414CE-3F3A-46F6-B08A-B0C2574FF67C}" type="presParOf" srcId="{44B310B3-17C9-47DA-9BD2-71FD118882DE}" destId="{CCA927FF-53C7-4AE1-8A4E-0EB2036FED28}" srcOrd="0" destOrd="0" presId="urn:microsoft.com/office/officeart/2005/8/layout/lProcess3"/>
    <dgm:cxn modelId="{866E9FF5-6FE3-4CBA-A577-55376D45059B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0C8AF-3D73-45C7-A6AE-46DA69D05DF9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6ABCF-5D32-4EC1-A44C-4B4566970329}">
      <dgm:prSet phldrT="[Text]"/>
      <dgm:spPr/>
      <dgm:t>
        <a:bodyPr/>
        <a:lstStyle/>
        <a:p>
          <a:r>
            <a:rPr lang="en-US" dirty="0" smtClean="0"/>
            <a:t>MODEL (React Component, Virtual DOM, REDUX)</a:t>
          </a:r>
          <a:endParaRPr lang="en-US" dirty="0"/>
        </a:p>
      </dgm:t>
    </dgm:pt>
    <dgm:pt modelId="{9EF4C67A-A13A-4637-9365-0089F7BAAEC2}" type="parTrans" cxnId="{D67A5222-F208-4AC2-A4D1-5B85517D3FF8}">
      <dgm:prSet/>
      <dgm:spPr/>
      <dgm:t>
        <a:bodyPr/>
        <a:lstStyle/>
        <a:p>
          <a:endParaRPr lang="en-US"/>
        </a:p>
      </dgm:t>
    </dgm:pt>
    <dgm:pt modelId="{F48477FB-6DCC-4FA1-8A8B-B699BFDCB104}" type="sibTrans" cxnId="{D67A5222-F208-4AC2-A4D1-5B85517D3FF8}">
      <dgm:prSet/>
      <dgm:spPr/>
      <dgm:t>
        <a:bodyPr/>
        <a:lstStyle/>
        <a:p>
          <a:endParaRPr lang="en-US"/>
        </a:p>
      </dgm:t>
    </dgm:pt>
    <dgm:pt modelId="{F4F81586-11B4-4AFB-A961-1FDA77E2B939}">
      <dgm:prSet phldrT="[Text]"/>
      <dgm:spPr/>
      <dgm:t>
        <a:bodyPr/>
        <a:lstStyle/>
        <a:p>
          <a:r>
            <a:rPr lang="en-US" dirty="0" smtClean="0"/>
            <a:t>VIEW </a:t>
          </a:r>
        </a:p>
        <a:p>
          <a:r>
            <a:rPr lang="en-US" dirty="0" smtClean="0"/>
            <a:t>(Browser DOM)</a:t>
          </a:r>
          <a:endParaRPr lang="en-US" dirty="0"/>
        </a:p>
      </dgm:t>
    </dgm:pt>
    <dgm:pt modelId="{CDB3B94E-A9D2-4EB7-AF05-56CDE8084BB1}" type="parTrans" cxnId="{9BC9F19A-0C63-4C26-A88A-5F81DA249AB0}">
      <dgm:prSet/>
      <dgm:spPr/>
      <dgm:t>
        <a:bodyPr/>
        <a:lstStyle/>
        <a:p>
          <a:endParaRPr lang="en-US"/>
        </a:p>
      </dgm:t>
    </dgm:pt>
    <dgm:pt modelId="{882BDF62-8E81-491F-8E7C-35CFA6F9527A}" type="sibTrans" cxnId="{9BC9F19A-0C63-4C26-A88A-5F81DA249AB0}">
      <dgm:prSet/>
      <dgm:spPr/>
      <dgm:t>
        <a:bodyPr/>
        <a:lstStyle/>
        <a:p>
          <a:endParaRPr lang="en-US"/>
        </a:p>
      </dgm:t>
    </dgm:pt>
    <dgm:pt modelId="{C43E33BA-F8AC-439E-A71B-ABB9E90994A8}">
      <dgm:prSet phldrT="[Text]"/>
      <dgm:spPr/>
      <dgm:t>
        <a:bodyPr/>
        <a:lstStyle/>
        <a:p>
          <a:r>
            <a:rPr lang="en-US" dirty="0" smtClean="0"/>
            <a:t>USER </a:t>
          </a:r>
          <a:endParaRPr lang="en-US" dirty="0"/>
        </a:p>
      </dgm:t>
    </dgm:pt>
    <dgm:pt modelId="{2C3A4BD8-D00C-4618-9C77-AFC388C5FFB6}" type="parTrans" cxnId="{1D3B7250-8C30-4844-A032-55A6C284169C}">
      <dgm:prSet/>
      <dgm:spPr/>
      <dgm:t>
        <a:bodyPr/>
        <a:lstStyle/>
        <a:p>
          <a:endParaRPr lang="en-US"/>
        </a:p>
      </dgm:t>
    </dgm:pt>
    <dgm:pt modelId="{219D1AA5-876B-4667-88C4-56849A8DC492}" type="sibTrans" cxnId="{1D3B7250-8C30-4844-A032-55A6C284169C}">
      <dgm:prSet/>
      <dgm:spPr/>
      <dgm:t>
        <a:bodyPr/>
        <a:lstStyle/>
        <a:p>
          <a:endParaRPr lang="en-US"/>
        </a:p>
      </dgm:t>
    </dgm:pt>
    <dgm:pt modelId="{6C00A862-B89F-486C-9DAB-CAA574C11158}">
      <dgm:prSet phldrT="[Text]" custT="1"/>
      <dgm:spPr/>
      <dgm:t>
        <a:bodyPr/>
        <a:lstStyle/>
        <a:p>
          <a:r>
            <a:rPr lang="en-US" sz="2800" dirty="0" smtClean="0"/>
            <a:t>CONTROLLER (Click events, etc.)</a:t>
          </a:r>
          <a:endParaRPr lang="en-US" sz="2800" dirty="0"/>
        </a:p>
      </dgm:t>
    </dgm:pt>
    <dgm:pt modelId="{B19BC095-20C5-4EE9-ACB5-FFBF47E96F5F}" type="parTrans" cxnId="{D2055680-129D-4FF9-9C5A-6893292E16F2}">
      <dgm:prSet/>
      <dgm:spPr/>
      <dgm:t>
        <a:bodyPr/>
        <a:lstStyle/>
        <a:p>
          <a:endParaRPr lang="en-US"/>
        </a:p>
      </dgm:t>
    </dgm:pt>
    <dgm:pt modelId="{D2DC8558-120C-4112-B834-0DD26A42EB26}" type="sibTrans" cxnId="{D2055680-129D-4FF9-9C5A-6893292E16F2}">
      <dgm:prSet/>
      <dgm:spPr/>
      <dgm:t>
        <a:bodyPr/>
        <a:lstStyle/>
        <a:p>
          <a:endParaRPr lang="en-US"/>
        </a:p>
      </dgm:t>
    </dgm:pt>
    <dgm:pt modelId="{631B5D43-E4A9-49E1-9307-FC4CCFBF381F}" type="pres">
      <dgm:prSet presAssocID="{2290C8AF-3D73-45C7-A6AE-46DA69D05DF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C83FB2-39C4-4303-B58D-7E322130C2F9}" type="pres">
      <dgm:prSet presAssocID="{2086ABCF-5D32-4EC1-A44C-4B4566970329}" presName="node" presStyleLbl="node1" presStyleIdx="0" presStyleCnt="4" custScaleX="212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0F10A-AE01-4512-BC9C-9BBA7F79A00E}" type="pres">
      <dgm:prSet presAssocID="{2086ABCF-5D32-4EC1-A44C-4B4566970329}" presName="spNode" presStyleCnt="0"/>
      <dgm:spPr/>
    </dgm:pt>
    <dgm:pt modelId="{3833C0CE-2923-41A1-B7E5-DBE629650FAF}" type="pres">
      <dgm:prSet presAssocID="{F48477FB-6DCC-4FA1-8A8B-B699BFDCB104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BDC8733-F591-4FDD-8C80-05E9CC08DA07}" type="pres">
      <dgm:prSet presAssocID="{F4F81586-11B4-4AFB-A961-1FDA77E2B939}" presName="node" presStyleLbl="node1" presStyleIdx="1" presStyleCnt="4" custScaleX="1447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73A7B-658C-40A7-93FE-AA7DBF480D3C}" type="pres">
      <dgm:prSet presAssocID="{F4F81586-11B4-4AFB-A961-1FDA77E2B939}" presName="spNode" presStyleCnt="0"/>
      <dgm:spPr/>
    </dgm:pt>
    <dgm:pt modelId="{42CB8E8F-9235-47EB-A19D-C6CA0A909844}" type="pres">
      <dgm:prSet presAssocID="{882BDF62-8E81-491F-8E7C-35CFA6F9527A}" presName="sibTrans" presStyleLbl="sibTrans1D1" presStyleIdx="1" presStyleCnt="4"/>
      <dgm:spPr/>
      <dgm:t>
        <a:bodyPr/>
        <a:lstStyle/>
        <a:p>
          <a:endParaRPr lang="en-US"/>
        </a:p>
      </dgm:t>
    </dgm:pt>
    <dgm:pt modelId="{47D4394A-76CC-481F-8384-859C5A57053A}" type="pres">
      <dgm:prSet presAssocID="{C43E33BA-F8AC-439E-A71B-ABB9E90994A8}" presName="node" presStyleLbl="node1" presStyleIdx="2" presStyleCnt="4" custScaleX="215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9370A-03DB-48AE-9CEF-09308A2E2F17}" type="pres">
      <dgm:prSet presAssocID="{C43E33BA-F8AC-439E-A71B-ABB9E90994A8}" presName="spNode" presStyleCnt="0"/>
      <dgm:spPr/>
    </dgm:pt>
    <dgm:pt modelId="{537C0AAA-0EC5-49AE-9C3C-81AFC2BFAC78}" type="pres">
      <dgm:prSet presAssocID="{219D1AA5-876B-4667-88C4-56849A8DC492}" presName="sibTrans" presStyleLbl="sibTrans1D1" presStyleIdx="2" presStyleCnt="4"/>
      <dgm:spPr/>
      <dgm:t>
        <a:bodyPr/>
        <a:lstStyle/>
        <a:p>
          <a:endParaRPr lang="en-US"/>
        </a:p>
      </dgm:t>
    </dgm:pt>
    <dgm:pt modelId="{C0B887FC-68C4-4F69-AA62-AB4DBDFE782B}" type="pres">
      <dgm:prSet presAssocID="{6C00A862-B89F-486C-9DAB-CAA574C11158}" presName="node" presStyleLbl="node1" presStyleIdx="3" presStyleCnt="4" custScaleX="142447" custRadScaleRad="100014" custRadScaleInc="3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0F651-E4F8-4AF9-97B0-A1B4C3120F50}" type="pres">
      <dgm:prSet presAssocID="{6C00A862-B89F-486C-9DAB-CAA574C11158}" presName="spNode" presStyleCnt="0"/>
      <dgm:spPr/>
    </dgm:pt>
    <dgm:pt modelId="{7FB5BA7D-E10A-40EE-BD04-773ED61CEFBB}" type="pres">
      <dgm:prSet presAssocID="{D2DC8558-120C-4112-B834-0DD26A42EB26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55428E93-3CA1-4717-9193-9FA383EC7184}" type="presOf" srcId="{882BDF62-8E81-491F-8E7C-35CFA6F9527A}" destId="{42CB8E8F-9235-47EB-A19D-C6CA0A909844}" srcOrd="0" destOrd="0" presId="urn:microsoft.com/office/officeart/2005/8/layout/cycle5"/>
    <dgm:cxn modelId="{70C1995D-EC29-4614-9162-AD51E5952430}" type="presOf" srcId="{F48477FB-6DCC-4FA1-8A8B-B699BFDCB104}" destId="{3833C0CE-2923-41A1-B7E5-DBE629650FAF}" srcOrd="0" destOrd="0" presId="urn:microsoft.com/office/officeart/2005/8/layout/cycle5"/>
    <dgm:cxn modelId="{9BC9F19A-0C63-4C26-A88A-5F81DA249AB0}" srcId="{2290C8AF-3D73-45C7-A6AE-46DA69D05DF9}" destId="{F4F81586-11B4-4AFB-A961-1FDA77E2B939}" srcOrd="1" destOrd="0" parTransId="{CDB3B94E-A9D2-4EB7-AF05-56CDE8084BB1}" sibTransId="{882BDF62-8E81-491F-8E7C-35CFA6F9527A}"/>
    <dgm:cxn modelId="{23962922-C3A5-4F82-A03D-EA7CF0D04B4B}" type="presOf" srcId="{219D1AA5-876B-4667-88C4-56849A8DC492}" destId="{537C0AAA-0EC5-49AE-9C3C-81AFC2BFAC78}" srcOrd="0" destOrd="0" presId="urn:microsoft.com/office/officeart/2005/8/layout/cycle5"/>
    <dgm:cxn modelId="{FCCAC3C3-FDDF-4F4B-A972-6F65DBC0E146}" type="presOf" srcId="{F4F81586-11B4-4AFB-A961-1FDA77E2B939}" destId="{1BDC8733-F591-4FDD-8C80-05E9CC08DA07}" srcOrd="0" destOrd="0" presId="urn:microsoft.com/office/officeart/2005/8/layout/cycle5"/>
    <dgm:cxn modelId="{D2055680-129D-4FF9-9C5A-6893292E16F2}" srcId="{2290C8AF-3D73-45C7-A6AE-46DA69D05DF9}" destId="{6C00A862-B89F-486C-9DAB-CAA574C11158}" srcOrd="3" destOrd="0" parTransId="{B19BC095-20C5-4EE9-ACB5-FFBF47E96F5F}" sibTransId="{D2DC8558-120C-4112-B834-0DD26A42EB26}"/>
    <dgm:cxn modelId="{D67A5222-F208-4AC2-A4D1-5B85517D3FF8}" srcId="{2290C8AF-3D73-45C7-A6AE-46DA69D05DF9}" destId="{2086ABCF-5D32-4EC1-A44C-4B4566970329}" srcOrd="0" destOrd="0" parTransId="{9EF4C67A-A13A-4637-9365-0089F7BAAEC2}" sibTransId="{F48477FB-6DCC-4FA1-8A8B-B699BFDCB104}"/>
    <dgm:cxn modelId="{DC7F00CD-C85E-411F-8A7E-168814428ACF}" type="presOf" srcId="{2086ABCF-5D32-4EC1-A44C-4B4566970329}" destId="{69C83FB2-39C4-4303-B58D-7E322130C2F9}" srcOrd="0" destOrd="0" presId="urn:microsoft.com/office/officeart/2005/8/layout/cycle5"/>
    <dgm:cxn modelId="{1D3B7250-8C30-4844-A032-55A6C284169C}" srcId="{2290C8AF-3D73-45C7-A6AE-46DA69D05DF9}" destId="{C43E33BA-F8AC-439E-A71B-ABB9E90994A8}" srcOrd="2" destOrd="0" parTransId="{2C3A4BD8-D00C-4618-9C77-AFC388C5FFB6}" sibTransId="{219D1AA5-876B-4667-88C4-56849A8DC492}"/>
    <dgm:cxn modelId="{B3886D6A-0A10-414D-9FD1-416984D149F4}" type="presOf" srcId="{2290C8AF-3D73-45C7-A6AE-46DA69D05DF9}" destId="{631B5D43-E4A9-49E1-9307-FC4CCFBF381F}" srcOrd="0" destOrd="0" presId="urn:microsoft.com/office/officeart/2005/8/layout/cycle5"/>
    <dgm:cxn modelId="{3847635D-BAB1-43F0-BD75-CCE5E1509126}" type="presOf" srcId="{6C00A862-B89F-486C-9DAB-CAA574C11158}" destId="{C0B887FC-68C4-4F69-AA62-AB4DBDFE782B}" srcOrd="0" destOrd="0" presId="urn:microsoft.com/office/officeart/2005/8/layout/cycle5"/>
    <dgm:cxn modelId="{AD2F4450-F38B-4AB5-9F1A-39C526001089}" type="presOf" srcId="{C43E33BA-F8AC-439E-A71B-ABB9E90994A8}" destId="{47D4394A-76CC-481F-8384-859C5A57053A}" srcOrd="0" destOrd="0" presId="urn:microsoft.com/office/officeart/2005/8/layout/cycle5"/>
    <dgm:cxn modelId="{1949DD2D-A0C1-42D9-8A66-7D1D33AECE9B}" type="presOf" srcId="{D2DC8558-120C-4112-B834-0DD26A42EB26}" destId="{7FB5BA7D-E10A-40EE-BD04-773ED61CEFBB}" srcOrd="0" destOrd="0" presId="urn:microsoft.com/office/officeart/2005/8/layout/cycle5"/>
    <dgm:cxn modelId="{797F63EA-E7F2-447A-9D7D-DE6D253D1BCD}" type="presParOf" srcId="{631B5D43-E4A9-49E1-9307-FC4CCFBF381F}" destId="{69C83FB2-39C4-4303-B58D-7E322130C2F9}" srcOrd="0" destOrd="0" presId="urn:microsoft.com/office/officeart/2005/8/layout/cycle5"/>
    <dgm:cxn modelId="{C5C26DE4-A5CC-4FDB-8845-D383CF803F57}" type="presParOf" srcId="{631B5D43-E4A9-49E1-9307-FC4CCFBF381F}" destId="{A1B0F10A-AE01-4512-BC9C-9BBA7F79A00E}" srcOrd="1" destOrd="0" presId="urn:microsoft.com/office/officeart/2005/8/layout/cycle5"/>
    <dgm:cxn modelId="{3C5E1E70-457B-403D-B57B-926CD95874CC}" type="presParOf" srcId="{631B5D43-E4A9-49E1-9307-FC4CCFBF381F}" destId="{3833C0CE-2923-41A1-B7E5-DBE629650FAF}" srcOrd="2" destOrd="0" presId="urn:microsoft.com/office/officeart/2005/8/layout/cycle5"/>
    <dgm:cxn modelId="{5248ECFA-7553-4424-8E4F-C431688D8FDE}" type="presParOf" srcId="{631B5D43-E4A9-49E1-9307-FC4CCFBF381F}" destId="{1BDC8733-F591-4FDD-8C80-05E9CC08DA07}" srcOrd="3" destOrd="0" presId="urn:microsoft.com/office/officeart/2005/8/layout/cycle5"/>
    <dgm:cxn modelId="{E9DCB730-2AEC-437D-9A9D-1B739E6ADEF4}" type="presParOf" srcId="{631B5D43-E4A9-49E1-9307-FC4CCFBF381F}" destId="{BDC73A7B-658C-40A7-93FE-AA7DBF480D3C}" srcOrd="4" destOrd="0" presId="urn:microsoft.com/office/officeart/2005/8/layout/cycle5"/>
    <dgm:cxn modelId="{1B6A8AF7-337F-4368-B4A6-3739782F0ECE}" type="presParOf" srcId="{631B5D43-E4A9-49E1-9307-FC4CCFBF381F}" destId="{42CB8E8F-9235-47EB-A19D-C6CA0A909844}" srcOrd="5" destOrd="0" presId="urn:microsoft.com/office/officeart/2005/8/layout/cycle5"/>
    <dgm:cxn modelId="{13F046EC-008A-49CF-A5D9-0218458D45ED}" type="presParOf" srcId="{631B5D43-E4A9-49E1-9307-FC4CCFBF381F}" destId="{47D4394A-76CC-481F-8384-859C5A57053A}" srcOrd="6" destOrd="0" presId="urn:microsoft.com/office/officeart/2005/8/layout/cycle5"/>
    <dgm:cxn modelId="{61DA3EC9-C0C3-4D86-AB91-EE328727C395}" type="presParOf" srcId="{631B5D43-E4A9-49E1-9307-FC4CCFBF381F}" destId="{3D79370A-03DB-48AE-9CEF-09308A2E2F17}" srcOrd="7" destOrd="0" presId="urn:microsoft.com/office/officeart/2005/8/layout/cycle5"/>
    <dgm:cxn modelId="{E0581071-D684-4A9C-A9AC-A796778B25C4}" type="presParOf" srcId="{631B5D43-E4A9-49E1-9307-FC4CCFBF381F}" destId="{537C0AAA-0EC5-49AE-9C3C-81AFC2BFAC78}" srcOrd="8" destOrd="0" presId="urn:microsoft.com/office/officeart/2005/8/layout/cycle5"/>
    <dgm:cxn modelId="{B88AFB08-D951-47C2-8E67-379B03607A9C}" type="presParOf" srcId="{631B5D43-E4A9-49E1-9307-FC4CCFBF381F}" destId="{C0B887FC-68C4-4F69-AA62-AB4DBDFE782B}" srcOrd="9" destOrd="0" presId="urn:microsoft.com/office/officeart/2005/8/layout/cycle5"/>
    <dgm:cxn modelId="{FA984382-7E3F-46B6-A46F-584791C8B28F}" type="presParOf" srcId="{631B5D43-E4A9-49E1-9307-FC4CCFBF381F}" destId="{5600F651-E4F8-4AF9-97B0-A1B4C3120F50}" srcOrd="10" destOrd="0" presId="urn:microsoft.com/office/officeart/2005/8/layout/cycle5"/>
    <dgm:cxn modelId="{6E6F2690-6C33-45A2-99C3-9437C580B4D6}" type="presParOf" srcId="{631B5D43-E4A9-49E1-9307-FC4CCFBF381F}" destId="{7FB5BA7D-E10A-40EE-BD04-773ED61CEFB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Why React?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9DA177FB-105B-4702-AE0F-26340E0C4144}" type="presOf" srcId="{56941AC6-EA2C-431D-94F6-9353FA1450CA}" destId="{44B310B3-17C9-47DA-9BD2-71FD118882DE}" srcOrd="0" destOrd="0" presId="urn:microsoft.com/office/officeart/2005/8/layout/lProcess3"/>
    <dgm:cxn modelId="{F53DF71C-722B-4ECF-97DD-113AA62E68AF}" type="presOf" srcId="{6FDEEA62-FE71-4E77-82AA-2698082C4932}" destId="{49D8894D-0D36-4692-B021-117D1E73DE50}" srcOrd="0" destOrd="0" presId="urn:microsoft.com/office/officeart/2005/8/layout/lProcess3"/>
    <dgm:cxn modelId="{5828D876-53C7-4A55-9D8B-9701B540054D}" type="presParOf" srcId="{44B310B3-17C9-47DA-9BD2-71FD118882DE}" destId="{CCA927FF-53C7-4AE1-8A4E-0EB2036FED28}" srcOrd="0" destOrd="0" presId="urn:microsoft.com/office/officeart/2005/8/layout/lProcess3"/>
    <dgm:cxn modelId="{8A43EFCC-744E-48C9-BCBF-9124C1BDD538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Can produce 200,000 virtual DOM nodes a second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React website – (https://facebook.github.io/react/docs/reconciliation.html)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dirty="0" smtClean="0"/>
            <a:t>Allows creating composite web pages – Web Components</a:t>
          </a:r>
          <a:endParaRPr lang="en-US" dirty="0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D6C12E4A-47FA-4F1B-B10B-B39C3EEFF521}">
      <dgm:prSet/>
      <dgm:spPr/>
      <dgm:t>
        <a:bodyPr/>
        <a:lstStyle/>
        <a:p>
          <a:pPr rtl="0"/>
          <a:r>
            <a:rPr lang="en-US" dirty="0" smtClean="0"/>
            <a:t>Open source, mainly maintained by Facebook – Large community contributing to React Component </a:t>
          </a:r>
          <a:endParaRPr lang="en-US" dirty="0"/>
        </a:p>
      </dgm:t>
    </dgm:pt>
    <dgm:pt modelId="{DE447A7F-E69F-40D4-9385-E4E243A59CA4}" type="parTrans" cxnId="{5B293640-A9DB-471C-8513-73DAFA0C8FD8}">
      <dgm:prSet/>
      <dgm:spPr/>
      <dgm:t>
        <a:bodyPr/>
        <a:lstStyle/>
        <a:p>
          <a:endParaRPr lang="en-US"/>
        </a:p>
      </dgm:t>
    </dgm:pt>
    <dgm:pt modelId="{826D49C1-C21D-4F82-BAEB-7AC7E67F1565}" type="sibTrans" cxnId="{5B293640-A9DB-471C-8513-73DAFA0C8FD8}">
      <dgm:prSet/>
      <dgm:spPr/>
      <dgm:t>
        <a:bodyPr/>
        <a:lstStyle/>
        <a:p>
          <a:endParaRPr lang="en-US"/>
        </a:p>
      </dgm:t>
    </dgm:pt>
    <dgm:pt modelId="{46A0CBEE-9508-4653-9057-83C4F9B40FEF}">
      <dgm:prSet/>
      <dgm:spPr/>
      <dgm:t>
        <a:bodyPr/>
        <a:lstStyle/>
        <a:p>
          <a:pPr rtl="0"/>
          <a:r>
            <a:rPr lang="en-US" dirty="0" smtClean="0"/>
            <a:t>We can create both Web as well as Mobile apps </a:t>
          </a:r>
          <a:endParaRPr lang="en-US" dirty="0"/>
        </a:p>
      </dgm:t>
    </dgm:pt>
    <dgm:pt modelId="{896F2EA7-4B8F-47B3-815D-025366FE4336}" type="parTrans" cxnId="{8D133B8E-06A3-4BC9-9A83-B7BA8CA6AEBF}">
      <dgm:prSet/>
      <dgm:spPr/>
      <dgm:t>
        <a:bodyPr/>
        <a:lstStyle/>
        <a:p>
          <a:endParaRPr lang="en-US"/>
        </a:p>
      </dgm:t>
    </dgm:pt>
    <dgm:pt modelId="{2B219740-A5F3-4D75-AE24-8B4B194AF834}" type="sibTrans" cxnId="{8D133B8E-06A3-4BC9-9A83-B7BA8CA6AEBF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C3077C1D-E40C-4F23-B9F4-F5F7DCF33D34}" type="pres">
      <dgm:prSet presAssocID="{46A0CBEE-9508-4653-9057-83C4F9B40FE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06F86-AA19-4008-8CD7-DD70054800EC}" type="pres">
      <dgm:prSet presAssocID="{2B219740-A5F3-4D75-AE24-8B4B194AF834}" presName="spacer" presStyleCnt="0"/>
      <dgm:spPr/>
    </dgm:pt>
    <dgm:pt modelId="{CD816F83-39DD-4D50-84CD-98BC7E7C121D}" type="pres">
      <dgm:prSet presAssocID="{D6C12E4A-47FA-4F1B-B10B-B39C3EEFF52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133B8E-06A3-4BC9-9A83-B7BA8CA6AEBF}" srcId="{FC274816-65BD-47A2-A25B-8697937B2AD7}" destId="{46A0CBEE-9508-4653-9057-83C4F9B40FEF}" srcOrd="3" destOrd="0" parTransId="{896F2EA7-4B8F-47B3-815D-025366FE4336}" sibTransId="{2B219740-A5F3-4D75-AE24-8B4B194AF834}"/>
    <dgm:cxn modelId="{1EB0D28A-6A7C-40D3-87C9-080C8FFB41A5}" type="presOf" srcId="{1A382FDD-5598-4CEC-A749-22FA1AF3421C}" destId="{7C28A8C2-4274-43FF-B9CC-A39D52C7BA6F}" srcOrd="0" destOrd="0" presId="urn:microsoft.com/office/officeart/2005/8/layout/vList2"/>
    <dgm:cxn modelId="{1ADA10EF-59EF-423F-8B40-4613AAAA320D}" type="presOf" srcId="{FC274816-65BD-47A2-A25B-8697937B2AD7}" destId="{B749F905-B0BC-4DF5-AF4D-C984BCDB719C}" srcOrd="0" destOrd="0" presId="urn:microsoft.com/office/officeart/2005/8/layout/vList2"/>
    <dgm:cxn modelId="{72C05417-9352-42F2-998C-9B660D928B95}" type="presOf" srcId="{D8D6C5AC-1DA5-4C06-A0CC-1AEBFB08A5B3}" destId="{45BA92F0-EA2D-4945-B781-A853A3FB9EE9}" srcOrd="0" destOrd="0" presId="urn:microsoft.com/office/officeart/2005/8/layout/vList2"/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0AB40502-9325-45B1-B40D-B0ED17E38BAF}" type="presOf" srcId="{46A0CBEE-9508-4653-9057-83C4F9B40FEF}" destId="{C3077C1D-E40C-4F23-B9F4-F5F7DCF33D34}" srcOrd="0" destOrd="0" presId="urn:microsoft.com/office/officeart/2005/8/layout/vList2"/>
    <dgm:cxn modelId="{4E0E5805-C3AE-49B2-A2C8-BDA486EDE058}" type="presOf" srcId="{9010DA5B-B11C-45E3-889F-C5A1DBDAC4F4}" destId="{66349103-2F22-4071-B3DB-A728A4AB40C9}" srcOrd="0" destOrd="0" presId="urn:microsoft.com/office/officeart/2005/8/layout/vList2"/>
    <dgm:cxn modelId="{5B293640-A9DB-471C-8513-73DAFA0C8FD8}" srcId="{FC274816-65BD-47A2-A25B-8697937B2AD7}" destId="{D6C12E4A-47FA-4F1B-B10B-B39C3EEFF521}" srcOrd="4" destOrd="0" parTransId="{DE447A7F-E69F-40D4-9385-E4E243A59CA4}" sibTransId="{826D49C1-C21D-4F82-BAEB-7AC7E67F1565}"/>
    <dgm:cxn modelId="{EB3B3CAC-9F70-426D-9746-81C5579640B4}" type="presOf" srcId="{D6C12E4A-47FA-4F1B-B10B-B39C3EEFF521}" destId="{CD816F83-39DD-4D50-84CD-98BC7E7C121D}" srcOrd="0" destOrd="0" presId="urn:microsoft.com/office/officeart/2005/8/layout/vList2"/>
    <dgm:cxn modelId="{EA449303-744E-49E0-B21D-E4A1D51E1735}" type="presParOf" srcId="{B749F905-B0BC-4DF5-AF4D-C984BCDB719C}" destId="{7C28A8C2-4274-43FF-B9CC-A39D52C7BA6F}" srcOrd="0" destOrd="0" presId="urn:microsoft.com/office/officeart/2005/8/layout/vList2"/>
    <dgm:cxn modelId="{7A57CB76-3F44-4AAA-A6FE-4E75580E783F}" type="presParOf" srcId="{B749F905-B0BC-4DF5-AF4D-C984BCDB719C}" destId="{0F4EEC4D-422E-4016-970B-92AD45CC1710}" srcOrd="1" destOrd="0" presId="urn:microsoft.com/office/officeart/2005/8/layout/vList2"/>
    <dgm:cxn modelId="{99BDDA34-EAD2-4DBE-8A17-BB383632E5D9}" type="presParOf" srcId="{B749F905-B0BC-4DF5-AF4D-C984BCDB719C}" destId="{66349103-2F22-4071-B3DB-A728A4AB40C9}" srcOrd="2" destOrd="0" presId="urn:microsoft.com/office/officeart/2005/8/layout/vList2"/>
    <dgm:cxn modelId="{1EDA0CFD-DE9D-4005-BF12-5F4643B81D86}" type="presParOf" srcId="{B749F905-B0BC-4DF5-AF4D-C984BCDB719C}" destId="{D3F7DA2F-8D53-4F2A-8B75-AB59503BED60}" srcOrd="3" destOrd="0" presId="urn:microsoft.com/office/officeart/2005/8/layout/vList2"/>
    <dgm:cxn modelId="{76DB89E1-87D8-4C41-83ED-88B95E9CC2C8}" type="presParOf" srcId="{B749F905-B0BC-4DF5-AF4D-C984BCDB719C}" destId="{45BA92F0-EA2D-4945-B781-A853A3FB9EE9}" srcOrd="4" destOrd="0" presId="urn:microsoft.com/office/officeart/2005/8/layout/vList2"/>
    <dgm:cxn modelId="{8E8E371D-A342-4C58-B2A5-D6F0258D417A}" type="presParOf" srcId="{B749F905-B0BC-4DF5-AF4D-C984BCDB719C}" destId="{99407417-0A9B-48EA-8FAD-06B489C73C7F}" srcOrd="5" destOrd="0" presId="urn:microsoft.com/office/officeart/2005/8/layout/vList2"/>
    <dgm:cxn modelId="{33A79A9A-C960-4C1A-B087-812D868D44EF}" type="presParOf" srcId="{B749F905-B0BC-4DF5-AF4D-C984BCDB719C}" destId="{C3077C1D-E40C-4F23-B9F4-F5F7DCF33D34}" srcOrd="6" destOrd="0" presId="urn:microsoft.com/office/officeart/2005/8/layout/vList2"/>
    <dgm:cxn modelId="{64962BB3-4026-4751-B52E-E62F91E79EA9}" type="presParOf" srcId="{B749F905-B0BC-4DF5-AF4D-C984BCDB719C}" destId="{31C06F86-AA19-4008-8CD7-DD70054800EC}" srcOrd="7" destOrd="0" presId="urn:microsoft.com/office/officeart/2005/8/layout/vList2"/>
    <dgm:cxn modelId="{A7C67E54-1FDA-4084-9017-123418C6C0EA}" type="presParOf" srcId="{B749F905-B0BC-4DF5-AF4D-C984BCDB719C}" destId="{CD816F83-39DD-4D50-84CD-98BC7E7C12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DEMO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3E4B64FB-4CCD-41BB-A004-AA3C3247103D}" type="presOf" srcId="{6FDEEA62-FE71-4E77-82AA-2698082C4932}" destId="{49D8894D-0D36-4692-B021-117D1E73DE50}" srcOrd="0" destOrd="0" presId="urn:microsoft.com/office/officeart/2005/8/layout/lProcess3"/>
    <dgm:cxn modelId="{03FB12DF-E695-42EE-868A-2FD250250339}" type="presOf" srcId="{56941AC6-EA2C-431D-94F6-9353FA1450CA}" destId="{44B310B3-17C9-47DA-9BD2-71FD118882DE}" srcOrd="0" destOrd="0" presId="urn:microsoft.com/office/officeart/2005/8/layout/lProcess3"/>
    <dgm:cxn modelId="{C05F7EB9-E5C9-4997-9DF0-AEBB5F11D43D}" type="presParOf" srcId="{44B310B3-17C9-47DA-9BD2-71FD118882DE}" destId="{CCA927FF-53C7-4AE1-8A4E-0EB2036FED28}" srcOrd="0" destOrd="0" presId="urn:microsoft.com/office/officeart/2005/8/layout/lProcess3"/>
    <dgm:cxn modelId="{D3041A12-58B5-4CDF-AA1D-2C47BBDAC419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Open Command Prompt and cd to folder where you want to keep your code:</a:t>
          </a:r>
        </a:p>
        <a:p>
          <a:pPr rtl="0"/>
          <a:r>
            <a:rPr lang="en-HK" dirty="0" smtClean="0"/>
            <a:t> </a:t>
          </a:r>
          <a:r>
            <a:rPr lang="en-US" dirty="0" smtClean="0"/>
            <a:t>cd D:\Projects\JavaReact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Run command : npx create-react-app my-first-react</a:t>
          </a:r>
        </a:p>
        <a:p>
          <a:pPr rtl="0"/>
          <a:r>
            <a:rPr lang="en-US" dirty="0" smtClean="0"/>
            <a:t>And verify D:\Projects\JavaReact\my-first-react is created.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dirty="0" smtClean="0"/>
            <a:t>Open Visual Studio Code and Select File &gt;Open (Ctrl+O) and select folder D:\Projects\JavaReact\my-first-react</a:t>
          </a:r>
          <a:endParaRPr lang="en-US" dirty="0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89CA5D9F-085B-4DF4-916B-FB18279439FD}">
      <dgm:prSet/>
      <dgm:spPr/>
      <dgm:t>
        <a:bodyPr/>
        <a:lstStyle/>
        <a:p>
          <a:pPr rtl="0"/>
          <a:r>
            <a:rPr lang="en-US" dirty="0" smtClean="0"/>
            <a:t>Run using command : Try URL mentioned on your screen e.g. - http://localhost:3000/ </a:t>
          </a:r>
        </a:p>
        <a:p>
          <a:pPr rtl="0"/>
          <a:r>
            <a:rPr lang="en-US" dirty="0" smtClean="0"/>
            <a:t>npm start</a:t>
          </a:r>
          <a:endParaRPr lang="en-US" dirty="0"/>
        </a:p>
      </dgm:t>
    </dgm:pt>
    <dgm:pt modelId="{A7C670F3-7014-4A92-A7F7-A84518673A67}" type="parTrans" cxnId="{8536B2F3-8041-4678-AD72-59C86E12A82B}">
      <dgm:prSet/>
      <dgm:spPr/>
      <dgm:t>
        <a:bodyPr/>
        <a:lstStyle/>
        <a:p>
          <a:endParaRPr lang="en-US"/>
        </a:p>
      </dgm:t>
    </dgm:pt>
    <dgm:pt modelId="{24DA555E-7075-423C-AC58-9B2E048DC06B}" type="sibTrans" cxnId="{8536B2F3-8041-4678-AD72-59C86E12A82B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4" custLinFactNeighborX="-935" custLinFactNeighborY="-272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A66C3A09-93F5-4477-84CB-BDC375BC71D6}" type="pres">
      <dgm:prSet presAssocID="{89CA5D9F-085B-4DF4-916B-FB18279439F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6EBE74A2-EE5D-4A2E-A667-8460D4F3F2C3}" type="presOf" srcId="{89CA5D9F-085B-4DF4-916B-FB18279439FD}" destId="{A66C3A09-93F5-4477-84CB-BDC375BC71D6}" srcOrd="0" destOrd="0" presId="urn:microsoft.com/office/officeart/2005/8/layout/vList2"/>
    <dgm:cxn modelId="{074FCEAA-A671-49E9-ACF5-A9EFF9F961C7}" type="presOf" srcId="{1A382FDD-5598-4CEC-A749-22FA1AF3421C}" destId="{7C28A8C2-4274-43FF-B9CC-A39D52C7BA6F}" srcOrd="0" destOrd="0" presId="urn:microsoft.com/office/officeart/2005/8/layout/vList2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2831BBB2-4E92-4C39-BE8D-760E89DE495A}" type="presOf" srcId="{9010DA5B-B11C-45E3-889F-C5A1DBDAC4F4}" destId="{66349103-2F22-4071-B3DB-A728A4AB40C9}" srcOrd="0" destOrd="0" presId="urn:microsoft.com/office/officeart/2005/8/layout/vList2"/>
    <dgm:cxn modelId="{3366AB20-D5C7-47BD-8B84-A73C20DF1797}" type="presOf" srcId="{D8D6C5AC-1DA5-4C06-A0CC-1AEBFB08A5B3}" destId="{45BA92F0-EA2D-4945-B781-A853A3FB9EE9}" srcOrd="0" destOrd="0" presId="urn:microsoft.com/office/officeart/2005/8/layout/vList2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B37BEEF0-E342-471A-8604-701963791D57}" type="presOf" srcId="{FC274816-65BD-47A2-A25B-8697937B2AD7}" destId="{B749F905-B0BC-4DF5-AF4D-C984BCDB719C}" srcOrd="0" destOrd="0" presId="urn:microsoft.com/office/officeart/2005/8/layout/vList2"/>
    <dgm:cxn modelId="{8536B2F3-8041-4678-AD72-59C86E12A82B}" srcId="{FC274816-65BD-47A2-A25B-8697937B2AD7}" destId="{89CA5D9F-085B-4DF4-916B-FB18279439FD}" srcOrd="3" destOrd="0" parTransId="{A7C670F3-7014-4A92-A7F7-A84518673A67}" sibTransId="{24DA555E-7075-423C-AC58-9B2E048DC06B}"/>
    <dgm:cxn modelId="{7E17FD60-3346-4C01-A761-2EE93088F489}" type="presParOf" srcId="{B749F905-B0BC-4DF5-AF4D-C984BCDB719C}" destId="{7C28A8C2-4274-43FF-B9CC-A39D52C7BA6F}" srcOrd="0" destOrd="0" presId="urn:microsoft.com/office/officeart/2005/8/layout/vList2"/>
    <dgm:cxn modelId="{1291677B-C19E-40DD-B64F-74A4773AE200}" type="presParOf" srcId="{B749F905-B0BC-4DF5-AF4D-C984BCDB719C}" destId="{0F4EEC4D-422E-4016-970B-92AD45CC1710}" srcOrd="1" destOrd="0" presId="urn:microsoft.com/office/officeart/2005/8/layout/vList2"/>
    <dgm:cxn modelId="{E43CC463-483E-4DDA-9813-3A75DE6126AF}" type="presParOf" srcId="{B749F905-B0BC-4DF5-AF4D-C984BCDB719C}" destId="{66349103-2F22-4071-B3DB-A728A4AB40C9}" srcOrd="2" destOrd="0" presId="urn:microsoft.com/office/officeart/2005/8/layout/vList2"/>
    <dgm:cxn modelId="{0BF018B9-F023-49C7-ADB8-F7B15EFB3856}" type="presParOf" srcId="{B749F905-B0BC-4DF5-AF4D-C984BCDB719C}" destId="{D3F7DA2F-8D53-4F2A-8B75-AB59503BED60}" srcOrd="3" destOrd="0" presId="urn:microsoft.com/office/officeart/2005/8/layout/vList2"/>
    <dgm:cxn modelId="{B6601084-9EF6-4C61-9EB6-DEC9045EC314}" type="presParOf" srcId="{B749F905-B0BC-4DF5-AF4D-C984BCDB719C}" destId="{45BA92F0-EA2D-4945-B781-A853A3FB9EE9}" srcOrd="4" destOrd="0" presId="urn:microsoft.com/office/officeart/2005/8/layout/vList2"/>
    <dgm:cxn modelId="{F06E0AE6-54A0-4948-926B-E270E46A978D}" type="presParOf" srcId="{B749F905-B0BC-4DF5-AF4D-C984BCDB719C}" destId="{99407417-0A9B-48EA-8FAD-06B489C73C7F}" srcOrd="5" destOrd="0" presId="urn:microsoft.com/office/officeart/2005/8/layout/vList2"/>
    <dgm:cxn modelId="{E08E4CA9-79E1-40DD-AE12-88B38661592C}" type="presParOf" srcId="{B749F905-B0BC-4DF5-AF4D-C984BCDB719C}" destId="{A66C3A09-93F5-4477-84CB-BDC375BC71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5449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400" kern="1200" dirty="0" smtClean="0"/>
            <a:t>The </a:t>
          </a:r>
          <a:r>
            <a:rPr lang="en-HK" sz="2400" b="1" kern="1200" dirty="0" smtClean="0"/>
            <a:t>DOM</a:t>
          </a:r>
          <a:r>
            <a:rPr lang="en-HK" sz="2400" kern="1200" dirty="0" smtClean="0"/>
            <a:t> is an object-based representation of the source </a:t>
          </a:r>
          <a:r>
            <a:rPr lang="en-HK" sz="2400" b="1" kern="1200" dirty="0" smtClean="0"/>
            <a:t>HTML </a:t>
          </a:r>
          <a:r>
            <a:rPr lang="en-HK" sz="2400" kern="1200" dirty="0" smtClean="0"/>
            <a:t>document.</a:t>
          </a:r>
          <a:endParaRPr lang="en-US" sz="2400" kern="1200" dirty="0"/>
        </a:p>
      </dsp:txBody>
      <dsp:txXfrm>
        <a:off x="46541" y="51990"/>
        <a:ext cx="11361632" cy="860321"/>
      </dsp:txXfrm>
    </dsp:sp>
    <dsp:sp modelId="{66349103-2F22-4071-B3DB-A728A4AB40C9}">
      <dsp:nvSpPr>
        <dsp:cNvPr id="0" name=""/>
        <dsp:cNvSpPr/>
      </dsp:nvSpPr>
      <dsp:spPr>
        <a:xfrm>
          <a:off x="0" y="1027972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 see HTML, go to chrome open a website and then press F12 and then Click on Elements </a:t>
          </a:r>
          <a:endParaRPr lang="en-US" sz="2400" kern="1200" dirty="0"/>
        </a:p>
      </dsp:txBody>
      <dsp:txXfrm>
        <a:off x="46541" y="1074513"/>
        <a:ext cx="11361632" cy="860321"/>
      </dsp:txXfrm>
    </dsp:sp>
    <dsp:sp modelId="{45BA92F0-EA2D-4945-B781-A853A3FB9EE9}">
      <dsp:nvSpPr>
        <dsp:cNvPr id="0" name=""/>
        <dsp:cNvSpPr/>
      </dsp:nvSpPr>
      <dsp:spPr>
        <a:xfrm>
          <a:off x="0" y="2050496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Virtual DOM is an object that is a representation of the browser DOM.</a:t>
          </a:r>
          <a:endParaRPr lang="en-US" sz="2400" kern="1200"/>
        </a:p>
      </dsp:txBody>
      <dsp:txXfrm>
        <a:off x="46541" y="2097037"/>
        <a:ext cx="11361632" cy="860321"/>
      </dsp:txXfrm>
    </dsp:sp>
    <dsp:sp modelId="{CD816F83-39DD-4D50-84CD-98BC7E7C121D}">
      <dsp:nvSpPr>
        <dsp:cNvPr id="0" name=""/>
        <dsp:cNvSpPr/>
      </dsp:nvSpPr>
      <dsp:spPr>
        <a:xfrm>
          <a:off x="0" y="3073020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React is fast as it uses virtual DOM instead of directly using DOM. So each part of the React can be updated independently.</a:t>
          </a:r>
          <a:endParaRPr lang="en-US" sz="2400" kern="1200"/>
        </a:p>
      </dsp:txBody>
      <dsp:txXfrm>
        <a:off x="46541" y="3119561"/>
        <a:ext cx="11361632" cy="860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1229883" y="463"/>
          <a:ext cx="2712308" cy="10849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Why React?</a:t>
          </a:r>
          <a:endParaRPr lang="en-US" sz="3700" kern="1200" dirty="0"/>
        </a:p>
      </dsp:txBody>
      <dsp:txXfrm>
        <a:off x="1772345" y="463"/>
        <a:ext cx="1627385" cy="1084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83FB2-39C4-4303-B58D-7E322130C2F9}">
      <dsp:nvSpPr>
        <dsp:cNvPr id="0" name=""/>
        <dsp:cNvSpPr/>
      </dsp:nvSpPr>
      <dsp:spPr>
        <a:xfrm>
          <a:off x="3232954" y="1684"/>
          <a:ext cx="4463248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MODEL (React Component, Virtual DOM, REDUX)</a:t>
          </a:r>
          <a:endParaRPr lang="en-US" sz="2900" kern="1200" dirty="0"/>
        </a:p>
      </dsp:txBody>
      <dsp:txXfrm>
        <a:off x="3299650" y="68380"/>
        <a:ext cx="4329856" cy="1232885"/>
      </dsp:txXfrm>
    </dsp:sp>
    <dsp:sp modelId="{3833C0CE-2923-41A1-B7E5-DBE629650FAF}">
      <dsp:nvSpPr>
        <dsp:cNvPr id="0" name=""/>
        <dsp:cNvSpPr/>
      </dsp:nvSpPr>
      <dsp:spPr>
        <a:xfrm>
          <a:off x="2804896" y="1088749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3556052" y="412480"/>
              </a:moveTo>
              <a:arcTo wR="2255756" hR="2255756" stAng="18312011" swAng="11759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C8733-F591-4FDD-8C80-05E9CC08DA07}">
      <dsp:nvSpPr>
        <dsp:cNvPr id="0" name=""/>
        <dsp:cNvSpPr/>
      </dsp:nvSpPr>
      <dsp:spPr>
        <a:xfrm>
          <a:off x="6198648" y="2257440"/>
          <a:ext cx="3043371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VIEW 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(Browser DOM)</a:t>
          </a:r>
          <a:endParaRPr lang="en-US" sz="2900" kern="1200" dirty="0"/>
        </a:p>
      </dsp:txBody>
      <dsp:txXfrm>
        <a:off x="6265344" y="2324136"/>
        <a:ext cx="2909979" cy="1232885"/>
      </dsp:txXfrm>
    </dsp:sp>
    <dsp:sp modelId="{42CB8E8F-9235-47EB-A19D-C6CA0A909844}">
      <dsp:nvSpPr>
        <dsp:cNvPr id="0" name=""/>
        <dsp:cNvSpPr/>
      </dsp:nvSpPr>
      <dsp:spPr>
        <a:xfrm>
          <a:off x="2804896" y="280896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4099031" y="3556052"/>
              </a:moveTo>
              <a:arcTo wR="2255756" hR="2255756" stAng="2112011" swAng="11759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4394A-76CC-481F-8384-859C5A57053A}">
      <dsp:nvSpPr>
        <dsp:cNvPr id="0" name=""/>
        <dsp:cNvSpPr/>
      </dsp:nvSpPr>
      <dsp:spPr>
        <a:xfrm>
          <a:off x="3194855" y="4513196"/>
          <a:ext cx="4539445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 </a:t>
          </a:r>
          <a:endParaRPr lang="en-US" sz="2900" kern="1200" dirty="0"/>
        </a:p>
      </dsp:txBody>
      <dsp:txXfrm>
        <a:off x="3261551" y="4579892"/>
        <a:ext cx="4406053" cy="1232885"/>
      </dsp:txXfrm>
    </dsp:sp>
    <dsp:sp modelId="{537C0AAA-0EC5-49AE-9C3C-81AFC2BFAC78}">
      <dsp:nvSpPr>
        <dsp:cNvPr id="0" name=""/>
        <dsp:cNvSpPr/>
      </dsp:nvSpPr>
      <dsp:spPr>
        <a:xfrm>
          <a:off x="3620989" y="279191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951326" y="4096109"/>
              </a:moveTo>
              <a:arcTo wR="2255756" hR="2255756" stAng="7519725" swAng="12181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887FC-68C4-4F69-AA62-AB4DBDFE782B}">
      <dsp:nvSpPr>
        <dsp:cNvPr id="0" name=""/>
        <dsp:cNvSpPr/>
      </dsp:nvSpPr>
      <dsp:spPr>
        <a:xfrm>
          <a:off x="1711735" y="2219346"/>
          <a:ext cx="2994185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CONTROLLER (Click events, etc.)</a:t>
          </a:r>
          <a:endParaRPr lang="en-US" sz="2800" kern="1200" dirty="0"/>
        </a:p>
      </dsp:txBody>
      <dsp:txXfrm>
        <a:off x="1778431" y="2286042"/>
        <a:ext cx="2860793" cy="1232885"/>
      </dsp:txXfrm>
    </dsp:sp>
    <dsp:sp modelId="{7FB5BA7D-E10A-40EE-BD04-773ED61CEFBB}">
      <dsp:nvSpPr>
        <dsp:cNvPr id="0" name=""/>
        <dsp:cNvSpPr/>
      </dsp:nvSpPr>
      <dsp:spPr>
        <a:xfrm>
          <a:off x="3603997" y="1087106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431769" y="928538"/>
              </a:moveTo>
              <a:arcTo wR="2255756" hR="2255756" stAng="12962483" swAng="11335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1229883" y="463"/>
          <a:ext cx="2712308" cy="10849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Why React?</a:t>
          </a:r>
          <a:endParaRPr lang="en-US" sz="3700" kern="1200" dirty="0"/>
        </a:p>
      </dsp:txBody>
      <dsp:txXfrm>
        <a:off x="1772345" y="463"/>
        <a:ext cx="1627385" cy="10849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57004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200" kern="1200" dirty="0" smtClean="0"/>
            <a:t>Can produce 200,000 virtual DOM nodes a second</a:t>
          </a:r>
          <a:endParaRPr lang="en-US" sz="2200" kern="1200" dirty="0"/>
        </a:p>
      </dsp:txBody>
      <dsp:txXfrm>
        <a:off x="25759" y="595800"/>
        <a:ext cx="11403196" cy="476152"/>
      </dsp:txXfrm>
    </dsp:sp>
    <dsp:sp modelId="{66349103-2F22-4071-B3DB-A728A4AB40C9}">
      <dsp:nvSpPr>
        <dsp:cNvPr id="0" name=""/>
        <dsp:cNvSpPr/>
      </dsp:nvSpPr>
      <dsp:spPr>
        <a:xfrm>
          <a:off x="0" y="116107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React website – (https://facebook.github.io/react/docs/reconciliation.html)</a:t>
          </a:r>
          <a:endParaRPr lang="en-US" sz="2200" kern="1200" dirty="0"/>
        </a:p>
      </dsp:txBody>
      <dsp:txXfrm>
        <a:off x="25759" y="1186830"/>
        <a:ext cx="11403196" cy="476152"/>
      </dsp:txXfrm>
    </dsp:sp>
    <dsp:sp modelId="{45BA92F0-EA2D-4945-B781-A853A3FB9EE9}">
      <dsp:nvSpPr>
        <dsp:cNvPr id="0" name=""/>
        <dsp:cNvSpPr/>
      </dsp:nvSpPr>
      <dsp:spPr>
        <a:xfrm>
          <a:off x="0" y="175210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Allows creating composite web pages – Web Components</a:t>
          </a:r>
          <a:endParaRPr lang="en-US" sz="2200" kern="1200" dirty="0"/>
        </a:p>
      </dsp:txBody>
      <dsp:txXfrm>
        <a:off x="25759" y="1777860"/>
        <a:ext cx="11403196" cy="476152"/>
      </dsp:txXfrm>
    </dsp:sp>
    <dsp:sp modelId="{C3077C1D-E40C-4F23-B9F4-F5F7DCF33D34}">
      <dsp:nvSpPr>
        <dsp:cNvPr id="0" name=""/>
        <dsp:cNvSpPr/>
      </dsp:nvSpPr>
      <dsp:spPr>
        <a:xfrm>
          <a:off x="0" y="234313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 can create both Web as well as Mobile apps </a:t>
          </a:r>
          <a:endParaRPr lang="en-US" sz="2200" kern="1200" dirty="0"/>
        </a:p>
      </dsp:txBody>
      <dsp:txXfrm>
        <a:off x="25759" y="2368890"/>
        <a:ext cx="11403196" cy="476152"/>
      </dsp:txXfrm>
    </dsp:sp>
    <dsp:sp modelId="{CD816F83-39DD-4D50-84CD-98BC7E7C121D}">
      <dsp:nvSpPr>
        <dsp:cNvPr id="0" name=""/>
        <dsp:cNvSpPr/>
      </dsp:nvSpPr>
      <dsp:spPr>
        <a:xfrm>
          <a:off x="0" y="293416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Open source, mainly maintained by Facebook – Large community contributing to React Component </a:t>
          </a:r>
          <a:endParaRPr lang="en-US" sz="2200" kern="1200" dirty="0"/>
        </a:p>
      </dsp:txBody>
      <dsp:txXfrm>
        <a:off x="25759" y="2959920"/>
        <a:ext cx="11403196" cy="476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0" y="14923"/>
          <a:ext cx="5172074" cy="20688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DEMO</a:t>
          </a:r>
          <a:endParaRPr lang="en-US" sz="6500" kern="1200" dirty="0"/>
        </a:p>
      </dsp:txBody>
      <dsp:txXfrm>
        <a:off x="1034415" y="14923"/>
        <a:ext cx="3103244" cy="2068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875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100" kern="1200" dirty="0" smtClean="0"/>
            <a:t>Open Command Prompt and cd to folder where you want to keep your code: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100" kern="1200" dirty="0" smtClean="0"/>
            <a:t> </a:t>
          </a:r>
          <a:r>
            <a:rPr lang="en-US" sz="2100" kern="1200" dirty="0" smtClean="0"/>
            <a:t>cd D:\Projects\JavaReact</a:t>
          </a:r>
          <a:endParaRPr lang="en-US" sz="2100" kern="1200" dirty="0"/>
        </a:p>
      </dsp:txBody>
      <dsp:txXfrm>
        <a:off x="46777" y="55533"/>
        <a:ext cx="11361160" cy="864675"/>
      </dsp:txXfrm>
    </dsp:sp>
    <dsp:sp modelId="{66349103-2F22-4071-B3DB-A728A4AB40C9}">
      <dsp:nvSpPr>
        <dsp:cNvPr id="0" name=""/>
        <dsp:cNvSpPr/>
      </dsp:nvSpPr>
      <dsp:spPr>
        <a:xfrm>
          <a:off x="0" y="102746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Run command : npx create-react-app my-first-react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And verify D:\Projects\JavaReact\my-first-react is created.</a:t>
          </a:r>
          <a:endParaRPr lang="en-US" sz="2100" kern="1200" dirty="0"/>
        </a:p>
      </dsp:txBody>
      <dsp:txXfrm>
        <a:off x="46777" y="1074243"/>
        <a:ext cx="11361160" cy="864675"/>
      </dsp:txXfrm>
    </dsp:sp>
    <dsp:sp modelId="{45BA92F0-EA2D-4945-B781-A853A3FB9EE9}">
      <dsp:nvSpPr>
        <dsp:cNvPr id="0" name=""/>
        <dsp:cNvSpPr/>
      </dsp:nvSpPr>
      <dsp:spPr>
        <a:xfrm>
          <a:off x="0" y="2029700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Open Visual Studio Code and Select File &gt;Open (Ctrl+O) and select folder D:\Projects\JavaReact\my-first-react</a:t>
          </a:r>
          <a:endParaRPr lang="en-US" sz="2100" kern="1200" dirty="0"/>
        </a:p>
      </dsp:txBody>
      <dsp:txXfrm>
        <a:off x="46777" y="2076477"/>
        <a:ext cx="11361160" cy="864675"/>
      </dsp:txXfrm>
    </dsp:sp>
    <dsp:sp modelId="{A66C3A09-93F5-4477-84CB-BDC375BC71D6}">
      <dsp:nvSpPr>
        <dsp:cNvPr id="0" name=""/>
        <dsp:cNvSpPr/>
      </dsp:nvSpPr>
      <dsp:spPr>
        <a:xfrm>
          <a:off x="0" y="306488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Run using command : Try URL mentioned on your screen e.g. - http://localhost:3000/ 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npm start</a:t>
          </a:r>
          <a:endParaRPr lang="en-US" sz="2100" kern="1200" dirty="0"/>
        </a:p>
      </dsp:txBody>
      <dsp:txXfrm>
        <a:off x="46777" y="3111663"/>
        <a:ext cx="11361160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8434-08F3-4832-9606-2C40898E347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5261-CDC4-4953-AED7-34E1BC25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AEF-DB67-49BD-9E54-F40E8C7582BA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E1D8-405D-4B84-A8C8-DBC5BE51F15B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536C-DEC2-44D0-B9D9-3AB4339E093C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72B-1C4B-4FA4-AF5A-C12904DD83C9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8784-DE3C-42A1-BCEA-605E3D211D77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D620-5B3C-4E43-922F-D84B839E2CA3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656-739C-40EC-B65A-49E394B724D2}" type="datetime1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FA4E-AEA9-4A2F-B71D-15B6264E6A09}" type="datetime1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173-44A8-423D-8D20-2F8F36CC1054}" type="datetime1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284-A710-4726-8BA0-160B20228744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C8DF-2C3F-46B7-B1F3-83533583D3C6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E63D-6728-4FD5-B56A-39A568F3BFF8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5" Type="http://schemas.openxmlformats.org/officeDocument/2006/relationships/hyperlink" Target="mindsmover.com" TargetMode="External"/><Relationship Id="rId4" Type="http://schemas.openxmlformats.org/officeDocument/2006/relationships/hyperlink" Target="https://www.linkedin.com/in/anchalsrivastava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hyperlink" Target="mindsmover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mindsmover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hyperlink" Target="mindsmover.co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mindsmover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hyperlink" Target="mindsmo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2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220341" y="3267422"/>
            <a:ext cx="1858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Containerization / Orchestration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148409" y="3744519"/>
            <a:ext cx="1840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Operating System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00682" y="2497462"/>
            <a:ext cx="899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CI / CD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4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5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7957" y="4004222"/>
            <a:ext cx="100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Linux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8869" y="4304910"/>
            <a:ext cx="19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Kubernetes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3138" y="3841377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Docker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5898" y="1947718"/>
            <a:ext cx="132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NodeJS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TextBox 24"/>
          <p:cNvSpPr txBox="1"/>
          <p:nvPr>
            <p:custDataLst>
              <p:custData r:id="rId1"/>
            </p:custDataLst>
          </p:nvPr>
        </p:nvSpPr>
        <p:spPr>
          <a:xfrm>
            <a:off x="6405004" y="5214992"/>
            <a:ext cx="245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Amazon - AWS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74372" y="5021631"/>
            <a:ext cx="277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Microsoft - Azure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6962" y="5447418"/>
            <a:ext cx="217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Google-Cloud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10013" y="2044625"/>
            <a:ext cx="96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25651" y="4036873"/>
            <a:ext cx="11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Unix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37412" y="4444656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Windows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2458" y="1961124"/>
            <a:ext cx="163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ExpressJS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49515" y="2705530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Jenkins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53052" y="2835939"/>
            <a:ext cx="25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GitHub Actions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7283551" y="2631832"/>
            <a:ext cx="4150344" cy="821127"/>
          </a:xfrm>
          <a:custGeom>
            <a:avLst/>
            <a:gdLst>
              <a:gd name="connsiteX0" fmla="*/ 184735 w 4150344"/>
              <a:gd name="connsiteY0" fmla="*/ 202131 h 821127"/>
              <a:gd name="connsiteX1" fmla="*/ 232861 w 4150344"/>
              <a:gd name="connsiteY1" fmla="*/ 211756 h 821127"/>
              <a:gd name="connsiteX2" fmla="*/ 290613 w 4150344"/>
              <a:gd name="connsiteY2" fmla="*/ 202131 h 821127"/>
              <a:gd name="connsiteX3" fmla="*/ 348365 w 4150344"/>
              <a:gd name="connsiteY3" fmla="*/ 154005 h 821127"/>
              <a:gd name="connsiteX4" fmla="*/ 377240 w 4150344"/>
              <a:gd name="connsiteY4" fmla="*/ 134754 h 821127"/>
              <a:gd name="connsiteX5" fmla="*/ 386866 w 4150344"/>
              <a:gd name="connsiteY5" fmla="*/ 105878 h 821127"/>
              <a:gd name="connsiteX6" fmla="*/ 425367 w 4150344"/>
              <a:gd name="connsiteY6" fmla="*/ 86628 h 821127"/>
              <a:gd name="connsiteX7" fmla="*/ 531245 w 4150344"/>
              <a:gd name="connsiteY7" fmla="*/ 67377 h 821127"/>
              <a:gd name="connsiteX8" fmla="*/ 617872 w 4150344"/>
              <a:gd name="connsiteY8" fmla="*/ 48127 h 821127"/>
              <a:gd name="connsiteX9" fmla="*/ 877754 w 4150344"/>
              <a:gd name="connsiteY9" fmla="*/ 38501 h 821127"/>
              <a:gd name="connsiteX10" fmla="*/ 945131 w 4150344"/>
              <a:gd name="connsiteY10" fmla="*/ 19251 h 821127"/>
              <a:gd name="connsiteX11" fmla="*/ 974007 w 4150344"/>
              <a:gd name="connsiteY11" fmla="*/ 0 h 821127"/>
              <a:gd name="connsiteX12" fmla="*/ 3428449 w 4150344"/>
              <a:gd name="connsiteY12" fmla="*/ 9626 h 821127"/>
              <a:gd name="connsiteX13" fmla="*/ 3486200 w 4150344"/>
              <a:gd name="connsiteY13" fmla="*/ 19251 h 821127"/>
              <a:gd name="connsiteX14" fmla="*/ 3563202 w 4150344"/>
              <a:gd name="connsiteY14" fmla="*/ 48127 h 821127"/>
              <a:gd name="connsiteX15" fmla="*/ 3678706 w 4150344"/>
              <a:gd name="connsiteY15" fmla="*/ 86628 h 821127"/>
              <a:gd name="connsiteX16" fmla="*/ 3707581 w 4150344"/>
              <a:gd name="connsiteY16" fmla="*/ 96253 h 821127"/>
              <a:gd name="connsiteX17" fmla="*/ 3823085 w 4150344"/>
              <a:gd name="connsiteY17" fmla="*/ 125129 h 821127"/>
              <a:gd name="connsiteX18" fmla="*/ 3851960 w 4150344"/>
              <a:gd name="connsiteY18" fmla="*/ 134754 h 821127"/>
              <a:gd name="connsiteX19" fmla="*/ 3928962 w 4150344"/>
              <a:gd name="connsiteY19" fmla="*/ 173255 h 821127"/>
              <a:gd name="connsiteX20" fmla="*/ 4005965 w 4150344"/>
              <a:gd name="connsiteY20" fmla="*/ 192506 h 821127"/>
              <a:gd name="connsiteX21" fmla="*/ 4092592 w 4150344"/>
              <a:gd name="connsiteY21" fmla="*/ 269508 h 821127"/>
              <a:gd name="connsiteX22" fmla="*/ 4150344 w 4150344"/>
              <a:gd name="connsiteY22" fmla="*/ 336885 h 821127"/>
              <a:gd name="connsiteX23" fmla="*/ 4140718 w 4150344"/>
              <a:gd name="connsiteY23" fmla="*/ 616017 h 821127"/>
              <a:gd name="connsiteX24" fmla="*/ 4111842 w 4150344"/>
              <a:gd name="connsiteY24" fmla="*/ 644893 h 821127"/>
              <a:gd name="connsiteX25" fmla="*/ 4054091 w 4150344"/>
              <a:gd name="connsiteY25" fmla="*/ 664144 h 821127"/>
              <a:gd name="connsiteX26" fmla="*/ 3948213 w 4150344"/>
              <a:gd name="connsiteY26" fmla="*/ 693019 h 821127"/>
              <a:gd name="connsiteX27" fmla="*/ 3784584 w 4150344"/>
              <a:gd name="connsiteY27" fmla="*/ 721895 h 821127"/>
              <a:gd name="connsiteX28" fmla="*/ 3746082 w 4150344"/>
              <a:gd name="connsiteY28" fmla="*/ 731520 h 821127"/>
              <a:gd name="connsiteX29" fmla="*/ 3611329 w 4150344"/>
              <a:gd name="connsiteY29" fmla="*/ 741146 h 821127"/>
              <a:gd name="connsiteX30" fmla="*/ 3524701 w 4150344"/>
              <a:gd name="connsiteY30" fmla="*/ 750771 h 821127"/>
              <a:gd name="connsiteX31" fmla="*/ 2157914 w 4150344"/>
              <a:gd name="connsiteY31" fmla="*/ 779647 h 821127"/>
              <a:gd name="connsiteX32" fmla="*/ 1166512 w 4150344"/>
              <a:gd name="connsiteY32" fmla="*/ 760396 h 821127"/>
              <a:gd name="connsiteX33" fmla="*/ 945131 w 4150344"/>
              <a:gd name="connsiteY33" fmla="*/ 750771 h 821127"/>
              <a:gd name="connsiteX34" fmla="*/ 598621 w 4150344"/>
              <a:gd name="connsiteY34" fmla="*/ 731520 h 821127"/>
              <a:gd name="connsiteX35" fmla="*/ 540870 w 4150344"/>
              <a:gd name="connsiteY35" fmla="*/ 712270 h 821127"/>
              <a:gd name="connsiteX36" fmla="*/ 377240 w 4150344"/>
              <a:gd name="connsiteY36" fmla="*/ 683394 h 821127"/>
              <a:gd name="connsiteX37" fmla="*/ 319489 w 4150344"/>
              <a:gd name="connsiteY37" fmla="*/ 664144 h 821127"/>
              <a:gd name="connsiteX38" fmla="*/ 290613 w 4150344"/>
              <a:gd name="connsiteY38" fmla="*/ 644893 h 821127"/>
              <a:gd name="connsiteX39" fmla="*/ 261737 w 4150344"/>
              <a:gd name="connsiteY39" fmla="*/ 635268 h 821127"/>
              <a:gd name="connsiteX40" fmla="*/ 213611 w 4150344"/>
              <a:gd name="connsiteY40" fmla="*/ 596767 h 821127"/>
              <a:gd name="connsiteX41" fmla="*/ 136609 w 4150344"/>
              <a:gd name="connsiteY41" fmla="*/ 577516 h 821127"/>
              <a:gd name="connsiteX42" fmla="*/ 78857 w 4150344"/>
              <a:gd name="connsiteY42" fmla="*/ 558266 h 821127"/>
              <a:gd name="connsiteX43" fmla="*/ 49981 w 4150344"/>
              <a:gd name="connsiteY43" fmla="*/ 539015 h 821127"/>
              <a:gd name="connsiteX44" fmla="*/ 11480 w 4150344"/>
              <a:gd name="connsiteY44" fmla="*/ 481264 h 821127"/>
              <a:gd name="connsiteX45" fmla="*/ 1855 w 4150344"/>
              <a:gd name="connsiteY45" fmla="*/ 452388 h 821127"/>
              <a:gd name="connsiteX46" fmla="*/ 11480 w 4150344"/>
              <a:gd name="connsiteY46" fmla="*/ 250257 h 821127"/>
              <a:gd name="connsiteX47" fmla="*/ 59607 w 4150344"/>
              <a:gd name="connsiteY47" fmla="*/ 240632 h 821127"/>
              <a:gd name="connsiteX48" fmla="*/ 184735 w 4150344"/>
              <a:gd name="connsiteY48" fmla="*/ 202131 h 8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150344" h="821127">
                <a:moveTo>
                  <a:pt x="184735" y="202131"/>
                </a:moveTo>
                <a:cubicBezTo>
                  <a:pt x="213611" y="197318"/>
                  <a:pt x="216501" y="211756"/>
                  <a:pt x="232861" y="211756"/>
                </a:cubicBezTo>
                <a:cubicBezTo>
                  <a:pt x="252377" y="211756"/>
                  <a:pt x="272098" y="208303"/>
                  <a:pt x="290613" y="202131"/>
                </a:cubicBezTo>
                <a:cubicBezTo>
                  <a:pt x="314508" y="194166"/>
                  <a:pt x="330497" y="168895"/>
                  <a:pt x="348365" y="154005"/>
                </a:cubicBezTo>
                <a:cubicBezTo>
                  <a:pt x="357252" y="146599"/>
                  <a:pt x="367615" y="141171"/>
                  <a:pt x="377240" y="134754"/>
                </a:cubicBezTo>
                <a:cubicBezTo>
                  <a:pt x="380449" y="125129"/>
                  <a:pt x="379692" y="113052"/>
                  <a:pt x="386866" y="105878"/>
                </a:cubicBezTo>
                <a:cubicBezTo>
                  <a:pt x="397012" y="95732"/>
                  <a:pt x="412179" y="92280"/>
                  <a:pt x="425367" y="86628"/>
                </a:cubicBezTo>
                <a:cubicBezTo>
                  <a:pt x="462029" y="70915"/>
                  <a:pt x="486886" y="72922"/>
                  <a:pt x="531245" y="67377"/>
                </a:cubicBezTo>
                <a:cubicBezTo>
                  <a:pt x="549387" y="62842"/>
                  <a:pt x="601579" y="49145"/>
                  <a:pt x="617872" y="48127"/>
                </a:cubicBezTo>
                <a:cubicBezTo>
                  <a:pt x="704390" y="42719"/>
                  <a:pt x="791127" y="41710"/>
                  <a:pt x="877754" y="38501"/>
                </a:cubicBezTo>
                <a:cubicBezTo>
                  <a:pt x="890088" y="35418"/>
                  <a:pt x="931324" y="26155"/>
                  <a:pt x="945131" y="19251"/>
                </a:cubicBezTo>
                <a:cubicBezTo>
                  <a:pt x="955478" y="14078"/>
                  <a:pt x="964382" y="6417"/>
                  <a:pt x="974007" y="0"/>
                </a:cubicBezTo>
                <a:lnTo>
                  <a:pt x="3428449" y="9626"/>
                </a:lnTo>
                <a:cubicBezTo>
                  <a:pt x="3447964" y="9776"/>
                  <a:pt x="3467686" y="13080"/>
                  <a:pt x="3486200" y="19251"/>
                </a:cubicBezTo>
                <a:cubicBezTo>
                  <a:pt x="3634923" y="68824"/>
                  <a:pt x="3353493" y="6182"/>
                  <a:pt x="3563202" y="48127"/>
                </a:cubicBezTo>
                <a:cubicBezTo>
                  <a:pt x="3619244" y="85487"/>
                  <a:pt x="3574257" y="60516"/>
                  <a:pt x="3678706" y="86628"/>
                </a:cubicBezTo>
                <a:cubicBezTo>
                  <a:pt x="3688549" y="89089"/>
                  <a:pt x="3697778" y="93639"/>
                  <a:pt x="3707581" y="96253"/>
                </a:cubicBezTo>
                <a:cubicBezTo>
                  <a:pt x="3745927" y="106479"/>
                  <a:pt x="3784739" y="114903"/>
                  <a:pt x="3823085" y="125129"/>
                </a:cubicBezTo>
                <a:cubicBezTo>
                  <a:pt x="3832888" y="127743"/>
                  <a:pt x="3842724" y="130556"/>
                  <a:pt x="3851960" y="134754"/>
                </a:cubicBezTo>
                <a:cubicBezTo>
                  <a:pt x="3878085" y="146629"/>
                  <a:pt x="3901122" y="166295"/>
                  <a:pt x="3928962" y="173255"/>
                </a:cubicBezTo>
                <a:lnTo>
                  <a:pt x="4005965" y="192506"/>
                </a:lnTo>
                <a:cubicBezTo>
                  <a:pt x="4057492" y="226857"/>
                  <a:pt x="4026660" y="203576"/>
                  <a:pt x="4092592" y="269508"/>
                </a:cubicBezTo>
                <a:cubicBezTo>
                  <a:pt x="4132812" y="309728"/>
                  <a:pt x="4113301" y="287494"/>
                  <a:pt x="4150344" y="336885"/>
                </a:cubicBezTo>
                <a:cubicBezTo>
                  <a:pt x="4147135" y="429929"/>
                  <a:pt x="4152266" y="523637"/>
                  <a:pt x="4140718" y="616017"/>
                </a:cubicBezTo>
                <a:cubicBezTo>
                  <a:pt x="4139030" y="629524"/>
                  <a:pt x="4123741" y="638282"/>
                  <a:pt x="4111842" y="644893"/>
                </a:cubicBezTo>
                <a:cubicBezTo>
                  <a:pt x="4094104" y="654748"/>
                  <a:pt x="4073777" y="659223"/>
                  <a:pt x="4054091" y="664144"/>
                </a:cubicBezTo>
                <a:cubicBezTo>
                  <a:pt x="3967246" y="685855"/>
                  <a:pt x="4002189" y="675028"/>
                  <a:pt x="3948213" y="693019"/>
                </a:cubicBezTo>
                <a:cubicBezTo>
                  <a:pt x="3879184" y="739039"/>
                  <a:pt x="3941325" y="704480"/>
                  <a:pt x="3784584" y="721895"/>
                </a:cubicBezTo>
                <a:cubicBezTo>
                  <a:pt x="3771436" y="723356"/>
                  <a:pt x="3759230" y="730059"/>
                  <a:pt x="3746082" y="731520"/>
                </a:cubicBezTo>
                <a:cubicBezTo>
                  <a:pt x="3701325" y="736493"/>
                  <a:pt x="3656192" y="737245"/>
                  <a:pt x="3611329" y="741146"/>
                </a:cubicBezTo>
                <a:cubicBezTo>
                  <a:pt x="3582385" y="743663"/>
                  <a:pt x="3553577" y="747563"/>
                  <a:pt x="3524701" y="750771"/>
                </a:cubicBezTo>
                <a:cubicBezTo>
                  <a:pt x="3105540" y="890491"/>
                  <a:pt x="2268951" y="778824"/>
                  <a:pt x="2157914" y="779647"/>
                </a:cubicBezTo>
                <a:lnTo>
                  <a:pt x="1166512" y="760396"/>
                </a:lnTo>
                <a:cubicBezTo>
                  <a:pt x="1092670" y="758638"/>
                  <a:pt x="1018911" y="754284"/>
                  <a:pt x="945131" y="750771"/>
                </a:cubicBezTo>
                <a:lnTo>
                  <a:pt x="598621" y="731520"/>
                </a:lnTo>
                <a:cubicBezTo>
                  <a:pt x="579371" y="725103"/>
                  <a:pt x="560958" y="715140"/>
                  <a:pt x="540870" y="712270"/>
                </a:cubicBezTo>
                <a:cubicBezTo>
                  <a:pt x="479441" y="703495"/>
                  <a:pt x="440446" y="699196"/>
                  <a:pt x="377240" y="683394"/>
                </a:cubicBezTo>
                <a:cubicBezTo>
                  <a:pt x="357554" y="678473"/>
                  <a:pt x="319489" y="664144"/>
                  <a:pt x="319489" y="664144"/>
                </a:cubicBezTo>
                <a:cubicBezTo>
                  <a:pt x="309864" y="657727"/>
                  <a:pt x="300960" y="650066"/>
                  <a:pt x="290613" y="644893"/>
                </a:cubicBezTo>
                <a:cubicBezTo>
                  <a:pt x="281538" y="640356"/>
                  <a:pt x="270341" y="640645"/>
                  <a:pt x="261737" y="635268"/>
                </a:cubicBezTo>
                <a:cubicBezTo>
                  <a:pt x="244316" y="624380"/>
                  <a:pt x="232264" y="605376"/>
                  <a:pt x="213611" y="596767"/>
                </a:cubicBezTo>
                <a:cubicBezTo>
                  <a:pt x="189589" y="585680"/>
                  <a:pt x="162048" y="584784"/>
                  <a:pt x="136609" y="577516"/>
                </a:cubicBezTo>
                <a:cubicBezTo>
                  <a:pt x="117098" y="571941"/>
                  <a:pt x="78857" y="558266"/>
                  <a:pt x="78857" y="558266"/>
                </a:cubicBezTo>
                <a:cubicBezTo>
                  <a:pt x="69232" y="551849"/>
                  <a:pt x="57599" y="547721"/>
                  <a:pt x="49981" y="539015"/>
                </a:cubicBezTo>
                <a:cubicBezTo>
                  <a:pt x="34746" y="521603"/>
                  <a:pt x="11480" y="481264"/>
                  <a:pt x="11480" y="481264"/>
                </a:cubicBezTo>
                <a:cubicBezTo>
                  <a:pt x="8272" y="471639"/>
                  <a:pt x="1855" y="462534"/>
                  <a:pt x="1855" y="452388"/>
                </a:cubicBezTo>
                <a:cubicBezTo>
                  <a:pt x="1855" y="384935"/>
                  <a:pt x="-6268" y="315334"/>
                  <a:pt x="11480" y="250257"/>
                </a:cubicBezTo>
                <a:cubicBezTo>
                  <a:pt x="15785" y="234473"/>
                  <a:pt x="43735" y="244600"/>
                  <a:pt x="59607" y="240632"/>
                </a:cubicBezTo>
                <a:cubicBezTo>
                  <a:pt x="138693" y="220861"/>
                  <a:pt x="155859" y="206944"/>
                  <a:pt x="184735" y="20213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2916" y="1420454"/>
            <a:ext cx="239715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70869" y="72916"/>
            <a:ext cx="2712308" cy="1084923"/>
            <a:chOff x="1229883" y="463"/>
            <a:chExt cx="2712308" cy="1084923"/>
          </a:xfrm>
        </p:grpSpPr>
        <p:sp>
          <p:nvSpPr>
            <p:cNvPr id="49" name="Chevron 48"/>
            <p:cNvSpPr/>
            <p:nvPr/>
          </p:nvSpPr>
          <p:spPr>
            <a:xfrm>
              <a:off x="1229883" y="463"/>
              <a:ext cx="2712308" cy="108492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Chevron 4"/>
            <p:cNvSpPr/>
            <p:nvPr/>
          </p:nvSpPr>
          <p:spPr>
            <a:xfrm>
              <a:off x="1772345" y="463"/>
              <a:ext cx="1627385" cy="1084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23495" rIns="0" bIns="23495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kern="1200" dirty="0" smtClean="0"/>
                <a:t>React</a:t>
              </a:r>
              <a:endParaRPr lang="en-US" sz="5400" kern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637412" y="864804"/>
            <a:ext cx="249955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Server Side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28887" y="1589731"/>
            <a:ext cx="15279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Programming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8971289" y="4053938"/>
            <a:ext cx="2358189" cy="971706"/>
          </a:xfrm>
          <a:custGeom>
            <a:avLst/>
            <a:gdLst>
              <a:gd name="connsiteX0" fmla="*/ 2469818 w 2623822"/>
              <a:gd name="connsiteY0" fmla="*/ 63220 h 1361175"/>
              <a:gd name="connsiteX1" fmla="*/ 1584294 w 2623822"/>
              <a:gd name="connsiteY1" fmla="*/ 24719 h 1361175"/>
              <a:gd name="connsiteX2" fmla="*/ 525515 w 2623822"/>
              <a:gd name="connsiteY2" fmla="*/ 15094 h 1361175"/>
              <a:gd name="connsiteX3" fmla="*/ 371511 w 2623822"/>
              <a:gd name="connsiteY3" fmla="*/ 43970 h 1361175"/>
              <a:gd name="connsiteX4" fmla="*/ 304134 w 2623822"/>
              <a:gd name="connsiteY4" fmla="*/ 72845 h 1361175"/>
              <a:gd name="connsiteX5" fmla="*/ 246382 w 2623822"/>
              <a:gd name="connsiteY5" fmla="*/ 101721 h 1361175"/>
              <a:gd name="connsiteX6" fmla="*/ 217506 w 2623822"/>
              <a:gd name="connsiteY6" fmla="*/ 120972 h 1361175"/>
              <a:gd name="connsiteX7" fmla="*/ 150130 w 2623822"/>
              <a:gd name="connsiteY7" fmla="*/ 140222 h 1361175"/>
              <a:gd name="connsiteX8" fmla="*/ 121254 w 2623822"/>
              <a:gd name="connsiteY8" fmla="*/ 149848 h 1361175"/>
              <a:gd name="connsiteX9" fmla="*/ 63502 w 2623822"/>
              <a:gd name="connsiteY9" fmla="*/ 188349 h 1361175"/>
              <a:gd name="connsiteX10" fmla="*/ 34626 w 2623822"/>
              <a:gd name="connsiteY10" fmla="*/ 207599 h 1361175"/>
              <a:gd name="connsiteX11" fmla="*/ 15376 w 2623822"/>
              <a:gd name="connsiteY11" fmla="*/ 246100 h 1361175"/>
              <a:gd name="connsiteX12" fmla="*/ 15376 w 2623822"/>
              <a:gd name="connsiteY12" fmla="*/ 573359 h 1361175"/>
              <a:gd name="connsiteX13" fmla="*/ 34626 w 2623822"/>
              <a:gd name="connsiteY13" fmla="*/ 602235 h 1361175"/>
              <a:gd name="connsiteX14" fmla="*/ 63502 w 2623822"/>
              <a:gd name="connsiteY14" fmla="*/ 669612 h 1361175"/>
              <a:gd name="connsiteX15" fmla="*/ 92378 w 2623822"/>
              <a:gd name="connsiteY15" fmla="*/ 698488 h 1361175"/>
              <a:gd name="connsiteX16" fmla="*/ 102003 w 2623822"/>
              <a:gd name="connsiteY16" fmla="*/ 727363 h 1361175"/>
              <a:gd name="connsiteX17" fmla="*/ 159755 w 2623822"/>
              <a:gd name="connsiteY17" fmla="*/ 785115 h 1361175"/>
              <a:gd name="connsiteX18" fmla="*/ 169380 w 2623822"/>
              <a:gd name="connsiteY18" fmla="*/ 813991 h 1361175"/>
              <a:gd name="connsiteX19" fmla="*/ 198256 w 2623822"/>
              <a:gd name="connsiteY19" fmla="*/ 852492 h 1361175"/>
              <a:gd name="connsiteX20" fmla="*/ 275258 w 2623822"/>
              <a:gd name="connsiteY20" fmla="*/ 939119 h 1361175"/>
              <a:gd name="connsiteX21" fmla="*/ 342635 w 2623822"/>
              <a:gd name="connsiteY21" fmla="*/ 1006496 h 1361175"/>
              <a:gd name="connsiteX22" fmla="*/ 410012 w 2623822"/>
              <a:gd name="connsiteY22" fmla="*/ 1044997 h 1361175"/>
              <a:gd name="connsiteX23" fmla="*/ 438887 w 2623822"/>
              <a:gd name="connsiteY23" fmla="*/ 1073873 h 1361175"/>
              <a:gd name="connsiteX24" fmla="*/ 467763 w 2623822"/>
              <a:gd name="connsiteY24" fmla="*/ 1083498 h 1361175"/>
              <a:gd name="connsiteX25" fmla="*/ 554391 w 2623822"/>
              <a:gd name="connsiteY25" fmla="*/ 1102749 h 1361175"/>
              <a:gd name="connsiteX26" fmla="*/ 650643 w 2623822"/>
              <a:gd name="connsiteY26" fmla="*/ 1150875 h 1361175"/>
              <a:gd name="connsiteX27" fmla="*/ 679519 w 2623822"/>
              <a:gd name="connsiteY27" fmla="*/ 1170125 h 1361175"/>
              <a:gd name="connsiteX28" fmla="*/ 718020 w 2623822"/>
              <a:gd name="connsiteY28" fmla="*/ 1189376 h 1361175"/>
              <a:gd name="connsiteX29" fmla="*/ 785397 w 2623822"/>
              <a:gd name="connsiteY29" fmla="*/ 1237502 h 1361175"/>
              <a:gd name="connsiteX30" fmla="*/ 862399 w 2623822"/>
              <a:gd name="connsiteY30" fmla="*/ 1256753 h 1361175"/>
              <a:gd name="connsiteX31" fmla="*/ 900900 w 2623822"/>
              <a:gd name="connsiteY31" fmla="*/ 1276003 h 1361175"/>
              <a:gd name="connsiteX32" fmla="*/ 1045279 w 2623822"/>
              <a:gd name="connsiteY32" fmla="*/ 1295254 h 1361175"/>
              <a:gd name="connsiteX33" fmla="*/ 1074155 w 2623822"/>
              <a:gd name="connsiteY33" fmla="*/ 1304879 h 1361175"/>
              <a:gd name="connsiteX34" fmla="*/ 1314786 w 2623822"/>
              <a:gd name="connsiteY34" fmla="*/ 1333755 h 1361175"/>
              <a:gd name="connsiteX35" fmla="*/ 1892302 w 2623822"/>
              <a:gd name="connsiteY35" fmla="*/ 1333755 h 1361175"/>
              <a:gd name="connsiteX36" fmla="*/ 1988555 w 2623822"/>
              <a:gd name="connsiteY36" fmla="*/ 1324130 h 1361175"/>
              <a:gd name="connsiteX37" fmla="*/ 2046306 w 2623822"/>
              <a:gd name="connsiteY37" fmla="*/ 1314504 h 1361175"/>
              <a:gd name="connsiteX38" fmla="*/ 2084807 w 2623822"/>
              <a:gd name="connsiteY38" fmla="*/ 1304879 h 1361175"/>
              <a:gd name="connsiteX39" fmla="*/ 2200311 w 2623822"/>
              <a:gd name="connsiteY39" fmla="*/ 1295254 h 1361175"/>
              <a:gd name="connsiteX40" fmla="*/ 2354315 w 2623822"/>
              <a:gd name="connsiteY40" fmla="*/ 1266378 h 1361175"/>
              <a:gd name="connsiteX41" fmla="*/ 2440942 w 2623822"/>
              <a:gd name="connsiteY41" fmla="*/ 1237502 h 1361175"/>
              <a:gd name="connsiteX42" fmla="*/ 2498694 w 2623822"/>
              <a:gd name="connsiteY42" fmla="*/ 1199001 h 1361175"/>
              <a:gd name="connsiteX43" fmla="*/ 2527570 w 2623822"/>
              <a:gd name="connsiteY43" fmla="*/ 1179751 h 1361175"/>
              <a:gd name="connsiteX44" fmla="*/ 2594946 w 2623822"/>
              <a:gd name="connsiteY44" fmla="*/ 1150875 h 1361175"/>
              <a:gd name="connsiteX45" fmla="*/ 2623822 w 2623822"/>
              <a:gd name="connsiteY45" fmla="*/ 1141250 h 1361175"/>
              <a:gd name="connsiteX46" fmla="*/ 2614197 w 2623822"/>
              <a:gd name="connsiteY46" fmla="*/ 1102749 h 1361175"/>
              <a:gd name="connsiteX47" fmla="*/ 2594946 w 2623822"/>
              <a:gd name="connsiteY47" fmla="*/ 1064248 h 1361175"/>
              <a:gd name="connsiteX48" fmla="*/ 2604572 w 2623822"/>
              <a:gd name="connsiteY48" fmla="*/ 1016121 h 1361175"/>
              <a:gd name="connsiteX49" fmla="*/ 2585321 w 2623822"/>
              <a:gd name="connsiteY49" fmla="*/ 582984 h 1361175"/>
              <a:gd name="connsiteX50" fmla="*/ 2575696 w 2623822"/>
              <a:gd name="connsiteY50" fmla="*/ 554109 h 1361175"/>
              <a:gd name="connsiteX51" fmla="*/ 2556445 w 2623822"/>
              <a:gd name="connsiteY51" fmla="*/ 525233 h 1361175"/>
              <a:gd name="connsiteX52" fmla="*/ 2508319 w 2623822"/>
              <a:gd name="connsiteY52" fmla="*/ 438605 h 1361175"/>
              <a:gd name="connsiteX53" fmla="*/ 2450567 w 2623822"/>
              <a:gd name="connsiteY53" fmla="*/ 380854 h 1361175"/>
              <a:gd name="connsiteX54" fmla="*/ 2440942 w 2623822"/>
              <a:gd name="connsiteY54" fmla="*/ 351978 h 1361175"/>
              <a:gd name="connsiteX55" fmla="*/ 2450567 w 2623822"/>
              <a:gd name="connsiteY55" fmla="*/ 111346 h 1361175"/>
              <a:gd name="connsiteX56" fmla="*/ 2469818 w 2623822"/>
              <a:gd name="connsiteY56" fmla="*/ 63220 h 13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623822" h="1361175">
                <a:moveTo>
                  <a:pt x="2469818" y="63220"/>
                </a:moveTo>
                <a:cubicBezTo>
                  <a:pt x="2325439" y="48782"/>
                  <a:pt x="1879591" y="34348"/>
                  <a:pt x="1584294" y="24719"/>
                </a:cubicBezTo>
                <a:cubicBezTo>
                  <a:pt x="757252" y="-2249"/>
                  <a:pt x="970774" y="-9642"/>
                  <a:pt x="525515" y="15094"/>
                </a:cubicBezTo>
                <a:cubicBezTo>
                  <a:pt x="488803" y="19683"/>
                  <a:pt x="405547" y="26953"/>
                  <a:pt x="371511" y="43970"/>
                </a:cubicBezTo>
                <a:cubicBezTo>
                  <a:pt x="323935" y="67757"/>
                  <a:pt x="346622" y="58683"/>
                  <a:pt x="304134" y="72845"/>
                </a:cubicBezTo>
                <a:cubicBezTo>
                  <a:pt x="221379" y="128016"/>
                  <a:pt x="326083" y="61870"/>
                  <a:pt x="246382" y="101721"/>
                </a:cubicBezTo>
                <a:cubicBezTo>
                  <a:pt x="236035" y="106894"/>
                  <a:pt x="227853" y="115798"/>
                  <a:pt x="217506" y="120972"/>
                </a:cubicBezTo>
                <a:cubicBezTo>
                  <a:pt x="202120" y="128665"/>
                  <a:pt x="164522" y="136110"/>
                  <a:pt x="150130" y="140222"/>
                </a:cubicBezTo>
                <a:cubicBezTo>
                  <a:pt x="140374" y="143009"/>
                  <a:pt x="130123" y="144921"/>
                  <a:pt x="121254" y="149848"/>
                </a:cubicBezTo>
                <a:cubicBezTo>
                  <a:pt x="101029" y="161084"/>
                  <a:pt x="82753" y="175515"/>
                  <a:pt x="63502" y="188349"/>
                </a:cubicBezTo>
                <a:lnTo>
                  <a:pt x="34626" y="207599"/>
                </a:lnTo>
                <a:cubicBezTo>
                  <a:pt x="28209" y="220433"/>
                  <a:pt x="20414" y="232665"/>
                  <a:pt x="15376" y="246100"/>
                </a:cubicBezTo>
                <a:cubicBezTo>
                  <a:pt x="-18902" y="337509"/>
                  <a:pt x="14742" y="566388"/>
                  <a:pt x="15376" y="573359"/>
                </a:cubicBezTo>
                <a:cubicBezTo>
                  <a:pt x="16423" y="584880"/>
                  <a:pt x="29453" y="591888"/>
                  <a:pt x="34626" y="602235"/>
                </a:cubicBezTo>
                <a:cubicBezTo>
                  <a:pt x="55569" y="644122"/>
                  <a:pt x="30127" y="622887"/>
                  <a:pt x="63502" y="669612"/>
                </a:cubicBezTo>
                <a:cubicBezTo>
                  <a:pt x="71414" y="680689"/>
                  <a:pt x="82753" y="688863"/>
                  <a:pt x="92378" y="698488"/>
                </a:cubicBezTo>
                <a:cubicBezTo>
                  <a:pt x="95586" y="708113"/>
                  <a:pt x="95774" y="719355"/>
                  <a:pt x="102003" y="727363"/>
                </a:cubicBezTo>
                <a:cubicBezTo>
                  <a:pt x="118717" y="748853"/>
                  <a:pt x="159755" y="785115"/>
                  <a:pt x="159755" y="785115"/>
                </a:cubicBezTo>
                <a:cubicBezTo>
                  <a:pt x="162963" y="794740"/>
                  <a:pt x="164346" y="805182"/>
                  <a:pt x="169380" y="813991"/>
                </a:cubicBezTo>
                <a:cubicBezTo>
                  <a:pt x="177339" y="827919"/>
                  <a:pt x="188932" y="839438"/>
                  <a:pt x="198256" y="852492"/>
                </a:cubicBezTo>
                <a:cubicBezTo>
                  <a:pt x="241198" y="912611"/>
                  <a:pt x="189108" y="852970"/>
                  <a:pt x="275258" y="939119"/>
                </a:cubicBezTo>
                <a:lnTo>
                  <a:pt x="342635" y="1006496"/>
                </a:lnTo>
                <a:cubicBezTo>
                  <a:pt x="366173" y="1018265"/>
                  <a:pt x="389604" y="1027990"/>
                  <a:pt x="410012" y="1044997"/>
                </a:cubicBezTo>
                <a:cubicBezTo>
                  <a:pt x="420469" y="1053711"/>
                  <a:pt x="427561" y="1066322"/>
                  <a:pt x="438887" y="1073873"/>
                </a:cubicBezTo>
                <a:cubicBezTo>
                  <a:pt x="447329" y="1079501"/>
                  <a:pt x="458007" y="1080711"/>
                  <a:pt x="467763" y="1083498"/>
                </a:cubicBezTo>
                <a:cubicBezTo>
                  <a:pt x="499476" y="1092559"/>
                  <a:pt x="521316" y="1096134"/>
                  <a:pt x="554391" y="1102749"/>
                </a:cubicBezTo>
                <a:cubicBezTo>
                  <a:pt x="623149" y="1148588"/>
                  <a:pt x="589697" y="1135639"/>
                  <a:pt x="650643" y="1150875"/>
                </a:cubicBezTo>
                <a:cubicBezTo>
                  <a:pt x="660268" y="1157292"/>
                  <a:pt x="669475" y="1164386"/>
                  <a:pt x="679519" y="1170125"/>
                </a:cubicBezTo>
                <a:cubicBezTo>
                  <a:pt x="691977" y="1177244"/>
                  <a:pt x="705853" y="1181771"/>
                  <a:pt x="718020" y="1189376"/>
                </a:cubicBezTo>
                <a:cubicBezTo>
                  <a:pt x="720732" y="1191071"/>
                  <a:pt x="775654" y="1233959"/>
                  <a:pt x="785397" y="1237502"/>
                </a:cubicBezTo>
                <a:cubicBezTo>
                  <a:pt x="810261" y="1246544"/>
                  <a:pt x="838735" y="1244921"/>
                  <a:pt x="862399" y="1256753"/>
                </a:cubicBezTo>
                <a:cubicBezTo>
                  <a:pt x="875233" y="1263170"/>
                  <a:pt x="887157" y="1271880"/>
                  <a:pt x="900900" y="1276003"/>
                </a:cubicBezTo>
                <a:cubicBezTo>
                  <a:pt x="926321" y="1283629"/>
                  <a:pt x="1030048" y="1293562"/>
                  <a:pt x="1045279" y="1295254"/>
                </a:cubicBezTo>
                <a:cubicBezTo>
                  <a:pt x="1054904" y="1298462"/>
                  <a:pt x="1064234" y="1302753"/>
                  <a:pt x="1074155" y="1304879"/>
                </a:cubicBezTo>
                <a:cubicBezTo>
                  <a:pt x="1190210" y="1329748"/>
                  <a:pt x="1187097" y="1324635"/>
                  <a:pt x="1314786" y="1333755"/>
                </a:cubicBezTo>
                <a:cubicBezTo>
                  <a:pt x="1525817" y="1386511"/>
                  <a:pt x="1364581" y="1349746"/>
                  <a:pt x="1892302" y="1333755"/>
                </a:cubicBezTo>
                <a:cubicBezTo>
                  <a:pt x="1924532" y="1332778"/>
                  <a:pt x="1956560" y="1328130"/>
                  <a:pt x="1988555" y="1324130"/>
                </a:cubicBezTo>
                <a:cubicBezTo>
                  <a:pt x="2007920" y="1321709"/>
                  <a:pt x="2027169" y="1318332"/>
                  <a:pt x="2046306" y="1314504"/>
                </a:cubicBezTo>
                <a:cubicBezTo>
                  <a:pt x="2059278" y="1311910"/>
                  <a:pt x="2071681" y="1306520"/>
                  <a:pt x="2084807" y="1304879"/>
                </a:cubicBezTo>
                <a:cubicBezTo>
                  <a:pt x="2123143" y="1300087"/>
                  <a:pt x="2161810" y="1298462"/>
                  <a:pt x="2200311" y="1295254"/>
                </a:cubicBezTo>
                <a:cubicBezTo>
                  <a:pt x="2288652" y="1265806"/>
                  <a:pt x="2237871" y="1278022"/>
                  <a:pt x="2354315" y="1266378"/>
                </a:cubicBezTo>
                <a:cubicBezTo>
                  <a:pt x="2440429" y="1208971"/>
                  <a:pt x="2302613" y="1295140"/>
                  <a:pt x="2440942" y="1237502"/>
                </a:cubicBezTo>
                <a:cubicBezTo>
                  <a:pt x="2462299" y="1228603"/>
                  <a:pt x="2479443" y="1211835"/>
                  <a:pt x="2498694" y="1199001"/>
                </a:cubicBezTo>
                <a:cubicBezTo>
                  <a:pt x="2508319" y="1192584"/>
                  <a:pt x="2516596" y="1183409"/>
                  <a:pt x="2527570" y="1179751"/>
                </a:cubicBezTo>
                <a:cubicBezTo>
                  <a:pt x="2595300" y="1157172"/>
                  <a:pt x="2511671" y="1186563"/>
                  <a:pt x="2594946" y="1150875"/>
                </a:cubicBezTo>
                <a:cubicBezTo>
                  <a:pt x="2604272" y="1146878"/>
                  <a:pt x="2614197" y="1144458"/>
                  <a:pt x="2623822" y="1141250"/>
                </a:cubicBezTo>
                <a:cubicBezTo>
                  <a:pt x="2620614" y="1128416"/>
                  <a:pt x="2618842" y="1115135"/>
                  <a:pt x="2614197" y="1102749"/>
                </a:cubicBezTo>
                <a:cubicBezTo>
                  <a:pt x="2609159" y="1089314"/>
                  <a:pt x="2596530" y="1078509"/>
                  <a:pt x="2594946" y="1064248"/>
                </a:cubicBezTo>
                <a:cubicBezTo>
                  <a:pt x="2593139" y="1047988"/>
                  <a:pt x="2601363" y="1032163"/>
                  <a:pt x="2604572" y="1016121"/>
                </a:cubicBezTo>
                <a:cubicBezTo>
                  <a:pt x="2598155" y="871742"/>
                  <a:pt x="2594336" y="727224"/>
                  <a:pt x="2585321" y="582984"/>
                </a:cubicBezTo>
                <a:cubicBezTo>
                  <a:pt x="2584688" y="572858"/>
                  <a:pt x="2580233" y="563184"/>
                  <a:pt x="2575696" y="554109"/>
                </a:cubicBezTo>
                <a:cubicBezTo>
                  <a:pt x="2570522" y="543762"/>
                  <a:pt x="2562862" y="534858"/>
                  <a:pt x="2556445" y="525233"/>
                </a:cubicBezTo>
                <a:cubicBezTo>
                  <a:pt x="2544342" y="488922"/>
                  <a:pt x="2541416" y="471701"/>
                  <a:pt x="2508319" y="438605"/>
                </a:cubicBezTo>
                <a:lnTo>
                  <a:pt x="2450567" y="380854"/>
                </a:lnTo>
                <a:cubicBezTo>
                  <a:pt x="2447359" y="371229"/>
                  <a:pt x="2440942" y="362124"/>
                  <a:pt x="2440942" y="351978"/>
                </a:cubicBezTo>
                <a:cubicBezTo>
                  <a:pt x="2440942" y="271703"/>
                  <a:pt x="2447702" y="191570"/>
                  <a:pt x="2450567" y="111346"/>
                </a:cubicBezTo>
                <a:cubicBezTo>
                  <a:pt x="2450911" y="101727"/>
                  <a:pt x="2614197" y="77658"/>
                  <a:pt x="2469818" y="6322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38974" y="4845458"/>
            <a:ext cx="7797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Cloud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6021908" y="3860851"/>
            <a:ext cx="2323064" cy="979552"/>
          </a:xfrm>
          <a:custGeom>
            <a:avLst/>
            <a:gdLst>
              <a:gd name="connsiteX0" fmla="*/ 57752 w 2323064"/>
              <a:gd name="connsiteY0" fmla="*/ 394636 h 1327141"/>
              <a:gd name="connsiteX1" fmla="*/ 67377 w 2323064"/>
              <a:gd name="connsiteY1" fmla="*/ 144379 h 1327141"/>
              <a:gd name="connsiteX2" fmla="*/ 115503 w 2323064"/>
              <a:gd name="connsiteY2" fmla="*/ 86628 h 1327141"/>
              <a:gd name="connsiteX3" fmla="*/ 134754 w 2323064"/>
              <a:gd name="connsiteY3" fmla="*/ 57752 h 1327141"/>
              <a:gd name="connsiteX4" fmla="*/ 202131 w 2323064"/>
              <a:gd name="connsiteY4" fmla="*/ 28876 h 1327141"/>
              <a:gd name="connsiteX5" fmla="*/ 231006 w 2323064"/>
              <a:gd name="connsiteY5" fmla="*/ 19251 h 1327141"/>
              <a:gd name="connsiteX6" fmla="*/ 317634 w 2323064"/>
              <a:gd name="connsiteY6" fmla="*/ 0 h 1327141"/>
              <a:gd name="connsiteX7" fmla="*/ 1482291 w 2323064"/>
              <a:gd name="connsiteY7" fmla="*/ 9625 h 1327141"/>
              <a:gd name="connsiteX8" fmla="*/ 1559293 w 2323064"/>
              <a:gd name="connsiteY8" fmla="*/ 19251 h 1327141"/>
              <a:gd name="connsiteX9" fmla="*/ 1636295 w 2323064"/>
              <a:gd name="connsiteY9" fmla="*/ 48126 h 1327141"/>
              <a:gd name="connsiteX10" fmla="*/ 1694046 w 2323064"/>
              <a:gd name="connsiteY10" fmla="*/ 67377 h 1327141"/>
              <a:gd name="connsiteX11" fmla="*/ 1780674 w 2323064"/>
              <a:gd name="connsiteY11" fmla="*/ 115503 h 1327141"/>
              <a:gd name="connsiteX12" fmla="*/ 1857676 w 2323064"/>
              <a:gd name="connsiteY12" fmla="*/ 163630 h 1327141"/>
              <a:gd name="connsiteX13" fmla="*/ 1886552 w 2323064"/>
              <a:gd name="connsiteY13" fmla="*/ 182880 h 1327141"/>
              <a:gd name="connsiteX14" fmla="*/ 1944303 w 2323064"/>
              <a:gd name="connsiteY14" fmla="*/ 202131 h 1327141"/>
              <a:gd name="connsiteX15" fmla="*/ 1963554 w 2323064"/>
              <a:gd name="connsiteY15" fmla="*/ 231006 h 1327141"/>
              <a:gd name="connsiteX16" fmla="*/ 2021305 w 2323064"/>
              <a:gd name="connsiteY16" fmla="*/ 288758 h 1327141"/>
              <a:gd name="connsiteX17" fmla="*/ 2069432 w 2323064"/>
              <a:gd name="connsiteY17" fmla="*/ 336884 h 1327141"/>
              <a:gd name="connsiteX18" fmla="*/ 2117558 w 2323064"/>
              <a:gd name="connsiteY18" fmla="*/ 452388 h 1327141"/>
              <a:gd name="connsiteX19" fmla="*/ 2156059 w 2323064"/>
              <a:gd name="connsiteY19" fmla="*/ 519764 h 1327141"/>
              <a:gd name="connsiteX20" fmla="*/ 2184935 w 2323064"/>
              <a:gd name="connsiteY20" fmla="*/ 587141 h 1327141"/>
              <a:gd name="connsiteX21" fmla="*/ 2194560 w 2323064"/>
              <a:gd name="connsiteY21" fmla="*/ 616017 h 1327141"/>
              <a:gd name="connsiteX22" fmla="*/ 2204185 w 2323064"/>
              <a:gd name="connsiteY22" fmla="*/ 654518 h 1327141"/>
              <a:gd name="connsiteX23" fmla="*/ 2242686 w 2323064"/>
              <a:gd name="connsiteY23" fmla="*/ 712270 h 1327141"/>
              <a:gd name="connsiteX24" fmla="*/ 2261937 w 2323064"/>
              <a:gd name="connsiteY24" fmla="*/ 750771 h 1327141"/>
              <a:gd name="connsiteX25" fmla="*/ 2281187 w 2323064"/>
              <a:gd name="connsiteY25" fmla="*/ 808522 h 1327141"/>
              <a:gd name="connsiteX26" fmla="*/ 2300438 w 2323064"/>
              <a:gd name="connsiteY26" fmla="*/ 837398 h 1327141"/>
              <a:gd name="connsiteX27" fmla="*/ 2300438 w 2323064"/>
              <a:gd name="connsiteY27" fmla="*/ 1106905 h 1327141"/>
              <a:gd name="connsiteX28" fmla="*/ 2223436 w 2323064"/>
              <a:gd name="connsiteY28" fmla="*/ 1174282 h 1327141"/>
              <a:gd name="connsiteX29" fmla="*/ 2107933 w 2323064"/>
              <a:gd name="connsiteY29" fmla="*/ 1222409 h 1327141"/>
              <a:gd name="connsiteX30" fmla="*/ 2002055 w 2323064"/>
              <a:gd name="connsiteY30" fmla="*/ 1260910 h 1327141"/>
              <a:gd name="connsiteX31" fmla="*/ 1809549 w 2323064"/>
              <a:gd name="connsiteY31" fmla="*/ 1280160 h 1327141"/>
              <a:gd name="connsiteX32" fmla="*/ 596766 w 2323064"/>
              <a:gd name="connsiteY32" fmla="*/ 1280160 h 1327141"/>
              <a:gd name="connsiteX33" fmla="*/ 567891 w 2323064"/>
              <a:gd name="connsiteY33" fmla="*/ 1270535 h 1327141"/>
              <a:gd name="connsiteX34" fmla="*/ 500514 w 2323064"/>
              <a:gd name="connsiteY34" fmla="*/ 1222409 h 1327141"/>
              <a:gd name="connsiteX35" fmla="*/ 442762 w 2323064"/>
              <a:gd name="connsiteY35" fmla="*/ 1183908 h 1327141"/>
              <a:gd name="connsiteX36" fmla="*/ 413886 w 2323064"/>
              <a:gd name="connsiteY36" fmla="*/ 1164657 h 1327141"/>
              <a:gd name="connsiteX37" fmla="*/ 346509 w 2323064"/>
              <a:gd name="connsiteY37" fmla="*/ 1116531 h 1327141"/>
              <a:gd name="connsiteX38" fmla="*/ 317634 w 2323064"/>
              <a:gd name="connsiteY38" fmla="*/ 1087655 h 1327141"/>
              <a:gd name="connsiteX39" fmla="*/ 250257 w 2323064"/>
              <a:gd name="connsiteY39" fmla="*/ 1029903 h 1327141"/>
              <a:gd name="connsiteX40" fmla="*/ 211756 w 2323064"/>
              <a:gd name="connsiteY40" fmla="*/ 972152 h 1327141"/>
              <a:gd name="connsiteX41" fmla="*/ 192505 w 2323064"/>
              <a:gd name="connsiteY41" fmla="*/ 914400 h 1327141"/>
              <a:gd name="connsiteX42" fmla="*/ 154004 w 2323064"/>
              <a:gd name="connsiteY42" fmla="*/ 856649 h 1327141"/>
              <a:gd name="connsiteX43" fmla="*/ 125128 w 2323064"/>
              <a:gd name="connsiteY43" fmla="*/ 818148 h 1327141"/>
              <a:gd name="connsiteX44" fmla="*/ 105878 w 2323064"/>
              <a:gd name="connsiteY44" fmla="*/ 770021 h 1327141"/>
              <a:gd name="connsiteX45" fmla="*/ 67377 w 2323064"/>
              <a:gd name="connsiteY45" fmla="*/ 712270 h 1327141"/>
              <a:gd name="connsiteX46" fmla="*/ 48126 w 2323064"/>
              <a:gd name="connsiteY46" fmla="*/ 683394 h 1327141"/>
              <a:gd name="connsiteX47" fmla="*/ 19251 w 2323064"/>
              <a:gd name="connsiteY47" fmla="*/ 539015 h 1327141"/>
              <a:gd name="connsiteX48" fmla="*/ 0 w 2323064"/>
              <a:gd name="connsiteY48" fmla="*/ 404261 h 1327141"/>
              <a:gd name="connsiteX49" fmla="*/ 9625 w 2323064"/>
              <a:gd name="connsiteY49" fmla="*/ 365760 h 1327141"/>
              <a:gd name="connsiteX50" fmla="*/ 38501 w 2323064"/>
              <a:gd name="connsiteY50" fmla="*/ 356135 h 1327141"/>
              <a:gd name="connsiteX51" fmla="*/ 57752 w 2323064"/>
              <a:gd name="connsiteY51" fmla="*/ 394636 h 1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323064" h="1327141">
                <a:moveTo>
                  <a:pt x="57752" y="394636"/>
                </a:moveTo>
                <a:cubicBezTo>
                  <a:pt x="62565" y="359343"/>
                  <a:pt x="58787" y="227417"/>
                  <a:pt x="67377" y="144379"/>
                </a:cubicBezTo>
                <a:cubicBezTo>
                  <a:pt x="69071" y="128006"/>
                  <a:pt x="107990" y="95644"/>
                  <a:pt x="115503" y="86628"/>
                </a:cubicBezTo>
                <a:cubicBezTo>
                  <a:pt x="122909" y="77741"/>
                  <a:pt x="126574" y="65932"/>
                  <a:pt x="134754" y="57752"/>
                </a:cubicBezTo>
                <a:cubicBezTo>
                  <a:pt x="158200" y="34305"/>
                  <a:pt x="171202" y="37713"/>
                  <a:pt x="202131" y="28876"/>
                </a:cubicBezTo>
                <a:cubicBezTo>
                  <a:pt x="211886" y="26089"/>
                  <a:pt x="221102" y="21452"/>
                  <a:pt x="231006" y="19251"/>
                </a:cubicBezTo>
                <a:cubicBezTo>
                  <a:pt x="332648" y="-3337"/>
                  <a:pt x="252629" y="21668"/>
                  <a:pt x="317634" y="0"/>
                </a:cubicBezTo>
                <a:lnTo>
                  <a:pt x="1482291" y="9625"/>
                </a:lnTo>
                <a:cubicBezTo>
                  <a:pt x="1508155" y="10026"/>
                  <a:pt x="1533843" y="14624"/>
                  <a:pt x="1559293" y="19251"/>
                </a:cubicBezTo>
                <a:cubicBezTo>
                  <a:pt x="1573593" y="21851"/>
                  <a:pt x="1631483" y="46376"/>
                  <a:pt x="1636295" y="48126"/>
                </a:cubicBezTo>
                <a:cubicBezTo>
                  <a:pt x="1655365" y="55061"/>
                  <a:pt x="1694046" y="67377"/>
                  <a:pt x="1694046" y="67377"/>
                </a:cubicBezTo>
                <a:cubicBezTo>
                  <a:pt x="1760240" y="111506"/>
                  <a:pt x="1729849" y="98562"/>
                  <a:pt x="1780674" y="115503"/>
                </a:cubicBezTo>
                <a:cubicBezTo>
                  <a:pt x="1846620" y="159470"/>
                  <a:pt x="1764850" y="105615"/>
                  <a:pt x="1857676" y="163630"/>
                </a:cubicBezTo>
                <a:cubicBezTo>
                  <a:pt x="1867486" y="169761"/>
                  <a:pt x="1875981" y="178182"/>
                  <a:pt x="1886552" y="182880"/>
                </a:cubicBezTo>
                <a:cubicBezTo>
                  <a:pt x="1905095" y="191121"/>
                  <a:pt x="1944303" y="202131"/>
                  <a:pt x="1944303" y="202131"/>
                </a:cubicBezTo>
                <a:cubicBezTo>
                  <a:pt x="1950720" y="211756"/>
                  <a:pt x="1955869" y="222360"/>
                  <a:pt x="1963554" y="231006"/>
                </a:cubicBezTo>
                <a:cubicBezTo>
                  <a:pt x="1981641" y="251354"/>
                  <a:pt x="2006203" y="266106"/>
                  <a:pt x="2021305" y="288758"/>
                </a:cubicBezTo>
                <a:cubicBezTo>
                  <a:pt x="2046973" y="327259"/>
                  <a:pt x="2030931" y="311217"/>
                  <a:pt x="2069432" y="336884"/>
                </a:cubicBezTo>
                <a:cubicBezTo>
                  <a:pt x="2086017" y="403226"/>
                  <a:pt x="2073141" y="363552"/>
                  <a:pt x="2117558" y="452388"/>
                </a:cubicBezTo>
                <a:cubicBezTo>
                  <a:pt x="2141982" y="501237"/>
                  <a:pt x="2128848" y="478950"/>
                  <a:pt x="2156059" y="519764"/>
                </a:cubicBezTo>
                <a:cubicBezTo>
                  <a:pt x="2176091" y="599894"/>
                  <a:pt x="2151699" y="520668"/>
                  <a:pt x="2184935" y="587141"/>
                </a:cubicBezTo>
                <a:cubicBezTo>
                  <a:pt x="2189472" y="596216"/>
                  <a:pt x="2191773" y="606261"/>
                  <a:pt x="2194560" y="616017"/>
                </a:cubicBezTo>
                <a:cubicBezTo>
                  <a:pt x="2198194" y="628737"/>
                  <a:pt x="2198269" y="642686"/>
                  <a:pt x="2204185" y="654518"/>
                </a:cubicBezTo>
                <a:cubicBezTo>
                  <a:pt x="2214532" y="675212"/>
                  <a:pt x="2232339" y="691576"/>
                  <a:pt x="2242686" y="712270"/>
                </a:cubicBezTo>
                <a:cubicBezTo>
                  <a:pt x="2249103" y="725104"/>
                  <a:pt x="2256608" y="737449"/>
                  <a:pt x="2261937" y="750771"/>
                </a:cubicBezTo>
                <a:cubicBezTo>
                  <a:pt x="2269473" y="769611"/>
                  <a:pt x="2269931" y="791638"/>
                  <a:pt x="2281187" y="808522"/>
                </a:cubicBezTo>
                <a:lnTo>
                  <a:pt x="2300438" y="837398"/>
                </a:lnTo>
                <a:cubicBezTo>
                  <a:pt x="2333252" y="935843"/>
                  <a:pt x="2327839" y="908249"/>
                  <a:pt x="2300438" y="1106905"/>
                </a:cubicBezTo>
                <a:cubicBezTo>
                  <a:pt x="2296175" y="1137809"/>
                  <a:pt x="2243524" y="1163465"/>
                  <a:pt x="2223436" y="1174282"/>
                </a:cubicBezTo>
                <a:cubicBezTo>
                  <a:pt x="2045469" y="1270111"/>
                  <a:pt x="2215363" y="1182123"/>
                  <a:pt x="2107933" y="1222409"/>
                </a:cubicBezTo>
                <a:cubicBezTo>
                  <a:pt x="2030547" y="1251429"/>
                  <a:pt x="2112520" y="1238817"/>
                  <a:pt x="2002055" y="1260910"/>
                </a:cubicBezTo>
                <a:cubicBezTo>
                  <a:pt x="1960865" y="1269148"/>
                  <a:pt x="1840084" y="1277615"/>
                  <a:pt x="1809549" y="1280160"/>
                </a:cubicBezTo>
                <a:cubicBezTo>
                  <a:pt x="1405918" y="1381065"/>
                  <a:pt x="1139799" y="1289443"/>
                  <a:pt x="596766" y="1280160"/>
                </a:cubicBezTo>
                <a:cubicBezTo>
                  <a:pt x="587141" y="1276952"/>
                  <a:pt x="576966" y="1275072"/>
                  <a:pt x="567891" y="1270535"/>
                </a:cubicBezTo>
                <a:cubicBezTo>
                  <a:pt x="552249" y="1262714"/>
                  <a:pt x="511409" y="1230035"/>
                  <a:pt x="500514" y="1222409"/>
                </a:cubicBezTo>
                <a:cubicBezTo>
                  <a:pt x="481560" y="1209141"/>
                  <a:pt x="462013" y="1196742"/>
                  <a:pt x="442762" y="1183908"/>
                </a:cubicBezTo>
                <a:cubicBezTo>
                  <a:pt x="433137" y="1177491"/>
                  <a:pt x="422066" y="1172837"/>
                  <a:pt x="413886" y="1164657"/>
                </a:cubicBezTo>
                <a:cubicBezTo>
                  <a:pt x="374865" y="1125635"/>
                  <a:pt x="397186" y="1141868"/>
                  <a:pt x="346509" y="1116531"/>
                </a:cubicBezTo>
                <a:cubicBezTo>
                  <a:pt x="336884" y="1106906"/>
                  <a:pt x="327969" y="1096514"/>
                  <a:pt x="317634" y="1087655"/>
                </a:cubicBezTo>
                <a:cubicBezTo>
                  <a:pt x="231192" y="1013560"/>
                  <a:pt x="321916" y="1101562"/>
                  <a:pt x="250257" y="1029903"/>
                </a:cubicBezTo>
                <a:cubicBezTo>
                  <a:pt x="218415" y="934377"/>
                  <a:pt x="271839" y="1080300"/>
                  <a:pt x="211756" y="972152"/>
                </a:cubicBezTo>
                <a:cubicBezTo>
                  <a:pt x="201901" y="954414"/>
                  <a:pt x="203761" y="931284"/>
                  <a:pt x="192505" y="914400"/>
                </a:cubicBezTo>
                <a:cubicBezTo>
                  <a:pt x="179671" y="895150"/>
                  <a:pt x="167886" y="875158"/>
                  <a:pt x="154004" y="856649"/>
                </a:cubicBezTo>
                <a:cubicBezTo>
                  <a:pt x="144379" y="843815"/>
                  <a:pt x="132919" y="832171"/>
                  <a:pt x="125128" y="818148"/>
                </a:cubicBezTo>
                <a:cubicBezTo>
                  <a:pt x="116737" y="803044"/>
                  <a:pt x="114152" y="785189"/>
                  <a:pt x="105878" y="770021"/>
                </a:cubicBezTo>
                <a:cubicBezTo>
                  <a:pt x="94799" y="749710"/>
                  <a:pt x="80211" y="731520"/>
                  <a:pt x="67377" y="712270"/>
                </a:cubicBezTo>
                <a:lnTo>
                  <a:pt x="48126" y="683394"/>
                </a:lnTo>
                <a:cubicBezTo>
                  <a:pt x="38501" y="635268"/>
                  <a:pt x="23695" y="587893"/>
                  <a:pt x="19251" y="539015"/>
                </a:cubicBezTo>
                <a:cubicBezTo>
                  <a:pt x="8706" y="423033"/>
                  <a:pt x="20831" y="466757"/>
                  <a:pt x="0" y="404261"/>
                </a:cubicBezTo>
                <a:cubicBezTo>
                  <a:pt x="3208" y="391427"/>
                  <a:pt x="1361" y="376090"/>
                  <a:pt x="9625" y="365760"/>
                </a:cubicBezTo>
                <a:cubicBezTo>
                  <a:pt x="15963" y="357837"/>
                  <a:pt x="29426" y="360672"/>
                  <a:pt x="38501" y="356135"/>
                </a:cubicBezTo>
                <a:cubicBezTo>
                  <a:pt x="42559" y="354106"/>
                  <a:pt x="52939" y="429929"/>
                  <a:pt x="57752" y="39463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457283" y="1754571"/>
            <a:ext cx="4527038" cy="805472"/>
          </a:xfrm>
          <a:custGeom>
            <a:avLst/>
            <a:gdLst>
              <a:gd name="connsiteX0" fmla="*/ 0 w 4520652"/>
              <a:gd name="connsiteY0" fmla="*/ 625642 h 779646"/>
              <a:gd name="connsiteX1" fmla="*/ 48126 w 4520652"/>
              <a:gd name="connsiteY1" fmla="*/ 616017 h 779646"/>
              <a:gd name="connsiteX2" fmla="*/ 86627 w 4520652"/>
              <a:gd name="connsiteY2" fmla="*/ 558265 h 779646"/>
              <a:gd name="connsiteX3" fmla="*/ 115503 w 4520652"/>
              <a:gd name="connsiteY3" fmla="*/ 529390 h 779646"/>
              <a:gd name="connsiteX4" fmla="*/ 173255 w 4520652"/>
              <a:gd name="connsiteY4" fmla="*/ 490889 h 779646"/>
              <a:gd name="connsiteX5" fmla="*/ 202131 w 4520652"/>
              <a:gd name="connsiteY5" fmla="*/ 471638 h 779646"/>
              <a:gd name="connsiteX6" fmla="*/ 231006 w 4520652"/>
              <a:gd name="connsiteY6" fmla="*/ 452387 h 779646"/>
              <a:gd name="connsiteX7" fmla="*/ 298383 w 4520652"/>
              <a:gd name="connsiteY7" fmla="*/ 433137 h 779646"/>
              <a:gd name="connsiteX8" fmla="*/ 327259 w 4520652"/>
              <a:gd name="connsiteY8" fmla="*/ 423512 h 779646"/>
              <a:gd name="connsiteX9" fmla="*/ 462013 w 4520652"/>
              <a:gd name="connsiteY9" fmla="*/ 394636 h 779646"/>
              <a:gd name="connsiteX10" fmla="*/ 539015 w 4520652"/>
              <a:gd name="connsiteY10" fmla="*/ 375385 h 779646"/>
              <a:gd name="connsiteX11" fmla="*/ 577516 w 4520652"/>
              <a:gd name="connsiteY11" fmla="*/ 365760 h 779646"/>
              <a:gd name="connsiteX12" fmla="*/ 635267 w 4520652"/>
              <a:gd name="connsiteY12" fmla="*/ 356135 h 779646"/>
              <a:gd name="connsiteX13" fmla="*/ 702644 w 4520652"/>
              <a:gd name="connsiteY13" fmla="*/ 346510 h 779646"/>
              <a:gd name="connsiteX14" fmla="*/ 837398 w 4520652"/>
              <a:gd name="connsiteY14" fmla="*/ 308009 h 779646"/>
              <a:gd name="connsiteX15" fmla="*/ 904775 w 4520652"/>
              <a:gd name="connsiteY15" fmla="*/ 298383 h 779646"/>
              <a:gd name="connsiteX16" fmla="*/ 1001027 w 4520652"/>
              <a:gd name="connsiteY16" fmla="*/ 279133 h 779646"/>
              <a:gd name="connsiteX17" fmla="*/ 1097280 w 4520652"/>
              <a:gd name="connsiteY17" fmla="*/ 269507 h 779646"/>
              <a:gd name="connsiteX18" fmla="*/ 1135781 w 4520652"/>
              <a:gd name="connsiteY18" fmla="*/ 259882 h 779646"/>
              <a:gd name="connsiteX19" fmla="*/ 1280160 w 4520652"/>
              <a:gd name="connsiteY19" fmla="*/ 240632 h 779646"/>
              <a:gd name="connsiteX20" fmla="*/ 1732547 w 4520652"/>
              <a:gd name="connsiteY20" fmla="*/ 221381 h 779646"/>
              <a:gd name="connsiteX21" fmla="*/ 1819175 w 4520652"/>
              <a:gd name="connsiteY21" fmla="*/ 211756 h 779646"/>
              <a:gd name="connsiteX22" fmla="*/ 1857676 w 4520652"/>
              <a:gd name="connsiteY22" fmla="*/ 202131 h 779646"/>
              <a:gd name="connsiteX23" fmla="*/ 1905802 w 4520652"/>
              <a:gd name="connsiteY23" fmla="*/ 192505 h 779646"/>
              <a:gd name="connsiteX24" fmla="*/ 1934678 w 4520652"/>
              <a:gd name="connsiteY24" fmla="*/ 182880 h 779646"/>
              <a:gd name="connsiteX25" fmla="*/ 2011680 w 4520652"/>
              <a:gd name="connsiteY25" fmla="*/ 173255 h 779646"/>
              <a:gd name="connsiteX26" fmla="*/ 2146434 w 4520652"/>
              <a:gd name="connsiteY26" fmla="*/ 154004 h 779646"/>
              <a:gd name="connsiteX27" fmla="*/ 2184935 w 4520652"/>
              <a:gd name="connsiteY27" fmla="*/ 144379 h 779646"/>
              <a:gd name="connsiteX28" fmla="*/ 2281187 w 4520652"/>
              <a:gd name="connsiteY28" fmla="*/ 134754 h 779646"/>
              <a:gd name="connsiteX29" fmla="*/ 2319689 w 4520652"/>
              <a:gd name="connsiteY29" fmla="*/ 125129 h 779646"/>
              <a:gd name="connsiteX30" fmla="*/ 2492943 w 4520652"/>
              <a:gd name="connsiteY30" fmla="*/ 105878 h 779646"/>
              <a:gd name="connsiteX31" fmla="*/ 2675823 w 4520652"/>
              <a:gd name="connsiteY31" fmla="*/ 77002 h 779646"/>
              <a:gd name="connsiteX32" fmla="*/ 2945331 w 4520652"/>
              <a:gd name="connsiteY32" fmla="*/ 67377 h 779646"/>
              <a:gd name="connsiteX33" fmla="*/ 3031958 w 4520652"/>
              <a:gd name="connsiteY33" fmla="*/ 57752 h 779646"/>
              <a:gd name="connsiteX34" fmla="*/ 3070459 w 4520652"/>
              <a:gd name="connsiteY34" fmla="*/ 48126 h 779646"/>
              <a:gd name="connsiteX35" fmla="*/ 3099335 w 4520652"/>
              <a:gd name="connsiteY35" fmla="*/ 38501 h 779646"/>
              <a:gd name="connsiteX36" fmla="*/ 3205213 w 4520652"/>
              <a:gd name="connsiteY36" fmla="*/ 28876 h 779646"/>
              <a:gd name="connsiteX37" fmla="*/ 3253339 w 4520652"/>
              <a:gd name="connsiteY37" fmla="*/ 19251 h 779646"/>
              <a:gd name="connsiteX38" fmla="*/ 3291840 w 4520652"/>
              <a:gd name="connsiteY38" fmla="*/ 9625 h 779646"/>
              <a:gd name="connsiteX39" fmla="*/ 3416969 w 4520652"/>
              <a:gd name="connsiteY39" fmla="*/ 0 h 779646"/>
              <a:gd name="connsiteX40" fmla="*/ 4090737 w 4520652"/>
              <a:gd name="connsiteY40" fmla="*/ 9625 h 779646"/>
              <a:gd name="connsiteX41" fmla="*/ 4119613 w 4520652"/>
              <a:gd name="connsiteY41" fmla="*/ 28876 h 779646"/>
              <a:gd name="connsiteX42" fmla="*/ 4158114 w 4520652"/>
              <a:gd name="connsiteY42" fmla="*/ 38501 h 779646"/>
              <a:gd name="connsiteX43" fmla="*/ 4186990 w 4520652"/>
              <a:gd name="connsiteY43" fmla="*/ 57752 h 779646"/>
              <a:gd name="connsiteX44" fmla="*/ 4244741 w 4520652"/>
              <a:gd name="connsiteY44" fmla="*/ 77002 h 779646"/>
              <a:gd name="connsiteX45" fmla="*/ 4273617 w 4520652"/>
              <a:gd name="connsiteY45" fmla="*/ 96253 h 779646"/>
              <a:gd name="connsiteX46" fmla="*/ 4360244 w 4520652"/>
              <a:gd name="connsiteY46" fmla="*/ 115503 h 779646"/>
              <a:gd name="connsiteX47" fmla="*/ 4427621 w 4520652"/>
              <a:gd name="connsiteY47" fmla="*/ 134754 h 779646"/>
              <a:gd name="connsiteX48" fmla="*/ 4456497 w 4520652"/>
              <a:gd name="connsiteY48" fmla="*/ 163630 h 779646"/>
              <a:gd name="connsiteX49" fmla="*/ 4494998 w 4520652"/>
              <a:gd name="connsiteY49" fmla="*/ 231006 h 779646"/>
              <a:gd name="connsiteX50" fmla="*/ 4504623 w 4520652"/>
              <a:gd name="connsiteY50" fmla="*/ 375385 h 779646"/>
              <a:gd name="connsiteX51" fmla="*/ 4514249 w 4520652"/>
              <a:gd name="connsiteY51" fmla="*/ 404261 h 779646"/>
              <a:gd name="connsiteX52" fmla="*/ 4504623 w 4520652"/>
              <a:gd name="connsiteY52" fmla="*/ 664143 h 779646"/>
              <a:gd name="connsiteX53" fmla="*/ 4417996 w 4520652"/>
              <a:gd name="connsiteY53" fmla="*/ 673769 h 779646"/>
              <a:gd name="connsiteX54" fmla="*/ 4254366 w 4520652"/>
              <a:gd name="connsiteY54" fmla="*/ 712270 h 779646"/>
              <a:gd name="connsiteX55" fmla="*/ 3667225 w 4520652"/>
              <a:gd name="connsiteY55" fmla="*/ 779646 h 779646"/>
              <a:gd name="connsiteX56" fmla="*/ 2637322 w 4520652"/>
              <a:gd name="connsiteY56" fmla="*/ 760396 h 779646"/>
              <a:gd name="connsiteX57" fmla="*/ 2569945 w 4520652"/>
              <a:gd name="connsiteY57" fmla="*/ 750771 h 779646"/>
              <a:gd name="connsiteX58" fmla="*/ 2338939 w 4520652"/>
              <a:gd name="connsiteY58" fmla="*/ 721895 h 779646"/>
              <a:gd name="connsiteX59" fmla="*/ 2271562 w 4520652"/>
              <a:gd name="connsiteY59" fmla="*/ 712270 h 779646"/>
              <a:gd name="connsiteX60" fmla="*/ 2088682 w 4520652"/>
              <a:gd name="connsiteY60" fmla="*/ 683394 h 779646"/>
              <a:gd name="connsiteX61" fmla="*/ 1530417 w 4520652"/>
              <a:gd name="connsiteY61" fmla="*/ 693019 h 779646"/>
              <a:gd name="connsiteX62" fmla="*/ 1434164 w 4520652"/>
              <a:gd name="connsiteY62" fmla="*/ 721895 h 779646"/>
              <a:gd name="connsiteX63" fmla="*/ 1366787 w 4520652"/>
              <a:gd name="connsiteY63" fmla="*/ 731520 h 779646"/>
              <a:gd name="connsiteX64" fmla="*/ 259882 w 4520652"/>
              <a:gd name="connsiteY64" fmla="*/ 721895 h 779646"/>
              <a:gd name="connsiteX65" fmla="*/ 182880 w 4520652"/>
              <a:gd name="connsiteY65" fmla="*/ 702644 h 779646"/>
              <a:gd name="connsiteX66" fmla="*/ 144379 w 4520652"/>
              <a:gd name="connsiteY66" fmla="*/ 693019 h 779646"/>
              <a:gd name="connsiteX67" fmla="*/ 105878 w 4520652"/>
              <a:gd name="connsiteY67" fmla="*/ 683394 h 779646"/>
              <a:gd name="connsiteX68" fmla="*/ 57752 w 4520652"/>
              <a:gd name="connsiteY68" fmla="*/ 625642 h 779646"/>
              <a:gd name="connsiteX69" fmla="*/ 48126 w 4520652"/>
              <a:gd name="connsiteY69" fmla="*/ 596766 h 779646"/>
              <a:gd name="connsiteX70" fmla="*/ 28876 w 4520652"/>
              <a:gd name="connsiteY70" fmla="*/ 567891 h 77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520652" h="779646">
                <a:moveTo>
                  <a:pt x="0" y="625642"/>
                </a:moveTo>
                <a:cubicBezTo>
                  <a:pt x="16042" y="622434"/>
                  <a:pt x="35212" y="626061"/>
                  <a:pt x="48126" y="616017"/>
                </a:cubicBezTo>
                <a:cubicBezTo>
                  <a:pt x="66389" y="601813"/>
                  <a:pt x="70267" y="574625"/>
                  <a:pt x="86627" y="558265"/>
                </a:cubicBezTo>
                <a:cubicBezTo>
                  <a:pt x="96252" y="548640"/>
                  <a:pt x="104758" y="537747"/>
                  <a:pt x="115503" y="529390"/>
                </a:cubicBezTo>
                <a:cubicBezTo>
                  <a:pt x="133766" y="515186"/>
                  <a:pt x="154004" y="503723"/>
                  <a:pt x="173255" y="490889"/>
                </a:cubicBezTo>
                <a:lnTo>
                  <a:pt x="202131" y="471638"/>
                </a:lnTo>
                <a:cubicBezTo>
                  <a:pt x="211756" y="465221"/>
                  <a:pt x="220032" y="456045"/>
                  <a:pt x="231006" y="452387"/>
                </a:cubicBezTo>
                <a:cubicBezTo>
                  <a:pt x="300241" y="429310"/>
                  <a:pt x="213781" y="457308"/>
                  <a:pt x="298383" y="433137"/>
                </a:cubicBezTo>
                <a:cubicBezTo>
                  <a:pt x="308139" y="430350"/>
                  <a:pt x="317634" y="426720"/>
                  <a:pt x="327259" y="423512"/>
                </a:cubicBezTo>
                <a:cubicBezTo>
                  <a:pt x="390667" y="381239"/>
                  <a:pt x="329157" y="415613"/>
                  <a:pt x="462013" y="394636"/>
                </a:cubicBezTo>
                <a:cubicBezTo>
                  <a:pt x="488147" y="390510"/>
                  <a:pt x="513348" y="381802"/>
                  <a:pt x="539015" y="375385"/>
                </a:cubicBezTo>
                <a:cubicBezTo>
                  <a:pt x="551849" y="372177"/>
                  <a:pt x="564467" y="367935"/>
                  <a:pt x="577516" y="365760"/>
                </a:cubicBezTo>
                <a:lnTo>
                  <a:pt x="635267" y="356135"/>
                </a:lnTo>
                <a:cubicBezTo>
                  <a:pt x="657690" y="352685"/>
                  <a:pt x="680323" y="350568"/>
                  <a:pt x="702644" y="346510"/>
                </a:cubicBezTo>
                <a:cubicBezTo>
                  <a:pt x="748892" y="338101"/>
                  <a:pt x="791150" y="316418"/>
                  <a:pt x="837398" y="308009"/>
                </a:cubicBezTo>
                <a:cubicBezTo>
                  <a:pt x="859719" y="303951"/>
                  <a:pt x="882454" y="302441"/>
                  <a:pt x="904775" y="298383"/>
                </a:cubicBezTo>
                <a:cubicBezTo>
                  <a:pt x="995931" y="281809"/>
                  <a:pt x="880479" y="294202"/>
                  <a:pt x="1001027" y="279133"/>
                </a:cubicBezTo>
                <a:cubicBezTo>
                  <a:pt x="1033022" y="275133"/>
                  <a:pt x="1065196" y="272716"/>
                  <a:pt x="1097280" y="269507"/>
                </a:cubicBezTo>
                <a:cubicBezTo>
                  <a:pt x="1110114" y="266299"/>
                  <a:pt x="1122766" y="262248"/>
                  <a:pt x="1135781" y="259882"/>
                </a:cubicBezTo>
                <a:cubicBezTo>
                  <a:pt x="1165004" y="254569"/>
                  <a:pt x="1253345" y="243984"/>
                  <a:pt x="1280160" y="240632"/>
                </a:cubicBezTo>
                <a:cubicBezTo>
                  <a:pt x="1444577" y="185822"/>
                  <a:pt x="1276877" y="238576"/>
                  <a:pt x="1732547" y="221381"/>
                </a:cubicBezTo>
                <a:cubicBezTo>
                  <a:pt x="1761580" y="220285"/>
                  <a:pt x="1790299" y="214964"/>
                  <a:pt x="1819175" y="211756"/>
                </a:cubicBezTo>
                <a:cubicBezTo>
                  <a:pt x="1832009" y="208548"/>
                  <a:pt x="1844762" y="205001"/>
                  <a:pt x="1857676" y="202131"/>
                </a:cubicBezTo>
                <a:cubicBezTo>
                  <a:pt x="1873646" y="198582"/>
                  <a:pt x="1889931" y="196473"/>
                  <a:pt x="1905802" y="192505"/>
                </a:cubicBezTo>
                <a:cubicBezTo>
                  <a:pt x="1915645" y="190044"/>
                  <a:pt x="1924696" y="184695"/>
                  <a:pt x="1934678" y="182880"/>
                </a:cubicBezTo>
                <a:cubicBezTo>
                  <a:pt x="1960128" y="178253"/>
                  <a:pt x="1986050" y="176750"/>
                  <a:pt x="2011680" y="173255"/>
                </a:cubicBezTo>
                <a:cubicBezTo>
                  <a:pt x="2056638" y="167124"/>
                  <a:pt x="2101677" y="161463"/>
                  <a:pt x="2146434" y="154004"/>
                </a:cubicBezTo>
                <a:cubicBezTo>
                  <a:pt x="2159483" y="151829"/>
                  <a:pt x="2171839" y="146250"/>
                  <a:pt x="2184935" y="144379"/>
                </a:cubicBezTo>
                <a:cubicBezTo>
                  <a:pt x="2216855" y="139819"/>
                  <a:pt x="2249103" y="137962"/>
                  <a:pt x="2281187" y="134754"/>
                </a:cubicBezTo>
                <a:cubicBezTo>
                  <a:pt x="2294021" y="131546"/>
                  <a:pt x="2306640" y="127304"/>
                  <a:pt x="2319689" y="125129"/>
                </a:cubicBezTo>
                <a:cubicBezTo>
                  <a:pt x="2360579" y="118314"/>
                  <a:pt x="2455849" y="109587"/>
                  <a:pt x="2492943" y="105878"/>
                </a:cubicBezTo>
                <a:cubicBezTo>
                  <a:pt x="2583407" y="75723"/>
                  <a:pt x="2544838" y="83391"/>
                  <a:pt x="2675823" y="77002"/>
                </a:cubicBezTo>
                <a:cubicBezTo>
                  <a:pt x="2765610" y="72622"/>
                  <a:pt x="2855495" y="70585"/>
                  <a:pt x="2945331" y="67377"/>
                </a:cubicBezTo>
                <a:cubicBezTo>
                  <a:pt x="2974207" y="64169"/>
                  <a:pt x="3003243" y="62170"/>
                  <a:pt x="3031958" y="57752"/>
                </a:cubicBezTo>
                <a:cubicBezTo>
                  <a:pt x="3045033" y="55740"/>
                  <a:pt x="3057739" y="51760"/>
                  <a:pt x="3070459" y="48126"/>
                </a:cubicBezTo>
                <a:cubicBezTo>
                  <a:pt x="3080215" y="45339"/>
                  <a:pt x="3089291" y="39936"/>
                  <a:pt x="3099335" y="38501"/>
                </a:cubicBezTo>
                <a:cubicBezTo>
                  <a:pt x="3134417" y="33489"/>
                  <a:pt x="3169920" y="32084"/>
                  <a:pt x="3205213" y="28876"/>
                </a:cubicBezTo>
                <a:cubicBezTo>
                  <a:pt x="3221255" y="25668"/>
                  <a:pt x="3237369" y="22800"/>
                  <a:pt x="3253339" y="19251"/>
                </a:cubicBezTo>
                <a:cubicBezTo>
                  <a:pt x="3266253" y="16381"/>
                  <a:pt x="3278702" y="11171"/>
                  <a:pt x="3291840" y="9625"/>
                </a:cubicBezTo>
                <a:cubicBezTo>
                  <a:pt x="3333386" y="4737"/>
                  <a:pt x="3375259" y="3208"/>
                  <a:pt x="3416969" y="0"/>
                </a:cubicBezTo>
                <a:cubicBezTo>
                  <a:pt x="3641558" y="3208"/>
                  <a:pt x="3866314" y="402"/>
                  <a:pt x="4090737" y="9625"/>
                </a:cubicBezTo>
                <a:cubicBezTo>
                  <a:pt x="4102296" y="10100"/>
                  <a:pt x="4108980" y="24319"/>
                  <a:pt x="4119613" y="28876"/>
                </a:cubicBezTo>
                <a:cubicBezTo>
                  <a:pt x="4131772" y="34087"/>
                  <a:pt x="4145280" y="35293"/>
                  <a:pt x="4158114" y="38501"/>
                </a:cubicBezTo>
                <a:cubicBezTo>
                  <a:pt x="4167739" y="44918"/>
                  <a:pt x="4176419" y="53054"/>
                  <a:pt x="4186990" y="57752"/>
                </a:cubicBezTo>
                <a:cubicBezTo>
                  <a:pt x="4205533" y="65993"/>
                  <a:pt x="4244741" y="77002"/>
                  <a:pt x="4244741" y="77002"/>
                </a:cubicBezTo>
                <a:cubicBezTo>
                  <a:pt x="4254366" y="83419"/>
                  <a:pt x="4263270" y="91080"/>
                  <a:pt x="4273617" y="96253"/>
                </a:cubicBezTo>
                <a:cubicBezTo>
                  <a:pt x="4298592" y="108741"/>
                  <a:pt x="4335601" y="110574"/>
                  <a:pt x="4360244" y="115503"/>
                </a:cubicBezTo>
                <a:cubicBezTo>
                  <a:pt x="4390452" y="121545"/>
                  <a:pt x="4400105" y="125582"/>
                  <a:pt x="4427621" y="134754"/>
                </a:cubicBezTo>
                <a:cubicBezTo>
                  <a:pt x="4437246" y="144379"/>
                  <a:pt x="4447783" y="153173"/>
                  <a:pt x="4456497" y="163630"/>
                </a:cubicBezTo>
                <a:cubicBezTo>
                  <a:pt x="4473502" y="184036"/>
                  <a:pt x="4483231" y="207472"/>
                  <a:pt x="4494998" y="231006"/>
                </a:cubicBezTo>
                <a:cubicBezTo>
                  <a:pt x="4498206" y="279132"/>
                  <a:pt x="4499296" y="327447"/>
                  <a:pt x="4504623" y="375385"/>
                </a:cubicBezTo>
                <a:cubicBezTo>
                  <a:pt x="4505743" y="385469"/>
                  <a:pt x="4514249" y="394115"/>
                  <a:pt x="4514249" y="404261"/>
                </a:cubicBezTo>
                <a:cubicBezTo>
                  <a:pt x="4514249" y="490948"/>
                  <a:pt x="4533779" y="582506"/>
                  <a:pt x="4504623" y="664143"/>
                </a:cubicBezTo>
                <a:cubicBezTo>
                  <a:pt x="4494851" y="691504"/>
                  <a:pt x="4446872" y="670560"/>
                  <a:pt x="4417996" y="673769"/>
                </a:cubicBezTo>
                <a:cubicBezTo>
                  <a:pt x="4415819" y="674313"/>
                  <a:pt x="4288148" y="708175"/>
                  <a:pt x="4254366" y="712270"/>
                </a:cubicBezTo>
                <a:lnTo>
                  <a:pt x="3667225" y="779646"/>
                </a:lnTo>
                <a:lnTo>
                  <a:pt x="2637322" y="760396"/>
                </a:lnTo>
                <a:cubicBezTo>
                  <a:pt x="2614760" y="758021"/>
                  <a:pt x="2592404" y="753979"/>
                  <a:pt x="2569945" y="750771"/>
                </a:cubicBezTo>
                <a:cubicBezTo>
                  <a:pt x="2450772" y="711045"/>
                  <a:pt x="2551125" y="738869"/>
                  <a:pt x="2338939" y="721895"/>
                </a:cubicBezTo>
                <a:cubicBezTo>
                  <a:pt x="2316324" y="720086"/>
                  <a:pt x="2294074" y="715084"/>
                  <a:pt x="2271562" y="712270"/>
                </a:cubicBezTo>
                <a:cubicBezTo>
                  <a:pt x="2130358" y="694619"/>
                  <a:pt x="2238266" y="713310"/>
                  <a:pt x="2088682" y="683394"/>
                </a:cubicBezTo>
                <a:lnTo>
                  <a:pt x="1530417" y="693019"/>
                </a:lnTo>
                <a:cubicBezTo>
                  <a:pt x="1427198" y="696245"/>
                  <a:pt x="1513143" y="700355"/>
                  <a:pt x="1434164" y="721895"/>
                </a:cubicBezTo>
                <a:cubicBezTo>
                  <a:pt x="1412276" y="727864"/>
                  <a:pt x="1389246" y="728312"/>
                  <a:pt x="1366787" y="731520"/>
                </a:cubicBezTo>
                <a:lnTo>
                  <a:pt x="259882" y="721895"/>
                </a:lnTo>
                <a:cubicBezTo>
                  <a:pt x="233433" y="721250"/>
                  <a:pt x="208547" y="709061"/>
                  <a:pt x="182880" y="702644"/>
                </a:cubicBezTo>
                <a:lnTo>
                  <a:pt x="144379" y="693019"/>
                </a:lnTo>
                <a:lnTo>
                  <a:pt x="105878" y="683394"/>
                </a:lnTo>
                <a:cubicBezTo>
                  <a:pt x="84589" y="662105"/>
                  <a:pt x="71154" y="652445"/>
                  <a:pt x="57752" y="625642"/>
                </a:cubicBezTo>
                <a:cubicBezTo>
                  <a:pt x="53215" y="616567"/>
                  <a:pt x="52664" y="605841"/>
                  <a:pt x="48126" y="596766"/>
                </a:cubicBezTo>
                <a:cubicBezTo>
                  <a:pt x="42953" y="586419"/>
                  <a:pt x="28876" y="567891"/>
                  <a:pt x="28876" y="5678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283445" y="5040204"/>
            <a:ext cx="5420875" cy="948852"/>
          </a:xfrm>
          <a:custGeom>
            <a:avLst/>
            <a:gdLst>
              <a:gd name="connsiteX0" fmla="*/ 4855 w 5731887"/>
              <a:gd name="connsiteY0" fmla="*/ 577516 h 1293951"/>
              <a:gd name="connsiteX1" fmla="*/ 14481 w 5731887"/>
              <a:gd name="connsiteY1" fmla="*/ 529390 h 1293951"/>
              <a:gd name="connsiteX2" fmla="*/ 24106 w 5731887"/>
              <a:gd name="connsiteY2" fmla="*/ 471638 h 1293951"/>
              <a:gd name="connsiteX3" fmla="*/ 43356 w 5731887"/>
              <a:gd name="connsiteY3" fmla="*/ 442762 h 1293951"/>
              <a:gd name="connsiteX4" fmla="*/ 52982 w 5731887"/>
              <a:gd name="connsiteY4" fmla="*/ 375386 h 1293951"/>
              <a:gd name="connsiteX5" fmla="*/ 81857 w 5731887"/>
              <a:gd name="connsiteY5" fmla="*/ 346510 h 1293951"/>
              <a:gd name="connsiteX6" fmla="*/ 129984 w 5731887"/>
              <a:gd name="connsiteY6" fmla="*/ 298384 h 1293951"/>
              <a:gd name="connsiteX7" fmla="*/ 149234 w 5731887"/>
              <a:gd name="connsiteY7" fmla="*/ 269508 h 1293951"/>
              <a:gd name="connsiteX8" fmla="*/ 226236 w 5731887"/>
              <a:gd name="connsiteY8" fmla="*/ 231007 h 1293951"/>
              <a:gd name="connsiteX9" fmla="*/ 264737 w 5731887"/>
              <a:gd name="connsiteY9" fmla="*/ 221381 h 1293951"/>
              <a:gd name="connsiteX10" fmla="*/ 303238 w 5731887"/>
              <a:gd name="connsiteY10" fmla="*/ 202131 h 1293951"/>
              <a:gd name="connsiteX11" fmla="*/ 360990 w 5731887"/>
              <a:gd name="connsiteY11" fmla="*/ 182880 h 1293951"/>
              <a:gd name="connsiteX12" fmla="*/ 389866 w 5731887"/>
              <a:gd name="connsiteY12" fmla="*/ 163630 h 1293951"/>
              <a:gd name="connsiteX13" fmla="*/ 505369 w 5731887"/>
              <a:gd name="connsiteY13" fmla="*/ 134754 h 1293951"/>
              <a:gd name="connsiteX14" fmla="*/ 640123 w 5731887"/>
              <a:gd name="connsiteY14" fmla="*/ 96253 h 1293951"/>
              <a:gd name="connsiteX15" fmla="*/ 823003 w 5731887"/>
              <a:gd name="connsiteY15" fmla="*/ 77002 h 1293951"/>
              <a:gd name="connsiteX16" fmla="*/ 851878 w 5731887"/>
              <a:gd name="connsiteY16" fmla="*/ 67377 h 1293951"/>
              <a:gd name="connsiteX17" fmla="*/ 986632 w 5731887"/>
              <a:gd name="connsiteY17" fmla="*/ 48127 h 1293951"/>
              <a:gd name="connsiteX18" fmla="*/ 1131011 w 5731887"/>
              <a:gd name="connsiteY18" fmla="*/ 28876 h 1293951"/>
              <a:gd name="connsiteX19" fmla="*/ 1188763 w 5731887"/>
              <a:gd name="connsiteY19" fmla="*/ 19251 h 1293951"/>
              <a:gd name="connsiteX20" fmla="*/ 1227264 w 5731887"/>
              <a:gd name="connsiteY20" fmla="*/ 9626 h 1293951"/>
              <a:gd name="connsiteX21" fmla="*/ 2276417 w 5731887"/>
              <a:gd name="connsiteY21" fmla="*/ 0 h 1293951"/>
              <a:gd name="connsiteX22" fmla="*/ 4220721 w 5731887"/>
              <a:gd name="connsiteY22" fmla="*/ 9626 h 1293951"/>
              <a:gd name="connsiteX23" fmla="*/ 4297723 w 5731887"/>
              <a:gd name="connsiteY23" fmla="*/ 19251 h 1293951"/>
              <a:gd name="connsiteX24" fmla="*/ 4528729 w 5731887"/>
              <a:gd name="connsiteY24" fmla="*/ 48127 h 1293951"/>
              <a:gd name="connsiteX25" fmla="*/ 4586481 w 5731887"/>
              <a:gd name="connsiteY25" fmla="*/ 67377 h 1293951"/>
              <a:gd name="connsiteX26" fmla="*/ 4730860 w 5731887"/>
              <a:gd name="connsiteY26" fmla="*/ 86628 h 1293951"/>
              <a:gd name="connsiteX27" fmla="*/ 4798236 w 5731887"/>
              <a:gd name="connsiteY27" fmla="*/ 96253 h 1293951"/>
              <a:gd name="connsiteX28" fmla="*/ 4836737 w 5731887"/>
              <a:gd name="connsiteY28" fmla="*/ 105878 h 1293951"/>
              <a:gd name="connsiteX29" fmla="*/ 5009992 w 5731887"/>
              <a:gd name="connsiteY29" fmla="*/ 125129 h 1293951"/>
              <a:gd name="connsiteX30" fmla="*/ 5086994 w 5731887"/>
              <a:gd name="connsiteY30" fmla="*/ 134754 h 1293951"/>
              <a:gd name="connsiteX31" fmla="*/ 5183247 w 5731887"/>
              <a:gd name="connsiteY31" fmla="*/ 163630 h 1293951"/>
              <a:gd name="connsiteX32" fmla="*/ 5221748 w 5731887"/>
              <a:gd name="connsiteY32" fmla="*/ 173255 h 1293951"/>
              <a:gd name="connsiteX33" fmla="*/ 5279500 w 5731887"/>
              <a:gd name="connsiteY33" fmla="*/ 192506 h 1293951"/>
              <a:gd name="connsiteX34" fmla="*/ 5356502 w 5731887"/>
              <a:gd name="connsiteY34" fmla="*/ 202131 h 1293951"/>
              <a:gd name="connsiteX35" fmla="*/ 5395003 w 5731887"/>
              <a:gd name="connsiteY35" fmla="*/ 211756 h 1293951"/>
              <a:gd name="connsiteX36" fmla="*/ 5423878 w 5731887"/>
              <a:gd name="connsiteY36" fmla="*/ 240632 h 1293951"/>
              <a:gd name="connsiteX37" fmla="*/ 5539382 w 5731887"/>
              <a:gd name="connsiteY37" fmla="*/ 269508 h 1293951"/>
              <a:gd name="connsiteX38" fmla="*/ 5568257 w 5731887"/>
              <a:gd name="connsiteY38" fmla="*/ 279133 h 1293951"/>
              <a:gd name="connsiteX39" fmla="*/ 5654885 w 5731887"/>
              <a:gd name="connsiteY39" fmla="*/ 327259 h 1293951"/>
              <a:gd name="connsiteX40" fmla="*/ 5674135 w 5731887"/>
              <a:gd name="connsiteY40" fmla="*/ 356135 h 1293951"/>
              <a:gd name="connsiteX41" fmla="*/ 5703011 w 5731887"/>
              <a:gd name="connsiteY41" fmla="*/ 385011 h 1293951"/>
              <a:gd name="connsiteX42" fmla="*/ 5722262 w 5731887"/>
              <a:gd name="connsiteY42" fmla="*/ 462013 h 1293951"/>
              <a:gd name="connsiteX43" fmla="*/ 5731887 w 5731887"/>
              <a:gd name="connsiteY43" fmla="*/ 490889 h 1293951"/>
              <a:gd name="connsiteX44" fmla="*/ 5722262 w 5731887"/>
              <a:gd name="connsiteY44" fmla="*/ 635268 h 1293951"/>
              <a:gd name="connsiteX45" fmla="*/ 5693386 w 5731887"/>
              <a:gd name="connsiteY45" fmla="*/ 664144 h 1293951"/>
              <a:gd name="connsiteX46" fmla="*/ 5683761 w 5731887"/>
              <a:gd name="connsiteY46" fmla="*/ 712270 h 1293951"/>
              <a:gd name="connsiteX47" fmla="*/ 5654885 w 5731887"/>
              <a:gd name="connsiteY47" fmla="*/ 770021 h 1293951"/>
              <a:gd name="connsiteX48" fmla="*/ 5616384 w 5731887"/>
              <a:gd name="connsiteY48" fmla="*/ 827773 h 1293951"/>
              <a:gd name="connsiteX49" fmla="*/ 5597133 w 5731887"/>
              <a:gd name="connsiteY49" fmla="*/ 856649 h 1293951"/>
              <a:gd name="connsiteX50" fmla="*/ 5529756 w 5731887"/>
              <a:gd name="connsiteY50" fmla="*/ 875899 h 1293951"/>
              <a:gd name="connsiteX51" fmla="*/ 5443129 w 5731887"/>
              <a:gd name="connsiteY51" fmla="*/ 914400 h 1293951"/>
              <a:gd name="connsiteX52" fmla="*/ 5414253 w 5731887"/>
              <a:gd name="connsiteY52" fmla="*/ 924026 h 1293951"/>
              <a:gd name="connsiteX53" fmla="*/ 5346876 w 5731887"/>
              <a:gd name="connsiteY53" fmla="*/ 952901 h 1293951"/>
              <a:gd name="connsiteX54" fmla="*/ 5318001 w 5731887"/>
              <a:gd name="connsiteY54" fmla="*/ 972152 h 1293951"/>
              <a:gd name="connsiteX55" fmla="*/ 5212123 w 5731887"/>
              <a:gd name="connsiteY55" fmla="*/ 1001028 h 1293951"/>
              <a:gd name="connsiteX56" fmla="*/ 5154371 w 5731887"/>
              <a:gd name="connsiteY56" fmla="*/ 1020278 h 1293951"/>
              <a:gd name="connsiteX57" fmla="*/ 5067744 w 5731887"/>
              <a:gd name="connsiteY57" fmla="*/ 1039529 h 1293951"/>
              <a:gd name="connsiteX58" fmla="*/ 5029243 w 5731887"/>
              <a:gd name="connsiteY58" fmla="*/ 1058779 h 1293951"/>
              <a:gd name="connsiteX59" fmla="*/ 4990742 w 5731887"/>
              <a:gd name="connsiteY59" fmla="*/ 1068405 h 1293951"/>
              <a:gd name="connsiteX60" fmla="*/ 4961866 w 5731887"/>
              <a:gd name="connsiteY60" fmla="*/ 1078030 h 1293951"/>
              <a:gd name="connsiteX61" fmla="*/ 4884864 w 5731887"/>
              <a:gd name="connsiteY61" fmla="*/ 1097280 h 1293951"/>
              <a:gd name="connsiteX62" fmla="*/ 4855988 w 5731887"/>
              <a:gd name="connsiteY62" fmla="*/ 1106906 h 1293951"/>
              <a:gd name="connsiteX63" fmla="*/ 4750110 w 5731887"/>
              <a:gd name="connsiteY63" fmla="*/ 1135781 h 1293951"/>
              <a:gd name="connsiteX64" fmla="*/ 4721234 w 5731887"/>
              <a:gd name="connsiteY64" fmla="*/ 1155032 h 1293951"/>
              <a:gd name="connsiteX65" fmla="*/ 4653857 w 5731887"/>
              <a:gd name="connsiteY65" fmla="*/ 1174282 h 1293951"/>
              <a:gd name="connsiteX66" fmla="*/ 4586481 w 5731887"/>
              <a:gd name="connsiteY66" fmla="*/ 1193533 h 1293951"/>
              <a:gd name="connsiteX67" fmla="*/ 4528729 w 5731887"/>
              <a:gd name="connsiteY67" fmla="*/ 1203158 h 1293951"/>
              <a:gd name="connsiteX68" fmla="*/ 4470977 w 5731887"/>
              <a:gd name="connsiteY68" fmla="*/ 1222409 h 1293951"/>
              <a:gd name="connsiteX69" fmla="*/ 3980089 w 5731887"/>
              <a:gd name="connsiteY69" fmla="*/ 1241659 h 1293951"/>
              <a:gd name="connsiteX70" fmla="*/ 2776931 w 5731887"/>
              <a:gd name="connsiteY70" fmla="*/ 1241659 h 1293951"/>
              <a:gd name="connsiteX71" fmla="*/ 2719180 w 5731887"/>
              <a:gd name="connsiteY71" fmla="*/ 1222409 h 1293951"/>
              <a:gd name="connsiteX72" fmla="*/ 2642177 w 5731887"/>
              <a:gd name="connsiteY72" fmla="*/ 1203158 h 1293951"/>
              <a:gd name="connsiteX73" fmla="*/ 2228291 w 5731887"/>
              <a:gd name="connsiteY73" fmla="*/ 1212784 h 1293951"/>
              <a:gd name="connsiteX74" fmla="*/ 2199415 w 5731887"/>
              <a:gd name="connsiteY74" fmla="*/ 1222409 h 1293951"/>
              <a:gd name="connsiteX75" fmla="*/ 1833655 w 5731887"/>
              <a:gd name="connsiteY75" fmla="*/ 1203158 h 1293951"/>
              <a:gd name="connsiteX76" fmla="*/ 1737403 w 5731887"/>
              <a:gd name="connsiteY76" fmla="*/ 1135781 h 1293951"/>
              <a:gd name="connsiteX77" fmla="*/ 1650775 w 5731887"/>
              <a:gd name="connsiteY77" fmla="*/ 1087655 h 1293951"/>
              <a:gd name="connsiteX78" fmla="*/ 1544897 w 5731887"/>
              <a:gd name="connsiteY78" fmla="*/ 1078030 h 1293951"/>
              <a:gd name="connsiteX79" fmla="*/ 851878 w 5731887"/>
              <a:gd name="connsiteY79" fmla="*/ 1058779 h 1293951"/>
              <a:gd name="connsiteX80" fmla="*/ 813377 w 5731887"/>
              <a:gd name="connsiteY80" fmla="*/ 1049154 h 1293951"/>
              <a:gd name="connsiteX81" fmla="*/ 726750 w 5731887"/>
              <a:gd name="connsiteY81" fmla="*/ 1029904 h 1293951"/>
              <a:gd name="connsiteX82" fmla="*/ 659373 w 5731887"/>
              <a:gd name="connsiteY82" fmla="*/ 1001028 h 1293951"/>
              <a:gd name="connsiteX83" fmla="*/ 620872 w 5731887"/>
              <a:gd name="connsiteY83" fmla="*/ 991402 h 1293951"/>
              <a:gd name="connsiteX84" fmla="*/ 524620 w 5731887"/>
              <a:gd name="connsiteY84" fmla="*/ 981777 h 1293951"/>
              <a:gd name="connsiteX85" fmla="*/ 351365 w 5731887"/>
              <a:gd name="connsiteY85" fmla="*/ 962527 h 1293951"/>
              <a:gd name="connsiteX86" fmla="*/ 216611 w 5731887"/>
              <a:gd name="connsiteY86" fmla="*/ 924026 h 1293951"/>
              <a:gd name="connsiteX87" fmla="*/ 168485 w 5731887"/>
              <a:gd name="connsiteY87" fmla="*/ 914400 h 1293951"/>
              <a:gd name="connsiteX88" fmla="*/ 139609 w 5731887"/>
              <a:gd name="connsiteY88" fmla="*/ 904775 h 1293951"/>
              <a:gd name="connsiteX89" fmla="*/ 72232 w 5731887"/>
              <a:gd name="connsiteY89" fmla="*/ 895150 h 1293951"/>
              <a:gd name="connsiteX90" fmla="*/ 62607 w 5731887"/>
              <a:gd name="connsiteY90" fmla="*/ 808522 h 1293951"/>
              <a:gd name="connsiteX91" fmla="*/ 24106 w 5731887"/>
              <a:gd name="connsiteY91" fmla="*/ 750771 h 1293951"/>
              <a:gd name="connsiteX92" fmla="*/ 4855 w 5731887"/>
              <a:gd name="connsiteY92" fmla="*/ 721895 h 1293951"/>
              <a:gd name="connsiteX93" fmla="*/ 4855 w 5731887"/>
              <a:gd name="connsiteY93" fmla="*/ 577516 h 1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731887" h="1293951">
                <a:moveTo>
                  <a:pt x="4855" y="577516"/>
                </a:moveTo>
                <a:cubicBezTo>
                  <a:pt x="6459" y="545432"/>
                  <a:pt x="11554" y="545486"/>
                  <a:pt x="14481" y="529390"/>
                </a:cubicBezTo>
                <a:cubicBezTo>
                  <a:pt x="17972" y="510189"/>
                  <a:pt x="17935" y="490153"/>
                  <a:pt x="24106" y="471638"/>
                </a:cubicBezTo>
                <a:cubicBezTo>
                  <a:pt x="27764" y="460664"/>
                  <a:pt x="36939" y="452387"/>
                  <a:pt x="43356" y="442762"/>
                </a:cubicBezTo>
                <a:cubicBezTo>
                  <a:pt x="46565" y="420303"/>
                  <a:pt x="44556" y="396450"/>
                  <a:pt x="52982" y="375386"/>
                </a:cubicBezTo>
                <a:cubicBezTo>
                  <a:pt x="58037" y="362748"/>
                  <a:pt x="73143" y="356967"/>
                  <a:pt x="81857" y="346510"/>
                </a:cubicBezTo>
                <a:cubicBezTo>
                  <a:pt x="121960" y="298386"/>
                  <a:pt x="77048" y="333674"/>
                  <a:pt x="129984" y="298384"/>
                </a:cubicBezTo>
                <a:cubicBezTo>
                  <a:pt x="136401" y="288759"/>
                  <a:pt x="141054" y="277688"/>
                  <a:pt x="149234" y="269508"/>
                </a:cubicBezTo>
                <a:cubicBezTo>
                  <a:pt x="166919" y="251822"/>
                  <a:pt x="205554" y="237901"/>
                  <a:pt x="226236" y="231007"/>
                </a:cubicBezTo>
                <a:cubicBezTo>
                  <a:pt x="238786" y="226824"/>
                  <a:pt x="252351" y="226026"/>
                  <a:pt x="264737" y="221381"/>
                </a:cubicBezTo>
                <a:cubicBezTo>
                  <a:pt x="278172" y="216343"/>
                  <a:pt x="289916" y="207460"/>
                  <a:pt x="303238" y="202131"/>
                </a:cubicBezTo>
                <a:cubicBezTo>
                  <a:pt x="322079" y="194595"/>
                  <a:pt x="342447" y="191121"/>
                  <a:pt x="360990" y="182880"/>
                </a:cubicBezTo>
                <a:cubicBezTo>
                  <a:pt x="371561" y="178182"/>
                  <a:pt x="379295" y="168328"/>
                  <a:pt x="389866" y="163630"/>
                </a:cubicBezTo>
                <a:cubicBezTo>
                  <a:pt x="457208" y="133700"/>
                  <a:pt x="436184" y="152050"/>
                  <a:pt x="505369" y="134754"/>
                </a:cubicBezTo>
                <a:cubicBezTo>
                  <a:pt x="624529" y="104965"/>
                  <a:pt x="496094" y="123259"/>
                  <a:pt x="640123" y="96253"/>
                </a:cubicBezTo>
                <a:cubicBezTo>
                  <a:pt x="679702" y="88832"/>
                  <a:pt x="790811" y="79929"/>
                  <a:pt x="823003" y="77002"/>
                </a:cubicBezTo>
                <a:cubicBezTo>
                  <a:pt x="832628" y="73794"/>
                  <a:pt x="842035" y="69838"/>
                  <a:pt x="851878" y="67377"/>
                </a:cubicBezTo>
                <a:cubicBezTo>
                  <a:pt x="900911" y="55119"/>
                  <a:pt x="932730" y="54116"/>
                  <a:pt x="986632" y="48127"/>
                </a:cubicBezTo>
                <a:cubicBezTo>
                  <a:pt x="1068489" y="27661"/>
                  <a:pt x="987913" y="45711"/>
                  <a:pt x="1131011" y="28876"/>
                </a:cubicBezTo>
                <a:cubicBezTo>
                  <a:pt x="1150394" y="26596"/>
                  <a:pt x="1169626" y="23078"/>
                  <a:pt x="1188763" y="19251"/>
                </a:cubicBezTo>
                <a:cubicBezTo>
                  <a:pt x="1201735" y="16657"/>
                  <a:pt x="1214037" y="9860"/>
                  <a:pt x="1227264" y="9626"/>
                </a:cubicBezTo>
                <a:lnTo>
                  <a:pt x="2276417" y="0"/>
                </a:lnTo>
                <a:lnTo>
                  <a:pt x="4220721" y="9626"/>
                </a:lnTo>
                <a:cubicBezTo>
                  <a:pt x="4246587" y="9872"/>
                  <a:pt x="4272033" y="16229"/>
                  <a:pt x="4297723" y="19251"/>
                </a:cubicBezTo>
                <a:lnTo>
                  <a:pt x="4528729" y="48127"/>
                </a:lnTo>
                <a:cubicBezTo>
                  <a:pt x="4547980" y="54544"/>
                  <a:pt x="4566904" y="62038"/>
                  <a:pt x="4586481" y="67377"/>
                </a:cubicBezTo>
                <a:cubicBezTo>
                  <a:pt x="4635323" y="80697"/>
                  <a:pt x="4679236" y="80554"/>
                  <a:pt x="4730860" y="86628"/>
                </a:cubicBezTo>
                <a:cubicBezTo>
                  <a:pt x="4753391" y="89279"/>
                  <a:pt x="4775915" y="92195"/>
                  <a:pt x="4798236" y="96253"/>
                </a:cubicBezTo>
                <a:cubicBezTo>
                  <a:pt x="4811251" y="98619"/>
                  <a:pt x="4823630" y="104091"/>
                  <a:pt x="4836737" y="105878"/>
                </a:cubicBezTo>
                <a:cubicBezTo>
                  <a:pt x="4894311" y="113729"/>
                  <a:pt x="4952268" y="118468"/>
                  <a:pt x="5009992" y="125129"/>
                </a:cubicBezTo>
                <a:cubicBezTo>
                  <a:pt x="5035689" y="128094"/>
                  <a:pt x="5061479" y="130502"/>
                  <a:pt x="5086994" y="134754"/>
                </a:cubicBezTo>
                <a:cubicBezTo>
                  <a:pt x="5132833" y="142394"/>
                  <a:pt x="5131887" y="150790"/>
                  <a:pt x="5183247" y="163630"/>
                </a:cubicBezTo>
                <a:cubicBezTo>
                  <a:pt x="5196081" y="166838"/>
                  <a:pt x="5209077" y="169454"/>
                  <a:pt x="5221748" y="173255"/>
                </a:cubicBezTo>
                <a:cubicBezTo>
                  <a:pt x="5241184" y="179086"/>
                  <a:pt x="5259658" y="188254"/>
                  <a:pt x="5279500" y="192506"/>
                </a:cubicBezTo>
                <a:cubicBezTo>
                  <a:pt x="5304793" y="197926"/>
                  <a:pt x="5330987" y="197879"/>
                  <a:pt x="5356502" y="202131"/>
                </a:cubicBezTo>
                <a:cubicBezTo>
                  <a:pt x="5369551" y="204306"/>
                  <a:pt x="5382169" y="208548"/>
                  <a:pt x="5395003" y="211756"/>
                </a:cubicBezTo>
                <a:cubicBezTo>
                  <a:pt x="5404628" y="221381"/>
                  <a:pt x="5411979" y="234021"/>
                  <a:pt x="5423878" y="240632"/>
                </a:cubicBezTo>
                <a:cubicBezTo>
                  <a:pt x="5462772" y="262240"/>
                  <a:pt x="5497558" y="260214"/>
                  <a:pt x="5539382" y="269508"/>
                </a:cubicBezTo>
                <a:cubicBezTo>
                  <a:pt x="5549286" y="271709"/>
                  <a:pt x="5558632" y="275925"/>
                  <a:pt x="5568257" y="279133"/>
                </a:cubicBezTo>
                <a:cubicBezTo>
                  <a:pt x="5634451" y="323262"/>
                  <a:pt x="5604060" y="310318"/>
                  <a:pt x="5654885" y="327259"/>
                </a:cubicBezTo>
                <a:cubicBezTo>
                  <a:pt x="5661302" y="336884"/>
                  <a:pt x="5666729" y="347248"/>
                  <a:pt x="5674135" y="356135"/>
                </a:cubicBezTo>
                <a:cubicBezTo>
                  <a:pt x="5682849" y="366592"/>
                  <a:pt x="5697378" y="372619"/>
                  <a:pt x="5703011" y="385011"/>
                </a:cubicBezTo>
                <a:cubicBezTo>
                  <a:pt x="5713959" y="409097"/>
                  <a:pt x="5713896" y="436913"/>
                  <a:pt x="5722262" y="462013"/>
                </a:cubicBezTo>
                <a:lnTo>
                  <a:pt x="5731887" y="490889"/>
                </a:lnTo>
                <a:cubicBezTo>
                  <a:pt x="5728679" y="539015"/>
                  <a:pt x="5732725" y="588183"/>
                  <a:pt x="5722262" y="635268"/>
                </a:cubicBezTo>
                <a:cubicBezTo>
                  <a:pt x="5719309" y="648556"/>
                  <a:pt x="5699474" y="651969"/>
                  <a:pt x="5693386" y="664144"/>
                </a:cubicBezTo>
                <a:cubicBezTo>
                  <a:pt x="5686070" y="678777"/>
                  <a:pt x="5687729" y="696399"/>
                  <a:pt x="5683761" y="712270"/>
                </a:cubicBezTo>
                <a:cubicBezTo>
                  <a:pt x="5675791" y="744148"/>
                  <a:pt x="5673704" y="741793"/>
                  <a:pt x="5654885" y="770021"/>
                </a:cubicBezTo>
                <a:cubicBezTo>
                  <a:pt x="5637970" y="820767"/>
                  <a:pt x="5656439" y="779707"/>
                  <a:pt x="5616384" y="827773"/>
                </a:cubicBezTo>
                <a:cubicBezTo>
                  <a:pt x="5608978" y="836660"/>
                  <a:pt x="5606166" y="849422"/>
                  <a:pt x="5597133" y="856649"/>
                </a:cubicBezTo>
                <a:cubicBezTo>
                  <a:pt x="5590857" y="861670"/>
                  <a:pt x="5532271" y="875270"/>
                  <a:pt x="5529756" y="875899"/>
                </a:cubicBezTo>
                <a:cubicBezTo>
                  <a:pt x="5483996" y="906407"/>
                  <a:pt x="5511858" y="891490"/>
                  <a:pt x="5443129" y="914400"/>
                </a:cubicBezTo>
                <a:cubicBezTo>
                  <a:pt x="5433504" y="917608"/>
                  <a:pt x="5422695" y="918398"/>
                  <a:pt x="5414253" y="924026"/>
                </a:cubicBezTo>
                <a:cubicBezTo>
                  <a:pt x="5374370" y="950614"/>
                  <a:pt x="5396600" y="940470"/>
                  <a:pt x="5346876" y="952901"/>
                </a:cubicBezTo>
                <a:cubicBezTo>
                  <a:pt x="5337251" y="959318"/>
                  <a:pt x="5328572" y="967454"/>
                  <a:pt x="5318001" y="972152"/>
                </a:cubicBezTo>
                <a:cubicBezTo>
                  <a:pt x="5256418" y="999522"/>
                  <a:pt x="5270722" y="985046"/>
                  <a:pt x="5212123" y="1001028"/>
                </a:cubicBezTo>
                <a:cubicBezTo>
                  <a:pt x="5192546" y="1006367"/>
                  <a:pt x="5174057" y="1015356"/>
                  <a:pt x="5154371" y="1020278"/>
                </a:cubicBezTo>
                <a:cubicBezTo>
                  <a:pt x="5099999" y="1033872"/>
                  <a:pt x="5128842" y="1027310"/>
                  <a:pt x="5067744" y="1039529"/>
                </a:cubicBezTo>
                <a:cubicBezTo>
                  <a:pt x="5054910" y="1045946"/>
                  <a:pt x="5042678" y="1053741"/>
                  <a:pt x="5029243" y="1058779"/>
                </a:cubicBezTo>
                <a:cubicBezTo>
                  <a:pt x="5016857" y="1063424"/>
                  <a:pt x="5003462" y="1064771"/>
                  <a:pt x="4990742" y="1068405"/>
                </a:cubicBezTo>
                <a:cubicBezTo>
                  <a:pt x="4980986" y="1071192"/>
                  <a:pt x="4971654" y="1075360"/>
                  <a:pt x="4961866" y="1078030"/>
                </a:cubicBezTo>
                <a:cubicBezTo>
                  <a:pt x="4936341" y="1084991"/>
                  <a:pt x="4910389" y="1090319"/>
                  <a:pt x="4884864" y="1097280"/>
                </a:cubicBezTo>
                <a:cubicBezTo>
                  <a:pt x="4875075" y="1099950"/>
                  <a:pt x="4865777" y="1104236"/>
                  <a:pt x="4855988" y="1106906"/>
                </a:cubicBezTo>
                <a:cubicBezTo>
                  <a:pt x="4736557" y="1139478"/>
                  <a:pt x="4816582" y="1113625"/>
                  <a:pt x="4750110" y="1135781"/>
                </a:cubicBezTo>
                <a:cubicBezTo>
                  <a:pt x="4740485" y="1142198"/>
                  <a:pt x="4731581" y="1149859"/>
                  <a:pt x="4721234" y="1155032"/>
                </a:cubicBezTo>
                <a:cubicBezTo>
                  <a:pt x="4705849" y="1162724"/>
                  <a:pt x="4668248" y="1170170"/>
                  <a:pt x="4653857" y="1174282"/>
                </a:cubicBezTo>
                <a:cubicBezTo>
                  <a:pt x="4611036" y="1186517"/>
                  <a:pt x="4636646" y="1183500"/>
                  <a:pt x="4586481" y="1193533"/>
                </a:cubicBezTo>
                <a:cubicBezTo>
                  <a:pt x="4567344" y="1197360"/>
                  <a:pt x="4547980" y="1199950"/>
                  <a:pt x="4528729" y="1203158"/>
                </a:cubicBezTo>
                <a:lnTo>
                  <a:pt x="4470977" y="1222409"/>
                </a:lnTo>
                <a:cubicBezTo>
                  <a:pt x="4295971" y="1280745"/>
                  <a:pt x="4452213" y="1231823"/>
                  <a:pt x="3980089" y="1241659"/>
                </a:cubicBezTo>
                <a:cubicBezTo>
                  <a:pt x="3567202" y="1344889"/>
                  <a:pt x="3888712" y="1267922"/>
                  <a:pt x="2776931" y="1241659"/>
                </a:cubicBezTo>
                <a:cubicBezTo>
                  <a:pt x="2756645" y="1241180"/>
                  <a:pt x="2739078" y="1226388"/>
                  <a:pt x="2719180" y="1222409"/>
                </a:cubicBezTo>
                <a:cubicBezTo>
                  <a:pt x="2661104" y="1210794"/>
                  <a:pt x="2686573" y="1217958"/>
                  <a:pt x="2642177" y="1203158"/>
                </a:cubicBezTo>
                <a:cubicBezTo>
                  <a:pt x="2504215" y="1206367"/>
                  <a:pt x="2366160" y="1206790"/>
                  <a:pt x="2228291" y="1212784"/>
                </a:cubicBezTo>
                <a:cubicBezTo>
                  <a:pt x="2218155" y="1213225"/>
                  <a:pt x="2209558" y="1222656"/>
                  <a:pt x="2199415" y="1222409"/>
                </a:cubicBezTo>
                <a:cubicBezTo>
                  <a:pt x="2077363" y="1219432"/>
                  <a:pt x="1955575" y="1209575"/>
                  <a:pt x="1833655" y="1203158"/>
                </a:cubicBezTo>
                <a:cubicBezTo>
                  <a:pt x="1766550" y="1136053"/>
                  <a:pt x="1802315" y="1152010"/>
                  <a:pt x="1737403" y="1135781"/>
                </a:cubicBezTo>
                <a:cubicBezTo>
                  <a:pt x="1713353" y="1119748"/>
                  <a:pt x="1683119" y="1092275"/>
                  <a:pt x="1650775" y="1087655"/>
                </a:cubicBezTo>
                <a:cubicBezTo>
                  <a:pt x="1615693" y="1082643"/>
                  <a:pt x="1580312" y="1079310"/>
                  <a:pt x="1544897" y="1078030"/>
                </a:cubicBezTo>
                <a:lnTo>
                  <a:pt x="851878" y="1058779"/>
                </a:lnTo>
                <a:lnTo>
                  <a:pt x="813377" y="1049154"/>
                </a:lnTo>
                <a:cubicBezTo>
                  <a:pt x="784554" y="1042503"/>
                  <a:pt x="755447" y="1037078"/>
                  <a:pt x="726750" y="1029904"/>
                </a:cubicBezTo>
                <a:cubicBezTo>
                  <a:pt x="678957" y="1017956"/>
                  <a:pt x="714451" y="1021683"/>
                  <a:pt x="659373" y="1001028"/>
                </a:cubicBezTo>
                <a:cubicBezTo>
                  <a:pt x="646987" y="996383"/>
                  <a:pt x="633968" y="993273"/>
                  <a:pt x="620872" y="991402"/>
                </a:cubicBezTo>
                <a:cubicBezTo>
                  <a:pt x="588952" y="986842"/>
                  <a:pt x="556704" y="984985"/>
                  <a:pt x="524620" y="981777"/>
                </a:cubicBezTo>
                <a:cubicBezTo>
                  <a:pt x="445342" y="955352"/>
                  <a:pt x="527943" y="980185"/>
                  <a:pt x="351365" y="962527"/>
                </a:cubicBezTo>
                <a:cubicBezTo>
                  <a:pt x="278181" y="955208"/>
                  <a:pt x="309849" y="942675"/>
                  <a:pt x="216611" y="924026"/>
                </a:cubicBezTo>
                <a:cubicBezTo>
                  <a:pt x="200569" y="920817"/>
                  <a:pt x="184356" y="918368"/>
                  <a:pt x="168485" y="914400"/>
                </a:cubicBezTo>
                <a:cubicBezTo>
                  <a:pt x="158642" y="911939"/>
                  <a:pt x="149558" y="906765"/>
                  <a:pt x="139609" y="904775"/>
                </a:cubicBezTo>
                <a:cubicBezTo>
                  <a:pt x="117363" y="900326"/>
                  <a:pt x="94691" y="898358"/>
                  <a:pt x="72232" y="895150"/>
                </a:cubicBezTo>
                <a:cubicBezTo>
                  <a:pt x="69024" y="866274"/>
                  <a:pt x="71795" y="836085"/>
                  <a:pt x="62607" y="808522"/>
                </a:cubicBezTo>
                <a:cubicBezTo>
                  <a:pt x="55291" y="786573"/>
                  <a:pt x="36940" y="770021"/>
                  <a:pt x="24106" y="750771"/>
                </a:cubicBezTo>
                <a:lnTo>
                  <a:pt x="4855" y="721895"/>
                </a:lnTo>
                <a:cubicBezTo>
                  <a:pt x="-5218" y="560731"/>
                  <a:pt x="3251" y="609600"/>
                  <a:pt x="4855" y="57751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6370" y="5518827"/>
            <a:ext cx="138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STATE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1965" y="2044625"/>
            <a:ext cx="5185921" cy="3997422"/>
            <a:chOff x="6201172" y="1337964"/>
            <a:chExt cx="5906556" cy="3997422"/>
          </a:xfrm>
        </p:grpSpPr>
        <p:sp>
          <p:nvSpPr>
            <p:cNvPr id="6" name="TextBox 5"/>
            <p:cNvSpPr txBox="1"/>
            <p:nvPr/>
          </p:nvSpPr>
          <p:spPr>
            <a:xfrm>
              <a:off x="9307740" y="4147516"/>
              <a:ext cx="2782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COMPONENTS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4483" y="1337964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HTTP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8229" y="2897477"/>
              <a:ext cx="2086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Javascript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91918" y="1996907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STYLING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0253" y="228731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FORMS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35812" y="4297250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PROPS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26644" y="4812166"/>
              <a:ext cx="3482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EVENT HANDLING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26063" y="2221482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CSS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8229" y="1637870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HTML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73234" y="291249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ECMA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28976" y="347880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ReactJS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172" y="3476385"/>
              <a:ext cx="2269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ReactNative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4" name="Freeform 43"/>
          <p:cNvSpPr/>
          <p:nvPr/>
        </p:nvSpPr>
        <p:spPr>
          <a:xfrm>
            <a:off x="5881967" y="1456230"/>
            <a:ext cx="6265467" cy="4691726"/>
          </a:xfrm>
          <a:custGeom>
            <a:avLst/>
            <a:gdLst>
              <a:gd name="connsiteX0" fmla="*/ 144379 w 5996539"/>
              <a:gd name="connsiteY0" fmla="*/ 5053263 h 5358684"/>
              <a:gd name="connsiteX1" fmla="*/ 163629 w 5996539"/>
              <a:gd name="connsiteY1" fmla="*/ 4995511 h 5358684"/>
              <a:gd name="connsiteX2" fmla="*/ 182880 w 5996539"/>
              <a:gd name="connsiteY2" fmla="*/ 4966635 h 5358684"/>
              <a:gd name="connsiteX3" fmla="*/ 202130 w 5996539"/>
              <a:gd name="connsiteY3" fmla="*/ 4928134 h 5358684"/>
              <a:gd name="connsiteX4" fmla="*/ 221381 w 5996539"/>
              <a:gd name="connsiteY4" fmla="*/ 4851132 h 5358684"/>
              <a:gd name="connsiteX5" fmla="*/ 231006 w 5996539"/>
              <a:gd name="connsiteY5" fmla="*/ 4822256 h 5358684"/>
              <a:gd name="connsiteX6" fmla="*/ 221381 w 5996539"/>
              <a:gd name="connsiteY6" fmla="*/ 4523873 h 5358684"/>
              <a:gd name="connsiteX7" fmla="*/ 192505 w 5996539"/>
              <a:gd name="connsiteY7" fmla="*/ 4466122 h 5358684"/>
              <a:gd name="connsiteX8" fmla="*/ 173254 w 5996539"/>
              <a:gd name="connsiteY8" fmla="*/ 4417995 h 5358684"/>
              <a:gd name="connsiteX9" fmla="*/ 163629 w 5996539"/>
              <a:gd name="connsiteY9" fmla="*/ 4389120 h 5358684"/>
              <a:gd name="connsiteX10" fmla="*/ 134753 w 5996539"/>
              <a:gd name="connsiteY10" fmla="*/ 4331368 h 5358684"/>
              <a:gd name="connsiteX11" fmla="*/ 125128 w 5996539"/>
              <a:gd name="connsiteY11" fmla="*/ 4235115 h 5358684"/>
              <a:gd name="connsiteX12" fmla="*/ 115503 w 5996539"/>
              <a:gd name="connsiteY12" fmla="*/ 4119612 h 5358684"/>
              <a:gd name="connsiteX13" fmla="*/ 96252 w 5996539"/>
              <a:gd name="connsiteY13" fmla="*/ 4061861 h 5358684"/>
              <a:gd name="connsiteX14" fmla="*/ 67376 w 5996539"/>
              <a:gd name="connsiteY14" fmla="*/ 3946357 h 5358684"/>
              <a:gd name="connsiteX15" fmla="*/ 38501 w 5996539"/>
              <a:gd name="connsiteY15" fmla="*/ 3859730 h 5358684"/>
              <a:gd name="connsiteX16" fmla="*/ 19250 w 5996539"/>
              <a:gd name="connsiteY16" fmla="*/ 3349591 h 5358684"/>
              <a:gd name="connsiteX17" fmla="*/ 0 w 5996539"/>
              <a:gd name="connsiteY17" fmla="*/ 3195587 h 5358684"/>
              <a:gd name="connsiteX18" fmla="*/ 19250 w 5996539"/>
              <a:gd name="connsiteY18" fmla="*/ 2926080 h 5358684"/>
              <a:gd name="connsiteX19" fmla="*/ 48126 w 5996539"/>
              <a:gd name="connsiteY19" fmla="*/ 2820202 h 5358684"/>
              <a:gd name="connsiteX20" fmla="*/ 77002 w 5996539"/>
              <a:gd name="connsiteY20" fmla="*/ 2733574 h 5358684"/>
              <a:gd name="connsiteX21" fmla="*/ 96252 w 5996539"/>
              <a:gd name="connsiteY21" fmla="*/ 2675823 h 5358684"/>
              <a:gd name="connsiteX22" fmla="*/ 115503 w 5996539"/>
              <a:gd name="connsiteY22" fmla="*/ 2589195 h 5358684"/>
              <a:gd name="connsiteX23" fmla="*/ 134753 w 5996539"/>
              <a:gd name="connsiteY23" fmla="*/ 2454442 h 5358684"/>
              <a:gd name="connsiteX24" fmla="*/ 154004 w 5996539"/>
              <a:gd name="connsiteY24" fmla="*/ 2396690 h 5358684"/>
              <a:gd name="connsiteX25" fmla="*/ 173254 w 5996539"/>
              <a:gd name="connsiteY25" fmla="*/ 2329313 h 5358684"/>
              <a:gd name="connsiteX26" fmla="*/ 192505 w 5996539"/>
              <a:gd name="connsiteY26" fmla="*/ 2002054 h 5358684"/>
              <a:gd name="connsiteX27" fmla="*/ 211755 w 5996539"/>
              <a:gd name="connsiteY27" fmla="*/ 1944303 h 5358684"/>
              <a:gd name="connsiteX28" fmla="*/ 221381 w 5996539"/>
              <a:gd name="connsiteY28" fmla="*/ 1886551 h 5358684"/>
              <a:gd name="connsiteX29" fmla="*/ 240631 w 5996539"/>
              <a:gd name="connsiteY29" fmla="*/ 1848050 h 5358684"/>
              <a:gd name="connsiteX30" fmla="*/ 259882 w 5996539"/>
              <a:gd name="connsiteY30" fmla="*/ 1799924 h 5358684"/>
              <a:gd name="connsiteX31" fmla="*/ 269507 w 5996539"/>
              <a:gd name="connsiteY31" fmla="*/ 1771048 h 5358684"/>
              <a:gd name="connsiteX32" fmla="*/ 288757 w 5996539"/>
              <a:gd name="connsiteY32" fmla="*/ 1742172 h 5358684"/>
              <a:gd name="connsiteX33" fmla="*/ 308008 w 5996539"/>
              <a:gd name="connsiteY33" fmla="*/ 1674795 h 5358684"/>
              <a:gd name="connsiteX34" fmla="*/ 327259 w 5996539"/>
              <a:gd name="connsiteY34" fmla="*/ 1636294 h 5358684"/>
              <a:gd name="connsiteX35" fmla="*/ 336884 w 5996539"/>
              <a:gd name="connsiteY35" fmla="*/ 1559292 h 5358684"/>
              <a:gd name="connsiteX36" fmla="*/ 346509 w 5996539"/>
              <a:gd name="connsiteY36" fmla="*/ 1530416 h 5358684"/>
              <a:gd name="connsiteX37" fmla="*/ 327259 w 5996539"/>
              <a:gd name="connsiteY37" fmla="*/ 1357162 h 5358684"/>
              <a:gd name="connsiteX38" fmla="*/ 317633 w 5996539"/>
              <a:gd name="connsiteY38" fmla="*/ 1328286 h 5358684"/>
              <a:gd name="connsiteX39" fmla="*/ 327259 w 5996539"/>
              <a:gd name="connsiteY39" fmla="*/ 904774 h 5358684"/>
              <a:gd name="connsiteX40" fmla="*/ 365760 w 5996539"/>
              <a:gd name="connsiteY40" fmla="*/ 847023 h 5358684"/>
              <a:gd name="connsiteX41" fmla="*/ 394635 w 5996539"/>
              <a:gd name="connsiteY41" fmla="*/ 808522 h 5358684"/>
              <a:gd name="connsiteX42" fmla="*/ 452387 w 5996539"/>
              <a:gd name="connsiteY42" fmla="*/ 741145 h 5358684"/>
              <a:gd name="connsiteX43" fmla="*/ 490888 w 5996539"/>
              <a:gd name="connsiteY43" fmla="*/ 673768 h 5358684"/>
              <a:gd name="connsiteX44" fmla="*/ 510139 w 5996539"/>
              <a:gd name="connsiteY44" fmla="*/ 635267 h 5358684"/>
              <a:gd name="connsiteX45" fmla="*/ 519764 w 5996539"/>
              <a:gd name="connsiteY45" fmla="*/ 606391 h 5358684"/>
              <a:gd name="connsiteX46" fmla="*/ 577515 w 5996539"/>
              <a:gd name="connsiteY46" fmla="*/ 548640 h 5358684"/>
              <a:gd name="connsiteX47" fmla="*/ 606391 w 5996539"/>
              <a:gd name="connsiteY47" fmla="*/ 510139 h 5358684"/>
              <a:gd name="connsiteX48" fmla="*/ 625642 w 5996539"/>
              <a:gd name="connsiteY48" fmla="*/ 481263 h 5358684"/>
              <a:gd name="connsiteX49" fmla="*/ 702644 w 5996539"/>
              <a:gd name="connsiteY49" fmla="*/ 413886 h 5358684"/>
              <a:gd name="connsiteX50" fmla="*/ 760395 w 5996539"/>
              <a:gd name="connsiteY50" fmla="*/ 375385 h 5358684"/>
              <a:gd name="connsiteX51" fmla="*/ 847023 w 5996539"/>
              <a:gd name="connsiteY51" fmla="*/ 308008 h 5358684"/>
              <a:gd name="connsiteX52" fmla="*/ 914400 w 5996539"/>
              <a:gd name="connsiteY52" fmla="*/ 269507 h 5358684"/>
              <a:gd name="connsiteX53" fmla="*/ 972151 w 5996539"/>
              <a:gd name="connsiteY53" fmla="*/ 221381 h 5358684"/>
              <a:gd name="connsiteX54" fmla="*/ 1010652 w 5996539"/>
              <a:gd name="connsiteY54" fmla="*/ 211755 h 5358684"/>
              <a:gd name="connsiteX55" fmla="*/ 1078029 w 5996539"/>
              <a:gd name="connsiteY55" fmla="*/ 182880 h 5358684"/>
              <a:gd name="connsiteX56" fmla="*/ 1116530 w 5996539"/>
              <a:gd name="connsiteY56" fmla="*/ 163629 h 5358684"/>
              <a:gd name="connsiteX57" fmla="*/ 1222408 w 5996539"/>
              <a:gd name="connsiteY57" fmla="*/ 144379 h 5358684"/>
              <a:gd name="connsiteX58" fmla="*/ 1299410 w 5996539"/>
              <a:gd name="connsiteY58" fmla="*/ 125128 h 5358684"/>
              <a:gd name="connsiteX59" fmla="*/ 1386037 w 5996539"/>
              <a:gd name="connsiteY59" fmla="*/ 115503 h 5358684"/>
              <a:gd name="connsiteX60" fmla="*/ 1511166 w 5996539"/>
              <a:gd name="connsiteY60" fmla="*/ 96252 h 5358684"/>
              <a:gd name="connsiteX61" fmla="*/ 1713296 w 5996539"/>
              <a:gd name="connsiteY61" fmla="*/ 86627 h 5358684"/>
              <a:gd name="connsiteX62" fmla="*/ 1828800 w 5996539"/>
              <a:gd name="connsiteY62" fmla="*/ 77002 h 5358684"/>
              <a:gd name="connsiteX63" fmla="*/ 1905802 w 5996539"/>
              <a:gd name="connsiteY63" fmla="*/ 57751 h 5358684"/>
              <a:gd name="connsiteX64" fmla="*/ 2002054 w 5996539"/>
              <a:gd name="connsiteY64" fmla="*/ 38501 h 5358684"/>
              <a:gd name="connsiteX65" fmla="*/ 2050181 w 5996539"/>
              <a:gd name="connsiteY65" fmla="*/ 19250 h 5358684"/>
              <a:gd name="connsiteX66" fmla="*/ 2233061 w 5996539"/>
              <a:gd name="connsiteY66" fmla="*/ 9625 h 5358684"/>
              <a:gd name="connsiteX67" fmla="*/ 2300437 w 5996539"/>
              <a:gd name="connsiteY67" fmla="*/ 0 h 5358684"/>
              <a:gd name="connsiteX68" fmla="*/ 4138863 w 5996539"/>
              <a:gd name="connsiteY68" fmla="*/ 9625 h 5358684"/>
              <a:gd name="connsiteX69" fmla="*/ 4196614 w 5996539"/>
              <a:gd name="connsiteY69" fmla="*/ 28875 h 5358684"/>
              <a:gd name="connsiteX70" fmla="*/ 4235115 w 5996539"/>
              <a:gd name="connsiteY70" fmla="*/ 38501 h 5358684"/>
              <a:gd name="connsiteX71" fmla="*/ 4302492 w 5996539"/>
              <a:gd name="connsiteY71" fmla="*/ 57751 h 5358684"/>
              <a:gd name="connsiteX72" fmla="*/ 4446871 w 5996539"/>
              <a:gd name="connsiteY72" fmla="*/ 77002 h 5358684"/>
              <a:gd name="connsiteX73" fmla="*/ 4475747 w 5996539"/>
              <a:gd name="connsiteY73" fmla="*/ 86627 h 5358684"/>
              <a:gd name="connsiteX74" fmla="*/ 4706753 w 5996539"/>
              <a:gd name="connsiteY74" fmla="*/ 115503 h 5358684"/>
              <a:gd name="connsiteX75" fmla="*/ 4793381 w 5996539"/>
              <a:gd name="connsiteY75" fmla="*/ 125128 h 5358684"/>
              <a:gd name="connsiteX76" fmla="*/ 4822256 w 5996539"/>
              <a:gd name="connsiteY76" fmla="*/ 134753 h 5358684"/>
              <a:gd name="connsiteX77" fmla="*/ 4995511 w 5996539"/>
              <a:gd name="connsiteY77" fmla="*/ 154004 h 5358684"/>
              <a:gd name="connsiteX78" fmla="*/ 5024387 w 5996539"/>
              <a:gd name="connsiteY78" fmla="*/ 163629 h 5358684"/>
              <a:gd name="connsiteX79" fmla="*/ 5188016 w 5996539"/>
              <a:gd name="connsiteY79" fmla="*/ 192505 h 5358684"/>
              <a:gd name="connsiteX80" fmla="*/ 5265019 w 5996539"/>
              <a:gd name="connsiteY80" fmla="*/ 202130 h 5358684"/>
              <a:gd name="connsiteX81" fmla="*/ 5486400 w 5996539"/>
              <a:gd name="connsiteY81" fmla="*/ 250256 h 5358684"/>
              <a:gd name="connsiteX82" fmla="*/ 5534526 w 5996539"/>
              <a:gd name="connsiteY82" fmla="*/ 279132 h 5358684"/>
              <a:gd name="connsiteX83" fmla="*/ 5563402 w 5996539"/>
              <a:gd name="connsiteY83" fmla="*/ 288757 h 5358684"/>
              <a:gd name="connsiteX84" fmla="*/ 5630779 w 5996539"/>
              <a:gd name="connsiteY84" fmla="*/ 327259 h 5358684"/>
              <a:gd name="connsiteX85" fmla="*/ 5669280 w 5996539"/>
              <a:gd name="connsiteY85" fmla="*/ 375385 h 5358684"/>
              <a:gd name="connsiteX86" fmla="*/ 5765532 w 5996539"/>
              <a:gd name="connsiteY86" fmla="*/ 481263 h 5358684"/>
              <a:gd name="connsiteX87" fmla="*/ 5804033 w 5996539"/>
              <a:gd name="connsiteY87" fmla="*/ 558265 h 5358684"/>
              <a:gd name="connsiteX88" fmla="*/ 5842534 w 5996539"/>
              <a:gd name="connsiteY88" fmla="*/ 654517 h 5358684"/>
              <a:gd name="connsiteX89" fmla="*/ 5852160 w 5996539"/>
              <a:gd name="connsiteY89" fmla="*/ 702644 h 5358684"/>
              <a:gd name="connsiteX90" fmla="*/ 5890661 w 5996539"/>
              <a:gd name="connsiteY90" fmla="*/ 837397 h 5358684"/>
              <a:gd name="connsiteX91" fmla="*/ 5900286 w 5996539"/>
              <a:gd name="connsiteY91" fmla="*/ 933650 h 5358684"/>
              <a:gd name="connsiteX92" fmla="*/ 5919536 w 5996539"/>
              <a:gd name="connsiteY92" fmla="*/ 1020277 h 5358684"/>
              <a:gd name="connsiteX93" fmla="*/ 5929162 w 5996539"/>
              <a:gd name="connsiteY93" fmla="*/ 1232033 h 5358684"/>
              <a:gd name="connsiteX94" fmla="*/ 5948412 w 5996539"/>
              <a:gd name="connsiteY94" fmla="*/ 1511166 h 5358684"/>
              <a:gd name="connsiteX95" fmla="*/ 5967663 w 5996539"/>
              <a:gd name="connsiteY95" fmla="*/ 1722922 h 5358684"/>
              <a:gd name="connsiteX96" fmla="*/ 5996539 w 5996539"/>
              <a:gd name="connsiteY96" fmla="*/ 1809549 h 5358684"/>
              <a:gd name="connsiteX97" fmla="*/ 5986913 w 5996539"/>
              <a:gd name="connsiteY97" fmla="*/ 2079056 h 5358684"/>
              <a:gd name="connsiteX98" fmla="*/ 5967663 w 5996539"/>
              <a:gd name="connsiteY98" fmla="*/ 2127183 h 5358684"/>
              <a:gd name="connsiteX99" fmla="*/ 5958037 w 5996539"/>
              <a:gd name="connsiteY99" fmla="*/ 2156059 h 5358684"/>
              <a:gd name="connsiteX100" fmla="*/ 5948412 w 5996539"/>
              <a:gd name="connsiteY100" fmla="*/ 2233061 h 5358684"/>
              <a:gd name="connsiteX101" fmla="*/ 5938787 w 5996539"/>
              <a:gd name="connsiteY101" fmla="*/ 2329313 h 5358684"/>
              <a:gd name="connsiteX102" fmla="*/ 5919536 w 5996539"/>
              <a:gd name="connsiteY102" fmla="*/ 2377440 h 5358684"/>
              <a:gd name="connsiteX103" fmla="*/ 5900286 w 5996539"/>
              <a:gd name="connsiteY103" fmla="*/ 2464067 h 5358684"/>
              <a:gd name="connsiteX104" fmla="*/ 5890661 w 5996539"/>
              <a:gd name="connsiteY104" fmla="*/ 2502568 h 5358684"/>
              <a:gd name="connsiteX105" fmla="*/ 5900286 w 5996539"/>
              <a:gd name="connsiteY105" fmla="*/ 3243713 h 5358684"/>
              <a:gd name="connsiteX106" fmla="*/ 5909911 w 5996539"/>
              <a:gd name="connsiteY106" fmla="*/ 4148488 h 5358684"/>
              <a:gd name="connsiteX107" fmla="*/ 5919536 w 5996539"/>
              <a:gd name="connsiteY107" fmla="*/ 4177364 h 5358684"/>
              <a:gd name="connsiteX108" fmla="*/ 5948412 w 5996539"/>
              <a:gd name="connsiteY108" fmla="*/ 4302492 h 5358684"/>
              <a:gd name="connsiteX109" fmla="*/ 5938787 w 5996539"/>
              <a:gd name="connsiteY109" fmla="*/ 4533499 h 5358684"/>
              <a:gd name="connsiteX110" fmla="*/ 5929162 w 5996539"/>
              <a:gd name="connsiteY110" fmla="*/ 4591250 h 5358684"/>
              <a:gd name="connsiteX111" fmla="*/ 5900286 w 5996539"/>
              <a:gd name="connsiteY111" fmla="*/ 4620126 h 5358684"/>
              <a:gd name="connsiteX112" fmla="*/ 5852160 w 5996539"/>
              <a:gd name="connsiteY112" fmla="*/ 4677877 h 5358684"/>
              <a:gd name="connsiteX113" fmla="*/ 5823284 w 5996539"/>
              <a:gd name="connsiteY113" fmla="*/ 4716379 h 5358684"/>
              <a:gd name="connsiteX114" fmla="*/ 5794408 w 5996539"/>
              <a:gd name="connsiteY114" fmla="*/ 4745254 h 5358684"/>
              <a:gd name="connsiteX115" fmla="*/ 5775157 w 5996539"/>
              <a:gd name="connsiteY115" fmla="*/ 4783755 h 5358684"/>
              <a:gd name="connsiteX116" fmla="*/ 5755907 w 5996539"/>
              <a:gd name="connsiteY116" fmla="*/ 4841507 h 5358684"/>
              <a:gd name="connsiteX117" fmla="*/ 5736656 w 5996539"/>
              <a:gd name="connsiteY117" fmla="*/ 4870383 h 5358684"/>
              <a:gd name="connsiteX118" fmla="*/ 5707781 w 5996539"/>
              <a:gd name="connsiteY118" fmla="*/ 4928134 h 5358684"/>
              <a:gd name="connsiteX119" fmla="*/ 5669280 w 5996539"/>
              <a:gd name="connsiteY119" fmla="*/ 4947385 h 5358684"/>
              <a:gd name="connsiteX120" fmla="*/ 5621153 w 5996539"/>
              <a:gd name="connsiteY120" fmla="*/ 5005136 h 5358684"/>
              <a:gd name="connsiteX121" fmla="*/ 5573027 w 5996539"/>
              <a:gd name="connsiteY121" fmla="*/ 5072513 h 5358684"/>
              <a:gd name="connsiteX122" fmla="*/ 5544151 w 5996539"/>
              <a:gd name="connsiteY122" fmla="*/ 5082139 h 5358684"/>
              <a:gd name="connsiteX123" fmla="*/ 5505650 w 5996539"/>
              <a:gd name="connsiteY123" fmla="*/ 5111014 h 5358684"/>
              <a:gd name="connsiteX124" fmla="*/ 5476774 w 5996539"/>
              <a:gd name="connsiteY124" fmla="*/ 5139890 h 5358684"/>
              <a:gd name="connsiteX125" fmla="*/ 5447899 w 5996539"/>
              <a:gd name="connsiteY125" fmla="*/ 5149515 h 5358684"/>
              <a:gd name="connsiteX126" fmla="*/ 5399772 w 5996539"/>
              <a:gd name="connsiteY126" fmla="*/ 5168766 h 5358684"/>
              <a:gd name="connsiteX127" fmla="*/ 5351646 w 5996539"/>
              <a:gd name="connsiteY127" fmla="*/ 5197642 h 5358684"/>
              <a:gd name="connsiteX128" fmla="*/ 5322770 w 5996539"/>
              <a:gd name="connsiteY128" fmla="*/ 5216892 h 5358684"/>
              <a:gd name="connsiteX129" fmla="*/ 5274644 w 5996539"/>
              <a:gd name="connsiteY129" fmla="*/ 5226517 h 5358684"/>
              <a:gd name="connsiteX130" fmla="*/ 5245768 w 5996539"/>
              <a:gd name="connsiteY130" fmla="*/ 5245768 h 5358684"/>
              <a:gd name="connsiteX131" fmla="*/ 5091764 w 5996539"/>
              <a:gd name="connsiteY131" fmla="*/ 5284269 h 5358684"/>
              <a:gd name="connsiteX132" fmla="*/ 4947385 w 5996539"/>
              <a:gd name="connsiteY132" fmla="*/ 5313145 h 5358684"/>
              <a:gd name="connsiteX133" fmla="*/ 4918509 w 5996539"/>
              <a:gd name="connsiteY133" fmla="*/ 5322770 h 5358684"/>
              <a:gd name="connsiteX134" fmla="*/ 4860757 w 5996539"/>
              <a:gd name="connsiteY134" fmla="*/ 5332395 h 5358684"/>
              <a:gd name="connsiteX135" fmla="*/ 4494997 w 5996539"/>
              <a:gd name="connsiteY135" fmla="*/ 5351646 h 5358684"/>
              <a:gd name="connsiteX136" fmla="*/ 2791326 w 5996539"/>
              <a:gd name="connsiteY136" fmla="*/ 5342021 h 5358684"/>
              <a:gd name="connsiteX137" fmla="*/ 2627696 w 5996539"/>
              <a:gd name="connsiteY137" fmla="*/ 5313145 h 5358684"/>
              <a:gd name="connsiteX138" fmla="*/ 2473692 w 5996539"/>
              <a:gd name="connsiteY138" fmla="*/ 5284269 h 5358684"/>
              <a:gd name="connsiteX139" fmla="*/ 2300437 w 5996539"/>
              <a:gd name="connsiteY139" fmla="*/ 5255393 h 5358684"/>
              <a:gd name="connsiteX140" fmla="*/ 2261936 w 5996539"/>
              <a:gd name="connsiteY140" fmla="*/ 5245768 h 5358684"/>
              <a:gd name="connsiteX141" fmla="*/ 2213810 w 5996539"/>
              <a:gd name="connsiteY141" fmla="*/ 5236143 h 5358684"/>
              <a:gd name="connsiteX142" fmla="*/ 2156059 w 5996539"/>
              <a:gd name="connsiteY142" fmla="*/ 5226517 h 5358684"/>
              <a:gd name="connsiteX143" fmla="*/ 2127183 w 5996539"/>
              <a:gd name="connsiteY143" fmla="*/ 5216892 h 5358684"/>
              <a:gd name="connsiteX144" fmla="*/ 2021305 w 5996539"/>
              <a:gd name="connsiteY144" fmla="*/ 5207267 h 5358684"/>
              <a:gd name="connsiteX145" fmla="*/ 981776 w 5996539"/>
              <a:gd name="connsiteY145" fmla="*/ 5178391 h 5358684"/>
              <a:gd name="connsiteX146" fmla="*/ 779646 w 5996539"/>
              <a:gd name="connsiteY146" fmla="*/ 5149515 h 5358684"/>
              <a:gd name="connsiteX147" fmla="*/ 616016 w 5996539"/>
              <a:gd name="connsiteY147" fmla="*/ 5130265 h 5358684"/>
              <a:gd name="connsiteX148" fmla="*/ 558265 w 5996539"/>
              <a:gd name="connsiteY148" fmla="*/ 5120640 h 5358684"/>
              <a:gd name="connsiteX149" fmla="*/ 519764 w 5996539"/>
              <a:gd name="connsiteY149" fmla="*/ 5111014 h 5358684"/>
              <a:gd name="connsiteX150" fmla="*/ 154004 w 5996539"/>
              <a:gd name="connsiteY150" fmla="*/ 5101389 h 5358684"/>
              <a:gd name="connsiteX151" fmla="*/ 173254 w 5996539"/>
              <a:gd name="connsiteY151" fmla="*/ 5034012 h 5358684"/>
              <a:gd name="connsiteX152" fmla="*/ 173254 w 5996539"/>
              <a:gd name="connsiteY152" fmla="*/ 5005136 h 535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996539" h="5358684">
                <a:moveTo>
                  <a:pt x="144379" y="5053263"/>
                </a:moveTo>
                <a:cubicBezTo>
                  <a:pt x="150796" y="5034012"/>
                  <a:pt x="155388" y="5014054"/>
                  <a:pt x="163629" y="4995511"/>
                </a:cubicBezTo>
                <a:cubicBezTo>
                  <a:pt x="168327" y="4984940"/>
                  <a:pt x="177141" y="4976679"/>
                  <a:pt x="182880" y="4966635"/>
                </a:cubicBezTo>
                <a:cubicBezTo>
                  <a:pt x="189999" y="4954177"/>
                  <a:pt x="196478" y="4941322"/>
                  <a:pt x="202130" y="4928134"/>
                </a:cubicBezTo>
                <a:cubicBezTo>
                  <a:pt x="215330" y="4897333"/>
                  <a:pt x="212342" y="4887286"/>
                  <a:pt x="221381" y="4851132"/>
                </a:cubicBezTo>
                <a:cubicBezTo>
                  <a:pt x="223842" y="4841289"/>
                  <a:pt x="227798" y="4831881"/>
                  <a:pt x="231006" y="4822256"/>
                </a:cubicBezTo>
                <a:cubicBezTo>
                  <a:pt x="227798" y="4722795"/>
                  <a:pt x="227225" y="4623214"/>
                  <a:pt x="221381" y="4523873"/>
                </a:cubicBezTo>
                <a:cubicBezTo>
                  <a:pt x="219768" y="4496456"/>
                  <a:pt x="204076" y="4489264"/>
                  <a:pt x="192505" y="4466122"/>
                </a:cubicBezTo>
                <a:cubicBezTo>
                  <a:pt x="184778" y="4450668"/>
                  <a:pt x="179321" y="4434173"/>
                  <a:pt x="173254" y="4417995"/>
                </a:cubicBezTo>
                <a:cubicBezTo>
                  <a:pt x="169692" y="4408495"/>
                  <a:pt x="168166" y="4398195"/>
                  <a:pt x="163629" y="4389120"/>
                </a:cubicBezTo>
                <a:cubicBezTo>
                  <a:pt x="126310" y="4314480"/>
                  <a:pt x="158950" y="4403953"/>
                  <a:pt x="134753" y="4331368"/>
                </a:cubicBezTo>
                <a:cubicBezTo>
                  <a:pt x="131545" y="4299284"/>
                  <a:pt x="128047" y="4267227"/>
                  <a:pt x="125128" y="4235115"/>
                </a:cubicBezTo>
                <a:cubicBezTo>
                  <a:pt x="121630" y="4196639"/>
                  <a:pt x="121855" y="4157721"/>
                  <a:pt x="115503" y="4119612"/>
                </a:cubicBezTo>
                <a:cubicBezTo>
                  <a:pt x="112167" y="4099596"/>
                  <a:pt x="101683" y="4081412"/>
                  <a:pt x="96252" y="4061861"/>
                </a:cubicBezTo>
                <a:cubicBezTo>
                  <a:pt x="85630" y="4023623"/>
                  <a:pt x="78279" y="3984516"/>
                  <a:pt x="67376" y="3946357"/>
                </a:cubicBezTo>
                <a:cubicBezTo>
                  <a:pt x="59014" y="3917091"/>
                  <a:pt x="38501" y="3859730"/>
                  <a:pt x="38501" y="3859730"/>
                </a:cubicBezTo>
                <a:cubicBezTo>
                  <a:pt x="32084" y="3689684"/>
                  <a:pt x="26977" y="3519583"/>
                  <a:pt x="19250" y="3349591"/>
                </a:cubicBezTo>
                <a:cubicBezTo>
                  <a:pt x="13774" y="3229130"/>
                  <a:pt x="21658" y="3260563"/>
                  <a:pt x="0" y="3195587"/>
                </a:cubicBezTo>
                <a:cubicBezTo>
                  <a:pt x="15638" y="2851531"/>
                  <a:pt x="-3407" y="3084685"/>
                  <a:pt x="19250" y="2926080"/>
                </a:cubicBezTo>
                <a:cubicBezTo>
                  <a:pt x="32321" y="2834582"/>
                  <a:pt x="13627" y="2871949"/>
                  <a:pt x="48126" y="2820202"/>
                </a:cubicBezTo>
                <a:lnTo>
                  <a:pt x="77002" y="2733574"/>
                </a:lnTo>
                <a:cubicBezTo>
                  <a:pt x="83419" y="2714324"/>
                  <a:pt x="91850" y="2695631"/>
                  <a:pt x="96252" y="2675823"/>
                </a:cubicBezTo>
                <a:cubicBezTo>
                  <a:pt x="102669" y="2646947"/>
                  <a:pt x="110362" y="2618325"/>
                  <a:pt x="115503" y="2589195"/>
                </a:cubicBezTo>
                <a:cubicBezTo>
                  <a:pt x="122340" y="2550451"/>
                  <a:pt x="124805" y="2494233"/>
                  <a:pt x="134753" y="2454442"/>
                </a:cubicBezTo>
                <a:cubicBezTo>
                  <a:pt x="139675" y="2434756"/>
                  <a:pt x="148036" y="2416085"/>
                  <a:pt x="154004" y="2396690"/>
                </a:cubicBezTo>
                <a:cubicBezTo>
                  <a:pt x="160873" y="2374365"/>
                  <a:pt x="166837" y="2351772"/>
                  <a:pt x="173254" y="2329313"/>
                </a:cubicBezTo>
                <a:cubicBezTo>
                  <a:pt x="175091" y="2276034"/>
                  <a:pt x="166090" y="2098911"/>
                  <a:pt x="192505" y="2002054"/>
                </a:cubicBezTo>
                <a:cubicBezTo>
                  <a:pt x="197844" y="1982477"/>
                  <a:pt x="206834" y="1963989"/>
                  <a:pt x="211755" y="1944303"/>
                </a:cubicBezTo>
                <a:cubicBezTo>
                  <a:pt x="216488" y="1925369"/>
                  <a:pt x="215773" y="1905244"/>
                  <a:pt x="221381" y="1886551"/>
                </a:cubicBezTo>
                <a:cubicBezTo>
                  <a:pt x="225504" y="1872808"/>
                  <a:pt x="234804" y="1861162"/>
                  <a:pt x="240631" y="1848050"/>
                </a:cubicBezTo>
                <a:cubicBezTo>
                  <a:pt x="247648" y="1832261"/>
                  <a:pt x="253815" y="1816102"/>
                  <a:pt x="259882" y="1799924"/>
                </a:cubicBezTo>
                <a:cubicBezTo>
                  <a:pt x="263445" y="1790424"/>
                  <a:pt x="264970" y="1780123"/>
                  <a:pt x="269507" y="1771048"/>
                </a:cubicBezTo>
                <a:cubicBezTo>
                  <a:pt x="274680" y="1760701"/>
                  <a:pt x="282340" y="1751797"/>
                  <a:pt x="288757" y="1742172"/>
                </a:cubicBezTo>
                <a:cubicBezTo>
                  <a:pt x="295174" y="1719713"/>
                  <a:pt x="300025" y="1696746"/>
                  <a:pt x="308008" y="1674795"/>
                </a:cubicBezTo>
                <a:cubicBezTo>
                  <a:pt x="312912" y="1661310"/>
                  <a:pt x="323779" y="1650214"/>
                  <a:pt x="327259" y="1636294"/>
                </a:cubicBezTo>
                <a:cubicBezTo>
                  <a:pt x="333533" y="1611199"/>
                  <a:pt x="332257" y="1584742"/>
                  <a:pt x="336884" y="1559292"/>
                </a:cubicBezTo>
                <a:cubicBezTo>
                  <a:pt x="338699" y="1549310"/>
                  <a:pt x="343301" y="1540041"/>
                  <a:pt x="346509" y="1530416"/>
                </a:cubicBezTo>
                <a:cubicBezTo>
                  <a:pt x="340092" y="1472665"/>
                  <a:pt x="335477" y="1414685"/>
                  <a:pt x="327259" y="1357162"/>
                </a:cubicBezTo>
                <a:cubicBezTo>
                  <a:pt x="325824" y="1347118"/>
                  <a:pt x="317633" y="1338432"/>
                  <a:pt x="317633" y="1328286"/>
                </a:cubicBezTo>
                <a:cubicBezTo>
                  <a:pt x="317633" y="1187079"/>
                  <a:pt x="313208" y="1045280"/>
                  <a:pt x="327259" y="904774"/>
                </a:cubicBezTo>
                <a:cubicBezTo>
                  <a:pt x="329561" y="881753"/>
                  <a:pt x="351879" y="865532"/>
                  <a:pt x="365760" y="847023"/>
                </a:cubicBezTo>
                <a:cubicBezTo>
                  <a:pt x="375385" y="834189"/>
                  <a:pt x="384071" y="820595"/>
                  <a:pt x="394635" y="808522"/>
                </a:cubicBezTo>
                <a:cubicBezTo>
                  <a:pt x="459992" y="733827"/>
                  <a:pt x="411164" y="802978"/>
                  <a:pt x="452387" y="741145"/>
                </a:cubicBezTo>
                <a:cubicBezTo>
                  <a:pt x="471296" y="684415"/>
                  <a:pt x="449266" y="740363"/>
                  <a:pt x="490888" y="673768"/>
                </a:cubicBezTo>
                <a:cubicBezTo>
                  <a:pt x="498493" y="661601"/>
                  <a:pt x="504487" y="648455"/>
                  <a:pt x="510139" y="635267"/>
                </a:cubicBezTo>
                <a:cubicBezTo>
                  <a:pt x="514136" y="625941"/>
                  <a:pt x="513535" y="614400"/>
                  <a:pt x="519764" y="606391"/>
                </a:cubicBezTo>
                <a:cubicBezTo>
                  <a:pt x="536478" y="584902"/>
                  <a:pt x="561180" y="570419"/>
                  <a:pt x="577515" y="548640"/>
                </a:cubicBezTo>
                <a:cubicBezTo>
                  <a:pt x="587140" y="535806"/>
                  <a:pt x="597067" y="523193"/>
                  <a:pt x="606391" y="510139"/>
                </a:cubicBezTo>
                <a:cubicBezTo>
                  <a:pt x="613115" y="500726"/>
                  <a:pt x="618024" y="489969"/>
                  <a:pt x="625642" y="481263"/>
                </a:cubicBezTo>
                <a:cubicBezTo>
                  <a:pt x="706392" y="388976"/>
                  <a:pt x="642427" y="464066"/>
                  <a:pt x="702644" y="413886"/>
                </a:cubicBezTo>
                <a:cubicBezTo>
                  <a:pt x="750712" y="373830"/>
                  <a:pt x="709649" y="392300"/>
                  <a:pt x="760395" y="375385"/>
                </a:cubicBezTo>
                <a:cubicBezTo>
                  <a:pt x="789271" y="352926"/>
                  <a:pt x="816946" y="328831"/>
                  <a:pt x="847023" y="308008"/>
                </a:cubicBezTo>
                <a:cubicBezTo>
                  <a:pt x="902639" y="269505"/>
                  <a:pt x="868129" y="308066"/>
                  <a:pt x="914400" y="269507"/>
                </a:cubicBezTo>
                <a:cubicBezTo>
                  <a:pt x="938892" y="249097"/>
                  <a:pt x="942625" y="234035"/>
                  <a:pt x="972151" y="221381"/>
                </a:cubicBezTo>
                <a:cubicBezTo>
                  <a:pt x="984310" y="216170"/>
                  <a:pt x="998220" y="216276"/>
                  <a:pt x="1010652" y="211755"/>
                </a:cubicBezTo>
                <a:cubicBezTo>
                  <a:pt x="1033615" y="203405"/>
                  <a:pt x="1055785" y="192991"/>
                  <a:pt x="1078029" y="182880"/>
                </a:cubicBezTo>
                <a:cubicBezTo>
                  <a:pt x="1091091" y="176943"/>
                  <a:pt x="1103095" y="168667"/>
                  <a:pt x="1116530" y="163629"/>
                </a:cubicBezTo>
                <a:cubicBezTo>
                  <a:pt x="1144457" y="153156"/>
                  <a:pt x="1197817" y="147892"/>
                  <a:pt x="1222408" y="144379"/>
                </a:cubicBezTo>
                <a:cubicBezTo>
                  <a:pt x="1256001" y="133181"/>
                  <a:pt x="1258755" y="130936"/>
                  <a:pt x="1299410" y="125128"/>
                </a:cubicBezTo>
                <a:cubicBezTo>
                  <a:pt x="1328171" y="121019"/>
                  <a:pt x="1357250" y="119429"/>
                  <a:pt x="1386037" y="115503"/>
                </a:cubicBezTo>
                <a:cubicBezTo>
                  <a:pt x="1427850" y="109801"/>
                  <a:pt x="1469129" y="99961"/>
                  <a:pt x="1511166" y="96252"/>
                </a:cubicBezTo>
                <a:cubicBezTo>
                  <a:pt x="1578358" y="90323"/>
                  <a:pt x="1645967" y="90707"/>
                  <a:pt x="1713296" y="86627"/>
                </a:cubicBezTo>
                <a:cubicBezTo>
                  <a:pt x="1751860" y="84290"/>
                  <a:pt x="1790299" y="80210"/>
                  <a:pt x="1828800" y="77002"/>
                </a:cubicBezTo>
                <a:cubicBezTo>
                  <a:pt x="1854467" y="70585"/>
                  <a:pt x="1879975" y="63490"/>
                  <a:pt x="1905802" y="57751"/>
                </a:cubicBezTo>
                <a:cubicBezTo>
                  <a:pt x="1937742" y="50653"/>
                  <a:pt x="2002054" y="38501"/>
                  <a:pt x="2002054" y="38501"/>
                </a:cubicBezTo>
                <a:cubicBezTo>
                  <a:pt x="2018096" y="32084"/>
                  <a:pt x="2033036" y="21393"/>
                  <a:pt x="2050181" y="19250"/>
                </a:cubicBezTo>
                <a:cubicBezTo>
                  <a:pt x="2110754" y="11678"/>
                  <a:pt x="2172196" y="14307"/>
                  <a:pt x="2233061" y="9625"/>
                </a:cubicBezTo>
                <a:cubicBezTo>
                  <a:pt x="2255681" y="7885"/>
                  <a:pt x="2277978" y="3208"/>
                  <a:pt x="2300437" y="0"/>
                </a:cubicBezTo>
                <a:lnTo>
                  <a:pt x="4138863" y="9625"/>
                </a:lnTo>
                <a:cubicBezTo>
                  <a:pt x="4159152" y="9934"/>
                  <a:pt x="4177178" y="23044"/>
                  <a:pt x="4196614" y="28875"/>
                </a:cubicBezTo>
                <a:cubicBezTo>
                  <a:pt x="4209285" y="32676"/>
                  <a:pt x="4222352" y="35020"/>
                  <a:pt x="4235115" y="38501"/>
                </a:cubicBezTo>
                <a:cubicBezTo>
                  <a:pt x="4257650" y="44647"/>
                  <a:pt x="4279732" y="52499"/>
                  <a:pt x="4302492" y="57751"/>
                </a:cubicBezTo>
                <a:cubicBezTo>
                  <a:pt x="4342606" y="67008"/>
                  <a:pt x="4409768" y="72879"/>
                  <a:pt x="4446871" y="77002"/>
                </a:cubicBezTo>
                <a:cubicBezTo>
                  <a:pt x="4456496" y="80210"/>
                  <a:pt x="4465843" y="84426"/>
                  <a:pt x="4475747" y="86627"/>
                </a:cubicBezTo>
                <a:cubicBezTo>
                  <a:pt x="4533277" y="99411"/>
                  <a:pt x="4685413" y="113132"/>
                  <a:pt x="4706753" y="115503"/>
                </a:cubicBezTo>
                <a:lnTo>
                  <a:pt x="4793381" y="125128"/>
                </a:lnTo>
                <a:cubicBezTo>
                  <a:pt x="4803006" y="128336"/>
                  <a:pt x="4812199" y="133412"/>
                  <a:pt x="4822256" y="134753"/>
                </a:cubicBezTo>
                <a:cubicBezTo>
                  <a:pt x="4914509" y="147054"/>
                  <a:pt x="4921220" y="137495"/>
                  <a:pt x="4995511" y="154004"/>
                </a:cubicBezTo>
                <a:cubicBezTo>
                  <a:pt x="5005415" y="156205"/>
                  <a:pt x="5014544" y="161168"/>
                  <a:pt x="5024387" y="163629"/>
                </a:cubicBezTo>
                <a:cubicBezTo>
                  <a:pt x="5058388" y="172129"/>
                  <a:pt x="5181395" y="191512"/>
                  <a:pt x="5188016" y="192505"/>
                </a:cubicBezTo>
                <a:cubicBezTo>
                  <a:pt x="5213597" y="196342"/>
                  <a:pt x="5239534" y="197698"/>
                  <a:pt x="5265019" y="202130"/>
                </a:cubicBezTo>
                <a:cubicBezTo>
                  <a:pt x="5376931" y="221593"/>
                  <a:pt x="5393271" y="226975"/>
                  <a:pt x="5486400" y="250256"/>
                </a:cubicBezTo>
                <a:cubicBezTo>
                  <a:pt x="5502442" y="259881"/>
                  <a:pt x="5517793" y="270765"/>
                  <a:pt x="5534526" y="279132"/>
                </a:cubicBezTo>
                <a:cubicBezTo>
                  <a:pt x="5543601" y="283669"/>
                  <a:pt x="5554076" y="284760"/>
                  <a:pt x="5563402" y="288757"/>
                </a:cubicBezTo>
                <a:cubicBezTo>
                  <a:pt x="5576613" y="294419"/>
                  <a:pt x="5618696" y="315176"/>
                  <a:pt x="5630779" y="327259"/>
                </a:cubicBezTo>
                <a:cubicBezTo>
                  <a:pt x="5645306" y="341786"/>
                  <a:pt x="5654753" y="360858"/>
                  <a:pt x="5669280" y="375385"/>
                </a:cubicBezTo>
                <a:cubicBezTo>
                  <a:pt x="5722709" y="428814"/>
                  <a:pt x="5709660" y="341588"/>
                  <a:pt x="5765532" y="481263"/>
                </a:cubicBezTo>
                <a:cubicBezTo>
                  <a:pt x="5789079" y="540130"/>
                  <a:pt x="5775199" y="515013"/>
                  <a:pt x="5804033" y="558265"/>
                </a:cubicBezTo>
                <a:cubicBezTo>
                  <a:pt x="5831713" y="668975"/>
                  <a:pt x="5786864" y="501424"/>
                  <a:pt x="5842534" y="654517"/>
                </a:cubicBezTo>
                <a:cubicBezTo>
                  <a:pt x="5848125" y="669892"/>
                  <a:pt x="5847666" y="686913"/>
                  <a:pt x="5852160" y="702644"/>
                </a:cubicBezTo>
                <a:cubicBezTo>
                  <a:pt x="5897560" y="861544"/>
                  <a:pt x="5868964" y="728921"/>
                  <a:pt x="5890661" y="837397"/>
                </a:cubicBezTo>
                <a:cubicBezTo>
                  <a:pt x="5893869" y="869481"/>
                  <a:pt x="5895257" y="901800"/>
                  <a:pt x="5900286" y="933650"/>
                </a:cubicBezTo>
                <a:cubicBezTo>
                  <a:pt x="5904899" y="962868"/>
                  <a:pt x="5916687" y="990835"/>
                  <a:pt x="5919536" y="1020277"/>
                </a:cubicBezTo>
                <a:cubicBezTo>
                  <a:pt x="5926342" y="1090607"/>
                  <a:pt x="5926158" y="1161439"/>
                  <a:pt x="5929162" y="1232033"/>
                </a:cubicBezTo>
                <a:cubicBezTo>
                  <a:pt x="5940097" y="1489010"/>
                  <a:pt x="5919189" y="1394272"/>
                  <a:pt x="5948412" y="1511166"/>
                </a:cubicBezTo>
                <a:cubicBezTo>
                  <a:pt x="5954829" y="1581751"/>
                  <a:pt x="5956377" y="1652950"/>
                  <a:pt x="5967663" y="1722922"/>
                </a:cubicBezTo>
                <a:cubicBezTo>
                  <a:pt x="5972510" y="1752971"/>
                  <a:pt x="5996539" y="1809549"/>
                  <a:pt x="5996539" y="1809549"/>
                </a:cubicBezTo>
                <a:cubicBezTo>
                  <a:pt x="5993330" y="1899385"/>
                  <a:pt x="5995052" y="1989532"/>
                  <a:pt x="5986913" y="2079056"/>
                </a:cubicBezTo>
                <a:cubicBezTo>
                  <a:pt x="5985349" y="2096263"/>
                  <a:pt x="5973730" y="2111005"/>
                  <a:pt x="5967663" y="2127183"/>
                </a:cubicBezTo>
                <a:cubicBezTo>
                  <a:pt x="5964100" y="2136683"/>
                  <a:pt x="5961246" y="2146434"/>
                  <a:pt x="5958037" y="2156059"/>
                </a:cubicBezTo>
                <a:cubicBezTo>
                  <a:pt x="5954829" y="2181726"/>
                  <a:pt x="5951268" y="2207352"/>
                  <a:pt x="5948412" y="2233061"/>
                </a:cubicBezTo>
                <a:cubicBezTo>
                  <a:pt x="5944851" y="2265108"/>
                  <a:pt x="5945111" y="2297695"/>
                  <a:pt x="5938787" y="2329313"/>
                </a:cubicBezTo>
                <a:cubicBezTo>
                  <a:pt x="5935398" y="2346256"/>
                  <a:pt x="5925000" y="2361049"/>
                  <a:pt x="5919536" y="2377440"/>
                </a:cubicBezTo>
                <a:cubicBezTo>
                  <a:pt x="5911712" y="2400912"/>
                  <a:pt x="5905371" y="2441184"/>
                  <a:pt x="5900286" y="2464067"/>
                </a:cubicBezTo>
                <a:cubicBezTo>
                  <a:pt x="5897416" y="2476981"/>
                  <a:pt x="5893869" y="2489734"/>
                  <a:pt x="5890661" y="2502568"/>
                </a:cubicBezTo>
                <a:cubicBezTo>
                  <a:pt x="5893869" y="2749616"/>
                  <a:pt x="5897397" y="2996661"/>
                  <a:pt x="5900286" y="3243713"/>
                </a:cubicBezTo>
                <a:cubicBezTo>
                  <a:pt x="5903813" y="3545301"/>
                  <a:pt x="5903694" y="3846943"/>
                  <a:pt x="5909911" y="4148488"/>
                </a:cubicBezTo>
                <a:cubicBezTo>
                  <a:pt x="5910120" y="4158632"/>
                  <a:pt x="5917335" y="4167460"/>
                  <a:pt x="5919536" y="4177364"/>
                </a:cubicBezTo>
                <a:cubicBezTo>
                  <a:pt x="5953201" y="4328853"/>
                  <a:pt x="5899626" y="4131734"/>
                  <a:pt x="5948412" y="4302492"/>
                </a:cubicBezTo>
                <a:cubicBezTo>
                  <a:pt x="5945204" y="4379494"/>
                  <a:pt x="5943913" y="4456601"/>
                  <a:pt x="5938787" y="4533499"/>
                </a:cubicBezTo>
                <a:cubicBezTo>
                  <a:pt x="5937489" y="4552972"/>
                  <a:pt x="5937088" y="4573416"/>
                  <a:pt x="5929162" y="4591250"/>
                </a:cubicBezTo>
                <a:cubicBezTo>
                  <a:pt x="5923634" y="4603689"/>
                  <a:pt x="5909330" y="4609952"/>
                  <a:pt x="5900286" y="4620126"/>
                </a:cubicBezTo>
                <a:cubicBezTo>
                  <a:pt x="5883638" y="4638855"/>
                  <a:pt x="5867814" y="4658310"/>
                  <a:pt x="5852160" y="4677877"/>
                </a:cubicBezTo>
                <a:cubicBezTo>
                  <a:pt x="5842138" y="4690404"/>
                  <a:pt x="5833724" y="4704199"/>
                  <a:pt x="5823284" y="4716379"/>
                </a:cubicBezTo>
                <a:cubicBezTo>
                  <a:pt x="5814425" y="4726714"/>
                  <a:pt x="5804033" y="4735629"/>
                  <a:pt x="5794408" y="4745254"/>
                </a:cubicBezTo>
                <a:cubicBezTo>
                  <a:pt x="5787991" y="4758088"/>
                  <a:pt x="5780486" y="4770433"/>
                  <a:pt x="5775157" y="4783755"/>
                </a:cubicBezTo>
                <a:cubicBezTo>
                  <a:pt x="5767621" y="4802596"/>
                  <a:pt x="5767163" y="4824623"/>
                  <a:pt x="5755907" y="4841507"/>
                </a:cubicBezTo>
                <a:lnTo>
                  <a:pt x="5736656" y="4870383"/>
                </a:lnTo>
                <a:cubicBezTo>
                  <a:pt x="5730087" y="4890092"/>
                  <a:pt x="5725005" y="4913781"/>
                  <a:pt x="5707781" y="4928134"/>
                </a:cubicBezTo>
                <a:cubicBezTo>
                  <a:pt x="5696758" y="4937320"/>
                  <a:pt x="5682114" y="4940968"/>
                  <a:pt x="5669280" y="4947385"/>
                </a:cubicBezTo>
                <a:cubicBezTo>
                  <a:pt x="5621479" y="5019086"/>
                  <a:pt x="5682919" y="4931017"/>
                  <a:pt x="5621153" y="5005136"/>
                </a:cubicBezTo>
                <a:cubicBezTo>
                  <a:pt x="5605189" y="5024293"/>
                  <a:pt x="5591948" y="5056746"/>
                  <a:pt x="5573027" y="5072513"/>
                </a:cubicBezTo>
                <a:cubicBezTo>
                  <a:pt x="5565233" y="5079008"/>
                  <a:pt x="5553776" y="5078930"/>
                  <a:pt x="5544151" y="5082139"/>
                </a:cubicBezTo>
                <a:cubicBezTo>
                  <a:pt x="5531317" y="5091764"/>
                  <a:pt x="5517830" y="5100574"/>
                  <a:pt x="5505650" y="5111014"/>
                </a:cubicBezTo>
                <a:cubicBezTo>
                  <a:pt x="5495315" y="5119873"/>
                  <a:pt x="5488100" y="5132339"/>
                  <a:pt x="5476774" y="5139890"/>
                </a:cubicBezTo>
                <a:cubicBezTo>
                  <a:pt x="5468332" y="5145518"/>
                  <a:pt x="5457399" y="5145953"/>
                  <a:pt x="5447899" y="5149515"/>
                </a:cubicBezTo>
                <a:cubicBezTo>
                  <a:pt x="5431721" y="5155582"/>
                  <a:pt x="5415226" y="5161039"/>
                  <a:pt x="5399772" y="5168766"/>
                </a:cubicBezTo>
                <a:cubicBezTo>
                  <a:pt x="5383039" y="5177133"/>
                  <a:pt x="5367510" y="5187727"/>
                  <a:pt x="5351646" y="5197642"/>
                </a:cubicBezTo>
                <a:cubicBezTo>
                  <a:pt x="5341836" y="5203773"/>
                  <a:pt x="5333602" y="5212830"/>
                  <a:pt x="5322770" y="5216892"/>
                </a:cubicBezTo>
                <a:cubicBezTo>
                  <a:pt x="5307452" y="5222636"/>
                  <a:pt x="5290686" y="5223309"/>
                  <a:pt x="5274644" y="5226517"/>
                </a:cubicBezTo>
                <a:cubicBezTo>
                  <a:pt x="5265019" y="5232934"/>
                  <a:pt x="5256446" y="5241319"/>
                  <a:pt x="5245768" y="5245768"/>
                </a:cubicBezTo>
                <a:cubicBezTo>
                  <a:pt x="5170533" y="5277116"/>
                  <a:pt x="5164739" y="5273844"/>
                  <a:pt x="5091764" y="5284269"/>
                </a:cubicBezTo>
                <a:cubicBezTo>
                  <a:pt x="4950051" y="5324759"/>
                  <a:pt x="5102342" y="5284972"/>
                  <a:pt x="4947385" y="5313145"/>
                </a:cubicBezTo>
                <a:cubicBezTo>
                  <a:pt x="4937403" y="5314960"/>
                  <a:pt x="4928413" y="5320569"/>
                  <a:pt x="4918509" y="5322770"/>
                </a:cubicBezTo>
                <a:cubicBezTo>
                  <a:pt x="4899458" y="5327004"/>
                  <a:pt x="4880008" y="5329187"/>
                  <a:pt x="4860757" y="5332395"/>
                </a:cubicBezTo>
                <a:cubicBezTo>
                  <a:pt x="4727993" y="5376654"/>
                  <a:pt x="4812282" y="5351646"/>
                  <a:pt x="4494997" y="5351646"/>
                </a:cubicBezTo>
                <a:lnTo>
                  <a:pt x="2791326" y="5342021"/>
                </a:lnTo>
                <a:cubicBezTo>
                  <a:pt x="2783398" y="5340700"/>
                  <a:pt x="2662244" y="5321782"/>
                  <a:pt x="2627696" y="5313145"/>
                </a:cubicBezTo>
                <a:cubicBezTo>
                  <a:pt x="2507871" y="5283188"/>
                  <a:pt x="2614026" y="5299861"/>
                  <a:pt x="2473692" y="5284269"/>
                </a:cubicBezTo>
                <a:cubicBezTo>
                  <a:pt x="2325177" y="5247141"/>
                  <a:pt x="2472047" y="5279909"/>
                  <a:pt x="2300437" y="5255393"/>
                </a:cubicBezTo>
                <a:cubicBezTo>
                  <a:pt x="2287341" y="5253522"/>
                  <a:pt x="2274850" y="5248638"/>
                  <a:pt x="2261936" y="5245768"/>
                </a:cubicBezTo>
                <a:cubicBezTo>
                  <a:pt x="2245966" y="5242219"/>
                  <a:pt x="2229906" y="5239070"/>
                  <a:pt x="2213810" y="5236143"/>
                </a:cubicBezTo>
                <a:cubicBezTo>
                  <a:pt x="2194609" y="5232652"/>
                  <a:pt x="2175110" y="5230751"/>
                  <a:pt x="2156059" y="5226517"/>
                </a:cubicBezTo>
                <a:cubicBezTo>
                  <a:pt x="2146155" y="5224316"/>
                  <a:pt x="2137227" y="5218327"/>
                  <a:pt x="2127183" y="5216892"/>
                </a:cubicBezTo>
                <a:cubicBezTo>
                  <a:pt x="2092101" y="5211880"/>
                  <a:pt x="2056598" y="5210475"/>
                  <a:pt x="2021305" y="5207267"/>
                </a:cubicBezTo>
                <a:cubicBezTo>
                  <a:pt x="1613339" y="5116606"/>
                  <a:pt x="2085094" y="5215168"/>
                  <a:pt x="981776" y="5178391"/>
                </a:cubicBezTo>
                <a:cubicBezTo>
                  <a:pt x="913753" y="5176124"/>
                  <a:pt x="847369" y="5156287"/>
                  <a:pt x="779646" y="5149515"/>
                </a:cubicBezTo>
                <a:cubicBezTo>
                  <a:pt x="689622" y="5140513"/>
                  <a:pt x="695047" y="5142423"/>
                  <a:pt x="616016" y="5130265"/>
                </a:cubicBezTo>
                <a:cubicBezTo>
                  <a:pt x="596727" y="5127298"/>
                  <a:pt x="577402" y="5124467"/>
                  <a:pt x="558265" y="5120640"/>
                </a:cubicBezTo>
                <a:cubicBezTo>
                  <a:pt x="545293" y="5118046"/>
                  <a:pt x="532978" y="5111643"/>
                  <a:pt x="519764" y="5111014"/>
                </a:cubicBezTo>
                <a:cubicBezTo>
                  <a:pt x="397940" y="5105213"/>
                  <a:pt x="275924" y="5104597"/>
                  <a:pt x="154004" y="5101389"/>
                </a:cubicBezTo>
                <a:cubicBezTo>
                  <a:pt x="160860" y="5080820"/>
                  <a:pt x="170233" y="5055162"/>
                  <a:pt x="173254" y="5034012"/>
                </a:cubicBezTo>
                <a:cubicBezTo>
                  <a:pt x="174615" y="5024483"/>
                  <a:pt x="173254" y="5014761"/>
                  <a:pt x="173254" y="5005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45915" y="1995530"/>
            <a:ext cx="5116749" cy="4132896"/>
          </a:xfrm>
          <a:custGeom>
            <a:avLst/>
            <a:gdLst>
              <a:gd name="connsiteX0" fmla="*/ 87549 w 5116749"/>
              <a:gd name="connsiteY0" fmla="*/ 3724334 h 4132896"/>
              <a:gd name="connsiteX1" fmla="*/ 58366 w 5116749"/>
              <a:gd name="connsiteY1" fmla="*/ 3374138 h 4132896"/>
              <a:gd name="connsiteX2" fmla="*/ 38911 w 5116749"/>
              <a:gd name="connsiteY2" fmla="*/ 2985032 h 4132896"/>
              <a:gd name="connsiteX3" fmla="*/ 29183 w 5116749"/>
              <a:gd name="connsiteY3" fmla="*/ 2187364 h 4132896"/>
              <a:gd name="connsiteX4" fmla="*/ 0 w 5116749"/>
              <a:gd name="connsiteY4" fmla="*/ 2031721 h 4132896"/>
              <a:gd name="connsiteX5" fmla="*/ 9728 w 5116749"/>
              <a:gd name="connsiteY5" fmla="*/ 1379968 h 4132896"/>
              <a:gd name="connsiteX6" fmla="*/ 19455 w 5116749"/>
              <a:gd name="connsiteY6" fmla="*/ 1341057 h 4132896"/>
              <a:gd name="connsiteX7" fmla="*/ 38911 w 5116749"/>
              <a:gd name="connsiteY7" fmla="*/ 1243781 h 4132896"/>
              <a:gd name="connsiteX8" fmla="*/ 68094 w 5116749"/>
              <a:gd name="connsiteY8" fmla="*/ 1156232 h 4132896"/>
              <a:gd name="connsiteX9" fmla="*/ 77821 w 5116749"/>
              <a:gd name="connsiteY9" fmla="*/ 1068683 h 4132896"/>
              <a:gd name="connsiteX10" fmla="*/ 87549 w 5116749"/>
              <a:gd name="connsiteY10" fmla="*/ 942223 h 4132896"/>
              <a:gd name="connsiteX11" fmla="*/ 97276 w 5116749"/>
              <a:gd name="connsiteY11" fmla="*/ 893585 h 4132896"/>
              <a:gd name="connsiteX12" fmla="*/ 116732 w 5116749"/>
              <a:gd name="connsiteY12" fmla="*/ 776853 h 4132896"/>
              <a:gd name="connsiteX13" fmla="*/ 126459 w 5116749"/>
              <a:gd name="connsiteY13" fmla="*/ 708759 h 4132896"/>
              <a:gd name="connsiteX14" fmla="*/ 136187 w 5116749"/>
              <a:gd name="connsiteY14" fmla="*/ 621210 h 4132896"/>
              <a:gd name="connsiteX15" fmla="*/ 175098 w 5116749"/>
              <a:gd name="connsiteY15" fmla="*/ 543389 h 4132896"/>
              <a:gd name="connsiteX16" fmla="*/ 194553 w 5116749"/>
              <a:gd name="connsiteY16" fmla="*/ 514206 h 4132896"/>
              <a:gd name="connsiteX17" fmla="*/ 282102 w 5116749"/>
              <a:gd name="connsiteY17" fmla="*/ 446113 h 4132896"/>
              <a:gd name="connsiteX18" fmla="*/ 321013 w 5116749"/>
              <a:gd name="connsiteY18" fmla="*/ 436385 h 4132896"/>
              <a:gd name="connsiteX19" fmla="*/ 350196 w 5116749"/>
              <a:gd name="connsiteY19" fmla="*/ 416930 h 4132896"/>
              <a:gd name="connsiteX20" fmla="*/ 447472 w 5116749"/>
              <a:gd name="connsiteY20" fmla="*/ 397474 h 4132896"/>
              <a:gd name="connsiteX21" fmla="*/ 496111 w 5116749"/>
              <a:gd name="connsiteY21" fmla="*/ 378019 h 4132896"/>
              <a:gd name="connsiteX22" fmla="*/ 622570 w 5116749"/>
              <a:gd name="connsiteY22" fmla="*/ 358564 h 4132896"/>
              <a:gd name="connsiteX23" fmla="*/ 671208 w 5116749"/>
              <a:gd name="connsiteY23" fmla="*/ 339108 h 4132896"/>
              <a:gd name="connsiteX24" fmla="*/ 739302 w 5116749"/>
              <a:gd name="connsiteY24" fmla="*/ 319653 h 4132896"/>
              <a:gd name="connsiteX25" fmla="*/ 807396 w 5116749"/>
              <a:gd name="connsiteY25" fmla="*/ 300198 h 4132896"/>
              <a:gd name="connsiteX26" fmla="*/ 846306 w 5116749"/>
              <a:gd name="connsiteY26" fmla="*/ 280742 h 4132896"/>
              <a:gd name="connsiteX27" fmla="*/ 914400 w 5116749"/>
              <a:gd name="connsiteY27" fmla="*/ 261287 h 4132896"/>
              <a:gd name="connsiteX28" fmla="*/ 943583 w 5116749"/>
              <a:gd name="connsiteY28" fmla="*/ 241832 h 4132896"/>
              <a:gd name="connsiteX29" fmla="*/ 972766 w 5116749"/>
              <a:gd name="connsiteY29" fmla="*/ 232104 h 4132896"/>
              <a:gd name="connsiteX30" fmla="*/ 1001949 w 5116749"/>
              <a:gd name="connsiteY30" fmla="*/ 212649 h 4132896"/>
              <a:gd name="connsiteX31" fmla="*/ 1040859 w 5116749"/>
              <a:gd name="connsiteY31" fmla="*/ 202921 h 4132896"/>
              <a:gd name="connsiteX32" fmla="*/ 1108953 w 5116749"/>
              <a:gd name="connsiteY32" fmla="*/ 183466 h 4132896"/>
              <a:gd name="connsiteX33" fmla="*/ 1138136 w 5116749"/>
              <a:gd name="connsiteY33" fmla="*/ 164010 h 4132896"/>
              <a:gd name="connsiteX34" fmla="*/ 1196502 w 5116749"/>
              <a:gd name="connsiteY34" fmla="*/ 154283 h 4132896"/>
              <a:gd name="connsiteX35" fmla="*/ 1245140 w 5116749"/>
              <a:gd name="connsiteY35" fmla="*/ 144555 h 4132896"/>
              <a:gd name="connsiteX36" fmla="*/ 1274323 w 5116749"/>
              <a:gd name="connsiteY36" fmla="*/ 134827 h 4132896"/>
              <a:gd name="connsiteX37" fmla="*/ 1468876 w 5116749"/>
              <a:gd name="connsiteY37" fmla="*/ 105644 h 4132896"/>
              <a:gd name="connsiteX38" fmla="*/ 1536970 w 5116749"/>
              <a:gd name="connsiteY38" fmla="*/ 95917 h 4132896"/>
              <a:gd name="connsiteX39" fmla="*/ 1634247 w 5116749"/>
              <a:gd name="connsiteY39" fmla="*/ 86189 h 4132896"/>
              <a:gd name="connsiteX40" fmla="*/ 2081719 w 5116749"/>
              <a:gd name="connsiteY40" fmla="*/ 47279 h 4132896"/>
              <a:gd name="connsiteX41" fmla="*/ 3258766 w 5116749"/>
              <a:gd name="connsiteY41" fmla="*/ 37551 h 4132896"/>
              <a:gd name="connsiteX42" fmla="*/ 3910519 w 5116749"/>
              <a:gd name="connsiteY42" fmla="*/ 37551 h 4132896"/>
              <a:gd name="connsiteX43" fmla="*/ 4007796 w 5116749"/>
              <a:gd name="connsiteY43" fmla="*/ 57006 h 4132896"/>
              <a:gd name="connsiteX44" fmla="*/ 4056434 w 5116749"/>
              <a:gd name="connsiteY44" fmla="*/ 86189 h 4132896"/>
              <a:gd name="connsiteX45" fmla="*/ 4085617 w 5116749"/>
              <a:gd name="connsiteY45" fmla="*/ 105644 h 4132896"/>
              <a:gd name="connsiteX46" fmla="*/ 4134255 w 5116749"/>
              <a:gd name="connsiteY46" fmla="*/ 125100 h 4132896"/>
              <a:gd name="connsiteX47" fmla="*/ 4153711 w 5116749"/>
              <a:gd name="connsiteY47" fmla="*/ 154283 h 4132896"/>
              <a:gd name="connsiteX48" fmla="*/ 4202349 w 5116749"/>
              <a:gd name="connsiteY48" fmla="*/ 173738 h 4132896"/>
              <a:gd name="connsiteX49" fmla="*/ 4250987 w 5116749"/>
              <a:gd name="connsiteY49" fmla="*/ 202921 h 4132896"/>
              <a:gd name="connsiteX50" fmla="*/ 4289898 w 5116749"/>
              <a:gd name="connsiteY50" fmla="*/ 232104 h 4132896"/>
              <a:gd name="connsiteX51" fmla="*/ 4319081 w 5116749"/>
              <a:gd name="connsiteY51" fmla="*/ 241832 h 4132896"/>
              <a:gd name="connsiteX52" fmla="*/ 4367719 w 5116749"/>
              <a:gd name="connsiteY52" fmla="*/ 261287 h 4132896"/>
              <a:gd name="connsiteX53" fmla="*/ 4464996 w 5116749"/>
              <a:gd name="connsiteY53" fmla="*/ 309925 h 4132896"/>
              <a:gd name="connsiteX54" fmla="*/ 4572000 w 5116749"/>
              <a:gd name="connsiteY54" fmla="*/ 339108 h 4132896"/>
              <a:gd name="connsiteX55" fmla="*/ 4640094 w 5116749"/>
              <a:gd name="connsiteY55" fmla="*/ 387747 h 4132896"/>
              <a:gd name="connsiteX56" fmla="*/ 4708187 w 5116749"/>
              <a:gd name="connsiteY56" fmla="*/ 397474 h 4132896"/>
              <a:gd name="connsiteX57" fmla="*/ 4756825 w 5116749"/>
              <a:gd name="connsiteY57" fmla="*/ 582300 h 4132896"/>
              <a:gd name="connsiteX58" fmla="*/ 4795736 w 5116749"/>
              <a:gd name="connsiteY58" fmla="*/ 669849 h 4132896"/>
              <a:gd name="connsiteX59" fmla="*/ 4805464 w 5116749"/>
              <a:gd name="connsiteY59" fmla="*/ 718487 h 4132896"/>
              <a:gd name="connsiteX60" fmla="*/ 4844374 w 5116749"/>
              <a:gd name="connsiteY60" fmla="*/ 806036 h 4132896"/>
              <a:gd name="connsiteX61" fmla="*/ 4854102 w 5116749"/>
              <a:gd name="connsiteY61" fmla="*/ 883857 h 4132896"/>
              <a:gd name="connsiteX62" fmla="*/ 4873557 w 5116749"/>
              <a:gd name="connsiteY62" fmla="*/ 932496 h 4132896"/>
              <a:gd name="connsiteX63" fmla="*/ 4922196 w 5116749"/>
              <a:gd name="connsiteY63" fmla="*/ 1078410 h 4132896"/>
              <a:gd name="connsiteX64" fmla="*/ 4951379 w 5116749"/>
              <a:gd name="connsiteY64" fmla="*/ 1934444 h 4132896"/>
              <a:gd name="connsiteX65" fmla="*/ 4961106 w 5116749"/>
              <a:gd name="connsiteY65" fmla="*/ 1992810 h 4132896"/>
              <a:gd name="connsiteX66" fmla="*/ 4980562 w 5116749"/>
              <a:gd name="connsiteY66" fmla="*/ 2041449 h 4132896"/>
              <a:gd name="connsiteX67" fmla="*/ 5000017 w 5116749"/>
              <a:gd name="connsiteY67" fmla="*/ 2109542 h 4132896"/>
              <a:gd name="connsiteX68" fmla="*/ 5009745 w 5116749"/>
              <a:gd name="connsiteY68" fmla="*/ 2148453 h 4132896"/>
              <a:gd name="connsiteX69" fmla="*/ 5038928 w 5116749"/>
              <a:gd name="connsiteY69" fmla="*/ 2206819 h 4132896"/>
              <a:gd name="connsiteX70" fmla="*/ 5087566 w 5116749"/>
              <a:gd name="connsiteY70" fmla="*/ 2352734 h 4132896"/>
              <a:gd name="connsiteX71" fmla="*/ 5097294 w 5116749"/>
              <a:gd name="connsiteY71" fmla="*/ 2401372 h 4132896"/>
              <a:gd name="connsiteX72" fmla="*/ 5116749 w 5116749"/>
              <a:gd name="connsiteY72" fmla="*/ 2450010 h 4132896"/>
              <a:gd name="connsiteX73" fmla="*/ 5107021 w 5116749"/>
              <a:gd name="connsiteY73" fmla="*/ 3821610 h 4132896"/>
              <a:gd name="connsiteX74" fmla="*/ 5068111 w 5116749"/>
              <a:gd name="connsiteY74" fmla="*/ 3870249 h 4132896"/>
              <a:gd name="connsiteX75" fmla="*/ 5048655 w 5116749"/>
              <a:gd name="connsiteY75" fmla="*/ 3909159 h 4132896"/>
              <a:gd name="connsiteX76" fmla="*/ 4961106 w 5116749"/>
              <a:gd name="connsiteY76" fmla="*/ 3957798 h 4132896"/>
              <a:gd name="connsiteX77" fmla="*/ 4717915 w 5116749"/>
              <a:gd name="connsiteY77" fmla="*/ 3986981 h 4132896"/>
              <a:gd name="connsiteX78" fmla="*/ 4591455 w 5116749"/>
              <a:gd name="connsiteY78" fmla="*/ 4025891 h 4132896"/>
              <a:gd name="connsiteX79" fmla="*/ 4241259 w 5116749"/>
              <a:gd name="connsiteY79" fmla="*/ 4064802 h 4132896"/>
              <a:gd name="connsiteX80" fmla="*/ 4182894 w 5116749"/>
              <a:gd name="connsiteY80" fmla="*/ 4074530 h 4132896"/>
              <a:gd name="connsiteX81" fmla="*/ 4095345 w 5116749"/>
              <a:gd name="connsiteY81" fmla="*/ 4084257 h 4132896"/>
              <a:gd name="connsiteX82" fmla="*/ 3998068 w 5116749"/>
              <a:gd name="connsiteY82" fmla="*/ 4103713 h 4132896"/>
              <a:gd name="connsiteX83" fmla="*/ 3910519 w 5116749"/>
              <a:gd name="connsiteY83" fmla="*/ 4113440 h 4132896"/>
              <a:gd name="connsiteX84" fmla="*/ 3677055 w 5116749"/>
              <a:gd name="connsiteY84" fmla="*/ 4132896 h 4132896"/>
              <a:gd name="connsiteX85" fmla="*/ 1556425 w 5116749"/>
              <a:gd name="connsiteY85" fmla="*/ 4113440 h 4132896"/>
              <a:gd name="connsiteX86" fmla="*/ 1391055 w 5116749"/>
              <a:gd name="connsiteY86" fmla="*/ 4084257 h 4132896"/>
              <a:gd name="connsiteX87" fmla="*/ 1332689 w 5116749"/>
              <a:gd name="connsiteY87" fmla="*/ 4074530 h 4132896"/>
              <a:gd name="connsiteX88" fmla="*/ 233464 w 5116749"/>
              <a:gd name="connsiteY88" fmla="*/ 4055074 h 4132896"/>
              <a:gd name="connsiteX89" fmla="*/ 194553 w 5116749"/>
              <a:gd name="connsiteY89" fmla="*/ 4045347 h 4132896"/>
              <a:gd name="connsiteX90" fmla="*/ 126459 w 5116749"/>
              <a:gd name="connsiteY90" fmla="*/ 4035619 h 4132896"/>
              <a:gd name="connsiteX91" fmla="*/ 116732 w 5116749"/>
              <a:gd name="connsiteY91" fmla="*/ 4006436 h 4132896"/>
              <a:gd name="connsiteX92" fmla="*/ 107004 w 5116749"/>
              <a:gd name="connsiteY92" fmla="*/ 3938342 h 4132896"/>
              <a:gd name="connsiteX93" fmla="*/ 97276 w 5116749"/>
              <a:gd name="connsiteY93" fmla="*/ 3909159 h 4132896"/>
              <a:gd name="connsiteX94" fmla="*/ 68094 w 5116749"/>
              <a:gd name="connsiteY94" fmla="*/ 3889704 h 4132896"/>
              <a:gd name="connsiteX95" fmla="*/ 19455 w 5116749"/>
              <a:gd name="connsiteY95" fmla="*/ 3821610 h 4132896"/>
              <a:gd name="connsiteX96" fmla="*/ 19455 w 5116749"/>
              <a:gd name="connsiteY96" fmla="*/ 3734061 h 4132896"/>
              <a:gd name="connsiteX97" fmla="*/ 38911 w 5116749"/>
              <a:gd name="connsiteY97" fmla="*/ 3714606 h 4132896"/>
              <a:gd name="connsiteX98" fmla="*/ 77821 w 5116749"/>
              <a:gd name="connsiteY98" fmla="*/ 3656240 h 4132896"/>
              <a:gd name="connsiteX99" fmla="*/ 87549 w 5116749"/>
              <a:gd name="connsiteY99" fmla="*/ 3656240 h 413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116749" h="4132896">
                <a:moveTo>
                  <a:pt x="87549" y="3724334"/>
                </a:moveTo>
                <a:cubicBezTo>
                  <a:pt x="77821" y="3607602"/>
                  <a:pt x="64775" y="3491099"/>
                  <a:pt x="58366" y="3374138"/>
                </a:cubicBezTo>
                <a:cubicBezTo>
                  <a:pt x="36060" y="2967060"/>
                  <a:pt x="87640" y="3131228"/>
                  <a:pt x="38911" y="2985032"/>
                </a:cubicBezTo>
                <a:cubicBezTo>
                  <a:pt x="35668" y="2719143"/>
                  <a:pt x="40027" y="2453052"/>
                  <a:pt x="29183" y="2187364"/>
                </a:cubicBezTo>
                <a:cubicBezTo>
                  <a:pt x="27030" y="2134623"/>
                  <a:pt x="0" y="2031721"/>
                  <a:pt x="0" y="2031721"/>
                </a:cubicBezTo>
                <a:cubicBezTo>
                  <a:pt x="3243" y="1814470"/>
                  <a:pt x="3610" y="1597157"/>
                  <a:pt x="9728" y="1379968"/>
                </a:cubicBezTo>
                <a:cubicBezTo>
                  <a:pt x="10104" y="1366604"/>
                  <a:pt x="16833" y="1354167"/>
                  <a:pt x="19455" y="1341057"/>
                </a:cubicBezTo>
                <a:cubicBezTo>
                  <a:pt x="76645" y="1055102"/>
                  <a:pt x="-6282" y="1447153"/>
                  <a:pt x="38911" y="1243781"/>
                </a:cubicBezTo>
                <a:cubicBezTo>
                  <a:pt x="53997" y="1175892"/>
                  <a:pt x="39037" y="1214343"/>
                  <a:pt x="68094" y="1156232"/>
                </a:cubicBezTo>
                <a:cubicBezTo>
                  <a:pt x="71336" y="1127049"/>
                  <a:pt x="75163" y="1097925"/>
                  <a:pt x="77821" y="1068683"/>
                </a:cubicBezTo>
                <a:cubicBezTo>
                  <a:pt x="81649" y="1026579"/>
                  <a:pt x="82880" y="984242"/>
                  <a:pt x="87549" y="942223"/>
                </a:cubicBezTo>
                <a:cubicBezTo>
                  <a:pt x="89375" y="925790"/>
                  <a:pt x="94938" y="909953"/>
                  <a:pt x="97276" y="893585"/>
                </a:cubicBezTo>
                <a:cubicBezTo>
                  <a:pt x="113565" y="779559"/>
                  <a:pt x="95823" y="839579"/>
                  <a:pt x="116732" y="776853"/>
                </a:cubicBezTo>
                <a:cubicBezTo>
                  <a:pt x="119974" y="754155"/>
                  <a:pt x="123615" y="731510"/>
                  <a:pt x="126459" y="708759"/>
                </a:cubicBezTo>
                <a:cubicBezTo>
                  <a:pt x="130101" y="679623"/>
                  <a:pt x="130429" y="650002"/>
                  <a:pt x="136187" y="621210"/>
                </a:cubicBezTo>
                <a:cubicBezTo>
                  <a:pt x="151682" y="543733"/>
                  <a:pt x="144208" y="582001"/>
                  <a:pt x="175098" y="543389"/>
                </a:cubicBezTo>
                <a:cubicBezTo>
                  <a:pt x="182401" y="534260"/>
                  <a:pt x="187069" y="523187"/>
                  <a:pt x="194553" y="514206"/>
                </a:cubicBezTo>
                <a:cubicBezTo>
                  <a:pt x="212631" y="492513"/>
                  <a:pt x="259267" y="451822"/>
                  <a:pt x="282102" y="446113"/>
                </a:cubicBezTo>
                <a:lnTo>
                  <a:pt x="321013" y="436385"/>
                </a:lnTo>
                <a:cubicBezTo>
                  <a:pt x="330741" y="429900"/>
                  <a:pt x="339450" y="421535"/>
                  <a:pt x="350196" y="416930"/>
                </a:cubicBezTo>
                <a:cubicBezTo>
                  <a:pt x="368666" y="409014"/>
                  <a:pt x="434303" y="399669"/>
                  <a:pt x="447472" y="397474"/>
                </a:cubicBezTo>
                <a:cubicBezTo>
                  <a:pt x="463685" y="390989"/>
                  <a:pt x="479386" y="383037"/>
                  <a:pt x="496111" y="378019"/>
                </a:cubicBezTo>
                <a:cubicBezTo>
                  <a:pt x="527948" y="368468"/>
                  <a:pt x="595440" y="361955"/>
                  <a:pt x="622570" y="358564"/>
                </a:cubicBezTo>
                <a:cubicBezTo>
                  <a:pt x="638783" y="352079"/>
                  <a:pt x="654642" y="344630"/>
                  <a:pt x="671208" y="339108"/>
                </a:cubicBezTo>
                <a:cubicBezTo>
                  <a:pt x="693603" y="331643"/>
                  <a:pt x="716691" y="326436"/>
                  <a:pt x="739302" y="319653"/>
                </a:cubicBezTo>
                <a:cubicBezTo>
                  <a:pt x="809079" y="298720"/>
                  <a:pt x="722146" y="321509"/>
                  <a:pt x="807396" y="300198"/>
                </a:cubicBezTo>
                <a:cubicBezTo>
                  <a:pt x="820366" y="293713"/>
                  <a:pt x="832728" y="285834"/>
                  <a:pt x="846306" y="280742"/>
                </a:cubicBezTo>
                <a:cubicBezTo>
                  <a:pt x="871254" y="271387"/>
                  <a:pt x="890873" y="273051"/>
                  <a:pt x="914400" y="261287"/>
                </a:cubicBezTo>
                <a:cubicBezTo>
                  <a:pt x="924857" y="256059"/>
                  <a:pt x="933126" y="247060"/>
                  <a:pt x="943583" y="241832"/>
                </a:cubicBezTo>
                <a:cubicBezTo>
                  <a:pt x="952754" y="237246"/>
                  <a:pt x="963595" y="236690"/>
                  <a:pt x="972766" y="232104"/>
                </a:cubicBezTo>
                <a:cubicBezTo>
                  <a:pt x="983223" y="226876"/>
                  <a:pt x="991203" y="217254"/>
                  <a:pt x="1001949" y="212649"/>
                </a:cubicBezTo>
                <a:cubicBezTo>
                  <a:pt x="1014237" y="207383"/>
                  <a:pt x="1028004" y="206594"/>
                  <a:pt x="1040859" y="202921"/>
                </a:cubicBezTo>
                <a:cubicBezTo>
                  <a:pt x="1138496" y="175023"/>
                  <a:pt x="987378" y="213857"/>
                  <a:pt x="1108953" y="183466"/>
                </a:cubicBezTo>
                <a:cubicBezTo>
                  <a:pt x="1118681" y="176981"/>
                  <a:pt x="1127045" y="167707"/>
                  <a:pt x="1138136" y="164010"/>
                </a:cubicBezTo>
                <a:cubicBezTo>
                  <a:pt x="1156848" y="157773"/>
                  <a:pt x="1177096" y="157811"/>
                  <a:pt x="1196502" y="154283"/>
                </a:cubicBezTo>
                <a:cubicBezTo>
                  <a:pt x="1212769" y="151325"/>
                  <a:pt x="1229100" y="148565"/>
                  <a:pt x="1245140" y="144555"/>
                </a:cubicBezTo>
                <a:cubicBezTo>
                  <a:pt x="1255088" y="142068"/>
                  <a:pt x="1264221" y="136584"/>
                  <a:pt x="1274323" y="134827"/>
                </a:cubicBezTo>
                <a:cubicBezTo>
                  <a:pt x="1338930" y="123591"/>
                  <a:pt x="1404007" y="115254"/>
                  <a:pt x="1468876" y="105644"/>
                </a:cubicBezTo>
                <a:cubicBezTo>
                  <a:pt x="1491557" y="102284"/>
                  <a:pt x="1514155" y="98199"/>
                  <a:pt x="1536970" y="95917"/>
                </a:cubicBezTo>
                <a:lnTo>
                  <a:pt x="1634247" y="86189"/>
                </a:lnTo>
                <a:cubicBezTo>
                  <a:pt x="1778001" y="-9645"/>
                  <a:pt x="1670465" y="54802"/>
                  <a:pt x="2081719" y="47279"/>
                </a:cubicBezTo>
                <a:cubicBezTo>
                  <a:pt x="2474016" y="40103"/>
                  <a:pt x="2866417" y="40794"/>
                  <a:pt x="3258766" y="37551"/>
                </a:cubicBezTo>
                <a:cubicBezTo>
                  <a:pt x="3483728" y="-37439"/>
                  <a:pt x="3300334" y="20117"/>
                  <a:pt x="3910519" y="37551"/>
                </a:cubicBezTo>
                <a:cubicBezTo>
                  <a:pt x="3937442" y="38320"/>
                  <a:pt x="3980002" y="50058"/>
                  <a:pt x="4007796" y="57006"/>
                </a:cubicBezTo>
                <a:cubicBezTo>
                  <a:pt x="4024009" y="66734"/>
                  <a:pt x="4040401" y="76168"/>
                  <a:pt x="4056434" y="86189"/>
                </a:cubicBezTo>
                <a:cubicBezTo>
                  <a:pt x="4066348" y="92385"/>
                  <a:pt x="4075160" y="100416"/>
                  <a:pt x="4085617" y="105644"/>
                </a:cubicBezTo>
                <a:cubicBezTo>
                  <a:pt x="4101235" y="113453"/>
                  <a:pt x="4118042" y="118615"/>
                  <a:pt x="4134255" y="125100"/>
                </a:cubicBezTo>
                <a:cubicBezTo>
                  <a:pt x="4140740" y="134828"/>
                  <a:pt x="4144197" y="147488"/>
                  <a:pt x="4153711" y="154283"/>
                </a:cubicBezTo>
                <a:cubicBezTo>
                  <a:pt x="4167920" y="164432"/>
                  <a:pt x="4186731" y="165929"/>
                  <a:pt x="4202349" y="173738"/>
                </a:cubicBezTo>
                <a:cubicBezTo>
                  <a:pt x="4219260" y="182194"/>
                  <a:pt x="4235255" y="192433"/>
                  <a:pt x="4250987" y="202921"/>
                </a:cubicBezTo>
                <a:cubicBezTo>
                  <a:pt x="4264477" y="211914"/>
                  <a:pt x="4275821" y="224060"/>
                  <a:pt x="4289898" y="232104"/>
                </a:cubicBezTo>
                <a:cubicBezTo>
                  <a:pt x="4298801" y="237191"/>
                  <a:pt x="4309480" y="238232"/>
                  <a:pt x="4319081" y="241832"/>
                </a:cubicBezTo>
                <a:cubicBezTo>
                  <a:pt x="4335431" y="247963"/>
                  <a:pt x="4351896" y="253903"/>
                  <a:pt x="4367719" y="261287"/>
                </a:cubicBezTo>
                <a:cubicBezTo>
                  <a:pt x="4400571" y="276618"/>
                  <a:pt x="4430604" y="298460"/>
                  <a:pt x="4464996" y="309925"/>
                </a:cubicBezTo>
                <a:cubicBezTo>
                  <a:pt x="4539047" y="334610"/>
                  <a:pt x="4503252" y="325359"/>
                  <a:pt x="4572000" y="339108"/>
                </a:cubicBezTo>
                <a:cubicBezTo>
                  <a:pt x="4572043" y="339140"/>
                  <a:pt x="4632194" y="385377"/>
                  <a:pt x="4640094" y="387747"/>
                </a:cubicBezTo>
                <a:cubicBezTo>
                  <a:pt x="4662055" y="394335"/>
                  <a:pt x="4685489" y="394232"/>
                  <a:pt x="4708187" y="397474"/>
                </a:cubicBezTo>
                <a:cubicBezTo>
                  <a:pt x="4788535" y="451041"/>
                  <a:pt x="4712343" y="389544"/>
                  <a:pt x="4756825" y="582300"/>
                </a:cubicBezTo>
                <a:cubicBezTo>
                  <a:pt x="4764006" y="613418"/>
                  <a:pt x="4782766" y="640666"/>
                  <a:pt x="4795736" y="669849"/>
                </a:cubicBezTo>
                <a:cubicBezTo>
                  <a:pt x="4798979" y="686062"/>
                  <a:pt x="4800713" y="702651"/>
                  <a:pt x="4805464" y="718487"/>
                </a:cubicBezTo>
                <a:cubicBezTo>
                  <a:pt x="4814779" y="749538"/>
                  <a:pt x="4830003" y="777294"/>
                  <a:pt x="4844374" y="806036"/>
                </a:cubicBezTo>
                <a:cubicBezTo>
                  <a:pt x="4847617" y="831976"/>
                  <a:pt x="4848224" y="858384"/>
                  <a:pt x="4854102" y="883857"/>
                </a:cubicBezTo>
                <a:cubicBezTo>
                  <a:pt x="4858028" y="900872"/>
                  <a:pt x="4868035" y="915930"/>
                  <a:pt x="4873557" y="932496"/>
                </a:cubicBezTo>
                <a:cubicBezTo>
                  <a:pt x="4941216" y="1135473"/>
                  <a:pt x="4837085" y="851448"/>
                  <a:pt x="4922196" y="1078410"/>
                </a:cubicBezTo>
                <a:cubicBezTo>
                  <a:pt x="4958693" y="1443405"/>
                  <a:pt x="4918688" y="1019109"/>
                  <a:pt x="4951379" y="1934444"/>
                </a:cubicBezTo>
                <a:cubicBezTo>
                  <a:pt x="4952083" y="1954155"/>
                  <a:pt x="4955916" y="1973781"/>
                  <a:pt x="4961106" y="1992810"/>
                </a:cubicBezTo>
                <a:cubicBezTo>
                  <a:pt x="4965701" y="2009657"/>
                  <a:pt x="4975040" y="2024883"/>
                  <a:pt x="4980562" y="2041449"/>
                </a:cubicBezTo>
                <a:cubicBezTo>
                  <a:pt x="4988027" y="2063844"/>
                  <a:pt x="4993806" y="2086768"/>
                  <a:pt x="5000017" y="2109542"/>
                </a:cubicBezTo>
                <a:cubicBezTo>
                  <a:pt x="5003535" y="2122440"/>
                  <a:pt x="5004780" y="2136040"/>
                  <a:pt x="5009745" y="2148453"/>
                </a:cubicBezTo>
                <a:cubicBezTo>
                  <a:pt x="5017823" y="2168649"/>
                  <a:pt x="5029200" y="2187364"/>
                  <a:pt x="5038928" y="2206819"/>
                </a:cubicBezTo>
                <a:cubicBezTo>
                  <a:pt x="5093037" y="2423259"/>
                  <a:pt x="5021376" y="2154167"/>
                  <a:pt x="5087566" y="2352734"/>
                </a:cubicBezTo>
                <a:cubicBezTo>
                  <a:pt x="5092794" y="2368419"/>
                  <a:pt x="5092543" y="2385536"/>
                  <a:pt x="5097294" y="2401372"/>
                </a:cubicBezTo>
                <a:cubicBezTo>
                  <a:pt x="5102312" y="2418097"/>
                  <a:pt x="5110264" y="2433797"/>
                  <a:pt x="5116749" y="2450010"/>
                </a:cubicBezTo>
                <a:cubicBezTo>
                  <a:pt x="5113506" y="2907210"/>
                  <a:pt x="5116544" y="3364498"/>
                  <a:pt x="5107021" y="3821610"/>
                </a:cubicBezTo>
                <a:cubicBezTo>
                  <a:pt x="5106641" y="3839848"/>
                  <a:pt x="5076878" y="3857099"/>
                  <a:pt x="5068111" y="3870249"/>
                </a:cubicBezTo>
                <a:cubicBezTo>
                  <a:pt x="5060067" y="3882315"/>
                  <a:pt x="5058909" y="3898905"/>
                  <a:pt x="5048655" y="3909159"/>
                </a:cubicBezTo>
                <a:cubicBezTo>
                  <a:pt x="5027886" y="3929928"/>
                  <a:pt x="4992243" y="3951126"/>
                  <a:pt x="4961106" y="3957798"/>
                </a:cubicBezTo>
                <a:cubicBezTo>
                  <a:pt x="4843824" y="3982930"/>
                  <a:pt x="4846952" y="3977764"/>
                  <a:pt x="4717915" y="3986981"/>
                </a:cubicBezTo>
                <a:cubicBezTo>
                  <a:pt x="4662275" y="4014800"/>
                  <a:pt x="4672524" y="4013608"/>
                  <a:pt x="4591455" y="4025891"/>
                </a:cubicBezTo>
                <a:cubicBezTo>
                  <a:pt x="4425108" y="4051095"/>
                  <a:pt x="4383443" y="4052953"/>
                  <a:pt x="4241259" y="4064802"/>
                </a:cubicBezTo>
                <a:cubicBezTo>
                  <a:pt x="4221804" y="4068045"/>
                  <a:pt x="4202444" y="4071923"/>
                  <a:pt x="4182894" y="4074530"/>
                </a:cubicBezTo>
                <a:cubicBezTo>
                  <a:pt x="4153789" y="4078411"/>
                  <a:pt x="4124348" y="4079678"/>
                  <a:pt x="4095345" y="4084257"/>
                </a:cubicBezTo>
                <a:cubicBezTo>
                  <a:pt x="4062682" y="4089414"/>
                  <a:pt x="4030731" y="4098556"/>
                  <a:pt x="3998068" y="4103713"/>
                </a:cubicBezTo>
                <a:cubicBezTo>
                  <a:pt x="3969065" y="4108292"/>
                  <a:pt x="3939761" y="4110782"/>
                  <a:pt x="3910519" y="4113440"/>
                </a:cubicBezTo>
                <a:lnTo>
                  <a:pt x="3677055" y="4132896"/>
                </a:lnTo>
                <a:lnTo>
                  <a:pt x="1556425" y="4113440"/>
                </a:lnTo>
                <a:cubicBezTo>
                  <a:pt x="1501477" y="4112711"/>
                  <a:pt x="1444045" y="4094855"/>
                  <a:pt x="1391055" y="4084257"/>
                </a:cubicBezTo>
                <a:cubicBezTo>
                  <a:pt x="1371714" y="4080389"/>
                  <a:pt x="1352406" y="4075027"/>
                  <a:pt x="1332689" y="4074530"/>
                </a:cubicBezTo>
                <a:lnTo>
                  <a:pt x="233464" y="4055074"/>
                </a:lnTo>
                <a:cubicBezTo>
                  <a:pt x="220494" y="4051832"/>
                  <a:pt x="207707" y="4047739"/>
                  <a:pt x="194553" y="4045347"/>
                </a:cubicBezTo>
                <a:cubicBezTo>
                  <a:pt x="171994" y="4041246"/>
                  <a:pt x="146967" y="4045873"/>
                  <a:pt x="126459" y="4035619"/>
                </a:cubicBezTo>
                <a:cubicBezTo>
                  <a:pt x="117288" y="4031033"/>
                  <a:pt x="119974" y="4016164"/>
                  <a:pt x="116732" y="4006436"/>
                </a:cubicBezTo>
                <a:cubicBezTo>
                  <a:pt x="113489" y="3983738"/>
                  <a:pt x="111501" y="3960825"/>
                  <a:pt x="107004" y="3938342"/>
                </a:cubicBezTo>
                <a:cubicBezTo>
                  <a:pt x="104993" y="3928287"/>
                  <a:pt x="103682" y="3917166"/>
                  <a:pt x="97276" y="3909159"/>
                </a:cubicBezTo>
                <a:cubicBezTo>
                  <a:pt x="89973" y="3900030"/>
                  <a:pt x="76361" y="3897971"/>
                  <a:pt x="68094" y="3889704"/>
                </a:cubicBezTo>
                <a:cubicBezTo>
                  <a:pt x="56031" y="3877641"/>
                  <a:pt x="30501" y="3838178"/>
                  <a:pt x="19455" y="3821610"/>
                </a:cubicBezTo>
                <a:cubicBezTo>
                  <a:pt x="6982" y="3784187"/>
                  <a:pt x="1328" y="3782398"/>
                  <a:pt x="19455" y="3734061"/>
                </a:cubicBezTo>
                <a:cubicBezTo>
                  <a:pt x="22675" y="3725474"/>
                  <a:pt x="32426" y="3721091"/>
                  <a:pt x="38911" y="3714606"/>
                </a:cubicBezTo>
                <a:cubicBezTo>
                  <a:pt x="50723" y="3690981"/>
                  <a:pt x="55540" y="3671094"/>
                  <a:pt x="77821" y="3656240"/>
                </a:cubicBezTo>
                <a:cubicBezTo>
                  <a:pt x="80519" y="3654441"/>
                  <a:pt x="84306" y="3656240"/>
                  <a:pt x="87549" y="3656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70723647"/>
              </p:ext>
            </p:extLst>
          </p:nvPr>
        </p:nvGraphicFramePr>
        <p:xfrm>
          <a:off x="3848100" y="85726"/>
          <a:ext cx="5172075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13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14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63574592"/>
              </p:ext>
            </p:extLst>
          </p:nvPr>
        </p:nvGraphicFramePr>
        <p:xfrm>
          <a:off x="685800" y="257176"/>
          <a:ext cx="10953750" cy="5881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37373520"/>
              </p:ext>
            </p:extLst>
          </p:nvPr>
        </p:nvGraphicFramePr>
        <p:xfrm>
          <a:off x="3848100" y="85726"/>
          <a:ext cx="5172075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62680477"/>
              </p:ext>
            </p:extLst>
          </p:nvPr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13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14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072178659"/>
              </p:ext>
            </p:extLst>
          </p:nvPr>
        </p:nvGraphicFramePr>
        <p:xfrm>
          <a:off x="3479800" y="1981200"/>
          <a:ext cx="5172075" cy="2098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82898319"/>
              </p:ext>
            </p:extLst>
          </p:nvPr>
        </p:nvGraphicFramePr>
        <p:xfrm>
          <a:off x="438167" y="171796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62964" y="143339"/>
            <a:ext cx="5938788" cy="1084923"/>
            <a:chOff x="1229883" y="463"/>
            <a:chExt cx="2712308" cy="1084923"/>
          </a:xfrm>
        </p:grpSpPr>
        <p:sp>
          <p:nvSpPr>
            <p:cNvPr id="9" name="Chevron 8"/>
            <p:cNvSpPr/>
            <p:nvPr/>
          </p:nvSpPr>
          <p:spPr>
            <a:xfrm>
              <a:off x="1229883" y="463"/>
              <a:ext cx="2712308" cy="108492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772345" y="463"/>
              <a:ext cx="1627385" cy="1084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23495" rIns="0" bIns="23495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Building first React Application</a:t>
              </a:r>
              <a:endParaRPr 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2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5cb177a-1f6b-4855-8525-bfc01b040058" Revision="1" Stencil="System.MyShapes" StencilVersion="1.0"/>
</Control>
</file>

<file path=customXml/itemProps1.xml><?xml version="1.0" encoding="utf-8"?>
<ds:datastoreItem xmlns:ds="http://schemas.openxmlformats.org/officeDocument/2006/customXml" ds:itemID="{613C42E7-CC99-486E-8B99-398B147F12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314</Words>
  <Application>Microsoft Office PowerPoint</Application>
  <PresentationFormat>Widescreen</PresentationFormat>
  <Paragraphs>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SRIVASTAVA</dc:creator>
  <cp:lastModifiedBy>ANCHAL SRIVASTAVA</cp:lastModifiedBy>
  <cp:revision>32</cp:revision>
  <dcterms:created xsi:type="dcterms:W3CDTF">2019-09-21T15:36:28Z</dcterms:created>
  <dcterms:modified xsi:type="dcterms:W3CDTF">2019-10-08T14:06:34Z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