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5" r:id="rId3"/>
    <p:sldId id="266" r:id="rId4"/>
    <p:sldId id="272" r:id="rId5"/>
    <p:sldId id="269" r:id="rId6"/>
    <p:sldId id="274" r:id="rId7"/>
    <p:sldId id="270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5" autoAdjust="0"/>
    <p:restoredTop sz="96433" autoAdjust="0"/>
  </p:normalViewPr>
  <p:slideViewPr>
    <p:cSldViewPr snapToGrid="0">
      <p:cViewPr varScale="1">
        <p:scale>
          <a:sx n="85" d="100"/>
          <a:sy n="85" d="100"/>
        </p:scale>
        <p:origin x="816" y="67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EEA62-FE71-4E77-82AA-2698082C4932}">
      <dgm:prSet custT="1"/>
      <dgm:spPr/>
      <dgm:t>
        <a:bodyPr/>
        <a:lstStyle/>
        <a:p>
          <a:pPr rtl="0"/>
          <a:r>
            <a:rPr lang="en-US" sz="4000" dirty="0" smtClean="0"/>
            <a:t>Using HTML/JSX in React</a:t>
          </a:r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5B10DDA5-51F8-4901-B7D3-021A1F4808D2}" type="presOf" srcId="{56941AC6-EA2C-431D-94F6-9353FA1450CA}" destId="{44B310B3-17C9-47DA-9BD2-71FD118882DE}" srcOrd="0" destOrd="0" presId="urn:microsoft.com/office/officeart/2005/8/layout/lProcess3"/>
    <dgm:cxn modelId="{C73B0766-1ED2-4C94-9FF9-1FCB6F9C20D9}" type="presOf" srcId="{6FDEEA62-FE71-4E77-82AA-2698082C4932}" destId="{49D8894D-0D36-4692-B021-117D1E73DE50}" srcOrd="0" destOrd="0" presId="urn:microsoft.com/office/officeart/2005/8/layout/lProcess3"/>
    <dgm:cxn modelId="{8CA013C7-4C97-487C-B4E8-1CA15F22FBBE}" type="presParOf" srcId="{44B310B3-17C9-47DA-9BD2-71FD118882DE}" destId="{CCA927FF-53C7-4AE1-8A4E-0EB2036FED28}" srcOrd="0" destOrd="0" presId="urn:microsoft.com/office/officeart/2005/8/layout/lProcess3"/>
    <dgm:cxn modelId="{6646A706-CAF2-4D4D-AAC0-7EB1423CD631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EEA62-FE71-4E77-82AA-2698082C4932}">
      <dgm:prSet custT="1"/>
      <dgm:spPr/>
      <dgm:t>
        <a:bodyPr/>
        <a:lstStyle/>
        <a:p>
          <a:pPr rtl="0"/>
          <a:r>
            <a:rPr lang="en-US" sz="4000" dirty="0" smtClean="0"/>
            <a:t>HTML – What is HTML?</a:t>
          </a:r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 custScaleX="342430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99385A15-9938-49A2-AA43-A15567FA6CAB}" type="presOf" srcId="{56941AC6-EA2C-431D-94F6-9353FA1450CA}" destId="{44B310B3-17C9-47DA-9BD2-71FD118882DE}" srcOrd="0" destOrd="0" presId="urn:microsoft.com/office/officeart/2005/8/layout/lProcess3"/>
    <dgm:cxn modelId="{19776A6C-61F5-4A56-85B7-EEC39CDB183B}" type="presOf" srcId="{6FDEEA62-FE71-4E77-82AA-2698082C4932}" destId="{49D8894D-0D36-4692-B021-117D1E73DE50}" srcOrd="0" destOrd="0" presId="urn:microsoft.com/office/officeart/2005/8/layout/lProcess3"/>
    <dgm:cxn modelId="{D6A5C8F5-B651-47F0-9BE0-19080B9DD172}" type="presParOf" srcId="{44B310B3-17C9-47DA-9BD2-71FD118882DE}" destId="{CCA927FF-53C7-4AE1-8A4E-0EB2036FED28}" srcOrd="0" destOrd="0" presId="urn:microsoft.com/office/officeart/2005/8/layout/lProcess3"/>
    <dgm:cxn modelId="{74FA0E58-FDA8-486A-87FE-E65389A59742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EEA62-FE71-4E77-82AA-2698082C4932}">
      <dgm:prSet custT="1"/>
      <dgm:spPr/>
      <dgm:t>
        <a:bodyPr/>
        <a:lstStyle/>
        <a:p>
          <a:pPr rtl="0"/>
          <a:r>
            <a:rPr lang="en-US" sz="4000" dirty="0" smtClean="0"/>
            <a:t>HTML Tags– html, head, body, title, header, br, link, image, div, span</a:t>
          </a:r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 custScaleX="342430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1C89916C-482A-426B-8150-6F803563C156}" type="presOf" srcId="{56941AC6-EA2C-431D-94F6-9353FA1450CA}" destId="{44B310B3-17C9-47DA-9BD2-71FD118882DE}" srcOrd="0" destOrd="0" presId="urn:microsoft.com/office/officeart/2005/8/layout/lProcess3"/>
    <dgm:cxn modelId="{711F4C5C-662C-4BCA-B3A5-70D62449DEC2}" type="presOf" srcId="{6FDEEA62-FE71-4E77-82AA-2698082C4932}" destId="{49D8894D-0D36-4692-B021-117D1E73DE50}" srcOrd="0" destOrd="0" presId="urn:microsoft.com/office/officeart/2005/8/layout/lProcess3"/>
    <dgm:cxn modelId="{E7853BF4-1E1D-4BE7-B302-6B405BDDFF90}" type="presParOf" srcId="{44B310B3-17C9-47DA-9BD2-71FD118882DE}" destId="{CCA927FF-53C7-4AE1-8A4E-0EB2036FED28}" srcOrd="0" destOrd="0" presId="urn:microsoft.com/office/officeart/2005/8/layout/lProcess3"/>
    <dgm:cxn modelId="{F1CD78B2-DCF5-4C49-9123-78B48ADBB1F6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EEA62-FE71-4E77-82AA-2698082C4932}">
      <dgm:prSet custT="1"/>
      <dgm:spPr/>
      <dgm:t>
        <a:bodyPr/>
        <a:lstStyle/>
        <a:p>
          <a:pPr rtl="0"/>
          <a:r>
            <a:rPr lang="en-US" sz="4000" dirty="0" smtClean="0"/>
            <a:t>LAB</a:t>
          </a:r>
          <a:endParaRPr lang="en-US" sz="4000" dirty="0" smtClean="0"/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 custScaleX="342430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DC15EDFB-69A8-4FF1-8AC3-C2F4E6E26741}" type="presOf" srcId="{56941AC6-EA2C-431D-94F6-9353FA1450CA}" destId="{44B310B3-17C9-47DA-9BD2-71FD118882DE}" srcOrd="0" destOrd="0" presId="urn:microsoft.com/office/officeart/2005/8/layout/lProcess3"/>
    <dgm:cxn modelId="{0E61094D-A154-49E3-934A-06188CC7D1C3}" type="presOf" srcId="{6FDEEA62-FE71-4E77-82AA-2698082C4932}" destId="{49D8894D-0D36-4692-B021-117D1E73DE50}" srcOrd="0" destOrd="0" presId="urn:microsoft.com/office/officeart/2005/8/layout/lProcess3"/>
    <dgm:cxn modelId="{F5228F29-D88D-4BC1-B872-33F8D3283057}" type="presParOf" srcId="{44B310B3-17C9-47DA-9BD2-71FD118882DE}" destId="{CCA927FF-53C7-4AE1-8A4E-0EB2036FED28}" srcOrd="0" destOrd="0" presId="urn:microsoft.com/office/officeart/2005/8/layout/lProcess3"/>
    <dgm:cxn modelId="{35C700A7-4E82-4506-80F8-69C5B907B75B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EEA62-FE71-4E77-82AA-2698082C4932}">
      <dgm:prSet custT="1"/>
      <dgm:spPr/>
      <dgm:t>
        <a:bodyPr/>
        <a:lstStyle/>
        <a:p>
          <a:pPr rtl="0"/>
          <a:r>
            <a:rPr lang="en-US" sz="4000" dirty="0" smtClean="0"/>
            <a:t>JSX</a:t>
          </a:r>
          <a:endParaRPr lang="en-US" sz="4000" dirty="0" smtClean="0"/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 custScaleX="342430"/>
      <dgm:spPr/>
      <dgm:t>
        <a:bodyPr/>
        <a:lstStyle/>
        <a:p>
          <a:endParaRPr lang="en-US"/>
        </a:p>
      </dgm:t>
    </dgm:pt>
  </dgm:ptLst>
  <dgm:cxnLst>
    <dgm:cxn modelId="{1ACB079C-9F13-4F8E-B4C2-B98D5A599824}" type="presOf" srcId="{56941AC6-EA2C-431D-94F6-9353FA1450CA}" destId="{44B310B3-17C9-47DA-9BD2-71FD118882DE}" srcOrd="0" destOrd="0" presId="urn:microsoft.com/office/officeart/2005/8/layout/lProcess3"/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BEF7B9F1-2BE3-4748-AFF5-7F57CEA68844}" type="presOf" srcId="{6FDEEA62-FE71-4E77-82AA-2698082C4932}" destId="{49D8894D-0D36-4692-B021-117D1E73DE50}" srcOrd="0" destOrd="0" presId="urn:microsoft.com/office/officeart/2005/8/layout/lProcess3"/>
    <dgm:cxn modelId="{304F404A-F4A8-4985-8BCA-3E13709687D9}" type="presParOf" srcId="{44B310B3-17C9-47DA-9BD2-71FD118882DE}" destId="{CCA927FF-53C7-4AE1-8A4E-0EB2036FED28}" srcOrd="0" destOrd="0" presId="urn:microsoft.com/office/officeart/2005/8/layout/lProcess3"/>
    <dgm:cxn modelId="{FA675CAB-BFCF-4F55-A061-148B473BBEC7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2073788" y="1176"/>
          <a:ext cx="4700587" cy="18802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Using HTML/JSX in React</a:t>
          </a:r>
        </a:p>
      </dsp:txBody>
      <dsp:txXfrm>
        <a:off x="3013905" y="1176"/>
        <a:ext cx="2820353" cy="188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580" y="164598"/>
          <a:ext cx="8847003" cy="1033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HTML – What is HTML?</a:t>
          </a:r>
        </a:p>
      </dsp:txBody>
      <dsp:txXfrm>
        <a:off x="517299" y="164598"/>
        <a:ext cx="7813566" cy="1033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664" y="89734"/>
          <a:ext cx="10128790" cy="11831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HTML Tags– html, head, body, title, header, br, link, image, div, span</a:t>
          </a:r>
        </a:p>
      </dsp:txBody>
      <dsp:txXfrm>
        <a:off x="592247" y="89734"/>
        <a:ext cx="8945624" cy="1183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300" y="88999"/>
          <a:ext cx="4589327" cy="536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LAB</a:t>
          </a:r>
          <a:endParaRPr lang="en-US" sz="4000" kern="1200" dirty="0" smtClean="0"/>
        </a:p>
      </dsp:txBody>
      <dsp:txXfrm>
        <a:off x="268345" y="88999"/>
        <a:ext cx="4053238" cy="5360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580" y="164598"/>
          <a:ext cx="8847003" cy="1033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JSX</a:t>
          </a:r>
          <a:endParaRPr lang="en-US" sz="4000" kern="1200" dirty="0" smtClean="0"/>
        </a:p>
      </dsp:txBody>
      <dsp:txXfrm>
        <a:off x="517299" y="164598"/>
        <a:ext cx="7813566" cy="1033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88434-08F3-4832-9606-2C40898E347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5261-CDC4-4953-AED7-34E1BC25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AEF-DB67-49BD-9E54-F40E8C7582BA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E1D8-405D-4B84-A8C8-DBC5BE51F15B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536C-DEC2-44D0-B9D9-3AB4339E093C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272B-1C4B-4FA4-AF5A-C12904DD83C9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8784-DE3C-42A1-BCEA-605E3D211D77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D620-5B3C-4E43-922F-D84B839E2CA3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5656-739C-40EC-B65A-49E394B724D2}" type="datetime1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FA4E-AEA9-4A2F-B71D-15B6264E6A09}" type="datetime1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9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173-44A8-423D-8D20-2F8F36CC1054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B284-A710-4726-8BA0-160B20228744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C8DF-2C3F-46B7-B1F3-83533583D3C6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4E63D-6728-4FD5-B56A-39A568F3BFF8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indsmover.com" TargetMode="Externa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hyperlink" Target="https://www.linkedin.com/in/anchalsrivastava/" TargetMode="External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1.png"/><Relationship Id="rId10" Type="http://schemas.microsoft.com/office/2007/relationships/diagramDrawing" Target="../diagrams/drawing1.xml"/><Relationship Id="rId4" Type="http://schemas.openxmlformats.org/officeDocument/2006/relationships/hyperlink" Target="mindsmover.com" TargetMode="External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hyperlink" Target="mindsmover.com" TargetMode="External"/><Relationship Id="rId7" Type="http://schemas.openxmlformats.org/officeDocument/2006/relationships/diagramQuickStyle" Target="../diagrams/quickStyle2.xm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hyperlink" Target="mindsmover.com" TargetMode="External"/><Relationship Id="rId7" Type="http://schemas.openxmlformats.org/officeDocument/2006/relationships/diagramQuickStyle" Target="../diagrams/quickStyle3.xm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hyperlink" Target="mindsmover.com" TargetMode="External"/><Relationship Id="rId7" Type="http://schemas.openxmlformats.org/officeDocument/2006/relationships/diagramQuickStyle" Target="../diagrams/quickStyle4.xm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.pn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hyperlink" Target="mindsmover.com" TargetMode="External"/><Relationship Id="rId7" Type="http://schemas.openxmlformats.org/officeDocument/2006/relationships/diagramQuickStyle" Target="../diagrams/quickStyle5.xm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.png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indsmover.com" TargetMode="Externa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indsmover.com" TargetMode="Externa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31776" y="2408535"/>
            <a:ext cx="4352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Questions  ???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76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3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3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4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22390710"/>
              </p:ext>
            </p:extLst>
          </p:nvPr>
        </p:nvGraphicFramePr>
        <p:xfrm>
          <a:off x="1721224" y="2079812"/>
          <a:ext cx="8848164" cy="1882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3225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082" y="1496510"/>
            <a:ext cx="119589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HTML is the standard markup language for creating Web </a:t>
            </a:r>
            <a:r>
              <a:rPr lang="en-HK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pages</a:t>
            </a:r>
            <a:endParaRPr lang="en-HK" sz="2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HTML stands for Hyper Text Markup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HTML describes the structure of a Web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HTML consists of a series of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HTML elements tell the browser how to display the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HTML elements are represented by tags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HTML tags label pieces of content such as "heading", "paragraph", "table", and so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Browsers do not display the HTML tags, but use them to render the content of the page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78291315"/>
              </p:ext>
            </p:extLst>
          </p:nvPr>
        </p:nvGraphicFramePr>
        <p:xfrm>
          <a:off x="1739153" y="-125506"/>
          <a:ext cx="8848164" cy="1362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551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5141" y="1496219"/>
            <a:ext cx="1173031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&lt;!DOCTYPE html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  &lt;head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 	&lt;title&gt;mindsmover.com&lt;/title&gt;</a:t>
            </a:r>
          </a:p>
          <a:p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&lt;body&gt;</a:t>
            </a:r>
            <a:endParaRPr lang="en-HK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    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&lt;h1&gt;Welcome 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to mindsmover.com&lt;/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h1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&lt;h2&gt;sub header&lt;/h2&gt;</a:t>
            </a:r>
            <a:endParaRPr lang="en-HK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    &lt;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p&gt;You can learn React, it’s easy. Just stay committed till the end of this course&lt;/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p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	&lt;a href="http://mindsmover.com/</a:t>
            </a:r>
            <a:r>
              <a:rPr lang="en-HK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details?id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=5d8ca6ea5d478300005f349f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"&gt;Open Java/React Course&lt;/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a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&lt;div&gt; </a:t>
            </a:r>
          </a:p>
          <a:p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   &lt;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img 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src=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"http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://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mindsmover.com/static/media/mm-logo-big.8c581d2a.jpg" alt=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mindsmover.com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" width="104" height="142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"&gt; 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HK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/&gt; &lt;</a:t>
            </a:r>
            <a:r>
              <a:rPr lang="en-HK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en-HK" sz="1600">
                <a:solidFill>
                  <a:srgbClr val="0000CD"/>
                </a:solidFill>
                <a:latin typeface="Consolas" panose="020B0609020204030204" pitchFamily="49" charset="0"/>
              </a:rPr>
              <a:t>/&gt; </a:t>
            </a:r>
            <a:r>
              <a:rPr lang="en-US" sz="160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button&gt;Click me&lt;/button</a:t>
            </a:r>
            <a:r>
              <a:rPr lang="en-US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&gt;&lt;/div&gt;</a:t>
            </a:r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	&lt;div&gt;Hello, do you want to learn Java/React&lt;/div&gt;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	&lt;div&gt;Yes, I do and I’m committing my time to learn Java and React&lt;/div</a:t>
            </a:r>
            <a:r>
              <a:rPr lang="en-US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&lt;span&gt;Are you working on home exercises? &lt;/span&gt;</a:t>
            </a:r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&lt;span&gt;- Yes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I’m&lt;/span&gt;</a:t>
            </a:r>
            <a:endParaRPr lang="en-HK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90485173"/>
              </p:ext>
            </p:extLst>
          </p:nvPr>
        </p:nvGraphicFramePr>
        <p:xfrm>
          <a:off x="1559858" y="74806"/>
          <a:ext cx="10130119" cy="1362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533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49998337"/>
              </p:ext>
            </p:extLst>
          </p:nvPr>
        </p:nvGraphicFramePr>
        <p:xfrm>
          <a:off x="3845859" y="2307019"/>
          <a:ext cx="4589929" cy="71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0347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082" y="1496510"/>
            <a:ext cx="119589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JSX </a:t>
            </a: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just provides syntactic sugar for the React.createElement(component, props, ...children) function. </a:t>
            </a:r>
            <a:endParaRPr lang="en-HK" sz="28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The </a:t>
            </a: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JSX code:</a:t>
            </a:r>
          </a:p>
          <a:p>
            <a:r>
              <a:rPr lang="en-HK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HK" sz="24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HK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MyButton color="blue" shadowSize={2</a:t>
            </a:r>
            <a:r>
              <a:rPr lang="en-HK" sz="24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}&gt;Click Me&lt;/</a:t>
            </a:r>
            <a:r>
              <a:rPr lang="en-HK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MyButton&gt;</a:t>
            </a:r>
          </a:p>
          <a:p>
            <a:r>
              <a:rPr lang="en-HK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compiles into:</a:t>
            </a:r>
          </a:p>
          <a:p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HK" sz="24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React.createElement(MyButton, {</a:t>
            </a:r>
            <a:r>
              <a:rPr lang="en-HK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color: 'blue', </a:t>
            </a:r>
            <a:r>
              <a:rPr lang="en-HK" sz="24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shadowSize</a:t>
            </a:r>
            <a:r>
              <a:rPr lang="en-HK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2</a:t>
            </a:r>
            <a:r>
              <a:rPr lang="en-HK" sz="24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}, 'Click Me')</a:t>
            </a:r>
          </a:p>
          <a:p>
            <a:endParaRPr lang="en-HK" sz="28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213483740"/>
              </p:ext>
            </p:extLst>
          </p:nvPr>
        </p:nvGraphicFramePr>
        <p:xfrm>
          <a:off x="1739153" y="-125506"/>
          <a:ext cx="8848164" cy="1362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490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33907" y="2569579"/>
            <a:ext cx="1133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</a:t>
            </a:r>
            <a:endParaRPr 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818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587417" y="201793"/>
            <a:ext cx="10128790" cy="1183166"/>
            <a:chOff x="664" y="89734"/>
            <a:chExt cx="10128790" cy="1183166"/>
          </a:xfrm>
        </p:grpSpPr>
        <p:sp>
          <p:nvSpPr>
            <p:cNvPr id="6" name="Chevron 5"/>
            <p:cNvSpPr/>
            <p:nvPr/>
          </p:nvSpPr>
          <p:spPr>
            <a:xfrm>
              <a:off x="664" y="89734"/>
              <a:ext cx="10128790" cy="11831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592247" y="89734"/>
              <a:ext cx="8945624" cy="11831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25400" rIns="0" bIns="2540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React Components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128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230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ANCHAL SRIVASTAVA</dc:creator>
  <cp:lastModifiedBy>ANCHAL SRIVASTAVA</cp:lastModifiedBy>
  <cp:revision>58</cp:revision>
  <dcterms:created xsi:type="dcterms:W3CDTF">2019-09-21T15:36:28Z</dcterms:created>
  <dcterms:modified xsi:type="dcterms:W3CDTF">2019-10-06T04:06:36Z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