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>
        <p:scale>
          <a:sx n="66" d="100"/>
          <a:sy n="66" d="100"/>
        </p:scale>
        <p:origin x="-196" y="44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D:\Projects\JavaReact\my-first-react is created.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  <a:endParaRPr lang="en-US" dirty="0" smtClean="0"/>
        </a:p>
        <a:p>
          <a:pPr rtl="0"/>
          <a:r>
            <a:rPr lang="en-US" dirty="0" err="1" smtClean="0"/>
            <a:t>npm</a:t>
          </a:r>
          <a:r>
            <a:rPr lang="en-US" dirty="0" smtClean="0"/>
            <a:t> start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A66C3A09-93F5-4477-84CB-BDC375BC71D6}" type="pres">
      <dgm:prSet presAssocID="{89CA5D9F-085B-4DF4-916B-FB18279439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3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E08E4CA9-79E1-40DD-AE12-88B38661592C}" type="presParOf" srcId="{B749F905-B0BC-4DF5-AF4D-C984BCDB719C}" destId="{A66C3A09-93F5-4477-84CB-BDC375BC7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449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400" kern="1200" dirty="0" smtClean="0"/>
            <a:t>The </a:t>
          </a:r>
          <a:r>
            <a:rPr lang="en-HK" sz="2400" b="1" kern="1200" dirty="0" smtClean="0"/>
            <a:t>DOM</a:t>
          </a:r>
          <a:r>
            <a:rPr lang="en-HK" sz="2400" kern="1200" dirty="0" smtClean="0"/>
            <a:t> is an object-based representation of the source </a:t>
          </a:r>
          <a:r>
            <a:rPr lang="en-HK" sz="2400" b="1" kern="1200" dirty="0" smtClean="0"/>
            <a:t>HTML </a:t>
          </a:r>
          <a:r>
            <a:rPr lang="en-HK" sz="2400" kern="1200" dirty="0" smtClean="0"/>
            <a:t>document.</a:t>
          </a:r>
          <a:endParaRPr lang="en-US" sz="2400" kern="1200" dirty="0"/>
        </a:p>
      </dsp:txBody>
      <dsp:txXfrm>
        <a:off x="46541" y="51990"/>
        <a:ext cx="11361632" cy="860321"/>
      </dsp:txXfrm>
    </dsp:sp>
    <dsp:sp modelId="{66349103-2F22-4071-B3DB-A728A4AB40C9}">
      <dsp:nvSpPr>
        <dsp:cNvPr id="0" name=""/>
        <dsp:cNvSpPr/>
      </dsp:nvSpPr>
      <dsp:spPr>
        <a:xfrm>
          <a:off x="0" y="1027972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see HTML, go to chrome open a website and then press F12 and then Click on Elements </a:t>
          </a:r>
          <a:endParaRPr lang="en-US" sz="2400" kern="1200" dirty="0"/>
        </a:p>
      </dsp:txBody>
      <dsp:txXfrm>
        <a:off x="46541" y="1074513"/>
        <a:ext cx="11361632" cy="860321"/>
      </dsp:txXfrm>
    </dsp:sp>
    <dsp:sp modelId="{45BA92F0-EA2D-4945-B781-A853A3FB9EE9}">
      <dsp:nvSpPr>
        <dsp:cNvPr id="0" name=""/>
        <dsp:cNvSpPr/>
      </dsp:nvSpPr>
      <dsp:spPr>
        <a:xfrm>
          <a:off x="0" y="2050496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Virtual DOM is an object that is a representation of the browser DOM.</a:t>
          </a:r>
          <a:endParaRPr lang="en-US" sz="2400" kern="1200"/>
        </a:p>
      </dsp:txBody>
      <dsp:txXfrm>
        <a:off x="46541" y="2097037"/>
        <a:ext cx="11361632" cy="860321"/>
      </dsp:txXfrm>
    </dsp:sp>
    <dsp:sp modelId="{CD816F83-39DD-4D50-84CD-98BC7E7C121D}">
      <dsp:nvSpPr>
        <dsp:cNvPr id="0" name=""/>
        <dsp:cNvSpPr/>
      </dsp:nvSpPr>
      <dsp:spPr>
        <a:xfrm>
          <a:off x="0" y="3073020"/>
          <a:ext cx="11454714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React is fast as it uses virtual DOM instead of directly using DOM. So each part of the React can be updated independently.</a:t>
          </a:r>
          <a:endParaRPr lang="en-US" sz="2400" kern="1200"/>
        </a:p>
      </dsp:txBody>
      <dsp:txXfrm>
        <a:off x="46541" y="3119561"/>
        <a:ext cx="11361632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3FB2-39C4-4303-B58D-7E322130C2F9}">
      <dsp:nvSpPr>
        <dsp:cNvPr id="0" name=""/>
        <dsp:cNvSpPr/>
      </dsp:nvSpPr>
      <dsp:spPr>
        <a:xfrm>
          <a:off x="3232954" y="1684"/>
          <a:ext cx="4463248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(React Component, Virtual DOM, REDUX)</a:t>
          </a:r>
          <a:endParaRPr lang="en-US" sz="2900" kern="1200" dirty="0"/>
        </a:p>
      </dsp:txBody>
      <dsp:txXfrm>
        <a:off x="3299650" y="68380"/>
        <a:ext cx="4329856" cy="1232885"/>
      </dsp:txXfrm>
    </dsp:sp>
    <dsp:sp modelId="{3833C0CE-2923-41A1-B7E5-DBE629650FAF}">
      <dsp:nvSpPr>
        <dsp:cNvPr id="0" name=""/>
        <dsp:cNvSpPr/>
      </dsp:nvSpPr>
      <dsp:spPr>
        <a:xfrm>
          <a:off x="2804896" y="1088749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3556052" y="412480"/>
              </a:moveTo>
              <a:arcTo wR="2255756" hR="2255756" stAng="183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C8733-F591-4FDD-8C80-05E9CC08DA07}">
      <dsp:nvSpPr>
        <dsp:cNvPr id="0" name=""/>
        <dsp:cNvSpPr/>
      </dsp:nvSpPr>
      <dsp:spPr>
        <a:xfrm>
          <a:off x="6198648" y="2257440"/>
          <a:ext cx="3043371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VIEW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(Browser DOM)</a:t>
          </a:r>
          <a:endParaRPr lang="en-US" sz="2900" kern="1200" dirty="0"/>
        </a:p>
      </dsp:txBody>
      <dsp:txXfrm>
        <a:off x="6265344" y="2324136"/>
        <a:ext cx="2909979" cy="1232885"/>
      </dsp:txXfrm>
    </dsp:sp>
    <dsp:sp modelId="{42CB8E8F-9235-47EB-A19D-C6CA0A909844}">
      <dsp:nvSpPr>
        <dsp:cNvPr id="0" name=""/>
        <dsp:cNvSpPr/>
      </dsp:nvSpPr>
      <dsp:spPr>
        <a:xfrm>
          <a:off x="2804896" y="28089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099031" y="3556052"/>
              </a:moveTo>
              <a:arcTo wR="2255756" hR="2255756" stAng="2112011" swAng="11759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4394A-76CC-481F-8384-859C5A57053A}">
      <dsp:nvSpPr>
        <dsp:cNvPr id="0" name=""/>
        <dsp:cNvSpPr/>
      </dsp:nvSpPr>
      <dsp:spPr>
        <a:xfrm>
          <a:off x="3194855" y="4513196"/>
          <a:ext cx="453944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 </a:t>
          </a:r>
          <a:endParaRPr lang="en-US" sz="2900" kern="1200" dirty="0"/>
        </a:p>
      </dsp:txBody>
      <dsp:txXfrm>
        <a:off x="3261551" y="4579892"/>
        <a:ext cx="4406053" cy="1232885"/>
      </dsp:txXfrm>
    </dsp:sp>
    <dsp:sp modelId="{537C0AAA-0EC5-49AE-9C3C-81AFC2BFAC78}">
      <dsp:nvSpPr>
        <dsp:cNvPr id="0" name=""/>
        <dsp:cNvSpPr/>
      </dsp:nvSpPr>
      <dsp:spPr>
        <a:xfrm>
          <a:off x="3620989" y="279191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951326" y="4096109"/>
              </a:moveTo>
              <a:arcTo wR="2255756" hR="2255756" stAng="7519725" swAng="12181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87FC-68C4-4F69-AA62-AB4DBDFE782B}">
      <dsp:nvSpPr>
        <dsp:cNvPr id="0" name=""/>
        <dsp:cNvSpPr/>
      </dsp:nvSpPr>
      <dsp:spPr>
        <a:xfrm>
          <a:off x="1711735" y="2219346"/>
          <a:ext cx="2994185" cy="1366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CONTROLLER (Click events, etc.)</a:t>
          </a:r>
          <a:endParaRPr lang="en-US" sz="2800" kern="1200" dirty="0"/>
        </a:p>
      </dsp:txBody>
      <dsp:txXfrm>
        <a:off x="1778431" y="2286042"/>
        <a:ext cx="2860793" cy="1232885"/>
      </dsp:txXfrm>
    </dsp:sp>
    <dsp:sp modelId="{7FB5BA7D-E10A-40EE-BD04-773ED61CEFBB}">
      <dsp:nvSpPr>
        <dsp:cNvPr id="0" name=""/>
        <dsp:cNvSpPr/>
      </dsp:nvSpPr>
      <dsp:spPr>
        <a:xfrm>
          <a:off x="3603997" y="1087106"/>
          <a:ext cx="4511512" cy="4511512"/>
        </a:xfrm>
        <a:custGeom>
          <a:avLst/>
          <a:gdLst/>
          <a:ahLst/>
          <a:cxnLst/>
          <a:rect l="0" t="0" r="0" b="0"/>
          <a:pathLst>
            <a:path>
              <a:moveTo>
                <a:pt x="431769" y="928538"/>
              </a:moveTo>
              <a:arcTo wR="2255756" hR="2255756" stAng="12962483" swAng="11335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1229883" y="463"/>
          <a:ext cx="2712308" cy="10849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23495" rIns="0" bIns="23495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Why React?</a:t>
          </a:r>
          <a:endParaRPr lang="en-US" sz="3700" kern="1200" dirty="0"/>
        </a:p>
      </dsp:txBody>
      <dsp:txXfrm>
        <a:off x="1772345" y="463"/>
        <a:ext cx="1627385" cy="10849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57004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200" kern="1200" dirty="0" smtClean="0"/>
            <a:t>Can produce 200,000 virtual DOM nodes a second</a:t>
          </a:r>
          <a:endParaRPr lang="en-US" sz="2200" kern="1200" dirty="0"/>
        </a:p>
      </dsp:txBody>
      <dsp:txXfrm>
        <a:off x="25759" y="595800"/>
        <a:ext cx="11403196" cy="476152"/>
      </dsp:txXfrm>
    </dsp:sp>
    <dsp:sp modelId="{66349103-2F22-4071-B3DB-A728A4AB40C9}">
      <dsp:nvSpPr>
        <dsp:cNvPr id="0" name=""/>
        <dsp:cNvSpPr/>
      </dsp:nvSpPr>
      <dsp:spPr>
        <a:xfrm>
          <a:off x="0" y="116107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React website – (https://facebook.github.io/react/docs/reconciliation.html)</a:t>
          </a:r>
          <a:endParaRPr lang="en-US" sz="2200" kern="1200" dirty="0"/>
        </a:p>
      </dsp:txBody>
      <dsp:txXfrm>
        <a:off x="25759" y="1186830"/>
        <a:ext cx="11403196" cy="476152"/>
      </dsp:txXfrm>
    </dsp:sp>
    <dsp:sp modelId="{45BA92F0-EA2D-4945-B781-A853A3FB9EE9}">
      <dsp:nvSpPr>
        <dsp:cNvPr id="0" name=""/>
        <dsp:cNvSpPr/>
      </dsp:nvSpPr>
      <dsp:spPr>
        <a:xfrm>
          <a:off x="0" y="175210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creating composite web pages – Web Components</a:t>
          </a:r>
          <a:endParaRPr lang="en-US" sz="2200" kern="1200" dirty="0"/>
        </a:p>
      </dsp:txBody>
      <dsp:txXfrm>
        <a:off x="25759" y="1777860"/>
        <a:ext cx="11403196" cy="476152"/>
      </dsp:txXfrm>
    </dsp:sp>
    <dsp:sp modelId="{C3077C1D-E40C-4F23-B9F4-F5F7DCF33D34}">
      <dsp:nvSpPr>
        <dsp:cNvPr id="0" name=""/>
        <dsp:cNvSpPr/>
      </dsp:nvSpPr>
      <dsp:spPr>
        <a:xfrm>
          <a:off x="0" y="234313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 can create both Web as well as Mobile apps </a:t>
          </a:r>
          <a:endParaRPr lang="en-US" sz="2200" kern="1200" dirty="0"/>
        </a:p>
      </dsp:txBody>
      <dsp:txXfrm>
        <a:off x="25759" y="2368890"/>
        <a:ext cx="11403196" cy="476152"/>
      </dsp:txXfrm>
    </dsp:sp>
    <dsp:sp modelId="{CD816F83-39DD-4D50-84CD-98BC7E7C121D}">
      <dsp:nvSpPr>
        <dsp:cNvPr id="0" name=""/>
        <dsp:cNvSpPr/>
      </dsp:nvSpPr>
      <dsp:spPr>
        <a:xfrm>
          <a:off x="0" y="2934161"/>
          <a:ext cx="1145471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Open source, mainly maintained by Facebook – Large community contributing to React Component </a:t>
          </a:r>
          <a:endParaRPr lang="en-US" sz="2200" kern="1200" dirty="0"/>
        </a:p>
      </dsp:txBody>
      <dsp:txXfrm>
        <a:off x="25759" y="2959920"/>
        <a:ext cx="1140319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894D-0D36-4692-B021-117D1E73DE50}">
      <dsp:nvSpPr>
        <dsp:cNvPr id="0" name=""/>
        <dsp:cNvSpPr/>
      </dsp:nvSpPr>
      <dsp:spPr>
        <a:xfrm>
          <a:off x="0" y="14923"/>
          <a:ext cx="5172074" cy="2068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DEMO</a:t>
          </a:r>
          <a:endParaRPr lang="en-US" sz="6500" kern="1200" dirty="0"/>
        </a:p>
      </dsp:txBody>
      <dsp:txXfrm>
        <a:off x="1034415" y="14923"/>
        <a:ext cx="3103244" cy="2068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875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Open Command Prompt and cd to folder where you want to keep your code: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 </a:t>
          </a:r>
          <a:r>
            <a:rPr lang="en-US" sz="2100" kern="1200" dirty="0" smtClean="0"/>
            <a:t>cd D:\Projects\JavaReact</a:t>
          </a:r>
          <a:endParaRPr lang="en-US" sz="2100" kern="1200" dirty="0"/>
        </a:p>
      </dsp:txBody>
      <dsp:txXfrm>
        <a:off x="46777" y="55533"/>
        <a:ext cx="11361160" cy="864675"/>
      </dsp:txXfrm>
    </dsp:sp>
    <dsp:sp modelId="{66349103-2F22-4071-B3DB-A728A4AB40C9}">
      <dsp:nvSpPr>
        <dsp:cNvPr id="0" name=""/>
        <dsp:cNvSpPr/>
      </dsp:nvSpPr>
      <dsp:spPr>
        <a:xfrm>
          <a:off x="0" y="102746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command : npx create-react-app my-first-react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 verify D:\Projects\JavaReact\my-first-react is created.</a:t>
          </a:r>
          <a:endParaRPr lang="en-US" sz="2100" kern="1200" dirty="0"/>
        </a:p>
      </dsp:txBody>
      <dsp:txXfrm>
        <a:off x="46777" y="1074243"/>
        <a:ext cx="11361160" cy="864675"/>
      </dsp:txXfrm>
    </dsp:sp>
    <dsp:sp modelId="{45BA92F0-EA2D-4945-B781-A853A3FB9EE9}">
      <dsp:nvSpPr>
        <dsp:cNvPr id="0" name=""/>
        <dsp:cNvSpPr/>
      </dsp:nvSpPr>
      <dsp:spPr>
        <a:xfrm>
          <a:off x="0" y="2029700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Visual Studio Code and Select File &gt;Open (Ctrl+O) and select folder D:\Projects\JavaReact\my-first-react</a:t>
          </a:r>
          <a:endParaRPr lang="en-US" sz="2100" kern="1200" dirty="0"/>
        </a:p>
      </dsp:txBody>
      <dsp:txXfrm>
        <a:off x="46777" y="2076477"/>
        <a:ext cx="11361160" cy="864675"/>
      </dsp:txXfrm>
    </dsp:sp>
    <dsp:sp modelId="{A66C3A09-93F5-4477-84CB-BDC375BC71D6}">
      <dsp:nvSpPr>
        <dsp:cNvPr id="0" name=""/>
        <dsp:cNvSpPr/>
      </dsp:nvSpPr>
      <dsp:spPr>
        <a:xfrm>
          <a:off x="0" y="306488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using command : Try URL mentioned on your screen e.g. - http://localhost:3000/ </a:t>
          </a:r>
          <a:endParaRPr lang="en-US" sz="2100" kern="1200" dirty="0" smtClean="0"/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npm</a:t>
          </a:r>
          <a:r>
            <a:rPr lang="en-US" sz="2100" kern="1200" dirty="0" smtClean="0"/>
            <a:t> start</a:t>
          </a:r>
          <a:endParaRPr lang="en-US" sz="2100" kern="1200" dirty="0"/>
        </a:p>
      </dsp:txBody>
      <dsp:txXfrm>
        <a:off x="46777" y="3111663"/>
        <a:ext cx="11361160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105048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314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31</cp:revision>
  <dcterms:created xsi:type="dcterms:W3CDTF">2019-09-21T15:36:28Z</dcterms:created>
  <dcterms:modified xsi:type="dcterms:W3CDTF">2019-09-22T05:21:22Z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