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7.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8.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ags/tag9.xml" ContentType="application/vnd.openxmlformats-officedocument.presentationml.tags+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ags/tag10.xml" ContentType="application/vnd.openxmlformats-officedocument.presentationml.tags+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ags/tag11.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ags/tag12.xml" ContentType="application/vnd.openxmlformats-officedocument.presentationml.tags+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ags/tag13.xml" ContentType="application/vnd.openxmlformats-officedocument.presentationml.tags+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ags/tag14.xml" ContentType="application/vnd.openxmlformats-officedocument.presentationml.tags+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ags/tag15.xml" ContentType="application/vnd.openxmlformats-officedocument.presentationml.tags+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Lst>
  <p:notesMasterIdLst>
    <p:notesMasterId r:id="rId42"/>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andara" panose="020E0502030303020204" pitchFamily="34" charset="0"/>
      <p:regular r:id="rId47"/>
      <p:bold r:id="rId48"/>
      <p:italic r:id="rId49"/>
      <p:boldItalic r:id="rId50"/>
    </p:embeddedFont>
  </p:embeddedFontLst>
  <p:custDataLst>
    <p:tags r:id="rId5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mnT0DKlqOk3+ljtv0ZF/1ydcw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5435A-704E-49B6-968E-F714CB3F542B}" v="243" dt="2021-07-31T14:07:23.314"/>
  </p1510:revLst>
</p1510:revInfo>
</file>

<file path=ppt/tableStyles.xml><?xml version="1.0" encoding="utf-8"?>
<a:tblStyleLst xmlns:a="http://schemas.openxmlformats.org/drawingml/2006/main" def="{30F802CC-D945-4520-AFE6-0F2DF9616E89}">
  <a:tblStyle styleId="{30F802CC-D945-4520-AFE6-0F2DF9616E8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font" Target="fonts/font3.fntdata"/><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font" Target="fonts/font7.fntdata"/><Relationship Id="rId57" Type="http://schemas.microsoft.com/office/2016/11/relationships/changesInfo" Target="changesInfos/changesInfo1.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font" Target="fonts/font2.fntdata"/><Relationship Id="rId52"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tags" Target="tags/tag1.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bra" userId="598e0514-bef3-4e71-b6aa-f2edd6441cff" providerId="ADAL" clId="{01E5435A-704E-49B6-968E-F714CB3F542B}"/>
    <pc:docChg chg="custSel modSld modMainMaster">
      <pc:chgData name="Aniket Chhabra" userId="598e0514-bef3-4e71-b6aa-f2edd6441cff" providerId="ADAL" clId="{01E5435A-704E-49B6-968E-F714CB3F542B}" dt="2021-07-31T14:13:09.172" v="301" actId="1036"/>
      <pc:docMkLst>
        <pc:docMk/>
      </pc:docMkLst>
      <pc:sldChg chg="addSp delSp modSp mod">
        <pc:chgData name="Aniket Chhabra" userId="598e0514-bef3-4e71-b6aa-f2edd6441cff" providerId="ADAL" clId="{01E5435A-704E-49B6-968E-F714CB3F542B}" dt="2021-07-31T00:41:24.286" v="255"/>
        <pc:sldMkLst>
          <pc:docMk/>
          <pc:sldMk cId="0" sldId="265"/>
        </pc:sldMkLst>
        <pc:grpChg chg="del mod">
          <ac:chgData name="Aniket Chhabra" userId="598e0514-bef3-4e71-b6aa-f2edd6441cff" providerId="ADAL" clId="{01E5435A-704E-49B6-968E-F714CB3F542B}" dt="2021-07-31T00:41:08.827" v="231"/>
          <ac:grpSpMkLst>
            <pc:docMk/>
            <pc:sldMk cId="0" sldId="265"/>
            <ac:grpSpMk id="5" creationId="{7DBD05C9-84CD-4036-8623-778B04EF9414}"/>
          </ac:grpSpMkLst>
        </pc:grpChg>
        <pc:grpChg chg="del mod">
          <ac:chgData name="Aniket Chhabra" userId="598e0514-bef3-4e71-b6aa-f2edd6441cff" providerId="ADAL" clId="{01E5435A-704E-49B6-968E-F714CB3F542B}" dt="2021-07-31T00:41:15.038" v="237"/>
          <ac:grpSpMkLst>
            <pc:docMk/>
            <pc:sldMk cId="0" sldId="265"/>
            <ac:grpSpMk id="10" creationId="{6A115C0F-ED14-4237-9C7A-CC813047D16F}"/>
          </ac:grpSpMkLst>
        </pc:grpChg>
        <pc:grpChg chg="del mod">
          <ac:chgData name="Aniket Chhabra" userId="598e0514-bef3-4e71-b6aa-f2edd6441cff" providerId="ADAL" clId="{01E5435A-704E-49B6-968E-F714CB3F542B}" dt="2021-07-31T00:41:20.220" v="245"/>
          <ac:grpSpMkLst>
            <pc:docMk/>
            <pc:sldMk cId="0" sldId="265"/>
            <ac:grpSpMk id="11" creationId="{A97C885C-4F5A-4846-B002-2442DA5A772B}"/>
          </ac:grpSpMkLst>
        </pc:grpChg>
        <pc:grpChg chg="del mod">
          <ac:chgData name="Aniket Chhabra" userId="598e0514-bef3-4e71-b6aa-f2edd6441cff" providerId="ADAL" clId="{01E5435A-704E-49B6-968E-F714CB3F542B}" dt="2021-07-31T00:41:20.220" v="245"/>
          <ac:grpSpMkLst>
            <pc:docMk/>
            <pc:sldMk cId="0" sldId="265"/>
            <ac:grpSpMk id="14" creationId="{97338519-FA29-4E15-91F7-4A0F3AC9A5E1}"/>
          </ac:grpSpMkLst>
        </pc:grpChg>
        <pc:grpChg chg="del mod">
          <ac:chgData name="Aniket Chhabra" userId="598e0514-bef3-4e71-b6aa-f2edd6441cff" providerId="ADAL" clId="{01E5435A-704E-49B6-968E-F714CB3F542B}" dt="2021-07-31T00:41:24.286" v="254"/>
          <ac:grpSpMkLst>
            <pc:docMk/>
            <pc:sldMk cId="0" sldId="265"/>
            <ac:grpSpMk id="19" creationId="{21E858B4-11BA-4E5E-983F-37E70CBF42A9}"/>
          </ac:grpSpMkLst>
        </pc:grpChg>
        <pc:inkChg chg="add del mod">
          <ac:chgData name="Aniket Chhabra" userId="598e0514-bef3-4e71-b6aa-f2edd6441cff" providerId="ADAL" clId="{01E5435A-704E-49B6-968E-F714CB3F542B}" dt="2021-07-31T00:41:08.827" v="231"/>
          <ac:inkMkLst>
            <pc:docMk/>
            <pc:sldMk cId="0" sldId="265"/>
            <ac:inkMk id="2" creationId="{0BC0B3DD-8021-4017-AC5A-AA82AFDF777A}"/>
          </ac:inkMkLst>
        </pc:inkChg>
        <pc:inkChg chg="add del mod">
          <ac:chgData name="Aniket Chhabra" userId="598e0514-bef3-4e71-b6aa-f2edd6441cff" providerId="ADAL" clId="{01E5435A-704E-49B6-968E-F714CB3F542B}" dt="2021-07-31T00:41:08.827" v="232"/>
          <ac:inkMkLst>
            <pc:docMk/>
            <pc:sldMk cId="0" sldId="265"/>
            <ac:inkMk id="3" creationId="{7CAB3F5E-DFF9-4DF7-8F5C-764EA535B70F}"/>
          </ac:inkMkLst>
        </pc:inkChg>
        <pc:inkChg chg="add del mod">
          <ac:chgData name="Aniket Chhabra" userId="598e0514-bef3-4e71-b6aa-f2edd6441cff" providerId="ADAL" clId="{01E5435A-704E-49B6-968E-F714CB3F542B}" dt="2021-07-31T00:41:08.811" v="230"/>
          <ac:inkMkLst>
            <pc:docMk/>
            <pc:sldMk cId="0" sldId="265"/>
            <ac:inkMk id="4" creationId="{E078495F-85ED-4E6C-93C8-7E9A5005B0AE}"/>
          </ac:inkMkLst>
        </pc:inkChg>
        <pc:inkChg chg="add del mod">
          <ac:chgData name="Aniket Chhabra" userId="598e0514-bef3-4e71-b6aa-f2edd6441cff" providerId="ADAL" clId="{01E5435A-704E-49B6-968E-F714CB3F542B}" dt="2021-07-31T00:41:24.286" v="254"/>
          <ac:inkMkLst>
            <pc:docMk/>
            <pc:sldMk cId="0" sldId="265"/>
            <ac:inkMk id="6" creationId="{5CE5BD45-D933-41B7-94C6-AEF5A22A69D4}"/>
          </ac:inkMkLst>
        </pc:inkChg>
        <pc:inkChg chg="add del mod">
          <ac:chgData name="Aniket Chhabra" userId="598e0514-bef3-4e71-b6aa-f2edd6441cff" providerId="ADAL" clId="{01E5435A-704E-49B6-968E-F714CB3F542B}" dt="2021-07-31T00:41:24.286" v="253"/>
          <ac:inkMkLst>
            <pc:docMk/>
            <pc:sldMk cId="0" sldId="265"/>
            <ac:inkMk id="7" creationId="{2F59C621-A6BB-47E8-8800-6A8418F40B63}"/>
          </ac:inkMkLst>
        </pc:inkChg>
        <pc:inkChg chg="add del mod">
          <ac:chgData name="Aniket Chhabra" userId="598e0514-bef3-4e71-b6aa-f2edd6441cff" providerId="ADAL" clId="{01E5435A-704E-49B6-968E-F714CB3F542B}" dt="2021-07-31T00:41:24.286" v="252"/>
          <ac:inkMkLst>
            <pc:docMk/>
            <pc:sldMk cId="0" sldId="265"/>
            <ac:inkMk id="8" creationId="{9EC8D28E-E7C7-4B7A-9F50-00333A6187DC}"/>
          </ac:inkMkLst>
        </pc:inkChg>
        <pc:inkChg chg="add del mod">
          <ac:chgData name="Aniket Chhabra" userId="598e0514-bef3-4e71-b6aa-f2edd6441cff" providerId="ADAL" clId="{01E5435A-704E-49B6-968E-F714CB3F542B}" dt="2021-07-31T00:41:24.286" v="255"/>
          <ac:inkMkLst>
            <pc:docMk/>
            <pc:sldMk cId="0" sldId="265"/>
            <ac:inkMk id="9" creationId="{393C6B2D-BC2F-42B5-ACA6-E53B2A089EDE}"/>
          </ac:inkMkLst>
        </pc:inkChg>
        <pc:inkChg chg="add del mod">
          <ac:chgData name="Aniket Chhabra" userId="598e0514-bef3-4e71-b6aa-f2edd6441cff" providerId="ADAL" clId="{01E5435A-704E-49B6-968E-F714CB3F542B}" dt="2021-07-31T00:41:24.286" v="248"/>
          <ac:inkMkLst>
            <pc:docMk/>
            <pc:sldMk cId="0" sldId="265"/>
            <ac:inkMk id="12" creationId="{283BC337-4B87-4E08-9612-47CC598A6252}"/>
          </ac:inkMkLst>
        </pc:inkChg>
        <pc:inkChg chg="add del mod">
          <ac:chgData name="Aniket Chhabra" userId="598e0514-bef3-4e71-b6aa-f2edd6441cff" providerId="ADAL" clId="{01E5435A-704E-49B6-968E-F714CB3F542B}" dt="2021-07-31T00:41:24.286" v="249"/>
          <ac:inkMkLst>
            <pc:docMk/>
            <pc:sldMk cId="0" sldId="265"/>
            <ac:inkMk id="13" creationId="{9F274772-C471-441E-8C6F-0CCCBDD6F992}"/>
          </ac:inkMkLst>
        </pc:inkChg>
        <pc:inkChg chg="add del mod">
          <ac:chgData name="Aniket Chhabra" userId="598e0514-bef3-4e71-b6aa-f2edd6441cff" providerId="ADAL" clId="{01E5435A-704E-49B6-968E-F714CB3F542B}" dt="2021-07-31T00:41:24.286" v="250"/>
          <ac:inkMkLst>
            <pc:docMk/>
            <pc:sldMk cId="0" sldId="265"/>
            <ac:inkMk id="15" creationId="{27D580A8-6309-41C1-A9C5-8C9D2E53D76D}"/>
          </ac:inkMkLst>
        </pc:inkChg>
        <pc:inkChg chg="add del mod">
          <ac:chgData name="Aniket Chhabra" userId="598e0514-bef3-4e71-b6aa-f2edd6441cff" providerId="ADAL" clId="{01E5435A-704E-49B6-968E-F714CB3F542B}" dt="2021-07-31T00:41:24.286" v="246"/>
          <ac:inkMkLst>
            <pc:docMk/>
            <pc:sldMk cId="0" sldId="265"/>
            <ac:inkMk id="16" creationId="{0D7917AF-3A72-45B6-BE39-7F6261E825DD}"/>
          </ac:inkMkLst>
        </pc:inkChg>
        <pc:inkChg chg="add del mod">
          <ac:chgData name="Aniket Chhabra" userId="598e0514-bef3-4e71-b6aa-f2edd6441cff" providerId="ADAL" clId="{01E5435A-704E-49B6-968E-F714CB3F542B}" dt="2021-07-31T00:41:24.286" v="247"/>
          <ac:inkMkLst>
            <pc:docMk/>
            <pc:sldMk cId="0" sldId="265"/>
            <ac:inkMk id="17" creationId="{46CC7414-B259-4DE2-9411-F78F6ECAB055}"/>
          </ac:inkMkLst>
        </pc:inkChg>
        <pc:inkChg chg="add del mod">
          <ac:chgData name="Aniket Chhabra" userId="598e0514-bef3-4e71-b6aa-f2edd6441cff" providerId="ADAL" clId="{01E5435A-704E-49B6-968E-F714CB3F542B}" dt="2021-07-31T00:41:24.286" v="251"/>
          <ac:inkMkLst>
            <pc:docMk/>
            <pc:sldMk cId="0" sldId="265"/>
            <ac:inkMk id="18" creationId="{3D0D3D6D-B595-480D-8758-D3E5366D66A6}"/>
          </ac:inkMkLst>
        </pc:inkChg>
      </pc:sldChg>
      <pc:sldChg chg="addSp delSp modSp mod">
        <pc:chgData name="Aniket Chhabra" userId="598e0514-bef3-4e71-b6aa-f2edd6441cff" providerId="ADAL" clId="{01E5435A-704E-49B6-968E-F714CB3F542B}" dt="2021-07-31T14:13:09.172" v="301" actId="1036"/>
        <pc:sldMkLst>
          <pc:docMk/>
          <pc:sldMk cId="0" sldId="266"/>
        </pc:sldMkLst>
        <pc:spChg chg="mod">
          <ac:chgData name="Aniket Chhabra" userId="598e0514-bef3-4e71-b6aa-f2edd6441cff" providerId="ADAL" clId="{01E5435A-704E-49B6-968E-F714CB3F542B}" dt="2021-07-31T14:13:09.172" v="301" actId="1036"/>
          <ac:spMkLst>
            <pc:docMk/>
            <pc:sldMk cId="0" sldId="266"/>
            <ac:spMk id="1143" creationId="{00000000-0000-0000-0000-000000000000}"/>
          </ac:spMkLst>
        </pc:spChg>
        <pc:grpChg chg="del mod">
          <ac:chgData name="Aniket Chhabra" userId="598e0514-bef3-4e71-b6aa-f2edd6441cff" providerId="ADAL" clId="{01E5435A-704E-49B6-968E-F714CB3F542B}" dt="2021-07-31T14:05:12.527" v="266"/>
          <ac:grpSpMkLst>
            <pc:docMk/>
            <pc:sldMk cId="0" sldId="266"/>
            <ac:grpSpMk id="4" creationId="{CB2BEFBB-7F70-432D-8DC9-5635774FD29C}"/>
          </ac:grpSpMkLst>
        </pc:grpChg>
        <pc:grpChg chg="del mod">
          <ac:chgData name="Aniket Chhabra" userId="598e0514-bef3-4e71-b6aa-f2edd6441cff" providerId="ADAL" clId="{01E5435A-704E-49B6-968E-F714CB3F542B}" dt="2021-07-31T14:05:16.705" v="269"/>
          <ac:grpSpMkLst>
            <pc:docMk/>
            <pc:sldMk cId="0" sldId="266"/>
            <ac:grpSpMk id="6" creationId="{94404C30-FA80-419C-B688-F60BB7008612}"/>
          </ac:grpSpMkLst>
        </pc:grpChg>
        <pc:grpChg chg="del mod">
          <ac:chgData name="Aniket Chhabra" userId="598e0514-bef3-4e71-b6aa-f2edd6441cff" providerId="ADAL" clId="{01E5435A-704E-49B6-968E-F714CB3F542B}" dt="2021-07-31T14:05:19.286" v="271"/>
          <ac:grpSpMkLst>
            <pc:docMk/>
            <pc:sldMk cId="0" sldId="266"/>
            <ac:grpSpMk id="9" creationId="{8E0BBE42-E444-4D48-966E-BD7B4FFB19E5}"/>
          </ac:grpSpMkLst>
        </pc:grpChg>
        <pc:grpChg chg="del mod">
          <ac:chgData name="Aniket Chhabra" userId="598e0514-bef3-4e71-b6aa-f2edd6441cff" providerId="ADAL" clId="{01E5435A-704E-49B6-968E-F714CB3F542B}" dt="2021-07-31T14:05:23.706" v="277"/>
          <ac:grpSpMkLst>
            <pc:docMk/>
            <pc:sldMk cId="0" sldId="266"/>
            <ac:grpSpMk id="11" creationId="{442B283E-2B06-4C8D-9BD2-31DD24388F8C}"/>
          </ac:grpSpMkLst>
        </pc:grpChg>
        <pc:grpChg chg="del mod">
          <ac:chgData name="Aniket Chhabra" userId="598e0514-bef3-4e71-b6aa-f2edd6441cff" providerId="ADAL" clId="{01E5435A-704E-49B6-968E-F714CB3F542B}" dt="2021-07-31T14:05:25.909" v="281"/>
          <ac:grpSpMkLst>
            <pc:docMk/>
            <pc:sldMk cId="0" sldId="266"/>
            <ac:grpSpMk id="16" creationId="{C894F76D-4AE0-4ED4-95BF-81C4046BA143}"/>
          </ac:grpSpMkLst>
        </pc:grpChg>
        <pc:grpChg chg="del mod">
          <ac:chgData name="Aniket Chhabra" userId="598e0514-bef3-4e71-b6aa-f2edd6441cff" providerId="ADAL" clId="{01E5435A-704E-49B6-968E-F714CB3F542B}" dt="2021-07-31T14:05:30.235" v="287"/>
          <ac:grpSpMkLst>
            <pc:docMk/>
            <pc:sldMk cId="0" sldId="266"/>
            <ac:grpSpMk id="20" creationId="{2FB75A2E-14EB-41B0-98CB-8A6D1A57FB28}"/>
          </ac:grpSpMkLst>
        </pc:grpChg>
        <pc:grpChg chg="del mod">
          <ac:chgData name="Aniket Chhabra" userId="598e0514-bef3-4e71-b6aa-f2edd6441cff" providerId="ADAL" clId="{01E5435A-704E-49B6-968E-F714CB3F542B}" dt="2021-07-31T14:05:31.691" v="290"/>
          <ac:grpSpMkLst>
            <pc:docMk/>
            <pc:sldMk cId="0" sldId="266"/>
            <ac:grpSpMk id="23" creationId="{0713BEFC-82B7-41CB-B0D8-BC9C8249EA33}"/>
          </ac:grpSpMkLst>
        </pc:grpChg>
        <pc:grpChg chg="del mod">
          <ac:chgData name="Aniket Chhabra" userId="598e0514-bef3-4e71-b6aa-f2edd6441cff" providerId="ADAL" clId="{01E5435A-704E-49B6-968E-F714CB3F542B}" dt="2021-07-31T14:05:36.630" v="292"/>
          <ac:grpSpMkLst>
            <pc:docMk/>
            <pc:sldMk cId="0" sldId="266"/>
            <ac:grpSpMk id="26" creationId="{CD38666B-BFDF-4B13-8963-281B09BFA741}"/>
          </ac:grpSpMkLst>
        </pc:grpChg>
        <pc:grpChg chg="mod">
          <ac:chgData name="Aniket Chhabra" userId="598e0514-bef3-4e71-b6aa-f2edd6441cff" providerId="ADAL" clId="{01E5435A-704E-49B6-968E-F714CB3F542B}" dt="2021-07-31T14:05:36.630" v="292"/>
          <ac:grpSpMkLst>
            <pc:docMk/>
            <pc:sldMk cId="0" sldId="266"/>
            <ac:grpSpMk id="28" creationId="{C8402D30-6BFE-4BDC-8550-97F649B43B0C}"/>
          </ac:grpSpMkLst>
        </pc:grpChg>
        <pc:grpChg chg="mod">
          <ac:chgData name="Aniket Chhabra" userId="598e0514-bef3-4e71-b6aa-f2edd6441cff" providerId="ADAL" clId="{01E5435A-704E-49B6-968E-F714CB3F542B}" dt="2021-07-31T14:07:23.314" v="299"/>
          <ac:grpSpMkLst>
            <pc:docMk/>
            <pc:sldMk cId="0" sldId="266"/>
            <ac:grpSpMk id="1123" creationId="{D8ADCB05-45D1-47CF-B92D-470AF5B1009B}"/>
          </ac:grpSpMkLst>
        </pc:grpChg>
        <pc:inkChg chg="add mod">
          <ac:chgData name="Aniket Chhabra" userId="598e0514-bef3-4e71-b6aa-f2edd6441cff" providerId="ADAL" clId="{01E5435A-704E-49B6-968E-F714CB3F542B}" dt="2021-07-31T14:05:36.630" v="292"/>
          <ac:inkMkLst>
            <pc:docMk/>
            <pc:sldMk cId="0" sldId="266"/>
            <ac:inkMk id="2" creationId="{719C3CEA-C5AB-407D-81C7-A18C187F01E5}"/>
          </ac:inkMkLst>
        </pc:inkChg>
        <pc:inkChg chg="add mod">
          <ac:chgData name="Aniket Chhabra" userId="598e0514-bef3-4e71-b6aa-f2edd6441cff" providerId="ADAL" clId="{01E5435A-704E-49B6-968E-F714CB3F542B}" dt="2021-07-31T14:05:36.630" v="292"/>
          <ac:inkMkLst>
            <pc:docMk/>
            <pc:sldMk cId="0" sldId="266"/>
            <ac:inkMk id="3" creationId="{E70BAB68-00C6-4A3B-9179-B756BE24F13C}"/>
          </ac:inkMkLst>
        </pc:inkChg>
        <pc:inkChg chg="add mod">
          <ac:chgData name="Aniket Chhabra" userId="598e0514-bef3-4e71-b6aa-f2edd6441cff" providerId="ADAL" clId="{01E5435A-704E-49B6-968E-F714CB3F542B}" dt="2021-07-31T14:05:36.630" v="292"/>
          <ac:inkMkLst>
            <pc:docMk/>
            <pc:sldMk cId="0" sldId="266"/>
            <ac:inkMk id="5" creationId="{F5FC3C5A-E290-48ED-A988-D374063EBCF4}"/>
          </ac:inkMkLst>
        </pc:inkChg>
        <pc:inkChg chg="add mod">
          <ac:chgData name="Aniket Chhabra" userId="598e0514-bef3-4e71-b6aa-f2edd6441cff" providerId="ADAL" clId="{01E5435A-704E-49B6-968E-F714CB3F542B}" dt="2021-07-31T14:05:36.630" v="292"/>
          <ac:inkMkLst>
            <pc:docMk/>
            <pc:sldMk cId="0" sldId="266"/>
            <ac:inkMk id="7" creationId="{CB6386B0-B5E7-4B33-B6F0-7F743DA58EF4}"/>
          </ac:inkMkLst>
        </pc:inkChg>
        <pc:inkChg chg="add mod">
          <ac:chgData name="Aniket Chhabra" userId="598e0514-bef3-4e71-b6aa-f2edd6441cff" providerId="ADAL" clId="{01E5435A-704E-49B6-968E-F714CB3F542B}" dt="2021-07-31T14:05:36.630" v="292"/>
          <ac:inkMkLst>
            <pc:docMk/>
            <pc:sldMk cId="0" sldId="266"/>
            <ac:inkMk id="8" creationId="{F43069C4-E9D0-4200-9070-3B2108E6BE28}"/>
          </ac:inkMkLst>
        </pc:inkChg>
        <pc:inkChg chg="add mod">
          <ac:chgData name="Aniket Chhabra" userId="598e0514-bef3-4e71-b6aa-f2edd6441cff" providerId="ADAL" clId="{01E5435A-704E-49B6-968E-F714CB3F542B}" dt="2021-07-31T14:05:36.630" v="292"/>
          <ac:inkMkLst>
            <pc:docMk/>
            <pc:sldMk cId="0" sldId="266"/>
            <ac:inkMk id="10" creationId="{3B96237F-F921-45F1-913B-F3B9EF57B3D9}"/>
          </ac:inkMkLst>
        </pc:inkChg>
        <pc:inkChg chg="add del">
          <ac:chgData name="Aniket Chhabra" userId="598e0514-bef3-4e71-b6aa-f2edd6441cff" providerId="ADAL" clId="{01E5435A-704E-49B6-968E-F714CB3F542B}" dt="2021-07-31T14:05:21.305" v="273"/>
          <ac:inkMkLst>
            <pc:docMk/>
            <pc:sldMk cId="0" sldId="266"/>
            <ac:inkMk id="12" creationId="{D753ACC9-E0FD-4C59-A6D8-4E469E5FC316}"/>
          </ac:inkMkLst>
        </pc:inkChg>
        <pc:inkChg chg="add mod">
          <ac:chgData name="Aniket Chhabra" userId="598e0514-bef3-4e71-b6aa-f2edd6441cff" providerId="ADAL" clId="{01E5435A-704E-49B6-968E-F714CB3F542B}" dt="2021-07-31T14:05:36.630" v="292"/>
          <ac:inkMkLst>
            <pc:docMk/>
            <pc:sldMk cId="0" sldId="266"/>
            <ac:inkMk id="13" creationId="{18289097-E718-47E5-9386-87FAA04490FF}"/>
          </ac:inkMkLst>
        </pc:inkChg>
        <pc:inkChg chg="add mod">
          <ac:chgData name="Aniket Chhabra" userId="598e0514-bef3-4e71-b6aa-f2edd6441cff" providerId="ADAL" clId="{01E5435A-704E-49B6-968E-F714CB3F542B}" dt="2021-07-31T14:05:36.630" v="292"/>
          <ac:inkMkLst>
            <pc:docMk/>
            <pc:sldMk cId="0" sldId="266"/>
            <ac:inkMk id="14" creationId="{8C1225A6-FB21-4BBF-A2A3-0243F6749982}"/>
          </ac:inkMkLst>
        </pc:inkChg>
        <pc:inkChg chg="add mod">
          <ac:chgData name="Aniket Chhabra" userId="598e0514-bef3-4e71-b6aa-f2edd6441cff" providerId="ADAL" clId="{01E5435A-704E-49B6-968E-F714CB3F542B}" dt="2021-07-31T14:05:36.630" v="292"/>
          <ac:inkMkLst>
            <pc:docMk/>
            <pc:sldMk cId="0" sldId="266"/>
            <ac:inkMk id="15" creationId="{E7859C76-7785-40B3-8995-F2178EE4C8ED}"/>
          </ac:inkMkLst>
        </pc:inkChg>
        <pc:inkChg chg="add mod">
          <ac:chgData name="Aniket Chhabra" userId="598e0514-bef3-4e71-b6aa-f2edd6441cff" providerId="ADAL" clId="{01E5435A-704E-49B6-968E-F714CB3F542B}" dt="2021-07-31T14:05:36.630" v="292"/>
          <ac:inkMkLst>
            <pc:docMk/>
            <pc:sldMk cId="0" sldId="266"/>
            <ac:inkMk id="17" creationId="{6816C85F-029E-47E9-966A-BD2F984224A8}"/>
          </ac:inkMkLst>
        </pc:inkChg>
        <pc:inkChg chg="add del mod">
          <ac:chgData name="Aniket Chhabra" userId="598e0514-bef3-4e71-b6aa-f2edd6441cff" providerId="ADAL" clId="{01E5435A-704E-49B6-968E-F714CB3F542B}" dt="2021-07-31T14:05:27.667" v="284"/>
          <ac:inkMkLst>
            <pc:docMk/>
            <pc:sldMk cId="0" sldId="266"/>
            <ac:inkMk id="18" creationId="{BD46DCA3-7705-4D75-9199-15187796EA54}"/>
          </ac:inkMkLst>
        </pc:inkChg>
        <pc:inkChg chg="add del mod">
          <ac:chgData name="Aniket Chhabra" userId="598e0514-bef3-4e71-b6aa-f2edd6441cff" providerId="ADAL" clId="{01E5435A-704E-49B6-968E-F714CB3F542B}" dt="2021-07-31T14:05:27.665" v="283"/>
          <ac:inkMkLst>
            <pc:docMk/>
            <pc:sldMk cId="0" sldId="266"/>
            <ac:inkMk id="19" creationId="{EAE74CE5-EC45-4D56-8909-9932B9E057BF}"/>
          </ac:inkMkLst>
        </pc:inkChg>
        <pc:inkChg chg="add del">
          <ac:chgData name="Aniket Chhabra" userId="598e0514-bef3-4e71-b6aa-f2edd6441cff" providerId="ADAL" clId="{01E5435A-704E-49B6-968E-F714CB3F542B}" dt="2021-07-31T14:05:27.669" v="285"/>
          <ac:inkMkLst>
            <pc:docMk/>
            <pc:sldMk cId="0" sldId="266"/>
            <ac:inkMk id="21" creationId="{8C573F04-BE2A-4F08-814B-8AB96CF9A5DA}"/>
          </ac:inkMkLst>
        </pc:inkChg>
        <pc:inkChg chg="add mod">
          <ac:chgData name="Aniket Chhabra" userId="598e0514-bef3-4e71-b6aa-f2edd6441cff" providerId="ADAL" clId="{01E5435A-704E-49B6-968E-F714CB3F542B}" dt="2021-07-31T14:05:36.630" v="292"/>
          <ac:inkMkLst>
            <pc:docMk/>
            <pc:sldMk cId="0" sldId="266"/>
            <ac:inkMk id="22" creationId="{B1C51DE0-64A8-4031-A0AF-714607C7DDF3}"/>
          </ac:inkMkLst>
        </pc:inkChg>
        <pc:inkChg chg="add mod">
          <ac:chgData name="Aniket Chhabra" userId="598e0514-bef3-4e71-b6aa-f2edd6441cff" providerId="ADAL" clId="{01E5435A-704E-49B6-968E-F714CB3F542B}" dt="2021-07-31T14:05:36.630" v="292"/>
          <ac:inkMkLst>
            <pc:docMk/>
            <pc:sldMk cId="0" sldId="266"/>
            <ac:inkMk id="24" creationId="{9246A45C-5677-46E7-AC68-8B9020680E82}"/>
          </ac:inkMkLst>
        </pc:inkChg>
        <pc:inkChg chg="add mod">
          <ac:chgData name="Aniket Chhabra" userId="598e0514-bef3-4e71-b6aa-f2edd6441cff" providerId="ADAL" clId="{01E5435A-704E-49B6-968E-F714CB3F542B}" dt="2021-07-31T14:05:36.630" v="292"/>
          <ac:inkMkLst>
            <pc:docMk/>
            <pc:sldMk cId="0" sldId="266"/>
            <ac:inkMk id="25" creationId="{57DFC924-0DEB-4861-BE37-0D5F8D8568A1}"/>
          </ac:inkMkLst>
        </pc:inkChg>
        <pc:inkChg chg="add mod">
          <ac:chgData name="Aniket Chhabra" userId="598e0514-bef3-4e71-b6aa-f2edd6441cff" providerId="ADAL" clId="{01E5435A-704E-49B6-968E-F714CB3F542B}" dt="2021-07-31T14:05:36.630" v="292"/>
          <ac:inkMkLst>
            <pc:docMk/>
            <pc:sldMk cId="0" sldId="266"/>
            <ac:inkMk id="27" creationId="{7A8876A5-7A09-413E-B338-0AC75B59E0E0}"/>
          </ac:inkMkLst>
        </pc:inkChg>
        <pc:inkChg chg="add">
          <ac:chgData name="Aniket Chhabra" userId="598e0514-bef3-4e71-b6aa-f2edd6441cff" providerId="ADAL" clId="{01E5435A-704E-49B6-968E-F714CB3F542B}" dt="2021-07-31T14:07:18.275" v="293" actId="9405"/>
          <ac:inkMkLst>
            <pc:docMk/>
            <pc:sldMk cId="0" sldId="266"/>
            <ac:inkMk id="29" creationId="{77D7874F-88D7-426A-8C8F-352CB06DA108}"/>
          </ac:inkMkLst>
        </pc:inkChg>
        <pc:inkChg chg="add mod">
          <ac:chgData name="Aniket Chhabra" userId="598e0514-bef3-4e71-b6aa-f2edd6441cff" providerId="ADAL" clId="{01E5435A-704E-49B6-968E-F714CB3F542B}" dt="2021-07-31T14:07:23.314" v="299"/>
          <ac:inkMkLst>
            <pc:docMk/>
            <pc:sldMk cId="0" sldId="266"/>
            <ac:inkMk id="30" creationId="{20F947D9-295C-4C5A-B5B5-2BEB5D2ABCA7}"/>
          </ac:inkMkLst>
        </pc:inkChg>
        <pc:inkChg chg="add mod">
          <ac:chgData name="Aniket Chhabra" userId="598e0514-bef3-4e71-b6aa-f2edd6441cff" providerId="ADAL" clId="{01E5435A-704E-49B6-968E-F714CB3F542B}" dt="2021-07-31T14:07:23.314" v="299"/>
          <ac:inkMkLst>
            <pc:docMk/>
            <pc:sldMk cId="0" sldId="266"/>
            <ac:inkMk id="31" creationId="{DB7BDC7B-4E5D-435A-BC04-21E8DA92CC55}"/>
          </ac:inkMkLst>
        </pc:inkChg>
        <pc:inkChg chg="add mod">
          <ac:chgData name="Aniket Chhabra" userId="598e0514-bef3-4e71-b6aa-f2edd6441cff" providerId="ADAL" clId="{01E5435A-704E-49B6-968E-F714CB3F542B}" dt="2021-07-31T14:07:23.314" v="299"/>
          <ac:inkMkLst>
            <pc:docMk/>
            <pc:sldMk cId="0" sldId="266"/>
            <ac:inkMk id="1120" creationId="{D73ACE31-0184-4429-BCC5-6CC6B3DD7A67}"/>
          </ac:inkMkLst>
        </pc:inkChg>
        <pc:inkChg chg="add mod">
          <ac:chgData name="Aniket Chhabra" userId="598e0514-bef3-4e71-b6aa-f2edd6441cff" providerId="ADAL" clId="{01E5435A-704E-49B6-968E-F714CB3F542B}" dt="2021-07-31T14:07:23.314" v="299"/>
          <ac:inkMkLst>
            <pc:docMk/>
            <pc:sldMk cId="0" sldId="266"/>
            <ac:inkMk id="1121" creationId="{9A2D0B9A-7A25-412B-B1A1-FA2210787F3B}"/>
          </ac:inkMkLst>
        </pc:inkChg>
        <pc:inkChg chg="add mod">
          <ac:chgData name="Aniket Chhabra" userId="598e0514-bef3-4e71-b6aa-f2edd6441cff" providerId="ADAL" clId="{01E5435A-704E-49B6-968E-F714CB3F542B}" dt="2021-07-31T14:07:23.314" v="299"/>
          <ac:inkMkLst>
            <pc:docMk/>
            <pc:sldMk cId="0" sldId="266"/>
            <ac:inkMk id="1122" creationId="{3EBB9AAE-00EB-4DF7-8D0C-C607F643FD4B}"/>
          </ac:inkMkLst>
        </pc:inkChg>
        <pc:inkChg chg="add">
          <ac:chgData name="Aniket Chhabra" userId="598e0514-bef3-4e71-b6aa-f2edd6441cff" providerId="ADAL" clId="{01E5435A-704E-49B6-968E-F714CB3F542B}" dt="2021-07-31T14:08:15.283" v="300" actId="9405"/>
          <ac:inkMkLst>
            <pc:docMk/>
            <pc:sldMk cId="0" sldId="266"/>
            <ac:inkMk id="1124" creationId="{049A3F45-9A41-4469-B25E-4395334D14EE}"/>
          </ac:inkMkLst>
        </pc:inkChg>
      </pc:sldChg>
      <pc:sldChg chg="addSp modSp mod">
        <pc:chgData name="Aniket Chhabra" userId="598e0514-bef3-4e71-b6aa-f2edd6441cff" providerId="ADAL" clId="{01E5435A-704E-49B6-968E-F714CB3F542B}" dt="2021-07-31T00:41:06.490" v="229"/>
        <pc:sldMkLst>
          <pc:docMk/>
          <pc:sldMk cId="0" sldId="275"/>
        </pc:sldMkLst>
        <pc:spChg chg="mod">
          <ac:chgData name="Aniket Chhabra" userId="598e0514-bef3-4e71-b6aa-f2edd6441cff" providerId="ADAL" clId="{01E5435A-704E-49B6-968E-F714CB3F542B}" dt="2021-07-31T00:41:05.656" v="4" actId="27636"/>
          <ac:spMkLst>
            <pc:docMk/>
            <pc:sldMk cId="0" sldId="275"/>
            <ac:spMk id="1200" creationId="{00000000-0000-0000-0000-000000000000}"/>
          </ac:spMkLst>
        </pc:spChg>
        <pc:graphicFrameChg chg="add mod ord modVis">
          <ac:chgData name="Aniket Chhabra" userId="598e0514-bef3-4e71-b6aa-f2edd6441cff" providerId="ADAL" clId="{01E5435A-704E-49B6-968E-F714CB3F542B}" dt="2021-07-31T00:41:06.490" v="229"/>
          <ac:graphicFrameMkLst>
            <pc:docMk/>
            <pc:sldMk cId="0" sldId="275"/>
            <ac:graphicFrameMk id="2" creationId="{4EF3799F-2C0F-42A5-A37C-D053E3327C97}"/>
          </ac:graphicFrameMkLst>
        </pc:graphicFrameChg>
      </pc:sldChg>
      <pc:sldMasterChg chg="addSp modSp mod">
        <pc:chgData name="Aniket Chhabra" userId="598e0514-bef3-4e71-b6aa-f2edd6441cff" providerId="ADAL" clId="{01E5435A-704E-49B6-968E-F714CB3F542B}" dt="2021-07-31T00:41:06.258" v="34"/>
        <pc:sldMasterMkLst>
          <pc:docMk/>
          <pc:sldMasterMk cId="0" sldId="2147483648"/>
        </pc:sldMasterMkLst>
        <pc:graphicFrameChg chg="add mod ord modVis">
          <ac:chgData name="Aniket Chhabra" userId="598e0514-bef3-4e71-b6aa-f2edd6441cff" providerId="ADAL" clId="{01E5435A-704E-49B6-968E-F714CB3F542B}" dt="2021-07-31T00:41:06.258" v="34"/>
          <ac:graphicFrameMkLst>
            <pc:docMk/>
            <pc:sldMasterMk cId="0" sldId="2147483648"/>
            <ac:graphicFrameMk id="2" creationId="{42FC822F-73D3-4BE5-8A13-8636583D100F}"/>
          </ac:graphicFrameMkLst>
        </pc:graphicFrameChg>
      </pc:sldMasterChg>
      <pc:sldMasterChg chg="addSp modSp mod">
        <pc:chgData name="Aniket Chhabra" userId="598e0514-bef3-4e71-b6aa-f2edd6441cff" providerId="ADAL" clId="{01E5435A-704E-49B6-968E-F714CB3F542B}" dt="2021-07-31T00:41:06.274" v="49"/>
        <pc:sldMasterMkLst>
          <pc:docMk/>
          <pc:sldMasterMk cId="0" sldId="2147483660"/>
        </pc:sldMasterMkLst>
        <pc:graphicFrameChg chg="add mod ord modVis">
          <ac:chgData name="Aniket Chhabra" userId="598e0514-bef3-4e71-b6aa-f2edd6441cff" providerId="ADAL" clId="{01E5435A-704E-49B6-968E-F714CB3F542B}" dt="2021-07-31T00:41:06.274" v="49"/>
          <ac:graphicFrameMkLst>
            <pc:docMk/>
            <pc:sldMasterMk cId="0" sldId="2147483660"/>
            <ac:graphicFrameMk id="2" creationId="{9444B7F5-C1B1-4CD2-9A2D-36C3FC0CF87F}"/>
          </ac:graphicFrameMkLst>
        </pc:graphicFrameChg>
      </pc:sldMasterChg>
      <pc:sldMasterChg chg="addSp modSp mod">
        <pc:chgData name="Aniket Chhabra" userId="598e0514-bef3-4e71-b6aa-f2edd6441cff" providerId="ADAL" clId="{01E5435A-704E-49B6-968E-F714CB3F542B}" dt="2021-07-31T00:41:06.289" v="64"/>
        <pc:sldMasterMkLst>
          <pc:docMk/>
          <pc:sldMasterMk cId="0" sldId="2147483672"/>
        </pc:sldMasterMkLst>
        <pc:graphicFrameChg chg="add mod ord modVis">
          <ac:chgData name="Aniket Chhabra" userId="598e0514-bef3-4e71-b6aa-f2edd6441cff" providerId="ADAL" clId="{01E5435A-704E-49B6-968E-F714CB3F542B}" dt="2021-07-31T00:41:06.289" v="64"/>
          <ac:graphicFrameMkLst>
            <pc:docMk/>
            <pc:sldMasterMk cId="0" sldId="2147483672"/>
            <ac:graphicFrameMk id="2" creationId="{7C8979B3-92CD-4742-8B38-7095A8812643}"/>
          </ac:graphicFrameMkLst>
        </pc:graphicFrameChg>
      </pc:sldMasterChg>
      <pc:sldMasterChg chg="addSp modSp mod">
        <pc:chgData name="Aniket Chhabra" userId="598e0514-bef3-4e71-b6aa-f2edd6441cff" providerId="ADAL" clId="{01E5435A-704E-49B6-968E-F714CB3F542B}" dt="2021-07-31T00:41:06.236" v="19"/>
        <pc:sldMasterMkLst>
          <pc:docMk/>
          <pc:sldMasterMk cId="0" sldId="2147483684"/>
        </pc:sldMasterMkLst>
        <pc:graphicFrameChg chg="add mod ord modVis">
          <ac:chgData name="Aniket Chhabra" userId="598e0514-bef3-4e71-b6aa-f2edd6441cff" providerId="ADAL" clId="{01E5435A-704E-49B6-968E-F714CB3F542B}" dt="2021-07-31T00:41:06.236" v="19"/>
          <ac:graphicFrameMkLst>
            <pc:docMk/>
            <pc:sldMasterMk cId="0" sldId="2147483684"/>
            <ac:graphicFrameMk id="2" creationId="{ACA994FB-37B6-4E49-AAEA-5185B1ECDFC5}"/>
          </ac:graphicFrameMkLst>
        </pc:graphicFrameChg>
      </pc:sldMasterChg>
      <pc:sldMasterChg chg="addSp modSp mod">
        <pc:chgData name="Aniket Chhabra" userId="598e0514-bef3-4e71-b6aa-f2edd6441cff" providerId="ADAL" clId="{01E5435A-704E-49B6-968E-F714CB3F542B}" dt="2021-07-31T00:41:06.305" v="79"/>
        <pc:sldMasterMkLst>
          <pc:docMk/>
          <pc:sldMasterMk cId="0" sldId="2147483696"/>
        </pc:sldMasterMkLst>
        <pc:graphicFrameChg chg="add mod ord modVis">
          <ac:chgData name="Aniket Chhabra" userId="598e0514-bef3-4e71-b6aa-f2edd6441cff" providerId="ADAL" clId="{01E5435A-704E-49B6-968E-F714CB3F542B}" dt="2021-07-31T00:41:06.305" v="79"/>
          <ac:graphicFrameMkLst>
            <pc:docMk/>
            <pc:sldMasterMk cId="0" sldId="2147483696"/>
            <ac:graphicFrameMk id="2" creationId="{91313A93-1C62-474B-80DE-B3F01170C803}"/>
          </ac:graphicFrameMkLst>
        </pc:graphicFrameChg>
      </pc:sldMasterChg>
      <pc:sldMasterChg chg="addSp modSp mod">
        <pc:chgData name="Aniket Chhabra" userId="598e0514-bef3-4e71-b6aa-f2edd6441cff" providerId="ADAL" clId="{01E5435A-704E-49B6-968E-F714CB3F542B}" dt="2021-07-31T00:41:06.336" v="94"/>
        <pc:sldMasterMkLst>
          <pc:docMk/>
          <pc:sldMasterMk cId="0" sldId="2147483708"/>
        </pc:sldMasterMkLst>
        <pc:graphicFrameChg chg="add mod ord modVis">
          <ac:chgData name="Aniket Chhabra" userId="598e0514-bef3-4e71-b6aa-f2edd6441cff" providerId="ADAL" clId="{01E5435A-704E-49B6-968E-F714CB3F542B}" dt="2021-07-31T00:41:06.336" v="94"/>
          <ac:graphicFrameMkLst>
            <pc:docMk/>
            <pc:sldMasterMk cId="0" sldId="2147483708"/>
            <ac:graphicFrameMk id="2" creationId="{19FE30D1-3E2D-408A-89AC-DD53D1660C71}"/>
          </ac:graphicFrameMkLst>
        </pc:graphicFrameChg>
      </pc:sldMasterChg>
      <pc:sldMasterChg chg="addSp modSp mod">
        <pc:chgData name="Aniket Chhabra" userId="598e0514-bef3-4e71-b6aa-f2edd6441cff" providerId="ADAL" clId="{01E5435A-704E-49B6-968E-F714CB3F542B}" dt="2021-07-31T00:41:06.352" v="109"/>
        <pc:sldMasterMkLst>
          <pc:docMk/>
          <pc:sldMasterMk cId="0" sldId="2147483720"/>
        </pc:sldMasterMkLst>
        <pc:graphicFrameChg chg="add mod ord modVis">
          <ac:chgData name="Aniket Chhabra" userId="598e0514-bef3-4e71-b6aa-f2edd6441cff" providerId="ADAL" clId="{01E5435A-704E-49B6-968E-F714CB3F542B}" dt="2021-07-31T00:41:06.352" v="109"/>
          <ac:graphicFrameMkLst>
            <pc:docMk/>
            <pc:sldMasterMk cId="0" sldId="2147483720"/>
            <ac:graphicFrameMk id="2" creationId="{C8FFE625-18AE-4BE3-B7C7-AE0DDA7D143E}"/>
          </ac:graphicFrameMkLst>
        </pc:graphicFrameChg>
      </pc:sldMasterChg>
      <pc:sldMasterChg chg="addSp modSp mod">
        <pc:chgData name="Aniket Chhabra" userId="598e0514-bef3-4e71-b6aa-f2edd6441cff" providerId="ADAL" clId="{01E5435A-704E-49B6-968E-F714CB3F542B}" dt="2021-07-31T00:41:06.358" v="124"/>
        <pc:sldMasterMkLst>
          <pc:docMk/>
          <pc:sldMasterMk cId="0" sldId="2147483732"/>
        </pc:sldMasterMkLst>
        <pc:graphicFrameChg chg="add mod ord modVis">
          <ac:chgData name="Aniket Chhabra" userId="598e0514-bef3-4e71-b6aa-f2edd6441cff" providerId="ADAL" clId="{01E5435A-704E-49B6-968E-F714CB3F542B}" dt="2021-07-31T00:41:06.358" v="124"/>
          <ac:graphicFrameMkLst>
            <pc:docMk/>
            <pc:sldMasterMk cId="0" sldId="2147483732"/>
            <ac:graphicFrameMk id="2" creationId="{8DE2A1CB-667B-40F7-9258-9F0A2D14DE95}"/>
          </ac:graphicFrameMkLst>
        </pc:graphicFrameChg>
      </pc:sldMasterChg>
      <pc:sldMasterChg chg="addSp modSp mod">
        <pc:chgData name="Aniket Chhabra" userId="598e0514-bef3-4e71-b6aa-f2edd6441cff" providerId="ADAL" clId="{01E5435A-704E-49B6-968E-F714CB3F542B}" dt="2021-07-31T00:41:06.390" v="139"/>
        <pc:sldMasterMkLst>
          <pc:docMk/>
          <pc:sldMasterMk cId="0" sldId="2147483744"/>
        </pc:sldMasterMkLst>
        <pc:graphicFrameChg chg="add mod ord modVis">
          <ac:chgData name="Aniket Chhabra" userId="598e0514-bef3-4e71-b6aa-f2edd6441cff" providerId="ADAL" clId="{01E5435A-704E-49B6-968E-F714CB3F542B}" dt="2021-07-31T00:41:06.390" v="139"/>
          <ac:graphicFrameMkLst>
            <pc:docMk/>
            <pc:sldMasterMk cId="0" sldId="2147483744"/>
            <ac:graphicFrameMk id="2" creationId="{D5124587-05C0-45BC-B720-A667570FF676}"/>
          </ac:graphicFrameMkLst>
        </pc:graphicFrameChg>
      </pc:sldMasterChg>
      <pc:sldMasterChg chg="addSp modSp mod">
        <pc:chgData name="Aniket Chhabra" userId="598e0514-bef3-4e71-b6aa-f2edd6441cff" providerId="ADAL" clId="{01E5435A-704E-49B6-968E-F714CB3F542B}" dt="2021-07-31T00:41:06.408" v="154"/>
        <pc:sldMasterMkLst>
          <pc:docMk/>
          <pc:sldMasterMk cId="0" sldId="2147483756"/>
        </pc:sldMasterMkLst>
        <pc:graphicFrameChg chg="add mod ord modVis">
          <ac:chgData name="Aniket Chhabra" userId="598e0514-bef3-4e71-b6aa-f2edd6441cff" providerId="ADAL" clId="{01E5435A-704E-49B6-968E-F714CB3F542B}" dt="2021-07-31T00:41:06.408" v="154"/>
          <ac:graphicFrameMkLst>
            <pc:docMk/>
            <pc:sldMasterMk cId="0" sldId="2147483756"/>
            <ac:graphicFrameMk id="2" creationId="{AABA0BF4-C4C6-4840-977F-49881900830F}"/>
          </ac:graphicFrameMkLst>
        </pc:graphicFrameChg>
      </pc:sldMasterChg>
      <pc:sldMasterChg chg="addSp modSp mod">
        <pc:chgData name="Aniket Chhabra" userId="598e0514-bef3-4e71-b6aa-f2edd6441cff" providerId="ADAL" clId="{01E5435A-704E-49B6-968E-F714CB3F542B}" dt="2021-07-31T00:41:06.418" v="169"/>
        <pc:sldMasterMkLst>
          <pc:docMk/>
          <pc:sldMasterMk cId="0" sldId="2147483768"/>
        </pc:sldMasterMkLst>
        <pc:graphicFrameChg chg="add mod ord modVis">
          <ac:chgData name="Aniket Chhabra" userId="598e0514-bef3-4e71-b6aa-f2edd6441cff" providerId="ADAL" clId="{01E5435A-704E-49B6-968E-F714CB3F542B}" dt="2021-07-31T00:41:06.418" v="169"/>
          <ac:graphicFrameMkLst>
            <pc:docMk/>
            <pc:sldMasterMk cId="0" sldId="2147483768"/>
            <ac:graphicFrameMk id="2" creationId="{44E5502D-069D-44F4-8957-C52B27972E1D}"/>
          </ac:graphicFrameMkLst>
        </pc:graphicFrameChg>
      </pc:sldMasterChg>
      <pc:sldMasterChg chg="addSp modSp mod">
        <pc:chgData name="Aniket Chhabra" userId="598e0514-bef3-4e71-b6aa-f2edd6441cff" providerId="ADAL" clId="{01E5435A-704E-49B6-968E-F714CB3F542B}" dt="2021-07-31T00:41:06.433" v="184"/>
        <pc:sldMasterMkLst>
          <pc:docMk/>
          <pc:sldMasterMk cId="0" sldId="2147483780"/>
        </pc:sldMasterMkLst>
        <pc:graphicFrameChg chg="add mod ord modVis">
          <ac:chgData name="Aniket Chhabra" userId="598e0514-bef3-4e71-b6aa-f2edd6441cff" providerId="ADAL" clId="{01E5435A-704E-49B6-968E-F714CB3F542B}" dt="2021-07-31T00:41:06.433" v="184"/>
          <ac:graphicFrameMkLst>
            <pc:docMk/>
            <pc:sldMasterMk cId="0" sldId="2147483780"/>
            <ac:graphicFrameMk id="2" creationId="{1702B298-9463-4A20-8C70-B2C194CA612B}"/>
          </ac:graphicFrameMkLst>
        </pc:graphicFrameChg>
      </pc:sldMasterChg>
      <pc:sldMasterChg chg="addSp modSp mod">
        <pc:chgData name="Aniket Chhabra" userId="598e0514-bef3-4e71-b6aa-f2edd6441cff" providerId="ADAL" clId="{01E5435A-704E-49B6-968E-F714CB3F542B}" dt="2021-07-31T00:41:06.458" v="199"/>
        <pc:sldMasterMkLst>
          <pc:docMk/>
          <pc:sldMasterMk cId="0" sldId="2147483792"/>
        </pc:sldMasterMkLst>
        <pc:graphicFrameChg chg="add mod ord modVis">
          <ac:chgData name="Aniket Chhabra" userId="598e0514-bef3-4e71-b6aa-f2edd6441cff" providerId="ADAL" clId="{01E5435A-704E-49B6-968E-F714CB3F542B}" dt="2021-07-31T00:41:06.458" v="199"/>
          <ac:graphicFrameMkLst>
            <pc:docMk/>
            <pc:sldMasterMk cId="0" sldId="2147483792"/>
            <ac:graphicFrameMk id="2" creationId="{2B8237EB-1E84-4340-971E-C29D87A1342D}"/>
          </ac:graphicFrameMkLst>
        </pc:graphicFrameChg>
      </pc:sldMasterChg>
      <pc:sldMasterChg chg="addSp modSp mod">
        <pc:chgData name="Aniket Chhabra" userId="598e0514-bef3-4e71-b6aa-f2edd6441cff" providerId="ADAL" clId="{01E5435A-704E-49B6-968E-F714CB3F542B}" dt="2021-07-31T00:41:06.474" v="214"/>
        <pc:sldMasterMkLst>
          <pc:docMk/>
          <pc:sldMasterMk cId="0" sldId="2147483804"/>
        </pc:sldMasterMkLst>
        <pc:graphicFrameChg chg="add mod ord modVis">
          <ac:chgData name="Aniket Chhabra" userId="598e0514-bef3-4e71-b6aa-f2edd6441cff" providerId="ADAL" clId="{01E5435A-704E-49B6-968E-F714CB3F542B}" dt="2021-07-31T00:41:06.474" v="214"/>
          <ac:graphicFrameMkLst>
            <pc:docMk/>
            <pc:sldMasterMk cId="0" sldId="2147483804"/>
            <ac:graphicFrameMk id="2" creationId="{407EB745-1306-42FC-91E2-EDA0F75EFD8C}"/>
          </ac:graphicFrameMkLst>
        </pc:graphicFrame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07.884"/>
    </inkml:context>
    <inkml:brush xml:id="br0">
      <inkml:brushProperty name="width" value="0.2" units="cm"/>
      <inkml:brushProperty name="height" value="0.2" units="cm"/>
    </inkml:brush>
  </inkml:definitions>
  <inkml:trace contextRef="#ctx0" brushRef="#br0">1 0 504 0 0,'4'1'639'0'0,"264"41"3866"0"0,30 15-2650 0 0,51 8-385 0 0,154-5-492 0 0,-363-46-784 0 0,343 28 431 0 0,-211-20-432 0 0,383 30 731 0 0,-276-34-628 0 0,-44-3-268 0 0,68 2 22 0 0,-305-15-44 0 0,171 5 45 0 0,392 16-63 0 0,660 99 105 0 0,-444-35 1263 0 0,-789-81-549 0 0,135-9 0 0 0,-208-2-2227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24.468"/>
    </inkml:context>
    <inkml:brush xml:id="br0">
      <inkml:brushProperty name="width" value="0.2" units="cm"/>
      <inkml:brushProperty name="height" value="0.2" units="cm"/>
    </inkml:brush>
  </inkml:definitions>
  <inkml:trace contextRef="#ctx0" brushRef="#br0">420 58 828 0 0,'0'0'814'0'0,"5"-11"1498"0"0,10-20 1201 0 0,-7 16-1840 0 0,-57 148-614 0 0,-68 314 1000 0 0,111-420-1965 0 0,2-10-55 0 0,-149 545 1204 0 0,121-464-921 0 0,-23 121 1 0 0,44-163 68 0 0,3 0-1 0 0,-1 58 1 0 0,6-99 275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29.085"/>
    </inkml:context>
    <inkml:brush xml:id="br0">
      <inkml:brushProperty name="width" value="0.2" units="cm"/>
      <inkml:brushProperty name="height" value="0.2" units="cm"/>
    </inkml:brush>
  </inkml:definitions>
  <inkml:trace contextRef="#ctx0" brushRef="#br0">89 54 432 0 0,'0'-1'162'0'0,"0"0"0"0"0,0 0 0 0 0,0 0 0 0 0,0 0 0 0 0,0 0 0 0 0,0 0 0 0 0,0 0 0 0 0,0 0 0 0 0,0 0 0 0 0,0 0 0 0 0,1 0 0 0 0,-1 0 0 0 0,0 1 0 0 0,1-3 0 0 0,5-1 60 0 0,-1 0 0 0 0,1 0-1 0 0,-1 0 1 0 0,1 1 0 0 0,0 0-1 0 0,0 0 1 0 0,1 1 0 0 0,-1 0 0 0 0,0 0-1 0 0,1 0 1 0 0,-1 1 0 0 0,13-2-1 0 0,-10 3-138 0 0,0 0 0 0 0,0 0 0 0 0,0 0 0 0 0,0 1 0 0 0,0 1 1 0 0,0 0-1 0 0,-1 0 0 0 0,1 0 0 0 0,12 7 0 0 0,-15-7-64 0 0,-1 0 1 0 0,0 1 0 0 0,-1 0-1 0 0,1 0 1 0 0,0 0 0 0 0,-1 1 0 0 0,0-1-1 0 0,0 1 1 0 0,0 0 0 0 0,0 0-1 0 0,-1 1 1 0 0,1-1 0 0 0,-1 1 0 0 0,0-1-1 0 0,3 8 1 0 0,-5-8-16 0 0,1 0 1 0 0,-1 0-1 0 0,0 0 1 0 0,-1 0-1 0 0,1 0 1 0 0,-1 1-1 0 0,0-1 0 0 0,0 0 1 0 0,0 0-1 0 0,0 0 1 0 0,-1 0-1 0 0,0 0 1 0 0,1 0-1 0 0,-2 0 0 0 0,1 0 1 0 0,0 0-1 0 0,-1 0 1 0 0,0 0-1 0 0,0-1 0 0 0,0 1 1 0 0,-2 3-1 0 0,-8 9 4 0 0,-1 0-1 0 0,0-1 0 0 0,-1-1 1 0 0,0 0-1 0 0,-1-1 0 0 0,-17 12 1 0 0,-105 60 472 0 0,119-75-328 0 0,-44 28 768 0 0,61-38-902 0 0,1 0 0 0 0,-1 1 0 0 0,1-1 0 0 0,-1 0 0 0 0,0 1 0 0 0,1-1 0 0 0,-1 0 0 0 0,1 1 0 0 0,0-1 0 0 0,-1 1 0 0 0,1-1 0 0 0,-1 1 0 0 0,1-1 0 0 0,0 1 0 0 0,-1-1 0 0 0,1 1 0 0 0,0-1 0 0 0,-1 1 0 0 0,1-1 0 0 0,0 1 0 0 0,0 0 0 0 0,0-1 0 0 0,-1 1 0 0 0,1-1 0 0 0,0 1 0 0 0,0 0 0 0 0,0-1 0 0 0,0 1 0 0 0,0 0 0 0 0,0-1 0 0 0,0 1 0 0 0,1-1 0 0 0,-1 1 0 0 0,0 0 0 0 0,0-1 0 0 0,0 1 0 0 0,1-1 0 0 0,-1 1 0 0 0,0 0 0 0 0,0-1 0 0 0,1 1 0 0 0,-1-1 0 0 0,1 1 0 0 0,-1-1 0 0 0,0 1 0 0 0,1-1 0 0 0,-1 0 0 0 0,1 1 0 0 0,-1-1 0 0 0,1 1 1 0 0,-1-1-1 0 0,1 0 0 0 0,-1 0 0 0 0,1 1 0 0 0,0-1 0 0 0,0 0 0 0 0,32 15 316 0 0,30 1 28 0 0,1-3 1 0 0,130 10 0 0 0,-169-21-355 0 0,8 1-2180 0 0,-11-2-2204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30.742"/>
    </inkml:context>
    <inkml:brush xml:id="br0">
      <inkml:brushProperty name="width" value="0.2" units="cm"/>
      <inkml:brushProperty name="height" value="0.2" units="cm"/>
    </inkml:brush>
  </inkml:definitions>
  <inkml:trace contextRef="#ctx0" brushRef="#br0">0 17 1212 0 0,'13'-7'5289'0'0,"-1"-2"-4536"0"0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31.085"/>
    </inkml:context>
    <inkml:brush xml:id="br0">
      <inkml:brushProperty name="width" value="0.2" units="cm"/>
      <inkml:brushProperty name="height" value="0.2" units="cm"/>
    </inkml:brush>
  </inkml:definitions>
  <inkml:trace contextRef="#ctx0" brushRef="#br0">13 3 764 0 0,'0'0'1630'0'0,"1"0"-1540"0"0,0-1-1 0 0,-1 1 0 0 0,1 0 0 0 0,0 0 1 0 0,-1-1-1 0 0,1 1 0 0 0,0 0 1 0 0,-1 0-1 0 0,1 0 0 0 0,0-1 1 0 0,0 1-1 0 0,-1 0 0 0 0,1 0 0 0 0,0 0 1 0 0,1 1-1 0 0,0 1 36 0 0,0 1 0 0 0,0-1 0 0 0,0 1 0 0 0,0 0 0 0 0,0 0 0 0 0,-1 0 0 0 0,1 0 0 0 0,-1 0 0 0 0,0 0 0 0 0,0 1 0 0 0,0-1 0 0 0,0 0 0 0 0,-1 0 0 0 0,1 1 0 0 0,-1-1 0 0 0,0 7 0 0 0,0 13 174 0 0,-2 29 0 0 0,0-34-126 0 0,-2 19 184 0 0,-14 59 1 0 0,-2 17-2243 0 0,19-99-230 0 0,1 0 1085 0 0</inkml:trace>
  <inkml:trace contextRef="#ctx0" brushRef="#br0" timeOffset="1">438 81 392 0 0,'13'-31'4762'0'0,"-2"40"-4345"0"0,-5 29 297 0 0,-3 0 1 0 0,-1 55 0 0 0,-2-83-638 0 0,-2 36 406 0 0,-8 48 1 0 0,1-18-190 0 0,7-63-486 0 0,-1 41-4508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35.690"/>
    </inkml:context>
    <inkml:brush xml:id="br0">
      <inkml:brushProperty name="width" value="0.2" units="cm"/>
      <inkml:brushProperty name="height" value="0.2" units="cm"/>
    </inkml:brush>
  </inkml:definitions>
  <inkml:trace contextRef="#ctx0" brushRef="#br0">16 32 252 0 0,'-2'-2'2045'0'0,"-7"-6"-732"0"0,8 7-1099 0 0,0 0 0 0 0,1-1 0 0 0,-1 1 0 0 0,1 0 0 0 0,0-1 0 0 0,-1 1 0 0 0,1-1 0 0 0,0 1 0 0 0,0 0 0 0 0,-1-1-1 0 0,1 1 1 0 0,0-1 0 0 0,1-2 0 0 0,15 4 397 0 0,0 1 0 0 0,17 2 0 0 0,-8 0-444 0 0,126 3 66 0 0,-96-2-164 0 0,-5-2-53 0 0,14 1 755 0 0,-60-3-453 0 0,6-3-257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7:18.273"/>
    </inkml:context>
    <inkml:brush xml:id="br0">
      <inkml:brushProperty name="width" value="0.2" units="cm"/>
      <inkml:brushProperty name="height" value="0.2" units="cm"/>
    </inkml:brush>
  </inkml:definitions>
  <inkml:trace contextRef="#ctx0" brushRef="#br0">0 156 660 0 0,'13'-30'396'0'0,"5"5"48"0"0,-1 0-388 0 0,0 0-132 0 0,3-1-424 0 0,-1 1 164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7:20.359"/>
    </inkml:context>
    <inkml:brush xml:id="br0">
      <inkml:brushProperty name="width" value="0.2" units="cm"/>
      <inkml:brushProperty name="height" value="0.2" units="cm"/>
    </inkml:brush>
  </inkml:definitions>
  <inkml:trace contextRef="#ctx0" brushRef="#br0">12 160 1124 0 0,'-11'-5'5987'0'0,"10"4"-5837"0"0,4-3-39 0 0,-1 1 0 0 0,1-1 1 0 0,0 1-1 0 0,-1 0 0 0 0,1 0 1 0 0,1 0-1 0 0,-1 0 0 0 0,0 1 1 0 0,1-1-1 0 0,-1 1 0 0 0,6-2 1 0 0,50-24 246 0 0,-42 21-228 0 0,25-10-23 0 0,0 2 0 0 0,1 1 0 0 0,54-9 0 0 0,-66 18-1717 0 0,0 1-1 0 0,62 1 0 0 0,-69 4-666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7:20.738"/>
    </inkml:context>
    <inkml:brush xml:id="br0">
      <inkml:brushProperty name="width" value="0.2" units="cm"/>
      <inkml:brushProperty name="height" value="0.2" units="cm"/>
    </inkml:brush>
  </inkml:definitions>
  <inkml:trace contextRef="#ctx0" brushRef="#br0">1 127 1036 0 0,'2'-2'2826'0'0,"21"-12"-2242"0"0,0 2 0 0 0,1 0 1 0 0,1 2-1 0 0,28-8 1 0 0,106-23-2746 0 0,-109 30 533 0 0,-21 4 1037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7:21.070"/>
    </inkml:context>
    <inkml:brush xml:id="br0">
      <inkml:brushProperty name="width" value="0.2" units="cm"/>
      <inkml:brushProperty name="height" value="0.2" units="cm"/>
    </inkml:brush>
  </inkml:definitions>
  <inkml:trace contextRef="#ctx0" brushRef="#br0">25 109 392 0 0,'-5'-10'4335'0'0,"4"10"-4196"0"0,0 0-77 0 0,0 1 1 0 0,0-1-1 0 0,-1 1 0 0 0,1-1 0 0 0,0 1 0 0 0,0 0 0 0 0,0 0 0 0 0,0-1 0 0 0,1 1 0 0 0,-1 0 0 0 0,0 0 0 0 0,0 0 0 0 0,0 0 0 0 0,1 0 0 0 0,-1 0 0 0 0,1 0 0 0 0,-1 0 0 0 0,0 0 0 0 0,1 0 0 0 0,0 1 0 0 0,-1-1 0 0 0,1 0 0 0 0,0 0 1 0 0,0 0-1 0 0,-1 2 0 0 0,1 0 7 0 0,1 0 1 0 0,-1 0 0 0 0,1 0-1 0 0,-1 0 1 0 0,1 0-1 0 0,0 0 1 0 0,0 0 0 0 0,0-1-1 0 0,1 1 1 0 0,1 3 0 0 0,3 4 67 0 0,1-1 1 0 0,0 1 0 0 0,1-1-1 0 0,13 13 1 0 0,1-5 3 0 0,0 0 0 0 0,0-2 0 0 0,2 0 0 0 0,0-2 1 0 0,1 0-1 0 0,0-2 0 0 0,0-1 0 0 0,1 0 0 0 0,1-2 0 0 0,-1-1 0 0 0,1-2 0 0 0,1 0 0 0 0,48 1 1 0 0,-69-6-68 0 0,1 0 1 0 0,0-1-1 0 0,0 0 1 0 0,-1-1-1 0 0,1 1 1 0 0,-1-1-1 0 0,1-1 1 0 0,-1 1-1 0 0,0-1 1 0 0,7-4 0 0 0,-10 5-46 0 0,-1 0 0 0 0,0 0 1 0 0,0-1-1 0 0,0 1 1 0 0,-1-1-1 0 0,1 1 1 0 0,0-1-1 0 0,-1 0 0 0 0,0 0 1 0 0,0 0-1 0 0,0 0 1 0 0,0 0-1 0 0,0-1 1 0 0,-1 1-1 0 0,1 0 0 0 0,-1-1 1 0 0,0 0-1 0 0,0 1 1 0 0,0-1-1 0 0,0 0 1 0 0,-1 1-1 0 0,1-8 0 0 0,-2 3-10 0 0,0-1 0 0 0,0 0 1 0 0,-1 1-1 0 0,0-1 0 0 0,0 1 0 0 0,-1 0 0 0 0,0 0 0 0 0,-1 0 0 0 0,0 0 0 0 0,0 1 0 0 0,0-1 0 0 0,-1 1 0 0 0,0 0 0 0 0,-1 0 0 0 0,1 1 0 0 0,-1-1 0 0 0,-12-8 0 0 0,-4-3-8 0 0,0 2 0 0 0,-1 1-1 0 0,-1 0 1 0 0,-33-14-1 0 0,43 23-382 0 0,-1 0 0 0 0,-18-5 0 0 0,23 9-785 0 0,-1 0-1 0 0,1 0 1 0 0,-20 0 0 0 0</inkml:trace>
  <inkml:trace contextRef="#ctx0" brushRef="#br0" timeOffset="1">787 57 720 0 0,'4'0'1482'0'0,"69"6"4371"0"0,-70-6-5329 0 0,-1 1-377 0 0,0 0 56 0 0,9 4-1131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7:22.305"/>
    </inkml:context>
    <inkml:brush xml:id="br0">
      <inkml:brushProperty name="width" value="0.2" units="cm"/>
      <inkml:brushProperty name="height" value="0.2" units="cm"/>
    </inkml:brush>
  </inkml:definitions>
  <inkml:trace contextRef="#ctx0" brushRef="#br0">101 124 36 0 0,'7'9'4138'0'0,"-6"-7"-3986"0"0,-11 40 2249 0 0,6-32-2043 0 0,1 0-1 0 0,1 0 0 0 0,0 1 0 0 0,-1 16 0 0 0,4-19-280 0 0,-1 1 0 0 0,1-1 0 0 0,1 1 0 0 0,-1-1 0 0 0,1 1 0 0 0,1-1 0 0 0,0 0 0 0 0,0 0 0 0 0,0 0 0 0 0,1-1-1 0 0,0 1 1 0 0,1-1 0 0 0,0 0 0 0 0,0 0 0 0 0,8 8 0 0 0,-2-4 7 0 0,0 0 1 0 0,1-1-1 0 0,1-1 0 0 0,-1 0 0 0 0,2 0 1 0 0,-1-1-1 0 0,19 7 0 0 0,-28-14-12 0 0,0 0 0 0 0,0 0-1 0 0,0 0 1 0 0,0-1 0 0 0,0 1 0 0 0,0-1-1 0 0,0 0 1 0 0,8-1 0 0 0,-10 1-40 0 0,0-1-20 0 0,-1 1 0 0 0,1 0 0 0 0,0-1 0 0 0,-1 1 0 0 0,1-1 0 0 0,-1 1 0 0 0,1-1 0 0 0,-1 0-1 0 0,1 0 1 0 0,-1 0 0 0 0,0 1 0 0 0,1-1 0 0 0,-1-1 0 0 0,0 1 0 0 0,0 0 0 0 0,1 0 0 0 0,-1 0 0 0 0,0-1-1 0 0,0 1 1 0 0,0 0 0 0 0,-1-1 0 0 0,1 1 0 0 0,0-1 0 0 0,0 1 0 0 0,-1-1 0 0 0,1 1 0 0 0,-1-1-1 0 0,0 0 1 0 0,1 1 0 0 0,-1-1 0 0 0,0 0 0 0 0,0 1 0 0 0,0-3 0 0 0,0-3 7 0 0,0-1 0 0 0,0 1 0 0 0,-1 0 0 0 0,0 0-1 0 0,-3-12 1 0 0,0 7-22 0 0,-1 0-1 0 0,0 0 1 0 0,-1 0-1 0 0,0 1 0 0 0,-1 0 1 0 0,0 0-1 0 0,0 1 1 0 0,-2-1-1 0 0,1 2 0 0 0,-1-1 1 0 0,-17-13-1 0 0,2 4-3 0 0,-2 1-1 0 0,0 1 1 0 0,-50-24-1 0 0,70 38-397 0 0,0 1-1 0 0,0-1 0 0 0,0 1 1 0 0,0 0-1 0 0,-1 0 1 0 0,1 1-1 0 0,-1 0 1 0 0,1 0-1 0 0,-1 0 1 0 0,-11 1-1 0 0</inkml:trace>
  <inkml:trace contextRef="#ctx0" brushRef="#br0" timeOffset="1">532 10 704 0 0,'7'-2'331'0'0,"0"0"-1"0"0,1 0 1 0 0,-1 1-1 0 0,1 0 1 0 0,-1 0-1 0 0,1 1 1 0 0,-1 0 0 0 0,1 0-1 0 0,-1 0 1 0 0,1 1-1 0 0,-1 1 1 0 0,12 3-1 0 0,-8-2-86 0 0,0 2 0 0 0,-1 0-1 0 0,0 0 1 0 0,0 1-1 0 0,0 0 1 0 0,-1 0-1 0 0,15 13 1 0 0,-6-1-24 0 0,0 1 0 0 0,-1 1 1 0 0,-1 0-1 0 0,-1 1 0 0 0,-1 1 0 0 0,19 39 0 0 0,-25-45-109 0 0,-2 1 0 0 0,0 0 0 0 0,-1 0-1 0 0,0 0 1 0 0,-2 0 0 0 0,0 1-1 0 0,-1 0 1 0 0,-1 0 0 0 0,0-1 0 0 0,-1 1-1 0 0,-1 0 1 0 0,-1 0 0 0 0,-1-1 0 0 0,-8 33-1 0 0,-18 77 2709 0 0,29-124-2539 0 0,0-2-100 0 0,0-1-167 0 0,0 1 0 0 0,1-1 0 0 0,-1 0 0 0 0,0 1 0 0 0,0-1-1 0 0,0 0 1 0 0,1 1 0 0 0,-1-1 0 0 0,0 0 0 0 0,0 1 0 0 0,1-1 0 0 0,-1 0 0 0 0,0 0 0 0 0,0 1 0 0 0,1-1 0 0 0,-1 0 0 0 0,0 0 0 0 0,1 1 0 0 0,-1-1 0 0 0,0 0 0 0 0,1 0 0 0 0,-1 0 0 0 0,1 0 0 0 0,-1 0-1 0 0,0 0 1 0 0,1 0 0 0 0,-1 1 0 0 0,0-1 0 0 0,1 0 0 0 0,-1 0 0 0 0,1 0 0 0 0,-1-1 0 0 0,0 1 0 0 0,1 0 0 0 0,45-8-1 0 0,57-19 0 0 0,28-5-1909 0 0,45 3-5606 0 0,-156 27 5399 0 0</inkml:trace>
  <inkml:trace contextRef="#ctx0" brushRef="#br0" timeOffset="2">1736 185 744 0 0,'25'-30'5044'0'0,"-22"33"-4840"0"0,-1 0 0 0 0,0 0 0 0 0,1 0-1 0 0,-1 0 1 0 0,-1 0 0 0 0,1 0 0 0 0,0 1 0 0 0,-1-1 0 0 0,0 1 0 0 0,2 4 0 0 0,7 44 1008 0 0,-4-21-605 0 0,3 20 296 0 0,-1 0-1 0 0,0 99 1 0 0,-6-105 912 0 0,13-48-1635 0 0,31-15-89 0 0,-35 12-99 0 0,1 1 1 0 0,19-6 0 0 0,-19 9-2 0 0,0 0 1 0 0,0 1-1 0 0,1 0 0 0 0,-1 0 1 0 0,0 2-1 0 0,0-1 0 0 0,0 2 0 0 0,0-1 1 0 0,23 7-1 0 0,-29-6 8 0 0,0 1 0 0 0,0-1 0 0 0,0 1 0 0 0,0 0 0 0 0,-1 0 0 0 0,1 1 0 0 0,-1 0 0 0 0,10 8 0 0 0,-12-9-17 0 0,0 1-1 0 0,0-1 1 0 0,-1 0 0 0 0,0 1-1 0 0,1 0 1 0 0,-1 0-1 0 0,0-1 1 0 0,-1 1-1 0 0,1 1 1 0 0,-1-1-1 0 0,1 0 1 0 0,-1 0-1 0 0,-1 0 1 0 0,2 7-1 0 0,-2-5-162 0 0,-1-1-1 0 0,1 0 0 0 0,-1 0 0 0 0,0 0 1 0 0,0 0-1 0 0,0 0 0 0 0,-1 0 1 0 0,1 0-1 0 0,-1 0 0 0 0,0-1 1 0 0,-1 1-1 0 0,1-1 0 0 0,-1 1 0 0 0,0-1 1 0 0,-7 8-1 0 0,4-5-523 0 0,-1-1 0 0 0,0 1 0 0 0,0-1 0 0 0,-1 0-1 0 0,1-1 1 0 0,-1 0 0 0 0,-14 7 0 0 0,-6-13-2592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09.969"/>
    </inkml:context>
    <inkml:brush xml:id="br0">
      <inkml:brushProperty name="width" value="0.2" units="cm"/>
      <inkml:brushProperty name="height" value="0.2" units="cm"/>
    </inkml:brush>
  </inkml:definitions>
  <inkml:trace contextRef="#ctx0" brushRef="#br0">4 2727 888 0 0,'-1'3'250'0'0,"0"0"0"0"0,1 0 0 0 0,-1 0 0 0 0,1 0 0 0 0,-1 0 0 0 0,1 0 0 0 0,0 0 0 0 0,1 0 0 0 0,-1 1 0 0 0,0-1 0 0 0,1 0 0 0 0,0 0 0 0 0,-1 0 0 0 0,1 0 0 0 0,2 4 0 0 0,0-2 1 0 0,0 0 1 0 0,0 0-1 0 0,0 0 1 0 0,1-1-1 0 0,0 1 0 0 0,0-1 1 0 0,8 7-1 0 0,2-1 95 0 0,0 0-1 0 0,0-1 1 0 0,1 0-1 0 0,28 10 1 0 0,10 2 283 0 0,2-3 1 0 0,102 21-1 0 0,-66-25-250 0 0,94 3-1 0 0,-144-17-280 0 0,1-1 1 0 0,-1-2-1 0 0,77-16 0 0 0,119-45 146 0 0,-146 31-128 0 0,-1-3 1 0 0,-2-5-1 0 0,-1-3 0 0 0,-3-4 1 0 0,105-78-1 0 0,88-107 235 0 0,-128 103-262 0 0,-43 41-48 0 0,347-300-146 0 0,-22-24 50 0 0,-53 46 93 0 0,-251 259-99 0 0,164-106-1 0 0,-137 113-16 0 0,187-89-1 0 0,-207 127 76 0 0,2 6-1 0 0,3 7 0 0 0,2 5 1 0 0,291-52-1 0 0,-123 68 7 0 0,21 41-2 0 0,-259-4-8 0 0,-1 4 1 0 0,112 32 0 0 0,-68-4 10 0 0,-3 5 1 0 0,167 93-1 0 0,18 35 92 0 0,-219-122-55 0 0,120 105 0 0 0,179 229 78 0 0,-297-300-63 0 0,268 347 336 0 0,-224-251-189 0 0,164 326 0 0 0,-223-376 109 0 0,81 242 0 0 0,-120-302-173 0 0,2-2-1 0 0,4-1 1 0 0,2-1 0 0 0,43 62-1 0 0,97 113 283 0 0,-144-207-316 0 0,2-1 0 0 0,2-2 1 0 0,0-1-1 0 0,57 40 0 0 0,-12-22 1 0 0,2-2 0 0 0,2-4 0 0 0,100 37 0 0 0,-48-32 57 0 0,190 42 0 0 0,-233-70-100 0 0,1-3-1 0 0,0-5 1 0 0,166 1 0 0 0,-237-13-137 0 0,4-1-1327 0 0,44-5-1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7:22.647"/>
    </inkml:context>
    <inkml:brush xml:id="br0">
      <inkml:brushProperty name="width" value="0.2" units="cm"/>
      <inkml:brushProperty name="height" value="0.2" units="cm"/>
    </inkml:brush>
  </inkml:definitions>
  <inkml:trace contextRef="#ctx0" brushRef="#br0">1 248 1588 0 0,'27'-25'1022'0'0,"1"2"-1"0"0,2 0 1 0 0,0 2-1 0 0,1 2 1 0 0,1 0-1 0 0,1 2 0 0 0,38-14 1 0 0,-29 16-692 0 0,1 1 1 0 0,0 2-1 0 0,1 3 0 0 0,0 1 0 0 0,68-4 1 0 0,-49 14-1946 0 0,-24 4-2739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8:15.279"/>
    </inkml:context>
    <inkml:brush xml:id="br0">
      <inkml:brushProperty name="width" value="0.2" units="cm"/>
      <inkml:brushProperty name="height" value="0.2" units="cm"/>
    </inkml:brush>
  </inkml:definitions>
  <inkml:trace contextRef="#ctx0" brushRef="#br0">33 1 304 0 0,'0'0'916'0'0,"-9"8"-372"0"0,2 1-424 0 0,5 1-84 0 0,-2 4-164 0 0,-2-3-116 0 0,1 3-624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11.532"/>
    </inkml:context>
    <inkml:brush xml:id="br0">
      <inkml:brushProperty name="width" value="0.2" units="cm"/>
      <inkml:brushProperty name="height" value="0.2" units="cm"/>
    </inkml:brush>
  </inkml:definitions>
  <inkml:trace contextRef="#ctx0" brushRef="#br0">0 1 828 0 0,'3'0'2527'0'0,"206"52"3453"0"0,28 7-5217 0 0,388 84 150 0 0,-201-50-411 0 0,30 4 112 0 0,-67-17-109 0 0,-290-57-375 0 0,192 35 1499 0 0,-245-53-554 0 0,3 0-4760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15.086"/>
    </inkml:context>
    <inkml:brush xml:id="br0">
      <inkml:brushProperty name="width" value="0.2" units="cm"/>
      <inkml:brushProperty name="height" value="0.2" units="cm"/>
    </inkml:brush>
  </inkml:definitions>
  <inkml:trace contextRef="#ctx0" brushRef="#br0">695 1 244 0 0,'0'0'1346'0'0,"12"19"-299"0"0,-3 2-666 0 0,0-1 0 0 0,-2 1 0 0 0,0 1 0 0 0,-2-1 0 0 0,0 1 0 0 0,2 35 0 0 0,0 176 867 0 0,-4-56-349 0 0,-1-112-728 0 0,-4-1 0 0 0,-2 1 0 0 0,-14 67 0 0 0,-11 7 127 0 0,-4 27-131 0 0,26-131-139 0 0,-20 55-1 0 0,11-44-54 0 0,-25 66 108 0 0,16-48-44 0 0,-49 116 13 0 0,6 34 282 0 0,56-175-244 0 0,-42 179 242 0 0,-33 60-22 0 0,31-85-82 0 0,40-142-145 0 0,-47 163 262 0 0,1 31 573 0 0,42-169-429 0 0,3 1-1 0 0,-9 95 1 0 0,23-135-318 0 0,-4 90 376 0 0,7-125-517 0 0,0 5-235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16.126"/>
    </inkml:context>
    <inkml:brush xml:id="br0">
      <inkml:brushProperty name="width" value="0.2" units="cm"/>
      <inkml:brushProperty name="height" value="0.2" units="cm"/>
    </inkml:brush>
  </inkml:definitions>
  <inkml:trace contextRef="#ctx0" brushRef="#br0">76 1 936 0 0,'-4'0'3304'0'0,"1"0"-3074"0"0,0 0 0 0 0,0 1 0 0 0,1-1-1 0 0,-1 1 1 0 0,0 0 0 0 0,0 0-1 0 0,1 0 1 0 0,-1 0 0 0 0,0 0 0 0 0,1 1-1 0 0,0-1 1 0 0,-1 1 0 0 0,1-1 0 0 0,0 1-1 0 0,-1 0 1 0 0,1 0 0 0 0,0 0 0 0 0,-2 4-1 0 0,1-3-28 0 0,1 1-1 0 0,-1 0 1 0 0,1-1 0 0 0,0 1-1 0 0,0 0 1 0 0,1 0-1 0 0,-1 0 1 0 0,1 0 0 0 0,0 1-1 0 0,0-1 1 0 0,0 0 0 0 0,1 0-1 0 0,-1 6 1 0 0,1-4-105 0 0,0 1 0 0 0,0-1 0 0 0,1 1 0 0 0,0-1 0 0 0,0 1 0 0 0,0-1 0 0 0,1 0 1 0 0,0 1-1 0 0,0-1 0 0 0,1 0 0 0 0,-1 0 0 0 0,1 0 0 0 0,0-1 0 0 0,1 1 0 0 0,0-1 1 0 0,0 0-1 0 0,0 0 0 0 0,0 0 0 0 0,1 0 0 0 0,0-1 0 0 0,0 1 0 0 0,0-1 0 0 0,0-1 0 0 0,1 1 1 0 0,11 5-1 0 0,-11-7-104 0 0,0-1 0 0 0,0 1 0 0 0,0-1 0 0 0,1 0 0 0 0,-1-1 0 0 0,0 1 0 0 0,1-1 0 0 0,-1 0 0 0 0,0-1 0 0 0,1 0 0 0 0,-1 0 0 0 0,0 0 0 0 0,0-1 0 0 0,0 0 0 0 0,0 0 0 0 0,0 0 0 0 0,0-1 0 0 0,0 0 0 0 0,7-5 0 0 0,11-8-286 0 0,-1-1 0 0 0,42-39 0 0 0,-46 40 212 0 0,17-19-140 0 0,-16 15 147 0 0,30-22 416 0 0,-70 63 285 0 0,17-16-560 0 0,0-1-1 0 0,0 1 1 0 0,1 0-1 0 0,0 0 1 0 0,0 0-1 0 0,0 0 1 0 0,0 1-1 0 0,1-1 1 0 0,0 0 0 0 0,0 1-1 0 0,0-1 1 0 0,1 1-1 0 0,0-1 1 0 0,0 0-1 0 0,0 1 1 0 0,1-1-1 0 0,0 1 1 0 0,0-1-1 0 0,0 1 1 0 0,0-1-1 0 0,1 0 1 0 0,0 0-1 0 0,0 0 1 0 0,5 8 0 0 0,-3-6-38 0 0,1 0 0 0 0,-1-1 0 0 0,1 0 0 0 0,1 0 0 0 0,-1 0 0 0 0,1 0 0 0 0,0-1 0 0 0,0 0 0 0 0,0 0 0 0 0,1-1 0 0 0,-1 0 0 0 0,1 0 0 0 0,0 0 0 0 0,1-1 0 0 0,12 4 0 0 0,-14-6-112 0 0,-1 0 1 0 0,1 0-1 0 0,-1-1 0 0 0,1 0 0 0 0,-1 0 0 0 0,1-1 1 0 0,-1 0-1 0 0,0 0 0 0 0,1 0 0 0 0,-1 0 1 0 0,0-1-1 0 0,0 0 0 0 0,10-5 0 0 0,-1 0-145 0 0,1-2 0 0 0,-1 0 0 0 0,14-12 0 0 0,-16 11 156 0 0,0 0-1 0 0,-1-1 1 0 0,0 0 0 0 0,-1-1 0 0 0,0 0 0 0 0,13-21 595 0 0,-26 34-246 0 0,0 2-173 0 0,-1 0 0 0 0,1 0 0 0 0,0 0 0 0 0,0 0 0 0 0,0 0 0 0 0,1 1 1 0 0,-1-1-1 0 0,1 1 0 0 0,0 0 0 0 0,0 0 0 0 0,0 0 0 0 0,1 0 0 0 0,-1 0 0 0 0,1 0 0 0 0,-1 6 0 0 0,-4 14 539 0 0,-4 31 0 0 0,10-53-609 0 0,-6 61 194 0 0,2-1 1 0 0,3 1-1 0 0,8 74 1 0 0,-5-98-4359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18.293"/>
    </inkml:context>
    <inkml:brush xml:id="br0">
      <inkml:brushProperty name="width" value="0.2" units="cm"/>
      <inkml:brushProperty name="height" value="0.2" units="cm"/>
    </inkml:brush>
  </inkml:definitions>
  <inkml:trace contextRef="#ctx0" brushRef="#br0">302 7 348 0 0,'0'0'2010'0'0,"13"-6"557"0"0,-12 6-2512 0 0,-1 0 0 0 0,1-1 1 0 0,0 1-1 0 0,-1 0 0 0 0,1 0 0 0 0,-1 0 0 0 0,1 0 0 0 0,0 0 0 0 0,-1 1 0 0 0,1-1 1 0 0,-1 0-1 0 0,1 0 0 0 0,0 0 0 0 0,-1 0 0 0 0,1 1 0 0 0,-1-1 0 0 0,1 0 0 0 0,-1 1 1 0 0,1-1-1 0 0,-1 0 0 0 0,1 1 0 0 0,-1-1 0 0 0,1 0 0 0 0,-1 1 0 0 0,0-1 1 0 0,1 1-1 0 0,-1-1 0 0 0,0 1 0 0 0,1-1 0 0 0,-1 1 0 0 0,0-1 0 0 0,0 1 0 0 0,1-1 1 0 0,-1 1-1 0 0,0 0 0 0 0,0-1 0 0 0,0 1 0 0 0,0-1 0 0 0,0 1 0 0 0,0 0 0 0 0,0-1 1 0 0,0 1-1 0 0,0-1 0 0 0,0 2 0 0 0,1 0 46 0 0,-1 14 156 0 0,-4 65 917 0 0,-27 155-1 0 0,25-202-995 0 0,-96 430 1085 0 0,80-383-1098 0 0,-19 77 198 0 0,-14 51-128 0 0,44-177-180 0 0,4-14 19 0 0,1 0 0 0 0,1 1 0 0 0,1-1-1 0 0,0 1 1 0 0,0 22 0 0 0,-3 31-16 0 0,3-10 0 0 0,4-60-42 0 0,-9 43 36 0 0,4-24 47 0 0,-1 14 10 0 0,6-33-81 0 0,1 7 89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22.271"/>
    </inkml:context>
    <inkml:brush xml:id="br0">
      <inkml:brushProperty name="width" value="0.2" units="cm"/>
      <inkml:brushProperty name="height" value="0.2" units="cm"/>
    </inkml:brush>
  </inkml:definitions>
  <inkml:trace contextRef="#ctx0" brushRef="#br0">125 7 180 0 0,'10'-6'3191'0'0,"-8"6"-2992"0"0,4 0-38 0 0,-1 1 0 0 0,0-1 0 0 0,0 1 0 0 0,0 0 0 0 0,0 0 0 0 0,0 1 0 0 0,0 0-1 0 0,0 0 1 0 0,-1 0 0 0 0,1 0 0 0 0,-1 1 0 0 0,1-1 0 0 0,6 7 0 0 0,-4-3-7 0 0,0 1 0 0 0,0 0 1 0 0,-1 0-1 0 0,0 0 1 0 0,0 1-1 0 0,-1 0 0 0 0,5 10 1 0 0,-3-4 14 0 0,0-1 0 0 0,-2 2 0 0 0,0-1 0 0 0,0 0 0 0 0,-1 1 0 0 0,-1 0 1 0 0,-1 0-1 0 0,0 0 0 0 0,0 25 0 0 0,-3-30-39 0 0,0 1 1 0 0,-1-1-1 0 0,0 0 1 0 0,-1 1-1 0 0,0-1 1 0 0,-1-1 0 0 0,0 1-1 0 0,0 0 1 0 0,-1-1-1 0 0,0 0 1 0 0,-1 0-1 0 0,0 0 1 0 0,0-1-1 0 0,-1 0 1 0 0,-8 7-1 0 0,-11 9 333 0 0,-1-1 0 0 0,-1-1 0 0 0,-34 19 0 0 0,23-16-14 0 0,34-21-291 0 0,-1 0 1 0 0,1-1-1 0 0,0 2 1 0 0,0-1-1 0 0,0 1 1 0 0,1-1-1 0 0,-1 1 1 0 0,1 0-1 0 0,-3 6 1 0 0,7-10-136 0 0,0 0 1 0 0,0 0 0 0 0,1 0 0 0 0,-1-1-1 0 0,0 1 1 0 0,0 0 0 0 0,1 0 0 0 0,-1-1-1 0 0,1 1 1 0 0,-1 0 0 0 0,1-1-1 0 0,-1 1 1 0 0,1 0 0 0 0,-1-1 0 0 0,1 1-1 0 0,0-1 1 0 0,-1 1 0 0 0,1-1 0 0 0,0 1-1 0 0,-1-1 1 0 0,1 1 0 0 0,0-1 0 0 0,1 1-1 0 0,15 8 96 0 0,3 0-5 0 0,1 0 0 0 0,0-1 0 0 0,1-2 0 0 0,0 0 0 0 0,25 4 0 0 0,15 3 6 0 0,-33-7 34 0 0,58 4-1 0 0,-51-7-305 0 0,-33-3-231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22.706"/>
    </inkml:context>
    <inkml:brush xml:id="br0">
      <inkml:brushProperty name="width" value="0.2" units="cm"/>
      <inkml:brushProperty name="height" value="0.2" units="cm"/>
    </inkml:brush>
  </inkml:definitions>
  <inkml:trace contextRef="#ctx0" brushRef="#br0">0 89 1308 0 0,'29'-42'8637'0'0,"-6"3"-3817"0"0,-19 32-4169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31T14:05:23.035"/>
    </inkml:context>
    <inkml:brush xml:id="br0">
      <inkml:brushProperty name="width" value="0.2" units="cm"/>
      <inkml:brushProperty name="height" value="0.2" units="cm"/>
    </inkml:brush>
  </inkml:definitions>
  <inkml:trace contextRef="#ctx0" brushRef="#br0">43 1 1880 0 0,'9'10'5856'0'0,"-10"-1"-5197"0"0,-1 0 0 0 0,0 1 0 0 0,0-1 0 0 0,-6 15 0 0 0,-5 23 247 0 0,-8 95-153 0 0,20-119-1601 0 0,0-1 0 0 0,1 1 0 0 0,1 0 0 0 0,6 29 0 0 0,-7-48 251 0 0,1 1 0 0 0,0-1 0 0 0,1 0 0 0 0,-1 1 1 0 0,1-1-1 0 0,4 8 0 0 0,0-3-1271 0 0</inkml:trace>
  <inkml:trace contextRef="#ctx0" brushRef="#br0" timeOffset="1">416 197 16 0 0,'15'-6'5450'0'0,"-18"17"-3559"0"0,-31 62 1783 0 0,20-45-2834 0 0,-15 39 0 0 0,-9 79 520 0 0,7-23-3172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075" name="Google Shape;107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35" name="Google Shape;1135;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41" name="Google Shape;1141;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46" name="Google Shape;1146;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2" name="Google Shape;1152;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7" name="Google Shape;1157;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62" name="Google Shape;116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72" name="Google Shape;11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81" name="Google Shape;1181;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87" name="Google Shape;118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93" name="Google Shape;1193;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80" name="Google Shape;108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98" name="Google Shape;119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04" name="Google Shape;1204;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0" name="Google Shape;1210;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5" name="Google Shape;1215;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21" name="Google Shape;1221;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27" name="Google Shape;1227;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e1d2342a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33" name="Google Shape;1233;g5e1d2342a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38" name="Google Shape;1238;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86" name="Google Shape;1086;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092" name="Google Shape;1092;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0" name="Google Shape;1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6" name="Google Shape;1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11" name="Google Shape;11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18" name="Google Shape;111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24" name="Google Shape;112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8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8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0"/>
        <p:cNvGrpSpPr/>
        <p:nvPr/>
      </p:nvGrpSpPr>
      <p:grpSpPr>
        <a:xfrm>
          <a:off x="0" y="0"/>
          <a:ext cx="0" cy="0"/>
          <a:chOff x="0" y="0"/>
          <a:chExt cx="0" cy="0"/>
        </a:xfrm>
      </p:grpSpPr>
      <p:sp>
        <p:nvSpPr>
          <p:cNvPr id="701" name="Google Shape;701;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2" name="Google Shape;702;p10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3" name="Google Shape;703;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4" name="Google Shape;704;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5" name="Google Shape;705;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06"/>
        <p:cNvGrpSpPr/>
        <p:nvPr/>
      </p:nvGrpSpPr>
      <p:grpSpPr>
        <a:xfrm>
          <a:off x="0" y="0"/>
          <a:ext cx="0" cy="0"/>
          <a:chOff x="0" y="0"/>
          <a:chExt cx="0" cy="0"/>
        </a:xfrm>
      </p:grpSpPr>
      <p:sp>
        <p:nvSpPr>
          <p:cNvPr id="707" name="Google Shape;707;p1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8" name="Google Shape;708;p1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09" name="Google Shape;709;p1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0" name="Google Shape;710;p1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1" name="Google Shape;711;p1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2"/>
        <p:cNvGrpSpPr/>
        <p:nvPr/>
      </p:nvGrpSpPr>
      <p:grpSpPr>
        <a:xfrm>
          <a:off x="0" y="0"/>
          <a:ext cx="0" cy="0"/>
          <a:chOff x="0" y="0"/>
          <a:chExt cx="0" cy="0"/>
        </a:xfrm>
      </p:grpSpPr>
      <p:sp>
        <p:nvSpPr>
          <p:cNvPr id="713" name="Google Shape;713;p1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4" name="Google Shape;714;p1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5" name="Google Shape;715;p1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6" name="Google Shape;716;p1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7" name="Google Shape;717;p1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8"/>
        <p:cNvGrpSpPr/>
        <p:nvPr/>
      </p:nvGrpSpPr>
      <p:grpSpPr>
        <a:xfrm>
          <a:off x="0" y="0"/>
          <a:ext cx="0" cy="0"/>
          <a:chOff x="0" y="0"/>
          <a:chExt cx="0" cy="0"/>
        </a:xfrm>
      </p:grpSpPr>
      <p:sp>
        <p:nvSpPr>
          <p:cNvPr id="719" name="Google Shape;719;p1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0" name="Google Shape;720;p1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1" name="Google Shape;721;p1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2" name="Google Shape;722;p1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3" name="Google Shape;723;p1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4" name="Google Shape;724;p1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5"/>
        <p:cNvGrpSpPr/>
        <p:nvPr/>
      </p:nvGrpSpPr>
      <p:grpSpPr>
        <a:xfrm>
          <a:off x="0" y="0"/>
          <a:ext cx="0" cy="0"/>
          <a:chOff x="0" y="0"/>
          <a:chExt cx="0" cy="0"/>
        </a:xfrm>
      </p:grpSpPr>
      <p:sp>
        <p:nvSpPr>
          <p:cNvPr id="726" name="Google Shape;726;p1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7" name="Google Shape;727;p1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8" name="Google Shape;728;p1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9" name="Google Shape;729;p1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0" name="Google Shape;730;p1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1" name="Google Shape;731;p1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2" name="Google Shape;732;p1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3" name="Google Shape;733;p1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4"/>
        <p:cNvGrpSpPr/>
        <p:nvPr/>
      </p:nvGrpSpPr>
      <p:grpSpPr>
        <a:xfrm>
          <a:off x="0" y="0"/>
          <a:ext cx="0" cy="0"/>
          <a:chOff x="0" y="0"/>
          <a:chExt cx="0" cy="0"/>
        </a:xfrm>
      </p:grpSpPr>
      <p:sp>
        <p:nvSpPr>
          <p:cNvPr id="735" name="Google Shape;735;p1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6" name="Google Shape;736;p1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7" name="Google Shape;737;p1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8" name="Google Shape;738;p1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9"/>
        <p:cNvGrpSpPr/>
        <p:nvPr/>
      </p:nvGrpSpPr>
      <p:grpSpPr>
        <a:xfrm>
          <a:off x="0" y="0"/>
          <a:ext cx="0" cy="0"/>
          <a:chOff x="0" y="0"/>
          <a:chExt cx="0" cy="0"/>
        </a:xfrm>
      </p:grpSpPr>
      <p:sp>
        <p:nvSpPr>
          <p:cNvPr id="740" name="Google Shape;740;p1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1" name="Google Shape;741;p1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2" name="Google Shape;742;p1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3"/>
        <p:cNvGrpSpPr/>
        <p:nvPr/>
      </p:nvGrpSpPr>
      <p:grpSpPr>
        <a:xfrm>
          <a:off x="0" y="0"/>
          <a:ext cx="0" cy="0"/>
          <a:chOff x="0" y="0"/>
          <a:chExt cx="0" cy="0"/>
        </a:xfrm>
      </p:grpSpPr>
      <p:sp>
        <p:nvSpPr>
          <p:cNvPr id="744" name="Google Shape;744;p1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5" name="Google Shape;745;p1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6" name="Google Shape;746;p1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7" name="Google Shape;747;p1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8" name="Google Shape;748;p1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9" name="Google Shape;749;p1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0"/>
        <p:cNvGrpSpPr/>
        <p:nvPr/>
      </p:nvGrpSpPr>
      <p:grpSpPr>
        <a:xfrm>
          <a:off x="0" y="0"/>
          <a:ext cx="0" cy="0"/>
          <a:chOff x="0" y="0"/>
          <a:chExt cx="0" cy="0"/>
        </a:xfrm>
      </p:grpSpPr>
      <p:sp>
        <p:nvSpPr>
          <p:cNvPr id="751" name="Google Shape;751;p1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2" name="Google Shape;752;p14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3" name="Google Shape;753;p1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4" name="Google Shape;754;p1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5" name="Google Shape;755;p1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6" name="Google Shape;756;p1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7"/>
        <p:cNvGrpSpPr/>
        <p:nvPr/>
      </p:nvGrpSpPr>
      <p:grpSpPr>
        <a:xfrm>
          <a:off x="0" y="0"/>
          <a:ext cx="0" cy="0"/>
          <a:chOff x="0" y="0"/>
          <a:chExt cx="0" cy="0"/>
        </a:xfrm>
      </p:grpSpPr>
      <p:sp>
        <p:nvSpPr>
          <p:cNvPr id="758" name="Google Shape;758;p1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9" name="Google Shape;759;p1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0" name="Google Shape;760;p1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1" name="Google Shape;761;p1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2" name="Google Shape;762;p1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3"/>
        <p:cNvGrpSpPr/>
        <p:nvPr/>
      </p:nvGrpSpPr>
      <p:grpSpPr>
        <a:xfrm>
          <a:off x="0" y="0"/>
          <a:ext cx="0" cy="0"/>
          <a:chOff x="0" y="0"/>
          <a:chExt cx="0" cy="0"/>
        </a:xfrm>
      </p:grpSpPr>
      <p:sp>
        <p:nvSpPr>
          <p:cNvPr id="764" name="Google Shape;764;p1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5" name="Google Shape;765;p1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6" name="Google Shape;766;p1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7" name="Google Shape;767;p1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8" name="Google Shape;768;p1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76"/>
        <p:cNvGrpSpPr/>
        <p:nvPr/>
      </p:nvGrpSpPr>
      <p:grpSpPr>
        <a:xfrm>
          <a:off x="0" y="0"/>
          <a:ext cx="0" cy="0"/>
          <a:chOff x="0" y="0"/>
          <a:chExt cx="0" cy="0"/>
        </a:xfrm>
      </p:grpSpPr>
      <p:sp>
        <p:nvSpPr>
          <p:cNvPr id="777" name="Google Shape;777;p10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8" name="Google Shape;778;p10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9" name="Google Shape;779;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0" name="Google Shape;780;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1" name="Google Shape;781;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2"/>
        <p:cNvGrpSpPr/>
        <p:nvPr/>
      </p:nvGrpSpPr>
      <p:grpSpPr>
        <a:xfrm>
          <a:off x="0" y="0"/>
          <a:ext cx="0" cy="0"/>
          <a:chOff x="0" y="0"/>
          <a:chExt cx="0" cy="0"/>
        </a:xfrm>
      </p:grpSpPr>
      <p:sp>
        <p:nvSpPr>
          <p:cNvPr id="783" name="Google Shape;783;p1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4" name="Google Shape;784;p1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85" name="Google Shape;785;p1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6" name="Google Shape;786;p1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7" name="Google Shape;787;p1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8"/>
        <p:cNvGrpSpPr/>
        <p:nvPr/>
      </p:nvGrpSpPr>
      <p:grpSpPr>
        <a:xfrm>
          <a:off x="0" y="0"/>
          <a:ext cx="0" cy="0"/>
          <a:chOff x="0" y="0"/>
          <a:chExt cx="0" cy="0"/>
        </a:xfrm>
      </p:grpSpPr>
      <p:sp>
        <p:nvSpPr>
          <p:cNvPr id="789" name="Google Shape;789;p1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0" name="Google Shape;790;p1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91" name="Google Shape;791;p1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2" name="Google Shape;792;p1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3" name="Google Shape;793;p1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4"/>
        <p:cNvGrpSpPr/>
        <p:nvPr/>
      </p:nvGrpSpPr>
      <p:grpSpPr>
        <a:xfrm>
          <a:off x="0" y="0"/>
          <a:ext cx="0" cy="0"/>
          <a:chOff x="0" y="0"/>
          <a:chExt cx="0" cy="0"/>
        </a:xfrm>
      </p:grpSpPr>
      <p:sp>
        <p:nvSpPr>
          <p:cNvPr id="795" name="Google Shape;795;p1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6" name="Google Shape;796;p1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7" name="Google Shape;797;p1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8" name="Google Shape;798;p1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9" name="Google Shape;799;p1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0" name="Google Shape;800;p1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01"/>
        <p:cNvGrpSpPr/>
        <p:nvPr/>
      </p:nvGrpSpPr>
      <p:grpSpPr>
        <a:xfrm>
          <a:off x="0" y="0"/>
          <a:ext cx="0" cy="0"/>
          <a:chOff x="0" y="0"/>
          <a:chExt cx="0" cy="0"/>
        </a:xfrm>
      </p:grpSpPr>
      <p:sp>
        <p:nvSpPr>
          <p:cNvPr id="802" name="Google Shape;802;p1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3" name="Google Shape;803;p1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04" name="Google Shape;804;p1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5" name="Google Shape;805;p1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06" name="Google Shape;806;p1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7" name="Google Shape;807;p1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8" name="Google Shape;808;p1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9" name="Google Shape;809;p1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0"/>
        <p:cNvGrpSpPr/>
        <p:nvPr/>
      </p:nvGrpSpPr>
      <p:grpSpPr>
        <a:xfrm>
          <a:off x="0" y="0"/>
          <a:ext cx="0" cy="0"/>
          <a:chOff x="0" y="0"/>
          <a:chExt cx="0" cy="0"/>
        </a:xfrm>
      </p:grpSpPr>
      <p:sp>
        <p:nvSpPr>
          <p:cNvPr id="811" name="Google Shape;811;p1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2" name="Google Shape;812;p1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3" name="Google Shape;813;p1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4" name="Google Shape;814;p1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5"/>
        <p:cNvGrpSpPr/>
        <p:nvPr/>
      </p:nvGrpSpPr>
      <p:grpSpPr>
        <a:xfrm>
          <a:off x="0" y="0"/>
          <a:ext cx="0" cy="0"/>
          <a:chOff x="0" y="0"/>
          <a:chExt cx="0" cy="0"/>
        </a:xfrm>
      </p:grpSpPr>
      <p:sp>
        <p:nvSpPr>
          <p:cNvPr id="816" name="Google Shape;816;p1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7" name="Google Shape;817;p1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8" name="Google Shape;818;p1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9"/>
        <p:cNvGrpSpPr/>
        <p:nvPr/>
      </p:nvGrpSpPr>
      <p:grpSpPr>
        <a:xfrm>
          <a:off x="0" y="0"/>
          <a:ext cx="0" cy="0"/>
          <a:chOff x="0" y="0"/>
          <a:chExt cx="0" cy="0"/>
        </a:xfrm>
      </p:grpSpPr>
      <p:sp>
        <p:nvSpPr>
          <p:cNvPr id="820" name="Google Shape;820;p1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1" name="Google Shape;821;p1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22" name="Google Shape;822;p1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3" name="Google Shape;823;p1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4" name="Google Shape;824;p1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5" name="Google Shape;825;p1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6"/>
        <p:cNvGrpSpPr/>
        <p:nvPr/>
      </p:nvGrpSpPr>
      <p:grpSpPr>
        <a:xfrm>
          <a:off x="0" y="0"/>
          <a:ext cx="0" cy="0"/>
          <a:chOff x="0" y="0"/>
          <a:chExt cx="0" cy="0"/>
        </a:xfrm>
      </p:grpSpPr>
      <p:sp>
        <p:nvSpPr>
          <p:cNvPr id="827" name="Google Shape;827;p1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8" name="Google Shape;828;p13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29" name="Google Shape;829;p1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30" name="Google Shape;830;p1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1" name="Google Shape;831;p1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2" name="Google Shape;832;p1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8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3"/>
        <p:cNvGrpSpPr/>
        <p:nvPr/>
      </p:nvGrpSpPr>
      <p:grpSpPr>
        <a:xfrm>
          <a:off x="0" y="0"/>
          <a:ext cx="0" cy="0"/>
          <a:chOff x="0" y="0"/>
          <a:chExt cx="0" cy="0"/>
        </a:xfrm>
      </p:grpSpPr>
      <p:sp>
        <p:nvSpPr>
          <p:cNvPr id="834" name="Google Shape;834;p1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5" name="Google Shape;835;p1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6" name="Google Shape;836;p1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7" name="Google Shape;837;p1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8" name="Google Shape;838;p1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9"/>
        <p:cNvGrpSpPr/>
        <p:nvPr/>
      </p:nvGrpSpPr>
      <p:grpSpPr>
        <a:xfrm>
          <a:off x="0" y="0"/>
          <a:ext cx="0" cy="0"/>
          <a:chOff x="0" y="0"/>
          <a:chExt cx="0" cy="0"/>
        </a:xfrm>
      </p:grpSpPr>
      <p:sp>
        <p:nvSpPr>
          <p:cNvPr id="840" name="Google Shape;840;p1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1" name="Google Shape;841;p1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2" name="Google Shape;842;p1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3" name="Google Shape;843;p1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4" name="Google Shape;844;p1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52"/>
        <p:cNvGrpSpPr/>
        <p:nvPr/>
      </p:nvGrpSpPr>
      <p:grpSpPr>
        <a:xfrm>
          <a:off x="0" y="0"/>
          <a:ext cx="0" cy="0"/>
          <a:chOff x="0" y="0"/>
          <a:chExt cx="0" cy="0"/>
        </a:xfrm>
      </p:grpSpPr>
      <p:sp>
        <p:nvSpPr>
          <p:cNvPr id="853" name="Google Shape;853;p10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4" name="Google Shape;854;p10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5" name="Google Shape;855;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6" name="Google Shape;856;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7" name="Google Shape;857;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8"/>
        <p:cNvGrpSpPr/>
        <p:nvPr/>
      </p:nvGrpSpPr>
      <p:grpSpPr>
        <a:xfrm>
          <a:off x="0" y="0"/>
          <a:ext cx="0" cy="0"/>
          <a:chOff x="0" y="0"/>
          <a:chExt cx="0" cy="0"/>
        </a:xfrm>
      </p:grpSpPr>
      <p:sp>
        <p:nvSpPr>
          <p:cNvPr id="859" name="Google Shape;859;p1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0" name="Google Shape;860;p1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61" name="Google Shape;861;p1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2" name="Google Shape;862;p1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3" name="Google Shape;863;p1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4"/>
        <p:cNvGrpSpPr/>
        <p:nvPr/>
      </p:nvGrpSpPr>
      <p:grpSpPr>
        <a:xfrm>
          <a:off x="0" y="0"/>
          <a:ext cx="0" cy="0"/>
          <a:chOff x="0" y="0"/>
          <a:chExt cx="0" cy="0"/>
        </a:xfrm>
      </p:grpSpPr>
      <p:sp>
        <p:nvSpPr>
          <p:cNvPr id="865" name="Google Shape;865;p1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6" name="Google Shape;866;p1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7" name="Google Shape;867;p1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8" name="Google Shape;868;p1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9" name="Google Shape;869;p1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0"/>
        <p:cNvGrpSpPr/>
        <p:nvPr/>
      </p:nvGrpSpPr>
      <p:grpSpPr>
        <a:xfrm>
          <a:off x="0" y="0"/>
          <a:ext cx="0" cy="0"/>
          <a:chOff x="0" y="0"/>
          <a:chExt cx="0" cy="0"/>
        </a:xfrm>
      </p:grpSpPr>
      <p:sp>
        <p:nvSpPr>
          <p:cNvPr id="871" name="Google Shape;871;p1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2" name="Google Shape;872;p1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3" name="Google Shape;873;p1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4" name="Google Shape;874;p1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5" name="Google Shape;875;p1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6" name="Google Shape;876;p1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7"/>
        <p:cNvGrpSpPr/>
        <p:nvPr/>
      </p:nvGrpSpPr>
      <p:grpSpPr>
        <a:xfrm>
          <a:off x="0" y="0"/>
          <a:ext cx="0" cy="0"/>
          <a:chOff x="0" y="0"/>
          <a:chExt cx="0" cy="0"/>
        </a:xfrm>
      </p:grpSpPr>
      <p:sp>
        <p:nvSpPr>
          <p:cNvPr id="878" name="Google Shape;878;p1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9" name="Google Shape;879;p1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0" name="Google Shape;880;p1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1" name="Google Shape;881;p1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2" name="Google Shape;882;p1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3" name="Google Shape;883;p1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4" name="Google Shape;884;p1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5" name="Google Shape;885;p1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6"/>
        <p:cNvGrpSpPr/>
        <p:nvPr/>
      </p:nvGrpSpPr>
      <p:grpSpPr>
        <a:xfrm>
          <a:off x="0" y="0"/>
          <a:ext cx="0" cy="0"/>
          <a:chOff x="0" y="0"/>
          <a:chExt cx="0" cy="0"/>
        </a:xfrm>
      </p:grpSpPr>
      <p:sp>
        <p:nvSpPr>
          <p:cNvPr id="887" name="Google Shape;887;p1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8" name="Google Shape;888;p1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9" name="Google Shape;889;p1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0" name="Google Shape;890;p1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1"/>
        <p:cNvGrpSpPr/>
        <p:nvPr/>
      </p:nvGrpSpPr>
      <p:grpSpPr>
        <a:xfrm>
          <a:off x="0" y="0"/>
          <a:ext cx="0" cy="0"/>
          <a:chOff x="0" y="0"/>
          <a:chExt cx="0" cy="0"/>
        </a:xfrm>
      </p:grpSpPr>
      <p:sp>
        <p:nvSpPr>
          <p:cNvPr id="892" name="Google Shape;892;p1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3" name="Google Shape;893;p1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4" name="Google Shape;894;p1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95"/>
        <p:cNvGrpSpPr/>
        <p:nvPr/>
      </p:nvGrpSpPr>
      <p:grpSpPr>
        <a:xfrm>
          <a:off x="0" y="0"/>
          <a:ext cx="0" cy="0"/>
          <a:chOff x="0" y="0"/>
          <a:chExt cx="0" cy="0"/>
        </a:xfrm>
      </p:grpSpPr>
      <p:sp>
        <p:nvSpPr>
          <p:cNvPr id="896" name="Google Shape;896;p1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7" name="Google Shape;897;p1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98" name="Google Shape;898;p1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9" name="Google Shape;899;p1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0" name="Google Shape;900;p1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1" name="Google Shape;901;p1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2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1" name="Google Shape;101;p2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02"/>
        <p:cNvGrpSpPr/>
        <p:nvPr/>
      </p:nvGrpSpPr>
      <p:grpSpPr>
        <a:xfrm>
          <a:off x="0" y="0"/>
          <a:ext cx="0" cy="0"/>
          <a:chOff x="0" y="0"/>
          <a:chExt cx="0" cy="0"/>
        </a:xfrm>
      </p:grpSpPr>
      <p:sp>
        <p:nvSpPr>
          <p:cNvPr id="903" name="Google Shape;903;p1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4" name="Google Shape;904;p12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05" name="Google Shape;905;p1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06" name="Google Shape;906;p1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7" name="Google Shape;907;p1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8" name="Google Shape;908;p1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9"/>
        <p:cNvGrpSpPr/>
        <p:nvPr/>
      </p:nvGrpSpPr>
      <p:grpSpPr>
        <a:xfrm>
          <a:off x="0" y="0"/>
          <a:ext cx="0" cy="0"/>
          <a:chOff x="0" y="0"/>
          <a:chExt cx="0" cy="0"/>
        </a:xfrm>
      </p:grpSpPr>
      <p:sp>
        <p:nvSpPr>
          <p:cNvPr id="910" name="Google Shape;910;p1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1" name="Google Shape;911;p1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2" name="Google Shape;912;p1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3" name="Google Shape;913;p1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4" name="Google Shape;914;p1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5"/>
        <p:cNvGrpSpPr/>
        <p:nvPr/>
      </p:nvGrpSpPr>
      <p:grpSpPr>
        <a:xfrm>
          <a:off x="0" y="0"/>
          <a:ext cx="0" cy="0"/>
          <a:chOff x="0" y="0"/>
          <a:chExt cx="0" cy="0"/>
        </a:xfrm>
      </p:grpSpPr>
      <p:sp>
        <p:nvSpPr>
          <p:cNvPr id="916" name="Google Shape;916;p1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7" name="Google Shape;917;p1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8" name="Google Shape;918;p1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9" name="Google Shape;919;p1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0" name="Google Shape;920;p1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8"/>
        <p:cNvGrpSpPr/>
        <p:nvPr/>
      </p:nvGrpSpPr>
      <p:grpSpPr>
        <a:xfrm>
          <a:off x="0" y="0"/>
          <a:ext cx="0" cy="0"/>
          <a:chOff x="0" y="0"/>
          <a:chExt cx="0" cy="0"/>
        </a:xfrm>
      </p:grpSpPr>
      <p:sp>
        <p:nvSpPr>
          <p:cNvPr id="929" name="Google Shape;929;p10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0" name="Google Shape;930;p10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1" name="Google Shape;931;p1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2" name="Google Shape;932;p1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3" name="Google Shape;933;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4"/>
        <p:cNvGrpSpPr/>
        <p:nvPr/>
      </p:nvGrpSpPr>
      <p:grpSpPr>
        <a:xfrm>
          <a:off x="0" y="0"/>
          <a:ext cx="0" cy="0"/>
          <a:chOff x="0" y="0"/>
          <a:chExt cx="0" cy="0"/>
        </a:xfrm>
      </p:grpSpPr>
      <p:sp>
        <p:nvSpPr>
          <p:cNvPr id="935" name="Google Shape;935;p1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6" name="Google Shape;936;p1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37" name="Google Shape;937;p1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8" name="Google Shape;938;p1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9" name="Google Shape;939;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0"/>
        <p:cNvGrpSpPr/>
        <p:nvPr/>
      </p:nvGrpSpPr>
      <p:grpSpPr>
        <a:xfrm>
          <a:off x="0" y="0"/>
          <a:ext cx="0" cy="0"/>
          <a:chOff x="0" y="0"/>
          <a:chExt cx="0" cy="0"/>
        </a:xfrm>
      </p:grpSpPr>
      <p:sp>
        <p:nvSpPr>
          <p:cNvPr id="941" name="Google Shape;941;p1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2" name="Google Shape;942;p1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43" name="Google Shape;943;p1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4" name="Google Shape;944;p1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5" name="Google Shape;945;p1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46"/>
        <p:cNvGrpSpPr/>
        <p:nvPr/>
      </p:nvGrpSpPr>
      <p:grpSpPr>
        <a:xfrm>
          <a:off x="0" y="0"/>
          <a:ext cx="0" cy="0"/>
          <a:chOff x="0" y="0"/>
          <a:chExt cx="0" cy="0"/>
        </a:xfrm>
      </p:grpSpPr>
      <p:sp>
        <p:nvSpPr>
          <p:cNvPr id="947" name="Google Shape;947;p1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8" name="Google Shape;948;p1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9" name="Google Shape;949;p1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0" name="Google Shape;950;p1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1" name="Google Shape;951;p1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2" name="Google Shape;952;p1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53"/>
        <p:cNvGrpSpPr/>
        <p:nvPr/>
      </p:nvGrpSpPr>
      <p:grpSpPr>
        <a:xfrm>
          <a:off x="0" y="0"/>
          <a:ext cx="0" cy="0"/>
          <a:chOff x="0" y="0"/>
          <a:chExt cx="0" cy="0"/>
        </a:xfrm>
      </p:grpSpPr>
      <p:sp>
        <p:nvSpPr>
          <p:cNvPr id="954" name="Google Shape;954;p1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5" name="Google Shape;955;p1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6" name="Google Shape;956;p1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7" name="Google Shape;957;p1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8" name="Google Shape;958;p1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9" name="Google Shape;959;p1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0" name="Google Shape;960;p1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1" name="Google Shape;961;p1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2"/>
        <p:cNvGrpSpPr/>
        <p:nvPr/>
      </p:nvGrpSpPr>
      <p:grpSpPr>
        <a:xfrm>
          <a:off x="0" y="0"/>
          <a:ext cx="0" cy="0"/>
          <a:chOff x="0" y="0"/>
          <a:chExt cx="0" cy="0"/>
        </a:xfrm>
      </p:grpSpPr>
      <p:sp>
        <p:nvSpPr>
          <p:cNvPr id="963" name="Google Shape;963;p1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4" name="Google Shape;964;p1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5" name="Google Shape;965;p1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6" name="Google Shape;966;p1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7"/>
        <p:cNvGrpSpPr/>
        <p:nvPr/>
      </p:nvGrpSpPr>
      <p:grpSpPr>
        <a:xfrm>
          <a:off x="0" y="0"/>
          <a:ext cx="0" cy="0"/>
          <a:chOff x="0" y="0"/>
          <a:chExt cx="0" cy="0"/>
        </a:xfrm>
      </p:grpSpPr>
      <p:sp>
        <p:nvSpPr>
          <p:cNvPr id="968" name="Google Shape;968;p1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9" name="Google Shape;969;p1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0" name="Google Shape;970;p1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2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7" name="Google Shape;107;p2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71"/>
        <p:cNvGrpSpPr/>
        <p:nvPr/>
      </p:nvGrpSpPr>
      <p:grpSpPr>
        <a:xfrm>
          <a:off x="0" y="0"/>
          <a:ext cx="0" cy="0"/>
          <a:chOff x="0" y="0"/>
          <a:chExt cx="0" cy="0"/>
        </a:xfrm>
      </p:grpSpPr>
      <p:sp>
        <p:nvSpPr>
          <p:cNvPr id="972" name="Google Shape;972;p1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3" name="Google Shape;973;p1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74" name="Google Shape;974;p1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75" name="Google Shape;975;p1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6" name="Google Shape;976;p1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7" name="Google Shape;977;p1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8"/>
        <p:cNvGrpSpPr/>
        <p:nvPr/>
      </p:nvGrpSpPr>
      <p:grpSpPr>
        <a:xfrm>
          <a:off x="0" y="0"/>
          <a:ext cx="0" cy="0"/>
          <a:chOff x="0" y="0"/>
          <a:chExt cx="0" cy="0"/>
        </a:xfrm>
      </p:grpSpPr>
      <p:sp>
        <p:nvSpPr>
          <p:cNvPr id="979" name="Google Shape;979;p1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0" name="Google Shape;980;p1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81" name="Google Shape;981;p1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82" name="Google Shape;982;p1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3" name="Google Shape;983;p1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4" name="Google Shape;984;p1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5"/>
        <p:cNvGrpSpPr/>
        <p:nvPr/>
      </p:nvGrpSpPr>
      <p:grpSpPr>
        <a:xfrm>
          <a:off x="0" y="0"/>
          <a:ext cx="0" cy="0"/>
          <a:chOff x="0" y="0"/>
          <a:chExt cx="0" cy="0"/>
        </a:xfrm>
      </p:grpSpPr>
      <p:sp>
        <p:nvSpPr>
          <p:cNvPr id="986" name="Google Shape;986;p1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7" name="Google Shape;987;p1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8" name="Google Shape;988;p1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9" name="Google Shape;989;p1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0" name="Google Shape;990;p1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1"/>
        <p:cNvGrpSpPr/>
        <p:nvPr/>
      </p:nvGrpSpPr>
      <p:grpSpPr>
        <a:xfrm>
          <a:off x="0" y="0"/>
          <a:ext cx="0" cy="0"/>
          <a:chOff x="0" y="0"/>
          <a:chExt cx="0" cy="0"/>
        </a:xfrm>
      </p:grpSpPr>
      <p:sp>
        <p:nvSpPr>
          <p:cNvPr id="992" name="Google Shape;992;p1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3" name="Google Shape;993;p1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4" name="Google Shape;994;p1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5" name="Google Shape;995;p1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6" name="Google Shape;996;p1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4"/>
        <p:cNvGrpSpPr/>
        <p:nvPr/>
      </p:nvGrpSpPr>
      <p:grpSpPr>
        <a:xfrm>
          <a:off x="0" y="0"/>
          <a:ext cx="0" cy="0"/>
          <a:chOff x="0" y="0"/>
          <a:chExt cx="0" cy="0"/>
        </a:xfrm>
      </p:grpSpPr>
      <p:sp>
        <p:nvSpPr>
          <p:cNvPr id="1005" name="Google Shape;1005;p10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6" name="Google Shape;1006;p10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7" name="Google Shape;1007;p1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8" name="Google Shape;1008;p10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9" name="Google Shape;1009;p1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10"/>
        <p:cNvGrpSpPr/>
        <p:nvPr/>
      </p:nvGrpSpPr>
      <p:grpSpPr>
        <a:xfrm>
          <a:off x="0" y="0"/>
          <a:ext cx="0" cy="0"/>
          <a:chOff x="0" y="0"/>
          <a:chExt cx="0" cy="0"/>
        </a:xfrm>
      </p:grpSpPr>
      <p:sp>
        <p:nvSpPr>
          <p:cNvPr id="1011" name="Google Shape;1011;p2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2" name="Google Shape;1012;p2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13" name="Google Shape;1013;p2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4" name="Google Shape;1014;p2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5" name="Google Shape;1015;p2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6"/>
        <p:cNvGrpSpPr/>
        <p:nvPr/>
      </p:nvGrpSpPr>
      <p:grpSpPr>
        <a:xfrm>
          <a:off x="0" y="0"/>
          <a:ext cx="0" cy="0"/>
          <a:chOff x="0" y="0"/>
          <a:chExt cx="0" cy="0"/>
        </a:xfrm>
      </p:grpSpPr>
      <p:sp>
        <p:nvSpPr>
          <p:cNvPr id="1017" name="Google Shape;1017;p2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8" name="Google Shape;1018;p2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9" name="Google Shape;1019;p2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0" name="Google Shape;1020;p2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1" name="Google Shape;1021;p2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22"/>
        <p:cNvGrpSpPr/>
        <p:nvPr/>
      </p:nvGrpSpPr>
      <p:grpSpPr>
        <a:xfrm>
          <a:off x="0" y="0"/>
          <a:ext cx="0" cy="0"/>
          <a:chOff x="0" y="0"/>
          <a:chExt cx="0" cy="0"/>
        </a:xfrm>
      </p:grpSpPr>
      <p:sp>
        <p:nvSpPr>
          <p:cNvPr id="1023" name="Google Shape;1023;p2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4" name="Google Shape;1024;p2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5" name="Google Shape;1025;p2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6" name="Google Shape;1026;p2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7" name="Google Shape;1027;p2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8" name="Google Shape;1028;p2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29"/>
        <p:cNvGrpSpPr/>
        <p:nvPr/>
      </p:nvGrpSpPr>
      <p:grpSpPr>
        <a:xfrm>
          <a:off x="0" y="0"/>
          <a:ext cx="0" cy="0"/>
          <a:chOff x="0" y="0"/>
          <a:chExt cx="0" cy="0"/>
        </a:xfrm>
      </p:grpSpPr>
      <p:sp>
        <p:nvSpPr>
          <p:cNvPr id="1030" name="Google Shape;1030;p2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1" name="Google Shape;1031;p2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32" name="Google Shape;1032;p2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3" name="Google Shape;1033;p2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34" name="Google Shape;1034;p2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5" name="Google Shape;1035;p2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6" name="Google Shape;1036;p2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7" name="Google Shape;1037;p2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8"/>
        <p:cNvGrpSpPr/>
        <p:nvPr/>
      </p:nvGrpSpPr>
      <p:grpSpPr>
        <a:xfrm>
          <a:off x="0" y="0"/>
          <a:ext cx="0" cy="0"/>
          <a:chOff x="0" y="0"/>
          <a:chExt cx="0" cy="0"/>
        </a:xfrm>
      </p:grpSpPr>
      <p:sp>
        <p:nvSpPr>
          <p:cNvPr id="1039" name="Google Shape;1039;p2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0" name="Google Shape;1040;p2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1" name="Google Shape;1041;p2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2" name="Google Shape;1042;p2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0"/>
        <p:cNvGrpSpPr/>
        <p:nvPr/>
      </p:nvGrpSpPr>
      <p:grpSpPr>
        <a:xfrm>
          <a:off x="0" y="0"/>
          <a:ext cx="0" cy="0"/>
          <a:chOff x="0" y="0"/>
          <a:chExt cx="0" cy="0"/>
        </a:xfrm>
      </p:grpSpPr>
      <p:sp>
        <p:nvSpPr>
          <p:cNvPr id="111" name="Google Shape;111;p2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3"/>
        <p:cNvGrpSpPr/>
        <p:nvPr/>
      </p:nvGrpSpPr>
      <p:grpSpPr>
        <a:xfrm>
          <a:off x="0" y="0"/>
          <a:ext cx="0" cy="0"/>
          <a:chOff x="0" y="0"/>
          <a:chExt cx="0" cy="0"/>
        </a:xfrm>
      </p:grpSpPr>
      <p:sp>
        <p:nvSpPr>
          <p:cNvPr id="1044" name="Google Shape;1044;p2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5" name="Google Shape;1045;p2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6" name="Google Shape;1046;p2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7"/>
        <p:cNvGrpSpPr/>
        <p:nvPr/>
      </p:nvGrpSpPr>
      <p:grpSpPr>
        <a:xfrm>
          <a:off x="0" y="0"/>
          <a:ext cx="0" cy="0"/>
          <a:chOff x="0" y="0"/>
          <a:chExt cx="0" cy="0"/>
        </a:xfrm>
      </p:grpSpPr>
      <p:sp>
        <p:nvSpPr>
          <p:cNvPr id="1048" name="Google Shape;1048;p2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9" name="Google Shape;1049;p2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50" name="Google Shape;1050;p2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51" name="Google Shape;1051;p2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2" name="Google Shape;1052;p2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3" name="Google Shape;1053;p2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4"/>
        <p:cNvGrpSpPr/>
        <p:nvPr/>
      </p:nvGrpSpPr>
      <p:grpSpPr>
        <a:xfrm>
          <a:off x="0" y="0"/>
          <a:ext cx="0" cy="0"/>
          <a:chOff x="0" y="0"/>
          <a:chExt cx="0" cy="0"/>
        </a:xfrm>
      </p:grpSpPr>
      <p:sp>
        <p:nvSpPr>
          <p:cNvPr id="1055" name="Google Shape;1055;p2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6" name="Google Shape;1056;p24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57" name="Google Shape;1057;p2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58" name="Google Shape;1058;p2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9" name="Google Shape;1059;p2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0" name="Google Shape;1060;p2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61"/>
        <p:cNvGrpSpPr/>
        <p:nvPr/>
      </p:nvGrpSpPr>
      <p:grpSpPr>
        <a:xfrm>
          <a:off x="0" y="0"/>
          <a:ext cx="0" cy="0"/>
          <a:chOff x="0" y="0"/>
          <a:chExt cx="0" cy="0"/>
        </a:xfrm>
      </p:grpSpPr>
      <p:sp>
        <p:nvSpPr>
          <p:cNvPr id="1062" name="Google Shape;1062;p2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3" name="Google Shape;1063;p2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4" name="Google Shape;1064;p2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5" name="Google Shape;1065;p2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6" name="Google Shape;1066;p2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67"/>
        <p:cNvGrpSpPr/>
        <p:nvPr/>
      </p:nvGrpSpPr>
      <p:grpSpPr>
        <a:xfrm>
          <a:off x="0" y="0"/>
          <a:ext cx="0" cy="0"/>
          <a:chOff x="0" y="0"/>
          <a:chExt cx="0" cy="0"/>
        </a:xfrm>
      </p:grpSpPr>
      <p:sp>
        <p:nvSpPr>
          <p:cNvPr id="1068" name="Google Shape;1068;p2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9" name="Google Shape;1069;p2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0" name="Google Shape;1070;p2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1" name="Google Shape;1071;p2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2" name="Google Shape;1072;p2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2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2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2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2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2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2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2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2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8" name="Google Shape;138;p2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2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2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2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5" name="Google Shape;145;p2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2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2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2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8"/>
        <p:cNvGrpSpPr/>
        <p:nvPr/>
      </p:nvGrpSpPr>
      <p:grpSpPr>
        <a:xfrm>
          <a:off x="0" y="0"/>
          <a:ext cx="0" cy="0"/>
          <a:chOff x="0" y="0"/>
          <a:chExt cx="0" cy="0"/>
        </a:xfrm>
      </p:grpSpPr>
      <p:sp>
        <p:nvSpPr>
          <p:cNvPr id="169" name="Google Shape;169;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8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4"/>
        <p:cNvGrpSpPr/>
        <p:nvPr/>
      </p:nvGrpSpPr>
      <p:grpSpPr>
        <a:xfrm>
          <a:off x="0" y="0"/>
          <a:ext cx="0" cy="0"/>
          <a:chOff x="0" y="0"/>
          <a:chExt cx="0" cy="0"/>
        </a:xfrm>
      </p:grpSpPr>
      <p:sp>
        <p:nvSpPr>
          <p:cNvPr id="175" name="Google Shape;175;p2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7" name="Google Shape;177;p2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2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2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0"/>
        <p:cNvGrpSpPr/>
        <p:nvPr/>
      </p:nvGrpSpPr>
      <p:grpSpPr>
        <a:xfrm>
          <a:off x="0" y="0"/>
          <a:ext cx="0" cy="0"/>
          <a:chOff x="0" y="0"/>
          <a:chExt cx="0" cy="0"/>
        </a:xfrm>
      </p:grpSpPr>
      <p:sp>
        <p:nvSpPr>
          <p:cNvPr id="181" name="Google Shape;181;p2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3" name="Google Shape;183;p2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2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2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6"/>
        <p:cNvGrpSpPr/>
        <p:nvPr/>
      </p:nvGrpSpPr>
      <p:grpSpPr>
        <a:xfrm>
          <a:off x="0" y="0"/>
          <a:ext cx="0" cy="0"/>
          <a:chOff x="0" y="0"/>
          <a:chExt cx="0" cy="0"/>
        </a:xfrm>
      </p:grpSpPr>
      <p:sp>
        <p:nvSpPr>
          <p:cNvPr id="187" name="Google Shape;187;p2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2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2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2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3"/>
        <p:cNvGrpSpPr/>
        <p:nvPr/>
      </p:nvGrpSpPr>
      <p:grpSpPr>
        <a:xfrm>
          <a:off x="0" y="0"/>
          <a:ext cx="0" cy="0"/>
          <a:chOff x="0" y="0"/>
          <a:chExt cx="0" cy="0"/>
        </a:xfrm>
      </p:grpSpPr>
      <p:sp>
        <p:nvSpPr>
          <p:cNvPr id="194" name="Google Shape;194;p2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2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6" name="Google Shape;196;p2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2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8" name="Google Shape;198;p2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2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2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2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sp>
        <p:nvSpPr>
          <p:cNvPr id="203" name="Google Shape;203;p2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2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2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2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7"/>
        <p:cNvGrpSpPr/>
        <p:nvPr/>
      </p:nvGrpSpPr>
      <p:grpSpPr>
        <a:xfrm>
          <a:off x="0" y="0"/>
          <a:ext cx="0" cy="0"/>
          <a:chOff x="0" y="0"/>
          <a:chExt cx="0" cy="0"/>
        </a:xfrm>
      </p:grpSpPr>
      <p:sp>
        <p:nvSpPr>
          <p:cNvPr id="208" name="Google Shape;208;p2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2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2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1"/>
        <p:cNvGrpSpPr/>
        <p:nvPr/>
      </p:nvGrpSpPr>
      <p:grpSpPr>
        <a:xfrm>
          <a:off x="0" y="0"/>
          <a:ext cx="0" cy="0"/>
          <a:chOff x="0" y="0"/>
          <a:chExt cx="0" cy="0"/>
        </a:xfrm>
      </p:grpSpPr>
      <p:sp>
        <p:nvSpPr>
          <p:cNvPr id="212" name="Google Shape;212;p2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2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14" name="Google Shape;214;p2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5" name="Google Shape;215;p2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2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2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8"/>
        <p:cNvGrpSpPr/>
        <p:nvPr/>
      </p:nvGrpSpPr>
      <p:grpSpPr>
        <a:xfrm>
          <a:off x="0" y="0"/>
          <a:ext cx="0" cy="0"/>
          <a:chOff x="0" y="0"/>
          <a:chExt cx="0" cy="0"/>
        </a:xfrm>
      </p:grpSpPr>
      <p:sp>
        <p:nvSpPr>
          <p:cNvPr id="219" name="Google Shape;219;p2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2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1" name="Google Shape;221;p2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2" name="Google Shape;222;p2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2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2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5"/>
        <p:cNvGrpSpPr/>
        <p:nvPr/>
      </p:nvGrpSpPr>
      <p:grpSpPr>
        <a:xfrm>
          <a:off x="0" y="0"/>
          <a:ext cx="0" cy="0"/>
          <a:chOff x="0" y="0"/>
          <a:chExt cx="0" cy="0"/>
        </a:xfrm>
      </p:grpSpPr>
      <p:sp>
        <p:nvSpPr>
          <p:cNvPr id="226" name="Google Shape;226;p2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2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2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2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2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1"/>
        <p:cNvGrpSpPr/>
        <p:nvPr/>
      </p:nvGrpSpPr>
      <p:grpSpPr>
        <a:xfrm>
          <a:off x="0" y="0"/>
          <a:ext cx="0" cy="0"/>
          <a:chOff x="0" y="0"/>
          <a:chExt cx="0" cy="0"/>
        </a:xfrm>
      </p:grpSpPr>
      <p:sp>
        <p:nvSpPr>
          <p:cNvPr id="232" name="Google Shape;232;p2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2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2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2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2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4"/>
        <p:cNvGrpSpPr/>
        <p:nvPr/>
      </p:nvGrpSpPr>
      <p:grpSpPr>
        <a:xfrm>
          <a:off x="0" y="0"/>
          <a:ext cx="0" cy="0"/>
          <a:chOff x="0" y="0"/>
          <a:chExt cx="0" cy="0"/>
        </a:xfrm>
      </p:grpSpPr>
      <p:sp>
        <p:nvSpPr>
          <p:cNvPr id="245" name="Google Shape;245;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8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0"/>
        <p:cNvGrpSpPr/>
        <p:nvPr/>
      </p:nvGrpSpPr>
      <p:grpSpPr>
        <a:xfrm>
          <a:off x="0" y="0"/>
          <a:ext cx="0" cy="0"/>
          <a:chOff x="0" y="0"/>
          <a:chExt cx="0" cy="0"/>
        </a:xfrm>
      </p:grpSpPr>
      <p:sp>
        <p:nvSpPr>
          <p:cNvPr id="251" name="Google Shape;251;p20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20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3" name="Google Shape;253;p2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2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p2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6"/>
        <p:cNvGrpSpPr/>
        <p:nvPr/>
      </p:nvGrpSpPr>
      <p:grpSpPr>
        <a:xfrm>
          <a:off x="0" y="0"/>
          <a:ext cx="0" cy="0"/>
          <a:chOff x="0" y="0"/>
          <a:chExt cx="0" cy="0"/>
        </a:xfrm>
      </p:grpSpPr>
      <p:sp>
        <p:nvSpPr>
          <p:cNvPr id="257" name="Google Shape;257;p20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20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59" name="Google Shape;259;p2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0" name="Google Shape;260;p2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2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2"/>
        <p:cNvGrpSpPr/>
        <p:nvPr/>
      </p:nvGrpSpPr>
      <p:grpSpPr>
        <a:xfrm>
          <a:off x="0" y="0"/>
          <a:ext cx="0" cy="0"/>
          <a:chOff x="0" y="0"/>
          <a:chExt cx="0" cy="0"/>
        </a:xfrm>
      </p:grpSpPr>
      <p:sp>
        <p:nvSpPr>
          <p:cNvPr id="263" name="Google Shape;263;p2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20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20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2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2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2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9"/>
        <p:cNvGrpSpPr/>
        <p:nvPr/>
      </p:nvGrpSpPr>
      <p:grpSpPr>
        <a:xfrm>
          <a:off x="0" y="0"/>
          <a:ext cx="0" cy="0"/>
          <a:chOff x="0" y="0"/>
          <a:chExt cx="0" cy="0"/>
        </a:xfrm>
      </p:grpSpPr>
      <p:sp>
        <p:nvSpPr>
          <p:cNvPr id="270" name="Google Shape;270;p20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20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2" name="Google Shape;272;p20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3" name="Google Shape;273;p20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4" name="Google Shape;274;p20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5" name="Google Shape;275;p2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2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2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8"/>
        <p:cNvGrpSpPr/>
        <p:nvPr/>
      </p:nvGrpSpPr>
      <p:grpSpPr>
        <a:xfrm>
          <a:off x="0" y="0"/>
          <a:ext cx="0" cy="0"/>
          <a:chOff x="0" y="0"/>
          <a:chExt cx="0" cy="0"/>
        </a:xfrm>
      </p:grpSpPr>
      <p:sp>
        <p:nvSpPr>
          <p:cNvPr id="279" name="Google Shape;279;p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0" name="Google Shape;280;p2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1" name="Google Shape;281;p2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2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3"/>
        <p:cNvGrpSpPr/>
        <p:nvPr/>
      </p:nvGrpSpPr>
      <p:grpSpPr>
        <a:xfrm>
          <a:off x="0" y="0"/>
          <a:ext cx="0" cy="0"/>
          <a:chOff x="0" y="0"/>
          <a:chExt cx="0" cy="0"/>
        </a:xfrm>
      </p:grpSpPr>
      <p:sp>
        <p:nvSpPr>
          <p:cNvPr id="284" name="Google Shape;284;p2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5" name="Google Shape;285;p2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2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7"/>
        <p:cNvGrpSpPr/>
        <p:nvPr/>
      </p:nvGrpSpPr>
      <p:grpSpPr>
        <a:xfrm>
          <a:off x="0" y="0"/>
          <a:ext cx="0" cy="0"/>
          <a:chOff x="0" y="0"/>
          <a:chExt cx="0" cy="0"/>
        </a:xfrm>
      </p:grpSpPr>
      <p:sp>
        <p:nvSpPr>
          <p:cNvPr id="288" name="Google Shape;288;p20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20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90" name="Google Shape;290;p20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1" name="Google Shape;291;p2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2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2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4"/>
        <p:cNvGrpSpPr/>
        <p:nvPr/>
      </p:nvGrpSpPr>
      <p:grpSpPr>
        <a:xfrm>
          <a:off x="0" y="0"/>
          <a:ext cx="0" cy="0"/>
          <a:chOff x="0" y="0"/>
          <a:chExt cx="0" cy="0"/>
        </a:xfrm>
      </p:grpSpPr>
      <p:sp>
        <p:nvSpPr>
          <p:cNvPr id="295" name="Google Shape;295;p20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20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97" name="Google Shape;297;p20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8" name="Google Shape;298;p2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p2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2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1"/>
        <p:cNvGrpSpPr/>
        <p:nvPr/>
      </p:nvGrpSpPr>
      <p:grpSpPr>
        <a:xfrm>
          <a:off x="0" y="0"/>
          <a:ext cx="0" cy="0"/>
          <a:chOff x="0" y="0"/>
          <a:chExt cx="0" cy="0"/>
        </a:xfrm>
      </p:grpSpPr>
      <p:sp>
        <p:nvSpPr>
          <p:cNvPr id="302" name="Google Shape;302;p20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3" name="Google Shape;303;p20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20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5" name="Google Shape;305;p20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2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7"/>
        <p:cNvGrpSpPr/>
        <p:nvPr/>
      </p:nvGrpSpPr>
      <p:grpSpPr>
        <a:xfrm>
          <a:off x="0" y="0"/>
          <a:ext cx="0" cy="0"/>
          <a:chOff x="0" y="0"/>
          <a:chExt cx="0" cy="0"/>
        </a:xfrm>
      </p:grpSpPr>
      <p:sp>
        <p:nvSpPr>
          <p:cNvPr id="308" name="Google Shape;308;p20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9" name="Google Shape;309;p20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2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20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2" name="Google Shape;312;p2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0"/>
        <p:cNvGrpSpPr/>
        <p:nvPr/>
      </p:nvGrpSpPr>
      <p:grpSpPr>
        <a:xfrm>
          <a:off x="0" y="0"/>
          <a:ext cx="0" cy="0"/>
          <a:chOff x="0" y="0"/>
          <a:chExt cx="0" cy="0"/>
        </a:xfrm>
      </p:grpSpPr>
      <p:sp>
        <p:nvSpPr>
          <p:cNvPr id="321" name="Google Shape;321;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2" name="Google Shape;322;p9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5" name="Google Shape;325;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6"/>
        <p:cNvGrpSpPr/>
        <p:nvPr/>
      </p:nvGrpSpPr>
      <p:grpSpPr>
        <a:xfrm>
          <a:off x="0" y="0"/>
          <a:ext cx="0" cy="0"/>
          <a:chOff x="0" y="0"/>
          <a:chExt cx="0" cy="0"/>
        </a:xfrm>
      </p:grpSpPr>
      <p:sp>
        <p:nvSpPr>
          <p:cNvPr id="327" name="Google Shape;327;p19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8" name="Google Shape;328;p19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9" name="Google Shape;329;p1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0" name="Google Shape;330;p1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1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2"/>
        <p:cNvGrpSpPr/>
        <p:nvPr/>
      </p:nvGrpSpPr>
      <p:grpSpPr>
        <a:xfrm>
          <a:off x="0" y="0"/>
          <a:ext cx="0" cy="0"/>
          <a:chOff x="0" y="0"/>
          <a:chExt cx="0" cy="0"/>
        </a:xfrm>
      </p:grpSpPr>
      <p:sp>
        <p:nvSpPr>
          <p:cNvPr id="333" name="Google Shape;333;p19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4" name="Google Shape;334;p19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5" name="Google Shape;335;p1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6" name="Google Shape;336;p1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7" name="Google Shape;337;p1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8"/>
        <p:cNvGrpSpPr/>
        <p:nvPr/>
      </p:nvGrpSpPr>
      <p:grpSpPr>
        <a:xfrm>
          <a:off x="0" y="0"/>
          <a:ext cx="0" cy="0"/>
          <a:chOff x="0" y="0"/>
          <a:chExt cx="0" cy="0"/>
        </a:xfrm>
      </p:grpSpPr>
      <p:sp>
        <p:nvSpPr>
          <p:cNvPr id="339" name="Google Shape;339;p1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0" name="Google Shape;340;p19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19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2" name="Google Shape;342;p1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3" name="Google Shape;343;p1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4" name="Google Shape;344;p1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5"/>
        <p:cNvGrpSpPr/>
        <p:nvPr/>
      </p:nvGrpSpPr>
      <p:grpSpPr>
        <a:xfrm>
          <a:off x="0" y="0"/>
          <a:ext cx="0" cy="0"/>
          <a:chOff x="0" y="0"/>
          <a:chExt cx="0" cy="0"/>
        </a:xfrm>
      </p:grpSpPr>
      <p:sp>
        <p:nvSpPr>
          <p:cNvPr id="346" name="Google Shape;346;p19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7" name="Google Shape;347;p19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8" name="Google Shape;348;p19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9" name="Google Shape;349;p19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0" name="Google Shape;350;p19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1" name="Google Shape;351;p1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2" name="Google Shape;352;p1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1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4"/>
        <p:cNvGrpSpPr/>
        <p:nvPr/>
      </p:nvGrpSpPr>
      <p:grpSpPr>
        <a:xfrm>
          <a:off x="0" y="0"/>
          <a:ext cx="0" cy="0"/>
          <a:chOff x="0" y="0"/>
          <a:chExt cx="0" cy="0"/>
        </a:xfrm>
      </p:grpSpPr>
      <p:sp>
        <p:nvSpPr>
          <p:cNvPr id="355" name="Google Shape;355;p1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6" name="Google Shape;356;p1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7" name="Google Shape;357;p1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1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9"/>
        <p:cNvGrpSpPr/>
        <p:nvPr/>
      </p:nvGrpSpPr>
      <p:grpSpPr>
        <a:xfrm>
          <a:off x="0" y="0"/>
          <a:ext cx="0" cy="0"/>
          <a:chOff x="0" y="0"/>
          <a:chExt cx="0" cy="0"/>
        </a:xfrm>
      </p:grpSpPr>
      <p:sp>
        <p:nvSpPr>
          <p:cNvPr id="360" name="Google Shape;360;p19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1" name="Google Shape;361;p1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2" name="Google Shape;362;p1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3"/>
        <p:cNvGrpSpPr/>
        <p:nvPr/>
      </p:nvGrpSpPr>
      <p:grpSpPr>
        <a:xfrm>
          <a:off x="0" y="0"/>
          <a:ext cx="0" cy="0"/>
          <a:chOff x="0" y="0"/>
          <a:chExt cx="0" cy="0"/>
        </a:xfrm>
      </p:grpSpPr>
      <p:sp>
        <p:nvSpPr>
          <p:cNvPr id="364" name="Google Shape;364;p19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5" name="Google Shape;365;p19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66" name="Google Shape;366;p19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7" name="Google Shape;367;p19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1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9" name="Google Shape;369;p1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0"/>
        <p:cNvGrpSpPr/>
        <p:nvPr/>
      </p:nvGrpSpPr>
      <p:grpSpPr>
        <a:xfrm>
          <a:off x="0" y="0"/>
          <a:ext cx="0" cy="0"/>
          <a:chOff x="0" y="0"/>
          <a:chExt cx="0" cy="0"/>
        </a:xfrm>
      </p:grpSpPr>
      <p:sp>
        <p:nvSpPr>
          <p:cNvPr id="371" name="Google Shape;371;p19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19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73" name="Google Shape;373;p19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74" name="Google Shape;374;p19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p1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6" name="Google Shape;376;p1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7"/>
        <p:cNvGrpSpPr/>
        <p:nvPr/>
      </p:nvGrpSpPr>
      <p:grpSpPr>
        <a:xfrm>
          <a:off x="0" y="0"/>
          <a:ext cx="0" cy="0"/>
          <a:chOff x="0" y="0"/>
          <a:chExt cx="0" cy="0"/>
        </a:xfrm>
      </p:grpSpPr>
      <p:sp>
        <p:nvSpPr>
          <p:cNvPr id="378" name="Google Shape;378;p1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9" name="Google Shape;379;p19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0" name="Google Shape;380;p1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1" name="Google Shape;381;p1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2" name="Google Shape;382;p1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3"/>
        <p:cNvGrpSpPr/>
        <p:nvPr/>
      </p:nvGrpSpPr>
      <p:grpSpPr>
        <a:xfrm>
          <a:off x="0" y="0"/>
          <a:ext cx="0" cy="0"/>
          <a:chOff x="0" y="0"/>
          <a:chExt cx="0" cy="0"/>
        </a:xfrm>
      </p:grpSpPr>
      <p:sp>
        <p:nvSpPr>
          <p:cNvPr id="384" name="Google Shape;384;p19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5" name="Google Shape;385;p19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6" name="Google Shape;386;p19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p19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8" name="Google Shape;388;p1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6"/>
        <p:cNvGrpSpPr/>
        <p:nvPr/>
      </p:nvGrpSpPr>
      <p:grpSpPr>
        <a:xfrm>
          <a:off x="0" y="0"/>
          <a:ext cx="0" cy="0"/>
          <a:chOff x="0" y="0"/>
          <a:chExt cx="0" cy="0"/>
        </a:xfrm>
      </p:grpSpPr>
      <p:sp>
        <p:nvSpPr>
          <p:cNvPr id="397" name="Google Shape;397;p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8" name="Google Shape;398;p9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9" name="Google Shape;399;p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0" name="Google Shape;400;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1" name="Google Shape;401;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2"/>
        <p:cNvGrpSpPr/>
        <p:nvPr/>
      </p:nvGrpSpPr>
      <p:grpSpPr>
        <a:xfrm>
          <a:off x="0" y="0"/>
          <a:ext cx="0" cy="0"/>
          <a:chOff x="0" y="0"/>
          <a:chExt cx="0" cy="0"/>
        </a:xfrm>
      </p:grpSpPr>
      <p:sp>
        <p:nvSpPr>
          <p:cNvPr id="403" name="Google Shape;403;p18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4" name="Google Shape;404;p18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5" name="Google Shape;405;p1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6" name="Google Shape;406;p1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7" name="Google Shape;407;p1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8"/>
        <p:cNvGrpSpPr/>
        <p:nvPr/>
      </p:nvGrpSpPr>
      <p:grpSpPr>
        <a:xfrm>
          <a:off x="0" y="0"/>
          <a:ext cx="0" cy="0"/>
          <a:chOff x="0" y="0"/>
          <a:chExt cx="0" cy="0"/>
        </a:xfrm>
      </p:grpSpPr>
      <p:sp>
        <p:nvSpPr>
          <p:cNvPr id="409" name="Google Shape;409;p18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0" name="Google Shape;410;p18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1" name="Google Shape;411;p1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2" name="Google Shape;412;p1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1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4"/>
        <p:cNvGrpSpPr/>
        <p:nvPr/>
      </p:nvGrpSpPr>
      <p:grpSpPr>
        <a:xfrm>
          <a:off x="0" y="0"/>
          <a:ext cx="0" cy="0"/>
          <a:chOff x="0" y="0"/>
          <a:chExt cx="0" cy="0"/>
        </a:xfrm>
      </p:grpSpPr>
      <p:sp>
        <p:nvSpPr>
          <p:cNvPr id="415" name="Google Shape;415;p1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18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7" name="Google Shape;417;p18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8" name="Google Shape;418;p1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1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0" name="Google Shape;420;p1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1"/>
        <p:cNvGrpSpPr/>
        <p:nvPr/>
      </p:nvGrpSpPr>
      <p:grpSpPr>
        <a:xfrm>
          <a:off x="0" y="0"/>
          <a:ext cx="0" cy="0"/>
          <a:chOff x="0" y="0"/>
          <a:chExt cx="0" cy="0"/>
        </a:xfrm>
      </p:grpSpPr>
      <p:sp>
        <p:nvSpPr>
          <p:cNvPr id="422" name="Google Shape;422;p18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3" name="Google Shape;423;p18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4" name="Google Shape;424;p18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5" name="Google Shape;425;p18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6" name="Google Shape;426;p18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7" name="Google Shape;427;p1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8" name="Google Shape;428;p1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9" name="Google Shape;429;p1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0"/>
        <p:cNvGrpSpPr/>
        <p:nvPr/>
      </p:nvGrpSpPr>
      <p:grpSpPr>
        <a:xfrm>
          <a:off x="0" y="0"/>
          <a:ext cx="0" cy="0"/>
          <a:chOff x="0" y="0"/>
          <a:chExt cx="0" cy="0"/>
        </a:xfrm>
      </p:grpSpPr>
      <p:sp>
        <p:nvSpPr>
          <p:cNvPr id="431" name="Google Shape;431;p1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1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3" name="Google Shape;433;p1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4" name="Google Shape;434;p1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5"/>
        <p:cNvGrpSpPr/>
        <p:nvPr/>
      </p:nvGrpSpPr>
      <p:grpSpPr>
        <a:xfrm>
          <a:off x="0" y="0"/>
          <a:ext cx="0" cy="0"/>
          <a:chOff x="0" y="0"/>
          <a:chExt cx="0" cy="0"/>
        </a:xfrm>
      </p:grpSpPr>
      <p:sp>
        <p:nvSpPr>
          <p:cNvPr id="436" name="Google Shape;436;p1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1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8" name="Google Shape;438;p1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9"/>
        <p:cNvGrpSpPr/>
        <p:nvPr/>
      </p:nvGrpSpPr>
      <p:grpSpPr>
        <a:xfrm>
          <a:off x="0" y="0"/>
          <a:ext cx="0" cy="0"/>
          <a:chOff x="0" y="0"/>
          <a:chExt cx="0" cy="0"/>
        </a:xfrm>
      </p:grpSpPr>
      <p:sp>
        <p:nvSpPr>
          <p:cNvPr id="440" name="Google Shape;440;p18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1" name="Google Shape;441;p18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42" name="Google Shape;442;p18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3" name="Google Shape;443;p1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4" name="Google Shape;444;p1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5" name="Google Shape;445;p1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6"/>
        <p:cNvGrpSpPr/>
        <p:nvPr/>
      </p:nvGrpSpPr>
      <p:grpSpPr>
        <a:xfrm>
          <a:off x="0" y="0"/>
          <a:ext cx="0" cy="0"/>
          <a:chOff x="0" y="0"/>
          <a:chExt cx="0" cy="0"/>
        </a:xfrm>
      </p:grpSpPr>
      <p:sp>
        <p:nvSpPr>
          <p:cNvPr id="447" name="Google Shape;447;p18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8" name="Google Shape;448;p18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49" name="Google Shape;449;p18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50" name="Google Shape;450;p1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1" name="Google Shape;451;p1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1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3"/>
        <p:cNvGrpSpPr/>
        <p:nvPr/>
      </p:nvGrpSpPr>
      <p:grpSpPr>
        <a:xfrm>
          <a:off x="0" y="0"/>
          <a:ext cx="0" cy="0"/>
          <a:chOff x="0" y="0"/>
          <a:chExt cx="0" cy="0"/>
        </a:xfrm>
      </p:grpSpPr>
      <p:sp>
        <p:nvSpPr>
          <p:cNvPr id="454" name="Google Shape;454;p1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5" name="Google Shape;455;p18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6" name="Google Shape;456;p1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7" name="Google Shape;457;p1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8" name="Google Shape;458;p1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59"/>
        <p:cNvGrpSpPr/>
        <p:nvPr/>
      </p:nvGrpSpPr>
      <p:grpSpPr>
        <a:xfrm>
          <a:off x="0" y="0"/>
          <a:ext cx="0" cy="0"/>
          <a:chOff x="0" y="0"/>
          <a:chExt cx="0" cy="0"/>
        </a:xfrm>
      </p:grpSpPr>
      <p:sp>
        <p:nvSpPr>
          <p:cNvPr id="460" name="Google Shape;460;p18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1" name="Google Shape;461;p18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2" name="Google Shape;462;p1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3" name="Google Shape;463;p1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4" name="Google Shape;464;p1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2"/>
        <p:cNvGrpSpPr/>
        <p:nvPr/>
      </p:nvGrpSpPr>
      <p:grpSpPr>
        <a:xfrm>
          <a:off x="0" y="0"/>
          <a:ext cx="0" cy="0"/>
          <a:chOff x="0" y="0"/>
          <a:chExt cx="0" cy="0"/>
        </a:xfrm>
      </p:grpSpPr>
      <p:sp>
        <p:nvSpPr>
          <p:cNvPr id="473" name="Google Shape;473;p9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4" name="Google Shape;474;p9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5" name="Google Shape;475;p9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6" name="Google Shape;476;p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7" name="Google Shape;477;p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8"/>
        <p:cNvGrpSpPr/>
        <p:nvPr/>
      </p:nvGrpSpPr>
      <p:grpSpPr>
        <a:xfrm>
          <a:off x="0" y="0"/>
          <a:ext cx="0" cy="0"/>
          <a:chOff x="0" y="0"/>
          <a:chExt cx="0" cy="0"/>
        </a:xfrm>
      </p:grpSpPr>
      <p:sp>
        <p:nvSpPr>
          <p:cNvPr id="479" name="Google Shape;479;p17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0" name="Google Shape;480;p17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81" name="Google Shape;481;p1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2" name="Google Shape;482;p1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3" name="Google Shape;483;p1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4"/>
        <p:cNvGrpSpPr/>
        <p:nvPr/>
      </p:nvGrpSpPr>
      <p:grpSpPr>
        <a:xfrm>
          <a:off x="0" y="0"/>
          <a:ext cx="0" cy="0"/>
          <a:chOff x="0" y="0"/>
          <a:chExt cx="0" cy="0"/>
        </a:xfrm>
      </p:grpSpPr>
      <p:sp>
        <p:nvSpPr>
          <p:cNvPr id="485" name="Google Shape;485;p17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6" name="Google Shape;486;p17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7" name="Google Shape;487;p1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1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9" name="Google Shape;489;p1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0"/>
        <p:cNvGrpSpPr/>
        <p:nvPr/>
      </p:nvGrpSpPr>
      <p:grpSpPr>
        <a:xfrm>
          <a:off x="0" y="0"/>
          <a:ext cx="0" cy="0"/>
          <a:chOff x="0" y="0"/>
          <a:chExt cx="0" cy="0"/>
        </a:xfrm>
      </p:grpSpPr>
      <p:sp>
        <p:nvSpPr>
          <p:cNvPr id="491" name="Google Shape;491;p1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2" name="Google Shape;492;p17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3" name="Google Shape;493;p17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4" name="Google Shape;494;p1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5" name="Google Shape;495;p1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6" name="Google Shape;496;p1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7"/>
        <p:cNvGrpSpPr/>
        <p:nvPr/>
      </p:nvGrpSpPr>
      <p:grpSpPr>
        <a:xfrm>
          <a:off x="0" y="0"/>
          <a:ext cx="0" cy="0"/>
          <a:chOff x="0" y="0"/>
          <a:chExt cx="0" cy="0"/>
        </a:xfrm>
      </p:grpSpPr>
      <p:sp>
        <p:nvSpPr>
          <p:cNvPr id="498" name="Google Shape;498;p17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9" name="Google Shape;499;p17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0" name="Google Shape;500;p17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1" name="Google Shape;501;p17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2" name="Google Shape;502;p17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3" name="Google Shape;503;p1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4" name="Google Shape;504;p1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5" name="Google Shape;505;p1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6"/>
        <p:cNvGrpSpPr/>
        <p:nvPr/>
      </p:nvGrpSpPr>
      <p:grpSpPr>
        <a:xfrm>
          <a:off x="0" y="0"/>
          <a:ext cx="0" cy="0"/>
          <a:chOff x="0" y="0"/>
          <a:chExt cx="0" cy="0"/>
        </a:xfrm>
      </p:grpSpPr>
      <p:sp>
        <p:nvSpPr>
          <p:cNvPr id="507" name="Google Shape;507;p1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8" name="Google Shape;508;p1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9" name="Google Shape;509;p1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0" name="Google Shape;510;p1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1"/>
        <p:cNvGrpSpPr/>
        <p:nvPr/>
      </p:nvGrpSpPr>
      <p:grpSpPr>
        <a:xfrm>
          <a:off x="0" y="0"/>
          <a:ext cx="0" cy="0"/>
          <a:chOff x="0" y="0"/>
          <a:chExt cx="0" cy="0"/>
        </a:xfrm>
      </p:grpSpPr>
      <p:sp>
        <p:nvSpPr>
          <p:cNvPr id="512" name="Google Shape;512;p1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3" name="Google Shape;513;p1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4" name="Google Shape;514;p1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5"/>
        <p:cNvGrpSpPr/>
        <p:nvPr/>
      </p:nvGrpSpPr>
      <p:grpSpPr>
        <a:xfrm>
          <a:off x="0" y="0"/>
          <a:ext cx="0" cy="0"/>
          <a:chOff x="0" y="0"/>
          <a:chExt cx="0" cy="0"/>
        </a:xfrm>
      </p:grpSpPr>
      <p:sp>
        <p:nvSpPr>
          <p:cNvPr id="516" name="Google Shape;516;p17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7" name="Google Shape;517;p17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8" name="Google Shape;518;p17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9" name="Google Shape;519;p1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0" name="Google Shape;520;p1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1" name="Google Shape;521;p1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2"/>
        <p:cNvGrpSpPr/>
        <p:nvPr/>
      </p:nvGrpSpPr>
      <p:grpSpPr>
        <a:xfrm>
          <a:off x="0" y="0"/>
          <a:ext cx="0" cy="0"/>
          <a:chOff x="0" y="0"/>
          <a:chExt cx="0" cy="0"/>
        </a:xfrm>
      </p:grpSpPr>
      <p:sp>
        <p:nvSpPr>
          <p:cNvPr id="523" name="Google Shape;523;p17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4" name="Google Shape;524;p17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25" name="Google Shape;525;p17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6" name="Google Shape;526;p1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7" name="Google Shape;527;p1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8" name="Google Shape;528;p1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29"/>
        <p:cNvGrpSpPr/>
        <p:nvPr/>
      </p:nvGrpSpPr>
      <p:grpSpPr>
        <a:xfrm>
          <a:off x="0" y="0"/>
          <a:ext cx="0" cy="0"/>
          <a:chOff x="0" y="0"/>
          <a:chExt cx="0" cy="0"/>
        </a:xfrm>
      </p:grpSpPr>
      <p:sp>
        <p:nvSpPr>
          <p:cNvPr id="530" name="Google Shape;530;p1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1" name="Google Shape;531;p17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2" name="Google Shape;532;p1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3" name="Google Shape;533;p1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4" name="Google Shape;534;p1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5"/>
        <p:cNvGrpSpPr/>
        <p:nvPr/>
      </p:nvGrpSpPr>
      <p:grpSpPr>
        <a:xfrm>
          <a:off x="0" y="0"/>
          <a:ext cx="0" cy="0"/>
          <a:chOff x="0" y="0"/>
          <a:chExt cx="0" cy="0"/>
        </a:xfrm>
      </p:grpSpPr>
      <p:sp>
        <p:nvSpPr>
          <p:cNvPr id="536" name="Google Shape;536;p17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7" name="Google Shape;537;p17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8" name="Google Shape;538;p1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9" name="Google Shape;539;p1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0" name="Google Shape;540;p1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8"/>
        <p:cNvGrpSpPr/>
        <p:nvPr/>
      </p:nvGrpSpPr>
      <p:grpSpPr>
        <a:xfrm>
          <a:off x="0" y="0"/>
          <a:ext cx="0" cy="0"/>
          <a:chOff x="0" y="0"/>
          <a:chExt cx="0" cy="0"/>
        </a:xfrm>
      </p:grpSpPr>
      <p:sp>
        <p:nvSpPr>
          <p:cNvPr id="549" name="Google Shape;549;p9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0" name="Google Shape;550;p9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1" name="Google Shape;551;p9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2" name="Google Shape;552;p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3" name="Google Shape;553;p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4"/>
        <p:cNvGrpSpPr/>
        <p:nvPr/>
      </p:nvGrpSpPr>
      <p:grpSpPr>
        <a:xfrm>
          <a:off x="0" y="0"/>
          <a:ext cx="0" cy="0"/>
          <a:chOff x="0" y="0"/>
          <a:chExt cx="0" cy="0"/>
        </a:xfrm>
      </p:grpSpPr>
      <p:sp>
        <p:nvSpPr>
          <p:cNvPr id="555" name="Google Shape;555;p16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6" name="Google Shape;556;p16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7" name="Google Shape;557;p1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8" name="Google Shape;558;p1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9" name="Google Shape;559;p1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0"/>
        <p:cNvGrpSpPr/>
        <p:nvPr/>
      </p:nvGrpSpPr>
      <p:grpSpPr>
        <a:xfrm>
          <a:off x="0" y="0"/>
          <a:ext cx="0" cy="0"/>
          <a:chOff x="0" y="0"/>
          <a:chExt cx="0" cy="0"/>
        </a:xfrm>
      </p:grpSpPr>
      <p:sp>
        <p:nvSpPr>
          <p:cNvPr id="561" name="Google Shape;561;p16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2" name="Google Shape;562;p16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3" name="Google Shape;563;p1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4" name="Google Shape;564;p1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5" name="Google Shape;565;p1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6"/>
        <p:cNvGrpSpPr/>
        <p:nvPr/>
      </p:nvGrpSpPr>
      <p:grpSpPr>
        <a:xfrm>
          <a:off x="0" y="0"/>
          <a:ext cx="0" cy="0"/>
          <a:chOff x="0" y="0"/>
          <a:chExt cx="0" cy="0"/>
        </a:xfrm>
      </p:grpSpPr>
      <p:sp>
        <p:nvSpPr>
          <p:cNvPr id="567" name="Google Shape;567;p1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8" name="Google Shape;568;p16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9" name="Google Shape;569;p16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0" name="Google Shape;570;p1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1" name="Google Shape;571;p1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2" name="Google Shape;572;p1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3"/>
        <p:cNvGrpSpPr/>
        <p:nvPr/>
      </p:nvGrpSpPr>
      <p:grpSpPr>
        <a:xfrm>
          <a:off x="0" y="0"/>
          <a:ext cx="0" cy="0"/>
          <a:chOff x="0" y="0"/>
          <a:chExt cx="0" cy="0"/>
        </a:xfrm>
      </p:grpSpPr>
      <p:sp>
        <p:nvSpPr>
          <p:cNvPr id="574" name="Google Shape;574;p16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5" name="Google Shape;575;p16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6" name="Google Shape;576;p16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7" name="Google Shape;577;p16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8" name="Google Shape;578;p16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9" name="Google Shape;579;p1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0" name="Google Shape;580;p1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1" name="Google Shape;581;p1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2"/>
        <p:cNvGrpSpPr/>
        <p:nvPr/>
      </p:nvGrpSpPr>
      <p:grpSpPr>
        <a:xfrm>
          <a:off x="0" y="0"/>
          <a:ext cx="0" cy="0"/>
          <a:chOff x="0" y="0"/>
          <a:chExt cx="0" cy="0"/>
        </a:xfrm>
      </p:grpSpPr>
      <p:sp>
        <p:nvSpPr>
          <p:cNvPr id="583" name="Google Shape;583;p1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4" name="Google Shape;584;p1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5" name="Google Shape;585;p1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6" name="Google Shape;586;p1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7"/>
        <p:cNvGrpSpPr/>
        <p:nvPr/>
      </p:nvGrpSpPr>
      <p:grpSpPr>
        <a:xfrm>
          <a:off x="0" y="0"/>
          <a:ext cx="0" cy="0"/>
          <a:chOff x="0" y="0"/>
          <a:chExt cx="0" cy="0"/>
        </a:xfrm>
      </p:grpSpPr>
      <p:sp>
        <p:nvSpPr>
          <p:cNvPr id="588" name="Google Shape;588;p1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9" name="Google Shape;589;p1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0" name="Google Shape;590;p1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1"/>
        <p:cNvGrpSpPr/>
        <p:nvPr/>
      </p:nvGrpSpPr>
      <p:grpSpPr>
        <a:xfrm>
          <a:off x="0" y="0"/>
          <a:ext cx="0" cy="0"/>
          <a:chOff x="0" y="0"/>
          <a:chExt cx="0" cy="0"/>
        </a:xfrm>
      </p:grpSpPr>
      <p:sp>
        <p:nvSpPr>
          <p:cNvPr id="592" name="Google Shape;592;p16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3" name="Google Shape;593;p16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4" name="Google Shape;594;p16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5" name="Google Shape;595;p1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6" name="Google Shape;596;p1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7" name="Google Shape;597;p1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8"/>
        <p:cNvGrpSpPr/>
        <p:nvPr/>
      </p:nvGrpSpPr>
      <p:grpSpPr>
        <a:xfrm>
          <a:off x="0" y="0"/>
          <a:ext cx="0" cy="0"/>
          <a:chOff x="0" y="0"/>
          <a:chExt cx="0" cy="0"/>
        </a:xfrm>
      </p:grpSpPr>
      <p:sp>
        <p:nvSpPr>
          <p:cNvPr id="599" name="Google Shape;599;p1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0" name="Google Shape;600;p16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01" name="Google Shape;601;p16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2" name="Google Shape;602;p1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3" name="Google Shape;603;p1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4" name="Google Shape;604;p1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5"/>
        <p:cNvGrpSpPr/>
        <p:nvPr/>
      </p:nvGrpSpPr>
      <p:grpSpPr>
        <a:xfrm>
          <a:off x="0" y="0"/>
          <a:ext cx="0" cy="0"/>
          <a:chOff x="0" y="0"/>
          <a:chExt cx="0" cy="0"/>
        </a:xfrm>
      </p:grpSpPr>
      <p:sp>
        <p:nvSpPr>
          <p:cNvPr id="606" name="Google Shape;606;p1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7" name="Google Shape;607;p16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8" name="Google Shape;608;p1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9" name="Google Shape;609;p1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0" name="Google Shape;610;p1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1"/>
        <p:cNvGrpSpPr/>
        <p:nvPr/>
      </p:nvGrpSpPr>
      <p:grpSpPr>
        <a:xfrm>
          <a:off x="0" y="0"/>
          <a:ext cx="0" cy="0"/>
          <a:chOff x="0" y="0"/>
          <a:chExt cx="0" cy="0"/>
        </a:xfrm>
      </p:grpSpPr>
      <p:sp>
        <p:nvSpPr>
          <p:cNvPr id="612" name="Google Shape;612;p16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3" name="Google Shape;613;p16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4" name="Google Shape;614;p1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5" name="Google Shape;615;p1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6" name="Google Shape;616;p1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4"/>
        <p:cNvGrpSpPr/>
        <p:nvPr/>
      </p:nvGrpSpPr>
      <p:grpSpPr>
        <a:xfrm>
          <a:off x="0" y="0"/>
          <a:ext cx="0" cy="0"/>
          <a:chOff x="0" y="0"/>
          <a:chExt cx="0" cy="0"/>
        </a:xfrm>
      </p:grpSpPr>
      <p:sp>
        <p:nvSpPr>
          <p:cNvPr id="625" name="Google Shape;625;p9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6" name="Google Shape;626;p9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7" name="Google Shape;627;p9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8" name="Google Shape;628;p9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9" name="Google Shape;629;p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2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0"/>
        <p:cNvGrpSpPr/>
        <p:nvPr/>
      </p:nvGrpSpPr>
      <p:grpSpPr>
        <a:xfrm>
          <a:off x="0" y="0"/>
          <a:ext cx="0" cy="0"/>
          <a:chOff x="0" y="0"/>
          <a:chExt cx="0" cy="0"/>
        </a:xfrm>
      </p:grpSpPr>
      <p:sp>
        <p:nvSpPr>
          <p:cNvPr id="631" name="Google Shape;631;p15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2" name="Google Shape;632;p15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33" name="Google Shape;633;p1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4" name="Google Shape;634;p1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5" name="Google Shape;635;p1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6"/>
        <p:cNvGrpSpPr/>
        <p:nvPr/>
      </p:nvGrpSpPr>
      <p:grpSpPr>
        <a:xfrm>
          <a:off x="0" y="0"/>
          <a:ext cx="0" cy="0"/>
          <a:chOff x="0" y="0"/>
          <a:chExt cx="0" cy="0"/>
        </a:xfrm>
      </p:grpSpPr>
      <p:sp>
        <p:nvSpPr>
          <p:cNvPr id="637" name="Google Shape;637;p15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8" name="Google Shape;638;p15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39" name="Google Shape;639;p1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0" name="Google Shape;640;p1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1" name="Google Shape;641;p1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2"/>
        <p:cNvGrpSpPr/>
        <p:nvPr/>
      </p:nvGrpSpPr>
      <p:grpSpPr>
        <a:xfrm>
          <a:off x="0" y="0"/>
          <a:ext cx="0" cy="0"/>
          <a:chOff x="0" y="0"/>
          <a:chExt cx="0" cy="0"/>
        </a:xfrm>
      </p:grpSpPr>
      <p:sp>
        <p:nvSpPr>
          <p:cNvPr id="643" name="Google Shape;643;p1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4" name="Google Shape;644;p15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5" name="Google Shape;645;p15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6" name="Google Shape;646;p1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7" name="Google Shape;647;p1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8" name="Google Shape;648;p1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9"/>
        <p:cNvGrpSpPr/>
        <p:nvPr/>
      </p:nvGrpSpPr>
      <p:grpSpPr>
        <a:xfrm>
          <a:off x="0" y="0"/>
          <a:ext cx="0" cy="0"/>
          <a:chOff x="0" y="0"/>
          <a:chExt cx="0" cy="0"/>
        </a:xfrm>
      </p:grpSpPr>
      <p:sp>
        <p:nvSpPr>
          <p:cNvPr id="650" name="Google Shape;650;p15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1" name="Google Shape;651;p15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2" name="Google Shape;652;p15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3" name="Google Shape;653;p15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4" name="Google Shape;654;p15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5" name="Google Shape;655;p1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6" name="Google Shape;656;p1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7" name="Google Shape;657;p1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8"/>
        <p:cNvGrpSpPr/>
        <p:nvPr/>
      </p:nvGrpSpPr>
      <p:grpSpPr>
        <a:xfrm>
          <a:off x="0" y="0"/>
          <a:ext cx="0" cy="0"/>
          <a:chOff x="0" y="0"/>
          <a:chExt cx="0" cy="0"/>
        </a:xfrm>
      </p:grpSpPr>
      <p:sp>
        <p:nvSpPr>
          <p:cNvPr id="659" name="Google Shape;659;p1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0" name="Google Shape;660;p1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1" name="Google Shape;661;p1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2" name="Google Shape;662;p1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3"/>
        <p:cNvGrpSpPr/>
        <p:nvPr/>
      </p:nvGrpSpPr>
      <p:grpSpPr>
        <a:xfrm>
          <a:off x="0" y="0"/>
          <a:ext cx="0" cy="0"/>
          <a:chOff x="0" y="0"/>
          <a:chExt cx="0" cy="0"/>
        </a:xfrm>
      </p:grpSpPr>
      <p:sp>
        <p:nvSpPr>
          <p:cNvPr id="664" name="Google Shape;664;p1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5" name="Google Shape;665;p1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6" name="Google Shape;666;p1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7"/>
        <p:cNvGrpSpPr/>
        <p:nvPr/>
      </p:nvGrpSpPr>
      <p:grpSpPr>
        <a:xfrm>
          <a:off x="0" y="0"/>
          <a:ext cx="0" cy="0"/>
          <a:chOff x="0" y="0"/>
          <a:chExt cx="0" cy="0"/>
        </a:xfrm>
      </p:grpSpPr>
      <p:sp>
        <p:nvSpPr>
          <p:cNvPr id="668" name="Google Shape;668;p1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9" name="Google Shape;669;p1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0" name="Google Shape;670;p15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1" name="Google Shape;671;p1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2" name="Google Shape;672;p1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3" name="Google Shape;673;p1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4"/>
        <p:cNvGrpSpPr/>
        <p:nvPr/>
      </p:nvGrpSpPr>
      <p:grpSpPr>
        <a:xfrm>
          <a:off x="0" y="0"/>
          <a:ext cx="0" cy="0"/>
          <a:chOff x="0" y="0"/>
          <a:chExt cx="0" cy="0"/>
        </a:xfrm>
      </p:grpSpPr>
      <p:sp>
        <p:nvSpPr>
          <p:cNvPr id="675" name="Google Shape;675;p1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6" name="Google Shape;676;p15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77" name="Google Shape;677;p15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8" name="Google Shape;678;p1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9" name="Google Shape;679;p1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0" name="Google Shape;680;p1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1"/>
        <p:cNvGrpSpPr/>
        <p:nvPr/>
      </p:nvGrpSpPr>
      <p:grpSpPr>
        <a:xfrm>
          <a:off x="0" y="0"/>
          <a:ext cx="0" cy="0"/>
          <a:chOff x="0" y="0"/>
          <a:chExt cx="0" cy="0"/>
        </a:xfrm>
      </p:grpSpPr>
      <p:sp>
        <p:nvSpPr>
          <p:cNvPr id="682" name="Google Shape;682;p1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3" name="Google Shape;683;p15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4" name="Google Shape;684;p1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5" name="Google Shape;685;p1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6" name="Google Shape;686;p1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7"/>
        <p:cNvGrpSpPr/>
        <p:nvPr/>
      </p:nvGrpSpPr>
      <p:grpSpPr>
        <a:xfrm>
          <a:off x="0" y="0"/>
          <a:ext cx="0" cy="0"/>
          <a:chOff x="0" y="0"/>
          <a:chExt cx="0" cy="0"/>
        </a:xfrm>
      </p:grpSpPr>
      <p:sp>
        <p:nvSpPr>
          <p:cNvPr id="688" name="Google Shape;688;p15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9" name="Google Shape;689;p15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0" name="Google Shape;690;p1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1" name="Google Shape;691;p1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2" name="Google Shape;692;p1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ags" Target="../tags/tag11.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6" Type="http://schemas.openxmlformats.org/officeDocument/2006/relationships/image" Target="../media/image2.png"/><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1.emf"/><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oleObject" Target="../embeddings/oleObject10.bin"/></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ags" Target="../tags/tag12.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6" Type="http://schemas.openxmlformats.org/officeDocument/2006/relationships/image" Target="../media/image2.png"/><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1.emf"/><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oleObject" Target="../embeddings/oleObject11.bin"/></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ags" Target="../tags/tag13.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6" Type="http://schemas.openxmlformats.org/officeDocument/2006/relationships/image" Target="../media/image2.png"/><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emf"/><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oleObject" Target="../embeddings/oleObject12.bin"/></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ags" Target="../tags/tag14.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6" Type="http://schemas.openxmlformats.org/officeDocument/2006/relationships/image" Target="../media/image2.png"/><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1.emf"/><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oleObject" Target="../embeddings/oleObject13.bin"/></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ags" Target="../tags/tag15.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6" Type="http://schemas.openxmlformats.org/officeDocument/2006/relationships/image" Target="../media/image2.png"/><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1.emf"/><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oleObject" Target="../embeddings/oleObject14.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3.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emf"/><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oleObject" Target="../embeddings/oleObject4.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2.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emf"/><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oleObject" Target="../embeddings/oleObject5.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e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oleObject" Target="../embeddings/oleObject6.bin"/></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8.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image" Target="../media/image2.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emf"/><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oleObject" Target="../embeddings/oleObject7.bin"/></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ags" Target="../tags/tag9.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6" Type="http://schemas.openxmlformats.org/officeDocument/2006/relationships/image" Target="../media/image2.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emf"/><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oleObject" Target="../embeddings/oleObject8.bin"/></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ags" Target="../tags/tag10.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6" Type="http://schemas.openxmlformats.org/officeDocument/2006/relationships/image" Target="../media/image2.pn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1.emf"/><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oleObject" Target="../embeddings/oleObject9.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2FC822F-73D3-4BE5-8A13-8636583D100F}"/>
              </a:ext>
            </a:extLst>
          </p:cNvPr>
          <p:cNvGraphicFramePr>
            <a:graphicFrameLocks noChangeAspect="1"/>
          </p:cNvGraphicFramePr>
          <p:nvPr userDrawn="1">
            <p:custDataLst>
              <p:tags r:id="rId13"/>
            </p:custDataLst>
            <p:extLst>
              <p:ext uri="{D42A27DB-BD31-4B8C-83A1-F6EECF244321}">
                <p14:modId xmlns:p14="http://schemas.microsoft.com/office/powerpoint/2010/main" val="42232138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42FC822F-73D3-4BE5-8A13-8636583D100F}"/>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10" name="Google Shape;10;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5" name="Google Shape;15;p82"/>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ABA0BF4-C4C6-4840-977F-49881900830F}"/>
              </a:ext>
            </a:extLst>
          </p:cNvPr>
          <p:cNvGraphicFramePr>
            <a:graphicFrameLocks noChangeAspect="1"/>
          </p:cNvGraphicFramePr>
          <p:nvPr userDrawn="1">
            <p:custDataLst>
              <p:tags r:id="rId13"/>
            </p:custDataLst>
            <p:extLst>
              <p:ext uri="{D42A27DB-BD31-4B8C-83A1-F6EECF244321}">
                <p14:modId xmlns:p14="http://schemas.microsoft.com/office/powerpoint/2010/main" val="28137199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AABA0BF4-C4C6-4840-977F-49881900830F}"/>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694" name="Google Shape;694;p10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5" name="Google Shape;695;p10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Google Shape;696;p1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699" name="Google Shape;699;p100"/>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4E5502D-069D-44F4-8957-C52B27972E1D}"/>
              </a:ext>
            </a:extLst>
          </p:cNvPr>
          <p:cNvGraphicFramePr>
            <a:graphicFrameLocks noChangeAspect="1"/>
          </p:cNvGraphicFramePr>
          <p:nvPr userDrawn="1">
            <p:custDataLst>
              <p:tags r:id="rId13"/>
            </p:custDataLst>
            <p:extLst>
              <p:ext uri="{D42A27DB-BD31-4B8C-83A1-F6EECF244321}">
                <p14:modId xmlns:p14="http://schemas.microsoft.com/office/powerpoint/2010/main" val="24583466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44E5502D-069D-44F4-8957-C52B27972E1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770" name="Google Shape;770;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71" name="Google Shape;771;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2" name="Google Shape;772;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3" name="Google Shape;773;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775" name="Google Shape;775;p102"/>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02B298-9463-4A20-8C70-B2C194CA612B}"/>
              </a:ext>
            </a:extLst>
          </p:cNvPr>
          <p:cNvGraphicFramePr>
            <a:graphicFrameLocks noChangeAspect="1"/>
          </p:cNvGraphicFramePr>
          <p:nvPr userDrawn="1">
            <p:custDataLst>
              <p:tags r:id="rId13"/>
            </p:custDataLst>
            <p:extLst>
              <p:ext uri="{D42A27DB-BD31-4B8C-83A1-F6EECF244321}">
                <p14:modId xmlns:p14="http://schemas.microsoft.com/office/powerpoint/2010/main" val="2043906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1702B298-9463-4A20-8C70-B2C194CA612B}"/>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846" name="Google Shape;846;p1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47" name="Google Shape;847;p10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8" name="Google Shape;848;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49" name="Google Shape;849;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0" name="Google Shape;850;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851" name="Google Shape;851;p104"/>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1"/>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B8237EB-1E84-4340-971E-C29D87A1342D}"/>
              </a:ext>
            </a:extLst>
          </p:cNvPr>
          <p:cNvGraphicFramePr>
            <a:graphicFrameLocks noChangeAspect="1"/>
          </p:cNvGraphicFramePr>
          <p:nvPr userDrawn="1">
            <p:custDataLst>
              <p:tags r:id="rId13"/>
            </p:custDataLst>
            <p:extLst>
              <p:ext uri="{D42A27DB-BD31-4B8C-83A1-F6EECF244321}">
                <p14:modId xmlns:p14="http://schemas.microsoft.com/office/powerpoint/2010/main" val="1609845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2B8237EB-1E84-4340-971E-C29D87A1342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922" name="Google Shape;922;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23" name="Google Shape;923;p10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4" name="Google Shape;924;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5" name="Google Shape;925;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6" name="Google Shape;926;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927" name="Google Shape;927;p106"/>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7"/>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07EB745-1306-42FC-91E2-EDA0F75EFD8C}"/>
              </a:ext>
            </a:extLst>
          </p:cNvPr>
          <p:cNvGraphicFramePr>
            <a:graphicFrameLocks noChangeAspect="1"/>
          </p:cNvGraphicFramePr>
          <p:nvPr userDrawn="1">
            <p:custDataLst>
              <p:tags r:id="rId13"/>
            </p:custDataLst>
            <p:extLst>
              <p:ext uri="{D42A27DB-BD31-4B8C-83A1-F6EECF244321}">
                <p14:modId xmlns:p14="http://schemas.microsoft.com/office/powerpoint/2010/main" val="3521022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407EB745-1306-42FC-91E2-EDA0F75EFD8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998" name="Google Shape;998;p10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99" name="Google Shape;999;p10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0" name="Google Shape;1000;p10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1" name="Google Shape;1001;p10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2" name="Google Shape;1002;p1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pic>
        <p:nvPicPr>
          <p:cNvPr id="1003" name="Google Shape;1003;p108"/>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444B7F5-C1B1-4CD2-9A2D-36C3FC0CF87F}"/>
              </a:ext>
            </a:extLst>
          </p:cNvPr>
          <p:cNvGraphicFramePr>
            <a:graphicFrameLocks noChangeAspect="1"/>
          </p:cNvGraphicFramePr>
          <p:nvPr userDrawn="1">
            <p:custDataLst>
              <p:tags r:id="rId13"/>
            </p:custDataLst>
            <p:extLst>
              <p:ext uri="{D42A27DB-BD31-4B8C-83A1-F6EECF244321}">
                <p14:modId xmlns:p14="http://schemas.microsoft.com/office/powerpoint/2010/main" val="27955224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9444B7F5-C1B1-4CD2-9A2D-36C3FC0CF87F}"/>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86" name="Google Shape;8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7" name="Google Shape;87;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Google Shape;8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91" name="Google Shape;91;p84"/>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C8979B3-92CD-4742-8B38-7095A8812643}"/>
              </a:ext>
            </a:extLst>
          </p:cNvPr>
          <p:cNvGraphicFramePr>
            <a:graphicFrameLocks noChangeAspect="1"/>
          </p:cNvGraphicFramePr>
          <p:nvPr userDrawn="1">
            <p:custDataLst>
              <p:tags r:id="rId13"/>
            </p:custDataLst>
            <p:extLst>
              <p:ext uri="{D42A27DB-BD31-4B8C-83A1-F6EECF244321}">
                <p14:modId xmlns:p14="http://schemas.microsoft.com/office/powerpoint/2010/main" val="25806202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7C8979B3-92CD-4742-8B38-7095A8812643}"/>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162" name="Google Shape;162;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3" name="Google Shape;163;p8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4" name="Google Shape;164;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 name="Google Shape;165;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 name="Google Shape;166;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67" name="Google Shape;167;p86"/>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CA994FB-37B6-4E49-AAEA-5185B1ECDFC5}"/>
              </a:ext>
            </a:extLst>
          </p:cNvPr>
          <p:cNvGraphicFramePr>
            <a:graphicFrameLocks noChangeAspect="1"/>
          </p:cNvGraphicFramePr>
          <p:nvPr userDrawn="1">
            <p:custDataLst>
              <p:tags r:id="rId13"/>
            </p:custDataLst>
            <p:extLst>
              <p:ext uri="{D42A27DB-BD31-4B8C-83A1-F6EECF244321}">
                <p14:modId xmlns:p14="http://schemas.microsoft.com/office/powerpoint/2010/main" val="2013198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ACA994FB-37B6-4E49-AAEA-5185B1ECDFC5}"/>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38" name="Google Shape;238;p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9" name="Google Shape;239;p8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0" name="Google Shape;240;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Google Shape;241;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Google Shape;242;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43" name="Google Shape;243;p88"/>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1313A93-1C62-474B-80DE-B3F01170C803}"/>
              </a:ext>
            </a:extLst>
          </p:cNvPr>
          <p:cNvGraphicFramePr>
            <a:graphicFrameLocks noChangeAspect="1"/>
          </p:cNvGraphicFramePr>
          <p:nvPr userDrawn="1">
            <p:custDataLst>
              <p:tags r:id="rId13"/>
            </p:custDataLst>
            <p:extLst>
              <p:ext uri="{D42A27DB-BD31-4B8C-83A1-F6EECF244321}">
                <p14:modId xmlns:p14="http://schemas.microsoft.com/office/powerpoint/2010/main" val="1041628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91313A93-1C62-474B-80DE-B3F01170C803}"/>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14" name="Google Shape;314;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15" name="Google Shape;315;p9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6" name="Google Shape;316;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7" name="Google Shape;317;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19" name="Google Shape;319;p90"/>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9FE30D1-3E2D-408A-89AC-DD53D1660C71}"/>
              </a:ext>
            </a:extLst>
          </p:cNvPr>
          <p:cNvGraphicFramePr>
            <a:graphicFrameLocks noChangeAspect="1"/>
          </p:cNvGraphicFramePr>
          <p:nvPr userDrawn="1">
            <p:custDataLst>
              <p:tags r:id="rId13"/>
            </p:custDataLst>
            <p:extLst>
              <p:ext uri="{D42A27DB-BD31-4B8C-83A1-F6EECF244321}">
                <p14:modId xmlns:p14="http://schemas.microsoft.com/office/powerpoint/2010/main" val="2594076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19FE30D1-3E2D-408A-89AC-DD53D1660C7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90" name="Google Shape;390;p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1" name="Google Shape;391;p9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2" name="Google Shape;392;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3" name="Google Shape;393;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95" name="Google Shape;395;p92"/>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FFE625-18AE-4BE3-B7C7-AE0DDA7D143E}"/>
              </a:ext>
            </a:extLst>
          </p:cNvPr>
          <p:cNvGraphicFramePr>
            <a:graphicFrameLocks noChangeAspect="1"/>
          </p:cNvGraphicFramePr>
          <p:nvPr userDrawn="1">
            <p:custDataLst>
              <p:tags r:id="rId13"/>
            </p:custDataLst>
            <p:extLst>
              <p:ext uri="{D42A27DB-BD31-4B8C-83A1-F6EECF244321}">
                <p14:modId xmlns:p14="http://schemas.microsoft.com/office/powerpoint/2010/main" val="2857160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C8FFE625-18AE-4BE3-B7C7-AE0DDA7D143E}"/>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466" name="Google Shape;466;p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67" name="Google Shape;467;p9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8" name="Google Shape;468;p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471" name="Google Shape;471;p94"/>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1"/>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E2A1CB-667B-40F7-9258-9F0A2D14DE95}"/>
              </a:ext>
            </a:extLst>
          </p:cNvPr>
          <p:cNvGraphicFramePr>
            <a:graphicFrameLocks noChangeAspect="1"/>
          </p:cNvGraphicFramePr>
          <p:nvPr userDrawn="1">
            <p:custDataLst>
              <p:tags r:id="rId13"/>
            </p:custDataLst>
            <p:extLst>
              <p:ext uri="{D42A27DB-BD31-4B8C-83A1-F6EECF244321}">
                <p14:modId xmlns:p14="http://schemas.microsoft.com/office/powerpoint/2010/main" val="16630092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8DE2A1CB-667B-40F7-9258-9F0A2D14DE95}"/>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42" name="Google Shape;542;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43" name="Google Shape;543;p9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4" name="Google Shape;544;p9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5" name="Google Shape;545;p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6" name="Google Shape;546;p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547" name="Google Shape;547;p96"/>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7"/>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5124587-05C0-45BC-B720-A667570FF676}"/>
              </a:ext>
            </a:extLst>
          </p:cNvPr>
          <p:cNvGraphicFramePr>
            <a:graphicFrameLocks noChangeAspect="1"/>
          </p:cNvGraphicFramePr>
          <p:nvPr userDrawn="1">
            <p:custDataLst>
              <p:tags r:id="rId13"/>
            </p:custDataLst>
            <p:extLst>
              <p:ext uri="{D42A27DB-BD31-4B8C-83A1-F6EECF244321}">
                <p14:modId xmlns:p14="http://schemas.microsoft.com/office/powerpoint/2010/main" val="3147131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2" name="Object 1" hidden="1">
                        <a:extLst>
                          <a:ext uri="{FF2B5EF4-FFF2-40B4-BE49-F238E27FC236}">
                            <a16:creationId xmlns:a16="http://schemas.microsoft.com/office/drawing/2014/main" id="{D5124587-05C0-45BC-B720-A667570FF676}"/>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618" name="Google Shape;618;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9" name="Google Shape;619;p9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0" name="Google Shape;620;p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1" name="Google Shape;621;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2" name="Google Shape;622;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623" name="Google Shape;623;p98"/>
          <p:cNvPicPr preferRelativeResize="0"/>
          <p:nvPr/>
        </p:nvPicPr>
        <p:blipFill rotWithShape="1">
          <a:blip r:embed="rId16">
            <a:alphaModFix/>
          </a:blip>
          <a:srcRect/>
          <a:stretch/>
        </p:blipFill>
        <p:spPr>
          <a:xfrm>
            <a:off x="9195513" y="185738"/>
            <a:ext cx="2790423" cy="5681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3.png"/><Relationship Id="rId3" Type="http://schemas.openxmlformats.org/officeDocument/2006/relationships/image" Target="../media/image5.png"/><Relationship Id="rId21" Type="http://schemas.openxmlformats.org/officeDocument/2006/relationships/image" Target="../media/image14.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0.png"/><Relationship Id="rId38" Type="http://schemas.openxmlformats.org/officeDocument/2006/relationships/customXml" Target="../ink/ink18.xml"/><Relationship Id="rId2" Type="http://schemas.openxmlformats.org/officeDocument/2006/relationships/notesSlide" Target="../notesSlides/notesSlide11.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8.png"/><Relationship Id="rId41" Type="http://schemas.openxmlformats.org/officeDocument/2006/relationships/image" Target="../media/image24.png"/><Relationship Id="rId1" Type="http://schemas.openxmlformats.org/officeDocument/2006/relationships/slideLayout" Target="../slideLayouts/slideLayout100.xml"/><Relationship Id="rId6" Type="http://schemas.openxmlformats.org/officeDocument/2006/relationships/customXml" Target="../ink/ink2.xml"/><Relationship Id="rId11" Type="http://schemas.openxmlformats.org/officeDocument/2006/relationships/image" Target="../media/image9.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2.png"/><Relationship Id="rId40" Type="http://schemas.openxmlformats.org/officeDocument/2006/relationships/customXml" Target="../ink/ink19.xml"/><Relationship Id="rId45" Type="http://schemas.openxmlformats.org/officeDocument/2006/relationships/image" Target="../media/image26.png"/><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3.png"/><Relationship Id="rId31" Type="http://schemas.openxmlformats.org/officeDocument/2006/relationships/image" Target="../media/image19.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8.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7.png"/><Relationship Id="rId30" Type="http://schemas.openxmlformats.org/officeDocument/2006/relationships/customXml" Target="../ink/ink14.xml"/><Relationship Id="rId35" Type="http://schemas.openxmlformats.org/officeDocument/2006/relationships/image" Target="../media/image21.png"/><Relationship Id="rId43"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0.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00.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11.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2.xml"/><Relationship Id="rId1" Type="http://schemas.openxmlformats.org/officeDocument/2006/relationships/tags" Target="../tags/tag16.xml"/><Relationship Id="rId6" Type="http://schemas.openxmlformats.org/officeDocument/2006/relationships/image" Target="../media/image34.png"/><Relationship Id="rId5" Type="http://schemas.openxmlformats.org/officeDocument/2006/relationships/image" Target="../media/image1.emf"/><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2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44.xml"/><Relationship Id="rId4" Type="http://schemas.openxmlformats.org/officeDocument/2006/relationships/image" Target="../media/image3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6"/>
        <p:cNvGrpSpPr/>
        <p:nvPr/>
      </p:nvGrpSpPr>
      <p:grpSpPr>
        <a:xfrm>
          <a:off x="0" y="0"/>
          <a:ext cx="0" cy="0"/>
          <a:chOff x="0" y="0"/>
          <a:chExt cx="0" cy="0"/>
        </a:xfrm>
      </p:grpSpPr>
      <p:sp>
        <p:nvSpPr>
          <p:cNvPr id="1077" name="Google Shape;1077;p48"/>
          <p:cNvSpPr txBox="1">
            <a:spLocks noGrp="1"/>
          </p:cNvSpPr>
          <p:nvPr>
            <p:ph type="ctrTitle"/>
          </p:nvPr>
        </p:nvSpPr>
        <p:spPr>
          <a:xfrm>
            <a:off x="1676399" y="2965017"/>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Statistical Learning - </a:t>
            </a:r>
            <a:br>
              <a:rPr lang="en-US" sz="6000" b="0" i="0" u="none" strike="noStrike" cap="none">
                <a:solidFill>
                  <a:schemeClr val="dk1"/>
                </a:solidFill>
                <a:latin typeface="Calibri"/>
                <a:ea typeface="Calibri"/>
                <a:cs typeface="Calibri"/>
                <a:sym typeface="Calibri"/>
              </a:rPr>
            </a:br>
            <a:r>
              <a:rPr lang="en-US"/>
              <a:t>H</a:t>
            </a:r>
            <a:r>
              <a:rPr lang="en-US" sz="6000" b="0" i="0" u="none" strike="noStrike" cap="none">
                <a:solidFill>
                  <a:schemeClr val="dk1"/>
                </a:solidFill>
                <a:latin typeface="Calibri"/>
                <a:ea typeface="Calibri"/>
                <a:cs typeface="Calibri"/>
                <a:sym typeface="Calibri"/>
              </a:rPr>
              <a:t>ypothesis Testing -Week 3</a:t>
            </a:r>
            <a:endParaRPr sz="60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6000"/>
              <a:buFont typeface="Calibri"/>
              <a:buNone/>
            </a:pPr>
            <a:endParaRPr sz="60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66"/>
          <p:cNvSpPr txBox="1">
            <a:spLocks noGrp="1"/>
          </p:cNvSpPr>
          <p:nvPr>
            <p:ph type="body" idx="1"/>
          </p:nvPr>
        </p:nvSpPr>
        <p:spPr>
          <a:xfrm>
            <a:off x="103909" y="1188315"/>
            <a:ext cx="11409218" cy="596063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2000" dirty="0"/>
              <a:t>A study was done to see the effect of presence of dogs as pets on kids (ages 10 to 18). Two groups of teenagers, one group with teenagers who owned a dog for minimum 5 years and another group of kids who never owned a dog, were presented a questionnaire and scores were computed. High score corresponds to higher cheerfulness and low score corresponds to lower cheerfulness.</a:t>
            </a:r>
            <a:endParaRPr dirty="0"/>
          </a:p>
          <a:p>
            <a:pPr marL="114300" lvl="0" indent="0" algn="l" rtl="0">
              <a:lnSpc>
                <a:spcPct val="90000"/>
              </a:lnSpc>
              <a:spcBef>
                <a:spcPts val="1000"/>
              </a:spcBef>
              <a:spcAft>
                <a:spcPts val="0"/>
              </a:spcAft>
              <a:buSzPts val="1800"/>
              <a:buNone/>
            </a:pPr>
            <a:r>
              <a:rPr lang="en-US" sz="2000" dirty="0"/>
              <a:t>Do dogs have a significant effect (either positive or negative) on the cheerfulness of kids?</a:t>
            </a:r>
            <a:endParaRPr sz="2000" dirty="0"/>
          </a:p>
          <a:p>
            <a:pPr marL="114300" lvl="0" indent="0" algn="l" rtl="0">
              <a:lnSpc>
                <a:spcPct val="90000"/>
              </a:lnSpc>
              <a:spcBef>
                <a:spcPts val="1000"/>
              </a:spcBef>
              <a:spcAft>
                <a:spcPts val="0"/>
              </a:spcAft>
              <a:buSzPts val="1800"/>
              <a:buNone/>
            </a:pPr>
            <a:endParaRPr sz="1800" dirty="0"/>
          </a:p>
          <a:p>
            <a:pPr marL="114300" lvl="0" indent="0" algn="l" rtl="0">
              <a:lnSpc>
                <a:spcPct val="90000"/>
              </a:lnSpc>
              <a:spcBef>
                <a:spcPts val="1000"/>
              </a:spcBef>
              <a:spcAft>
                <a:spcPts val="0"/>
              </a:spcAft>
              <a:buSzPts val="1800"/>
              <a:buNone/>
            </a:pPr>
            <a:r>
              <a:rPr lang="en-US" sz="1800" dirty="0"/>
              <a:t>Dog: 6.6, 7.8, 4.6, 7.8, 7, 8, 9, 9, 8.8, 9.9, 8.5, 7.7, 8.6, 8, 7, 5.8, 7.4</a:t>
            </a:r>
            <a:endParaRPr dirty="0"/>
          </a:p>
          <a:p>
            <a:pPr marL="114300" lvl="0" indent="0" algn="l" rtl="0">
              <a:lnSpc>
                <a:spcPct val="90000"/>
              </a:lnSpc>
              <a:spcBef>
                <a:spcPts val="1000"/>
              </a:spcBef>
              <a:spcAft>
                <a:spcPts val="0"/>
              </a:spcAft>
              <a:buSzPts val="1800"/>
              <a:buNone/>
            </a:pPr>
            <a:r>
              <a:rPr lang="en-US" sz="1800" dirty="0" err="1"/>
              <a:t>No_dog</a:t>
            </a:r>
            <a:r>
              <a:rPr lang="en-US" sz="1800" dirty="0"/>
              <a:t>: 9.8, 8.3, 7.1, 7.2, 8.1, 8.9, 6, 7, 7.5, 7.8, 7.6, 7.3, 6.4, 6.8, 7, 6.4, 7.9</a:t>
            </a:r>
            <a:endParaRPr dirty="0"/>
          </a:p>
          <a:p>
            <a:pPr marL="114300" lvl="0" indent="0" algn="l" rtl="0">
              <a:lnSpc>
                <a:spcPct val="90000"/>
              </a:lnSpc>
              <a:spcBef>
                <a:spcPts val="1000"/>
              </a:spcBef>
              <a:spcAft>
                <a:spcPts val="0"/>
              </a:spcAft>
              <a:buSzPts val="1800"/>
              <a:buNone/>
            </a:pPr>
            <a:endParaRPr sz="1800" dirty="0"/>
          </a:p>
          <a:p>
            <a:pPr marL="114300" lvl="0" indent="0" algn="l" rtl="0">
              <a:lnSpc>
                <a:spcPct val="90000"/>
              </a:lnSpc>
              <a:spcBef>
                <a:spcPts val="1000"/>
              </a:spcBef>
              <a:spcAft>
                <a:spcPts val="0"/>
              </a:spcAft>
              <a:buSzPts val="1800"/>
              <a:buNone/>
            </a:pPr>
            <a:endParaRPr sz="1800" dirty="0"/>
          </a:p>
          <a:p>
            <a:pPr marL="114300" lvl="0" indent="0" algn="l" rtl="0">
              <a:lnSpc>
                <a:spcPct val="90000"/>
              </a:lnSpc>
              <a:spcBef>
                <a:spcPts val="1000"/>
              </a:spcBef>
              <a:spcAft>
                <a:spcPts val="0"/>
              </a:spcAft>
              <a:buSzPts val="1800"/>
              <a:buNone/>
            </a:pPr>
            <a:r>
              <a:rPr lang="en-US" sz="1800" i="1" dirty="0"/>
              <a:t>What are the null and alternative hypothesis?</a:t>
            </a:r>
            <a:endParaRPr dirty="0"/>
          </a:p>
          <a:p>
            <a:pPr marL="114300" lvl="0" indent="0" algn="l" rtl="0">
              <a:lnSpc>
                <a:spcPct val="90000"/>
              </a:lnSpc>
              <a:spcBef>
                <a:spcPts val="1000"/>
              </a:spcBef>
              <a:spcAft>
                <a:spcPts val="0"/>
              </a:spcAft>
              <a:buSzPts val="1800"/>
              <a:buNone/>
            </a:pPr>
            <a:r>
              <a:rPr lang="en-US" sz="1800" i="1" dirty="0"/>
              <a:t>Is it a right tailed or a left tailed test?</a:t>
            </a:r>
            <a:endParaRPr dirty="0"/>
          </a:p>
          <a:p>
            <a:pPr marL="114300" lvl="0" indent="0" algn="l" rtl="0">
              <a:lnSpc>
                <a:spcPct val="90000"/>
              </a:lnSpc>
              <a:spcBef>
                <a:spcPts val="1000"/>
              </a:spcBef>
              <a:spcAft>
                <a:spcPts val="0"/>
              </a:spcAft>
              <a:buSzPts val="1800"/>
              <a:buNone/>
            </a:pPr>
            <a:r>
              <a:rPr lang="en-US" sz="1800" i="1" dirty="0"/>
              <a:t>Is it a one sample or a two sample test?</a:t>
            </a:r>
            <a:endParaRPr dirty="0"/>
          </a:p>
          <a:p>
            <a:pPr marL="114300" lvl="0" indent="0" algn="l" rtl="0">
              <a:lnSpc>
                <a:spcPct val="90000"/>
              </a:lnSpc>
              <a:spcBef>
                <a:spcPts val="1000"/>
              </a:spcBef>
              <a:spcAft>
                <a:spcPts val="0"/>
              </a:spcAft>
              <a:buSzPts val="1800"/>
              <a:buNone/>
            </a:pPr>
            <a:r>
              <a:rPr lang="en-US" sz="1800" i="1" dirty="0"/>
              <a:t>Is it a test of mean, proportion or variance?</a:t>
            </a:r>
            <a:endParaRPr dirty="0"/>
          </a:p>
          <a:p>
            <a:pPr marL="114300" lvl="0" indent="0" algn="l" rtl="0">
              <a:lnSpc>
                <a:spcPct val="90000"/>
              </a:lnSpc>
              <a:spcBef>
                <a:spcPts val="1000"/>
              </a:spcBef>
              <a:spcAft>
                <a:spcPts val="0"/>
              </a:spcAft>
              <a:buSzPts val="1800"/>
              <a:buNone/>
            </a:pPr>
            <a:r>
              <a:rPr lang="en-US" sz="1800" i="1" dirty="0"/>
              <a:t>Which statistical test do you think is appropriate?</a:t>
            </a:r>
            <a:endParaRPr dirty="0"/>
          </a:p>
        </p:txBody>
      </p:sp>
      <p:sp>
        <p:nvSpPr>
          <p:cNvPr id="1138" name="Google Shape;1138;p66"/>
          <p:cNvSpPr txBox="1"/>
          <p:nvPr/>
        </p:nvSpPr>
        <p:spPr>
          <a:xfrm>
            <a:off x="103909" y="457201"/>
            <a:ext cx="577041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Example scenario to perform an hypothesis test</a:t>
            </a: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67"/>
          <p:cNvSpPr txBox="1">
            <a:spLocks noGrp="1"/>
          </p:cNvSpPr>
          <p:nvPr>
            <p:ph type="body" idx="1"/>
          </p:nvPr>
        </p:nvSpPr>
        <p:spPr>
          <a:xfrm>
            <a:off x="10274" y="719191"/>
            <a:ext cx="11846104" cy="6234600"/>
          </a:xfrm>
          <a:prstGeom prst="rect">
            <a:avLst/>
          </a:prstGeom>
          <a:blipFill rotWithShape="1">
            <a:blip r:embed="rId3">
              <a:alphaModFix/>
            </a:blip>
            <a:stretch>
              <a:fillRect/>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grpSp>
        <p:nvGrpSpPr>
          <p:cNvPr id="28" name="Group 27">
            <a:extLst>
              <a:ext uri="{FF2B5EF4-FFF2-40B4-BE49-F238E27FC236}">
                <a16:creationId xmlns:a16="http://schemas.microsoft.com/office/drawing/2014/main" id="{C8402D30-6BFE-4BDC-8550-97F649B43B0C}"/>
              </a:ext>
            </a:extLst>
          </p:cNvPr>
          <p:cNvGrpSpPr/>
          <p:nvPr/>
        </p:nvGrpSpPr>
        <p:grpSpPr>
          <a:xfrm>
            <a:off x="7363654" y="2071464"/>
            <a:ext cx="3976560" cy="1962000"/>
            <a:chOff x="7363654" y="2071464"/>
            <a:chExt cx="3976560" cy="196200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19C3CEA-C5AB-407D-81C7-A18C187F01E5}"/>
                    </a:ext>
                  </a:extLst>
                </p14:cNvPr>
                <p14:cNvContentPartPr/>
                <p14:nvPr/>
              </p14:nvContentPartPr>
              <p14:xfrm>
                <a:off x="7522414" y="3259824"/>
                <a:ext cx="2751120" cy="235080"/>
              </p14:xfrm>
            </p:contentPart>
          </mc:Choice>
          <mc:Fallback>
            <p:pic>
              <p:nvPicPr>
                <p:cNvPr id="2" name="Ink 1">
                  <a:extLst>
                    <a:ext uri="{FF2B5EF4-FFF2-40B4-BE49-F238E27FC236}">
                      <a16:creationId xmlns:a16="http://schemas.microsoft.com/office/drawing/2014/main" id="{719C3CEA-C5AB-407D-81C7-A18C187F01E5}"/>
                    </a:ext>
                  </a:extLst>
                </p:cNvPr>
                <p:cNvPicPr/>
                <p:nvPr/>
              </p:nvPicPr>
              <p:blipFill>
                <a:blip r:embed="rId5"/>
                <a:stretch>
                  <a:fillRect/>
                </a:stretch>
              </p:blipFill>
              <p:spPr>
                <a:xfrm>
                  <a:off x="7486774" y="3223824"/>
                  <a:ext cx="28227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E70BAB68-00C6-4A3B-9179-B756BE24F13C}"/>
                    </a:ext>
                  </a:extLst>
                </p14:cNvPr>
                <p14:cNvContentPartPr/>
                <p14:nvPr/>
              </p14:nvContentPartPr>
              <p14:xfrm>
                <a:off x="7363654" y="2081904"/>
                <a:ext cx="3976560" cy="1455120"/>
              </p14:xfrm>
            </p:contentPart>
          </mc:Choice>
          <mc:Fallback>
            <p:pic>
              <p:nvPicPr>
                <p:cNvPr id="3" name="Ink 2">
                  <a:extLst>
                    <a:ext uri="{FF2B5EF4-FFF2-40B4-BE49-F238E27FC236}">
                      <a16:creationId xmlns:a16="http://schemas.microsoft.com/office/drawing/2014/main" id="{E70BAB68-00C6-4A3B-9179-B756BE24F13C}"/>
                    </a:ext>
                  </a:extLst>
                </p:cNvPr>
                <p:cNvPicPr/>
                <p:nvPr/>
              </p:nvPicPr>
              <p:blipFill>
                <a:blip r:embed="rId7"/>
                <a:stretch>
                  <a:fillRect/>
                </a:stretch>
              </p:blipFill>
              <p:spPr>
                <a:xfrm>
                  <a:off x="7327654" y="2045904"/>
                  <a:ext cx="4048200" cy="1526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F5FC3C5A-E290-48ED-A988-D374063EBCF4}"/>
                    </a:ext>
                  </a:extLst>
                </p14:cNvPr>
                <p14:cNvContentPartPr/>
                <p14:nvPr/>
              </p14:nvContentPartPr>
              <p14:xfrm>
                <a:off x="10098574" y="3501384"/>
                <a:ext cx="1013760" cy="221760"/>
              </p14:xfrm>
            </p:contentPart>
          </mc:Choice>
          <mc:Fallback>
            <p:pic>
              <p:nvPicPr>
                <p:cNvPr id="5" name="Ink 4">
                  <a:extLst>
                    <a:ext uri="{FF2B5EF4-FFF2-40B4-BE49-F238E27FC236}">
                      <a16:creationId xmlns:a16="http://schemas.microsoft.com/office/drawing/2014/main" id="{F5FC3C5A-E290-48ED-A988-D374063EBCF4}"/>
                    </a:ext>
                  </a:extLst>
                </p:cNvPr>
                <p:cNvPicPr/>
                <p:nvPr/>
              </p:nvPicPr>
              <p:blipFill>
                <a:blip r:embed="rId9"/>
                <a:stretch>
                  <a:fillRect/>
                </a:stretch>
              </p:blipFill>
              <p:spPr>
                <a:xfrm>
                  <a:off x="10062574" y="3465744"/>
                  <a:ext cx="10854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CB6386B0-B5E7-4B33-B6F0-7F743DA58EF4}"/>
                    </a:ext>
                  </a:extLst>
                </p14:cNvPr>
                <p14:cNvContentPartPr/>
                <p14:nvPr/>
              </p14:nvContentPartPr>
              <p14:xfrm>
                <a:off x="9245734" y="2071464"/>
                <a:ext cx="276480" cy="1340280"/>
              </p14:xfrm>
            </p:contentPart>
          </mc:Choice>
          <mc:Fallback>
            <p:pic>
              <p:nvPicPr>
                <p:cNvPr id="7" name="Ink 6">
                  <a:extLst>
                    <a:ext uri="{FF2B5EF4-FFF2-40B4-BE49-F238E27FC236}">
                      <a16:creationId xmlns:a16="http://schemas.microsoft.com/office/drawing/2014/main" id="{CB6386B0-B5E7-4B33-B6F0-7F743DA58EF4}"/>
                    </a:ext>
                  </a:extLst>
                </p:cNvPr>
                <p:cNvPicPr/>
                <p:nvPr/>
              </p:nvPicPr>
              <p:blipFill>
                <a:blip r:embed="rId11"/>
                <a:stretch>
                  <a:fillRect/>
                </a:stretch>
              </p:blipFill>
              <p:spPr>
                <a:xfrm>
                  <a:off x="9210094" y="2035824"/>
                  <a:ext cx="348120" cy="1411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F43069C4-E9D0-4200-9070-3B2108E6BE28}"/>
                    </a:ext>
                  </a:extLst>
                </p14:cNvPr>
                <p14:cNvContentPartPr/>
                <p14:nvPr/>
              </p14:nvContentPartPr>
              <p14:xfrm>
                <a:off x="9026854" y="3595704"/>
                <a:ext cx="282240" cy="219960"/>
              </p14:xfrm>
            </p:contentPart>
          </mc:Choice>
          <mc:Fallback>
            <p:pic>
              <p:nvPicPr>
                <p:cNvPr id="8" name="Ink 7">
                  <a:extLst>
                    <a:ext uri="{FF2B5EF4-FFF2-40B4-BE49-F238E27FC236}">
                      <a16:creationId xmlns:a16="http://schemas.microsoft.com/office/drawing/2014/main" id="{F43069C4-E9D0-4200-9070-3B2108E6BE28}"/>
                    </a:ext>
                  </a:extLst>
                </p:cNvPr>
                <p:cNvPicPr/>
                <p:nvPr/>
              </p:nvPicPr>
              <p:blipFill>
                <a:blip r:embed="rId13"/>
                <a:stretch>
                  <a:fillRect/>
                </a:stretch>
              </p:blipFill>
              <p:spPr>
                <a:xfrm>
                  <a:off x="8990854" y="3560064"/>
                  <a:ext cx="3538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3B96237F-F921-45F1-913B-F3B9EF57B3D9}"/>
                    </a:ext>
                  </a:extLst>
                </p14:cNvPr>
                <p14:cNvContentPartPr/>
                <p14:nvPr/>
              </p14:nvContentPartPr>
              <p14:xfrm>
                <a:off x="10364974" y="2860944"/>
                <a:ext cx="119880" cy="615960"/>
              </p14:xfrm>
            </p:contentPart>
          </mc:Choice>
          <mc:Fallback>
            <p:pic>
              <p:nvPicPr>
                <p:cNvPr id="10" name="Ink 9">
                  <a:extLst>
                    <a:ext uri="{FF2B5EF4-FFF2-40B4-BE49-F238E27FC236}">
                      <a16:creationId xmlns:a16="http://schemas.microsoft.com/office/drawing/2014/main" id="{3B96237F-F921-45F1-913B-F3B9EF57B3D9}"/>
                    </a:ext>
                  </a:extLst>
                </p:cNvPr>
                <p:cNvPicPr/>
                <p:nvPr/>
              </p:nvPicPr>
              <p:blipFill>
                <a:blip r:embed="rId15"/>
                <a:stretch>
                  <a:fillRect/>
                </a:stretch>
              </p:blipFill>
              <p:spPr>
                <a:xfrm>
                  <a:off x="10328974" y="2824944"/>
                  <a:ext cx="191520" cy="687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18289097-E718-47E5-9386-87FAA04490FF}"/>
                    </a:ext>
                  </a:extLst>
                </p14:cNvPr>
                <p14:cNvContentPartPr/>
                <p14:nvPr/>
              </p14:nvContentPartPr>
              <p14:xfrm>
                <a:off x="10035934" y="3726384"/>
                <a:ext cx="144360" cy="257400"/>
              </p14:xfrm>
            </p:contentPart>
          </mc:Choice>
          <mc:Fallback>
            <p:pic>
              <p:nvPicPr>
                <p:cNvPr id="13" name="Ink 12">
                  <a:extLst>
                    <a:ext uri="{FF2B5EF4-FFF2-40B4-BE49-F238E27FC236}">
                      <a16:creationId xmlns:a16="http://schemas.microsoft.com/office/drawing/2014/main" id="{18289097-E718-47E5-9386-87FAA04490FF}"/>
                    </a:ext>
                  </a:extLst>
                </p:cNvPr>
                <p:cNvPicPr/>
                <p:nvPr/>
              </p:nvPicPr>
              <p:blipFill>
                <a:blip r:embed="rId17"/>
                <a:stretch>
                  <a:fillRect/>
                </a:stretch>
              </p:blipFill>
              <p:spPr>
                <a:xfrm>
                  <a:off x="10000294" y="3690744"/>
                  <a:ext cx="21600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8C1225A6-FB21-4BBF-A2A3-0243F6749982}"/>
                    </a:ext>
                  </a:extLst>
                </p14:cNvPr>
                <p14:cNvContentPartPr/>
                <p14:nvPr/>
              </p14:nvContentPartPr>
              <p14:xfrm>
                <a:off x="10295854" y="3848424"/>
                <a:ext cx="20520" cy="32040"/>
              </p14:xfrm>
            </p:contentPart>
          </mc:Choice>
          <mc:Fallback>
            <p:pic>
              <p:nvPicPr>
                <p:cNvPr id="14" name="Ink 13">
                  <a:extLst>
                    <a:ext uri="{FF2B5EF4-FFF2-40B4-BE49-F238E27FC236}">
                      <a16:creationId xmlns:a16="http://schemas.microsoft.com/office/drawing/2014/main" id="{8C1225A6-FB21-4BBF-A2A3-0243F6749982}"/>
                    </a:ext>
                  </a:extLst>
                </p:cNvPr>
                <p:cNvPicPr/>
                <p:nvPr/>
              </p:nvPicPr>
              <p:blipFill>
                <a:blip r:embed="rId19"/>
                <a:stretch>
                  <a:fillRect/>
                </a:stretch>
              </p:blipFill>
              <p:spPr>
                <a:xfrm>
                  <a:off x="10259854" y="3812784"/>
                  <a:ext cx="921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E7859C76-7785-40B3-8995-F2178EE4C8ED}"/>
                    </a:ext>
                  </a:extLst>
                </p14:cNvPr>
                <p14:cNvContentPartPr/>
                <p14:nvPr/>
              </p14:nvContentPartPr>
              <p14:xfrm>
                <a:off x="10421854" y="3803424"/>
                <a:ext cx="155160" cy="230040"/>
              </p14:xfrm>
            </p:contentPart>
          </mc:Choice>
          <mc:Fallback>
            <p:pic>
              <p:nvPicPr>
                <p:cNvPr id="15" name="Ink 14">
                  <a:extLst>
                    <a:ext uri="{FF2B5EF4-FFF2-40B4-BE49-F238E27FC236}">
                      <a16:creationId xmlns:a16="http://schemas.microsoft.com/office/drawing/2014/main" id="{E7859C76-7785-40B3-8995-F2178EE4C8ED}"/>
                    </a:ext>
                  </a:extLst>
                </p:cNvPr>
                <p:cNvPicPr/>
                <p:nvPr/>
              </p:nvPicPr>
              <p:blipFill>
                <a:blip r:embed="rId21"/>
                <a:stretch>
                  <a:fillRect/>
                </a:stretch>
              </p:blipFill>
              <p:spPr>
                <a:xfrm>
                  <a:off x="10386214" y="3767784"/>
                  <a:ext cx="22680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6816C85F-029E-47E9-966A-BD2F984224A8}"/>
                    </a:ext>
                  </a:extLst>
                </p14:cNvPr>
                <p14:cNvContentPartPr/>
                <p14:nvPr/>
              </p14:nvContentPartPr>
              <p14:xfrm>
                <a:off x="8183014" y="2684544"/>
                <a:ext cx="161280" cy="628200"/>
              </p14:xfrm>
            </p:contentPart>
          </mc:Choice>
          <mc:Fallback>
            <p:pic>
              <p:nvPicPr>
                <p:cNvPr id="17" name="Ink 16">
                  <a:extLst>
                    <a:ext uri="{FF2B5EF4-FFF2-40B4-BE49-F238E27FC236}">
                      <a16:creationId xmlns:a16="http://schemas.microsoft.com/office/drawing/2014/main" id="{6816C85F-029E-47E9-966A-BD2F984224A8}"/>
                    </a:ext>
                  </a:extLst>
                </p:cNvPr>
                <p:cNvPicPr/>
                <p:nvPr/>
              </p:nvPicPr>
              <p:blipFill>
                <a:blip r:embed="rId23"/>
                <a:stretch>
                  <a:fillRect/>
                </a:stretch>
              </p:blipFill>
              <p:spPr>
                <a:xfrm>
                  <a:off x="8147374" y="2648904"/>
                  <a:ext cx="232920" cy="699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B1C51DE0-64A8-4031-A0AF-714607C7DDF3}"/>
                    </a:ext>
                  </a:extLst>
                </p14:cNvPr>
                <p14:cNvContentPartPr/>
                <p14:nvPr/>
              </p14:nvContentPartPr>
              <p14:xfrm>
                <a:off x="7690174" y="3544584"/>
                <a:ext cx="160200" cy="187920"/>
              </p14:xfrm>
            </p:contentPart>
          </mc:Choice>
          <mc:Fallback>
            <p:pic>
              <p:nvPicPr>
                <p:cNvPr id="22" name="Ink 21">
                  <a:extLst>
                    <a:ext uri="{FF2B5EF4-FFF2-40B4-BE49-F238E27FC236}">
                      <a16:creationId xmlns:a16="http://schemas.microsoft.com/office/drawing/2014/main" id="{B1C51DE0-64A8-4031-A0AF-714607C7DDF3}"/>
                    </a:ext>
                  </a:extLst>
                </p:cNvPr>
                <p:cNvPicPr/>
                <p:nvPr/>
              </p:nvPicPr>
              <p:blipFill>
                <a:blip r:embed="rId25"/>
                <a:stretch>
                  <a:fillRect/>
                </a:stretch>
              </p:blipFill>
              <p:spPr>
                <a:xfrm>
                  <a:off x="7654174" y="3508944"/>
                  <a:ext cx="2318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9246A45C-5677-46E7-AC68-8B9020680E82}"/>
                    </a:ext>
                  </a:extLst>
                </p14:cNvPr>
                <p14:cNvContentPartPr/>
                <p14:nvPr/>
              </p14:nvContentPartPr>
              <p14:xfrm>
                <a:off x="7958374" y="3650784"/>
                <a:ext cx="9360" cy="6120"/>
              </p14:xfrm>
            </p:contentPart>
          </mc:Choice>
          <mc:Fallback>
            <p:pic>
              <p:nvPicPr>
                <p:cNvPr id="24" name="Ink 23">
                  <a:extLst>
                    <a:ext uri="{FF2B5EF4-FFF2-40B4-BE49-F238E27FC236}">
                      <a16:creationId xmlns:a16="http://schemas.microsoft.com/office/drawing/2014/main" id="{9246A45C-5677-46E7-AC68-8B9020680E82}"/>
                    </a:ext>
                  </a:extLst>
                </p:cNvPr>
                <p:cNvPicPr/>
                <p:nvPr/>
              </p:nvPicPr>
              <p:blipFill>
                <a:blip r:embed="rId27"/>
                <a:stretch>
                  <a:fillRect/>
                </a:stretch>
              </p:blipFill>
              <p:spPr>
                <a:xfrm>
                  <a:off x="7922374" y="3615144"/>
                  <a:ext cx="810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57DFC924-0DEB-4861-BE37-0D5F8D8568A1}"/>
                    </a:ext>
                  </a:extLst>
                </p14:cNvPr>
                <p14:cNvContentPartPr/>
                <p14:nvPr/>
              </p14:nvContentPartPr>
              <p14:xfrm>
                <a:off x="8068534" y="3566904"/>
                <a:ext cx="170280" cy="187920"/>
              </p14:xfrm>
            </p:contentPart>
          </mc:Choice>
          <mc:Fallback>
            <p:pic>
              <p:nvPicPr>
                <p:cNvPr id="25" name="Ink 24">
                  <a:extLst>
                    <a:ext uri="{FF2B5EF4-FFF2-40B4-BE49-F238E27FC236}">
                      <a16:creationId xmlns:a16="http://schemas.microsoft.com/office/drawing/2014/main" id="{57DFC924-0DEB-4861-BE37-0D5F8D8568A1}"/>
                    </a:ext>
                  </a:extLst>
                </p:cNvPr>
                <p:cNvPicPr/>
                <p:nvPr/>
              </p:nvPicPr>
              <p:blipFill>
                <a:blip r:embed="rId29"/>
                <a:stretch>
                  <a:fillRect/>
                </a:stretch>
              </p:blipFill>
              <p:spPr>
                <a:xfrm>
                  <a:off x="8032534" y="3530904"/>
                  <a:ext cx="2419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7" name="Ink 26">
                  <a:extLst>
                    <a:ext uri="{FF2B5EF4-FFF2-40B4-BE49-F238E27FC236}">
                      <a16:creationId xmlns:a16="http://schemas.microsoft.com/office/drawing/2014/main" id="{7A8876A5-7A09-413E-B338-0AC75B59E0E0}"/>
                    </a:ext>
                  </a:extLst>
                </p14:cNvPr>
                <p14:cNvContentPartPr/>
                <p14:nvPr/>
              </p14:nvContentPartPr>
              <p14:xfrm>
                <a:off x="7530334" y="3597864"/>
                <a:ext cx="153000" cy="11520"/>
              </p14:xfrm>
            </p:contentPart>
          </mc:Choice>
          <mc:Fallback>
            <p:pic>
              <p:nvPicPr>
                <p:cNvPr id="27" name="Ink 26">
                  <a:extLst>
                    <a:ext uri="{FF2B5EF4-FFF2-40B4-BE49-F238E27FC236}">
                      <a16:creationId xmlns:a16="http://schemas.microsoft.com/office/drawing/2014/main" id="{7A8876A5-7A09-413E-B338-0AC75B59E0E0}"/>
                    </a:ext>
                  </a:extLst>
                </p:cNvPr>
                <p:cNvPicPr/>
                <p:nvPr/>
              </p:nvPicPr>
              <p:blipFill>
                <a:blip r:embed="rId31"/>
                <a:stretch>
                  <a:fillRect/>
                </a:stretch>
              </p:blipFill>
              <p:spPr>
                <a:xfrm>
                  <a:off x="7494334" y="3561864"/>
                  <a:ext cx="224640" cy="83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29" name="Ink 28">
                <a:extLst>
                  <a:ext uri="{FF2B5EF4-FFF2-40B4-BE49-F238E27FC236}">
                    <a16:creationId xmlns:a16="http://schemas.microsoft.com/office/drawing/2014/main" id="{77D7874F-88D7-426A-8C8F-352CB06DA108}"/>
                  </a:ext>
                </a:extLst>
              </p14:cNvPr>
              <p14:cNvContentPartPr/>
              <p14:nvPr/>
            </p14:nvContentPartPr>
            <p14:xfrm>
              <a:off x="738214" y="3377184"/>
              <a:ext cx="37800" cy="56160"/>
            </p14:xfrm>
          </p:contentPart>
        </mc:Choice>
        <mc:Fallback>
          <p:pic>
            <p:nvPicPr>
              <p:cNvPr id="29" name="Ink 28">
                <a:extLst>
                  <a:ext uri="{FF2B5EF4-FFF2-40B4-BE49-F238E27FC236}">
                    <a16:creationId xmlns:a16="http://schemas.microsoft.com/office/drawing/2014/main" id="{77D7874F-88D7-426A-8C8F-352CB06DA108}"/>
                  </a:ext>
                </a:extLst>
              </p:cNvPr>
              <p:cNvPicPr/>
              <p:nvPr/>
            </p:nvPicPr>
            <p:blipFill>
              <a:blip r:embed="rId33"/>
              <a:stretch>
                <a:fillRect/>
              </a:stretch>
            </p:blipFill>
            <p:spPr>
              <a:xfrm>
                <a:off x="702214" y="3341184"/>
                <a:ext cx="109440" cy="127800"/>
              </a:xfrm>
              <a:prstGeom prst="rect">
                <a:avLst/>
              </a:prstGeom>
            </p:spPr>
          </p:pic>
        </mc:Fallback>
      </mc:AlternateContent>
      <p:grpSp>
        <p:nvGrpSpPr>
          <p:cNvPr id="1123" name="Group 1122">
            <a:extLst>
              <a:ext uri="{FF2B5EF4-FFF2-40B4-BE49-F238E27FC236}">
                <a16:creationId xmlns:a16="http://schemas.microsoft.com/office/drawing/2014/main" id="{D8ADCB05-45D1-47CF-B92D-470AF5B1009B}"/>
              </a:ext>
            </a:extLst>
          </p:cNvPr>
          <p:cNvGrpSpPr/>
          <p:nvPr/>
        </p:nvGrpSpPr>
        <p:grpSpPr>
          <a:xfrm>
            <a:off x="2041774" y="3807024"/>
            <a:ext cx="1784160" cy="279360"/>
            <a:chOff x="2041774" y="3807024"/>
            <a:chExt cx="1784160" cy="279360"/>
          </a:xfrm>
        </p:grpSpPr>
        <mc:AlternateContent xmlns:mc="http://schemas.openxmlformats.org/markup-compatibility/2006">
          <mc:Choice xmlns:p14="http://schemas.microsoft.com/office/powerpoint/2010/main" Requires="p14">
            <p:contentPart p14:bwMode="auto" r:id="rId34">
              <p14:nvContentPartPr>
                <p14:cNvPr id="30" name="Ink 29">
                  <a:extLst>
                    <a:ext uri="{FF2B5EF4-FFF2-40B4-BE49-F238E27FC236}">
                      <a16:creationId xmlns:a16="http://schemas.microsoft.com/office/drawing/2014/main" id="{20F947D9-295C-4C5A-B5B5-2BEB5D2ABCA7}"/>
                    </a:ext>
                  </a:extLst>
                </p14:cNvPr>
                <p14:cNvContentPartPr/>
                <p14:nvPr/>
              </p14:nvContentPartPr>
              <p14:xfrm>
                <a:off x="2041774" y="3850944"/>
                <a:ext cx="187920" cy="57600"/>
              </p14:xfrm>
            </p:contentPart>
          </mc:Choice>
          <mc:Fallback>
            <p:pic>
              <p:nvPicPr>
                <p:cNvPr id="30" name="Ink 29">
                  <a:extLst>
                    <a:ext uri="{FF2B5EF4-FFF2-40B4-BE49-F238E27FC236}">
                      <a16:creationId xmlns:a16="http://schemas.microsoft.com/office/drawing/2014/main" id="{20F947D9-295C-4C5A-B5B5-2BEB5D2ABCA7}"/>
                    </a:ext>
                  </a:extLst>
                </p:cNvPr>
                <p:cNvPicPr/>
                <p:nvPr/>
              </p:nvPicPr>
              <p:blipFill>
                <a:blip r:embed="rId35"/>
                <a:stretch>
                  <a:fillRect/>
                </a:stretch>
              </p:blipFill>
              <p:spPr>
                <a:xfrm>
                  <a:off x="2005774" y="3815304"/>
                  <a:ext cx="2595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1" name="Ink 30">
                  <a:extLst>
                    <a:ext uri="{FF2B5EF4-FFF2-40B4-BE49-F238E27FC236}">
                      <a16:creationId xmlns:a16="http://schemas.microsoft.com/office/drawing/2014/main" id="{DB7BDC7B-4E5D-435A-BC04-21E8DA92CC55}"/>
                    </a:ext>
                  </a:extLst>
                </p14:cNvPr>
                <p14:cNvContentPartPr/>
                <p14:nvPr/>
              </p14:nvContentPartPr>
              <p14:xfrm>
                <a:off x="2101894" y="3995664"/>
                <a:ext cx="140040" cy="45720"/>
              </p14:xfrm>
            </p:contentPart>
          </mc:Choice>
          <mc:Fallback>
            <p:pic>
              <p:nvPicPr>
                <p:cNvPr id="31" name="Ink 30">
                  <a:extLst>
                    <a:ext uri="{FF2B5EF4-FFF2-40B4-BE49-F238E27FC236}">
                      <a16:creationId xmlns:a16="http://schemas.microsoft.com/office/drawing/2014/main" id="{DB7BDC7B-4E5D-435A-BC04-21E8DA92CC55}"/>
                    </a:ext>
                  </a:extLst>
                </p:cNvPr>
                <p:cNvPicPr/>
                <p:nvPr/>
              </p:nvPicPr>
              <p:blipFill>
                <a:blip r:embed="rId37"/>
                <a:stretch>
                  <a:fillRect/>
                </a:stretch>
              </p:blipFill>
              <p:spPr>
                <a:xfrm>
                  <a:off x="2066254" y="3959664"/>
                  <a:ext cx="2116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20" name="Ink 1119">
                  <a:extLst>
                    <a:ext uri="{FF2B5EF4-FFF2-40B4-BE49-F238E27FC236}">
                      <a16:creationId xmlns:a16="http://schemas.microsoft.com/office/drawing/2014/main" id="{D73ACE31-0184-4429-BCC5-6CC6B3DD7A67}"/>
                    </a:ext>
                  </a:extLst>
                </p14:cNvPr>
                <p14:cNvContentPartPr/>
                <p14:nvPr/>
              </p14:nvContentPartPr>
              <p14:xfrm>
                <a:off x="2408254" y="3883704"/>
                <a:ext cx="317880" cy="133560"/>
              </p14:xfrm>
            </p:contentPart>
          </mc:Choice>
          <mc:Fallback>
            <p:pic>
              <p:nvPicPr>
                <p:cNvPr id="1120" name="Ink 1119">
                  <a:extLst>
                    <a:ext uri="{FF2B5EF4-FFF2-40B4-BE49-F238E27FC236}">
                      <a16:creationId xmlns:a16="http://schemas.microsoft.com/office/drawing/2014/main" id="{D73ACE31-0184-4429-BCC5-6CC6B3DD7A67}"/>
                    </a:ext>
                  </a:extLst>
                </p:cNvPr>
                <p:cNvPicPr/>
                <p:nvPr/>
              </p:nvPicPr>
              <p:blipFill>
                <a:blip r:embed="rId39"/>
                <a:stretch>
                  <a:fillRect/>
                </a:stretch>
              </p:blipFill>
              <p:spPr>
                <a:xfrm>
                  <a:off x="2372254" y="3848064"/>
                  <a:ext cx="3895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21" name="Ink 1120">
                  <a:extLst>
                    <a:ext uri="{FF2B5EF4-FFF2-40B4-BE49-F238E27FC236}">
                      <a16:creationId xmlns:a16="http://schemas.microsoft.com/office/drawing/2014/main" id="{9A2D0B9A-7A25-412B-B1A1-FA2210787F3B}"/>
                    </a:ext>
                  </a:extLst>
                </p14:cNvPr>
                <p14:cNvContentPartPr/>
                <p14:nvPr/>
              </p14:nvContentPartPr>
              <p14:xfrm>
                <a:off x="2831614" y="3807024"/>
                <a:ext cx="783000" cy="279360"/>
              </p14:xfrm>
            </p:contentPart>
          </mc:Choice>
          <mc:Fallback>
            <p:pic>
              <p:nvPicPr>
                <p:cNvPr id="1121" name="Ink 1120">
                  <a:extLst>
                    <a:ext uri="{FF2B5EF4-FFF2-40B4-BE49-F238E27FC236}">
                      <a16:creationId xmlns:a16="http://schemas.microsoft.com/office/drawing/2014/main" id="{9A2D0B9A-7A25-412B-B1A1-FA2210787F3B}"/>
                    </a:ext>
                  </a:extLst>
                </p:cNvPr>
                <p:cNvPicPr/>
                <p:nvPr/>
              </p:nvPicPr>
              <p:blipFill>
                <a:blip r:embed="rId41"/>
                <a:stretch>
                  <a:fillRect/>
                </a:stretch>
              </p:blipFill>
              <p:spPr>
                <a:xfrm>
                  <a:off x="2795614" y="3771384"/>
                  <a:ext cx="8546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22" name="Ink 1121">
                  <a:extLst>
                    <a:ext uri="{FF2B5EF4-FFF2-40B4-BE49-F238E27FC236}">
                      <a16:creationId xmlns:a16="http://schemas.microsoft.com/office/drawing/2014/main" id="{3EBB9AAE-00EB-4DF7-8D0C-C607F643FD4B}"/>
                    </a:ext>
                  </a:extLst>
                </p14:cNvPr>
                <p14:cNvContentPartPr/>
                <p14:nvPr/>
              </p14:nvContentPartPr>
              <p14:xfrm>
                <a:off x="3568894" y="3859584"/>
                <a:ext cx="257040" cy="89640"/>
              </p14:xfrm>
            </p:contentPart>
          </mc:Choice>
          <mc:Fallback>
            <p:pic>
              <p:nvPicPr>
                <p:cNvPr id="1122" name="Ink 1121">
                  <a:extLst>
                    <a:ext uri="{FF2B5EF4-FFF2-40B4-BE49-F238E27FC236}">
                      <a16:creationId xmlns:a16="http://schemas.microsoft.com/office/drawing/2014/main" id="{3EBB9AAE-00EB-4DF7-8D0C-C607F643FD4B}"/>
                    </a:ext>
                  </a:extLst>
                </p:cNvPr>
                <p:cNvPicPr/>
                <p:nvPr/>
              </p:nvPicPr>
              <p:blipFill>
                <a:blip r:embed="rId43"/>
                <a:stretch>
                  <a:fillRect/>
                </a:stretch>
              </p:blipFill>
              <p:spPr>
                <a:xfrm>
                  <a:off x="3533254" y="3823584"/>
                  <a:ext cx="328680" cy="16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1124" name="Ink 1123">
                <a:extLst>
                  <a:ext uri="{FF2B5EF4-FFF2-40B4-BE49-F238E27FC236}">
                    <a16:creationId xmlns:a16="http://schemas.microsoft.com/office/drawing/2014/main" id="{049A3F45-9A41-4469-B25E-4395334D14EE}"/>
                  </a:ext>
                </a:extLst>
              </p14:cNvPr>
              <p14:cNvContentPartPr/>
              <p14:nvPr/>
            </p14:nvContentPartPr>
            <p14:xfrm>
              <a:off x="8141614" y="2437584"/>
              <a:ext cx="11880" cy="24120"/>
            </p14:xfrm>
          </p:contentPart>
        </mc:Choice>
        <mc:Fallback>
          <p:pic>
            <p:nvPicPr>
              <p:cNvPr id="1124" name="Ink 1123">
                <a:extLst>
                  <a:ext uri="{FF2B5EF4-FFF2-40B4-BE49-F238E27FC236}">
                    <a16:creationId xmlns:a16="http://schemas.microsoft.com/office/drawing/2014/main" id="{049A3F45-9A41-4469-B25E-4395334D14EE}"/>
                  </a:ext>
                </a:extLst>
              </p:cNvPr>
              <p:cNvPicPr/>
              <p:nvPr/>
            </p:nvPicPr>
            <p:blipFill>
              <a:blip r:embed="rId45"/>
              <a:stretch>
                <a:fillRect/>
              </a:stretch>
            </p:blipFill>
            <p:spPr>
              <a:xfrm>
                <a:off x="8105614" y="2401944"/>
                <a:ext cx="83520" cy="957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68"/>
          <p:cNvSpPr txBox="1">
            <a:spLocks noGrp="1"/>
          </p:cNvSpPr>
          <p:nvPr>
            <p:ph type="body" idx="1"/>
          </p:nvPr>
        </p:nvSpPr>
        <p:spPr>
          <a:xfrm>
            <a:off x="713509" y="1590098"/>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The test we just performed is called as 2-sample t-test or Independent samples t-test or student’s t-test.</a:t>
            </a:r>
            <a:endParaRPr/>
          </a:p>
          <a:p>
            <a:pPr marL="457200" lvl="0" indent="-342900" algn="l" rtl="0">
              <a:lnSpc>
                <a:spcPct val="90000"/>
              </a:lnSpc>
              <a:spcBef>
                <a:spcPts val="1000"/>
              </a:spcBef>
              <a:spcAft>
                <a:spcPts val="0"/>
              </a:spcAft>
              <a:buClr>
                <a:schemeClr val="dk1"/>
              </a:buClr>
              <a:buSzPts val="1800"/>
              <a:buChar char="•"/>
            </a:pPr>
            <a:r>
              <a:rPr lang="en-US"/>
              <a:t>We perform this test to see if there is a statistically significant difference between means of two independent groups.</a:t>
            </a:r>
            <a:endParaRPr/>
          </a:p>
          <a:p>
            <a:pPr marL="457200" lvl="0" indent="-342900" algn="l" rtl="0">
              <a:lnSpc>
                <a:spcPct val="90000"/>
              </a:lnSpc>
              <a:spcBef>
                <a:spcPts val="1000"/>
              </a:spcBef>
              <a:spcAft>
                <a:spcPts val="0"/>
              </a:spcAft>
              <a:buClr>
                <a:schemeClr val="dk1"/>
              </a:buClr>
              <a:buSzPts val="1800"/>
              <a:buChar char="•"/>
            </a:pPr>
            <a:r>
              <a:rPr lang="en-US"/>
              <a:t>The null hypothesis will be that there is no difference in means</a:t>
            </a:r>
            <a:endParaRPr/>
          </a:p>
          <a:p>
            <a:pPr marL="457200" lvl="0" indent="-342900" algn="l" rtl="0">
              <a:lnSpc>
                <a:spcPct val="90000"/>
              </a:lnSpc>
              <a:spcBef>
                <a:spcPts val="1000"/>
              </a:spcBef>
              <a:spcAft>
                <a:spcPts val="0"/>
              </a:spcAft>
              <a:buClr>
                <a:schemeClr val="dk1"/>
              </a:buClr>
              <a:buSzPts val="1800"/>
              <a:buChar char="•"/>
            </a:pPr>
            <a:r>
              <a:rPr lang="en-US"/>
              <a:t>The alternative hypothesis will be that there is a significant difference in means</a:t>
            </a:r>
            <a:endParaRPr/>
          </a:p>
          <a:p>
            <a:pPr marL="457200" lvl="0" indent="-342900" algn="l" rtl="0">
              <a:lnSpc>
                <a:spcPct val="90000"/>
              </a:lnSpc>
              <a:spcBef>
                <a:spcPts val="1000"/>
              </a:spcBef>
              <a:spcAft>
                <a:spcPts val="0"/>
              </a:spcAft>
              <a:buClr>
                <a:schemeClr val="dk1"/>
              </a:buClr>
              <a:buSzPts val="1800"/>
              <a:buChar char="•"/>
            </a:pPr>
            <a:r>
              <a:rPr lang="en-US"/>
              <a:t>To perform this test, we will need one independent qualitative variable with two levels and one dependent quantitative variable.</a:t>
            </a:r>
            <a:endParaRPr/>
          </a:p>
        </p:txBody>
      </p:sp>
      <p:sp>
        <p:nvSpPr>
          <p:cNvPr id="1149" name="Google Shape;1149;p68"/>
          <p:cNvSpPr txBox="1"/>
          <p:nvPr/>
        </p:nvSpPr>
        <p:spPr>
          <a:xfrm>
            <a:off x="713509" y="678873"/>
            <a:ext cx="36968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libri"/>
                <a:ea typeface="Calibri"/>
                <a:cs typeface="Calibri"/>
                <a:sym typeface="Calibri"/>
              </a:rPr>
              <a:t>What just happened:</a:t>
            </a:r>
            <a:endParaRPr sz="32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69"/>
          <p:cNvSpPr txBox="1">
            <a:spLocks noGrp="1"/>
          </p:cNvSpPr>
          <p:nvPr>
            <p:ph type="body" idx="1"/>
          </p:nvPr>
        </p:nvSpPr>
        <p:spPr>
          <a:xfrm>
            <a:off x="429491" y="526474"/>
            <a:ext cx="11762509" cy="6331526"/>
          </a:xfrm>
          <a:prstGeom prst="rect">
            <a:avLst/>
          </a:prstGeom>
          <a:noFill/>
          <a:ln>
            <a:noFill/>
          </a:ln>
        </p:spPr>
        <p:txBody>
          <a:bodyPr spcFirstLastPara="1" wrap="square" lIns="91425" tIns="45700" rIns="91425" bIns="45700" anchor="t" anchorCtr="0">
            <a:normAutofit/>
          </a:bodyPr>
          <a:lstStyle/>
          <a:p>
            <a:pPr marL="114300" lvl="0" indent="0" algn="l" rtl="0">
              <a:lnSpc>
                <a:spcPct val="80000"/>
              </a:lnSpc>
              <a:spcBef>
                <a:spcPts val="1000"/>
              </a:spcBef>
              <a:spcAft>
                <a:spcPts val="0"/>
              </a:spcAft>
              <a:buSzPts val="1800"/>
              <a:buNone/>
            </a:pPr>
            <a:r>
              <a:rPr lang="en-US"/>
              <a:t>Example – 2</a:t>
            </a:r>
            <a:endParaRPr/>
          </a:p>
          <a:p>
            <a:pPr marL="114300" lvl="0" indent="0" algn="l" rtl="0">
              <a:lnSpc>
                <a:spcPct val="80000"/>
              </a:lnSpc>
              <a:spcBef>
                <a:spcPts val="1000"/>
              </a:spcBef>
              <a:spcAft>
                <a:spcPts val="0"/>
              </a:spcAft>
              <a:buSzPts val="1800"/>
              <a:buNone/>
            </a:pPr>
            <a:endParaRPr/>
          </a:p>
          <a:p>
            <a:pPr marL="114300" lvl="0" indent="0" algn="l" rtl="0">
              <a:lnSpc>
                <a:spcPct val="80000"/>
              </a:lnSpc>
              <a:spcBef>
                <a:spcPts val="1000"/>
              </a:spcBef>
              <a:spcAft>
                <a:spcPts val="0"/>
              </a:spcAft>
              <a:buSzPts val="1800"/>
              <a:buNone/>
            </a:pPr>
            <a:r>
              <a:rPr lang="en-US" sz="2200"/>
              <a:t>The following is the income data of blue collar workers who are at the same skill level. There are two groups of workers. Workers of the textile company “Lori’s and Co.” and workers of the general population. We want to check weather the variance in the income of Lori’s is higher than of the general population.</a:t>
            </a:r>
            <a:endParaRPr/>
          </a:p>
          <a:p>
            <a:pPr marL="114300" lvl="0" indent="0" algn="l" rtl="0">
              <a:lnSpc>
                <a:spcPct val="80000"/>
              </a:lnSpc>
              <a:spcBef>
                <a:spcPts val="1000"/>
              </a:spcBef>
              <a:spcAft>
                <a:spcPts val="0"/>
              </a:spcAft>
              <a:buSzPts val="1800"/>
              <a:buNone/>
            </a:pPr>
            <a:endParaRPr sz="2200"/>
          </a:p>
          <a:p>
            <a:pPr marL="114300" lvl="0" indent="0" algn="l" rtl="0">
              <a:lnSpc>
                <a:spcPct val="80000"/>
              </a:lnSpc>
              <a:spcBef>
                <a:spcPts val="1000"/>
              </a:spcBef>
              <a:spcAft>
                <a:spcPts val="0"/>
              </a:spcAft>
              <a:buSzPts val="1800"/>
              <a:buNone/>
            </a:pPr>
            <a:r>
              <a:rPr lang="en-US" sz="2200"/>
              <a:t>Mean and variance of general population = 100,  16.11</a:t>
            </a:r>
            <a:endParaRPr/>
          </a:p>
          <a:p>
            <a:pPr marL="114300" lvl="0" indent="0" algn="l" rtl="0">
              <a:lnSpc>
                <a:spcPct val="80000"/>
              </a:lnSpc>
              <a:spcBef>
                <a:spcPts val="1000"/>
              </a:spcBef>
              <a:spcAft>
                <a:spcPts val="0"/>
              </a:spcAft>
              <a:buSzPts val="1800"/>
              <a:buNone/>
            </a:pPr>
            <a:endParaRPr sz="2200"/>
          </a:p>
          <a:p>
            <a:pPr marL="114300" lvl="0" indent="0" algn="l" rtl="0">
              <a:lnSpc>
                <a:spcPct val="80000"/>
              </a:lnSpc>
              <a:spcBef>
                <a:spcPts val="1000"/>
              </a:spcBef>
              <a:spcAft>
                <a:spcPts val="0"/>
              </a:spcAft>
              <a:buSzPts val="1800"/>
              <a:buNone/>
            </a:pPr>
            <a:r>
              <a:rPr lang="en-US" sz="2200"/>
              <a:t>Lori’s : 105, 95, 90,  98, 110, 104, 108, 111, 110, 102, 98, 105, 105, 105, 115</a:t>
            </a:r>
            <a:endParaRPr/>
          </a:p>
          <a:p>
            <a:pPr marL="114300" lvl="0" indent="0" algn="l" rtl="0">
              <a:lnSpc>
                <a:spcPct val="80000"/>
              </a:lnSpc>
              <a:spcBef>
                <a:spcPts val="1000"/>
              </a:spcBef>
              <a:spcAft>
                <a:spcPts val="0"/>
              </a:spcAft>
              <a:buSzPts val="1800"/>
              <a:buNone/>
            </a:pPr>
            <a:endParaRPr sz="2200"/>
          </a:p>
          <a:p>
            <a:pPr marL="114300" lvl="0" indent="0" algn="l" rtl="0">
              <a:lnSpc>
                <a:spcPct val="80000"/>
              </a:lnSpc>
              <a:spcBef>
                <a:spcPts val="1000"/>
              </a:spcBef>
              <a:spcAft>
                <a:spcPts val="0"/>
              </a:spcAft>
              <a:buSzPts val="1800"/>
              <a:buNone/>
            </a:pPr>
            <a:r>
              <a:rPr lang="en-US" sz="2200" i="1"/>
              <a:t>What are the null and alternative hypothesis?</a:t>
            </a:r>
            <a:endParaRPr/>
          </a:p>
          <a:p>
            <a:pPr marL="114300" lvl="0" indent="0" algn="l" rtl="0">
              <a:lnSpc>
                <a:spcPct val="80000"/>
              </a:lnSpc>
              <a:spcBef>
                <a:spcPts val="1000"/>
              </a:spcBef>
              <a:spcAft>
                <a:spcPts val="0"/>
              </a:spcAft>
              <a:buSzPts val="1800"/>
              <a:buNone/>
            </a:pPr>
            <a:r>
              <a:rPr lang="en-US" sz="2200" i="1"/>
              <a:t>Is it a right tailed or a left tailed test?</a:t>
            </a:r>
            <a:endParaRPr/>
          </a:p>
          <a:p>
            <a:pPr marL="114300" lvl="0" indent="0" algn="l" rtl="0">
              <a:lnSpc>
                <a:spcPct val="80000"/>
              </a:lnSpc>
              <a:spcBef>
                <a:spcPts val="1000"/>
              </a:spcBef>
              <a:spcAft>
                <a:spcPts val="0"/>
              </a:spcAft>
              <a:buSzPts val="1800"/>
              <a:buNone/>
            </a:pPr>
            <a:r>
              <a:rPr lang="en-US" sz="2200" i="1"/>
              <a:t>Is it a test of mean, proportion or variance?</a:t>
            </a:r>
            <a:endParaRPr/>
          </a:p>
          <a:p>
            <a:pPr marL="114300" lvl="0" indent="0" algn="l" rtl="0">
              <a:lnSpc>
                <a:spcPct val="80000"/>
              </a:lnSpc>
              <a:spcBef>
                <a:spcPts val="1000"/>
              </a:spcBef>
              <a:spcAft>
                <a:spcPts val="0"/>
              </a:spcAft>
              <a:buSzPts val="1800"/>
              <a:buNone/>
            </a:pPr>
            <a:r>
              <a:rPr lang="en-US" sz="2200" i="1"/>
              <a:t>Which statistical test do you think is appropriate?</a:t>
            </a:r>
            <a:endParaRPr/>
          </a:p>
          <a:p>
            <a:pPr marL="114300" lvl="0" indent="0" algn="l" rtl="0">
              <a:lnSpc>
                <a:spcPct val="80000"/>
              </a:lnSpc>
              <a:spcBef>
                <a:spcPts val="1000"/>
              </a:spcBef>
              <a:spcAft>
                <a:spcPts val="0"/>
              </a:spcAft>
              <a:buSzPts val="1800"/>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70"/>
          <p:cNvSpPr txBox="1">
            <a:spLocks noGrp="1"/>
          </p:cNvSpPr>
          <p:nvPr>
            <p:ph type="body" idx="1"/>
          </p:nvPr>
        </p:nvSpPr>
        <p:spPr>
          <a:xfrm>
            <a:off x="706582" y="623455"/>
            <a:ext cx="11152910" cy="5971310"/>
          </a:xfrm>
          <a:prstGeom prst="rect">
            <a:avLst/>
          </a:prstGeom>
          <a:blipFill rotWithShape="1">
            <a:blip r:embed="rId3">
              <a:alphaModFix/>
            </a:blip>
            <a:stretch>
              <a:fillRect b="-303"/>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3"/>
        <p:cNvGrpSpPr/>
        <p:nvPr/>
      </p:nvGrpSpPr>
      <p:grpSpPr>
        <a:xfrm>
          <a:off x="0" y="0"/>
          <a:ext cx="0" cy="0"/>
          <a:chOff x="0" y="0"/>
          <a:chExt cx="0" cy="0"/>
        </a:xfrm>
      </p:grpSpPr>
      <p:sp>
        <p:nvSpPr>
          <p:cNvPr id="1164" name="Google Shape;1164;p37"/>
          <p:cNvSpPr txBox="1">
            <a:spLocks noGrp="1"/>
          </p:cNvSpPr>
          <p:nvPr>
            <p:ph type="title"/>
          </p:nvPr>
        </p:nvSpPr>
        <p:spPr>
          <a:xfrm>
            <a:off x="481013" y="106363"/>
            <a:ext cx="109728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Chi square test of variance</a:t>
            </a:r>
            <a:endParaRPr sz="2000" b="1" i="1">
              <a:latin typeface="Times New Roman"/>
              <a:ea typeface="Times New Roman"/>
              <a:cs typeface="Times New Roman"/>
              <a:sym typeface="Times New Roman"/>
            </a:endParaRPr>
          </a:p>
        </p:txBody>
      </p:sp>
      <p:sp>
        <p:nvSpPr>
          <p:cNvPr id="1165" name="Google Shape;1165;p37"/>
          <p:cNvSpPr txBox="1">
            <a:spLocks noGrp="1"/>
          </p:cNvSpPr>
          <p:nvPr>
            <p:ph type="body" idx="1"/>
          </p:nvPr>
        </p:nvSpPr>
        <p:spPr>
          <a:xfrm>
            <a:off x="469900" y="1020763"/>
            <a:ext cx="11125200" cy="5410200"/>
          </a:xfrm>
          <a:prstGeom prst="rect">
            <a:avLst/>
          </a:prstGeom>
          <a:noFill/>
          <a:ln>
            <a:noFill/>
          </a:ln>
        </p:spPr>
        <p:txBody>
          <a:bodyPr spcFirstLastPara="1" wrap="square" lIns="91425" tIns="45700" rIns="91425" bIns="45700" anchor="t" anchorCtr="0">
            <a:noAutofit/>
          </a:bodyPr>
          <a:lstStyle/>
          <a:p>
            <a:pPr marL="57150" lvl="0" indent="0" algn="just" rtl="0">
              <a:lnSpc>
                <a:spcPct val="100000"/>
              </a:lnSpc>
              <a:spcBef>
                <a:spcPts val="0"/>
              </a:spcBef>
              <a:spcAft>
                <a:spcPts val="0"/>
              </a:spcAft>
              <a:buClr>
                <a:schemeClr val="dk1"/>
              </a:buClr>
              <a:buSzPts val="1800"/>
              <a:buFont typeface="Arial"/>
              <a:buNone/>
            </a:pPr>
            <a:r>
              <a:rPr lang="en-US" sz="1800">
                <a:latin typeface="Times New Roman"/>
                <a:ea typeface="Times New Roman"/>
                <a:cs typeface="Times New Roman"/>
                <a:sym typeface="Times New Roman"/>
              </a:rPr>
              <a:t>When we take many samples of the same size from a normal population and find the sample means, they follow a normal distribution.</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When we take many samples of the same size from a normal population and find the sample variances, they DO NOT follow a normal distribution; instead they follow a </a:t>
            </a:r>
            <a:r>
              <a:rPr lang="en-US" sz="1800" b="1">
                <a:latin typeface="Times New Roman"/>
                <a:ea typeface="Times New Roman"/>
                <a:cs typeface="Times New Roman"/>
                <a:sym typeface="Times New Roman"/>
              </a:rPr>
              <a:t>chi-square (χ</a:t>
            </a:r>
            <a:r>
              <a:rPr lang="en-US" sz="1800" b="1" baseline="30000">
                <a:latin typeface="Times New Roman"/>
                <a:ea typeface="Times New Roman"/>
                <a:cs typeface="Times New Roman"/>
                <a:sym typeface="Times New Roman"/>
              </a:rPr>
              <a:t>2</a:t>
            </a:r>
            <a:r>
              <a:rPr lang="en-US" sz="1800" b="1">
                <a:latin typeface="Times New Roman"/>
                <a:ea typeface="Times New Roman"/>
                <a:cs typeface="Times New Roman"/>
                <a:sym typeface="Times New Roman"/>
              </a:rPr>
              <a:t>) distribution  </a:t>
            </a:r>
            <a:r>
              <a:rPr lang="en-US" sz="1800">
                <a:latin typeface="Times New Roman"/>
                <a:ea typeface="Times New Roman"/>
                <a:cs typeface="Times New Roman"/>
                <a:sym typeface="Times New Roman"/>
              </a:rPr>
              <a:t>, which is dependent on the degrees of freedom.</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Area under the curve is always 1.</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Cumulative Probability runs from right to left; 1 is towards the left end, while 0 is towards the right.</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p:txBody>
      </p:sp>
      <p:pic>
        <p:nvPicPr>
          <p:cNvPr id="1166" name="Google Shape;1166;p37"/>
          <p:cNvPicPr preferRelativeResize="0"/>
          <p:nvPr/>
        </p:nvPicPr>
        <p:blipFill rotWithShape="1">
          <a:blip r:embed="rId3">
            <a:alphaModFix/>
          </a:blip>
          <a:srcRect/>
          <a:stretch/>
        </p:blipFill>
        <p:spPr>
          <a:xfrm>
            <a:off x="762000" y="3200400"/>
            <a:ext cx="2514600" cy="1552575"/>
          </a:xfrm>
          <a:prstGeom prst="rect">
            <a:avLst/>
          </a:prstGeom>
          <a:noFill/>
          <a:ln>
            <a:noFill/>
          </a:ln>
        </p:spPr>
      </p:pic>
      <p:pic>
        <p:nvPicPr>
          <p:cNvPr id="1167" name="Google Shape;1167;p37"/>
          <p:cNvPicPr preferRelativeResize="0"/>
          <p:nvPr/>
        </p:nvPicPr>
        <p:blipFill rotWithShape="1">
          <a:blip r:embed="rId4">
            <a:alphaModFix/>
          </a:blip>
          <a:srcRect/>
          <a:stretch/>
        </p:blipFill>
        <p:spPr>
          <a:xfrm>
            <a:off x="4495800" y="3200400"/>
            <a:ext cx="2514600" cy="1543050"/>
          </a:xfrm>
          <a:prstGeom prst="rect">
            <a:avLst/>
          </a:prstGeom>
          <a:noFill/>
          <a:ln>
            <a:noFill/>
          </a:ln>
        </p:spPr>
      </p:pic>
      <p:sp>
        <p:nvSpPr>
          <p:cNvPr id="1168" name="Google Shape;1168;p37" descr="Image result for chi square distribution 95%"/>
          <p:cNvSpPr/>
          <p:nvPr/>
        </p:nvSpPr>
        <p:spPr>
          <a:xfrm>
            <a:off x="4152900" y="2405063"/>
            <a:ext cx="3886200" cy="2047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69" name="Google Shape;1169;p37"/>
          <p:cNvPicPr preferRelativeResize="0"/>
          <p:nvPr/>
        </p:nvPicPr>
        <p:blipFill rotWithShape="1">
          <a:blip r:embed="rId5">
            <a:alphaModFix/>
          </a:blip>
          <a:srcRect/>
          <a:stretch/>
        </p:blipFill>
        <p:spPr>
          <a:xfrm>
            <a:off x="7677150" y="3079750"/>
            <a:ext cx="3389313" cy="17859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6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6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6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6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6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6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3"/>
        <p:cNvGrpSpPr/>
        <p:nvPr/>
      </p:nvGrpSpPr>
      <p:grpSpPr>
        <a:xfrm>
          <a:off x="0" y="0"/>
          <a:ext cx="0" cy="0"/>
          <a:chOff x="0" y="0"/>
          <a:chExt cx="0" cy="0"/>
        </a:xfrm>
      </p:grpSpPr>
      <p:sp>
        <p:nvSpPr>
          <p:cNvPr id="1174" name="Google Shape;1174;p38"/>
          <p:cNvSpPr txBox="1">
            <a:spLocks noGrp="1"/>
          </p:cNvSpPr>
          <p:nvPr>
            <p:ph type="title"/>
          </p:nvPr>
        </p:nvSpPr>
        <p:spPr>
          <a:xfrm>
            <a:off x="481013" y="106363"/>
            <a:ext cx="109728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Chi square test of variance</a:t>
            </a:r>
            <a:endParaRPr sz="2000" b="1" i="1">
              <a:latin typeface="Times New Roman"/>
              <a:ea typeface="Times New Roman"/>
              <a:cs typeface="Times New Roman"/>
              <a:sym typeface="Times New Roman"/>
            </a:endParaRPr>
          </a:p>
        </p:txBody>
      </p:sp>
      <p:sp>
        <p:nvSpPr>
          <p:cNvPr id="1175" name="Google Shape;1175;p38"/>
          <p:cNvSpPr txBox="1">
            <a:spLocks noGrp="1"/>
          </p:cNvSpPr>
          <p:nvPr>
            <p:ph type="body" idx="1"/>
          </p:nvPr>
        </p:nvSpPr>
        <p:spPr>
          <a:xfrm>
            <a:off x="469900" y="1020763"/>
            <a:ext cx="11125200" cy="5410200"/>
          </a:xfrm>
          <a:prstGeom prst="rect">
            <a:avLst/>
          </a:prstGeom>
          <a:noFill/>
          <a:ln>
            <a:noFill/>
          </a:ln>
        </p:spPr>
        <p:txBody>
          <a:bodyPr spcFirstLastPara="1" wrap="square" lIns="91425" tIns="45700" rIns="91425" bIns="45700" anchor="t" anchorCtr="0">
            <a:noAutofit/>
          </a:bodyPr>
          <a:lstStyle/>
          <a:p>
            <a:pPr marL="57150" lvl="0" indent="0" algn="just" rtl="0">
              <a:lnSpc>
                <a:spcPct val="100000"/>
              </a:lnSpc>
              <a:spcBef>
                <a:spcPts val="0"/>
              </a:spcBef>
              <a:spcAft>
                <a:spcPts val="0"/>
              </a:spcAft>
              <a:buClr>
                <a:schemeClr val="dk1"/>
              </a:buClr>
              <a:buSzPts val="1800"/>
              <a:buFont typeface="Arial"/>
              <a:buNone/>
            </a:pPr>
            <a:r>
              <a:rPr lang="en-US" sz="1800" b="1">
                <a:latin typeface="Times New Roman"/>
                <a:ea typeface="Times New Roman"/>
                <a:cs typeface="Times New Roman"/>
                <a:sym typeface="Times New Roman"/>
              </a:rPr>
              <a:t>Chi-square (χ</a:t>
            </a:r>
            <a:r>
              <a:rPr lang="en-US" sz="1800" b="1" baseline="30000">
                <a:latin typeface="Times New Roman"/>
                <a:ea typeface="Times New Roman"/>
                <a:cs typeface="Times New Roman"/>
                <a:sym typeface="Times New Roman"/>
              </a:rPr>
              <a:t>2</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compares the population variance, with the hypothesized variance.</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χ</a:t>
            </a:r>
            <a:r>
              <a:rPr lang="en-US" sz="1800" baseline="300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a:t>
            </a:r>
            <a:r>
              <a:rPr lang="en-US" sz="1800" u="sng">
                <a:latin typeface="Times New Roman"/>
                <a:ea typeface="Times New Roman"/>
                <a:cs typeface="Times New Roman"/>
                <a:sym typeface="Times New Roman"/>
              </a:rPr>
              <a:t>(n-1) s</a:t>
            </a:r>
            <a:r>
              <a:rPr lang="en-US" sz="1800" u="sng" baseline="30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where, n = sample size</a:t>
            </a:r>
            <a:endParaRPr sz="1800" u="sng" baseline="300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          σ</a:t>
            </a:r>
            <a:r>
              <a:rPr lang="en-US" sz="1800" baseline="30000">
                <a:latin typeface="Times New Roman"/>
                <a:ea typeface="Times New Roman"/>
                <a:cs typeface="Times New Roman"/>
                <a:sym typeface="Times New Roman"/>
              </a:rPr>
              <a:t>2		</a:t>
            </a:r>
            <a:r>
              <a:rPr lang="en-US" sz="1800">
                <a:latin typeface="Times New Roman"/>
                <a:ea typeface="Times New Roman"/>
                <a:cs typeface="Times New Roman"/>
                <a:sym typeface="Times New Roman"/>
              </a:rPr>
              <a:t>            s</a:t>
            </a:r>
            <a:r>
              <a:rPr lang="en-US" sz="1800" baseline="300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sample variance and σ</a:t>
            </a:r>
            <a:r>
              <a:rPr lang="en-US" sz="1800" baseline="300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population variance (which we wish to test)</a:t>
            </a:r>
            <a:endParaRPr/>
          </a:p>
          <a:p>
            <a:pPr marL="57150" lvl="0" indent="0" algn="just" rtl="0">
              <a:lnSpc>
                <a:spcPct val="100000"/>
              </a:lnSpc>
              <a:spcBef>
                <a:spcPts val="360"/>
              </a:spcBef>
              <a:spcAft>
                <a:spcPts val="0"/>
              </a:spcAft>
              <a:buClr>
                <a:schemeClr val="dk1"/>
              </a:buClr>
              <a:buSzPts val="1800"/>
              <a:buFont typeface="Arial"/>
              <a:buNone/>
            </a:pPr>
            <a:endParaRPr sz="1800" baseline="300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baseline="300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At α = 0.05 and n = 5 (df = 4)</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p-value</a:t>
            </a:r>
            <a:r>
              <a:rPr lang="en-US" sz="1800">
                <a:latin typeface="Times New Roman"/>
                <a:ea typeface="Times New Roman"/>
                <a:cs typeface="Times New Roman"/>
                <a:sym typeface="Times New Roman"/>
              </a:rPr>
              <a:t>: How much of the area is above the test-statistic? </a:t>
            </a:r>
            <a:r>
              <a:rPr lang="en-US" sz="1800" i="1">
                <a:latin typeface="Times New Roman"/>
                <a:ea typeface="Times New Roman"/>
                <a:cs typeface="Times New Roman"/>
                <a:sym typeface="Times New Roman"/>
              </a:rPr>
              <a:t>(Does test statistic fall in the rejection region?)</a:t>
            </a: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If it is less than the specific α, we reject the null hypothesis		</a:t>
            </a: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p:txBody>
      </p:sp>
      <p:sp>
        <p:nvSpPr>
          <p:cNvPr id="1176" name="Google Shape;1176;p38" descr="Image result for chi square distribution 95%"/>
          <p:cNvSpPr/>
          <p:nvPr/>
        </p:nvSpPr>
        <p:spPr>
          <a:xfrm>
            <a:off x="4152900" y="2405063"/>
            <a:ext cx="3886200" cy="2047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77" name="Google Shape;1177;p38"/>
          <p:cNvPicPr preferRelativeResize="0"/>
          <p:nvPr/>
        </p:nvPicPr>
        <p:blipFill rotWithShape="1">
          <a:blip r:embed="rId3">
            <a:alphaModFix/>
          </a:blip>
          <a:srcRect/>
          <a:stretch/>
        </p:blipFill>
        <p:spPr>
          <a:xfrm>
            <a:off x="541338" y="3200400"/>
            <a:ext cx="3005137" cy="1725613"/>
          </a:xfrm>
          <a:prstGeom prst="rect">
            <a:avLst/>
          </a:prstGeom>
          <a:noFill/>
          <a:ln>
            <a:noFill/>
          </a:ln>
        </p:spPr>
      </p:pic>
      <p:pic>
        <p:nvPicPr>
          <p:cNvPr id="1178" name="Google Shape;1178;p38"/>
          <p:cNvPicPr preferRelativeResize="0"/>
          <p:nvPr/>
        </p:nvPicPr>
        <p:blipFill rotWithShape="1">
          <a:blip r:embed="rId4">
            <a:alphaModFix/>
          </a:blip>
          <a:srcRect/>
          <a:stretch/>
        </p:blipFill>
        <p:spPr>
          <a:xfrm>
            <a:off x="4165600" y="3200400"/>
            <a:ext cx="2925763" cy="16240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7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7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7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7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7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75">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2800"/>
              <a:t>Example 3</a:t>
            </a:r>
            <a:endParaRPr sz="2800"/>
          </a:p>
        </p:txBody>
      </p:sp>
      <p:sp>
        <p:nvSpPr>
          <p:cNvPr id="1184" name="Google Shape;1184;p71"/>
          <p:cNvSpPr txBox="1">
            <a:spLocks noGrp="1"/>
          </p:cNvSpPr>
          <p:nvPr>
            <p:ph type="body" idx="1"/>
          </p:nvPr>
        </p:nvSpPr>
        <p:spPr>
          <a:xfrm>
            <a:off x="838200" y="1534679"/>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a:t>Three groups of samples of factory emissions of different plants of the same company were collected. The score is computed based on the composition of the emissions. We want to find out if there is any inconsistency or difference across the three groups.</a:t>
            </a: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r>
              <a:rPr lang="en-US"/>
              <a:t>A = 57,56,58,58,56,59,56,55,53,54,53,42,44,34,54,54,34,64,84,24</a:t>
            </a:r>
            <a:endParaRPr/>
          </a:p>
          <a:p>
            <a:pPr marL="114300" lvl="0" indent="0" algn="l" rtl="0">
              <a:lnSpc>
                <a:spcPct val="90000"/>
              </a:lnSpc>
              <a:spcBef>
                <a:spcPts val="1000"/>
              </a:spcBef>
              <a:spcAft>
                <a:spcPts val="0"/>
              </a:spcAft>
              <a:buSzPts val="1800"/>
              <a:buNone/>
            </a:pPr>
            <a:r>
              <a:rPr lang="en-US"/>
              <a:t>B = 49,47,49,47,49,47,49,46,45,46,41,42,41,42,42,42,14,14,34</a:t>
            </a:r>
            <a:endParaRPr/>
          </a:p>
          <a:p>
            <a:pPr marL="114300" lvl="0" indent="0" algn="l" rtl="0">
              <a:lnSpc>
                <a:spcPct val="90000"/>
              </a:lnSpc>
              <a:spcBef>
                <a:spcPts val="1000"/>
              </a:spcBef>
              <a:spcAft>
                <a:spcPts val="0"/>
              </a:spcAft>
              <a:buSzPts val="1800"/>
              <a:buNone/>
            </a:pPr>
            <a:r>
              <a:rPr lang="en-US"/>
              <a:t>C = 49,48,46,46,49,46,45,55,61,45,45,45,49,54,44,74,54,84,39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8"/>
        <p:cNvGrpSpPr/>
        <p:nvPr/>
      </p:nvGrpSpPr>
      <p:grpSpPr>
        <a:xfrm>
          <a:off x="0" y="0"/>
          <a:ext cx="0" cy="0"/>
          <a:chOff x="0" y="0"/>
          <a:chExt cx="0" cy="0"/>
        </a:xfrm>
      </p:grpSpPr>
      <p:sp>
        <p:nvSpPr>
          <p:cNvPr id="1189" name="Google Shape;118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640"/>
              </a:spcBef>
              <a:spcAft>
                <a:spcPts val="0"/>
              </a:spcAft>
              <a:buSzPts val="1400"/>
              <a:buNone/>
            </a:pPr>
            <a:endParaRPr sz="3200">
              <a:latin typeface="Candara"/>
              <a:ea typeface="Candara"/>
              <a:cs typeface="Candara"/>
              <a:sym typeface="Candara"/>
            </a:endParaRPr>
          </a:p>
          <a:p>
            <a:pPr marL="0" lvl="0" indent="0" algn="l" rtl="0">
              <a:lnSpc>
                <a:spcPct val="100000"/>
              </a:lnSpc>
              <a:spcBef>
                <a:spcPts val="640"/>
              </a:spcBef>
              <a:spcAft>
                <a:spcPts val="0"/>
              </a:spcAft>
              <a:buClr>
                <a:schemeClr val="dk1"/>
              </a:buClr>
              <a:buSzPts val="1100"/>
              <a:buFont typeface="Arial"/>
              <a:buNone/>
            </a:pPr>
            <a:r>
              <a:rPr lang="en-US" sz="3200">
                <a:latin typeface="Times New Roman"/>
                <a:ea typeface="Times New Roman"/>
                <a:cs typeface="Times New Roman"/>
                <a:sym typeface="Times New Roman"/>
              </a:rPr>
              <a:t>Hypothesis of One-Way ANOVA</a:t>
            </a:r>
            <a:endParaRPr sz="32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3200">
              <a:latin typeface="Candara"/>
              <a:ea typeface="Candara"/>
              <a:cs typeface="Candara"/>
              <a:sym typeface="Candara"/>
            </a:endParaRPr>
          </a:p>
        </p:txBody>
      </p:sp>
      <p:sp>
        <p:nvSpPr>
          <p:cNvPr id="1190" name="Google Shape;1190;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38100" lvl="0" indent="0" algn="l" rtl="0">
              <a:lnSpc>
                <a:spcPct val="100000"/>
              </a:lnSpc>
              <a:spcBef>
                <a:spcPts val="640"/>
              </a:spcBef>
              <a:spcAft>
                <a:spcPts val="0"/>
              </a:spcAft>
              <a:buSzPts val="3000"/>
              <a:buNone/>
            </a:pPr>
            <a:r>
              <a:rPr lang="en-US" sz="3000">
                <a:latin typeface="Times New Roman"/>
                <a:ea typeface="Times New Roman"/>
                <a:cs typeface="Times New Roman"/>
                <a:sym typeface="Times New Roman"/>
              </a:rPr>
              <a:t>H</a:t>
            </a:r>
            <a:r>
              <a:rPr lang="en-US" sz="3000" baseline="-25000">
                <a:latin typeface="Times New Roman"/>
                <a:ea typeface="Times New Roman"/>
                <a:cs typeface="Times New Roman"/>
                <a:sym typeface="Times New Roman"/>
              </a:rPr>
              <a:t>0 </a:t>
            </a:r>
            <a:r>
              <a:rPr lang="en-US" sz="3000">
                <a:latin typeface="Times New Roman"/>
                <a:ea typeface="Times New Roman"/>
                <a:cs typeface="Times New Roman"/>
                <a:sym typeface="Times New Roman"/>
              </a:rPr>
              <a:t>: µ</a:t>
            </a:r>
            <a:r>
              <a:rPr lang="en-US" sz="3000" baseline="-25000">
                <a:latin typeface="Times New Roman"/>
                <a:ea typeface="Times New Roman"/>
                <a:cs typeface="Times New Roman"/>
                <a:sym typeface="Times New Roman"/>
              </a:rPr>
              <a:t>1</a:t>
            </a:r>
            <a:r>
              <a:rPr lang="en-US" sz="3000">
                <a:latin typeface="Times New Roman"/>
                <a:ea typeface="Times New Roman"/>
                <a:cs typeface="Times New Roman"/>
                <a:sym typeface="Times New Roman"/>
              </a:rPr>
              <a:t> = µ</a:t>
            </a:r>
            <a:r>
              <a:rPr lang="en-US" sz="3000" baseline="-25000">
                <a:latin typeface="Times New Roman"/>
                <a:ea typeface="Times New Roman"/>
                <a:cs typeface="Times New Roman"/>
                <a:sym typeface="Times New Roman"/>
              </a:rPr>
              <a:t>2</a:t>
            </a:r>
            <a:r>
              <a:rPr lang="en-US" sz="3000">
                <a:latin typeface="Times New Roman"/>
                <a:ea typeface="Times New Roman"/>
                <a:cs typeface="Times New Roman"/>
                <a:sym typeface="Times New Roman"/>
              </a:rPr>
              <a:t> = µ</a:t>
            </a:r>
            <a:r>
              <a:rPr lang="en-US" sz="3000" baseline="-25000">
                <a:latin typeface="Times New Roman"/>
                <a:ea typeface="Times New Roman"/>
                <a:cs typeface="Times New Roman"/>
                <a:sym typeface="Times New Roman"/>
              </a:rPr>
              <a:t>3</a:t>
            </a:r>
            <a:r>
              <a:rPr lang="en-US" sz="3000">
                <a:latin typeface="Times New Roman"/>
                <a:ea typeface="Times New Roman"/>
                <a:cs typeface="Times New Roman"/>
                <a:sym typeface="Times New Roman"/>
              </a:rPr>
              <a:t> = µ</a:t>
            </a:r>
            <a:r>
              <a:rPr lang="en-US" sz="3000" baseline="-25000">
                <a:latin typeface="Times New Roman"/>
                <a:ea typeface="Times New Roman"/>
                <a:cs typeface="Times New Roman"/>
                <a:sym typeface="Times New Roman"/>
              </a:rPr>
              <a:t>4</a:t>
            </a:r>
            <a:r>
              <a:rPr lang="en-US" sz="3000">
                <a:latin typeface="Times New Roman"/>
                <a:ea typeface="Times New Roman"/>
                <a:cs typeface="Times New Roman"/>
                <a:sym typeface="Times New Roman"/>
              </a:rPr>
              <a:t> = …= µ</a:t>
            </a:r>
            <a:r>
              <a:rPr lang="en-US" sz="3000" baseline="-25000">
                <a:latin typeface="Times New Roman"/>
                <a:ea typeface="Times New Roman"/>
                <a:cs typeface="Times New Roman"/>
                <a:sym typeface="Times New Roman"/>
              </a:rPr>
              <a:t>k</a:t>
            </a:r>
            <a:endParaRPr sz="3000" baseline="-25000">
              <a:latin typeface="Times New Roman"/>
              <a:ea typeface="Times New Roman"/>
              <a:cs typeface="Times New Roman"/>
              <a:sym typeface="Times New Roman"/>
            </a:endParaRPr>
          </a:p>
          <a:p>
            <a:pPr marL="457200" lvl="0" indent="0" algn="l" rtl="0">
              <a:lnSpc>
                <a:spcPct val="100000"/>
              </a:lnSpc>
              <a:spcBef>
                <a:spcPts val="640"/>
              </a:spcBef>
              <a:spcAft>
                <a:spcPts val="0"/>
              </a:spcAft>
              <a:buSzPts val="3200"/>
              <a:buNone/>
            </a:pPr>
            <a:endParaRPr sz="3000" baseline="-2500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r>
              <a:rPr lang="en-US" sz="3000">
                <a:latin typeface="Times New Roman"/>
                <a:ea typeface="Times New Roman"/>
                <a:cs typeface="Times New Roman"/>
                <a:sym typeface="Times New Roman"/>
              </a:rPr>
              <a:t>All population means are equal </a:t>
            </a:r>
            <a:endParaRPr sz="3000">
              <a:latin typeface="Times New Roman"/>
              <a:ea typeface="Times New Roman"/>
              <a:cs typeface="Times New Roman"/>
              <a:sym typeface="Times New Roman"/>
            </a:endParaRPr>
          </a:p>
          <a:p>
            <a:pPr marL="0" lvl="0" indent="0" algn="l" rtl="0">
              <a:lnSpc>
                <a:spcPct val="100000"/>
              </a:lnSpc>
              <a:spcBef>
                <a:spcPts val="640"/>
              </a:spcBef>
              <a:spcAft>
                <a:spcPts val="0"/>
              </a:spcAft>
              <a:buSzPts val="3200"/>
              <a:buNone/>
            </a:pPr>
            <a:endParaRPr sz="3000">
              <a:latin typeface="Times New Roman"/>
              <a:ea typeface="Times New Roman"/>
              <a:cs typeface="Times New Roman"/>
              <a:sym typeface="Times New Roman"/>
            </a:endParaRPr>
          </a:p>
          <a:p>
            <a:pPr marL="38100" lvl="0" indent="0" algn="l" rtl="0">
              <a:lnSpc>
                <a:spcPct val="100000"/>
              </a:lnSpc>
              <a:spcBef>
                <a:spcPts val="640"/>
              </a:spcBef>
              <a:spcAft>
                <a:spcPts val="0"/>
              </a:spcAft>
              <a:buSzPts val="3000"/>
              <a:buNone/>
            </a:pPr>
            <a:r>
              <a:rPr lang="en-US" sz="3000">
                <a:latin typeface="Times New Roman"/>
                <a:ea typeface="Times New Roman"/>
                <a:cs typeface="Times New Roman"/>
                <a:sym typeface="Times New Roman"/>
              </a:rPr>
              <a:t>H</a:t>
            </a:r>
            <a:r>
              <a:rPr lang="en-US" sz="3000" baseline="-25000">
                <a:latin typeface="Times New Roman"/>
                <a:ea typeface="Times New Roman"/>
                <a:cs typeface="Times New Roman"/>
                <a:sym typeface="Times New Roman"/>
              </a:rPr>
              <a:t>a</a:t>
            </a:r>
            <a:r>
              <a:rPr lang="en-US" sz="3000">
                <a:latin typeface="Times New Roman"/>
                <a:ea typeface="Times New Roman"/>
                <a:cs typeface="Times New Roman"/>
                <a:sym typeface="Times New Roman"/>
              </a:rPr>
              <a:t> : Not all of the population means are equal</a:t>
            </a:r>
            <a:endParaRPr sz="3000">
              <a:latin typeface="Times New Roman"/>
              <a:ea typeface="Times New Roman"/>
              <a:cs typeface="Times New Roman"/>
              <a:sym typeface="Times New Roman"/>
            </a:endParaRPr>
          </a:p>
          <a:p>
            <a:pPr marL="457200" lvl="0" indent="0" algn="l" rtl="0">
              <a:lnSpc>
                <a:spcPct val="100000"/>
              </a:lnSpc>
              <a:spcBef>
                <a:spcPts val="640"/>
              </a:spcBef>
              <a:spcAft>
                <a:spcPts val="0"/>
              </a:spcAft>
              <a:buSzPts val="3200"/>
              <a:buNone/>
            </a:pPr>
            <a:endParaRPr sz="300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r>
              <a:rPr lang="en-US" sz="3000">
                <a:latin typeface="Times New Roman"/>
                <a:ea typeface="Times New Roman"/>
                <a:cs typeface="Times New Roman"/>
                <a:sym typeface="Times New Roman"/>
              </a:rPr>
              <a:t>For at least one pair, the population means are unequal. </a:t>
            </a:r>
            <a:endParaRPr sz="3000">
              <a:latin typeface="Times New Roman"/>
              <a:ea typeface="Times New Roman"/>
              <a:cs typeface="Times New Roman"/>
              <a:sym typeface="Times New Roman"/>
            </a:endParaRPr>
          </a:p>
          <a:p>
            <a:pPr marL="457200" lvl="0" indent="0" algn="l" rtl="0">
              <a:lnSpc>
                <a:spcPct val="100000"/>
              </a:lnSpc>
              <a:spcBef>
                <a:spcPts val="640"/>
              </a:spcBef>
              <a:spcAft>
                <a:spcPts val="0"/>
              </a:spcAft>
              <a:buSzPts val="3200"/>
              <a:buNone/>
            </a:pPr>
            <a:r>
              <a:rPr lang="en-U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72"/>
          <p:cNvSpPr txBox="1">
            <a:spLocks noGrp="1"/>
          </p:cNvSpPr>
          <p:nvPr>
            <p:ph type="body" idx="1"/>
          </p:nvPr>
        </p:nvSpPr>
        <p:spPr>
          <a:xfrm>
            <a:off x="263236" y="581891"/>
            <a:ext cx="11242964" cy="6029902"/>
          </a:xfrm>
          <a:prstGeom prst="rect">
            <a:avLst/>
          </a:prstGeom>
          <a:blipFill rotWithShape="1">
            <a:blip r:embed="rId3">
              <a:alphaModFix/>
            </a:blip>
            <a:stretch>
              <a:fillRect t="-301"/>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1"/>
        <p:cNvGrpSpPr/>
        <p:nvPr/>
      </p:nvGrpSpPr>
      <p:grpSpPr>
        <a:xfrm>
          <a:off x="0" y="0"/>
          <a:ext cx="0" cy="0"/>
          <a:chOff x="0" y="0"/>
          <a:chExt cx="0" cy="0"/>
        </a:xfrm>
      </p:grpSpPr>
      <p:sp>
        <p:nvSpPr>
          <p:cNvPr id="1082" name="Google Shape;1082;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a:t>Topics</a:t>
            </a:r>
            <a:r>
              <a:rPr lang="en-US"/>
              <a:t> </a:t>
            </a:r>
            <a:r>
              <a:rPr lang="en-US" sz="4000"/>
              <a:t>covered</a:t>
            </a:r>
            <a:r>
              <a:rPr lang="en-US"/>
              <a:t> </a:t>
            </a:r>
            <a:r>
              <a:rPr lang="en-US" sz="4000"/>
              <a:t>in</a:t>
            </a:r>
            <a:r>
              <a:rPr lang="en-US"/>
              <a:t> </a:t>
            </a:r>
            <a:r>
              <a:rPr lang="en-US" sz="4000"/>
              <a:t>Week</a:t>
            </a:r>
            <a:r>
              <a:rPr lang="en-US"/>
              <a:t> </a:t>
            </a:r>
            <a:r>
              <a:rPr lang="en-US" sz="4000"/>
              <a:t>3</a:t>
            </a:r>
            <a:endParaRPr/>
          </a:p>
        </p:txBody>
      </p:sp>
      <p:sp>
        <p:nvSpPr>
          <p:cNvPr id="1083" name="Google Shape;1083;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70000"/>
              </a:lnSpc>
              <a:spcBef>
                <a:spcPts val="1000"/>
              </a:spcBef>
              <a:spcAft>
                <a:spcPts val="0"/>
              </a:spcAft>
              <a:buSzPts val="1800"/>
              <a:buChar char="•"/>
            </a:pPr>
            <a:r>
              <a:rPr lang="en-US" sz="2170"/>
              <a:t>Sampling distribution</a:t>
            </a:r>
            <a:endParaRPr/>
          </a:p>
          <a:p>
            <a:pPr marL="457200" lvl="0" indent="-342900" algn="l" rtl="0">
              <a:lnSpc>
                <a:spcPct val="70000"/>
              </a:lnSpc>
              <a:spcBef>
                <a:spcPts val="1000"/>
              </a:spcBef>
              <a:spcAft>
                <a:spcPts val="0"/>
              </a:spcAft>
              <a:buSzPts val="1800"/>
              <a:buChar char="•"/>
            </a:pPr>
            <a:r>
              <a:rPr lang="en-US" sz="2170"/>
              <a:t>Central Limit Theorem</a:t>
            </a:r>
            <a:endParaRPr/>
          </a:p>
          <a:p>
            <a:pPr marL="457200" lvl="0" indent="-342900" algn="l" rtl="0">
              <a:lnSpc>
                <a:spcPct val="70000"/>
              </a:lnSpc>
              <a:spcBef>
                <a:spcPts val="1000"/>
              </a:spcBef>
              <a:spcAft>
                <a:spcPts val="0"/>
              </a:spcAft>
              <a:buSzPts val="1800"/>
              <a:buChar char="•"/>
            </a:pPr>
            <a:r>
              <a:rPr lang="en-US" sz="2170"/>
              <a:t>Confidence intervals</a:t>
            </a:r>
            <a:endParaRPr/>
          </a:p>
          <a:p>
            <a:pPr marL="457200" lvl="0" indent="-342900" algn="l" rtl="0">
              <a:lnSpc>
                <a:spcPct val="70000"/>
              </a:lnSpc>
              <a:spcBef>
                <a:spcPts val="1000"/>
              </a:spcBef>
              <a:spcAft>
                <a:spcPts val="0"/>
              </a:spcAft>
              <a:buSzPts val="1800"/>
              <a:buChar char="•"/>
            </a:pPr>
            <a:r>
              <a:rPr lang="en-US" sz="2170"/>
              <a:t>Hypothesis Formulation</a:t>
            </a:r>
            <a:endParaRPr/>
          </a:p>
          <a:p>
            <a:pPr marL="457200" lvl="0" indent="-342900" algn="l" rtl="0">
              <a:lnSpc>
                <a:spcPct val="70000"/>
              </a:lnSpc>
              <a:spcBef>
                <a:spcPts val="1000"/>
              </a:spcBef>
              <a:spcAft>
                <a:spcPts val="0"/>
              </a:spcAft>
              <a:buSzPts val="1800"/>
              <a:buChar char="•"/>
            </a:pPr>
            <a:r>
              <a:rPr lang="en-US" sz="2170"/>
              <a:t>Null and Alternative Hypothesis</a:t>
            </a:r>
            <a:endParaRPr/>
          </a:p>
          <a:p>
            <a:pPr marL="457200" lvl="0" indent="-342900" algn="l" rtl="0">
              <a:lnSpc>
                <a:spcPct val="70000"/>
              </a:lnSpc>
              <a:spcBef>
                <a:spcPts val="1000"/>
              </a:spcBef>
              <a:spcAft>
                <a:spcPts val="0"/>
              </a:spcAft>
              <a:buSzPts val="1800"/>
              <a:buChar char="•"/>
            </a:pPr>
            <a:r>
              <a:rPr lang="en-US" sz="2170"/>
              <a:t>Type I and Type II Errors</a:t>
            </a:r>
            <a:endParaRPr/>
          </a:p>
          <a:p>
            <a:pPr marL="457200" lvl="0" indent="-342900" algn="l" rtl="0">
              <a:lnSpc>
                <a:spcPct val="70000"/>
              </a:lnSpc>
              <a:spcBef>
                <a:spcPts val="1000"/>
              </a:spcBef>
              <a:spcAft>
                <a:spcPts val="0"/>
              </a:spcAft>
              <a:buSzPts val="1800"/>
              <a:buChar char="•"/>
            </a:pPr>
            <a:r>
              <a:rPr lang="en-US" sz="2170"/>
              <a:t>Hypothesis Testing</a:t>
            </a:r>
            <a:endParaRPr/>
          </a:p>
          <a:p>
            <a:pPr marL="914400" lvl="1" indent="-342900" algn="l" rtl="0">
              <a:lnSpc>
                <a:spcPct val="70000"/>
              </a:lnSpc>
              <a:spcBef>
                <a:spcPts val="500"/>
              </a:spcBef>
              <a:spcAft>
                <a:spcPts val="0"/>
              </a:spcAft>
              <a:buSzPts val="1800"/>
              <a:buChar char="•"/>
            </a:pPr>
            <a:r>
              <a:rPr lang="en-US" sz="1860"/>
              <a:t>One tailed v/s two tailed test</a:t>
            </a:r>
            <a:endParaRPr/>
          </a:p>
          <a:p>
            <a:pPr marL="914400" lvl="1" indent="-342900" algn="l" rtl="0">
              <a:lnSpc>
                <a:spcPct val="70000"/>
              </a:lnSpc>
              <a:spcBef>
                <a:spcPts val="500"/>
              </a:spcBef>
              <a:spcAft>
                <a:spcPts val="0"/>
              </a:spcAft>
              <a:buSzPts val="1800"/>
              <a:buChar char="•"/>
            </a:pPr>
            <a:r>
              <a:rPr lang="en-US" sz="1860"/>
              <a:t>Test of mean</a:t>
            </a:r>
            <a:endParaRPr/>
          </a:p>
          <a:p>
            <a:pPr marL="914400" lvl="1" indent="-342900" algn="l" rtl="0">
              <a:lnSpc>
                <a:spcPct val="70000"/>
              </a:lnSpc>
              <a:spcBef>
                <a:spcPts val="500"/>
              </a:spcBef>
              <a:spcAft>
                <a:spcPts val="0"/>
              </a:spcAft>
              <a:buSzPts val="1800"/>
              <a:buChar char="•"/>
            </a:pPr>
            <a:r>
              <a:rPr lang="en-US" sz="1860"/>
              <a:t>Test of proportion</a:t>
            </a:r>
            <a:endParaRPr/>
          </a:p>
          <a:p>
            <a:pPr marL="914400" lvl="1" indent="-342900" algn="l" rtl="0">
              <a:lnSpc>
                <a:spcPct val="70000"/>
              </a:lnSpc>
              <a:spcBef>
                <a:spcPts val="500"/>
              </a:spcBef>
              <a:spcAft>
                <a:spcPts val="0"/>
              </a:spcAft>
              <a:buSzPts val="1800"/>
              <a:buChar char="•"/>
            </a:pPr>
            <a:r>
              <a:rPr lang="en-US" sz="1860"/>
              <a:t>Test of variance</a:t>
            </a:r>
            <a:endParaRPr/>
          </a:p>
          <a:p>
            <a:pPr marL="914400" lvl="1" indent="-342900" algn="l" rtl="0">
              <a:lnSpc>
                <a:spcPct val="70000"/>
              </a:lnSpc>
              <a:spcBef>
                <a:spcPts val="500"/>
              </a:spcBef>
              <a:spcAft>
                <a:spcPts val="0"/>
              </a:spcAft>
              <a:buSzPts val="1800"/>
              <a:buChar char="•"/>
            </a:pPr>
            <a:r>
              <a:rPr lang="en-US" sz="1860"/>
              <a:t>One way ANOVA</a:t>
            </a:r>
            <a:endParaRPr/>
          </a:p>
          <a:p>
            <a:pPr marL="457200" lvl="0" indent="-342900" algn="l" rtl="0">
              <a:lnSpc>
                <a:spcPct val="70000"/>
              </a:lnSpc>
              <a:spcBef>
                <a:spcPts val="1000"/>
              </a:spcBef>
              <a:spcAft>
                <a:spcPts val="0"/>
              </a:spcAft>
              <a:buSzPts val="1800"/>
              <a:buChar char="•"/>
            </a:pPr>
            <a:r>
              <a:rPr lang="en-US" sz="2170"/>
              <a:t>Hands-on exercises</a:t>
            </a:r>
            <a:endParaRPr sz="2170"/>
          </a:p>
          <a:p>
            <a:pPr marL="228600" lvl="0" indent="-50800" algn="l" rtl="0">
              <a:lnSpc>
                <a:spcPct val="70000"/>
              </a:lnSpc>
              <a:spcBef>
                <a:spcPts val="1000"/>
              </a:spcBef>
              <a:spcAft>
                <a:spcPts val="0"/>
              </a:spcAft>
              <a:buClr>
                <a:schemeClr val="dk1"/>
              </a:buClr>
              <a:buSzPts val="2800"/>
              <a:buNone/>
            </a:pPr>
            <a:endParaRPr sz="2170"/>
          </a:p>
          <a:p>
            <a:pPr marL="228600" lvl="0" indent="-50800" algn="l" rtl="0">
              <a:lnSpc>
                <a:spcPct val="70000"/>
              </a:lnSpc>
              <a:spcBef>
                <a:spcPts val="1000"/>
              </a:spcBef>
              <a:spcAft>
                <a:spcPts val="0"/>
              </a:spcAft>
              <a:buClr>
                <a:schemeClr val="dk1"/>
              </a:buClr>
              <a:buSzPts val="2800"/>
              <a:buNone/>
            </a:pPr>
            <a:endParaRPr sz="2170"/>
          </a:p>
          <a:p>
            <a:pPr marL="228600" lvl="0" indent="-50800" algn="l" rtl="0">
              <a:lnSpc>
                <a:spcPct val="70000"/>
              </a:lnSpc>
              <a:spcBef>
                <a:spcPts val="1000"/>
              </a:spcBef>
              <a:spcAft>
                <a:spcPts val="0"/>
              </a:spcAft>
              <a:buClr>
                <a:schemeClr val="dk1"/>
              </a:buClr>
              <a:buSzPts val="2800"/>
              <a:buNone/>
            </a:pPr>
            <a:endParaRPr sz="2170"/>
          </a:p>
          <a:p>
            <a:pPr marL="228600" lvl="0" indent="-50800" algn="l" rtl="0">
              <a:lnSpc>
                <a:spcPct val="70000"/>
              </a:lnSpc>
              <a:spcBef>
                <a:spcPts val="1000"/>
              </a:spcBef>
              <a:spcAft>
                <a:spcPts val="0"/>
              </a:spcAft>
              <a:buClr>
                <a:schemeClr val="dk1"/>
              </a:buClr>
              <a:buSzPts val="2800"/>
              <a:buNone/>
            </a:pPr>
            <a:endParaRPr sz="217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F3799F-2C0F-42A5-A37C-D053E3327C97}"/>
              </a:ext>
            </a:extLst>
          </p:cNvPr>
          <p:cNvGraphicFramePr>
            <a:graphicFrameLocks noChangeAspect="1"/>
          </p:cNvGraphicFramePr>
          <p:nvPr>
            <p:custDataLst>
              <p:tags r:id="rId1"/>
            </p:custDataLst>
            <p:extLst>
              <p:ext uri="{D42A27DB-BD31-4B8C-83A1-F6EECF244321}">
                <p14:modId xmlns:p14="http://schemas.microsoft.com/office/powerpoint/2010/main" val="1745129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EF3799F-2C0F-42A5-A37C-D053E3327C9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00" name="Google Shape;1200;p73"/>
          <p:cNvSpPr txBox="1">
            <a:spLocks noGrp="1"/>
          </p:cNvSpPr>
          <p:nvPr>
            <p:ph type="title"/>
          </p:nvPr>
        </p:nvSpPr>
        <p:spPr>
          <a:xfrm>
            <a:off x="0" y="0"/>
            <a:ext cx="3816927" cy="63240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800"/>
              <a:buNone/>
            </a:pPr>
            <a:r>
              <a:rPr lang="en-US" sz="2430"/>
              <a:t>Contd</a:t>
            </a:r>
            <a:r>
              <a:rPr lang="en-US" sz="3959"/>
              <a:t>..</a:t>
            </a:r>
            <a:endParaRPr sz="3959"/>
          </a:p>
        </p:txBody>
      </p:sp>
      <p:sp>
        <p:nvSpPr>
          <p:cNvPr id="1201" name="Google Shape;1201;p73"/>
          <p:cNvSpPr txBox="1">
            <a:spLocks noGrp="1"/>
          </p:cNvSpPr>
          <p:nvPr>
            <p:ph type="body" idx="1"/>
          </p:nvPr>
        </p:nvSpPr>
        <p:spPr>
          <a:xfrm>
            <a:off x="838200" y="1825625"/>
            <a:ext cx="10515600" cy="4351338"/>
          </a:xfrm>
          <a:prstGeom prst="rect">
            <a:avLst/>
          </a:prstGeom>
          <a:blipFill rotWithShape="1">
            <a:blip r:embed="rId6">
              <a:alphaModFix/>
            </a:blip>
            <a:stretch>
              <a:fillRect l="-113" b="-2937"/>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5"/>
        <p:cNvGrpSpPr/>
        <p:nvPr/>
      </p:nvGrpSpPr>
      <p:grpSpPr>
        <a:xfrm>
          <a:off x="0" y="0"/>
          <a:ext cx="0" cy="0"/>
          <a:chOff x="0" y="0"/>
          <a:chExt cx="0" cy="0"/>
        </a:xfrm>
      </p:grpSpPr>
      <p:sp>
        <p:nvSpPr>
          <p:cNvPr id="1206" name="Google Shape;120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One way ANOVA:</a:t>
            </a:r>
            <a:endParaRPr/>
          </a:p>
        </p:txBody>
      </p:sp>
      <p:sp>
        <p:nvSpPr>
          <p:cNvPr id="1207" name="Google Shape;1207;p74"/>
          <p:cNvSpPr txBox="1">
            <a:spLocks noGrp="1"/>
          </p:cNvSpPr>
          <p:nvPr>
            <p:ph type="body" idx="1"/>
          </p:nvPr>
        </p:nvSpPr>
        <p:spPr>
          <a:xfrm>
            <a:off x="609600" y="1417637"/>
            <a:ext cx="10972800" cy="45261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800">
                <a:latin typeface="Calibri"/>
                <a:ea typeface="Calibri"/>
                <a:cs typeface="Calibri"/>
                <a:sym typeface="Calibri"/>
              </a:rPr>
              <a:t>The one-way analysis of variance (ANOVA) is used to determine whether there are any statistically significant differences between the means of two or more independent (unrelated) groups </a:t>
            </a:r>
            <a:endParaRPr sz="2800">
              <a:latin typeface="Calibri"/>
              <a:ea typeface="Calibri"/>
              <a:cs typeface="Calibri"/>
              <a:sym typeface="Calibri"/>
            </a:endParaRPr>
          </a:p>
          <a:p>
            <a:pPr marL="457200" lvl="0" indent="-228600" algn="l" rtl="0">
              <a:lnSpc>
                <a:spcPct val="90000"/>
              </a:lnSpc>
              <a:spcBef>
                <a:spcPts val="1000"/>
              </a:spcBef>
              <a:spcAft>
                <a:spcPts val="0"/>
              </a:spcAft>
              <a:buClr>
                <a:schemeClr val="dk1"/>
              </a:buClr>
              <a:buSzPts val="1800"/>
              <a:buNone/>
            </a:pPr>
            <a:endParaRPr sz="2800">
              <a:latin typeface="Calibri"/>
              <a:ea typeface="Calibri"/>
              <a:cs typeface="Calibri"/>
              <a:sym typeface="Calibri"/>
            </a:endParaRPr>
          </a:p>
          <a:p>
            <a:pPr marL="457200" lvl="0" indent="-342900" algn="l" rtl="0">
              <a:lnSpc>
                <a:spcPct val="90000"/>
              </a:lnSpc>
              <a:spcBef>
                <a:spcPts val="1000"/>
              </a:spcBef>
              <a:spcAft>
                <a:spcPts val="0"/>
              </a:spcAft>
              <a:buClr>
                <a:schemeClr val="dk1"/>
              </a:buClr>
              <a:buSzPts val="1800"/>
              <a:buChar char="•"/>
            </a:pPr>
            <a:r>
              <a:rPr lang="en-US" sz="2800">
                <a:latin typeface="Calibri"/>
                <a:ea typeface="Calibri"/>
                <a:cs typeface="Calibri"/>
                <a:sym typeface="Calibri"/>
              </a:rPr>
              <a:t>For one-way ANOVA, the ratio of the between-group variability to the within-group variability follows an F-distribution when the null hypothesis is true. When you perform a one-way ANOVA for a single study, you obtain a single F-value</a:t>
            </a:r>
            <a:endParaRPr sz="2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1"/>
        <p:cNvGrpSpPr/>
        <p:nvPr/>
      </p:nvGrpSpPr>
      <p:grpSpPr>
        <a:xfrm>
          <a:off x="0" y="0"/>
          <a:ext cx="0" cy="0"/>
          <a:chOff x="0" y="0"/>
          <a:chExt cx="0" cy="0"/>
        </a:xfrm>
      </p:grpSpPr>
      <p:sp>
        <p:nvSpPr>
          <p:cNvPr id="1212" name="Google Shape;1212;p75"/>
          <p:cNvSpPr txBox="1">
            <a:spLocks noGrp="1"/>
          </p:cNvSpPr>
          <p:nvPr>
            <p:ph type="body" idx="1"/>
          </p:nvPr>
        </p:nvSpPr>
        <p:spPr>
          <a:xfrm>
            <a:off x="471054" y="450272"/>
            <a:ext cx="11152800" cy="5909100"/>
          </a:xfrm>
          <a:prstGeom prst="rect">
            <a:avLst/>
          </a:prstGeom>
          <a:blipFill rotWithShape="1">
            <a:blip r:embed="rId3">
              <a:alphaModFix/>
            </a:blip>
            <a:stretch>
              <a:fillRect l="-871"/>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Solution:</a:t>
            </a:r>
            <a:endParaRPr/>
          </a:p>
        </p:txBody>
      </p:sp>
      <p:sp>
        <p:nvSpPr>
          <p:cNvPr id="1218" name="Google Shape;1218;p76"/>
          <p:cNvSpPr txBox="1">
            <a:spLocks noGrp="1"/>
          </p:cNvSpPr>
          <p:nvPr>
            <p:ph type="body" idx="1"/>
          </p:nvPr>
        </p:nvSpPr>
        <p:spPr>
          <a:xfrm>
            <a:off x="838200" y="1825624"/>
            <a:ext cx="11090564" cy="5032375"/>
          </a:xfrm>
          <a:prstGeom prst="rect">
            <a:avLst/>
          </a:prstGeom>
          <a:blipFill rotWithShape="1">
            <a:blip r:embed="rId3">
              <a:alphaModFix/>
            </a:blip>
            <a:stretch>
              <a:fillRect/>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7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a:t>Case Study:</a:t>
            </a:r>
            <a:endParaRPr/>
          </a:p>
        </p:txBody>
      </p:sp>
      <p:sp>
        <p:nvSpPr>
          <p:cNvPr id="1224" name="Google Shape;1224;p7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a:t>Z-test to compare means</a:t>
            </a:r>
            <a:endParaRPr/>
          </a:p>
          <a:p>
            <a:pPr marL="457200" lvl="0" indent="-342900" algn="l" rtl="0">
              <a:lnSpc>
                <a:spcPct val="90000"/>
              </a:lnSpc>
              <a:spcBef>
                <a:spcPts val="1000"/>
              </a:spcBef>
              <a:spcAft>
                <a:spcPts val="0"/>
              </a:spcAft>
              <a:buSzPts val="1800"/>
              <a:buChar char="•"/>
            </a:pPr>
            <a:r>
              <a:rPr lang="en-US"/>
              <a:t>One sample t-test</a:t>
            </a:r>
            <a:endParaRPr/>
          </a:p>
          <a:p>
            <a:pPr marL="457200" lvl="0" indent="-342900" algn="l" rtl="0">
              <a:lnSpc>
                <a:spcPct val="90000"/>
              </a:lnSpc>
              <a:spcBef>
                <a:spcPts val="1000"/>
              </a:spcBef>
              <a:spcAft>
                <a:spcPts val="0"/>
              </a:spcAft>
              <a:buSzPts val="1800"/>
              <a:buChar char="•"/>
            </a:pPr>
            <a:r>
              <a:rPr lang="en-US"/>
              <a:t>Two sample t-test (paired)</a:t>
            </a:r>
            <a:endParaRPr/>
          </a:p>
          <a:p>
            <a:pPr marL="457200" lvl="0" indent="-342900" algn="l" rtl="0">
              <a:lnSpc>
                <a:spcPct val="90000"/>
              </a:lnSpc>
              <a:spcBef>
                <a:spcPts val="1000"/>
              </a:spcBef>
              <a:spcAft>
                <a:spcPts val="0"/>
              </a:spcAft>
              <a:buSzPts val="1800"/>
              <a:buChar char="•"/>
            </a:pPr>
            <a:r>
              <a:rPr lang="en-US"/>
              <a:t>Paired sample t-test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Dataset information:</a:t>
            </a:r>
            <a:endParaRPr/>
          </a:p>
        </p:txBody>
      </p:sp>
      <p:sp>
        <p:nvSpPr>
          <p:cNvPr id="1230" name="Google Shape;1230;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The data used to perform one of the tests is of different wines and their attributes. </a:t>
            </a:r>
            <a:endParaRPr/>
          </a:p>
          <a:p>
            <a:pPr marL="457200" lvl="0" indent="-342900" algn="l" rtl="0">
              <a:lnSpc>
                <a:spcPct val="90000"/>
              </a:lnSpc>
              <a:spcBef>
                <a:spcPts val="1000"/>
              </a:spcBef>
              <a:spcAft>
                <a:spcPts val="0"/>
              </a:spcAft>
              <a:buClr>
                <a:schemeClr val="dk1"/>
              </a:buClr>
              <a:buSzPts val="1800"/>
              <a:buChar char="•"/>
            </a:pPr>
            <a:r>
              <a:rPr lang="en-US"/>
              <a:t>We will be using one continuous column which in a way quantifies how good a particular wine is across different attributes.</a:t>
            </a:r>
            <a:endParaRPr/>
          </a:p>
          <a:p>
            <a:pPr marL="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Clr>
                <a:schemeClr val="dk1"/>
              </a:buClr>
              <a:buSzPts val="1800"/>
              <a:buFont typeface="Arial"/>
              <a:buNone/>
            </a:pPr>
            <a:r>
              <a:rPr lang="en-US"/>
              <a:t>      Lets go ahead and implement a few hypothesis tests in Python.</a:t>
            </a:r>
            <a:endParaRPr/>
          </a:p>
          <a:p>
            <a:pPr marL="0" lvl="0" indent="0" algn="l" rtl="0">
              <a:lnSpc>
                <a:spcPct val="90000"/>
              </a:lnSpc>
              <a:spcBef>
                <a:spcPts val="1000"/>
              </a:spcBef>
              <a:spcAft>
                <a:spcPts val="0"/>
              </a:spcAft>
              <a:buSzPts val="1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4"/>
        <p:cNvGrpSpPr/>
        <p:nvPr/>
      </p:nvGrpSpPr>
      <p:grpSpPr>
        <a:xfrm>
          <a:off x="0" y="0"/>
          <a:ext cx="0" cy="0"/>
          <a:chOff x="0" y="0"/>
          <a:chExt cx="0" cy="0"/>
        </a:xfrm>
      </p:grpSpPr>
      <p:sp>
        <p:nvSpPr>
          <p:cNvPr id="1235" name="Google Shape;1235;g5e1d2342a8_0_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114300" lvl="0" indent="0" algn="ctr" rtl="0">
              <a:lnSpc>
                <a:spcPct val="90000"/>
              </a:lnSpc>
              <a:spcBef>
                <a:spcPts val="1000"/>
              </a:spcBef>
              <a:spcAft>
                <a:spcPts val="0"/>
              </a:spcAft>
              <a:buSzPts val="1800"/>
              <a:buNone/>
            </a:pPr>
            <a:r>
              <a:rPr lang="en-US"/>
              <a:t>Let’s summarize what we have learnt….</a:t>
            </a:r>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pic>
        <p:nvPicPr>
          <p:cNvPr id="1240" name="Google Shape;1240;p81" descr="https://lh4.googleusercontent.com/gHNxyGBncdk6CbQogfEcX9M7bWziqt4NxjarC5tjJDkUS89b6lajYgw77pm6wR1G805ZgzHUUAh552ov1IVTi22KZexJrqbnBS_8j6uireZImorurkTpQ2s4LRnlMnklomVQucw"/>
          <p:cNvPicPr preferRelativeResize="0">
            <a:picLocks noGrp="1"/>
          </p:cNvPicPr>
          <p:nvPr>
            <p:ph type="body" idx="1"/>
          </p:nvPr>
        </p:nvPicPr>
        <p:blipFill rotWithShape="1">
          <a:blip r:embed="rId3">
            <a:alphaModFix/>
          </a:blip>
          <a:srcRect/>
          <a:stretch/>
        </p:blipFill>
        <p:spPr>
          <a:xfrm>
            <a:off x="3022873" y="1390419"/>
            <a:ext cx="4220168" cy="2143125"/>
          </a:xfrm>
          <a:prstGeom prst="rect">
            <a:avLst/>
          </a:prstGeom>
          <a:noFill/>
          <a:ln>
            <a:noFill/>
          </a:ln>
        </p:spPr>
      </p:pic>
      <p:pic>
        <p:nvPicPr>
          <p:cNvPr id="1241" name="Google Shape;1241;p81" descr="https://lh4.googleusercontent.com/9pLJqGBa0-pC_6Rd7-qR6_eghs5O3RZVALGjGXx5YgbtF4ok1zl4jOnpRmW7qsSQVW_2Z6587n23J_EDpNqHRdY9KTRhuayo7WuPJHP1TvE7NKA3vOh-OybA0aUmEySUfZv9DRc"/>
          <p:cNvPicPr preferRelativeResize="0"/>
          <p:nvPr/>
        </p:nvPicPr>
        <p:blipFill rotWithShape="1">
          <a:blip r:embed="rId4">
            <a:alphaModFix/>
          </a:blip>
          <a:srcRect/>
          <a:stretch/>
        </p:blipFill>
        <p:spPr>
          <a:xfrm>
            <a:off x="6528666" y="4461163"/>
            <a:ext cx="1428750" cy="1428750"/>
          </a:xfrm>
          <a:prstGeom prst="rect">
            <a:avLst/>
          </a:prstGeom>
          <a:noFill/>
          <a:ln>
            <a:noFill/>
          </a:ln>
        </p:spPr>
      </p:pic>
      <p:sp>
        <p:nvSpPr>
          <p:cNvPr id="1242" name="Google Shape;1242;p81"/>
          <p:cNvSpPr/>
          <p:nvPr/>
        </p:nvSpPr>
        <p:spPr>
          <a:xfrm>
            <a:off x="2244436" y="4677063"/>
            <a:ext cx="4142509" cy="135421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rgbClr val="4F81BD"/>
                </a:solidFill>
                <a:latin typeface="Times New Roman"/>
                <a:ea typeface="Times New Roman"/>
                <a:cs typeface="Times New Roman"/>
                <a:sym typeface="Times New Roman"/>
              </a:rPr>
              <a:t>Questions?</a:t>
            </a:r>
            <a:endParaRPr sz="5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7"/>
        <p:cNvGrpSpPr/>
        <p:nvPr/>
      </p:nvGrpSpPr>
      <p:grpSpPr>
        <a:xfrm>
          <a:off x="0" y="0"/>
          <a:ext cx="0" cy="0"/>
          <a:chOff x="0" y="0"/>
          <a:chExt cx="0" cy="0"/>
        </a:xfrm>
      </p:grpSpPr>
      <p:sp>
        <p:nvSpPr>
          <p:cNvPr id="1088" name="Google Shape;1088;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a:t>Session Agenda</a:t>
            </a:r>
            <a:endParaRPr sz="3600"/>
          </a:p>
        </p:txBody>
      </p:sp>
      <p:sp>
        <p:nvSpPr>
          <p:cNvPr id="1089" name="Google Shape;1089;p64"/>
          <p:cNvSpPr txBox="1">
            <a:spLocks noGrp="1"/>
          </p:cNvSpPr>
          <p:nvPr>
            <p:ph type="body" idx="1"/>
          </p:nvPr>
        </p:nvSpPr>
        <p:spPr>
          <a:xfrm>
            <a:off x="838200" y="1479260"/>
            <a:ext cx="10515600" cy="51709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sz="2200"/>
              <a:t>Understand the need to sample data</a:t>
            </a:r>
            <a:endParaRPr sz="2200"/>
          </a:p>
          <a:p>
            <a:pPr marL="457200" lvl="0" indent="-342900" algn="l" rtl="0">
              <a:lnSpc>
                <a:spcPct val="90000"/>
              </a:lnSpc>
              <a:spcBef>
                <a:spcPts val="1000"/>
              </a:spcBef>
              <a:spcAft>
                <a:spcPts val="0"/>
              </a:spcAft>
              <a:buSzPts val="1800"/>
              <a:buChar char="•"/>
            </a:pPr>
            <a:r>
              <a:rPr lang="en-US" sz="2200"/>
              <a:t>Central Limit Theorem</a:t>
            </a:r>
            <a:endParaRPr/>
          </a:p>
          <a:p>
            <a:pPr marL="457200" lvl="0" indent="-342900" algn="l" rtl="0">
              <a:lnSpc>
                <a:spcPct val="90000"/>
              </a:lnSpc>
              <a:spcBef>
                <a:spcPts val="1000"/>
              </a:spcBef>
              <a:spcAft>
                <a:spcPts val="0"/>
              </a:spcAft>
              <a:buSzPts val="1800"/>
              <a:buChar char="•"/>
            </a:pPr>
            <a:r>
              <a:rPr lang="en-US" sz="2200"/>
              <a:t>“Hypothesis” in the context of statistics</a:t>
            </a:r>
            <a:endParaRPr/>
          </a:p>
          <a:p>
            <a:pPr marL="457200" lvl="0" indent="-342900" algn="l" rtl="0">
              <a:lnSpc>
                <a:spcPct val="90000"/>
              </a:lnSpc>
              <a:spcBef>
                <a:spcPts val="1000"/>
              </a:spcBef>
              <a:spcAft>
                <a:spcPts val="0"/>
              </a:spcAft>
              <a:buSzPts val="1800"/>
              <a:buChar char="•"/>
            </a:pPr>
            <a:r>
              <a:rPr lang="en-US" sz="2200"/>
              <a:t>Type I and Type II Errors</a:t>
            </a:r>
            <a:endParaRPr/>
          </a:p>
          <a:p>
            <a:pPr marL="457200" lvl="0" indent="-342900" algn="l" rtl="0">
              <a:lnSpc>
                <a:spcPct val="90000"/>
              </a:lnSpc>
              <a:spcBef>
                <a:spcPts val="1000"/>
              </a:spcBef>
              <a:spcAft>
                <a:spcPts val="0"/>
              </a:spcAft>
              <a:buSzPts val="1800"/>
              <a:buChar char="•"/>
            </a:pPr>
            <a:r>
              <a:rPr lang="en-US" sz="2200"/>
              <a:t>Confidence intervals</a:t>
            </a:r>
            <a:endParaRPr sz="2200"/>
          </a:p>
          <a:p>
            <a:pPr marL="457200" lvl="0" indent="-342900" algn="l" rtl="0">
              <a:lnSpc>
                <a:spcPct val="90000"/>
              </a:lnSpc>
              <a:spcBef>
                <a:spcPts val="1000"/>
              </a:spcBef>
              <a:spcAft>
                <a:spcPts val="0"/>
              </a:spcAft>
              <a:buSzPts val="1800"/>
              <a:buChar char="•"/>
            </a:pPr>
            <a:r>
              <a:rPr lang="en-US" sz="2200"/>
              <a:t>Hypothesis Testing</a:t>
            </a:r>
            <a:endParaRPr sz="2200"/>
          </a:p>
          <a:p>
            <a:pPr marL="914400" lvl="1" indent="-342900" algn="l" rtl="0">
              <a:lnSpc>
                <a:spcPct val="90000"/>
              </a:lnSpc>
              <a:spcBef>
                <a:spcPts val="500"/>
              </a:spcBef>
              <a:spcAft>
                <a:spcPts val="0"/>
              </a:spcAft>
              <a:buSzPts val="1800"/>
              <a:buChar char="•"/>
            </a:pPr>
            <a:r>
              <a:rPr lang="en-US" sz="2200"/>
              <a:t>Test of mean</a:t>
            </a:r>
            <a:endParaRPr/>
          </a:p>
          <a:p>
            <a:pPr marL="914400" lvl="1" indent="-342900" algn="l" rtl="0">
              <a:lnSpc>
                <a:spcPct val="90000"/>
              </a:lnSpc>
              <a:spcBef>
                <a:spcPts val="500"/>
              </a:spcBef>
              <a:spcAft>
                <a:spcPts val="0"/>
              </a:spcAft>
              <a:buSzPts val="1800"/>
              <a:buChar char="•"/>
            </a:pPr>
            <a:r>
              <a:rPr lang="en-US" sz="2200"/>
              <a:t>Test of proportion</a:t>
            </a:r>
            <a:endParaRPr/>
          </a:p>
          <a:p>
            <a:pPr marL="914400" lvl="1" indent="-342900" algn="l" rtl="0">
              <a:lnSpc>
                <a:spcPct val="90000"/>
              </a:lnSpc>
              <a:spcBef>
                <a:spcPts val="500"/>
              </a:spcBef>
              <a:spcAft>
                <a:spcPts val="0"/>
              </a:spcAft>
              <a:buSzPts val="1800"/>
              <a:buChar char="•"/>
            </a:pPr>
            <a:r>
              <a:rPr lang="en-US" sz="2200"/>
              <a:t>Test of variance</a:t>
            </a:r>
            <a:endParaRPr/>
          </a:p>
          <a:p>
            <a:pPr marL="914400" lvl="1" indent="-342900" algn="l" rtl="0">
              <a:lnSpc>
                <a:spcPct val="90000"/>
              </a:lnSpc>
              <a:spcBef>
                <a:spcPts val="500"/>
              </a:spcBef>
              <a:spcAft>
                <a:spcPts val="0"/>
              </a:spcAft>
              <a:buSzPts val="1800"/>
              <a:buChar char="•"/>
            </a:pPr>
            <a:r>
              <a:rPr lang="en-US" sz="2200"/>
              <a:t>One way ANOVA</a:t>
            </a:r>
            <a:endParaRPr/>
          </a:p>
          <a:p>
            <a:pPr marL="457200" lvl="0" indent="-342900" algn="l" rtl="0">
              <a:lnSpc>
                <a:spcPct val="90000"/>
              </a:lnSpc>
              <a:spcBef>
                <a:spcPts val="1000"/>
              </a:spcBef>
              <a:spcAft>
                <a:spcPts val="0"/>
              </a:spcAft>
              <a:buSzPts val="1800"/>
              <a:buChar char="•"/>
            </a:pPr>
            <a:r>
              <a:rPr lang="en-US" sz="2200"/>
              <a:t>Case Study</a:t>
            </a:r>
            <a:endParaRPr/>
          </a:p>
          <a:p>
            <a:pPr marL="457200" lvl="0" indent="-342900" algn="l" rtl="0">
              <a:lnSpc>
                <a:spcPct val="90000"/>
              </a:lnSpc>
              <a:spcBef>
                <a:spcPts val="1000"/>
              </a:spcBef>
              <a:spcAft>
                <a:spcPts val="0"/>
              </a:spcAft>
              <a:buSzPts val="1800"/>
              <a:buChar char="•"/>
            </a:pPr>
            <a:r>
              <a:rPr lang="en-US" sz="2200"/>
              <a:t>Questions</a:t>
            </a:r>
            <a:endParaRPr sz="2200"/>
          </a:p>
          <a:p>
            <a:pPr marL="457200" lvl="0" indent="-228600" algn="l" rtl="0">
              <a:lnSpc>
                <a:spcPct val="90000"/>
              </a:lnSpc>
              <a:spcBef>
                <a:spcPts val="1000"/>
              </a:spcBef>
              <a:spcAft>
                <a:spcPts val="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3"/>
        <p:cNvGrpSpPr/>
        <p:nvPr/>
      </p:nvGrpSpPr>
      <p:grpSpPr>
        <a:xfrm>
          <a:off x="0" y="0"/>
          <a:ext cx="0" cy="0"/>
          <a:chOff x="0" y="0"/>
          <a:chExt cx="0" cy="0"/>
        </a:xfrm>
      </p:grpSpPr>
      <p:sp>
        <p:nvSpPr>
          <p:cNvPr id="1094" name="Google Shape;1094;p65"/>
          <p:cNvSpPr txBox="1">
            <a:spLocks noGrp="1"/>
          </p:cNvSpPr>
          <p:nvPr>
            <p:ph type="body" idx="1"/>
          </p:nvPr>
        </p:nvSpPr>
        <p:spPr>
          <a:xfrm>
            <a:off x="838200" y="1099443"/>
            <a:ext cx="10515600" cy="4351338"/>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US"/>
              <a:t>Need for sampling as opposed to using the entire population for analysis:</a:t>
            </a:r>
            <a:endParaRPr/>
          </a:p>
          <a:p>
            <a:pPr marL="114300" lvl="0" indent="0" algn="l" rtl="0">
              <a:lnSpc>
                <a:spcPct val="90000"/>
              </a:lnSpc>
              <a:spcBef>
                <a:spcPts val="1000"/>
              </a:spcBef>
              <a:spcAft>
                <a:spcPts val="0"/>
              </a:spcAft>
              <a:buSzPts val="1800"/>
              <a:buNone/>
            </a:pPr>
            <a:endParaRPr/>
          </a:p>
          <a:p>
            <a:pPr marL="457200" lvl="0" indent="-342900" algn="l" rtl="0">
              <a:lnSpc>
                <a:spcPct val="90000"/>
              </a:lnSpc>
              <a:spcBef>
                <a:spcPts val="1000"/>
              </a:spcBef>
              <a:spcAft>
                <a:spcPts val="0"/>
              </a:spcAft>
              <a:buSzPts val="1800"/>
              <a:buChar char="•"/>
            </a:pPr>
            <a:r>
              <a:rPr lang="en-US" sz="2400"/>
              <a:t>Time factor </a:t>
            </a:r>
            <a:endParaRPr/>
          </a:p>
          <a:p>
            <a:pPr marL="457200" lvl="0" indent="-342900" algn="l" rtl="0">
              <a:lnSpc>
                <a:spcPct val="90000"/>
              </a:lnSpc>
              <a:spcBef>
                <a:spcPts val="1000"/>
              </a:spcBef>
              <a:spcAft>
                <a:spcPts val="0"/>
              </a:spcAft>
              <a:buSzPts val="1800"/>
              <a:buChar char="•"/>
            </a:pPr>
            <a:r>
              <a:rPr lang="en-US" sz="2400"/>
              <a:t>Effort factor</a:t>
            </a:r>
            <a:endParaRPr/>
          </a:p>
          <a:p>
            <a:pPr marL="457200" lvl="0" indent="-228600" algn="l" rtl="0">
              <a:lnSpc>
                <a:spcPct val="90000"/>
              </a:lnSpc>
              <a:spcBef>
                <a:spcPts val="1000"/>
              </a:spcBef>
              <a:spcAft>
                <a:spcPts val="0"/>
              </a:spcAft>
              <a:buSzPts val="1800"/>
              <a:buNone/>
            </a:pPr>
            <a:endParaRPr sz="2400"/>
          </a:p>
          <a:p>
            <a:pPr marL="114300" lvl="0" indent="0" algn="l" rtl="0">
              <a:lnSpc>
                <a:spcPct val="90000"/>
              </a:lnSpc>
              <a:spcBef>
                <a:spcPts val="1000"/>
              </a:spcBef>
              <a:spcAft>
                <a:spcPts val="0"/>
              </a:spcAft>
              <a:buSzPts val="1800"/>
              <a:buNone/>
            </a:pPr>
            <a:r>
              <a:rPr lang="en-US" sz="2400" i="1"/>
              <a:t>It is usually not feasible to make a complete census of a population because of time and budget constraints.  Therefore, a sample of the population is used to make inferences about the whole population.  The goal of this type of sampling is to collect data that are representative of the entire population of interest. </a:t>
            </a:r>
            <a:endParaRPr sz="2400" i="1"/>
          </a:p>
          <a:p>
            <a:pPr marL="457200" lvl="0" indent="-228600" algn="l" rtl="0">
              <a:lnSpc>
                <a:spcPct val="90000"/>
              </a:lnSpc>
              <a:spcBef>
                <a:spcPts val="1000"/>
              </a:spcBef>
              <a:spcAft>
                <a:spcPts val="0"/>
              </a:spcAft>
              <a:buSzPts val="1800"/>
              <a:buNone/>
            </a:pPr>
            <a:endParaRPr sz="2400"/>
          </a:p>
          <a:p>
            <a:pPr marL="457200" lvl="0" indent="-228600" algn="l" rtl="0">
              <a:lnSpc>
                <a:spcPct val="90000"/>
              </a:lnSpc>
              <a:spcBef>
                <a:spcPts val="1000"/>
              </a:spcBef>
              <a:spcAft>
                <a:spcPts val="0"/>
              </a:spcAft>
              <a:buSzPts val="1800"/>
              <a:buNone/>
            </a:pPr>
            <a:endParaRPr sz="2400"/>
          </a:p>
          <a:p>
            <a:pPr marL="114300" lvl="0" indent="0" algn="l" rtl="0">
              <a:lnSpc>
                <a:spcPct val="90000"/>
              </a:lnSpc>
              <a:spcBef>
                <a:spcPts val="1000"/>
              </a:spcBef>
              <a:spcAft>
                <a:spcPts val="0"/>
              </a:spcAft>
              <a:buSzPts val="1800"/>
              <a:buNone/>
            </a:pPr>
            <a:endParaRPr sz="2400"/>
          </a:p>
        </p:txBody>
      </p:sp>
      <p:sp>
        <p:nvSpPr>
          <p:cNvPr id="1095" name="Google Shape;1095;p65"/>
          <p:cNvSpPr/>
          <p:nvPr/>
        </p:nvSpPr>
        <p:spPr>
          <a:xfrm>
            <a:off x="5978820" y="327511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96" name="Google Shape;1096;p65"/>
          <p:cNvSpPr/>
          <p:nvPr/>
        </p:nvSpPr>
        <p:spPr>
          <a:xfrm>
            <a:off x="5978820" y="327511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97" name="Google Shape;1097;p65"/>
          <p:cNvSpPr/>
          <p:nvPr/>
        </p:nvSpPr>
        <p:spPr>
          <a:xfrm>
            <a:off x="5978820" y="3275112"/>
            <a:ext cx="65950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1"/>
        <p:cNvGrpSpPr/>
        <p:nvPr/>
      </p:nvGrpSpPr>
      <p:grpSpPr>
        <a:xfrm>
          <a:off x="0" y="0"/>
          <a:ext cx="0" cy="0"/>
          <a:chOff x="0" y="0"/>
          <a:chExt cx="0" cy="0"/>
        </a:xfrm>
      </p:grpSpPr>
      <p:sp>
        <p:nvSpPr>
          <p:cNvPr id="1102" name="Google Shape;110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Central Limit Theorem </a:t>
            </a:r>
            <a:endParaRPr/>
          </a:p>
        </p:txBody>
      </p:sp>
      <p:sp>
        <p:nvSpPr>
          <p:cNvPr id="1103" name="Google Shape;110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Char char="•"/>
            </a:pPr>
            <a:r>
              <a:rPr lang="en-US" sz="2000"/>
              <a:t>“Sampling Distribution of the mean of any independent random variable will be normal”</a:t>
            </a:r>
            <a:endParaRPr/>
          </a:p>
          <a:p>
            <a:pPr marL="342900" lvl="0" indent="-342900" algn="l" rtl="0">
              <a:lnSpc>
                <a:spcPct val="100000"/>
              </a:lnSpc>
              <a:spcBef>
                <a:spcPts val="400"/>
              </a:spcBef>
              <a:spcAft>
                <a:spcPts val="0"/>
              </a:spcAft>
              <a:buClr>
                <a:schemeClr val="dk1"/>
              </a:buClr>
              <a:buSzPts val="2000"/>
              <a:buChar char="•"/>
            </a:pPr>
            <a:r>
              <a:rPr lang="en-US" sz="2000"/>
              <a:t>This applies to both discrete and continuous distributions.</a:t>
            </a:r>
            <a:endParaRPr/>
          </a:p>
          <a:p>
            <a:pPr marL="342900" lvl="0" indent="-342900" algn="l" rtl="0">
              <a:lnSpc>
                <a:spcPct val="100000"/>
              </a:lnSpc>
              <a:spcBef>
                <a:spcPts val="400"/>
              </a:spcBef>
              <a:spcAft>
                <a:spcPts val="0"/>
              </a:spcAft>
              <a:buClr>
                <a:schemeClr val="dk1"/>
              </a:buClr>
              <a:buSzPts val="2000"/>
              <a:buChar char="•"/>
            </a:pPr>
            <a:r>
              <a:rPr lang="en-US" sz="2000"/>
              <a:t>The random variable should have a well defined mean and variance (standard deviation).</a:t>
            </a:r>
            <a:endParaRPr/>
          </a:p>
          <a:p>
            <a:pPr marL="342900" lvl="0" indent="-342900" algn="l" rtl="0">
              <a:lnSpc>
                <a:spcPct val="100000"/>
              </a:lnSpc>
              <a:spcBef>
                <a:spcPts val="400"/>
              </a:spcBef>
              <a:spcAft>
                <a:spcPts val="0"/>
              </a:spcAft>
              <a:buClr>
                <a:schemeClr val="dk1"/>
              </a:buClr>
              <a:buSzPts val="2000"/>
              <a:buChar char="•"/>
            </a:pPr>
            <a:r>
              <a:rPr lang="en-US" sz="2000"/>
              <a:t>Applicable even when the original variable is not normally distributed.</a:t>
            </a:r>
            <a:endParaRPr/>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0" lvl="0" indent="0" algn="l" rtl="0">
              <a:lnSpc>
                <a:spcPct val="100000"/>
              </a:lnSpc>
              <a:spcBef>
                <a:spcPts val="400"/>
              </a:spcBef>
              <a:spcAft>
                <a:spcPts val="0"/>
              </a:spcAft>
              <a:buClr>
                <a:schemeClr val="dk1"/>
              </a:buClr>
              <a:buSzPts val="2000"/>
              <a:buNone/>
            </a:pPr>
            <a:endParaRPr sz="2000" i="1"/>
          </a:p>
          <a:p>
            <a:pPr marL="0" lvl="0" indent="0" algn="l" rtl="0">
              <a:lnSpc>
                <a:spcPct val="100000"/>
              </a:lnSpc>
              <a:spcBef>
                <a:spcPts val="400"/>
              </a:spcBef>
              <a:spcAft>
                <a:spcPts val="0"/>
              </a:spcAft>
              <a:buClr>
                <a:schemeClr val="dk1"/>
              </a:buClr>
              <a:buSzPts val="2000"/>
              <a:buNone/>
            </a:pPr>
            <a:endParaRPr sz="2000" i="1"/>
          </a:p>
          <a:p>
            <a:pPr marL="0" lvl="0" indent="0" algn="l" rtl="0">
              <a:lnSpc>
                <a:spcPct val="100000"/>
              </a:lnSpc>
              <a:spcBef>
                <a:spcPts val="400"/>
              </a:spcBef>
              <a:spcAft>
                <a:spcPts val="0"/>
              </a:spcAft>
              <a:buClr>
                <a:schemeClr val="dk1"/>
              </a:buClr>
              <a:buSzPts val="2000"/>
              <a:buNone/>
            </a:pPr>
            <a:endParaRPr sz="2000" i="1"/>
          </a:p>
          <a:p>
            <a:pPr marL="0" lvl="0" indent="0" algn="l" rtl="0">
              <a:lnSpc>
                <a:spcPct val="100000"/>
              </a:lnSpc>
              <a:spcBef>
                <a:spcPts val="400"/>
              </a:spcBef>
              <a:spcAft>
                <a:spcPts val="0"/>
              </a:spcAft>
              <a:buClr>
                <a:schemeClr val="dk1"/>
              </a:buClr>
              <a:buSzPts val="2000"/>
              <a:buNone/>
            </a:pPr>
            <a:endParaRPr sz="2000" i="1"/>
          </a:p>
          <a:p>
            <a:pPr marL="0" lvl="0" indent="0" algn="l" rtl="0">
              <a:lnSpc>
                <a:spcPct val="100000"/>
              </a:lnSpc>
              <a:spcBef>
                <a:spcPts val="400"/>
              </a:spcBef>
              <a:spcAft>
                <a:spcPts val="0"/>
              </a:spcAft>
              <a:buClr>
                <a:schemeClr val="dk1"/>
              </a:buClr>
              <a:buSzPts val="2000"/>
              <a:buNone/>
            </a:pPr>
            <a:r>
              <a:rPr lang="en-US" sz="2000" i="1"/>
              <a:t>Let’s watch central limit theorem in action. (please open the notebook titled ‘Central Limit Theorem’)</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7"/>
        <p:cNvGrpSpPr/>
        <p:nvPr/>
      </p:nvGrpSpPr>
      <p:grpSpPr>
        <a:xfrm>
          <a:off x="0" y="0"/>
          <a:ext cx="0" cy="0"/>
          <a:chOff x="0" y="0"/>
          <a:chExt cx="0" cy="0"/>
        </a:xfrm>
      </p:grpSpPr>
      <p:sp>
        <p:nvSpPr>
          <p:cNvPr id="1108" name="Google Shape;1108;p8"/>
          <p:cNvSpPr txBox="1"/>
          <p:nvPr/>
        </p:nvSpPr>
        <p:spPr>
          <a:xfrm>
            <a:off x="1011381" y="1205346"/>
            <a:ext cx="10404763" cy="39703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sng" strike="noStrike" cap="none">
                <a:solidFill>
                  <a:srgbClr val="000000"/>
                </a:solidFill>
                <a:latin typeface="Calibri"/>
                <a:ea typeface="Calibri"/>
                <a:cs typeface="Calibri"/>
                <a:sym typeface="Calibri"/>
              </a:rPr>
              <a:t>Hypothesis </a:t>
            </a:r>
            <a:r>
              <a:rPr lang="en-US" sz="2800" b="1" i="0" u="sng"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sng"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An assumption about certain characteristics of a population.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Null hypothesis (H0) -&gt; The hypothesis that does not challenge the status quo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Alternative hypothesis(Ha) -&gt; The hypothesis that challenges the status quo</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2"/>
        <p:cNvGrpSpPr/>
        <p:nvPr/>
      </p:nvGrpSpPr>
      <p:grpSpPr>
        <a:xfrm>
          <a:off x="0" y="0"/>
          <a:ext cx="0" cy="0"/>
          <a:chOff x="0" y="0"/>
          <a:chExt cx="0" cy="0"/>
        </a:xfrm>
      </p:grpSpPr>
      <p:sp>
        <p:nvSpPr>
          <p:cNvPr id="1113" name="Google Shape;1113;p16"/>
          <p:cNvSpPr txBox="1">
            <a:spLocks noGrp="1"/>
          </p:cNvSpPr>
          <p:nvPr>
            <p:ph type="title"/>
          </p:nvPr>
        </p:nvSpPr>
        <p:spPr>
          <a:xfrm>
            <a:off x="609600" y="152400"/>
            <a:ext cx="109728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Type I and Type II Errors</a:t>
            </a:r>
            <a:endParaRPr sz="2000" b="1">
              <a:latin typeface="Times New Roman"/>
              <a:ea typeface="Times New Roman"/>
              <a:cs typeface="Times New Roman"/>
              <a:sym typeface="Times New Roman"/>
            </a:endParaRPr>
          </a:p>
        </p:txBody>
      </p:sp>
      <p:sp>
        <p:nvSpPr>
          <p:cNvPr id="1114" name="Google Shape;1114;p16"/>
          <p:cNvSpPr txBox="1">
            <a:spLocks noGrp="1"/>
          </p:cNvSpPr>
          <p:nvPr>
            <p:ph type="body" idx="1"/>
          </p:nvPr>
        </p:nvSpPr>
        <p:spPr>
          <a:xfrm>
            <a:off x="609600" y="1066800"/>
            <a:ext cx="10972800" cy="5410200"/>
          </a:xfrm>
          <a:prstGeom prst="rect">
            <a:avLst/>
          </a:prstGeom>
          <a:noFill/>
          <a:ln>
            <a:noFill/>
          </a:ln>
        </p:spPr>
        <p:txBody>
          <a:bodyPr spcFirstLastPara="1" wrap="square" lIns="91425" tIns="45700" rIns="91425" bIns="45700" anchor="t" anchorCtr="0">
            <a:noAutofit/>
          </a:bodyPr>
          <a:lstStyle/>
          <a:p>
            <a:pPr marL="57150" lvl="0" indent="0" algn="just" rtl="0">
              <a:lnSpc>
                <a:spcPct val="100000"/>
              </a:lnSpc>
              <a:spcBef>
                <a:spcPts val="0"/>
              </a:spcBef>
              <a:spcAft>
                <a:spcPts val="0"/>
              </a:spcAft>
              <a:buClr>
                <a:schemeClr val="dk1"/>
              </a:buClr>
              <a:buSzPts val="1800"/>
              <a:buFont typeface="Arial"/>
              <a:buNone/>
            </a:pPr>
            <a:r>
              <a:rPr lang="en-US" sz="1800" u="sng">
                <a:latin typeface="Times New Roman"/>
                <a:ea typeface="Times New Roman"/>
                <a:cs typeface="Times New Roman"/>
                <a:sym typeface="Times New Roman"/>
              </a:rPr>
              <a:t>Type I Error</a:t>
            </a:r>
            <a:r>
              <a:rPr lang="en-US" sz="1800">
                <a:latin typeface="Times New Roman"/>
                <a:ea typeface="Times New Roman"/>
                <a:cs typeface="Times New Roman"/>
                <a:sym typeface="Times New Roman"/>
              </a:rPr>
              <a:t>: </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Rejection of null hypothesis when it should not have been rejected.</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Incorrectly rejecting the null hypothesis.</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Type II Error</a:t>
            </a:r>
            <a:r>
              <a:rPr lang="en-US" sz="1800">
                <a:latin typeface="Times New Roman"/>
                <a:ea typeface="Times New Roman"/>
                <a:cs typeface="Times New Roman"/>
                <a:sym typeface="Times New Roman"/>
              </a:rPr>
              <a:t>: </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Failure to reject the null hypothesis, when it should have been rejected.</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Incorrectly not rejecting the null hypothesis.</a:t>
            </a:r>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Causes of Type I and Type II Errors</a:t>
            </a:r>
            <a:r>
              <a:rPr lang="en-US" sz="1800">
                <a:latin typeface="Times New Roman"/>
                <a:ea typeface="Times New Roman"/>
                <a:cs typeface="Times New Roman"/>
                <a:sym typeface="Times New Roman"/>
              </a:rPr>
              <a:t>:</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By random chance, we may select a sample which is not representative of the population.</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Sampling techniques may be flawed.</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Assumptions in our null hypothesis may be flawed.</a:t>
            </a:r>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p:txBody>
      </p:sp>
      <p:graphicFrame>
        <p:nvGraphicFramePr>
          <p:cNvPr id="1115" name="Google Shape;1115;p16"/>
          <p:cNvGraphicFramePr/>
          <p:nvPr/>
        </p:nvGraphicFramePr>
        <p:xfrm>
          <a:off x="627063" y="3581400"/>
          <a:ext cx="7620000" cy="1185900"/>
        </p:xfrm>
        <a:graphic>
          <a:graphicData uri="http://schemas.openxmlformats.org/drawingml/2006/table">
            <a:tbl>
              <a:tblPr firstRow="1" firstCol="1">
                <a:noFill/>
                <a:tableStyleId>{30F802CC-D945-4520-AFE6-0F2DF9616E89}</a:tableStyleId>
              </a:tblPr>
              <a:tblGrid>
                <a:gridCol w="1866125">
                  <a:extLst>
                    <a:ext uri="{9D8B030D-6E8A-4147-A177-3AD203B41FA5}">
                      <a16:colId xmlns:a16="http://schemas.microsoft.com/office/drawing/2014/main" val="20000"/>
                    </a:ext>
                  </a:extLst>
                </a:gridCol>
                <a:gridCol w="2954700">
                  <a:extLst>
                    <a:ext uri="{9D8B030D-6E8A-4147-A177-3AD203B41FA5}">
                      <a16:colId xmlns:a16="http://schemas.microsoft.com/office/drawing/2014/main" val="20001"/>
                    </a:ext>
                  </a:extLst>
                </a:gridCol>
                <a:gridCol w="2799175">
                  <a:extLst>
                    <a:ext uri="{9D8B030D-6E8A-4147-A177-3AD203B41FA5}">
                      <a16:colId xmlns:a16="http://schemas.microsoft.com/office/drawing/2014/main" val="20002"/>
                    </a:ext>
                  </a:extLst>
                </a:gridCol>
              </a:tblGrid>
              <a:tr h="3953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Decision/ Reality</a:t>
                      </a:r>
                      <a:endParaRPr sz="1400" u="none" strike="noStrike" cap="none"/>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H</a:t>
                      </a:r>
                      <a:r>
                        <a:rPr lang="en-US" sz="1800" b="0" u="none" strike="noStrike" cap="none" baseline="-25000">
                          <a:latin typeface="Times New Roman"/>
                          <a:ea typeface="Times New Roman"/>
                          <a:cs typeface="Times New Roman"/>
                          <a:sym typeface="Times New Roman"/>
                        </a:rPr>
                        <a:t>o</a:t>
                      </a:r>
                      <a:r>
                        <a:rPr lang="en-US" sz="1800" b="0" u="none" strike="noStrike" cap="none">
                          <a:latin typeface="Times New Roman"/>
                          <a:ea typeface="Times New Roman"/>
                          <a:cs typeface="Times New Roman"/>
                          <a:sym typeface="Times New Roman"/>
                        </a:rPr>
                        <a:t> True (Should not reject)</a:t>
                      </a:r>
                      <a:endParaRPr sz="1400" u="none" strike="noStrike" cap="none"/>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H</a:t>
                      </a:r>
                      <a:r>
                        <a:rPr lang="en-US" sz="1800" b="0" u="none" strike="noStrike" cap="none" baseline="-25000">
                          <a:latin typeface="Times New Roman"/>
                          <a:ea typeface="Times New Roman"/>
                          <a:cs typeface="Times New Roman"/>
                          <a:sym typeface="Times New Roman"/>
                        </a:rPr>
                        <a:t>o</a:t>
                      </a:r>
                      <a:r>
                        <a:rPr lang="en-US" sz="1800" b="0" u="none" strike="noStrike" cap="none">
                          <a:latin typeface="Times New Roman"/>
                          <a:ea typeface="Times New Roman"/>
                          <a:cs typeface="Times New Roman"/>
                          <a:sym typeface="Times New Roman"/>
                        </a:rPr>
                        <a:t> False (Should reject)</a:t>
                      </a:r>
                      <a:endParaRPr sz="1400" u="none" strike="noStrike" cap="none"/>
                    </a:p>
                  </a:txBody>
                  <a:tcPr marL="91450" marR="91450" marT="45750" marB="45750"/>
                </a:tc>
                <a:extLst>
                  <a:ext uri="{0D108BD9-81ED-4DB2-BD59-A6C34878D82A}">
                    <a16:rowId xmlns:a16="http://schemas.microsoft.com/office/drawing/2014/main" val="10000"/>
                  </a:ext>
                </a:extLst>
              </a:tr>
              <a:tr h="3953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Reject H</a:t>
                      </a:r>
                      <a:r>
                        <a:rPr lang="en-US" sz="1800" b="0" u="none" strike="noStrike" cap="none" baseline="-25000">
                          <a:latin typeface="Times New Roman"/>
                          <a:ea typeface="Times New Roman"/>
                          <a:cs typeface="Times New Roman"/>
                          <a:sym typeface="Times New Roman"/>
                        </a:rPr>
                        <a:t>o</a:t>
                      </a:r>
                      <a:endParaRPr sz="1800" b="0" u="none" strike="noStrike" cap="none">
                        <a:latin typeface="Times New Roman"/>
                        <a:ea typeface="Times New Roman"/>
                        <a:cs typeface="Times New Roman"/>
                        <a:sym typeface="Times New Roman"/>
                      </a:endParaRPr>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Type I Error (α)</a:t>
                      </a:r>
                      <a:endParaRPr sz="1400" u="none" strike="noStrike" cap="none"/>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Correct Rejection (No error)</a:t>
                      </a:r>
                      <a:endParaRPr sz="1400" u="none" strike="noStrike" cap="none"/>
                    </a:p>
                  </a:txBody>
                  <a:tcPr marL="91450" marR="91450" marT="45750" marB="45750"/>
                </a:tc>
                <a:extLst>
                  <a:ext uri="{0D108BD9-81ED-4DB2-BD59-A6C34878D82A}">
                    <a16:rowId xmlns:a16="http://schemas.microsoft.com/office/drawing/2014/main" val="10001"/>
                  </a:ext>
                </a:extLst>
              </a:tr>
              <a:tr h="3953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Fail to Reject H</a:t>
                      </a:r>
                      <a:r>
                        <a:rPr lang="en-US" sz="1800" b="0" u="none" strike="noStrike" cap="none" baseline="-25000">
                          <a:latin typeface="Times New Roman"/>
                          <a:ea typeface="Times New Roman"/>
                          <a:cs typeface="Times New Roman"/>
                          <a:sym typeface="Times New Roman"/>
                        </a:rPr>
                        <a:t>o</a:t>
                      </a:r>
                      <a:endParaRPr sz="1800" b="0" u="none" strike="noStrike" cap="none">
                        <a:latin typeface="Times New Roman"/>
                        <a:ea typeface="Times New Roman"/>
                        <a:cs typeface="Times New Roman"/>
                        <a:sym typeface="Times New Roman"/>
                      </a:endParaRPr>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Correct Decision (No error)</a:t>
                      </a:r>
                      <a:endParaRPr sz="1800" b="0" u="none" strike="noStrike" cap="none">
                        <a:latin typeface="Times New Roman"/>
                        <a:ea typeface="Times New Roman"/>
                        <a:cs typeface="Times New Roman"/>
                        <a:sym typeface="Times New Roman"/>
                      </a:endParaRPr>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Type II Error (β)</a:t>
                      </a:r>
                      <a:endParaRPr sz="1400" u="none" strike="noStrike" cap="none"/>
                    </a:p>
                  </a:txBody>
                  <a:tcPr marL="91450" marR="91450" marT="45750" marB="4575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1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1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1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1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1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1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1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1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1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9"/>
        <p:cNvGrpSpPr/>
        <p:nvPr/>
      </p:nvGrpSpPr>
      <p:grpSpPr>
        <a:xfrm>
          <a:off x="0" y="0"/>
          <a:ext cx="0" cy="0"/>
          <a:chOff x="0" y="0"/>
          <a:chExt cx="0" cy="0"/>
        </a:xfrm>
      </p:grpSpPr>
      <p:sp>
        <p:nvSpPr>
          <p:cNvPr id="1120" name="Google Shape;112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Type of hypothesis tests</a:t>
            </a:r>
            <a:endParaRPr/>
          </a:p>
        </p:txBody>
      </p:sp>
      <p:sp>
        <p:nvSpPr>
          <p:cNvPr id="1121" name="Google Shape;112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342900" lvl="0" indent="-285750" algn="just" rtl="0">
              <a:lnSpc>
                <a:spcPct val="100000"/>
              </a:lnSpc>
              <a:spcBef>
                <a:spcPts val="0"/>
              </a:spcBef>
              <a:spcAft>
                <a:spcPts val="0"/>
              </a:spcAft>
              <a:buClr>
                <a:schemeClr val="dk1"/>
              </a:buClr>
              <a:buSzPts val="3200"/>
              <a:buChar char="•"/>
            </a:pPr>
            <a:r>
              <a:rPr lang="en-US" sz="2400">
                <a:latin typeface="Calibri"/>
                <a:ea typeface="Calibri"/>
                <a:cs typeface="Calibri"/>
                <a:sym typeface="Calibri"/>
              </a:rPr>
              <a:t>Single sample or two or multiple samples</a:t>
            </a:r>
            <a:endParaRPr sz="2400">
              <a:latin typeface="Calibri"/>
              <a:ea typeface="Calibri"/>
              <a:cs typeface="Calibri"/>
              <a:sym typeface="Calibri"/>
            </a:endParaRPr>
          </a:p>
          <a:p>
            <a:pPr marL="342900" lvl="0" indent="-285750" algn="just" rtl="0">
              <a:lnSpc>
                <a:spcPct val="100000"/>
              </a:lnSpc>
              <a:spcBef>
                <a:spcPts val="640"/>
              </a:spcBef>
              <a:spcAft>
                <a:spcPts val="0"/>
              </a:spcAft>
              <a:buClr>
                <a:schemeClr val="dk1"/>
              </a:buClr>
              <a:buSzPts val="3200"/>
              <a:buChar char="•"/>
            </a:pPr>
            <a:r>
              <a:rPr lang="en-US" sz="2400">
                <a:latin typeface="Calibri"/>
                <a:ea typeface="Calibri"/>
                <a:cs typeface="Calibri"/>
                <a:sym typeface="Calibri"/>
              </a:rPr>
              <a:t>One tailed or two tailed</a:t>
            </a:r>
            <a:endParaRPr sz="2400">
              <a:latin typeface="Calibri"/>
              <a:ea typeface="Calibri"/>
              <a:cs typeface="Calibri"/>
              <a:sym typeface="Calibri"/>
            </a:endParaRPr>
          </a:p>
          <a:p>
            <a:pPr marL="342900" lvl="0" indent="-285750" algn="just" rtl="0">
              <a:lnSpc>
                <a:spcPct val="100000"/>
              </a:lnSpc>
              <a:spcBef>
                <a:spcPts val="640"/>
              </a:spcBef>
              <a:spcAft>
                <a:spcPts val="0"/>
              </a:spcAft>
              <a:buClr>
                <a:schemeClr val="dk1"/>
              </a:buClr>
              <a:buSzPts val="3200"/>
              <a:buChar char="•"/>
            </a:pPr>
            <a:r>
              <a:rPr lang="en-US" sz="2400">
                <a:latin typeface="Calibri"/>
                <a:ea typeface="Calibri"/>
                <a:cs typeface="Calibri"/>
                <a:sym typeface="Calibri"/>
              </a:rPr>
              <a:t>Tests of </a:t>
            </a:r>
            <a:r>
              <a:rPr lang="en-US" sz="2400"/>
              <a:t>M</a:t>
            </a:r>
            <a:r>
              <a:rPr lang="en-US" sz="2400">
                <a:latin typeface="Calibri"/>
                <a:ea typeface="Calibri"/>
                <a:cs typeface="Calibri"/>
                <a:sym typeface="Calibri"/>
              </a:rPr>
              <a:t>ean, </a:t>
            </a:r>
            <a:r>
              <a:rPr lang="en-US" sz="2400"/>
              <a:t>P</a:t>
            </a:r>
            <a:r>
              <a:rPr lang="en-US" sz="2400">
                <a:latin typeface="Calibri"/>
                <a:ea typeface="Calibri"/>
                <a:cs typeface="Calibri"/>
                <a:sym typeface="Calibri"/>
              </a:rPr>
              <a:t>roportion, or </a:t>
            </a:r>
            <a:r>
              <a:rPr lang="en-US" sz="2400"/>
              <a:t>V</a:t>
            </a:r>
            <a:r>
              <a:rPr lang="en-US" sz="2400">
                <a:latin typeface="Calibri"/>
                <a:ea typeface="Calibri"/>
                <a:cs typeface="Calibri"/>
                <a:sym typeface="Calibri"/>
              </a:rPr>
              <a:t>ariance</a:t>
            </a:r>
            <a:endParaRPr/>
          </a:p>
          <a:p>
            <a:pPr marL="342900" lvl="0" indent="-82550" algn="just" rtl="0">
              <a:lnSpc>
                <a:spcPct val="100000"/>
              </a:lnSpc>
              <a:spcBef>
                <a:spcPts val="640"/>
              </a:spcBef>
              <a:spcAft>
                <a:spcPts val="0"/>
              </a:spcAft>
              <a:buClr>
                <a:schemeClr val="dk1"/>
              </a:buClr>
              <a:buSzPts val="3200"/>
              <a:buNone/>
            </a:pPr>
            <a:endParaRPr sz="2400">
              <a:latin typeface="Calibri"/>
              <a:ea typeface="Calibri"/>
              <a:cs typeface="Calibri"/>
              <a:sym typeface="Calibri"/>
            </a:endParaRPr>
          </a:p>
          <a:p>
            <a:pPr marL="342900" lvl="0" indent="-82550" algn="just" rtl="0">
              <a:lnSpc>
                <a:spcPct val="100000"/>
              </a:lnSpc>
              <a:spcBef>
                <a:spcPts val="640"/>
              </a:spcBef>
              <a:spcAft>
                <a:spcPts val="0"/>
              </a:spcAft>
              <a:buClr>
                <a:schemeClr val="dk1"/>
              </a:buClr>
              <a:buSzPts val="3200"/>
              <a:buNone/>
            </a:pPr>
            <a:endParaRPr sz="2400">
              <a:latin typeface="Calibri"/>
              <a:ea typeface="Calibri"/>
              <a:cs typeface="Calibri"/>
              <a:sym typeface="Calibri"/>
            </a:endParaRPr>
          </a:p>
          <a:p>
            <a:pPr marL="342900" lvl="0" indent="-82550" algn="just" rtl="0">
              <a:lnSpc>
                <a:spcPct val="100000"/>
              </a:lnSpc>
              <a:spcBef>
                <a:spcPts val="640"/>
              </a:spcBef>
              <a:spcAft>
                <a:spcPts val="0"/>
              </a:spcAft>
              <a:buClr>
                <a:schemeClr val="dk1"/>
              </a:buClr>
              <a:buSzPts val="3200"/>
              <a:buNone/>
            </a:pPr>
            <a:endParaRPr sz="2400">
              <a:latin typeface="Calibri"/>
              <a:ea typeface="Calibri"/>
              <a:cs typeface="Calibri"/>
              <a:sym typeface="Calibri"/>
            </a:endParaRPr>
          </a:p>
          <a:p>
            <a:pPr marL="342900" lvl="0" indent="-82550" algn="just" rtl="0">
              <a:lnSpc>
                <a:spcPct val="100000"/>
              </a:lnSpc>
              <a:spcBef>
                <a:spcPts val="640"/>
              </a:spcBef>
              <a:spcAft>
                <a:spcPts val="0"/>
              </a:spcAft>
              <a:buClr>
                <a:schemeClr val="dk1"/>
              </a:buClr>
              <a:buSzPts val="3200"/>
              <a:buNone/>
            </a:pPr>
            <a:endParaRPr sz="2400">
              <a:latin typeface="Calibri"/>
              <a:ea typeface="Calibri"/>
              <a:cs typeface="Calibri"/>
              <a:sym typeface="Calibri"/>
            </a:endParaRPr>
          </a:p>
          <a:p>
            <a:pPr marL="57150" lvl="0" indent="0" algn="just" rtl="0">
              <a:lnSpc>
                <a:spcPct val="100000"/>
              </a:lnSpc>
              <a:spcBef>
                <a:spcPts val="640"/>
              </a:spcBef>
              <a:spcAft>
                <a:spcPts val="0"/>
              </a:spcAft>
              <a:buClr>
                <a:schemeClr val="dk1"/>
              </a:buClr>
              <a:buSzPts val="3200"/>
              <a:buNone/>
            </a:pPr>
            <a:r>
              <a:rPr lang="en-US" sz="2000" i="1">
                <a:latin typeface="Calibri"/>
                <a:ea typeface="Calibri"/>
                <a:cs typeface="Calibri"/>
                <a:sym typeface="Calibri"/>
              </a:rPr>
              <a:t>Before we discuss hypothesis testing, let’s do a quick recap on confidence intervals</a:t>
            </a:r>
            <a:endParaRPr sz="2000" i="1">
              <a:latin typeface="Calibri"/>
              <a:ea typeface="Calibri"/>
              <a:cs typeface="Calibri"/>
              <a:sym typeface="Calibri"/>
            </a:endParaRPr>
          </a:p>
          <a:p>
            <a:pPr marL="342900" lvl="0" indent="-82550" algn="just" rtl="0">
              <a:lnSpc>
                <a:spcPct val="100000"/>
              </a:lnSpc>
              <a:spcBef>
                <a:spcPts val="640"/>
              </a:spcBef>
              <a:spcAft>
                <a:spcPts val="0"/>
              </a:spcAft>
              <a:buClr>
                <a:schemeClr val="dk1"/>
              </a:buClr>
              <a:buSzPts val="3200"/>
              <a:buNone/>
            </a:pPr>
            <a:endParaRPr sz="2400">
              <a:latin typeface="Calibri"/>
              <a:ea typeface="Calibri"/>
              <a:cs typeface="Calibri"/>
              <a:sym typeface="Calibri"/>
            </a:endParaRPr>
          </a:p>
          <a:p>
            <a:pPr marL="57150" lvl="0" indent="0" algn="just" rtl="0">
              <a:lnSpc>
                <a:spcPct val="100000"/>
              </a:lnSpc>
              <a:spcBef>
                <a:spcPts val="640"/>
              </a:spcBef>
              <a:spcAft>
                <a:spcPts val="0"/>
              </a:spcAft>
              <a:buClr>
                <a:schemeClr val="dk1"/>
              </a:buClr>
              <a:buSzPts val="3200"/>
              <a:buNone/>
            </a:pPr>
            <a:endParaRPr sz="2400">
              <a:latin typeface="Calibri"/>
              <a:ea typeface="Calibri"/>
              <a:cs typeface="Calibri"/>
              <a:sym typeface="Calibri"/>
            </a:endParaRPr>
          </a:p>
          <a:p>
            <a:pPr marL="57150" lvl="0" indent="0" algn="just" rtl="0">
              <a:lnSpc>
                <a:spcPct val="100000"/>
              </a:lnSpc>
              <a:spcBef>
                <a:spcPts val="640"/>
              </a:spcBef>
              <a:spcAft>
                <a:spcPts val="0"/>
              </a:spcAft>
              <a:buClr>
                <a:schemeClr val="dk1"/>
              </a:buClr>
              <a:buSzPts val="3200"/>
              <a:buNone/>
            </a:pPr>
            <a:endParaRPr sz="2400">
              <a:latin typeface="Calibri"/>
              <a:ea typeface="Calibri"/>
              <a:cs typeface="Calibri"/>
              <a:sym typeface="Calibri"/>
            </a:endParaRPr>
          </a:p>
          <a:p>
            <a:pPr marL="57150" lvl="0" indent="0" algn="just" rtl="0">
              <a:lnSpc>
                <a:spcPct val="100000"/>
              </a:lnSpc>
              <a:spcBef>
                <a:spcPts val="640"/>
              </a:spcBef>
              <a:spcAft>
                <a:spcPts val="0"/>
              </a:spcAft>
              <a:buClr>
                <a:schemeClr val="dk1"/>
              </a:buClr>
              <a:buSzPts val="3200"/>
              <a:buNone/>
            </a:pPr>
            <a:endParaRPr sz="2400">
              <a:latin typeface="Calibri"/>
              <a:ea typeface="Calibri"/>
              <a:cs typeface="Calibri"/>
              <a:sym typeface="Calibri"/>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5"/>
        <p:cNvGrpSpPr/>
        <p:nvPr/>
      </p:nvGrpSpPr>
      <p:grpSpPr>
        <a:xfrm>
          <a:off x="0" y="0"/>
          <a:ext cx="0" cy="0"/>
          <a:chOff x="0" y="0"/>
          <a:chExt cx="0" cy="0"/>
        </a:xfrm>
      </p:grpSpPr>
      <p:sp>
        <p:nvSpPr>
          <p:cNvPr id="1126" name="Google Shape;1126;p24"/>
          <p:cNvSpPr txBox="1">
            <a:spLocks noGrp="1"/>
          </p:cNvSpPr>
          <p:nvPr>
            <p:ph type="title"/>
          </p:nvPr>
        </p:nvSpPr>
        <p:spPr>
          <a:xfrm>
            <a:off x="609600" y="152400"/>
            <a:ext cx="109728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Confidence Intervals</a:t>
            </a:r>
            <a:endParaRPr sz="2000" b="1">
              <a:latin typeface="Times New Roman"/>
              <a:ea typeface="Times New Roman"/>
              <a:cs typeface="Times New Roman"/>
              <a:sym typeface="Times New Roman"/>
            </a:endParaRPr>
          </a:p>
        </p:txBody>
      </p:sp>
      <p:sp>
        <p:nvSpPr>
          <p:cNvPr id="1127" name="Google Shape;1127;p24"/>
          <p:cNvSpPr txBox="1">
            <a:spLocks noGrp="1"/>
          </p:cNvSpPr>
          <p:nvPr>
            <p:ph type="body" idx="1"/>
          </p:nvPr>
        </p:nvSpPr>
        <p:spPr>
          <a:xfrm>
            <a:off x="609600" y="1066800"/>
            <a:ext cx="10972800" cy="5410200"/>
          </a:xfrm>
          <a:prstGeom prst="rect">
            <a:avLst/>
          </a:prstGeom>
          <a:noFill/>
          <a:ln>
            <a:noFill/>
          </a:ln>
        </p:spPr>
        <p:txBody>
          <a:bodyPr spcFirstLastPara="1" wrap="square" lIns="91425" tIns="45700" rIns="91425" bIns="45700" anchor="t" anchorCtr="0">
            <a:noAutofit/>
          </a:bodyPr>
          <a:lstStyle/>
          <a:p>
            <a:pPr marL="342900" lvl="0" indent="-2857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95% of all sample means (x̅) are hypothesized to be in this region.</a:t>
            </a:r>
            <a:endParaRPr/>
          </a:p>
          <a:p>
            <a:pPr marL="342900" lvl="0" indent="-285750" algn="just" rtl="0">
              <a:lnSpc>
                <a:spcPct val="100000"/>
              </a:lnSpc>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This is called as 95% confidence interval.</a:t>
            </a:r>
            <a:endParaRPr/>
          </a:p>
          <a:p>
            <a:pPr marL="342900" lvl="0" indent="-171450" algn="just" rtl="0">
              <a:lnSpc>
                <a:spcPct val="100000"/>
              </a:lnSpc>
              <a:spcBef>
                <a:spcPts val="36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If sample mean is in the blue region, we fail to reject the null hypothesis</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If sample mean is in the white region, we reject the null hypothesis.</a:t>
            </a:r>
            <a:endParaRPr sz="140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Here, α = 0.05</a:t>
            </a:r>
            <a:endParaRPr/>
          </a:p>
          <a:p>
            <a:pPr marL="342900" lvl="0" indent="-285750" algn="just" rtl="0">
              <a:lnSpc>
                <a:spcPct val="100000"/>
              </a:lnSpc>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α is the </a:t>
            </a:r>
            <a:r>
              <a:rPr lang="en-US" sz="1800" u="sng">
                <a:latin typeface="Times New Roman"/>
                <a:ea typeface="Times New Roman"/>
                <a:cs typeface="Times New Roman"/>
                <a:sym typeface="Times New Roman"/>
              </a:rPr>
              <a:t>level of significance </a:t>
            </a:r>
            <a:r>
              <a:rPr lang="en-US" sz="1800">
                <a:latin typeface="Times New Roman"/>
                <a:ea typeface="Times New Roman"/>
                <a:cs typeface="Times New Roman"/>
                <a:sym typeface="Times New Roman"/>
              </a:rPr>
              <a:t>or our tolerance level towards making a Type I error.</a:t>
            </a:r>
            <a:endParaRPr/>
          </a:p>
          <a:p>
            <a:pPr marL="342900" lvl="0" indent="-171450" algn="just" rtl="0">
              <a:lnSpc>
                <a:spcPct val="100000"/>
              </a:lnSpc>
              <a:spcBef>
                <a:spcPts val="36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If the null hypothesis is correct, (α * 100)% of the sample means should lie in the rejection region.</a:t>
            </a:r>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In case of one-tailed situation:</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All of α is in one tail or the other, depending on the alternative hypothesis.</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H</a:t>
            </a:r>
            <a:r>
              <a:rPr lang="en-US" sz="1800" baseline="-250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 points to the tail, where the critical value and the rejection region are.</a:t>
            </a:r>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(Case when observed mean &gt; hypothesized mean)</a:t>
            </a:r>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	</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p:txBody>
      </p:sp>
      <p:pic>
        <p:nvPicPr>
          <p:cNvPr id="1128" name="Google Shape;1128;p24"/>
          <p:cNvPicPr preferRelativeResize="0"/>
          <p:nvPr/>
        </p:nvPicPr>
        <p:blipFill rotWithShape="1">
          <a:blip r:embed="rId3">
            <a:alphaModFix/>
          </a:blip>
          <a:srcRect/>
          <a:stretch/>
        </p:blipFill>
        <p:spPr>
          <a:xfrm>
            <a:off x="8408988" y="1219200"/>
            <a:ext cx="3181350" cy="1390650"/>
          </a:xfrm>
          <a:prstGeom prst="rect">
            <a:avLst/>
          </a:prstGeom>
          <a:noFill/>
          <a:ln>
            <a:noFill/>
          </a:ln>
        </p:spPr>
      </p:pic>
      <p:cxnSp>
        <p:nvCxnSpPr>
          <p:cNvPr id="1129" name="Google Shape;1129;p24"/>
          <p:cNvCxnSpPr/>
          <p:nvPr/>
        </p:nvCxnSpPr>
        <p:spPr>
          <a:xfrm rot="10800000">
            <a:off x="9296400" y="2609850"/>
            <a:ext cx="0" cy="639763"/>
          </a:xfrm>
          <a:prstGeom prst="straightConnector1">
            <a:avLst/>
          </a:prstGeom>
          <a:noFill/>
          <a:ln w="9525" cap="flat" cmpd="sng">
            <a:solidFill>
              <a:srgbClr val="4A7DBA"/>
            </a:solidFill>
            <a:prstDash val="solid"/>
            <a:round/>
            <a:headEnd type="none" w="sm" len="sm"/>
            <a:tailEnd type="triangle" w="med" len="med"/>
          </a:ln>
        </p:spPr>
      </p:cxnSp>
      <p:cxnSp>
        <p:nvCxnSpPr>
          <p:cNvPr id="1130" name="Google Shape;1130;p24"/>
          <p:cNvCxnSpPr/>
          <p:nvPr/>
        </p:nvCxnSpPr>
        <p:spPr>
          <a:xfrm rot="10800000">
            <a:off x="10668000" y="2609850"/>
            <a:ext cx="0" cy="639763"/>
          </a:xfrm>
          <a:prstGeom prst="straightConnector1">
            <a:avLst/>
          </a:prstGeom>
          <a:noFill/>
          <a:ln w="9525" cap="flat" cmpd="sng">
            <a:solidFill>
              <a:srgbClr val="4A7DBA"/>
            </a:solidFill>
            <a:prstDash val="solid"/>
            <a:round/>
            <a:headEnd type="none" w="sm" len="sm"/>
            <a:tailEnd type="triangle" w="med" len="med"/>
          </a:ln>
        </p:spPr>
      </p:cxnSp>
      <p:sp>
        <p:nvSpPr>
          <p:cNvPr id="1131" name="Google Shape;1131;p24"/>
          <p:cNvSpPr txBox="1"/>
          <p:nvPr/>
        </p:nvSpPr>
        <p:spPr>
          <a:xfrm>
            <a:off x="9301163" y="3249613"/>
            <a:ext cx="1524000" cy="3381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chemeClr val="dk1"/>
                </a:solidFill>
                <a:latin typeface="Times New Roman"/>
                <a:ea typeface="Times New Roman"/>
                <a:cs typeface="Times New Roman"/>
                <a:sym typeface="Times New Roman"/>
              </a:rPr>
              <a:t>Critical Value</a:t>
            </a:r>
            <a:endParaRPr sz="1400" b="0" i="0" u="none" strike="noStrike" cap="none">
              <a:solidFill>
                <a:srgbClr val="000000"/>
              </a:solidFill>
              <a:latin typeface="Arial"/>
              <a:ea typeface="Arial"/>
              <a:cs typeface="Arial"/>
              <a:sym typeface="Arial"/>
            </a:endParaRPr>
          </a:p>
        </p:txBody>
      </p:sp>
      <p:pic>
        <p:nvPicPr>
          <p:cNvPr id="1132" name="Google Shape;1132;p24"/>
          <p:cNvPicPr preferRelativeResize="0"/>
          <p:nvPr/>
        </p:nvPicPr>
        <p:blipFill rotWithShape="1">
          <a:blip r:embed="rId4">
            <a:alphaModFix/>
          </a:blip>
          <a:srcRect/>
          <a:stretch/>
        </p:blipFill>
        <p:spPr>
          <a:xfrm>
            <a:off x="8291513" y="4727575"/>
            <a:ext cx="3290887" cy="14112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4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0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9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8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6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5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7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1686</Words>
  <Application>Microsoft Office PowerPoint</Application>
  <PresentationFormat>Widescreen</PresentationFormat>
  <Paragraphs>218</Paragraphs>
  <Slides>27</Slides>
  <Notes>27</Notes>
  <HiddenSlides>0</HiddenSlides>
  <MMClips>0</MMClips>
  <ScaleCrop>false</ScaleCrop>
  <HeadingPairs>
    <vt:vector size="8" baseType="variant">
      <vt:variant>
        <vt:lpstr>Fonts Used</vt:lpstr>
      </vt:variant>
      <vt:variant>
        <vt:i4>5</vt:i4>
      </vt:variant>
      <vt:variant>
        <vt:lpstr>Theme</vt:lpstr>
      </vt:variant>
      <vt:variant>
        <vt:i4>14</vt:i4>
      </vt:variant>
      <vt:variant>
        <vt:lpstr>Embedded OLE Servers</vt:lpstr>
      </vt:variant>
      <vt:variant>
        <vt:i4>1</vt:i4>
      </vt:variant>
      <vt:variant>
        <vt:lpstr>Slide Titles</vt:lpstr>
      </vt:variant>
      <vt:variant>
        <vt:i4>27</vt:i4>
      </vt:variant>
    </vt:vector>
  </HeadingPairs>
  <TitlesOfParts>
    <vt:vector size="47" baseType="lpstr">
      <vt:lpstr>Arial</vt:lpstr>
      <vt:lpstr>Noto Sans Symbols</vt:lpstr>
      <vt:lpstr>Candara</vt:lpstr>
      <vt:lpstr>Times New Roman</vt:lpstr>
      <vt:lpstr>Calibri</vt:lpstr>
      <vt:lpstr>Office Theme</vt:lpstr>
      <vt:lpstr>40_Office Theme</vt:lpstr>
      <vt:lpstr>39_Office Theme</vt:lpstr>
      <vt:lpstr>38_Office Theme</vt:lpstr>
      <vt:lpstr>36_Office Theme</vt:lpstr>
      <vt:lpstr>33_Office Theme</vt:lpstr>
      <vt:lpstr>25_Office Theme</vt:lpstr>
      <vt:lpstr>21_Office Theme</vt:lpstr>
      <vt:lpstr>17_Office Theme</vt:lpstr>
      <vt:lpstr>12_Office Theme</vt:lpstr>
      <vt:lpstr>4_Office Theme</vt:lpstr>
      <vt:lpstr>3_Office Theme</vt:lpstr>
      <vt:lpstr>2_Office Theme</vt:lpstr>
      <vt:lpstr>41_Office Theme</vt:lpstr>
      <vt:lpstr>think-cell Slide</vt:lpstr>
      <vt:lpstr>Statistical Learning -  Hypothesis Testing -Week 3 </vt:lpstr>
      <vt:lpstr>Topics covered in Week 3</vt:lpstr>
      <vt:lpstr>Session Agenda</vt:lpstr>
      <vt:lpstr>PowerPoint Presentation</vt:lpstr>
      <vt:lpstr>Central Limit Theorem </vt:lpstr>
      <vt:lpstr>PowerPoint Presentation</vt:lpstr>
      <vt:lpstr>Type I and Type II Errors</vt:lpstr>
      <vt:lpstr>Type of hypothesis tests</vt:lpstr>
      <vt:lpstr>Confidence Intervals</vt:lpstr>
      <vt:lpstr>PowerPoint Presentation</vt:lpstr>
      <vt:lpstr>PowerPoint Presentation</vt:lpstr>
      <vt:lpstr>PowerPoint Presentation</vt:lpstr>
      <vt:lpstr>PowerPoint Presentation</vt:lpstr>
      <vt:lpstr>PowerPoint Presentation</vt:lpstr>
      <vt:lpstr>Chi square test of variance</vt:lpstr>
      <vt:lpstr>Chi square test of variance</vt:lpstr>
      <vt:lpstr>Example 3</vt:lpstr>
      <vt:lpstr> Hypothesis of One-Way ANOVA </vt:lpstr>
      <vt:lpstr>PowerPoint Presentation</vt:lpstr>
      <vt:lpstr>Contd..</vt:lpstr>
      <vt:lpstr>One way ANOVA:</vt:lpstr>
      <vt:lpstr>PowerPoint Presentation</vt:lpstr>
      <vt:lpstr>Solution:</vt:lpstr>
      <vt:lpstr>Case Study:</vt:lpstr>
      <vt:lpstr>Dataset information: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  Hypothesis Testing -Week 3 </dc:title>
  <cp:lastModifiedBy>Aniket Chhabra</cp:lastModifiedBy>
  <cp:revision>1</cp:revision>
  <dcterms:created xsi:type="dcterms:W3CDTF">2019-06-27T05:54:19Z</dcterms:created>
  <dcterms:modified xsi:type="dcterms:W3CDTF">2021-07-31T14:13:21Z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