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gg5YlxqnctlNWmw4hxMC6tYKzp8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8F32C6-51DB-4575-A49A-E49A1F151EA8}" v="6" dt="2021-08-14T11:42:37.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Chhabra" userId="598e0514-bef3-4e71-b6aa-f2edd6441cff" providerId="ADAL" clId="{DA8F32C6-51DB-4575-A49A-E49A1F151EA8}"/>
    <pc:docChg chg="undo modSld">
      <pc:chgData name="Aniket Chhabra" userId="598e0514-bef3-4e71-b6aa-f2edd6441cff" providerId="ADAL" clId="{DA8F32C6-51DB-4575-A49A-E49A1F151EA8}" dt="2021-08-14T11:42:37.469" v="28"/>
      <pc:docMkLst>
        <pc:docMk/>
      </pc:docMkLst>
      <pc:sldChg chg="addSp delSp modSp mod">
        <pc:chgData name="Aniket Chhabra" userId="598e0514-bef3-4e71-b6aa-f2edd6441cff" providerId="ADAL" clId="{DA8F32C6-51DB-4575-A49A-E49A1F151EA8}" dt="2021-08-14T11:42:37.469" v="28"/>
        <pc:sldMkLst>
          <pc:docMk/>
          <pc:sldMk cId="0" sldId="256"/>
        </pc:sldMkLst>
        <pc:grpChg chg="del mod">
          <ac:chgData name="Aniket Chhabra" userId="598e0514-bef3-4e71-b6aa-f2edd6441cff" providerId="ADAL" clId="{DA8F32C6-51DB-4575-A49A-E49A1F151EA8}" dt="2021-08-14T11:40:50.357" v="20"/>
          <ac:grpSpMkLst>
            <pc:docMk/>
            <pc:sldMk cId="0" sldId="256"/>
            <ac:grpSpMk id="5" creationId="{7688F04B-FE1D-4ED4-B117-8EC9598FA44A}"/>
          </ac:grpSpMkLst>
        </pc:grpChg>
        <pc:grpChg chg="del mod">
          <ac:chgData name="Aniket Chhabra" userId="598e0514-bef3-4e71-b6aa-f2edd6441cff" providerId="ADAL" clId="{DA8F32C6-51DB-4575-A49A-E49A1F151EA8}" dt="2021-08-14T11:40:51.732" v="22"/>
          <ac:grpSpMkLst>
            <pc:docMk/>
            <pc:sldMk cId="0" sldId="256"/>
            <ac:grpSpMk id="7" creationId="{724A697E-AFE3-4346-AB4C-89C8DF8D31AF}"/>
          </ac:grpSpMkLst>
        </pc:grpChg>
        <pc:grpChg chg="mod">
          <ac:chgData name="Aniket Chhabra" userId="598e0514-bef3-4e71-b6aa-f2edd6441cff" providerId="ADAL" clId="{DA8F32C6-51DB-4575-A49A-E49A1F151EA8}" dt="2021-08-14T11:40:51.732" v="22"/>
          <ac:grpSpMkLst>
            <pc:docMk/>
            <pc:sldMk cId="0" sldId="256"/>
            <ac:grpSpMk id="9" creationId="{6A7B18A5-14D3-4EC9-A0A4-F82E335A86C5}"/>
          </ac:grpSpMkLst>
        </pc:grpChg>
        <pc:grpChg chg="del mod">
          <ac:chgData name="Aniket Chhabra" userId="598e0514-bef3-4e71-b6aa-f2edd6441cff" providerId="ADAL" clId="{DA8F32C6-51DB-4575-A49A-E49A1F151EA8}" dt="2021-08-14T11:42:37.469" v="28"/>
          <ac:grpSpMkLst>
            <pc:docMk/>
            <pc:sldMk cId="0" sldId="256"/>
            <ac:grpSpMk id="13" creationId="{7BCB742A-F8DA-4B7D-A5D3-3E4B6C2069D1}"/>
          </ac:grpSpMkLst>
        </pc:grpChg>
        <pc:grpChg chg="mod">
          <ac:chgData name="Aniket Chhabra" userId="598e0514-bef3-4e71-b6aa-f2edd6441cff" providerId="ADAL" clId="{DA8F32C6-51DB-4575-A49A-E49A1F151EA8}" dt="2021-08-14T11:42:37.469" v="28"/>
          <ac:grpSpMkLst>
            <pc:docMk/>
            <pc:sldMk cId="0" sldId="256"/>
            <ac:grpSpMk id="15" creationId="{BE8227D4-7D88-49B7-9FE2-8DACBB953F5A}"/>
          </ac:grpSpMkLst>
        </pc:grpChg>
        <pc:inkChg chg="add mod">
          <ac:chgData name="Aniket Chhabra" userId="598e0514-bef3-4e71-b6aa-f2edd6441cff" providerId="ADAL" clId="{DA8F32C6-51DB-4575-A49A-E49A1F151EA8}" dt="2021-08-14T11:40:51.732" v="22"/>
          <ac:inkMkLst>
            <pc:docMk/>
            <pc:sldMk cId="0" sldId="256"/>
            <ac:inkMk id="2" creationId="{E46ED85E-C46E-4C65-A45A-E8346218538F}"/>
          </ac:inkMkLst>
        </pc:inkChg>
        <pc:inkChg chg="add mod">
          <ac:chgData name="Aniket Chhabra" userId="598e0514-bef3-4e71-b6aa-f2edd6441cff" providerId="ADAL" clId="{DA8F32C6-51DB-4575-A49A-E49A1F151EA8}" dt="2021-08-14T11:40:51.732" v="22"/>
          <ac:inkMkLst>
            <pc:docMk/>
            <pc:sldMk cId="0" sldId="256"/>
            <ac:inkMk id="3" creationId="{79151740-6A95-4C5B-8E0C-7D1E76DA59FB}"/>
          </ac:inkMkLst>
        </pc:inkChg>
        <pc:inkChg chg="add mod">
          <ac:chgData name="Aniket Chhabra" userId="598e0514-bef3-4e71-b6aa-f2edd6441cff" providerId="ADAL" clId="{DA8F32C6-51DB-4575-A49A-E49A1F151EA8}" dt="2021-08-14T11:40:51.732" v="22"/>
          <ac:inkMkLst>
            <pc:docMk/>
            <pc:sldMk cId="0" sldId="256"/>
            <ac:inkMk id="4" creationId="{619DF58F-1736-4C0A-9C7E-7A16F960382D}"/>
          </ac:inkMkLst>
        </pc:inkChg>
        <pc:inkChg chg="add mod">
          <ac:chgData name="Aniket Chhabra" userId="598e0514-bef3-4e71-b6aa-f2edd6441cff" providerId="ADAL" clId="{DA8F32C6-51DB-4575-A49A-E49A1F151EA8}" dt="2021-08-14T11:40:51.732" v="22"/>
          <ac:inkMkLst>
            <pc:docMk/>
            <pc:sldMk cId="0" sldId="256"/>
            <ac:inkMk id="6" creationId="{A5E6DD7D-50FD-4EDD-981F-4C1B89C34A97}"/>
          </ac:inkMkLst>
        </pc:inkChg>
        <pc:inkChg chg="add mod">
          <ac:chgData name="Aniket Chhabra" userId="598e0514-bef3-4e71-b6aa-f2edd6441cff" providerId="ADAL" clId="{DA8F32C6-51DB-4575-A49A-E49A1F151EA8}" dt="2021-08-14T11:40:51.732" v="22"/>
          <ac:inkMkLst>
            <pc:docMk/>
            <pc:sldMk cId="0" sldId="256"/>
            <ac:inkMk id="8" creationId="{C1B36BA6-F1F0-489D-B52D-15B9CE31B0B8}"/>
          </ac:inkMkLst>
        </pc:inkChg>
        <pc:inkChg chg="add mod">
          <ac:chgData name="Aniket Chhabra" userId="598e0514-bef3-4e71-b6aa-f2edd6441cff" providerId="ADAL" clId="{DA8F32C6-51DB-4575-A49A-E49A1F151EA8}" dt="2021-08-14T11:42:37.469" v="28"/>
          <ac:inkMkLst>
            <pc:docMk/>
            <pc:sldMk cId="0" sldId="256"/>
            <ac:inkMk id="10" creationId="{1F3FBE9A-01B9-46C6-833F-7C9FAF85AD57}"/>
          </ac:inkMkLst>
        </pc:inkChg>
        <pc:inkChg chg="add mod">
          <ac:chgData name="Aniket Chhabra" userId="598e0514-bef3-4e71-b6aa-f2edd6441cff" providerId="ADAL" clId="{DA8F32C6-51DB-4575-A49A-E49A1F151EA8}" dt="2021-08-14T11:42:37.469" v="28"/>
          <ac:inkMkLst>
            <pc:docMk/>
            <pc:sldMk cId="0" sldId="256"/>
            <ac:inkMk id="11" creationId="{5E13BC83-17F0-40A6-8A4E-DEC510AF0D4B}"/>
          </ac:inkMkLst>
        </pc:inkChg>
        <pc:inkChg chg="add mod">
          <ac:chgData name="Aniket Chhabra" userId="598e0514-bef3-4e71-b6aa-f2edd6441cff" providerId="ADAL" clId="{DA8F32C6-51DB-4575-A49A-E49A1F151EA8}" dt="2021-08-14T11:42:37.469" v="28"/>
          <ac:inkMkLst>
            <pc:docMk/>
            <pc:sldMk cId="0" sldId="256"/>
            <ac:inkMk id="12" creationId="{872AAD46-0846-491B-B082-E8E9FDFE86EE}"/>
          </ac:inkMkLst>
        </pc:inkChg>
        <pc:inkChg chg="add mod">
          <ac:chgData name="Aniket Chhabra" userId="598e0514-bef3-4e71-b6aa-f2edd6441cff" providerId="ADAL" clId="{DA8F32C6-51DB-4575-A49A-E49A1F151EA8}" dt="2021-08-14T11:42:37.469" v="28"/>
          <ac:inkMkLst>
            <pc:docMk/>
            <pc:sldMk cId="0" sldId="256"/>
            <ac:inkMk id="14" creationId="{02100198-4537-4C44-8319-0657E4378816}"/>
          </ac:inkMkLst>
        </pc:inkChg>
      </pc:sldChg>
      <pc:sldChg chg="addSp delSp modSp mod">
        <pc:chgData name="Aniket Chhabra" userId="598e0514-bef3-4e71-b6aa-f2edd6441cff" providerId="ADAL" clId="{DA8F32C6-51DB-4575-A49A-E49A1F151EA8}" dt="2021-08-14T01:21:44.377" v="14" actId="9405"/>
        <pc:sldMkLst>
          <pc:docMk/>
          <pc:sldMk cId="0" sldId="260"/>
        </pc:sldMkLst>
        <pc:grpChg chg="mod">
          <ac:chgData name="Aniket Chhabra" userId="598e0514-bef3-4e71-b6aa-f2edd6441cff" providerId="ADAL" clId="{DA8F32C6-51DB-4575-A49A-E49A1F151EA8}" dt="2021-08-14T01:21:19.758" v="2"/>
          <ac:grpSpMkLst>
            <pc:docMk/>
            <pc:sldMk cId="0" sldId="260"/>
            <ac:grpSpMk id="4" creationId="{66DD0DF6-44BA-460C-9673-BCE787CD31E1}"/>
          </ac:grpSpMkLst>
        </pc:grpChg>
        <pc:inkChg chg="add del mod">
          <ac:chgData name="Aniket Chhabra" userId="598e0514-bef3-4e71-b6aa-f2edd6441cff" providerId="ADAL" clId="{DA8F32C6-51DB-4575-A49A-E49A1F151EA8}" dt="2021-08-14T01:21:22.722" v="4" actId="9405"/>
          <ac:inkMkLst>
            <pc:docMk/>
            <pc:sldMk cId="0" sldId="260"/>
            <ac:inkMk id="2" creationId="{08C58574-C760-41DF-AFF2-AF8B743187B0}"/>
          </ac:inkMkLst>
        </pc:inkChg>
        <pc:inkChg chg="add del mod">
          <ac:chgData name="Aniket Chhabra" userId="598e0514-bef3-4e71-b6aa-f2edd6441cff" providerId="ADAL" clId="{DA8F32C6-51DB-4575-A49A-E49A1F151EA8}" dt="2021-08-14T01:21:22.313" v="3" actId="9405"/>
          <ac:inkMkLst>
            <pc:docMk/>
            <pc:sldMk cId="0" sldId="260"/>
            <ac:inkMk id="3" creationId="{6DB25A82-66D2-4446-858C-4F4E40158C0F}"/>
          </ac:inkMkLst>
        </pc:inkChg>
        <pc:inkChg chg="add del">
          <ac:chgData name="Aniket Chhabra" userId="598e0514-bef3-4e71-b6aa-f2edd6441cff" providerId="ADAL" clId="{DA8F32C6-51DB-4575-A49A-E49A1F151EA8}" dt="2021-08-14T01:21:26.713" v="6" actId="9405"/>
          <ac:inkMkLst>
            <pc:docMk/>
            <pc:sldMk cId="0" sldId="260"/>
            <ac:inkMk id="5" creationId="{EFE47A4A-AA02-4FC2-9869-8BA1941991C9}"/>
          </ac:inkMkLst>
        </pc:inkChg>
        <pc:inkChg chg="add del">
          <ac:chgData name="Aniket Chhabra" userId="598e0514-bef3-4e71-b6aa-f2edd6441cff" providerId="ADAL" clId="{DA8F32C6-51DB-4575-A49A-E49A1F151EA8}" dt="2021-08-14T01:21:30.351" v="10" actId="9405"/>
          <ac:inkMkLst>
            <pc:docMk/>
            <pc:sldMk cId="0" sldId="260"/>
            <ac:inkMk id="6" creationId="{9A706B3D-9096-4692-97BF-A671ED70E318}"/>
          </ac:inkMkLst>
        </pc:inkChg>
        <pc:inkChg chg="add del">
          <ac:chgData name="Aniket Chhabra" userId="598e0514-bef3-4e71-b6aa-f2edd6441cff" providerId="ADAL" clId="{DA8F32C6-51DB-4575-A49A-E49A1F151EA8}" dt="2021-08-14T01:21:28.974" v="9" actId="9405"/>
          <ac:inkMkLst>
            <pc:docMk/>
            <pc:sldMk cId="0" sldId="260"/>
            <ac:inkMk id="7" creationId="{A96ED534-6332-46C0-84C0-D996A50FC51B}"/>
          </ac:inkMkLst>
        </pc:inkChg>
        <pc:inkChg chg="add del">
          <ac:chgData name="Aniket Chhabra" userId="598e0514-bef3-4e71-b6aa-f2edd6441cff" providerId="ADAL" clId="{DA8F32C6-51DB-4575-A49A-E49A1F151EA8}" dt="2021-08-14T01:21:38.291" v="12" actId="9405"/>
          <ac:inkMkLst>
            <pc:docMk/>
            <pc:sldMk cId="0" sldId="260"/>
            <ac:inkMk id="8" creationId="{C70B28CA-63A3-450A-ADB5-4CA992B713EB}"/>
          </ac:inkMkLst>
        </pc:inkChg>
        <pc:inkChg chg="add del">
          <ac:chgData name="Aniket Chhabra" userId="598e0514-bef3-4e71-b6aa-f2edd6441cff" providerId="ADAL" clId="{DA8F32C6-51DB-4575-A49A-E49A1F151EA8}" dt="2021-08-14T01:21:44.377" v="14" actId="9405"/>
          <ac:inkMkLst>
            <pc:docMk/>
            <pc:sldMk cId="0" sldId="260"/>
            <ac:inkMk id="9" creationId="{7F20790D-B034-497B-9FAF-DC640D8C66AA}"/>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4T11:40:47.421"/>
    </inkml:context>
    <inkml:brush xml:id="br0">
      <inkml:brushProperty name="width" value="0.2" units="cm"/>
      <inkml:brushProperty name="height" value="0.2" units="cm"/>
    </inkml:brush>
  </inkml:definitions>
  <inkml:trace contextRef="#ctx0" brushRef="#br0">10 311 444 0 0,'-4'-18'924'0'0,"1"0"-1"0"0,2-1 1 0 0,-1 1 0 0 0,2-1-1 0 0,4-33 1 0 0,2 7 842 0 0,16-53 0 0 0,-22 96-1731 0 0,0 1 0 0 0,1-1 0 0 0,-1 1 0 0 0,1-1 0 0 0,-1 1 0 0 0,1-1 0 0 0,0 1 0 0 0,-1 0 0 0 0,1-1 0 0 0,0 1 0 0 0,0 0 0 0 0,0-1 0 0 0,0 1 0 0 0,2-1 0 0 0,-3 2-22 0 0,1-1-1 0 0,-1 1 1 0 0,1 0-1 0 0,-1 0 1 0 0,1 0-1 0 0,-1-1 1 0 0,1 1-1 0 0,-1 0 1 0 0,1 0-1 0 0,-1 0 1 0 0,1 0-1 0 0,-1 0 1 0 0,1 0-1 0 0,0 0 0 0 0,-1 0 1 0 0,1 0-1 0 0,-1 0 1 0 0,1 1-1 0 0,-1-1 1 0 0,1 0-1 0 0,-1 0 1 0 0,1 0-1 0 0,-1 1 1 0 0,1-1-1 0 0,-1 0 1 0 0,1 1-1 0 0,2 1 37 0 0,-1 1 0 0 0,1-1 0 0 0,-1 1 0 0 0,0-1 0 0 0,0 1 0 0 0,0 0 0 0 0,0 0 0 0 0,0 0 0 0 0,-1 0 0 0 0,1 1 0 0 0,0 2 0 0 0,46 162 1408 0 0,-35-113-1192 0 0,3 1 0 0 0,39 87 0 0 0,-44-120-198 0 0,1-1 0 0 0,1 0 0 0 0,1 0-1 0 0,1-2 1 0 0,1 0 0 0 0,1-1 0 0 0,32 29 0 0 0,-38-39-38 0 0,-1-1 0 0 0,2 0 0 0 0,-1-1 0 0 0,1 0 1 0 0,0-1-1 0 0,1 0 0 0 0,-1-1 0 0 0,1-1 0 0 0,0 0 0 0 0,1 0 0 0 0,-1-1 0 0 0,0-1 0 0 0,1 0 1 0 0,0-1-1 0 0,-1-1 0 0 0,15-1 0 0 0,-12 0-13 0 0,0-2-1 0 0,0 1 1 0 0,0-2 0 0 0,0 0 0 0 0,0-2-1 0 0,-1 1 1 0 0,0-2 0 0 0,0 0 0 0 0,0 0-1 0 0,-1-2 1 0 0,-1 0 0 0 0,1 0-1 0 0,-1-1 1 0 0,22-23 0 0 0,-18 14-68 0 0,-1-1 1 0 0,-1 0-1 0 0,0-1 0 0 0,-2-1 1 0 0,0 0-1 0 0,-2-1 1 0 0,0-1-1 0 0,12-43 0 0 0,13-99-275 0 0,-26 111 108 0 0,-10 53 161 0 0,-1 5-53 0 0,-8 21 325 0 0,1 0 0 0 0,2 1 0 0 0,1 0 0 0 0,-4 39 0 0 0,4-31-33 0 0,-10 114 945 0 0,8 270-1 0 0,9-307-907 0 0,8 186-1786 0 0,-10-291 1345 0 0,1 6-661 0 0,-1 0 0 0 0,2 0 0 0 0,-1-1 0 0 0,2 1 0 0 0,-1 0 0 0 0,6 13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4T11:40:47.808"/>
    </inkml:context>
    <inkml:brush xml:id="br0">
      <inkml:brushProperty name="width" value="0.2" units="cm"/>
      <inkml:brushProperty name="height" value="0.2" units="cm"/>
    </inkml:brush>
  </inkml:definitions>
  <inkml:trace contextRef="#ctx0" brushRef="#br0">1 233 332 0 0,'41'-27'1642'0'0,"1"3"0"0"0,2 1 0 0 0,53-20 1 0 0,142-34 511 0 0,-188 64-1986 0 0,57-7-1 0 0,-87 17-976 0 0,1 1-1 0 0,-1 1 1 0 0,1 1-1 0 0,0 1 1 0 0,30 6-1 0 0,-32-2-1319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4T11:40:48.220"/>
    </inkml:context>
    <inkml:brush xml:id="br0">
      <inkml:brushProperty name="width" value="0.2" units="cm"/>
      <inkml:brushProperty name="height" value="0.2" units="cm"/>
    </inkml:brush>
  </inkml:definitions>
  <inkml:trace contextRef="#ctx0" brushRef="#br0">105 579 1308 0 0,'-96'65'5043'0'0,"96"-64"-4991"0"0,-1-1 1 0 0,0 0-1 0 0,1 1 0 0 0,-1-1 0 0 0,1 1 1 0 0,-1-1-1 0 0,1 1 0 0 0,-1-1 0 0 0,1 1 1 0 0,0-1-1 0 0,-1 1 0 0 0,1 0 0 0 0,0-1 1 0 0,-1 1-1 0 0,1-1 0 0 0,0 1 0 0 0,0 0 1 0 0,-1-1-1 0 0,1 1 0 0 0,0 0 0 0 0,0 0 1 0 0,0 0-20 0 0,0 0 0 0 0,1-1 1 0 0,-1 1-1 0 0,0-1 0 0 0,1 1 1 0 0,-1-1-1 0 0,1 1 0 0 0,-1-1 1 0 0,0 1-1 0 0,1-1 1 0 0,-1 1-1 0 0,1-1 0 0 0,-1 1 1 0 0,1-1-1 0 0,0 0 0 0 0,-1 1 1 0 0,1-1-1 0 0,-1 0 0 0 0,1 0 1 0 0,0 1-1 0 0,-1-1 1 0 0,1 0-1 0 0,0 0 0 0 0,-1 0 1 0 0,1 0-1 0 0,0 0 0 0 0,-1 0 1 0 0,1 0-1 0 0,0 0 0 0 0,34 3 129 0 0,0-2-1 0 0,0-1 0 0 0,-1-2 0 0 0,69-12 0 0 0,-60 4-600 0 0,0-1-1 0 0,-1-2 1 0 0,65-29-1 0 0,-77 26 114 0 0,-2 0-1 0 0,0-2 1 0 0,0-1-1 0 0,-2-1 1 0 0,-1-1 0 0 0,29-31-1 0 0,120-157 154 0 0,-59 65 2796 0 0,-109 137-2446 0 0,0 0-1 0 0,1 0 1 0 0,0 0-1 0 0,0 1 1 0 0,0 0-1 0 0,1 0 1 0 0,8-4-1 0 0,-14 9-141 0 0,0 0-1 0 0,-1 1 1 0 0,1-1 0 0 0,0 1-1 0 0,0-1 1 0 0,0 1-1 0 0,0 0 1 0 0,0-1 0 0 0,0 1-1 0 0,0 0 1 0 0,-1 0 0 0 0,1 1-1 0 0,0-1 1 0 0,0 0-1 0 0,0 1 1 0 0,0-1 0 0 0,0 1-1 0 0,2 0 1 0 0,-1 1 29 0 0,0 0 0 0 0,0 0 0 0 0,0 0 0 0 0,0 0 0 0 0,-1 0 0 0 0,1 1 0 0 0,-1-1 0 0 0,0 1 0 0 0,3 3 0 0 0,3 6 186 0 0,-1-1 0 0 0,-1 1-1 0 0,9 25 1 0 0,-14-35-227 0 0,17 56 454 0 0,-2 0 1 0 0,-3 2 0 0 0,-2 0-1 0 0,5 108 1 0 0,-12-102 2443 0 0,-8-144-2738 0 0,4 45-660 0 0,2 1-1 0 0,1-1 1 0 0,10-42 0 0 0,-10 62 355 0 0,0 0 0 0 0,1 0 1 0 0,1 1-1 0 0,0-1 1 0 0,1 1-1 0 0,0 0 1 0 0,1 0-1 0 0,0 1 0 0 0,1 0 1 0 0,16-19-1 0 0,-22 28 101 0 0,0 0-1 0 0,1 0 1 0 0,-1 1-1 0 0,0-1 0 0 0,0 0 1 0 0,1 1-1 0 0,-1 0 1 0 0,1-1-1 0 0,-1 1 1 0 0,1 0-1 0 0,0 0 1 0 0,-1 1-1 0 0,1-1 0 0 0,0 0 1 0 0,-1 1-1 0 0,1 0 1 0 0,0-1-1 0 0,0 1 1 0 0,4 1-1 0 0,-3 0-1 0 0,1 0 1 0 0,-1 0-1 0 0,1 1 0 0 0,-1-1 1 0 0,1 1-1 0 0,-1 0 0 0 0,0 1 1 0 0,0-1-1 0 0,0 1 0 0 0,6 4 0 0 0,5 8-18 0 0,-1-1-1 0 0,0 2 1 0 0,-1 0-1 0 0,12 19 1 0 0,-23-33 37 0 0,54 86 211 0 0,-37-66 2271 0 0,-18-22-2444 0 0,0-1-1 0 0,0 1 1 0 0,0 0 0 0 0,0-1-1 0 0,0 1 1 0 0,0-1 0 0 0,0 0-1 0 0,0 1 1 0 0,-1-1-1 0 0,1 0 1 0 0,0 1 0 0 0,0-1-1 0 0,-1 0 1 0 0,1 0 0 0 0,0 0-1 0 0,-1 1 1 0 0,1-1-1 0 0,-1 0 1 0 0,1 0 0 0 0,0-2-1 0 0,10-25 193 0 0,-8 20-147 0 0,8-18-60 0 0,1 0 1 0 0,1 0-1 0 0,2 2 0 0 0,0-1 1 0 0,1 2-1 0 0,2 0 1 0 0,0 1-1 0 0,1 1 0 0 0,2 1 1 0 0,0 0-1 0 0,32-22 1 0 0,-45 37-36 0 0,0 0 1 0 0,0 1-1 0 0,0 0 1 0 0,1 0-1 0 0,-1 1 1 0 0,1 0 0 0 0,0 1-1 0 0,0 0 1 0 0,0 0-1 0 0,18-1 1 0 0,-21 3 11 0 0,0 0 1 0 0,0 1-1 0 0,0 0 0 0 0,-1 0 1 0 0,1 0-1 0 0,0 1 0 0 0,0-1 1 0 0,-1 1-1 0 0,1 1 0 0 0,-1-1 1 0 0,0 1-1 0 0,0 0 0 0 0,0 0 1 0 0,0 1-1 0 0,0-1 0 0 0,-1 1 1 0 0,8 8-1 0 0,-6-5-3 0 0,0 1 0 0 0,0-1-1 0 0,-1 2 1 0 0,0-1 0 0 0,-1 0-1 0 0,0 1 1 0 0,0 0 0 0 0,-1 0 0 0 0,4 14-1 0 0,-1 8-830 0 0,3 50 1 0 0,-6-52-804 0 0,0-1 1 0 0,9 33-1 0 0,-11-56 1114 0 0,1 0-1 0 0,-1-1 0 0 0,1 1 0 0 0,1-1 1 0 0,-1 0-1 0 0,0 1 0 0 0,6 5 1 0 0,7 5-2670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4T11:40:49.361"/>
    </inkml:context>
    <inkml:brush xml:id="br0">
      <inkml:brushProperty name="width" value="0.2" units="cm"/>
      <inkml:brushProperty name="height" value="0.2" units="cm"/>
    </inkml:brush>
  </inkml:definitions>
  <inkml:trace contextRef="#ctx0" brushRef="#br0">488 70 1280 0 0,'23'-22'3967'0'0,"39"-26"2230"0"0,-72 63-5656 0 0,0-1 1 0 0,-1 0 0 0 0,-16 15-1 0 0,-15 20-118 0 0,-33 55-61 0 0,-82 105-1497 0 0,40-81-5784 0 0,90-103 2982 0 0</inkml:trace>
  <inkml:trace contextRef="#ctx0" brushRef="#br0" timeOffset="1">0 330 2576 0 0,'12'-19'2186'0'0,"-6"10"-997"0"0,0 0-1 0 0,0 0 1 0 0,1 1-1 0 0,8-9 1 0 0,-12 14-935 0 0,0 1 1 0 0,1-1 0 0 0,-1 1 0 0 0,0 0-1 0 0,0 0 1 0 0,1 1 0 0 0,-1-1-1 0 0,1 1 1 0 0,0-1 0 0 0,-1 1-1 0 0,1 0 1 0 0,0 1 0 0 0,0-1 0 0 0,-1 1-1 0 0,8-1 1 0 0,3 2 65 0 0,1 1-1 0 0,0 0 1 0 0,-1 1 0 0 0,0 1-1 0 0,0 0 1 0 0,0 1 0 0 0,0 0-1 0 0,0 1 1 0 0,20 13-1 0 0,-6-2-159 0 0,-1 1-1 0 0,-1 2 1 0 0,30 27-1 0 0,-42-33-585 0 0,-1 1-1 0 0,0 0 0 0 0,-1 1 1 0 0,0 0-1 0 0,10 21 0 0 0,19 48-8130 0 0</inkml:trace>
  <inkml:trace contextRef="#ctx0" brushRef="#br0" timeOffset="2">701 515 1936 0 0,'24'-16'1245'0'0,"0"2"0"0"0,1 0 0 0 0,1 2 0 0 0,0 0 1 0 0,47-12-1 0 0,141-23 428 0 0,-204 45-1547 0 0,345-37 1138 0 0,-204 33-4478 0 0,-126 5 287 0 0,-5 1-998 0 0</inkml:trace>
  <inkml:trace contextRef="#ctx0" brushRef="#br0" timeOffset="3">1301 93 1264 0 0,'-4'1'1570'0'0,"3"-1"-1370"0"0,-1 1 0 0 0,1-1 0 0 0,-1 1 0 0 0,1-1 0 0 0,-1 1 1 0 0,1-1-1 0 0,0 1 0 0 0,-1 0 0 0 0,1 0 0 0 0,0 0 0 0 0,-1 0 1 0 0,1 0-1 0 0,0 0 0 0 0,0 0 0 0 0,0 0 0 0 0,0 0 1 0 0,0 0-1 0 0,0 1 0 0 0,0-1 0 0 0,0 0 0 0 0,1 1 0 0 0,-1-1 1 0 0,0 1-1 0 0,1-1 0 0 0,-1 0 0 0 0,1 1 0 0 0,-1 1 0 0 0,0 6 393 0 0,0-1 0 0 0,1 1 0 0 0,0-1 0 0 0,1 11 0 0 0,-1-15-510 0 0,12 103 1848 0 0,0-9-1204 0 0,-11-52-1247 0 0,-4 44-1 0 0,-1 3-6391 0 0,4-75 3125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4T11:40:50.739"/>
    </inkml:context>
    <inkml:brush xml:id="br0">
      <inkml:brushProperty name="width" value="0.2" units="cm"/>
      <inkml:brushProperty name="height" value="0.2" units="cm"/>
    </inkml:brush>
  </inkml:definitions>
  <inkml:trace contextRef="#ctx0" brushRef="#br0">482 69 1772 0 0,'0'-3'220'0'0,"0"0"0"0"0,0 0-1 0 0,0 0 1 0 0,0 1 0 0 0,0-1-1 0 0,-1 0 1 0 0,0 0 0 0 0,1 0-1 0 0,-1 0 1 0 0,0 1 0 0 0,0-1-1 0 0,-1 0 1 0 0,1 1 0 0 0,0-1-1 0 0,-1 1 1 0 0,0-1 0 0 0,0 1-1 0 0,1 0 1 0 0,-4-3 0 0 0,2 3-70 0 0,1 1 1 0 0,-1-1 0 0 0,0 1 0 0 0,0 0 0 0 0,0 0-1 0 0,0 0 1 0 0,0 0 0 0 0,0 0 0 0 0,0 1 0 0 0,0-1-1 0 0,0 1 1 0 0,0 0 0 0 0,0 0 0 0 0,0 0 0 0 0,-4 0 0 0 0,-6 3 128 0 0,0-1 1 0 0,0 2 0 0 0,0-1 0 0 0,1 2 0 0 0,-1 0 0 0 0,1 0 0 0 0,-12 8 0 0 0,-2 4 40 0 0,2 0 0 0 0,0 2 0 0 0,1 0 0 0 0,1 2 0 0 0,0 0 1 0 0,2 2-1 0 0,1 0 0 0 0,1 1 0 0 0,0 1 0 0 0,-25 50 0 0 0,37-63-160 0 0,1 0 0 0 0,0 0 0 0 0,0 1 0 0 0,1-1 0 0 0,1 1 0 0 0,0 0 0 0 0,0 0 0 0 0,2 0-1 0 0,-1 0 1 0 0,2 0 0 0 0,0 0 0 0 0,0 1 0 0 0,1-1 0 0 0,1 0 0 0 0,0 0 0 0 0,1 0 0 0 0,1-1 0 0 0,-1 1-1 0 0,2 0 1 0 0,0-1 0 0 0,1 0 0 0 0,0-1 0 0 0,0 1 0 0 0,1-1 0 0 0,1 0 0 0 0,0-1 0 0 0,0 1-1 0 0,10 8 1 0 0,2-2-12 0 0,0 0 1 0 0,0-2-1 0 0,2 0 0 0 0,0-1 0 0 0,0-1 0 0 0,1-2 0 0 0,1 0 0 0 0,0-1 0 0 0,31 8 0 0 0,-22-9-525 0 0,1-2 0 0 0,0-2 0 0 0,0 0 1 0 0,0-3-1 0 0,0 0 0 0 0,53-6 0 0 0,-45-2-2728 0 0,-15-4-2712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4T11:42:33.807"/>
    </inkml:context>
    <inkml:brush xml:id="br0">
      <inkml:brushProperty name="width" value="0.2" units="cm"/>
      <inkml:brushProperty name="height" value="0.2" units="cm"/>
    </inkml:brush>
  </inkml:definitions>
  <inkml:trace contextRef="#ctx0" brushRef="#br0">78 31 1564 0 0,'-11'-30'9561'0'0,"10"30"-9390"0"0,-1 1-83 0 0,-1 1 0 0 0,1-1-1 0 0,0 1 1 0 0,0-1-1 0 0,0 1 1 0 0,0 0 0 0 0,0 0-1 0 0,0 0 1 0 0,1 0-1 0 0,-1 0 1 0 0,0 1 0 0 0,1-1-1 0 0,0 0 1 0 0,0 1-1 0 0,0-1 1 0 0,0 1-1 0 0,0-1 1 0 0,0 1 0 0 0,0-1-1 0 0,0 5 1 0 0,-8 31 618 0 0,1 1 1 0 0,1-1 0 0 0,3 1-1 0 0,0 47 1 0 0,4-55-489 0 0,2 0 0 0 0,1 0 0 0 0,1-1 0 0 0,2 0 1 0 0,18 55-1 0 0,-15-62-125 0 0,0-2 1 0 0,2 1-1 0 0,1-1 1 0 0,1 0-1 0 0,0-2 1 0 0,2 1-1 0 0,22 23 1 0 0,-24-29-33 0 0,2 0 0 0 0,0-2 0 0 0,0 1 0 0 0,1-2 1 0 0,0 0-1 0 0,1-1 0 0 0,0-1 0 0 0,1 0 1 0 0,26 9-1 0 0,-38-16-44 0 0,-1-1 0 0 0,1 0 1 0 0,0 0-1 0 0,-1 0 0 0 0,1 0 1 0 0,0-1-1 0 0,0 0 0 0 0,-1 0 1 0 0,1 0-1 0 0,0-1 0 0 0,0 0 1 0 0,-1 0-1 0 0,1-1 0 0 0,7-2 1 0 0,-6 0-30 0 0,0 1 0 0 0,0-1 0 0 0,-1 0 0 0 0,0-1 0 0 0,0 1 0 0 0,0-1 0 0 0,-1-1 0 0 0,1 1 0 0 0,7-11 1 0 0,3-9-85 0 0,-1 0 0 0 0,-1 0 1 0 0,-1-2-1 0 0,14-42 0 0 0,-20 52 83 0 0,-2 4 41 0 0,-2 4-55 0 0,0 0-1 0 0,1 0 0 0 0,0 0 1 0 0,12-17-1 0 0,-16 65 771 0 0,-28 269 1672 0 0,-12 33-1617 0 0,30-287-1802 0 0,-1 11-2172 0 0,8-22-2768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4T11:42:35.030"/>
    </inkml:context>
    <inkml:brush xml:id="br0">
      <inkml:brushProperty name="width" value="0.2" units="cm"/>
      <inkml:brushProperty name="height" value="0.2" units="cm"/>
    </inkml:brush>
  </inkml:definitions>
  <inkml:trace contextRef="#ctx0" brushRef="#br0">0 723 172 0 0,'38'-17'5678'0'0,"76"-25"0"0"0,45 5-1633 0 0,166 2-2075 0 0,-296 32-1984 0 0,207-9-1323 0 0,-80 17-4872 0 0,-126-1 2954 0 0,-6 3-1069 0 0</inkml:trace>
  <inkml:trace contextRef="#ctx0" brushRef="#br0" timeOffset="1">850 883 284 0 0,'-190'105'10473'0'0,"191"-105"-10443"0"0,-1 0 0 0 0,0 0-1 0 0,0 0 1 0 0,1 0 0 0 0,-1 0 0 0 0,0 0-1 0 0,0 0 1 0 0,0 0 0 0 0,1 1 0 0 0,-1-1-1 0 0,0 0 1 0 0,0 0 0 0 0,0 0 0 0 0,1 0-1 0 0,-1 0 1 0 0,0 1 0 0 0,0-1 0 0 0,0 0-1 0 0,0 0 1 0 0,1 0 0 0 0,-1 0 0 0 0,0 1-1 0 0,0-1 1 0 0,0 0 0 0 0,0 0 0 0 0,0 0-1 0 0,0 1 1 0 0,0-1 0 0 0,0 0 0 0 0,0 0-1 0 0,0 1 1 0 0,1-1 0 0 0,-1 0 0 0 0,0 0 0 0 0,0 0-1 0 0,0 1 1 0 0,-1-1 0 0 0,1 0 0 0 0,0 0-1 0 0,0 1 1 0 0,0-1 0 0 0,0 0 0 0 0,0 0-1 0 0,0 1 1 0 0,0-1 0 0 0,0 0 0 0 0,0 0-1 0 0,0 0 1 0 0,-1 0 0 0 0,1 1 0 0 0,0-1-1 0 0,0 0 1 0 0,0 0 0 0 0,0 0 0 0 0,-1 0-1 0 0,1 1 1 0 0,0-1 0 0 0,0 0 0 0 0,0 0-1 0 0,0 0 1 0 0,-1 0 0 0 0,1 0 0 0 0,0 0-1 0 0,0 0 1 0 0,-1 0 0 0 0,1 0 0 0 0,0 1 0 0 0,-1-1-1 0 0,17 3 332 0 0,15-3-81 0 0,1-1 0 0 0,-1-1 0 0 0,1-2-1 0 0,33-9 1 0 0,-30 7-328 0 0,55-12-1227 0 0,0-3 1 0 0,113-43-1 0 0,-147 41 312 0 0,-1-2-1 0 0,-1-2 1 0 0,-1-3 0 0 0,74-55-1 0 0,-49 19 1971 0 0,15-11 2540 0 0,-90 75-3434 0 0,-1 0 0 0 0,1 0 0 0 0,0 1 0 0 0,-1-1 0 0 0,1 1 0 0 0,0 0 0 0 0,0 0 0 0 0,0 0 0 0 0,0 0 0 0 0,4-1 0 0 0,-6 2-55 0 0,1 1 0 0 0,-1-1 0 0 0,1 0 0 0 0,-1 0 0 0 0,1 1 0 0 0,-1-1 0 0 0,0 1 0 0 0,1-1 0 0 0,-1 1 0 0 0,0-1 0 0 0,1 1 0 0 0,-1 0 0 0 0,0 0 0 0 0,0 0 0 0 0,1 0 0 0 0,-1 0 0 0 0,0 0 0 0 0,0 0 0 0 0,0 0 0 0 0,0 0 0 0 0,0 0 0 0 0,-1 0 0 0 0,2 3 0 0 0,12 21 497 0 0,-2 0 1 0 0,-1 1-1 0 0,8 27 1 0 0,3 5 37 0 0,16 38 400 0 0,45 169 1 0 0,-83-265-993 0 0,4 20 495 0 0,-4-19-437 0 0,0 0 0 0 0,1 0 0 0 0,-1 0 0 0 0,0 0 0 0 0,0 0 0 0 0,0 0 0 0 0,0 0 0 0 0,0 0 0 0 0,0 0 0 0 0,0-1 0 0 0,0 1 0 0 0,0 0 0 0 0,-1 0 0 0 0,1 0 0 0 0,0 0 0 0 0,0 0 0 0 0,-1 0 0 0 0,0 1 0 0 0,0-2-41 0 0,-1 0-1 0 0,1 0 0 0 0,-1 0 0 0 0,1-1 0 0 0,-1 1 1 0 0,1 0-1 0 0,0-1 0 0 0,-1 1 0 0 0,1-1 0 0 0,0 1 1 0 0,0-1-1 0 0,-1 0 0 0 0,1 0 0 0 0,0 1 0 0 0,0-1 1 0 0,0 0-1 0 0,0 0 0 0 0,0 0 0 0 0,0 0 0 0 0,0 0 1 0 0,0 0-1 0 0,0-1 0 0 0,0 1 0 0 0,1 0 0 0 0,-2-2 1 0 0,-17-35 126 0 0,4-10-93 0 0,2 0 0 0 0,2-1 0 0 0,2 0 0 0 0,-5-86 0 0 0,10 62-46 0 0,3 1 0 0 0,9-85 0 0 0,-2 113-25 0 0,1 2 0 0 0,2-1 0 0 0,1 1 0 0 0,33-79 0 0 0,-38 108-39 0 0,1 1 0 0 0,1 0 1 0 0,0 0-1 0 0,1 1 0 0 0,0 0 0 0 0,0 0 1 0 0,1 1-1 0 0,16-14 0 0 0,-21 20-232 0 0,1 1-1 0 0,0-1 1 0 0,-1 1-1 0 0,1 0 1 0 0,1 0-1 0 0,-1 1 1 0 0,0 0-1 0 0,1 0 1 0 0,-1 0 0 0 0,1 0-1 0 0,-1 1 1 0 0,1 0-1 0 0,0 0 1 0 0,0 0-1 0 0,-1 1 1 0 0,1 0 0 0 0,0 0-1 0 0,0 1 1 0 0,0-1-1 0 0,-1 1 1 0 0,1 1-1 0 0,8 2 1 0 0,32 15-5518 0 0</inkml:trace>
  <inkml:trace contextRef="#ctx0" brushRef="#br0" timeOffset="2">2147 584 1608 0 0,'-4'3'785'0'0,"1"1"-1"0"0,0 0 1 0 0,0-1 0 0 0,0 1-1 0 0,1 1 1 0 0,0-1 0 0 0,-1 0-1 0 0,1 1 1 0 0,1-1 0 0 0,-1 1-1 0 0,1 0 1 0 0,-1-1 0 0 0,0 9-1 0 0,3-13-683 0 0,-1 1 0 0 0,1 0-1 0 0,-1 0 1 0 0,1 0 0 0 0,-1-1-1 0 0,1 1 1 0 0,-1 0 0 0 0,1 0 0 0 0,0-1-1 0 0,0 1 1 0 0,-1 0 0 0 0,1-1-1 0 0,0 1 1 0 0,0-1 0 0 0,-1 1 0 0 0,1-1-1 0 0,0 0 1 0 0,0 1 0 0 0,0-1-1 0 0,2 1 1 0 0,-2-1 144 0 0,11 5 173 0 0,0-1 0 0 0,1-1 0 0 0,0 0 0 0 0,-1 0 0 0 0,1-1 0 0 0,0-1-1 0 0,0 0 1 0 0,18-2 0 0 0,8 2 160 0 0,215 3 84 0 0,-205-4-2441 0 0,-29 4-340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4T11:42:35.358"/>
    </inkml:context>
    <inkml:brush xml:id="br0">
      <inkml:brushProperty name="width" value="0.2" units="cm"/>
      <inkml:brushProperty name="height" value="0.2" units="cm"/>
    </inkml:brush>
  </inkml:definitions>
  <inkml:trace contextRef="#ctx0" brushRef="#br0">320 9 1672 0 0,'-4'-8'5570'0'0,"-11"22"-4311"0"0,0 0 1 0 0,1 1-1 0 0,0 1 0 0 0,-19 29 0 0 0,9-13-370 0 0,-86 130 1819 0 0,93-132-2328 0 0,2 0-1 0 0,0 2 1 0 0,-16 54-1 0 0,27-71-299 0 0,1 1 0 0 0,1-1 0 0 0,0 1 0 0 0,1 0 0 0 0,0 0 0 0 0,1-1 0 0 0,1 1 0 0 0,1 0 0 0 0,0-1 0 0 0,1 1 0 0 0,0-1-1 0 0,2 1 1 0 0,8 21 0 0 0,-9-28-230 0 0,0-1-1 0 0,0 0 1 0 0,1 0-1 0 0,0-1 1 0 0,0 1-1 0 0,0-1 0 0 0,1 0 1 0 0,0-1-1 0 0,1 0 1 0 0,0 1-1 0 0,0-2 1 0 0,0 1-1 0 0,0-1 0 0 0,1 0 1 0 0,0-1-1 0 0,0 0 1 0 0,0 0-1 0 0,1-1 1 0 0,-1 0-1 0 0,1 0 0 0 0,0-1 1 0 0,-1 0-1 0 0,1 0 1 0 0,16 0-1 0 0,-11-3-312 0 0,0 0 0 0 0,0 0-1 0 0,-1-1 1 0 0,1-1 0 0 0,-1 0 0 0 0,1-1 0 0 0,-1-1-1 0 0,0 0 1 0 0,-1 0 0 0 0,1-1 0 0 0,-1-1 0 0 0,16-11-1 0 0,11-12-551 0 0,0-1-1 0 0,37-41 1 0 0,-34 32 1230 0 0,-12 11 463 0 0,-7 7 827 0 0,35-27 1894 0 0,-60 53-2882 0 0,-6 7-265 0 0,1 0-1 0 0,-2 0 1 0 0,1 0 0 0 0,-14 11-1 0 0,-49 42 212 0 0,45-42-351 0 0,1-1-175 0 0,-89 75-1228 0 0,90-78-306 0 0,-1-1 1 0 0,-50 26-1 0 0,39-31-2286 0 0</inkml:trace>
  <inkml:trace contextRef="#ctx0" brushRef="#br0" timeOffset="1">217 681 1556 0 0,'6'-7'1087'0'0,"-3"4"-565"0"0,1-1 0 0 0,-1 0-1 0 0,0 1 1 0 0,1 0 0 0 0,0 0-1 0 0,0 0 1 0 0,0 0 0 0 0,0 0-1 0 0,1 1 1 0 0,-1 0-1 0 0,0 0 1 0 0,1 0 0 0 0,0 0-1 0 0,-1 1 1 0 0,6-1 0 0 0,-2 2-229 0 0,0 0 1 0 0,0 0 0 0 0,1 1 0 0 0,-1 0-1 0 0,0 1 1 0 0,-1 0 0 0 0,1 0 0 0 0,0 0-1 0 0,0 1 1 0 0,-1 0 0 0 0,0 1 0 0 0,1 0-1 0 0,-1 0 1 0 0,9 7 0 0 0,15 13 326 0 0,51 49 0 0 0,-45-38-668 0 0,-8-8-598 0 0,30 25-2293 0 0,-15-24-2896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4T11:42:36.475"/>
    </inkml:context>
    <inkml:brush xml:id="br0">
      <inkml:brushProperty name="width" value="0.2" units="cm"/>
      <inkml:brushProperty name="height" value="0.2" units="cm"/>
    </inkml:brush>
  </inkml:definitions>
  <inkml:trace contextRef="#ctx0" brushRef="#br0">15 7 2288 0 0,'4'-1'407'0'0,"0"-1"1"0"0,0 1-1 0 0,0 1 0 0 0,0-1 0 0 0,0 0 1 0 0,0 1-1 0 0,0 0 0 0 0,0 0 0 0 0,0 0 1 0 0,0 0-1 0 0,0 1 0 0 0,0 0 0 0 0,-1 0 1 0 0,1 0-1 0 0,0 0 0 0 0,5 2 0 0 0,-3 1 8 0 0,0-1 0 0 0,-1 1 0 0 0,1-1 0 0 0,-1 2 1 0 0,0-1-1 0 0,0 1 0 0 0,0-1 0 0 0,0 1 0 0 0,3 7 0 0 0,2 1 135 0 0,-2 1 1 0 0,0 0-1 0 0,-1 0 1 0 0,0 1 0 0 0,-1 0-1 0 0,0 0 1 0 0,4 25-1 0 0,-5-16-288 0 0,-2 1 0 0 0,-1 0 0 0 0,0 0-1 0 0,-2 0 1 0 0,-1 0 0 0 0,-1 0-1 0 0,-1-1 1 0 0,-13 47 0 0 0,9-47-686 0 0,-1-1 1 0 0,-1 0-1 0 0,-2 0 1 0 0,0-1-1 0 0,-19 28 1 0 0,11-22-2405 0 0,-1-1-1 0 0,-28 28 1 0 0,16-23-3864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6.png"/><Relationship Id="rId18" Type="http://schemas.openxmlformats.org/officeDocument/2006/relationships/customXml" Target="../ink/ink8.xml"/><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image" Target="../media/image9.png"/><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85" name="Google Shape;85;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None/>
            </a:pPr>
            <a:r>
              <a:rPr lang="en-US" sz="6000"/>
              <a:t>Intro to Supervised Learning </a:t>
            </a:r>
            <a:endParaRPr/>
          </a:p>
          <a:p>
            <a:pPr marL="0" lvl="0" indent="0" algn="ctr" rtl="0">
              <a:lnSpc>
                <a:spcPct val="90000"/>
              </a:lnSpc>
              <a:spcBef>
                <a:spcPts val="1000"/>
              </a:spcBef>
              <a:spcAft>
                <a:spcPts val="0"/>
              </a:spcAft>
              <a:buClr>
                <a:schemeClr val="dk1"/>
              </a:buClr>
              <a:buSzPts val="5400"/>
              <a:buNone/>
            </a:pPr>
            <a:r>
              <a:rPr lang="en-US" sz="5400"/>
              <a:t>Linear Regression</a:t>
            </a:r>
            <a:endParaRPr/>
          </a:p>
          <a:p>
            <a:pPr marL="0" lvl="0" indent="0" algn="l" rtl="0">
              <a:lnSpc>
                <a:spcPct val="90000"/>
              </a:lnSpc>
              <a:spcBef>
                <a:spcPts val="1000"/>
              </a:spcBef>
              <a:spcAft>
                <a:spcPts val="0"/>
              </a:spcAft>
              <a:buClr>
                <a:schemeClr val="dk1"/>
              </a:buClr>
              <a:buSzPts val="2800"/>
              <a:buNone/>
            </a:pPr>
            <a:endParaRPr/>
          </a:p>
        </p:txBody>
      </p:sp>
      <p:pic>
        <p:nvPicPr>
          <p:cNvPr id="86" name="Google Shape;86;p1"/>
          <p:cNvPicPr preferRelativeResize="0"/>
          <p:nvPr/>
        </p:nvPicPr>
        <p:blipFill rotWithShape="1">
          <a:blip r:embed="rId3">
            <a:alphaModFix/>
          </a:blip>
          <a:srcRect/>
          <a:stretch/>
        </p:blipFill>
        <p:spPr>
          <a:xfrm>
            <a:off x="9079618" y="38554"/>
            <a:ext cx="2977402" cy="606225"/>
          </a:xfrm>
          <a:prstGeom prst="rect">
            <a:avLst/>
          </a:prstGeom>
          <a:noFill/>
          <a:ln>
            <a:noFill/>
          </a:ln>
        </p:spPr>
      </p:pic>
      <p:grpSp>
        <p:nvGrpSpPr>
          <p:cNvPr id="9" name="Group 8">
            <a:extLst>
              <a:ext uri="{FF2B5EF4-FFF2-40B4-BE49-F238E27FC236}">
                <a16:creationId xmlns:a16="http://schemas.microsoft.com/office/drawing/2014/main" id="{6A7B18A5-14D3-4EC9-A0A4-F82E335A86C5}"/>
              </a:ext>
            </a:extLst>
          </p:cNvPr>
          <p:cNvGrpSpPr/>
          <p:nvPr/>
        </p:nvGrpSpPr>
        <p:grpSpPr>
          <a:xfrm>
            <a:off x="2875174" y="4781322"/>
            <a:ext cx="2545200" cy="510840"/>
            <a:chOff x="2875174" y="4781322"/>
            <a:chExt cx="2545200" cy="51084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46ED85E-C46E-4C65-A45A-E8346218538F}"/>
                    </a:ext>
                  </a:extLst>
                </p14:cNvPr>
                <p14:cNvContentPartPr/>
                <p14:nvPr/>
              </p14:nvContentPartPr>
              <p14:xfrm>
                <a:off x="2875174" y="4781322"/>
                <a:ext cx="365760" cy="510840"/>
              </p14:xfrm>
            </p:contentPart>
          </mc:Choice>
          <mc:Fallback>
            <p:pic>
              <p:nvPicPr>
                <p:cNvPr id="2" name="Ink 1">
                  <a:extLst>
                    <a:ext uri="{FF2B5EF4-FFF2-40B4-BE49-F238E27FC236}">
                      <a16:creationId xmlns:a16="http://schemas.microsoft.com/office/drawing/2014/main" id="{E46ED85E-C46E-4C65-A45A-E8346218538F}"/>
                    </a:ext>
                  </a:extLst>
                </p:cNvPr>
                <p:cNvPicPr/>
                <p:nvPr/>
              </p:nvPicPr>
              <p:blipFill>
                <a:blip r:embed="rId5"/>
                <a:stretch>
                  <a:fillRect/>
                </a:stretch>
              </p:blipFill>
              <p:spPr>
                <a:xfrm>
                  <a:off x="2839174" y="4745322"/>
                  <a:ext cx="437400" cy="582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79151740-6A95-4C5B-8E0C-7D1E76DA59FB}"/>
                    </a:ext>
                  </a:extLst>
                </p14:cNvPr>
                <p14:cNvContentPartPr/>
                <p14:nvPr/>
              </p14:nvContentPartPr>
              <p14:xfrm>
                <a:off x="3397894" y="5027562"/>
                <a:ext cx="289080" cy="84240"/>
              </p14:xfrm>
            </p:contentPart>
          </mc:Choice>
          <mc:Fallback>
            <p:pic>
              <p:nvPicPr>
                <p:cNvPr id="3" name="Ink 2">
                  <a:extLst>
                    <a:ext uri="{FF2B5EF4-FFF2-40B4-BE49-F238E27FC236}">
                      <a16:creationId xmlns:a16="http://schemas.microsoft.com/office/drawing/2014/main" id="{79151740-6A95-4C5B-8E0C-7D1E76DA59FB}"/>
                    </a:ext>
                  </a:extLst>
                </p:cNvPr>
                <p:cNvPicPr/>
                <p:nvPr/>
              </p:nvPicPr>
              <p:blipFill>
                <a:blip r:embed="rId7"/>
                <a:stretch>
                  <a:fillRect/>
                </a:stretch>
              </p:blipFill>
              <p:spPr>
                <a:xfrm>
                  <a:off x="3362254" y="4991562"/>
                  <a:ext cx="360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619DF58F-1736-4C0A-9C7E-7A16F960382D}"/>
                    </a:ext>
                  </a:extLst>
                </p14:cNvPr>
                <p14:cNvContentPartPr/>
                <p14:nvPr/>
              </p14:nvContentPartPr>
              <p14:xfrm>
                <a:off x="3552334" y="4968522"/>
                <a:ext cx="793440" cy="241920"/>
              </p14:xfrm>
            </p:contentPart>
          </mc:Choice>
          <mc:Fallback>
            <p:pic>
              <p:nvPicPr>
                <p:cNvPr id="4" name="Ink 3">
                  <a:extLst>
                    <a:ext uri="{FF2B5EF4-FFF2-40B4-BE49-F238E27FC236}">
                      <a16:creationId xmlns:a16="http://schemas.microsoft.com/office/drawing/2014/main" id="{619DF58F-1736-4C0A-9C7E-7A16F960382D}"/>
                    </a:ext>
                  </a:extLst>
                </p:cNvPr>
                <p:cNvPicPr/>
                <p:nvPr/>
              </p:nvPicPr>
              <p:blipFill>
                <a:blip r:embed="rId9"/>
                <a:stretch>
                  <a:fillRect/>
                </a:stretch>
              </p:blipFill>
              <p:spPr>
                <a:xfrm>
                  <a:off x="3516694" y="4932522"/>
                  <a:ext cx="86508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A5E6DD7D-50FD-4EDD-981F-4C1B89C34A97}"/>
                    </a:ext>
                  </a:extLst>
                </p14:cNvPr>
                <p14:cNvContentPartPr/>
                <p14:nvPr/>
              </p14:nvContentPartPr>
              <p14:xfrm>
                <a:off x="4436494" y="4949802"/>
                <a:ext cx="603000" cy="228240"/>
              </p14:xfrm>
            </p:contentPart>
          </mc:Choice>
          <mc:Fallback>
            <p:pic>
              <p:nvPicPr>
                <p:cNvPr id="6" name="Ink 5">
                  <a:extLst>
                    <a:ext uri="{FF2B5EF4-FFF2-40B4-BE49-F238E27FC236}">
                      <a16:creationId xmlns:a16="http://schemas.microsoft.com/office/drawing/2014/main" id="{A5E6DD7D-50FD-4EDD-981F-4C1B89C34A97}"/>
                    </a:ext>
                  </a:extLst>
                </p:cNvPr>
                <p:cNvPicPr/>
                <p:nvPr/>
              </p:nvPicPr>
              <p:blipFill>
                <a:blip r:embed="rId11"/>
                <a:stretch>
                  <a:fillRect/>
                </a:stretch>
              </p:blipFill>
              <p:spPr>
                <a:xfrm>
                  <a:off x="4400494" y="4913802"/>
                  <a:ext cx="67464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C1B36BA6-F1F0-489D-B52D-15B9CE31B0B8}"/>
                    </a:ext>
                  </a:extLst>
                </p14:cNvPr>
                <p14:cNvContentPartPr/>
                <p14:nvPr/>
              </p14:nvContentPartPr>
              <p14:xfrm>
                <a:off x="5166934" y="4892202"/>
                <a:ext cx="253440" cy="309960"/>
              </p14:xfrm>
            </p:contentPart>
          </mc:Choice>
          <mc:Fallback>
            <p:pic>
              <p:nvPicPr>
                <p:cNvPr id="8" name="Ink 7">
                  <a:extLst>
                    <a:ext uri="{FF2B5EF4-FFF2-40B4-BE49-F238E27FC236}">
                      <a16:creationId xmlns:a16="http://schemas.microsoft.com/office/drawing/2014/main" id="{C1B36BA6-F1F0-489D-B52D-15B9CE31B0B8}"/>
                    </a:ext>
                  </a:extLst>
                </p:cNvPr>
                <p:cNvPicPr/>
                <p:nvPr/>
              </p:nvPicPr>
              <p:blipFill>
                <a:blip r:embed="rId13"/>
                <a:stretch>
                  <a:fillRect/>
                </a:stretch>
              </p:blipFill>
              <p:spPr>
                <a:xfrm>
                  <a:off x="5131294" y="4856562"/>
                  <a:ext cx="325080" cy="381600"/>
                </a:xfrm>
                <a:prstGeom prst="rect">
                  <a:avLst/>
                </a:prstGeom>
              </p:spPr>
            </p:pic>
          </mc:Fallback>
        </mc:AlternateContent>
      </p:grpSp>
      <p:grpSp>
        <p:nvGrpSpPr>
          <p:cNvPr id="15" name="Group 14">
            <a:extLst>
              <a:ext uri="{FF2B5EF4-FFF2-40B4-BE49-F238E27FC236}">
                <a16:creationId xmlns:a16="http://schemas.microsoft.com/office/drawing/2014/main" id="{BE8227D4-7D88-49B7-9FE2-8DACBB953F5A}"/>
              </a:ext>
            </a:extLst>
          </p:cNvPr>
          <p:cNvGrpSpPr/>
          <p:nvPr/>
        </p:nvGrpSpPr>
        <p:grpSpPr>
          <a:xfrm>
            <a:off x="7268614" y="4319082"/>
            <a:ext cx="2126520" cy="509400"/>
            <a:chOff x="7268614" y="4319082"/>
            <a:chExt cx="2126520" cy="509400"/>
          </a:xfrm>
        </p:grpSpPr>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1F3FBE9A-01B9-46C6-833F-7C9FAF85AD57}"/>
                    </a:ext>
                  </a:extLst>
                </p14:cNvPr>
                <p14:cNvContentPartPr/>
                <p14:nvPr/>
              </p14:nvContentPartPr>
              <p14:xfrm>
                <a:off x="7268614" y="4336362"/>
                <a:ext cx="228600" cy="492120"/>
              </p14:xfrm>
            </p:contentPart>
          </mc:Choice>
          <mc:Fallback>
            <p:pic>
              <p:nvPicPr>
                <p:cNvPr id="10" name="Ink 9">
                  <a:extLst>
                    <a:ext uri="{FF2B5EF4-FFF2-40B4-BE49-F238E27FC236}">
                      <a16:creationId xmlns:a16="http://schemas.microsoft.com/office/drawing/2014/main" id="{1F3FBE9A-01B9-46C6-833F-7C9FAF85AD57}"/>
                    </a:ext>
                  </a:extLst>
                </p:cNvPr>
                <p:cNvPicPr/>
                <p:nvPr/>
              </p:nvPicPr>
              <p:blipFill>
                <a:blip r:embed="rId15"/>
                <a:stretch>
                  <a:fillRect/>
                </a:stretch>
              </p:blipFill>
              <p:spPr>
                <a:xfrm>
                  <a:off x="7232974" y="4300722"/>
                  <a:ext cx="300240" cy="563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5E13BC83-17F0-40A6-8A4E-DEC510AF0D4B}"/>
                    </a:ext>
                  </a:extLst>
                </p14:cNvPr>
                <p14:cNvContentPartPr/>
                <p14:nvPr/>
              </p14:nvContentPartPr>
              <p14:xfrm>
                <a:off x="7732294" y="4319082"/>
                <a:ext cx="945720" cy="407520"/>
              </p14:xfrm>
            </p:contentPart>
          </mc:Choice>
          <mc:Fallback>
            <p:pic>
              <p:nvPicPr>
                <p:cNvPr id="11" name="Ink 10">
                  <a:extLst>
                    <a:ext uri="{FF2B5EF4-FFF2-40B4-BE49-F238E27FC236}">
                      <a16:creationId xmlns:a16="http://schemas.microsoft.com/office/drawing/2014/main" id="{5E13BC83-17F0-40A6-8A4E-DEC510AF0D4B}"/>
                    </a:ext>
                  </a:extLst>
                </p:cNvPr>
                <p:cNvPicPr/>
                <p:nvPr/>
              </p:nvPicPr>
              <p:blipFill>
                <a:blip r:embed="rId17"/>
                <a:stretch>
                  <a:fillRect/>
                </a:stretch>
              </p:blipFill>
              <p:spPr>
                <a:xfrm>
                  <a:off x="7696294" y="4283082"/>
                  <a:ext cx="1017360" cy="479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872AAD46-0846-491B-B082-E8E9FDFE86EE}"/>
                    </a:ext>
                  </a:extLst>
                </p14:cNvPr>
                <p14:cNvContentPartPr/>
                <p14:nvPr/>
              </p14:nvContentPartPr>
              <p14:xfrm>
                <a:off x="8842534" y="4337082"/>
                <a:ext cx="256320" cy="327600"/>
              </p14:xfrm>
            </p:contentPart>
          </mc:Choice>
          <mc:Fallback>
            <p:pic>
              <p:nvPicPr>
                <p:cNvPr id="12" name="Ink 11">
                  <a:extLst>
                    <a:ext uri="{FF2B5EF4-FFF2-40B4-BE49-F238E27FC236}">
                      <a16:creationId xmlns:a16="http://schemas.microsoft.com/office/drawing/2014/main" id="{872AAD46-0846-491B-B082-E8E9FDFE86EE}"/>
                    </a:ext>
                  </a:extLst>
                </p:cNvPr>
                <p:cNvPicPr/>
                <p:nvPr/>
              </p:nvPicPr>
              <p:blipFill>
                <a:blip r:embed="rId19"/>
                <a:stretch>
                  <a:fillRect/>
                </a:stretch>
              </p:blipFill>
              <p:spPr>
                <a:xfrm>
                  <a:off x="8806534" y="4301442"/>
                  <a:ext cx="32796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02100198-4537-4C44-8319-0657E4378816}"/>
                    </a:ext>
                  </a:extLst>
                </p14:cNvPr>
                <p14:cNvContentPartPr/>
                <p14:nvPr/>
              </p14:nvContentPartPr>
              <p14:xfrm>
                <a:off x="9316654" y="4426002"/>
                <a:ext cx="78480" cy="278640"/>
              </p14:xfrm>
            </p:contentPart>
          </mc:Choice>
          <mc:Fallback>
            <p:pic>
              <p:nvPicPr>
                <p:cNvPr id="14" name="Ink 13">
                  <a:extLst>
                    <a:ext uri="{FF2B5EF4-FFF2-40B4-BE49-F238E27FC236}">
                      <a16:creationId xmlns:a16="http://schemas.microsoft.com/office/drawing/2014/main" id="{02100198-4537-4C44-8319-0657E4378816}"/>
                    </a:ext>
                  </a:extLst>
                </p:cNvPr>
                <p:cNvPicPr/>
                <p:nvPr/>
              </p:nvPicPr>
              <p:blipFill>
                <a:blip r:embed="rId21"/>
                <a:stretch>
                  <a:fillRect/>
                </a:stretch>
              </p:blipFill>
              <p:spPr>
                <a:xfrm>
                  <a:off x="9280654" y="4390362"/>
                  <a:ext cx="150120" cy="350280"/>
                </a:xfrm>
                <a:prstGeom prst="rect">
                  <a:avLst/>
                </a:prstGeom>
              </p:spPr>
            </p:pic>
          </mc:Fallback>
        </mc:AlternateContent>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latin typeface="Calibri"/>
                <a:ea typeface="Calibri"/>
                <a:cs typeface="Calibri"/>
                <a:sym typeface="Calibri"/>
              </a:rPr>
              <a:t>Multiple regression</a:t>
            </a:r>
            <a:endParaRPr sz="3600" b="1">
              <a:latin typeface="Calibri"/>
              <a:ea typeface="Calibri"/>
              <a:cs typeface="Calibri"/>
              <a:sym typeface="Calibri"/>
            </a:endParaRPr>
          </a:p>
        </p:txBody>
      </p:sp>
      <p:sp>
        <p:nvSpPr>
          <p:cNvPr id="154" name="Google Shape;154;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Font typeface="Noto Sans Symbols"/>
              <a:buChar char="⮚"/>
            </a:pPr>
            <a:r>
              <a:rPr lang="en-US" sz="2000"/>
              <a:t>Till now we have seen a simple regression where we have one attribute or independent variable.</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However, in the real world, a data point has various important attributes and they need to be catered to while developing a regression model.</a:t>
            </a:r>
            <a:endParaRPr/>
          </a:p>
          <a:p>
            <a:pPr marL="0" lvl="0" indent="0" algn="l" rtl="0">
              <a:lnSpc>
                <a:spcPct val="90000"/>
              </a:lnSpc>
              <a:spcBef>
                <a:spcPts val="1000"/>
              </a:spcBef>
              <a:spcAft>
                <a:spcPts val="0"/>
              </a:spcAft>
              <a:buClr>
                <a:schemeClr val="dk1"/>
              </a:buClr>
              <a:buSzPts val="2000"/>
              <a:buNone/>
            </a:pPr>
            <a:endParaRPr sz="2000"/>
          </a:p>
          <a:p>
            <a:pPr marL="685800" lvl="1" indent="-228600" algn="l" rtl="0">
              <a:lnSpc>
                <a:spcPct val="90000"/>
              </a:lnSpc>
              <a:spcBef>
                <a:spcPts val="500"/>
              </a:spcBef>
              <a:spcAft>
                <a:spcPts val="0"/>
              </a:spcAft>
              <a:buClr>
                <a:schemeClr val="dk1"/>
              </a:buClr>
              <a:buSzPts val="1600"/>
              <a:buFont typeface="Noto Sans Symbols"/>
              <a:buChar char="⮚"/>
            </a:pPr>
            <a:r>
              <a:rPr lang="en-US" sz="1600"/>
              <a:t>Ex: predicting price of a house, we need to consider various attributes related with this house. Such a regression problem is an example of a multiple regression.</a:t>
            </a:r>
            <a:endParaRPr/>
          </a:p>
          <a:p>
            <a:pPr marL="685800" lvl="1" indent="-228600" algn="l" rtl="0">
              <a:lnSpc>
                <a:spcPct val="90000"/>
              </a:lnSpc>
              <a:spcBef>
                <a:spcPts val="500"/>
              </a:spcBef>
              <a:spcAft>
                <a:spcPts val="0"/>
              </a:spcAft>
              <a:buClr>
                <a:schemeClr val="dk1"/>
              </a:buClr>
              <a:buSzPts val="1600"/>
              <a:buFont typeface="Noto Sans Symbols"/>
              <a:buChar char="⮚"/>
            </a:pPr>
            <a:r>
              <a:rPr lang="en-US" sz="1600"/>
              <a:t>This can be represented by :  </a:t>
            </a:r>
            <a:r>
              <a:rPr lang="en-US" sz="1200"/>
              <a:t> </a:t>
            </a:r>
            <a:endParaRPr/>
          </a:p>
          <a:p>
            <a:pPr marL="685800" lvl="1" indent="-101600" algn="l" rtl="0">
              <a:lnSpc>
                <a:spcPct val="90000"/>
              </a:lnSpc>
              <a:spcBef>
                <a:spcPts val="500"/>
              </a:spcBef>
              <a:spcAft>
                <a:spcPts val="0"/>
              </a:spcAft>
              <a:buClr>
                <a:schemeClr val="dk1"/>
              </a:buClr>
              <a:buSzPts val="2000"/>
              <a:buFont typeface="Noto Sans Symbols"/>
              <a:buNone/>
            </a:pPr>
            <a:endParaRPr sz="2000"/>
          </a:p>
          <a:p>
            <a:pPr marL="457200" lvl="1" indent="0" algn="l" rtl="0">
              <a:lnSpc>
                <a:spcPct val="90000"/>
              </a:lnSpc>
              <a:spcBef>
                <a:spcPts val="500"/>
              </a:spcBef>
              <a:spcAft>
                <a:spcPts val="0"/>
              </a:spcAft>
              <a:buClr>
                <a:srgbClr val="0070C0"/>
              </a:buClr>
              <a:buSzPts val="2000"/>
              <a:buNone/>
            </a:pPr>
            <a:r>
              <a:rPr lang="en-US" sz="2000" i="1">
                <a:solidFill>
                  <a:srgbClr val="0070C0"/>
                </a:solidFill>
              </a:rPr>
              <a:t>target = constant1*feature1 + constant2*feature2 + constant3*feature3 + …..+ intercept</a:t>
            </a:r>
            <a:endParaRPr/>
          </a:p>
          <a:p>
            <a:pPr marL="457200" lvl="1" indent="0" algn="l" rtl="0">
              <a:lnSpc>
                <a:spcPct val="90000"/>
              </a:lnSpc>
              <a:spcBef>
                <a:spcPts val="500"/>
              </a:spcBef>
              <a:spcAft>
                <a:spcPts val="0"/>
              </a:spcAft>
              <a:buClr>
                <a:schemeClr val="dk1"/>
              </a:buClr>
              <a:buSzPts val="2000"/>
              <a:buNone/>
            </a:pPr>
            <a:endParaRPr sz="2000"/>
          </a:p>
          <a:p>
            <a:pPr marL="457200" lvl="1" indent="0" algn="l" rtl="0">
              <a:lnSpc>
                <a:spcPct val="90000"/>
              </a:lnSpc>
              <a:spcBef>
                <a:spcPts val="500"/>
              </a:spcBef>
              <a:spcAft>
                <a:spcPts val="0"/>
              </a:spcAft>
              <a:buClr>
                <a:schemeClr val="dk1"/>
              </a:buClr>
              <a:buSzPts val="2000"/>
              <a:buNone/>
            </a:pPr>
            <a:r>
              <a:rPr lang="en-US" sz="2000"/>
              <a:t>The model aims to find the constants and intercept such that this line is the best fit.</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Pros and Cons of Linear Regression</a:t>
            </a:r>
            <a:endParaRPr sz="3600">
              <a:latin typeface="Calibri"/>
              <a:ea typeface="Calibri"/>
              <a:cs typeface="Calibri"/>
              <a:sym typeface="Calibri"/>
            </a:endParaRPr>
          </a:p>
        </p:txBody>
      </p:sp>
      <p:sp>
        <p:nvSpPr>
          <p:cNvPr id="160" name="Google Shape;160;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b="1"/>
              <a:t>Advantages</a:t>
            </a:r>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a:t> Simple to implement and easier to interpret the outputs coefficient.</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b="1"/>
              <a:t>Disadvantages</a:t>
            </a:r>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a:t>Assumes a linear relationships between dependent and independent variables.</a:t>
            </a:r>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a:t>Outliers can have huge effects on regression.</a:t>
            </a:r>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a:t>Linear Regression assume independence between attributes.</a:t>
            </a:r>
            <a:endParaRPr sz="2400"/>
          </a:p>
          <a:p>
            <a:pPr marL="0" lvl="0" indent="0" algn="l" rtl="0">
              <a:lnSpc>
                <a:spcPct val="90000"/>
              </a:lnSpc>
              <a:spcBef>
                <a:spcPts val="1000"/>
              </a:spcBef>
              <a:spcAft>
                <a:spcPts val="0"/>
              </a:spcAft>
              <a:buClr>
                <a:schemeClr val="dk1"/>
              </a:buClr>
              <a:buSzPts val="2400"/>
              <a:buNone/>
            </a:pPr>
            <a:endParaRPr sz="2400"/>
          </a:p>
        </p:txBody>
      </p:sp>
      <p:pic>
        <p:nvPicPr>
          <p:cNvPr id="161" name="Google Shape;161;p11"/>
          <p:cNvPicPr preferRelativeResize="0"/>
          <p:nvPr/>
        </p:nvPicPr>
        <p:blipFill rotWithShape="1">
          <a:blip r:embed="rId3">
            <a:alphaModFix/>
          </a:blip>
          <a:srcRect/>
          <a:stretch/>
        </p:blipFill>
        <p:spPr>
          <a:xfrm>
            <a:off x="9118806" y="-5456"/>
            <a:ext cx="2977402" cy="60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Case Study</a:t>
            </a:r>
            <a:endParaRPr sz="3600">
              <a:latin typeface="Calibri"/>
              <a:ea typeface="Calibri"/>
              <a:cs typeface="Calibri"/>
              <a:sym typeface="Calibri"/>
            </a:endParaRPr>
          </a:p>
        </p:txBody>
      </p:sp>
      <p:sp>
        <p:nvSpPr>
          <p:cNvPr id="167" name="Google Shape;167;p12"/>
          <p:cNvSpPr txBox="1">
            <a:spLocks noGrp="1"/>
          </p:cNvSpPr>
          <p:nvPr>
            <p:ph type="body" idx="1"/>
          </p:nvPr>
        </p:nvSpPr>
        <p:spPr>
          <a:xfrm>
            <a:off x="838200" y="1593669"/>
            <a:ext cx="10515600" cy="458329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b="1"/>
          </a:p>
          <a:p>
            <a:pPr marL="0" lvl="0" indent="0" algn="l" rtl="0">
              <a:lnSpc>
                <a:spcPct val="90000"/>
              </a:lnSpc>
              <a:spcBef>
                <a:spcPts val="1000"/>
              </a:spcBef>
              <a:spcAft>
                <a:spcPts val="0"/>
              </a:spcAft>
              <a:buClr>
                <a:schemeClr val="dk1"/>
              </a:buClr>
              <a:buSzPts val="2000"/>
              <a:buNone/>
            </a:pPr>
            <a:r>
              <a:rPr lang="en-US" sz="2000" b="1"/>
              <a:t>Problem :</a:t>
            </a:r>
            <a:endParaRPr/>
          </a:p>
          <a:p>
            <a:pPr marL="0" lvl="0" indent="0" algn="l" rtl="0">
              <a:lnSpc>
                <a:spcPct val="90000"/>
              </a:lnSpc>
              <a:spcBef>
                <a:spcPts val="1000"/>
              </a:spcBef>
              <a:spcAft>
                <a:spcPts val="0"/>
              </a:spcAft>
              <a:buClr>
                <a:schemeClr val="dk1"/>
              </a:buClr>
              <a:buSzPts val="2000"/>
              <a:buNone/>
            </a:pPr>
            <a:r>
              <a:rPr lang="en-US" sz="2000"/>
              <a:t>A certain bank wants to predict the credit loss based on the details provided by the customer while applying for loan. These details are Age, Years of Experience, Number of cars, Gender, Marital Status.</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The objective is to come up with a regression model which can predict the credit loss based on the above parameters . Here are the details about the data set.</a:t>
            </a:r>
            <a:endParaRPr sz="2000"/>
          </a:p>
        </p:txBody>
      </p:sp>
      <p:pic>
        <p:nvPicPr>
          <p:cNvPr id="168" name="Google Shape;168;p12"/>
          <p:cNvPicPr preferRelativeResize="0"/>
          <p:nvPr/>
        </p:nvPicPr>
        <p:blipFill rotWithShape="1">
          <a:blip r:embed="rId3">
            <a:alphaModFix/>
          </a:blip>
          <a:srcRect/>
          <a:stretch/>
        </p:blipFill>
        <p:spPr>
          <a:xfrm>
            <a:off x="9118806" y="-5456"/>
            <a:ext cx="2977402" cy="60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t>Case Study Contd.</a:t>
            </a:r>
            <a:endParaRPr sz="3600" b="1"/>
          </a:p>
        </p:txBody>
      </p:sp>
      <p:sp>
        <p:nvSpPr>
          <p:cNvPr id="174" name="Google Shape;17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b="1"/>
              <a:t>Data Attributes:</a:t>
            </a:r>
            <a:endParaRPr/>
          </a:p>
          <a:p>
            <a:pPr marL="228600" lvl="0" indent="-228600" algn="l" rtl="0">
              <a:lnSpc>
                <a:spcPct val="90000"/>
              </a:lnSpc>
              <a:spcBef>
                <a:spcPts val="1000"/>
              </a:spcBef>
              <a:spcAft>
                <a:spcPts val="0"/>
              </a:spcAft>
              <a:buClr>
                <a:schemeClr val="dk1"/>
              </a:buClr>
              <a:buSzPts val="2000"/>
              <a:buChar char="•"/>
            </a:pPr>
            <a:r>
              <a:rPr lang="en-US" sz="2000"/>
              <a:t>Ac_no: The account of customer used as identifier.</a:t>
            </a:r>
            <a:endParaRPr/>
          </a:p>
          <a:p>
            <a:pPr marL="228600" lvl="0" indent="-228600" algn="l" rtl="0">
              <a:lnSpc>
                <a:spcPct val="90000"/>
              </a:lnSpc>
              <a:spcBef>
                <a:spcPts val="1000"/>
              </a:spcBef>
              <a:spcAft>
                <a:spcPts val="0"/>
              </a:spcAft>
              <a:buClr>
                <a:schemeClr val="dk1"/>
              </a:buClr>
              <a:buSzPts val="2000"/>
              <a:buChar char="•"/>
            </a:pPr>
            <a:r>
              <a:rPr lang="en-US" sz="2000"/>
              <a:t>Age: Age of the borrower</a:t>
            </a:r>
            <a:endParaRPr/>
          </a:p>
          <a:p>
            <a:pPr marL="228600" lvl="0" indent="-228600" algn="l" rtl="0">
              <a:lnSpc>
                <a:spcPct val="90000"/>
              </a:lnSpc>
              <a:spcBef>
                <a:spcPts val="1000"/>
              </a:spcBef>
              <a:spcAft>
                <a:spcPts val="0"/>
              </a:spcAft>
              <a:buClr>
                <a:schemeClr val="dk1"/>
              </a:buClr>
              <a:buSzPts val="2000"/>
              <a:buChar char="•"/>
            </a:pPr>
            <a:r>
              <a:rPr lang="en-US" sz="2000"/>
              <a:t>Years of experience: Working experience</a:t>
            </a:r>
            <a:endParaRPr/>
          </a:p>
          <a:p>
            <a:pPr marL="228600" lvl="0" indent="-228600" algn="l" rtl="0">
              <a:lnSpc>
                <a:spcPct val="90000"/>
              </a:lnSpc>
              <a:spcBef>
                <a:spcPts val="1000"/>
              </a:spcBef>
              <a:spcAft>
                <a:spcPts val="0"/>
              </a:spcAft>
              <a:buClr>
                <a:schemeClr val="dk1"/>
              </a:buClr>
              <a:buSzPts val="2000"/>
              <a:buChar char="•"/>
            </a:pPr>
            <a:r>
              <a:rPr lang="en-US" sz="2000"/>
              <a:t>Number of vehicles: Number of cars possessed</a:t>
            </a:r>
            <a:endParaRPr/>
          </a:p>
          <a:p>
            <a:pPr marL="228600" lvl="0" indent="-228600" algn="l" rtl="0">
              <a:lnSpc>
                <a:spcPct val="90000"/>
              </a:lnSpc>
              <a:spcBef>
                <a:spcPts val="1000"/>
              </a:spcBef>
              <a:spcAft>
                <a:spcPts val="0"/>
              </a:spcAft>
              <a:buClr>
                <a:schemeClr val="dk1"/>
              </a:buClr>
              <a:buSzPts val="2000"/>
              <a:buChar char="•"/>
            </a:pPr>
            <a:r>
              <a:rPr lang="en-US" sz="2000"/>
              <a:t>Gender: M/F</a:t>
            </a:r>
            <a:endParaRPr/>
          </a:p>
          <a:p>
            <a:pPr marL="228600" lvl="0" indent="-228600" algn="l" rtl="0">
              <a:lnSpc>
                <a:spcPct val="90000"/>
              </a:lnSpc>
              <a:spcBef>
                <a:spcPts val="1000"/>
              </a:spcBef>
              <a:spcAft>
                <a:spcPts val="0"/>
              </a:spcAft>
              <a:buClr>
                <a:schemeClr val="dk1"/>
              </a:buClr>
              <a:buSzPts val="2000"/>
              <a:buChar char="•"/>
            </a:pPr>
            <a:r>
              <a:rPr lang="en-US" sz="2000"/>
              <a:t>Losses in thousands: Target variable</a:t>
            </a:r>
            <a:endParaRPr sz="2000"/>
          </a:p>
        </p:txBody>
      </p:sp>
      <p:pic>
        <p:nvPicPr>
          <p:cNvPr id="175" name="Google Shape;175;p13"/>
          <p:cNvPicPr preferRelativeResize="0"/>
          <p:nvPr/>
        </p:nvPicPr>
        <p:blipFill rotWithShape="1">
          <a:blip r:embed="rId3">
            <a:alphaModFix/>
          </a:blip>
          <a:srcRect/>
          <a:stretch/>
        </p:blipFill>
        <p:spPr>
          <a:xfrm>
            <a:off x="9118806" y="-5456"/>
            <a:ext cx="2977402" cy="60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t>Case Study Contd.</a:t>
            </a:r>
            <a:endParaRPr sz="3600" b="1"/>
          </a:p>
        </p:txBody>
      </p:sp>
      <p:sp>
        <p:nvSpPr>
          <p:cNvPr id="181" name="Google Shape;18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b="1"/>
              <a:t>Steps to follow:</a:t>
            </a:r>
            <a:endParaRPr/>
          </a:p>
          <a:p>
            <a:pPr marL="228600" lvl="0" indent="-10160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Import libraries</a:t>
            </a:r>
            <a:endParaRPr/>
          </a:p>
          <a:p>
            <a:pPr marL="228600" lvl="0" indent="-228600" algn="l" rtl="0">
              <a:lnSpc>
                <a:spcPct val="90000"/>
              </a:lnSpc>
              <a:spcBef>
                <a:spcPts val="1000"/>
              </a:spcBef>
              <a:spcAft>
                <a:spcPts val="0"/>
              </a:spcAft>
              <a:buClr>
                <a:schemeClr val="dk1"/>
              </a:buClr>
              <a:buSzPts val="2000"/>
              <a:buChar char="•"/>
            </a:pPr>
            <a:r>
              <a:rPr lang="en-US" sz="2000"/>
              <a:t>Get the data</a:t>
            </a:r>
            <a:endParaRPr/>
          </a:p>
          <a:p>
            <a:pPr marL="228600" lvl="0" indent="-228600" algn="l" rtl="0">
              <a:lnSpc>
                <a:spcPct val="90000"/>
              </a:lnSpc>
              <a:spcBef>
                <a:spcPts val="1000"/>
              </a:spcBef>
              <a:spcAft>
                <a:spcPts val="0"/>
              </a:spcAft>
              <a:buClr>
                <a:schemeClr val="dk1"/>
              </a:buClr>
              <a:buSzPts val="2000"/>
              <a:buChar char="•"/>
            </a:pPr>
            <a:r>
              <a:rPr lang="en-US" sz="2000"/>
              <a:t>Find top 5 headings from the data</a:t>
            </a:r>
            <a:endParaRPr/>
          </a:p>
          <a:p>
            <a:pPr marL="228600" lvl="0" indent="-228600" algn="l" rtl="0">
              <a:lnSpc>
                <a:spcPct val="90000"/>
              </a:lnSpc>
              <a:spcBef>
                <a:spcPts val="1000"/>
              </a:spcBef>
              <a:spcAft>
                <a:spcPts val="0"/>
              </a:spcAft>
              <a:buClr>
                <a:schemeClr val="dk1"/>
              </a:buClr>
              <a:buSzPts val="2000"/>
              <a:buChar char="•"/>
            </a:pPr>
            <a:r>
              <a:rPr lang="en-US" sz="2000"/>
              <a:t>Plot histograms</a:t>
            </a:r>
            <a:endParaRPr/>
          </a:p>
          <a:p>
            <a:pPr marL="228600" lvl="0" indent="-228600" algn="l" rtl="0">
              <a:lnSpc>
                <a:spcPct val="90000"/>
              </a:lnSpc>
              <a:spcBef>
                <a:spcPts val="1000"/>
              </a:spcBef>
              <a:spcAft>
                <a:spcPts val="0"/>
              </a:spcAft>
              <a:buClr>
                <a:schemeClr val="dk1"/>
              </a:buClr>
              <a:buSzPts val="2000"/>
              <a:buChar char="•"/>
            </a:pPr>
            <a:r>
              <a:rPr lang="en-US" sz="2000"/>
              <a:t>Find the correlation between variables.</a:t>
            </a:r>
            <a:endParaRPr/>
          </a:p>
          <a:p>
            <a:pPr marL="228600" lvl="0" indent="-228600" algn="l" rtl="0">
              <a:lnSpc>
                <a:spcPct val="90000"/>
              </a:lnSpc>
              <a:spcBef>
                <a:spcPts val="1000"/>
              </a:spcBef>
              <a:spcAft>
                <a:spcPts val="0"/>
              </a:spcAft>
              <a:buClr>
                <a:schemeClr val="dk1"/>
              </a:buClr>
              <a:buSzPts val="2000"/>
              <a:buChar char="•"/>
            </a:pPr>
            <a:r>
              <a:rPr lang="en-US" sz="2000"/>
              <a:t>Drop variables which are of no use to the model.</a:t>
            </a:r>
            <a:endParaRPr/>
          </a:p>
          <a:p>
            <a:pPr marL="228600" lvl="0" indent="-228600" algn="l" rtl="0">
              <a:lnSpc>
                <a:spcPct val="90000"/>
              </a:lnSpc>
              <a:spcBef>
                <a:spcPts val="1000"/>
              </a:spcBef>
              <a:spcAft>
                <a:spcPts val="0"/>
              </a:spcAft>
              <a:buClr>
                <a:schemeClr val="dk1"/>
              </a:buClr>
              <a:buSzPts val="2000"/>
              <a:buChar char="•"/>
            </a:pPr>
            <a:r>
              <a:rPr lang="en-US" sz="2000"/>
              <a:t>Find the model using coefficients</a:t>
            </a:r>
            <a:endParaRPr sz="2000"/>
          </a:p>
        </p:txBody>
      </p:sp>
      <p:pic>
        <p:nvPicPr>
          <p:cNvPr id="182" name="Google Shape;182;p14"/>
          <p:cNvPicPr preferRelativeResize="0"/>
          <p:nvPr/>
        </p:nvPicPr>
        <p:blipFill rotWithShape="1">
          <a:blip r:embed="rId3">
            <a:alphaModFix/>
          </a:blip>
          <a:srcRect/>
          <a:stretch/>
        </p:blipFill>
        <p:spPr>
          <a:xfrm>
            <a:off x="9118806" y="-5456"/>
            <a:ext cx="2977402" cy="60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15"/>
          <p:cNvPicPr preferRelativeResize="0"/>
          <p:nvPr/>
        </p:nvPicPr>
        <p:blipFill rotWithShape="1">
          <a:blip r:embed="rId3">
            <a:alphaModFix/>
          </a:blip>
          <a:srcRect/>
          <a:stretch/>
        </p:blipFill>
        <p:spPr>
          <a:xfrm>
            <a:off x="7435528" y="3907480"/>
            <a:ext cx="4359275" cy="2663825"/>
          </a:xfrm>
          <a:prstGeom prst="rect">
            <a:avLst/>
          </a:prstGeom>
          <a:noFill/>
          <a:ln>
            <a:noFill/>
          </a:ln>
        </p:spPr>
      </p:pic>
      <p:sp>
        <p:nvSpPr>
          <p:cNvPr id="188" name="Google Shape;188;p15"/>
          <p:cNvSpPr/>
          <p:nvPr/>
        </p:nvSpPr>
        <p:spPr>
          <a:xfrm>
            <a:off x="1602982" y="912297"/>
            <a:ext cx="321671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Questions if any…</a:t>
            </a:r>
            <a:endParaRPr sz="3200" b="1">
              <a:solidFill>
                <a:schemeClr val="dk1"/>
              </a:solidFill>
              <a:latin typeface="Calibri"/>
              <a:ea typeface="Calibri"/>
              <a:cs typeface="Calibri"/>
              <a:sym typeface="Calibri"/>
            </a:endParaRPr>
          </a:p>
        </p:txBody>
      </p:sp>
      <p:pic>
        <p:nvPicPr>
          <p:cNvPr id="189" name="Google Shape;189;p15"/>
          <p:cNvPicPr preferRelativeResize="0"/>
          <p:nvPr/>
        </p:nvPicPr>
        <p:blipFill rotWithShape="1">
          <a:blip r:embed="rId4">
            <a:alphaModFix/>
          </a:blip>
          <a:srcRect/>
          <a:stretch/>
        </p:blipFill>
        <p:spPr>
          <a:xfrm>
            <a:off x="9118806" y="-5456"/>
            <a:ext cx="2977402" cy="60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838200" y="365125"/>
            <a:ext cx="10515600" cy="201231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Intro to supervised learning and Linear Regression – Topics</a:t>
            </a:r>
            <a:br>
              <a:rPr lang="en-US" sz="3600" b="1"/>
            </a:br>
            <a:endParaRPr sz="3600" b="1"/>
          </a:p>
        </p:txBody>
      </p:sp>
      <p:sp>
        <p:nvSpPr>
          <p:cNvPr id="92" name="Google Shape;92;p2"/>
          <p:cNvSpPr txBox="1">
            <a:spLocks noGrp="1"/>
          </p:cNvSpPr>
          <p:nvPr>
            <p:ph type="body" idx="1"/>
          </p:nvPr>
        </p:nvSpPr>
        <p:spPr>
          <a:xfrm>
            <a:off x="838200" y="1972490"/>
            <a:ext cx="10515600" cy="44544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Machine Learning:</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Intro to machine learning, learning from data.</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Supervised and Unsupervised learning, , train - test data.</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Overfitting and Under fitting</a:t>
            </a:r>
            <a:endParaRPr sz="2000"/>
          </a:p>
          <a:p>
            <a:pPr marL="228600" lvl="0" indent="-101600" algn="l" rtl="0">
              <a:lnSpc>
                <a:spcPct val="90000"/>
              </a:lnSpc>
              <a:spcBef>
                <a:spcPts val="1000"/>
              </a:spcBef>
              <a:spcAft>
                <a:spcPts val="0"/>
              </a:spcAft>
              <a:buClr>
                <a:schemeClr val="dk1"/>
              </a:buClr>
              <a:buSzPts val="2000"/>
              <a:buFont typeface="Noto Sans Symbols"/>
              <a:buNone/>
            </a:pPr>
            <a:endParaRPr sz="2000"/>
          </a:p>
          <a:p>
            <a:pPr marL="0" lvl="0" indent="0" algn="l" rtl="0">
              <a:lnSpc>
                <a:spcPct val="90000"/>
              </a:lnSpc>
              <a:spcBef>
                <a:spcPts val="1000"/>
              </a:spcBef>
              <a:spcAft>
                <a:spcPts val="0"/>
              </a:spcAft>
              <a:buClr>
                <a:schemeClr val="dk1"/>
              </a:buClr>
              <a:buSzPts val="2400"/>
              <a:buNone/>
            </a:pPr>
            <a:r>
              <a:rPr lang="en-US" sz="2400"/>
              <a:t>Linear Regression:</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Linear relation between two variables, measures of association – correlation and covariance.</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A simple fit, best fit line – measure of a regression fit.</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Multiple regression</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R squared.</a:t>
            </a:r>
            <a:endParaRPr sz="2000"/>
          </a:p>
        </p:txBody>
      </p:sp>
      <p:pic>
        <p:nvPicPr>
          <p:cNvPr id="93" name="Google Shape;93;p2"/>
          <p:cNvPicPr preferRelativeResize="0"/>
          <p:nvPr/>
        </p:nvPicPr>
        <p:blipFill rotWithShape="1">
          <a:blip r:embed="rId3">
            <a:alphaModFix/>
          </a:blip>
          <a:srcRect/>
          <a:stretch/>
        </p:blipFill>
        <p:spPr>
          <a:xfrm>
            <a:off x="9214598" y="-5456"/>
            <a:ext cx="2977402" cy="60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t>Machine Learning</a:t>
            </a:r>
            <a:endParaRPr sz="3600" b="1"/>
          </a:p>
        </p:txBody>
      </p:sp>
      <p:sp>
        <p:nvSpPr>
          <p:cNvPr id="99" name="Google Shape;99;p3"/>
          <p:cNvSpPr txBox="1">
            <a:spLocks noGrp="1"/>
          </p:cNvSpPr>
          <p:nvPr>
            <p:ph type="body" idx="1"/>
          </p:nvPr>
        </p:nvSpPr>
        <p:spPr>
          <a:xfrm>
            <a:off x="838200" y="1567543"/>
            <a:ext cx="10515600" cy="460942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Font typeface="Noto Sans Symbols"/>
              <a:buChar char="⮚"/>
            </a:pPr>
            <a:r>
              <a:rPr lang="en-US" sz="2000"/>
              <a:t>The ability of a computer to do some task without being explicitly programmed.</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The ability to do the tasks come from the underlying model which is the result of the learning process.</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The model is generated by learning from huge volume of data, huge both in breadth and depth reflecting the real world in which the processes are performed.</a:t>
            </a:r>
            <a:endParaRPr/>
          </a:p>
          <a:p>
            <a:pPr marL="228600" lvl="0" indent="-101600" algn="l" rtl="0">
              <a:lnSpc>
                <a:spcPct val="90000"/>
              </a:lnSpc>
              <a:spcBef>
                <a:spcPts val="1000"/>
              </a:spcBef>
              <a:spcAft>
                <a:spcPts val="0"/>
              </a:spcAft>
              <a:buClr>
                <a:schemeClr val="dk1"/>
              </a:buClr>
              <a:buSzPts val="2000"/>
              <a:buFont typeface="Noto Sans Symbols"/>
              <a:buNone/>
            </a:pPr>
            <a:endParaRPr sz="2000"/>
          </a:p>
          <a:p>
            <a:pPr marL="0" lvl="0" indent="0" algn="l" rtl="0">
              <a:lnSpc>
                <a:spcPct val="90000"/>
              </a:lnSpc>
              <a:spcBef>
                <a:spcPts val="1000"/>
              </a:spcBef>
              <a:spcAft>
                <a:spcPts val="0"/>
              </a:spcAft>
              <a:buClr>
                <a:schemeClr val="dk1"/>
              </a:buClr>
              <a:buSzPts val="2600"/>
              <a:buNone/>
            </a:pPr>
            <a:r>
              <a:rPr lang="en-US" sz="2600"/>
              <a:t>What machine learning algorithms do?</a:t>
            </a:r>
            <a:endParaRPr/>
          </a:p>
          <a:p>
            <a:pPr marL="0" lvl="0" indent="0" algn="l" rtl="0">
              <a:lnSpc>
                <a:spcPct val="90000"/>
              </a:lnSpc>
              <a:spcBef>
                <a:spcPts val="1000"/>
              </a:spcBef>
              <a:spcAft>
                <a:spcPts val="0"/>
              </a:spcAft>
              <a:buClr>
                <a:schemeClr val="dk1"/>
              </a:buClr>
              <a:buSzPts val="1400"/>
              <a:buNone/>
            </a:pPr>
            <a:endParaRPr sz="1400" b="1"/>
          </a:p>
          <a:p>
            <a:pPr marL="228600" lvl="0" indent="-228600" algn="l" rtl="0">
              <a:lnSpc>
                <a:spcPct val="90000"/>
              </a:lnSpc>
              <a:spcBef>
                <a:spcPts val="1000"/>
              </a:spcBef>
              <a:spcAft>
                <a:spcPts val="0"/>
              </a:spcAft>
              <a:buClr>
                <a:schemeClr val="dk1"/>
              </a:buClr>
              <a:buSzPts val="2000"/>
              <a:buFont typeface="Noto Sans Symbols"/>
              <a:buChar char="⮚"/>
            </a:pPr>
            <a:r>
              <a:rPr lang="en-US" sz="2000"/>
              <a:t>Search through the data to look for patterns in form of trends, cycles, associations, etc.</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Express these patterns as mathematical structures.</a:t>
            </a:r>
            <a:endParaRPr sz="2000"/>
          </a:p>
          <a:p>
            <a:pPr marL="0" lvl="0" indent="0" algn="l" rtl="0">
              <a:lnSpc>
                <a:spcPct val="90000"/>
              </a:lnSpc>
              <a:spcBef>
                <a:spcPts val="1000"/>
              </a:spcBef>
              <a:spcAft>
                <a:spcPts val="0"/>
              </a:spcAft>
              <a:buClr>
                <a:schemeClr val="dk1"/>
              </a:buClr>
              <a:buSzPts val="2400"/>
              <a:buNone/>
            </a:pPr>
            <a:endParaRPr sz="2400"/>
          </a:p>
        </p:txBody>
      </p:sp>
      <p:pic>
        <p:nvPicPr>
          <p:cNvPr id="100" name="Google Shape;100;p3"/>
          <p:cNvPicPr preferRelativeResize="0"/>
          <p:nvPr/>
        </p:nvPicPr>
        <p:blipFill rotWithShape="1">
          <a:blip r:embed="rId3">
            <a:alphaModFix/>
          </a:blip>
          <a:srcRect/>
          <a:stretch/>
        </p:blipFill>
        <p:spPr>
          <a:xfrm>
            <a:off x="9214598" y="-5456"/>
            <a:ext cx="2977402" cy="60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838200" y="365126"/>
            <a:ext cx="10515600" cy="10397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t>Machine Learning Contd.</a:t>
            </a:r>
            <a:endParaRPr sz="3600" b="1"/>
          </a:p>
        </p:txBody>
      </p:sp>
      <p:pic>
        <p:nvPicPr>
          <p:cNvPr id="106" name="Google Shape;106;p4"/>
          <p:cNvPicPr preferRelativeResize="0"/>
          <p:nvPr/>
        </p:nvPicPr>
        <p:blipFill rotWithShape="1">
          <a:blip r:embed="rId3">
            <a:alphaModFix/>
          </a:blip>
          <a:srcRect/>
          <a:stretch/>
        </p:blipFill>
        <p:spPr>
          <a:xfrm>
            <a:off x="9118806" y="-5456"/>
            <a:ext cx="2977402" cy="606225"/>
          </a:xfrm>
          <a:prstGeom prst="rect">
            <a:avLst/>
          </a:prstGeom>
          <a:noFill/>
          <a:ln>
            <a:noFill/>
          </a:ln>
        </p:spPr>
      </p:pic>
      <p:sp>
        <p:nvSpPr>
          <p:cNvPr id="107" name="Google Shape;107;p4"/>
          <p:cNvSpPr txBox="1">
            <a:spLocks noGrp="1"/>
          </p:cNvSpPr>
          <p:nvPr>
            <p:ph type="body" idx="1"/>
          </p:nvPr>
        </p:nvSpPr>
        <p:spPr>
          <a:xfrm>
            <a:off x="838200" y="1404900"/>
            <a:ext cx="10515600" cy="47720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A data point in a real world comprises of different attributes which identify it as an entity. Such data points come together to form a data set to be learned from in a mathematical space.</a:t>
            </a:r>
            <a:endParaRPr/>
          </a:p>
          <a:p>
            <a:pPr marL="0" lvl="0" indent="0" algn="l" rtl="0">
              <a:lnSpc>
                <a:spcPct val="90000"/>
              </a:lnSpc>
              <a:spcBef>
                <a:spcPts val="1000"/>
              </a:spcBef>
              <a:spcAft>
                <a:spcPts val="0"/>
              </a:spcAft>
              <a:buClr>
                <a:schemeClr val="dk1"/>
              </a:buClr>
              <a:buSzPts val="2800"/>
              <a:buNone/>
            </a:pPr>
            <a:endParaRPr/>
          </a:p>
        </p:txBody>
      </p:sp>
      <p:pic>
        <p:nvPicPr>
          <p:cNvPr id="108" name="Google Shape;108;p4"/>
          <p:cNvPicPr preferRelativeResize="0"/>
          <p:nvPr/>
        </p:nvPicPr>
        <p:blipFill rotWithShape="1">
          <a:blip r:embed="rId4">
            <a:alphaModFix/>
          </a:blip>
          <a:srcRect/>
          <a:stretch/>
        </p:blipFill>
        <p:spPr>
          <a:xfrm>
            <a:off x="838200" y="3111052"/>
            <a:ext cx="5172797" cy="2915057"/>
          </a:xfrm>
          <a:prstGeom prst="rect">
            <a:avLst/>
          </a:prstGeom>
          <a:noFill/>
          <a:ln>
            <a:noFill/>
          </a:ln>
        </p:spPr>
      </p:pic>
      <p:pic>
        <p:nvPicPr>
          <p:cNvPr id="109" name="Google Shape;109;p4"/>
          <p:cNvPicPr preferRelativeResize="0"/>
          <p:nvPr/>
        </p:nvPicPr>
        <p:blipFill rotWithShape="1">
          <a:blip r:embed="rId5">
            <a:alphaModFix/>
          </a:blip>
          <a:srcRect/>
          <a:stretch/>
        </p:blipFill>
        <p:spPr>
          <a:xfrm>
            <a:off x="6222802" y="3111052"/>
            <a:ext cx="5792008" cy="34866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838200" y="796200"/>
            <a:ext cx="10515600" cy="10848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t>Supervised Machine Learning</a:t>
            </a:r>
            <a:br>
              <a:rPr lang="en-US" sz="3600" b="1"/>
            </a:br>
            <a:endParaRPr sz="3600" b="1"/>
          </a:p>
        </p:txBody>
      </p:sp>
      <p:sp>
        <p:nvSpPr>
          <p:cNvPr id="115" name="Google Shape;115;p5"/>
          <p:cNvSpPr txBox="1">
            <a:spLocks noGrp="1"/>
          </p:cNvSpPr>
          <p:nvPr>
            <p:ph type="body" idx="1"/>
          </p:nvPr>
        </p:nvSpPr>
        <p:spPr>
          <a:xfrm>
            <a:off x="838200" y="1789611"/>
            <a:ext cx="10515600" cy="4387352"/>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1850"/>
              <a:buFont typeface="Noto Sans Symbols"/>
              <a:buChar char="⮚"/>
            </a:pPr>
            <a:r>
              <a:rPr lang="en-US" sz="1850"/>
              <a:t>Class of machine learning that work on externally supplied instances in form of predictor attributes and </a:t>
            </a:r>
            <a:r>
              <a:rPr lang="en-US" sz="1850" b="1"/>
              <a:t>associated target values</a:t>
            </a:r>
            <a:r>
              <a:rPr lang="en-US" sz="1850"/>
              <a:t>.</a:t>
            </a:r>
            <a:endParaRPr/>
          </a:p>
          <a:p>
            <a:pPr marL="228600" lvl="0" indent="-111125" algn="l" rtl="0">
              <a:lnSpc>
                <a:spcPct val="70000"/>
              </a:lnSpc>
              <a:spcBef>
                <a:spcPts val="1000"/>
              </a:spcBef>
              <a:spcAft>
                <a:spcPts val="0"/>
              </a:spcAft>
              <a:buClr>
                <a:schemeClr val="dk1"/>
              </a:buClr>
              <a:buSzPts val="1850"/>
              <a:buFont typeface="Noto Sans Symbols"/>
              <a:buNone/>
            </a:pPr>
            <a:endParaRPr sz="1850"/>
          </a:p>
          <a:p>
            <a:pPr marL="228600" lvl="0" indent="-228600" algn="l" rtl="0">
              <a:lnSpc>
                <a:spcPct val="70000"/>
              </a:lnSpc>
              <a:spcBef>
                <a:spcPts val="1000"/>
              </a:spcBef>
              <a:spcAft>
                <a:spcPts val="0"/>
              </a:spcAft>
              <a:buClr>
                <a:schemeClr val="dk1"/>
              </a:buClr>
              <a:buSzPts val="1850"/>
              <a:buFont typeface="Noto Sans Symbols"/>
              <a:buChar char="⮚"/>
            </a:pPr>
            <a:r>
              <a:rPr lang="en-US" sz="1850"/>
              <a:t>The target values are the ‘correct answers’ for the predictor model which can either be a regression model or a classification model (classifying data into classes.)</a:t>
            </a:r>
            <a:endParaRPr/>
          </a:p>
          <a:p>
            <a:pPr marL="228600" lvl="0" indent="-111125" algn="l" rtl="0">
              <a:lnSpc>
                <a:spcPct val="70000"/>
              </a:lnSpc>
              <a:spcBef>
                <a:spcPts val="1000"/>
              </a:spcBef>
              <a:spcAft>
                <a:spcPts val="0"/>
              </a:spcAft>
              <a:buClr>
                <a:schemeClr val="dk1"/>
              </a:buClr>
              <a:buSzPts val="1850"/>
              <a:buFont typeface="Noto Sans Symbols"/>
              <a:buNone/>
            </a:pPr>
            <a:endParaRPr sz="1850"/>
          </a:p>
          <a:p>
            <a:pPr marL="228600" lvl="0" indent="-228600" algn="l" rtl="0">
              <a:lnSpc>
                <a:spcPct val="70000"/>
              </a:lnSpc>
              <a:spcBef>
                <a:spcPts val="1000"/>
              </a:spcBef>
              <a:spcAft>
                <a:spcPts val="0"/>
              </a:spcAft>
              <a:buClr>
                <a:schemeClr val="dk1"/>
              </a:buClr>
              <a:buSzPts val="1850"/>
              <a:buFont typeface="Noto Sans Symbols"/>
              <a:buChar char="⮚"/>
            </a:pPr>
            <a:r>
              <a:rPr lang="en-US" sz="1850"/>
              <a:t>The model learns from the training data using these ‘correct answers/target variables’ as reference variables.</a:t>
            </a:r>
            <a:endParaRPr/>
          </a:p>
          <a:p>
            <a:pPr marL="228600" lvl="0" indent="-111125" algn="l" rtl="0">
              <a:lnSpc>
                <a:spcPct val="70000"/>
              </a:lnSpc>
              <a:spcBef>
                <a:spcPts val="1000"/>
              </a:spcBef>
              <a:spcAft>
                <a:spcPts val="0"/>
              </a:spcAft>
              <a:buClr>
                <a:schemeClr val="dk1"/>
              </a:buClr>
              <a:buSzPts val="1850"/>
              <a:buFont typeface="Noto Sans Symbols"/>
              <a:buNone/>
            </a:pPr>
            <a:endParaRPr sz="1850"/>
          </a:p>
          <a:p>
            <a:pPr marL="228600" lvl="0" indent="-228600" algn="l" rtl="0">
              <a:lnSpc>
                <a:spcPct val="70000"/>
              </a:lnSpc>
              <a:spcBef>
                <a:spcPts val="1000"/>
              </a:spcBef>
              <a:spcAft>
                <a:spcPts val="0"/>
              </a:spcAft>
              <a:buClr>
                <a:schemeClr val="dk1"/>
              </a:buClr>
              <a:buSzPts val="1850"/>
              <a:buFont typeface="Noto Sans Symbols"/>
              <a:buChar char="⮚"/>
            </a:pPr>
            <a:r>
              <a:rPr lang="en-US" sz="1850"/>
              <a:t>The model thus generated is used to make predictions about data not seen by the model before.</a:t>
            </a:r>
            <a:endParaRPr/>
          </a:p>
          <a:p>
            <a:pPr marL="685800" lvl="1" indent="-228600" algn="l" rtl="0">
              <a:lnSpc>
                <a:spcPct val="70000"/>
              </a:lnSpc>
              <a:spcBef>
                <a:spcPts val="500"/>
              </a:spcBef>
              <a:spcAft>
                <a:spcPts val="0"/>
              </a:spcAft>
              <a:buClr>
                <a:schemeClr val="dk1"/>
              </a:buClr>
              <a:buSzPts val="1480"/>
              <a:buFont typeface="Noto Sans Symbols"/>
              <a:buChar char="⮚"/>
            </a:pPr>
            <a:r>
              <a:rPr lang="en-US" sz="1480"/>
              <a:t>Ex1 : </a:t>
            </a:r>
            <a:r>
              <a:rPr lang="en-US" sz="1480" i="1"/>
              <a:t>model to predict the resale value of a car based on its mileage, age, color etc.</a:t>
            </a:r>
            <a:endParaRPr/>
          </a:p>
          <a:p>
            <a:pPr marL="685800" lvl="1" indent="-228600" algn="l" rtl="0">
              <a:lnSpc>
                <a:spcPct val="70000"/>
              </a:lnSpc>
              <a:spcBef>
                <a:spcPts val="500"/>
              </a:spcBef>
              <a:spcAft>
                <a:spcPts val="0"/>
              </a:spcAft>
              <a:buClr>
                <a:schemeClr val="dk1"/>
              </a:buClr>
              <a:buSzPts val="1480"/>
              <a:buFont typeface="Noto Sans Symbols"/>
              <a:buChar char="⮚"/>
            </a:pPr>
            <a:r>
              <a:rPr lang="en-US" sz="1480" i="1"/>
              <a:t>Ex2 : model to determine the type of a tumor.	</a:t>
            </a:r>
            <a:endParaRPr/>
          </a:p>
          <a:p>
            <a:pPr marL="457200" lvl="1" indent="0" algn="l" rtl="0">
              <a:lnSpc>
                <a:spcPct val="70000"/>
              </a:lnSpc>
              <a:spcBef>
                <a:spcPts val="500"/>
              </a:spcBef>
              <a:spcAft>
                <a:spcPts val="0"/>
              </a:spcAft>
              <a:buClr>
                <a:schemeClr val="dk1"/>
              </a:buClr>
              <a:buSzPts val="1480"/>
              <a:buNone/>
            </a:pPr>
            <a:endParaRPr sz="1480"/>
          </a:p>
          <a:p>
            <a:pPr marL="228600" lvl="0" indent="-228600" algn="l" rtl="0">
              <a:lnSpc>
                <a:spcPct val="70000"/>
              </a:lnSpc>
              <a:spcBef>
                <a:spcPts val="1000"/>
              </a:spcBef>
              <a:spcAft>
                <a:spcPts val="0"/>
              </a:spcAft>
              <a:buClr>
                <a:schemeClr val="dk1"/>
              </a:buClr>
              <a:buSzPts val="1850"/>
              <a:buFont typeface="Noto Sans Symbols"/>
              <a:buChar char="⮚"/>
            </a:pPr>
            <a:r>
              <a:rPr lang="en-US" sz="1850"/>
              <a:t>If the model does very well with the training data but fails with test data(unseen data), overfitting is said to have taken place. However, if the data does not capture the features of train data itself, we term it as under fitting.</a:t>
            </a:r>
            <a:endParaRPr sz="1850"/>
          </a:p>
          <a:p>
            <a:pPr marL="685800" lvl="1" indent="-134619" algn="l" rtl="0">
              <a:lnSpc>
                <a:spcPct val="70000"/>
              </a:lnSpc>
              <a:spcBef>
                <a:spcPts val="500"/>
              </a:spcBef>
              <a:spcAft>
                <a:spcPts val="0"/>
              </a:spcAft>
              <a:buClr>
                <a:schemeClr val="dk1"/>
              </a:buClr>
              <a:buSzPts val="1480"/>
              <a:buFont typeface="Noto Sans Symbols"/>
              <a:buNone/>
            </a:pPr>
            <a:endParaRPr sz="1480" i="1"/>
          </a:p>
          <a:p>
            <a:pPr marL="685800" lvl="1" indent="-134619" algn="l" rtl="0">
              <a:lnSpc>
                <a:spcPct val="70000"/>
              </a:lnSpc>
              <a:spcBef>
                <a:spcPts val="500"/>
              </a:spcBef>
              <a:spcAft>
                <a:spcPts val="0"/>
              </a:spcAft>
              <a:buClr>
                <a:schemeClr val="dk1"/>
              </a:buClr>
              <a:buSzPts val="1480"/>
              <a:buFont typeface="Noto Sans Symbols"/>
              <a:buNone/>
            </a:pPr>
            <a:endParaRPr sz="1480" i="1"/>
          </a:p>
          <a:p>
            <a:pPr marL="457200" lvl="1" indent="0" algn="l" rtl="0">
              <a:lnSpc>
                <a:spcPct val="70000"/>
              </a:lnSpc>
              <a:spcBef>
                <a:spcPts val="500"/>
              </a:spcBef>
              <a:spcAft>
                <a:spcPts val="0"/>
              </a:spcAft>
              <a:buClr>
                <a:schemeClr val="dk1"/>
              </a:buClr>
              <a:buSzPts val="1480"/>
              <a:buNone/>
            </a:pPr>
            <a:endParaRPr sz="1480" i="1"/>
          </a:p>
          <a:p>
            <a:pPr marL="457200" lvl="1" indent="0" algn="l" rtl="0">
              <a:lnSpc>
                <a:spcPct val="70000"/>
              </a:lnSpc>
              <a:spcBef>
                <a:spcPts val="500"/>
              </a:spcBef>
              <a:spcAft>
                <a:spcPts val="0"/>
              </a:spcAft>
              <a:buClr>
                <a:schemeClr val="dk1"/>
              </a:buClr>
              <a:buSzPts val="1480"/>
              <a:buNone/>
            </a:pPr>
            <a:endParaRPr sz="1480" i="1"/>
          </a:p>
          <a:p>
            <a:pPr marL="457200" lvl="1" indent="0" algn="l" rtl="0">
              <a:lnSpc>
                <a:spcPct val="70000"/>
              </a:lnSpc>
              <a:spcBef>
                <a:spcPts val="500"/>
              </a:spcBef>
              <a:spcAft>
                <a:spcPts val="0"/>
              </a:spcAft>
              <a:buClr>
                <a:schemeClr val="dk1"/>
              </a:buClr>
              <a:buSzPts val="1480"/>
              <a:buNone/>
            </a:pPr>
            <a:endParaRPr sz="1480" i="1"/>
          </a:p>
        </p:txBody>
      </p:sp>
      <p:pic>
        <p:nvPicPr>
          <p:cNvPr id="116" name="Google Shape;116;p5"/>
          <p:cNvPicPr preferRelativeResize="0"/>
          <p:nvPr/>
        </p:nvPicPr>
        <p:blipFill rotWithShape="1">
          <a:blip r:embed="rId3">
            <a:alphaModFix/>
          </a:blip>
          <a:srcRect/>
          <a:stretch/>
        </p:blipFill>
        <p:spPr>
          <a:xfrm>
            <a:off x="9118806" y="-5456"/>
            <a:ext cx="2977402" cy="60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Measures of Association</a:t>
            </a:r>
            <a:endParaRPr sz="3600">
              <a:latin typeface="Calibri"/>
              <a:ea typeface="Calibri"/>
              <a:cs typeface="Calibri"/>
              <a:sym typeface="Calibri"/>
            </a:endParaRPr>
          </a:p>
        </p:txBody>
      </p:sp>
      <p:sp>
        <p:nvSpPr>
          <p:cNvPr id="122" name="Google Shape;122;p6"/>
          <p:cNvSpPr txBox="1">
            <a:spLocks noGrp="1"/>
          </p:cNvSpPr>
          <p:nvPr>
            <p:ph type="body" idx="1"/>
          </p:nvPr>
        </p:nvSpPr>
        <p:spPr>
          <a:xfrm>
            <a:off x="838200" y="1502229"/>
            <a:ext cx="10515600" cy="50422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Font typeface="Noto Sans Symbols"/>
              <a:buChar char="⮚"/>
            </a:pPr>
            <a:r>
              <a:rPr lang="en-US" sz="2000" b="1"/>
              <a:t>Covariance </a:t>
            </a:r>
            <a:endParaRPr/>
          </a:p>
          <a:p>
            <a:pPr marL="685800" lvl="1" indent="-228600" algn="l" rtl="0">
              <a:lnSpc>
                <a:spcPct val="90000"/>
              </a:lnSpc>
              <a:spcBef>
                <a:spcPts val="500"/>
              </a:spcBef>
              <a:spcAft>
                <a:spcPts val="0"/>
              </a:spcAft>
              <a:buClr>
                <a:schemeClr val="dk1"/>
              </a:buClr>
              <a:buSzPts val="1600"/>
              <a:buFont typeface="Noto Sans Symbols"/>
              <a:buChar char="⮚"/>
            </a:pPr>
            <a:r>
              <a:rPr lang="en-US" sz="1600"/>
              <a:t>Covariance is a measure of association between two variables. </a:t>
            </a:r>
            <a:endParaRPr/>
          </a:p>
          <a:p>
            <a:pPr marL="685800" lvl="1" indent="-228600" algn="l" rtl="0">
              <a:lnSpc>
                <a:spcPct val="90000"/>
              </a:lnSpc>
              <a:spcBef>
                <a:spcPts val="500"/>
              </a:spcBef>
              <a:spcAft>
                <a:spcPts val="0"/>
              </a:spcAft>
              <a:buClr>
                <a:schemeClr val="dk1"/>
              </a:buClr>
              <a:buSzPts val="1600"/>
              <a:buFont typeface="Noto Sans Symbols"/>
              <a:buChar char="⮚"/>
            </a:pPr>
            <a:r>
              <a:rPr lang="en-US" sz="1600"/>
              <a:t>It represents association in units of the two variables.</a:t>
            </a:r>
            <a:endParaRPr sz="2000" b="1"/>
          </a:p>
          <a:p>
            <a:pPr marL="228600" lvl="0" indent="-228600" algn="l" rtl="0">
              <a:lnSpc>
                <a:spcPct val="90000"/>
              </a:lnSpc>
              <a:spcBef>
                <a:spcPts val="1000"/>
              </a:spcBef>
              <a:spcAft>
                <a:spcPts val="0"/>
              </a:spcAft>
              <a:buClr>
                <a:schemeClr val="dk1"/>
              </a:buClr>
              <a:buSzPts val="2000"/>
              <a:buFont typeface="Noto Sans Symbols"/>
              <a:buChar char="⮚"/>
            </a:pPr>
            <a:r>
              <a:rPr lang="en-US" sz="2000" b="1"/>
              <a:t>Correlation</a:t>
            </a:r>
            <a:endParaRPr/>
          </a:p>
          <a:p>
            <a:pPr marL="685800" lvl="1" indent="-228600" algn="l" rtl="0">
              <a:lnSpc>
                <a:spcPct val="90000"/>
              </a:lnSpc>
              <a:spcBef>
                <a:spcPts val="500"/>
              </a:spcBef>
              <a:spcAft>
                <a:spcPts val="0"/>
              </a:spcAft>
              <a:buClr>
                <a:schemeClr val="dk1"/>
              </a:buClr>
              <a:buSzPts val="1600"/>
              <a:buFont typeface="Noto Sans Symbols"/>
              <a:buChar char="⮚"/>
            </a:pPr>
            <a:r>
              <a:rPr lang="en-US" sz="1600"/>
              <a:t>Correlation is also a measure of association between two variables.</a:t>
            </a:r>
            <a:endParaRPr/>
          </a:p>
          <a:p>
            <a:pPr marL="685800" lvl="1" indent="-228600" algn="l" rtl="0">
              <a:lnSpc>
                <a:spcPct val="90000"/>
              </a:lnSpc>
              <a:spcBef>
                <a:spcPts val="500"/>
              </a:spcBef>
              <a:spcAft>
                <a:spcPts val="0"/>
              </a:spcAft>
              <a:buClr>
                <a:schemeClr val="dk1"/>
              </a:buClr>
              <a:buSzPts val="1600"/>
              <a:buFont typeface="Noto Sans Symbols"/>
              <a:buChar char="⮚"/>
            </a:pPr>
            <a:r>
              <a:rPr lang="en-US" sz="1600"/>
              <a:t>Moreover, it is a dimensionless quantity and thus enables comparison beyond units</a:t>
            </a:r>
            <a:r>
              <a:rPr lang="en-US" sz="1600" b="1"/>
              <a:t>.</a:t>
            </a:r>
            <a:endParaRPr/>
          </a:p>
          <a:p>
            <a:pPr marL="685800" lvl="1" indent="-228600" algn="l" rtl="0">
              <a:lnSpc>
                <a:spcPct val="90000"/>
              </a:lnSpc>
              <a:spcBef>
                <a:spcPts val="500"/>
              </a:spcBef>
              <a:spcAft>
                <a:spcPts val="0"/>
              </a:spcAft>
              <a:buClr>
                <a:schemeClr val="dk1"/>
              </a:buClr>
              <a:buSzPts val="1600"/>
              <a:buFont typeface="Noto Sans Symbols"/>
              <a:buChar char="⮚"/>
            </a:pPr>
            <a:r>
              <a:rPr lang="en-US" sz="1600"/>
              <a:t>Coefficient of correlation is also known as Pearson’s coefficient</a:t>
            </a:r>
            <a:endParaRPr/>
          </a:p>
          <a:p>
            <a:pPr marL="457200" lvl="1" indent="0" algn="l" rtl="0">
              <a:lnSpc>
                <a:spcPct val="90000"/>
              </a:lnSpc>
              <a:spcBef>
                <a:spcPts val="500"/>
              </a:spcBef>
              <a:spcAft>
                <a:spcPts val="0"/>
              </a:spcAft>
              <a:buClr>
                <a:schemeClr val="dk1"/>
              </a:buClr>
              <a:buSzPts val="1600"/>
              <a:buNone/>
            </a:pPr>
            <a:endParaRPr sz="1600" b="1"/>
          </a:p>
          <a:p>
            <a:pPr marL="685800" lvl="1" indent="-127000" algn="l" rtl="0">
              <a:lnSpc>
                <a:spcPct val="90000"/>
              </a:lnSpc>
              <a:spcBef>
                <a:spcPts val="500"/>
              </a:spcBef>
              <a:spcAft>
                <a:spcPts val="0"/>
              </a:spcAft>
              <a:buClr>
                <a:schemeClr val="dk1"/>
              </a:buClr>
              <a:buSzPts val="1600"/>
              <a:buFont typeface="Noto Sans Symbols"/>
              <a:buNone/>
            </a:pPr>
            <a:endParaRPr sz="1600"/>
          </a:p>
          <a:p>
            <a:pPr marL="457200" lvl="1" indent="0" algn="l" rtl="0">
              <a:lnSpc>
                <a:spcPct val="90000"/>
              </a:lnSpc>
              <a:spcBef>
                <a:spcPts val="500"/>
              </a:spcBef>
              <a:spcAft>
                <a:spcPts val="0"/>
              </a:spcAft>
              <a:buClr>
                <a:schemeClr val="dk1"/>
              </a:buClr>
              <a:buSzPts val="1200"/>
              <a:buNone/>
            </a:pPr>
            <a:endParaRPr sz="1200"/>
          </a:p>
          <a:p>
            <a:pPr marL="457200" lvl="1" indent="0" algn="l" rtl="0">
              <a:lnSpc>
                <a:spcPct val="90000"/>
              </a:lnSpc>
              <a:spcBef>
                <a:spcPts val="500"/>
              </a:spcBef>
              <a:spcAft>
                <a:spcPts val="0"/>
              </a:spcAft>
              <a:buClr>
                <a:schemeClr val="dk1"/>
              </a:buClr>
              <a:buSzPts val="1600"/>
              <a:buNone/>
            </a:pPr>
            <a:endParaRPr sz="1600"/>
          </a:p>
        </p:txBody>
      </p:sp>
      <p:pic>
        <p:nvPicPr>
          <p:cNvPr id="123" name="Google Shape;123;p6"/>
          <p:cNvPicPr preferRelativeResize="0"/>
          <p:nvPr/>
        </p:nvPicPr>
        <p:blipFill rotWithShape="1">
          <a:blip r:embed="rId3">
            <a:alphaModFix/>
          </a:blip>
          <a:srcRect/>
          <a:stretch/>
        </p:blipFill>
        <p:spPr>
          <a:xfrm>
            <a:off x="1293223" y="3778537"/>
            <a:ext cx="9757954" cy="2765953"/>
          </a:xfrm>
          <a:prstGeom prst="rect">
            <a:avLst/>
          </a:prstGeom>
          <a:noFill/>
          <a:ln>
            <a:noFill/>
          </a:ln>
        </p:spPr>
      </p:pic>
      <p:pic>
        <p:nvPicPr>
          <p:cNvPr id="124" name="Google Shape;124;p6"/>
          <p:cNvPicPr preferRelativeResize="0"/>
          <p:nvPr/>
        </p:nvPicPr>
        <p:blipFill rotWithShape="1">
          <a:blip r:embed="rId4">
            <a:alphaModFix/>
          </a:blip>
          <a:srcRect/>
          <a:stretch/>
        </p:blipFill>
        <p:spPr>
          <a:xfrm>
            <a:off x="9118806" y="-5456"/>
            <a:ext cx="2977402" cy="60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Linear Regression</a:t>
            </a:r>
            <a:endParaRPr sz="3600">
              <a:latin typeface="Calibri"/>
              <a:ea typeface="Calibri"/>
              <a:cs typeface="Calibri"/>
              <a:sym typeface="Calibri"/>
            </a:endParaRPr>
          </a:p>
        </p:txBody>
      </p:sp>
      <p:sp>
        <p:nvSpPr>
          <p:cNvPr id="130" name="Google Shape;13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Font typeface="Noto Sans Symbols"/>
              <a:buChar char="⮚"/>
            </a:pPr>
            <a:r>
              <a:rPr lang="en-US" sz="2000"/>
              <a:t>The term “Regression” generally refers to predicting a target value, which is generally a real number, for a data point based on its attributes.</a:t>
            </a:r>
            <a:endParaRPr/>
          </a:p>
          <a:p>
            <a:pPr marL="228600" lvl="0" indent="-101600" algn="l" rtl="0">
              <a:lnSpc>
                <a:spcPct val="90000"/>
              </a:lnSpc>
              <a:spcBef>
                <a:spcPts val="1000"/>
              </a:spcBef>
              <a:spcAft>
                <a:spcPts val="0"/>
              </a:spcAft>
              <a:buClr>
                <a:schemeClr val="dk1"/>
              </a:buClr>
              <a:buSzPts val="2000"/>
              <a:buFont typeface="Noto Sans Symbols"/>
              <a:buNone/>
            </a:pPr>
            <a:endParaRPr sz="2000"/>
          </a:p>
          <a:p>
            <a:pPr marL="228600" lvl="0" indent="-228600" algn="l" rtl="0">
              <a:lnSpc>
                <a:spcPct val="90000"/>
              </a:lnSpc>
              <a:spcBef>
                <a:spcPts val="1000"/>
              </a:spcBef>
              <a:spcAft>
                <a:spcPts val="0"/>
              </a:spcAft>
              <a:buClr>
                <a:schemeClr val="dk1"/>
              </a:buClr>
              <a:buSzPts val="2000"/>
              <a:buFont typeface="Noto Sans Symbols"/>
              <a:buChar char="⮚"/>
            </a:pPr>
            <a:r>
              <a:rPr lang="en-US" sz="2000"/>
              <a:t> The term “linear” in linear regression refers to the fact that the method models data with linear combination of the explanatory variables (attributes).</a:t>
            </a:r>
            <a:endParaRPr/>
          </a:p>
          <a:p>
            <a:pPr marL="228600" lvl="0" indent="-101600" algn="l" rtl="0">
              <a:lnSpc>
                <a:spcPct val="90000"/>
              </a:lnSpc>
              <a:spcBef>
                <a:spcPts val="1000"/>
              </a:spcBef>
              <a:spcAft>
                <a:spcPts val="0"/>
              </a:spcAft>
              <a:buClr>
                <a:schemeClr val="dk1"/>
              </a:buClr>
              <a:buSzPts val="2000"/>
              <a:buFont typeface="Noto Sans Symbols"/>
              <a:buNone/>
            </a:pPr>
            <a:endParaRPr sz="2000"/>
          </a:p>
          <a:p>
            <a:pPr marL="228600" lvl="0" indent="-228600" algn="l" rtl="0">
              <a:lnSpc>
                <a:spcPct val="90000"/>
              </a:lnSpc>
              <a:spcBef>
                <a:spcPts val="1000"/>
              </a:spcBef>
              <a:spcAft>
                <a:spcPts val="0"/>
              </a:spcAft>
              <a:buClr>
                <a:schemeClr val="dk1"/>
              </a:buClr>
              <a:buSzPts val="2000"/>
              <a:buFont typeface="Noto Sans Symbols"/>
              <a:buChar char="⮚"/>
            </a:pPr>
            <a:r>
              <a:rPr lang="en-US" sz="2000"/>
              <a:t>In case of linear regression with a single explanatory variable, the linear combination can be expressed as :</a:t>
            </a:r>
            <a:endParaRPr/>
          </a:p>
          <a:p>
            <a:pPr marL="685800" lvl="1" indent="-228600" algn="l" rtl="0">
              <a:lnSpc>
                <a:spcPct val="90000"/>
              </a:lnSpc>
              <a:spcBef>
                <a:spcPts val="500"/>
              </a:spcBef>
              <a:spcAft>
                <a:spcPts val="0"/>
              </a:spcAft>
              <a:buClr>
                <a:schemeClr val="dk1"/>
              </a:buClr>
              <a:buSzPts val="1600"/>
              <a:buFont typeface="Noto Sans Symbols"/>
              <a:buChar char="⮚"/>
            </a:pPr>
            <a:r>
              <a:rPr lang="en-US" sz="1600"/>
              <a:t> response  = intercept + constant*explanatory variable</a:t>
            </a:r>
            <a:endParaRPr/>
          </a:p>
          <a:p>
            <a:pPr marL="685800" lvl="1" indent="-127000" algn="l" rtl="0">
              <a:lnSpc>
                <a:spcPct val="90000"/>
              </a:lnSpc>
              <a:spcBef>
                <a:spcPts val="500"/>
              </a:spcBef>
              <a:spcAft>
                <a:spcPts val="0"/>
              </a:spcAft>
              <a:buClr>
                <a:schemeClr val="dk1"/>
              </a:buClr>
              <a:buSzPts val="1600"/>
              <a:buFont typeface="Noto Sans Symbols"/>
              <a:buNone/>
            </a:pPr>
            <a:endParaRPr sz="1600"/>
          </a:p>
          <a:p>
            <a:pPr marL="1143000" lvl="2" indent="-152400" algn="l" rtl="0">
              <a:lnSpc>
                <a:spcPct val="90000"/>
              </a:lnSpc>
              <a:spcBef>
                <a:spcPts val="500"/>
              </a:spcBef>
              <a:spcAft>
                <a:spcPts val="0"/>
              </a:spcAft>
              <a:buClr>
                <a:schemeClr val="dk1"/>
              </a:buClr>
              <a:buSzPts val="1200"/>
              <a:buFont typeface="Noto Sans Symbols"/>
              <a:buNone/>
            </a:pPr>
            <a:endParaRPr sz="1200"/>
          </a:p>
          <a:p>
            <a:pPr marL="914400" lvl="2" indent="0" algn="l" rtl="0">
              <a:lnSpc>
                <a:spcPct val="90000"/>
              </a:lnSpc>
              <a:spcBef>
                <a:spcPts val="500"/>
              </a:spcBef>
              <a:spcAft>
                <a:spcPts val="0"/>
              </a:spcAft>
              <a:buClr>
                <a:schemeClr val="dk1"/>
              </a:buClr>
              <a:buSzPts val="1200"/>
              <a:buNone/>
            </a:pPr>
            <a:endParaRPr sz="1200"/>
          </a:p>
          <a:p>
            <a:pPr marL="457200" lvl="1" indent="0" algn="l" rtl="0">
              <a:lnSpc>
                <a:spcPct val="90000"/>
              </a:lnSpc>
              <a:spcBef>
                <a:spcPts val="500"/>
              </a:spcBef>
              <a:spcAft>
                <a:spcPts val="0"/>
              </a:spcAft>
              <a:buClr>
                <a:schemeClr val="dk1"/>
              </a:buClr>
              <a:buSzPts val="1600"/>
              <a:buNone/>
            </a:pPr>
            <a:endParaRPr sz="1600"/>
          </a:p>
        </p:txBody>
      </p:sp>
      <p:pic>
        <p:nvPicPr>
          <p:cNvPr id="131" name="Google Shape;131;p7"/>
          <p:cNvPicPr preferRelativeResize="0"/>
          <p:nvPr/>
        </p:nvPicPr>
        <p:blipFill rotWithShape="1">
          <a:blip r:embed="rId3">
            <a:alphaModFix/>
          </a:blip>
          <a:srcRect/>
          <a:stretch/>
        </p:blipFill>
        <p:spPr>
          <a:xfrm>
            <a:off x="9118806" y="-5456"/>
            <a:ext cx="2977402" cy="60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t>Best fit line</a:t>
            </a:r>
            <a:endParaRPr sz="3600" b="1"/>
          </a:p>
        </p:txBody>
      </p:sp>
      <p:sp>
        <p:nvSpPr>
          <p:cNvPr id="137" name="Google Shape;13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Font typeface="Noto Sans Symbols"/>
              <a:buChar char="⮚"/>
            </a:pPr>
            <a:r>
              <a:rPr lang="en-US" sz="2000"/>
              <a:t>Learning from the data, the model generates a line that fits the data.</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This line tries to explain the variance in the data.</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Our aim is to find a regression line that best fits the data.</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In the diagram below, we see the regression line. The red dots are the data points which constitute our data set.</a:t>
            </a:r>
            <a:endParaRPr/>
          </a:p>
          <a:p>
            <a:pPr marL="228600" lvl="0" indent="-101600" algn="l" rtl="0">
              <a:lnSpc>
                <a:spcPct val="90000"/>
              </a:lnSpc>
              <a:spcBef>
                <a:spcPts val="1000"/>
              </a:spcBef>
              <a:spcAft>
                <a:spcPts val="0"/>
              </a:spcAft>
              <a:buClr>
                <a:schemeClr val="dk1"/>
              </a:buClr>
              <a:buSzPts val="2000"/>
              <a:buFont typeface="Noto Sans Symbols"/>
              <a:buNone/>
            </a:pPr>
            <a:endParaRPr sz="2000"/>
          </a:p>
          <a:p>
            <a:pPr marL="228600" lvl="0" indent="-101600" algn="l" rtl="0">
              <a:lnSpc>
                <a:spcPct val="90000"/>
              </a:lnSpc>
              <a:spcBef>
                <a:spcPts val="1000"/>
              </a:spcBef>
              <a:spcAft>
                <a:spcPts val="0"/>
              </a:spcAft>
              <a:buClr>
                <a:schemeClr val="dk1"/>
              </a:buClr>
              <a:buSzPts val="2000"/>
              <a:buFont typeface="Noto Sans Symbols"/>
              <a:buNone/>
            </a:pPr>
            <a:endParaRPr sz="2000"/>
          </a:p>
          <a:p>
            <a:pPr marL="0" lvl="0" indent="0" algn="l" rtl="0">
              <a:lnSpc>
                <a:spcPct val="90000"/>
              </a:lnSpc>
              <a:spcBef>
                <a:spcPts val="1000"/>
              </a:spcBef>
              <a:spcAft>
                <a:spcPts val="0"/>
              </a:spcAft>
              <a:buClr>
                <a:schemeClr val="dk1"/>
              </a:buClr>
              <a:buSzPts val="2800"/>
              <a:buNone/>
            </a:pPr>
            <a:endParaRPr/>
          </a:p>
        </p:txBody>
      </p:sp>
      <p:pic>
        <p:nvPicPr>
          <p:cNvPr id="138" name="Google Shape;138;p8"/>
          <p:cNvPicPr preferRelativeResize="0"/>
          <p:nvPr/>
        </p:nvPicPr>
        <p:blipFill rotWithShape="1">
          <a:blip r:embed="rId3">
            <a:alphaModFix/>
          </a:blip>
          <a:srcRect/>
          <a:stretch/>
        </p:blipFill>
        <p:spPr>
          <a:xfrm>
            <a:off x="9118806" y="-5456"/>
            <a:ext cx="2977402" cy="606225"/>
          </a:xfrm>
          <a:prstGeom prst="rect">
            <a:avLst/>
          </a:prstGeom>
          <a:noFill/>
          <a:ln>
            <a:noFill/>
          </a:ln>
        </p:spPr>
      </p:pic>
      <p:pic>
        <p:nvPicPr>
          <p:cNvPr id="139" name="Google Shape;139;p8"/>
          <p:cNvPicPr preferRelativeResize="0"/>
          <p:nvPr/>
        </p:nvPicPr>
        <p:blipFill rotWithShape="1">
          <a:blip r:embed="rId4">
            <a:alphaModFix/>
          </a:blip>
          <a:srcRect/>
          <a:stretch/>
        </p:blipFill>
        <p:spPr>
          <a:xfrm>
            <a:off x="3031899" y="4001294"/>
            <a:ext cx="4534533" cy="26102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t>Best Fit Line Contd</a:t>
            </a:r>
            <a:endParaRPr sz="3600" b="1"/>
          </a:p>
        </p:txBody>
      </p:sp>
      <p:sp>
        <p:nvSpPr>
          <p:cNvPr id="145" name="Google Shape;145;p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Font typeface="Noto Sans Symbols"/>
              <a:buChar char="⮚"/>
            </a:pPr>
            <a:r>
              <a:rPr lang="en-US" sz="2000"/>
              <a:t>The picture shows the different measures of a fit. </a:t>
            </a:r>
            <a:endParaRPr sz="2000"/>
          </a:p>
        </p:txBody>
      </p:sp>
      <p:pic>
        <p:nvPicPr>
          <p:cNvPr id="146" name="Google Shape;146;p9"/>
          <p:cNvPicPr preferRelativeResize="0"/>
          <p:nvPr/>
        </p:nvPicPr>
        <p:blipFill rotWithShape="1">
          <a:blip r:embed="rId3">
            <a:alphaModFix/>
          </a:blip>
          <a:srcRect/>
          <a:stretch/>
        </p:blipFill>
        <p:spPr>
          <a:xfrm>
            <a:off x="9118806" y="-5456"/>
            <a:ext cx="2977402" cy="606225"/>
          </a:xfrm>
          <a:prstGeom prst="rect">
            <a:avLst/>
          </a:prstGeom>
          <a:noFill/>
          <a:ln>
            <a:noFill/>
          </a:ln>
        </p:spPr>
      </p:pic>
      <p:pic>
        <p:nvPicPr>
          <p:cNvPr id="147" name="Google Shape;147;p9"/>
          <p:cNvPicPr preferRelativeResize="0"/>
          <p:nvPr/>
        </p:nvPicPr>
        <p:blipFill rotWithShape="1">
          <a:blip r:embed="rId4">
            <a:alphaModFix/>
          </a:blip>
          <a:srcRect/>
          <a:stretch/>
        </p:blipFill>
        <p:spPr>
          <a:xfrm>
            <a:off x="838200" y="2299747"/>
            <a:ext cx="6709015" cy="3877216"/>
          </a:xfrm>
          <a:prstGeom prst="rect">
            <a:avLst/>
          </a:prstGeom>
          <a:noFill/>
          <a:ln>
            <a:noFill/>
          </a:ln>
        </p:spPr>
      </p:pic>
      <p:sp>
        <p:nvSpPr>
          <p:cNvPr id="148" name="Google Shape;148;p9"/>
          <p:cNvSpPr txBox="1"/>
          <p:nvPr/>
        </p:nvSpPr>
        <p:spPr>
          <a:xfrm>
            <a:off x="7701644" y="1567543"/>
            <a:ext cx="402336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R SQUARED VALUE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r squared is considered a measure of goodness of a fit.</a:t>
            </a:r>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It is the portion of the variance in data that is covered by the model. This is given by -</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	R Squared = (SST-SSE)/SST</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		  = SSR/SST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1005</Words>
  <Application>Microsoft Office PowerPoint</Application>
  <PresentationFormat>Widescreen</PresentationFormat>
  <Paragraphs>118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Noto Sans Symbols</vt:lpstr>
      <vt:lpstr>Office Theme</vt:lpstr>
      <vt:lpstr>PowerPoint Presentation</vt:lpstr>
      <vt:lpstr>Intro to supervised learning and Linear Regression – Topics </vt:lpstr>
      <vt:lpstr>Machine Learning</vt:lpstr>
      <vt:lpstr>Machine Learning Contd.</vt:lpstr>
      <vt:lpstr>Supervised Machine Learning </vt:lpstr>
      <vt:lpstr>Measures of Association</vt:lpstr>
      <vt:lpstr>Linear Regression</vt:lpstr>
      <vt:lpstr>Best fit line</vt:lpstr>
      <vt:lpstr>Best Fit Line Contd</vt:lpstr>
      <vt:lpstr>Multiple regression</vt:lpstr>
      <vt:lpstr>Pros and Cons of Linear Regression</vt:lpstr>
      <vt:lpstr>Case Study</vt:lpstr>
      <vt:lpstr>Case Study Contd.</vt:lpstr>
      <vt:lpstr>Case Study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Aniket Chhabra</cp:lastModifiedBy>
  <cp:revision>1</cp:revision>
  <dcterms:created xsi:type="dcterms:W3CDTF">2019-08-06T11:06:38Z</dcterms:created>
  <dcterms:modified xsi:type="dcterms:W3CDTF">2021-08-14T11:42:42Z</dcterms:modified>
</cp:coreProperties>
</file>