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4" r:id="rId2"/>
    <p:sldMasterId id="2147483656" r:id="rId3"/>
  </p:sldMasterIdLst>
  <p:notesMasterIdLst>
    <p:notesMasterId r:id="rId19"/>
  </p:notesMasterIdLst>
  <p:sldIdLst>
    <p:sldId id="256" r:id="rId4"/>
    <p:sldId id="257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FQQOchi5DmgPTD6JfolF75PKF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E8B54-5AC0-4A5B-A489-DA6DF2CFE128}" v="67" dt="2021-09-04T12:34:10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ECDE8B54-5AC0-4A5B-A489-DA6DF2CFE128}"/>
    <pc:docChg chg="custSel addSld modSld modMainMaster">
      <pc:chgData name="Aniket Chhabra" userId="598e0514-bef3-4e71-b6aa-f2edd6441cff" providerId="ADAL" clId="{ECDE8B54-5AC0-4A5B-A489-DA6DF2CFE128}" dt="2021-09-04T12:34:00.413" v="191"/>
      <pc:docMkLst>
        <pc:docMk/>
      </pc:docMkLst>
      <pc:sldChg chg="addSp delSp modSp new add mod">
        <pc:chgData name="Aniket Chhabra" userId="598e0514-bef3-4e71-b6aa-f2edd6441cff" providerId="ADAL" clId="{ECDE8B54-5AC0-4A5B-A489-DA6DF2CFE128}" dt="2021-09-04T12:34:00.413" v="191"/>
        <pc:sldMkLst>
          <pc:docMk/>
          <pc:sldMk cId="1644857559" sldId="270"/>
        </pc:sldMkLst>
        <pc:spChg chg="del">
          <ac:chgData name="Aniket Chhabra" userId="598e0514-bef3-4e71-b6aa-f2edd6441cff" providerId="ADAL" clId="{ECDE8B54-5AC0-4A5B-A489-DA6DF2CFE128}" dt="2021-09-04T12:33:52.862" v="4" actId="478"/>
          <ac:spMkLst>
            <pc:docMk/>
            <pc:sldMk cId="1644857559" sldId="270"/>
            <ac:spMk id="2" creationId="{6C63D660-7507-48F6-A43B-A730B0D90D35}"/>
          </ac:spMkLst>
        </pc:spChg>
        <pc:spChg chg="del">
          <ac:chgData name="Aniket Chhabra" userId="598e0514-bef3-4e71-b6aa-f2edd6441cff" providerId="ADAL" clId="{ECDE8B54-5AC0-4A5B-A489-DA6DF2CFE128}" dt="2021-09-04T12:33:52.862" v="4" actId="478"/>
          <ac:spMkLst>
            <pc:docMk/>
            <pc:sldMk cId="1644857559" sldId="270"/>
            <ac:spMk id="3" creationId="{683F15A7-9F9F-4D23-AB6F-79FB15BFE3F5}"/>
          </ac:spMkLst>
        </pc:spChg>
        <pc:spChg chg="add del mod">
          <ac:chgData name="Aniket Chhabra" userId="598e0514-bef3-4e71-b6aa-f2edd6441cff" providerId="ADAL" clId="{ECDE8B54-5AC0-4A5B-A489-DA6DF2CFE128}" dt="2021-09-04T12:33:50.391" v="3"/>
          <ac:spMkLst>
            <pc:docMk/>
            <pc:sldMk cId="1644857559" sldId="270"/>
            <ac:spMk id="4" creationId="{73344098-9A5C-4B78-BBE0-A348C5330EDF}"/>
          </ac:spMkLst>
        </pc:spChg>
        <pc:spChg chg="add del mod">
          <ac:chgData name="Aniket Chhabra" userId="598e0514-bef3-4e71-b6aa-f2edd6441cff" providerId="ADAL" clId="{ECDE8B54-5AC0-4A5B-A489-DA6DF2CFE128}" dt="2021-09-04T12:33:50.391" v="3"/>
          <ac:spMkLst>
            <pc:docMk/>
            <pc:sldMk cId="1644857559" sldId="270"/>
            <ac:spMk id="9" creationId="{990E73D8-36CA-499D-9A8F-6D7B46BF2999}"/>
          </ac:spMkLst>
        </pc:spChg>
        <pc:spChg chg="add del mod">
          <ac:chgData name="Aniket Chhabra" userId="598e0514-bef3-4e71-b6aa-f2edd6441cff" providerId="ADAL" clId="{ECDE8B54-5AC0-4A5B-A489-DA6DF2CFE128}" dt="2021-09-04T12:33:50.391" v="3"/>
          <ac:spMkLst>
            <pc:docMk/>
            <pc:sldMk cId="1644857559" sldId="270"/>
            <ac:spMk id="10" creationId="{28AAA3E9-A5BD-4A33-AFBA-391F17699DA8}"/>
          </ac:spMkLst>
        </pc:spChg>
        <pc:spChg chg="add del mod">
          <ac:chgData name="Aniket Chhabra" userId="598e0514-bef3-4e71-b6aa-f2edd6441cff" providerId="ADAL" clId="{ECDE8B54-5AC0-4A5B-A489-DA6DF2CFE128}" dt="2021-09-04T12:33:50.391" v="3"/>
          <ac:spMkLst>
            <pc:docMk/>
            <pc:sldMk cId="1644857559" sldId="270"/>
            <ac:spMk id="11" creationId="{A5D4E3ED-829F-471B-98B5-DE6B6F041B9E}"/>
          </ac:spMkLst>
        </pc:spChg>
        <pc:spChg chg="add mod">
          <ac:chgData name="Aniket Chhabra" userId="598e0514-bef3-4e71-b6aa-f2edd6441cff" providerId="ADAL" clId="{ECDE8B54-5AC0-4A5B-A489-DA6DF2CFE128}" dt="2021-09-04T12:34:00.307" v="150" actId="948"/>
          <ac:spMkLst>
            <pc:docMk/>
            <pc:sldMk cId="1644857559" sldId="270"/>
            <ac:spMk id="12" creationId="{AC2F28B0-86D6-4FE8-9D6B-699585BC889C}"/>
          </ac:spMkLst>
        </pc:spChg>
        <pc:spChg chg="add mod">
          <ac:chgData name="Aniket Chhabra" userId="598e0514-bef3-4e71-b6aa-f2edd6441cff" providerId="ADAL" clId="{ECDE8B54-5AC0-4A5B-A489-DA6DF2CFE128}" dt="2021-09-04T12:33:55.798" v="106" actId="1076"/>
          <ac:spMkLst>
            <pc:docMk/>
            <pc:sldMk cId="1644857559" sldId="270"/>
            <ac:spMk id="17" creationId="{4C4F2621-0CB5-4A85-8F13-2267DF0FFFB8}"/>
          </ac:spMkLst>
        </pc:spChg>
        <pc:spChg chg="add mod">
          <ac:chgData name="Aniket Chhabra" userId="598e0514-bef3-4e71-b6aa-f2edd6441cff" providerId="ADAL" clId="{ECDE8B54-5AC0-4A5B-A489-DA6DF2CFE128}" dt="2021-09-04T12:33:55.798" v="106" actId="1076"/>
          <ac:spMkLst>
            <pc:docMk/>
            <pc:sldMk cId="1644857559" sldId="270"/>
            <ac:spMk id="18" creationId="{701A8DE7-450E-41CE-9C7B-15989D6914E3}"/>
          </ac:spMkLst>
        </pc:spChg>
        <pc:spChg chg="add mod">
          <ac:chgData name="Aniket Chhabra" userId="598e0514-bef3-4e71-b6aa-f2edd6441cff" providerId="ADAL" clId="{ECDE8B54-5AC0-4A5B-A489-DA6DF2CFE128}" dt="2021-09-04T12:33:55.798" v="106" actId="1076"/>
          <ac:spMkLst>
            <pc:docMk/>
            <pc:sldMk cId="1644857559" sldId="270"/>
            <ac:spMk id="19" creationId="{EA45E377-96A1-4690-A255-F2AA45DEA231}"/>
          </ac:spMkLst>
        </pc:spChg>
        <pc:spChg chg="add del mod modVis">
          <ac:chgData name="Aniket Chhabra" userId="598e0514-bef3-4e71-b6aa-f2edd6441cff" providerId="ADAL" clId="{ECDE8B54-5AC0-4A5B-A489-DA6DF2CFE128}" dt="2021-09-04T12:33:53.663" v="90"/>
          <ac:spMkLst>
            <pc:docMk/>
            <pc:sldMk cId="1644857559" sldId="270"/>
            <ac:spMk id="20" creationId="{BB4F38A6-C53F-4B89-A25F-37D67A74D083}"/>
          </ac:spMkLst>
        </pc:spChg>
        <pc:spChg chg="add del mod modVis">
          <ac:chgData name="Aniket Chhabra" userId="598e0514-bef3-4e71-b6aa-f2edd6441cff" providerId="ADAL" clId="{ECDE8B54-5AC0-4A5B-A489-DA6DF2CFE128}" dt="2021-09-04T12:33:56.405" v="146"/>
          <ac:spMkLst>
            <pc:docMk/>
            <pc:sldMk cId="1644857559" sldId="270"/>
            <ac:spMk id="22" creationId="{BDA6D602-F89F-4871-8639-068E1A3A3AED}"/>
          </ac:spMkLst>
        </pc:spChg>
        <pc:spChg chg="add del mod modVis">
          <ac:chgData name="Aniket Chhabra" userId="598e0514-bef3-4e71-b6aa-f2edd6441cff" providerId="ADAL" clId="{ECDE8B54-5AC0-4A5B-A489-DA6DF2CFE128}" dt="2021-09-04T12:34:00.408" v="189"/>
          <ac:spMkLst>
            <pc:docMk/>
            <pc:sldMk cId="1644857559" sldId="270"/>
            <ac:spMk id="23" creationId="{F3AB8643-076D-4C25-99E0-FA5C4147063D}"/>
          </ac:spMkLst>
        </pc:spChg>
        <pc:graphicFrameChg chg="add mod ord modVis">
          <ac:chgData name="Aniket Chhabra" userId="598e0514-bef3-4e71-b6aa-f2edd6441cff" providerId="ADAL" clId="{ECDE8B54-5AC0-4A5B-A489-DA6DF2CFE128}" dt="2021-09-04T12:34:00.413" v="191"/>
          <ac:graphicFrameMkLst>
            <pc:docMk/>
            <pc:sldMk cId="1644857559" sldId="270"/>
            <ac:graphicFrameMk id="21" creationId="{F137CBC8-3AF6-4A0B-82B2-C23E3EE6EAD0}"/>
          </ac:graphicFrameMkLst>
        </pc:graphicFrameChg>
        <pc:picChg chg="add del mod">
          <ac:chgData name="Aniket Chhabra" userId="598e0514-bef3-4e71-b6aa-f2edd6441cff" providerId="ADAL" clId="{ECDE8B54-5AC0-4A5B-A489-DA6DF2CFE128}" dt="2021-09-04T12:33:50.391" v="3"/>
          <ac:picMkLst>
            <pc:docMk/>
            <pc:sldMk cId="1644857559" sldId="270"/>
            <ac:picMk id="5" creationId="{99213894-7ABD-4CE9-AEDD-9D463AE48467}"/>
          </ac:picMkLst>
        </pc:picChg>
        <pc:picChg chg="add del mod">
          <ac:chgData name="Aniket Chhabra" userId="598e0514-bef3-4e71-b6aa-f2edd6441cff" providerId="ADAL" clId="{ECDE8B54-5AC0-4A5B-A489-DA6DF2CFE128}" dt="2021-09-04T12:33:50.391" v="3"/>
          <ac:picMkLst>
            <pc:docMk/>
            <pc:sldMk cId="1644857559" sldId="270"/>
            <ac:picMk id="6" creationId="{651078F9-760F-428A-8893-24174FD7AAE7}"/>
          </ac:picMkLst>
        </pc:picChg>
        <pc:picChg chg="add del mod">
          <ac:chgData name="Aniket Chhabra" userId="598e0514-bef3-4e71-b6aa-f2edd6441cff" providerId="ADAL" clId="{ECDE8B54-5AC0-4A5B-A489-DA6DF2CFE128}" dt="2021-09-04T12:33:50.391" v="3"/>
          <ac:picMkLst>
            <pc:docMk/>
            <pc:sldMk cId="1644857559" sldId="270"/>
            <ac:picMk id="7" creationId="{588B358B-7EDE-4F91-BBB0-720A2B6E1F2A}"/>
          </ac:picMkLst>
        </pc:picChg>
        <pc:picChg chg="add del mod">
          <ac:chgData name="Aniket Chhabra" userId="598e0514-bef3-4e71-b6aa-f2edd6441cff" providerId="ADAL" clId="{ECDE8B54-5AC0-4A5B-A489-DA6DF2CFE128}" dt="2021-09-04T12:33:50.391" v="3"/>
          <ac:picMkLst>
            <pc:docMk/>
            <pc:sldMk cId="1644857559" sldId="270"/>
            <ac:picMk id="8" creationId="{D49F322D-3D3D-4DDE-A24D-16F4AD6FC179}"/>
          </ac:picMkLst>
        </pc:picChg>
        <pc:picChg chg="add mod">
          <ac:chgData name="Aniket Chhabra" userId="598e0514-bef3-4e71-b6aa-f2edd6441cff" providerId="ADAL" clId="{ECDE8B54-5AC0-4A5B-A489-DA6DF2CFE128}" dt="2021-09-04T12:33:55.798" v="106" actId="1076"/>
          <ac:picMkLst>
            <pc:docMk/>
            <pc:sldMk cId="1644857559" sldId="270"/>
            <ac:picMk id="13" creationId="{D227BA92-9FB7-4BCD-A90D-763C58421974}"/>
          </ac:picMkLst>
        </pc:picChg>
        <pc:picChg chg="add mod">
          <ac:chgData name="Aniket Chhabra" userId="598e0514-bef3-4e71-b6aa-f2edd6441cff" providerId="ADAL" clId="{ECDE8B54-5AC0-4A5B-A489-DA6DF2CFE128}" dt="2021-09-04T12:33:55.798" v="106" actId="1076"/>
          <ac:picMkLst>
            <pc:docMk/>
            <pc:sldMk cId="1644857559" sldId="270"/>
            <ac:picMk id="14" creationId="{3F6C35A5-6CDD-4C71-9F49-888FF96012A5}"/>
          </ac:picMkLst>
        </pc:picChg>
        <pc:picChg chg="add mod">
          <ac:chgData name="Aniket Chhabra" userId="598e0514-bef3-4e71-b6aa-f2edd6441cff" providerId="ADAL" clId="{ECDE8B54-5AC0-4A5B-A489-DA6DF2CFE128}" dt="2021-09-04T12:33:55.798" v="106" actId="1076"/>
          <ac:picMkLst>
            <pc:docMk/>
            <pc:sldMk cId="1644857559" sldId="270"/>
            <ac:picMk id="15" creationId="{CDE568A2-01E3-448A-AD48-4DEDBA5BEE3D}"/>
          </ac:picMkLst>
        </pc:picChg>
        <pc:picChg chg="add mod">
          <ac:chgData name="Aniket Chhabra" userId="598e0514-bef3-4e71-b6aa-f2edd6441cff" providerId="ADAL" clId="{ECDE8B54-5AC0-4A5B-A489-DA6DF2CFE128}" dt="2021-09-04T12:33:55.798" v="106" actId="1076"/>
          <ac:picMkLst>
            <pc:docMk/>
            <pc:sldMk cId="1644857559" sldId="270"/>
            <ac:picMk id="16" creationId="{D07D623C-FDA9-4B62-A48B-EEAD46FC76E9}"/>
          </ac:picMkLst>
        </pc:picChg>
      </pc:sldChg>
      <pc:sldMasterChg chg="addSp modSp mod">
        <pc:chgData name="Aniket Chhabra" userId="598e0514-bef3-4e71-b6aa-f2edd6441cff" providerId="ADAL" clId="{ECDE8B54-5AC0-4A5B-A489-DA6DF2CFE128}" dt="2021-09-04T12:33:53.662" v="88"/>
        <pc:sldMasterMkLst>
          <pc:docMk/>
          <pc:sldMasterMk cId="0" sldId="2147483648"/>
        </pc:sldMasterMkLst>
        <pc:graphicFrameChg chg="add mod ord modVis">
          <ac:chgData name="Aniket Chhabra" userId="598e0514-bef3-4e71-b6aa-f2edd6441cff" providerId="ADAL" clId="{ECDE8B54-5AC0-4A5B-A489-DA6DF2CFE128}" dt="2021-09-04T12:33:53.662" v="88"/>
          <ac:graphicFrameMkLst>
            <pc:docMk/>
            <pc:sldMasterMk cId="0" sldId="2147483648"/>
            <ac:graphicFrameMk id="2" creationId="{DD03432A-39B3-43EE-8B2F-6FE2262DB75C}"/>
          </ac:graphicFrameMkLst>
        </pc:graphicFrameChg>
      </pc:sldMasterChg>
      <pc:sldMasterChg chg="addSp modSp mod">
        <pc:chgData name="Aniket Chhabra" userId="598e0514-bef3-4e71-b6aa-f2edd6441cff" providerId="ADAL" clId="{ECDE8B54-5AC0-4A5B-A489-DA6DF2CFE128}" dt="2021-09-04T12:33:53.616" v="73"/>
        <pc:sldMasterMkLst>
          <pc:docMk/>
          <pc:sldMasterMk cId="0" sldId="2147483654"/>
        </pc:sldMasterMkLst>
        <pc:graphicFrameChg chg="add mod ord modVis">
          <ac:chgData name="Aniket Chhabra" userId="598e0514-bef3-4e71-b6aa-f2edd6441cff" providerId="ADAL" clId="{ECDE8B54-5AC0-4A5B-A489-DA6DF2CFE128}" dt="2021-09-04T12:33:53.616" v="73"/>
          <ac:graphicFrameMkLst>
            <pc:docMk/>
            <pc:sldMasterMk cId="0" sldId="2147483654"/>
            <ac:graphicFrameMk id="2" creationId="{4643ABFD-53A2-477C-9955-7656878DE049}"/>
          </ac:graphicFrameMkLst>
        </pc:graphicFrameChg>
      </pc:sldMasterChg>
      <pc:sldMasterChg chg="addSp modSp mod">
        <pc:chgData name="Aniket Chhabra" userId="598e0514-bef3-4e71-b6aa-f2edd6441cff" providerId="ADAL" clId="{ECDE8B54-5AC0-4A5B-A489-DA6DF2CFE128}" dt="2021-09-04T12:33:53.580" v="58"/>
        <pc:sldMasterMkLst>
          <pc:docMk/>
          <pc:sldMasterMk cId="0" sldId="2147483656"/>
        </pc:sldMasterMkLst>
        <pc:graphicFrameChg chg="add mod ord modVis">
          <ac:chgData name="Aniket Chhabra" userId="598e0514-bef3-4e71-b6aa-f2edd6441cff" providerId="ADAL" clId="{ECDE8B54-5AC0-4A5B-A489-DA6DF2CFE128}" dt="2021-09-04T12:33:53.580" v="58"/>
          <ac:graphicFrameMkLst>
            <pc:docMk/>
            <pc:sldMasterMk cId="0" sldId="2147483656"/>
            <ac:graphicFrameMk id="2" creationId="{BB5FFAC7-8709-40A1-A806-C54B6A5FBF14}"/>
          </ac:graphicFrameMkLst>
        </pc:graphicFrame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d18518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g5bd18518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5bd185188a_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d185188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g5bd185188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5bd185188a_1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D03432A-39B3-43EE-8B2F-6FE2262DB7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975417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D03432A-39B3-43EE-8B2F-6FE2262DB7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8" descr="E:\Brand &amp; all that\Greatlearning Logo\Greatlearning Logo.jpg"/>
          <p:cNvPicPr preferRelativeResize="0"/>
          <p:nvPr/>
        </p:nvPicPr>
        <p:blipFill rotWithShape="1">
          <a:blip r:embed="rId10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643ABFD-53A2-477C-9955-7656878DE0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928557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643ABFD-53A2-477C-9955-7656878DE0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Google Shape;53;p2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0" descr="E:\Brand &amp; all that\Greatlearning Logo\Greatlearning Logo.jpg"/>
          <p:cNvPicPr preferRelativeResize="0"/>
          <p:nvPr/>
        </p:nvPicPr>
        <p:blipFill rotWithShape="1">
          <a:blip r:embed="rId6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B5FFAC7-8709-40A1-A806-C54B6A5FBF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925542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B5FFAC7-8709-40A1-A806-C54B6A5FBF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Google Shape;66;p22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2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22" descr="E:\Brand &amp; all that\Greatlearning Logo\Greatlearning Logo.jpg"/>
          <p:cNvPicPr preferRelativeResize="0"/>
          <p:nvPr/>
        </p:nvPicPr>
        <p:blipFill rotWithShape="1">
          <a:blip r:embed="rId6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reast+Cancer+Wisconsin+(Original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/>
              <a:t>Support Vector Machines (SVM)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Used to specify the type of kernel we choose to describe the data points. We need kernels as data when scaled on higher dimensions has a higher probability of being linearly seperable. In sklearn, we can use many kernels such as – rbf, poly, sigmoid, linear, precomputed etc.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Defines the misclassification error of the model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if set to high, will have a very high penalty for the misclassified points and vice versa.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Gamma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Defines the radius of influence of data points in classification.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By Increasing gamma, we have a tight radius of influence of the data points in the classification.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25400" lvl="1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These parameters need to be tried for different values to come to the optimum value/ highest accuracy model.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Some parameters of SVM</a:t>
            </a:r>
            <a:endParaRPr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Industry applications of SVM</a:t>
            </a:r>
            <a:endParaRPr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text (and hypertext) categorization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image classification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bioinformatics (Protein classification, Cancer classification)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handwritten character recognition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title"/>
          </p:nvPr>
        </p:nvSpPr>
        <p:spPr>
          <a:xfrm>
            <a:off x="609600" y="5032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3600" u="sng"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Cancer detection using SVM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historical data about patients who were diagnosed with cancer, enable the doctors to confidently differentiate malignant cases from benign given the independent attributes.</a:t>
            </a: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Prepare the data and create the model.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d185188a_1_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5bd185188a_1_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153700" cy="50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https://archive.ics.uci.edu/ml/datasets/Breast+Cancer+Wisconsin+(Original)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Information: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Sample code number: id number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Clump Thickness: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Uniformity of Cell Size: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Uniformity of Cell Shape: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Marginal Adhesion: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Single Epithelial Cell Size: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Bare Nuclei: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Bland Chromatin: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Normal Nucleoli: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Mitoses: 1 - 10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Class: (2 for benign, 4 for malignant)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g5bd185188a_1_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d185188a_1_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Steps to follow</a:t>
            </a:r>
            <a:endParaRPr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5bd185188a_1_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Import Libraries and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Data Preparation and analysis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Split the dataset into training and test datasets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Build a Support Vector Machine with different kernels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Compare the accuracies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5bd185188a_1_7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-  Topics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Introduction to SVM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Property of line in Perceptron Algorithm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How SVM looks in 2D space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Kernel SVM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Parameters of SVM.</a:t>
            </a:r>
            <a:endParaRPr/>
          </a:p>
          <a:p>
            <a:pPr marL="4953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 on SVM 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aseline="-2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F137CBC8-3AF6-4A0B-82B2-C23E3EE6EAD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1652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F137CBC8-3AF6-4A0B-82B2-C23E3EE6EA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C2F28B0-86D6-4FE8-9D6B-699585BC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3" y="200774"/>
            <a:ext cx="11187113" cy="311150"/>
          </a:xfrm>
        </p:spPr>
        <p:txBody>
          <a:bodyPr vert="horz"/>
          <a:lstStyle/>
          <a:p>
            <a:r>
              <a:rPr lang="en-US" dirty="0"/>
              <a:t>Support Vectors – What are they?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27BA92-9FB7-4BCD-A90D-763C58421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90" y="1716870"/>
            <a:ext cx="5409511" cy="1792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6C35A5-6CDD-4C71-9F49-888FF9601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738" y="1692467"/>
            <a:ext cx="5409512" cy="1817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E568A2-01E3-448A-AD48-4DEDBA5BE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738" y="4389041"/>
            <a:ext cx="5409511" cy="1790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7D623C-FDA9-4B62-A48B-EEAD46FC76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02" y="4389041"/>
            <a:ext cx="5304299" cy="179082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C4F2621-0CB5-4A85-8F13-2267DF0FFFB8}"/>
              </a:ext>
            </a:extLst>
          </p:cNvPr>
          <p:cNvSpPr/>
          <p:nvPr/>
        </p:nvSpPr>
        <p:spPr>
          <a:xfrm rot="5400000">
            <a:off x="9579654" y="3628883"/>
            <a:ext cx="727114" cy="5398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1A8DE7-450E-41CE-9C7B-15989D6914E3}"/>
              </a:ext>
            </a:extLst>
          </p:cNvPr>
          <p:cNvSpPr/>
          <p:nvPr/>
        </p:nvSpPr>
        <p:spPr>
          <a:xfrm>
            <a:off x="5833389" y="2646544"/>
            <a:ext cx="727114" cy="5398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45E377-96A1-4690-A255-F2AA45DEA231}"/>
              </a:ext>
            </a:extLst>
          </p:cNvPr>
          <p:cNvSpPr/>
          <p:nvPr/>
        </p:nvSpPr>
        <p:spPr>
          <a:xfrm rot="10800000">
            <a:off x="5833389" y="4925197"/>
            <a:ext cx="727114" cy="5398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448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>
                <a:latin typeface="Times New Roman"/>
                <a:ea typeface="Times New Roman"/>
                <a:cs typeface="Times New Roman"/>
                <a:sym typeface="Times New Roman"/>
              </a:rPr>
              <a:t>Introduction to SVM</a:t>
            </a:r>
            <a:endParaRPr u="sng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Known as maximum-margin hyperplane, finds the linear model with max margin. Unlike the linear classifiers, objective is not minimizing sum of squared errors but finding a line/plane that separates two or more groups with maximum margins.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1835" y="3156495"/>
            <a:ext cx="2849764" cy="273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652" y="1600200"/>
            <a:ext cx="2259874" cy="175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7234" y="1600200"/>
            <a:ext cx="2259875" cy="184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7818" y="1600200"/>
            <a:ext cx="2484630" cy="184954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First line does separate the two sets but id too close to both red &amp; green data points.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Chances are that when this model is put in production, variance in both cluster data may force some data points on wrong side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>
                <a:latin typeface="Times New Roman"/>
                <a:ea typeface="Times New Roman"/>
                <a:cs typeface="Times New Roman"/>
                <a:sym typeface="Times New Roman"/>
              </a:rPr>
              <a:t>Introduction to SVM</a:t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0" lvl="1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 second line doesn’t look so vulnerable to the variance. The two points nearest from different clusters define the margin around the line and are support vectors.</a:t>
            </a:r>
            <a:endParaRPr sz="180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SVMs try to find the second kind of line where the line is at max distance from both the clusters simultaneously.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 b="1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1">
                <a:latin typeface="Times New Roman"/>
                <a:ea typeface="Times New Roman"/>
                <a:cs typeface="Times New Roman"/>
                <a:sym typeface="Times New Roman"/>
              </a:rPr>
              <a:t>Perceptron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 perceptron is an algorithm used to produce a binary classifier. That is, the algorithm takes binary classified input data, along with their </a:t>
            </a:r>
            <a:r>
              <a:rPr lang="en-IN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class membership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, and outputs a line that attempts to separate data of one class from data of the other: data points on one side of the line are of one class and data points on the other side are of the other.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/>
          </a:p>
          <a:p>
            <a:pPr marL="6858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609600" y="3508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>
                <a:latin typeface="Times New Roman"/>
                <a:ea typeface="Times New Roman"/>
                <a:cs typeface="Times New Roman"/>
                <a:sym typeface="Times New Roman"/>
              </a:rPr>
              <a:t>Introduction to SVM Contd.</a:t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How SVM looks in 2D space</a:t>
            </a:r>
            <a:endParaRPr sz="3600" u="sng"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3900" y="1079082"/>
            <a:ext cx="4508500" cy="23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/>
        </p:nvSpPr>
        <p:spPr>
          <a:xfrm>
            <a:off x="723900" y="1651000"/>
            <a:ext cx="51435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2d space, the separating plane is a line.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described, the Perceptron tries to do the same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fig1 at the right shows a possible line.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line when put to classification for unseen data, is more prone to errors because of the variance in data.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SVM uses a line that looks more like fig2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hyperplane is a plane that acts as the decision boundary.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3900" y="3661945"/>
            <a:ext cx="4508500" cy="1936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8"/>
          <p:cNvCxnSpPr/>
          <p:nvPr/>
        </p:nvCxnSpPr>
        <p:spPr>
          <a:xfrm>
            <a:off x="8991600" y="4079081"/>
            <a:ext cx="0" cy="110490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8"/>
          <p:cNvSpPr txBox="1"/>
          <p:nvPr/>
        </p:nvSpPr>
        <p:spPr>
          <a:xfrm>
            <a:off x="8407400" y="3354167"/>
            <a:ext cx="20249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Fig1 - A separating 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8044319" y="5588315"/>
            <a:ext cx="33089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Fig2 - An optimal separating line (SVM)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609600" y="1417637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Which Hyperplane to pick?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Lots of possible solutions for a,b,c.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Some methods find a separating hyperplane, but not the optimal one (e.g., neural net).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But: Which points should influence optimality?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– All points?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- Linear regression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- Neural nets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 – Or only “difficult points” close to decision boundary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- Support vector machines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How SVM looks in 2D space</a:t>
            </a:r>
            <a:endParaRPr sz="36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u="sng">
                <a:latin typeface="Times New Roman"/>
                <a:ea typeface="Times New Roman"/>
                <a:cs typeface="Times New Roman"/>
                <a:sym typeface="Times New Roman"/>
              </a:rPr>
              <a:t>Kernel SVM</a:t>
            </a:r>
            <a:endParaRPr sz="3600" u="sng"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We know that when we transform the mathematical space from 2 dimensions to higher dimension, the probability of linearly separating the data points increases.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Now given that we have only 2 dimensions x1 and x2, how to create more dimensions out of it? We transform higher mathematical space into dimensions which are polynomials.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1,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I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2,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I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0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lang="en-IN" sz="20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,…each one of them is 1 dimension in the mathematical space. Kernel SVM (KSVM) takes data point to higher mathematical space where they become linearly separable and then draw the plane through the data points.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Widescreen</PresentationFormat>
  <Paragraphs>116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Times New Roman</vt:lpstr>
      <vt:lpstr>Candara</vt:lpstr>
      <vt:lpstr>Corbel</vt:lpstr>
      <vt:lpstr>Calibri</vt:lpstr>
      <vt:lpstr>Arial</vt:lpstr>
      <vt:lpstr>Office Theme</vt:lpstr>
      <vt:lpstr>1_Office Theme</vt:lpstr>
      <vt:lpstr>5_Office Theme</vt:lpstr>
      <vt:lpstr>think-cell Slide</vt:lpstr>
      <vt:lpstr>Support Vector Machines (SVM)</vt:lpstr>
      <vt:lpstr>SVM -  Topics</vt:lpstr>
      <vt:lpstr>Support Vectors – What are they?</vt:lpstr>
      <vt:lpstr>Introduction to SVM</vt:lpstr>
      <vt:lpstr>Introduction to SVM</vt:lpstr>
      <vt:lpstr>Introduction to SVM Contd.</vt:lpstr>
      <vt:lpstr>How SVM looks in 2D space</vt:lpstr>
      <vt:lpstr>How SVM looks in 2D space</vt:lpstr>
      <vt:lpstr>Kernel SVM</vt:lpstr>
      <vt:lpstr>Some parameters of SVM</vt:lpstr>
      <vt:lpstr>Industry applications of SVM</vt:lpstr>
      <vt:lpstr>Case study</vt:lpstr>
      <vt:lpstr>Dataset</vt:lpstr>
      <vt:lpstr>Steps to follow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(SVM)</dc:title>
  <cp:lastModifiedBy>Aniket Chhabra</cp:lastModifiedBy>
  <cp:revision>1</cp:revision>
  <dcterms:modified xsi:type="dcterms:W3CDTF">2021-09-04T12:34:12Z</dcterms:modified>
</cp:coreProperties>
</file>