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9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6" r:id="rId1"/>
  </p:sldMasterIdLst>
  <p:notesMasterIdLst>
    <p:notesMasterId r:id="rId18"/>
  </p:notesMasterIdLst>
  <p:sldIdLst>
    <p:sldId id="281" r:id="rId2"/>
    <p:sldId id="282" r:id="rId3"/>
    <p:sldId id="283" r:id="rId4"/>
    <p:sldId id="297" r:id="rId5"/>
    <p:sldId id="295" r:id="rId6"/>
    <p:sldId id="284" r:id="rId7"/>
    <p:sldId id="285" r:id="rId8"/>
    <p:sldId id="286" r:id="rId9"/>
    <p:sldId id="287" r:id="rId10"/>
    <p:sldId id="288" r:id="rId11"/>
    <p:sldId id="290" r:id="rId12"/>
    <p:sldId id="294" r:id="rId13"/>
    <p:sldId id="291" r:id="rId14"/>
    <p:sldId id="292" r:id="rId15"/>
    <p:sldId id="293" r:id="rId16"/>
    <p:sldId id="296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ndara" panose="020E0502030303020204" pitchFamily="34" charset="0"/>
      <p:regular r:id="rId23"/>
      <p:bold r:id="rId24"/>
      <p:italic r:id="rId25"/>
      <p:boldItalic r:id="rId26"/>
    </p:embeddedFont>
    <p:embeddedFont>
      <p:font typeface="Corbel" panose="020B05030202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07036-04E5-4E4B-91EC-88C0A29A7123}" v="164" dt="2022-08-14T04:47:06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2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92" y="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 Chhabra" userId="598e0514-bef3-4e71-b6aa-f2edd6441cff" providerId="ADAL" clId="{20507036-04E5-4E4B-91EC-88C0A29A7123}"/>
    <pc:docChg chg="undo custSel modSld">
      <pc:chgData name="Aniket Chhabra" userId="598e0514-bef3-4e71-b6aa-f2edd6441cff" providerId="ADAL" clId="{20507036-04E5-4E4B-91EC-88C0A29A7123}" dt="2022-08-14T04:47:06.085" v="705"/>
      <pc:docMkLst>
        <pc:docMk/>
      </pc:docMkLst>
      <pc:sldChg chg="addSp delSp modSp mod">
        <pc:chgData name="Aniket Chhabra" userId="598e0514-bef3-4e71-b6aa-f2edd6441cff" providerId="ADAL" clId="{20507036-04E5-4E4B-91EC-88C0A29A7123}" dt="2022-08-14T03:36:22.787" v="116"/>
        <pc:sldMkLst>
          <pc:docMk/>
          <pc:sldMk cId="1631699953" sldId="281"/>
        </pc:sldMkLst>
        <pc:grpChg chg="del mod">
          <ac:chgData name="Aniket Chhabra" userId="598e0514-bef3-4e71-b6aa-f2edd6441cff" providerId="ADAL" clId="{20507036-04E5-4E4B-91EC-88C0A29A7123}" dt="2022-08-14T03:35:22.364" v="50"/>
          <ac:grpSpMkLst>
            <pc:docMk/>
            <pc:sldMk cId="1631699953" sldId="281"/>
            <ac:grpSpMk id="28" creationId="{A818D256-FC6C-7A7B-83D4-21ADC5877CE3}"/>
          </ac:grpSpMkLst>
        </pc:grpChg>
        <pc:grpChg chg="del mod">
          <ac:chgData name="Aniket Chhabra" userId="598e0514-bef3-4e71-b6aa-f2edd6441cff" providerId="ADAL" clId="{20507036-04E5-4E4B-91EC-88C0A29A7123}" dt="2022-08-14T03:36:17.441" v="106"/>
          <ac:grpSpMkLst>
            <pc:docMk/>
            <pc:sldMk cId="1631699953" sldId="281"/>
            <ac:grpSpMk id="29" creationId="{BEDA34A8-8B92-DC86-F8D6-EF228ADC4D87}"/>
          </ac:grpSpMkLst>
        </pc:grpChg>
        <pc:grpChg chg="mod">
          <ac:chgData name="Aniket Chhabra" userId="598e0514-bef3-4e71-b6aa-f2edd6441cff" providerId="ADAL" clId="{20507036-04E5-4E4B-91EC-88C0A29A7123}" dt="2022-08-14T03:35:17.046" v="44"/>
          <ac:grpSpMkLst>
            <pc:docMk/>
            <pc:sldMk cId="1631699953" sldId="281"/>
            <ac:grpSpMk id="30" creationId="{40B436E7-8364-73D1-8C70-085D39FAB0AA}"/>
          </ac:grpSpMkLst>
        </pc:grpChg>
        <pc:grpChg chg="del mod">
          <ac:chgData name="Aniket Chhabra" userId="598e0514-bef3-4e71-b6aa-f2edd6441cff" providerId="ADAL" clId="{20507036-04E5-4E4B-91EC-88C0A29A7123}" dt="2022-08-14T03:35:42.988" v="55"/>
          <ac:grpSpMkLst>
            <pc:docMk/>
            <pc:sldMk cId="1631699953" sldId="281"/>
            <ac:grpSpMk id="36" creationId="{8C19EF38-3FDB-88E1-8A8C-50C03E462BA6}"/>
          </ac:grpSpMkLst>
        </pc:grpChg>
        <pc:grpChg chg="del mod">
          <ac:chgData name="Aniket Chhabra" userId="598e0514-bef3-4e71-b6aa-f2edd6441cff" providerId="ADAL" clId="{20507036-04E5-4E4B-91EC-88C0A29A7123}" dt="2022-08-14T03:35:42.988" v="55"/>
          <ac:grpSpMkLst>
            <pc:docMk/>
            <pc:sldMk cId="1631699953" sldId="281"/>
            <ac:grpSpMk id="39" creationId="{76D9A025-3B3D-41EA-40FF-B922F23F7DA4}"/>
          </ac:grpSpMkLst>
        </pc:grpChg>
        <pc:grpChg chg="del mod">
          <ac:chgData name="Aniket Chhabra" userId="598e0514-bef3-4e71-b6aa-f2edd6441cff" providerId="ADAL" clId="{20507036-04E5-4E4B-91EC-88C0A29A7123}" dt="2022-08-14T03:36:00.787" v="81"/>
          <ac:grpSpMkLst>
            <pc:docMk/>
            <pc:sldMk cId="1631699953" sldId="281"/>
            <ac:grpSpMk id="41" creationId="{29D1FA9D-E7B3-7F25-7944-D5907041051C}"/>
          </ac:grpSpMkLst>
        </pc:grpChg>
        <pc:grpChg chg="del mod">
          <ac:chgData name="Aniket Chhabra" userId="598e0514-bef3-4e71-b6aa-f2edd6441cff" providerId="ADAL" clId="{20507036-04E5-4E4B-91EC-88C0A29A7123}" dt="2022-08-14T03:35:57.891" v="76"/>
          <ac:grpSpMkLst>
            <pc:docMk/>
            <pc:sldMk cId="1631699953" sldId="281"/>
            <ac:grpSpMk id="51" creationId="{B2DB1E8B-8B95-238D-F78E-E36D141D2645}"/>
          </ac:grpSpMkLst>
        </pc:grpChg>
        <pc:grpChg chg="del mod">
          <ac:chgData name="Aniket Chhabra" userId="598e0514-bef3-4e71-b6aa-f2edd6441cff" providerId="ADAL" clId="{20507036-04E5-4E4B-91EC-88C0A29A7123}" dt="2022-08-14T03:36:03.193" v="83"/>
          <ac:grpSpMkLst>
            <pc:docMk/>
            <pc:sldMk cId="1631699953" sldId="281"/>
            <ac:grpSpMk id="52" creationId="{D5039AF6-AADA-15E2-72CF-5E6FBE3D80A1}"/>
          </ac:grpSpMkLst>
        </pc:grpChg>
        <pc:grpChg chg="del mod">
          <ac:chgData name="Aniket Chhabra" userId="598e0514-bef3-4e71-b6aa-f2edd6441cff" providerId="ADAL" clId="{20507036-04E5-4E4B-91EC-88C0A29A7123}" dt="2022-08-14T03:36:03.193" v="83"/>
          <ac:grpSpMkLst>
            <pc:docMk/>
            <pc:sldMk cId="1631699953" sldId="281"/>
            <ac:grpSpMk id="63" creationId="{BCDC150A-2577-B5DF-9800-D5FA4EC07BF5}"/>
          </ac:grpSpMkLst>
        </pc:grpChg>
        <pc:grpChg chg="del mod">
          <ac:chgData name="Aniket Chhabra" userId="598e0514-bef3-4e71-b6aa-f2edd6441cff" providerId="ADAL" clId="{20507036-04E5-4E4B-91EC-88C0A29A7123}" dt="2022-08-14T03:36:03.193" v="83"/>
          <ac:grpSpMkLst>
            <pc:docMk/>
            <pc:sldMk cId="1631699953" sldId="281"/>
            <ac:grpSpMk id="68" creationId="{85131445-E358-E119-B6AB-4707DE66CFB0}"/>
          </ac:grpSpMkLst>
        </pc:grpChg>
        <pc:grpChg chg="del mod">
          <ac:chgData name="Aniket Chhabra" userId="598e0514-bef3-4e71-b6aa-f2edd6441cff" providerId="ADAL" clId="{20507036-04E5-4E4B-91EC-88C0A29A7123}" dt="2022-08-14T03:36:06.322" v="86"/>
          <ac:grpSpMkLst>
            <pc:docMk/>
            <pc:sldMk cId="1631699953" sldId="281"/>
            <ac:grpSpMk id="70" creationId="{65EFDD6F-A61B-982E-3E73-0896CC059B80}"/>
          </ac:grpSpMkLst>
        </pc:grpChg>
        <pc:grpChg chg="del mod">
          <ac:chgData name="Aniket Chhabra" userId="598e0514-bef3-4e71-b6aa-f2edd6441cff" providerId="ADAL" clId="{20507036-04E5-4E4B-91EC-88C0A29A7123}" dt="2022-08-14T03:36:12.720" v="100"/>
          <ac:grpSpMkLst>
            <pc:docMk/>
            <pc:sldMk cId="1631699953" sldId="281"/>
            <ac:grpSpMk id="73" creationId="{CCF94088-929F-3DF2-D4FD-2A339A01589D}"/>
          </ac:grpSpMkLst>
        </pc:grpChg>
        <pc:grpChg chg="del mod">
          <ac:chgData name="Aniket Chhabra" userId="598e0514-bef3-4e71-b6aa-f2edd6441cff" providerId="ADAL" clId="{20507036-04E5-4E4B-91EC-88C0A29A7123}" dt="2022-08-14T03:36:12.720" v="100"/>
          <ac:grpSpMkLst>
            <pc:docMk/>
            <pc:sldMk cId="1631699953" sldId="281"/>
            <ac:grpSpMk id="76" creationId="{102C97DC-5EB9-D219-31D7-8E74EB1B6B15}"/>
          </ac:grpSpMkLst>
        </pc:grpChg>
        <pc:grpChg chg="del mod">
          <ac:chgData name="Aniket Chhabra" userId="598e0514-bef3-4e71-b6aa-f2edd6441cff" providerId="ADAL" clId="{20507036-04E5-4E4B-91EC-88C0A29A7123}" dt="2022-08-14T03:36:12.720" v="100"/>
          <ac:grpSpMkLst>
            <pc:docMk/>
            <pc:sldMk cId="1631699953" sldId="281"/>
            <ac:grpSpMk id="88" creationId="{826979E0-5CCA-11BB-E58C-20B2F9CFB8A9}"/>
          </ac:grpSpMkLst>
        </pc:grpChg>
        <pc:grpChg chg="del mod">
          <ac:chgData name="Aniket Chhabra" userId="598e0514-bef3-4e71-b6aa-f2edd6441cff" providerId="ADAL" clId="{20507036-04E5-4E4B-91EC-88C0A29A7123}" dt="2022-08-14T03:36:17.441" v="106"/>
          <ac:grpSpMkLst>
            <pc:docMk/>
            <pc:sldMk cId="1631699953" sldId="281"/>
            <ac:grpSpMk id="89" creationId="{6C2C91E9-CBBD-9A76-39C4-EF372D8229EB}"/>
          </ac:grpSpMkLst>
        </pc:grpChg>
        <pc:grpChg chg="del mod">
          <ac:chgData name="Aniket Chhabra" userId="598e0514-bef3-4e71-b6aa-f2edd6441cff" providerId="ADAL" clId="{20507036-04E5-4E4B-91EC-88C0A29A7123}" dt="2022-08-14T03:36:17.441" v="106"/>
          <ac:grpSpMkLst>
            <pc:docMk/>
            <pc:sldMk cId="1631699953" sldId="281"/>
            <ac:grpSpMk id="92" creationId="{4C6A4A19-217D-93DA-C705-F9D605EC77D9}"/>
          </ac:grpSpMkLst>
        </pc:grpChg>
        <pc:grpChg chg="mod">
          <ac:chgData name="Aniket Chhabra" userId="598e0514-bef3-4e71-b6aa-f2edd6441cff" providerId="ADAL" clId="{20507036-04E5-4E4B-91EC-88C0A29A7123}" dt="2022-08-14T03:36:17.441" v="106"/>
          <ac:grpSpMkLst>
            <pc:docMk/>
            <pc:sldMk cId="1631699953" sldId="281"/>
            <ac:grpSpMk id="95" creationId="{60C581A7-9EB6-F005-F792-B2E3D298AD70}"/>
          </ac:grpSpMkLst>
        </pc:grpChg>
        <pc:grpChg chg="del mod">
          <ac:chgData name="Aniket Chhabra" userId="598e0514-bef3-4e71-b6aa-f2edd6441cff" providerId="ADAL" clId="{20507036-04E5-4E4B-91EC-88C0A29A7123}" dt="2022-08-14T03:36:22.787" v="116"/>
          <ac:grpSpMkLst>
            <pc:docMk/>
            <pc:sldMk cId="1631699953" sldId="281"/>
            <ac:grpSpMk id="98" creationId="{2E5FBC07-24D5-1C0F-D26F-2D59A9C85993}"/>
          </ac:grpSpMkLst>
        </pc:grpChg>
        <pc:grpChg chg="mod">
          <ac:chgData name="Aniket Chhabra" userId="598e0514-bef3-4e71-b6aa-f2edd6441cff" providerId="ADAL" clId="{20507036-04E5-4E4B-91EC-88C0A29A7123}" dt="2022-08-14T03:36:22.787" v="116"/>
          <ac:grpSpMkLst>
            <pc:docMk/>
            <pc:sldMk cId="1631699953" sldId="281"/>
            <ac:grpSpMk id="105" creationId="{F609CDD4-A011-0627-D15B-C3A66347566C}"/>
          </ac:grpSpMkLst>
        </pc:grpChg>
        <pc:inkChg chg="add">
          <ac:chgData name="Aniket Chhabra" userId="598e0514-bef3-4e71-b6aa-f2edd6441cff" providerId="ADAL" clId="{20507036-04E5-4E4B-91EC-88C0A29A7123}" dt="2022-08-14T03:35:01.134" v="18" actId="9405"/>
          <ac:inkMkLst>
            <pc:docMk/>
            <pc:sldMk cId="1631699953" sldId="281"/>
            <ac:inkMk id="2" creationId="{85763F35-29E2-7399-B7D5-C96223E910C4}"/>
          </ac:inkMkLst>
        </pc:inkChg>
        <pc:inkChg chg="add">
          <ac:chgData name="Aniket Chhabra" userId="598e0514-bef3-4e71-b6aa-f2edd6441cff" providerId="ADAL" clId="{20507036-04E5-4E4B-91EC-88C0A29A7123}" dt="2022-08-14T03:35:02.043" v="19" actId="9405"/>
          <ac:inkMkLst>
            <pc:docMk/>
            <pc:sldMk cId="1631699953" sldId="281"/>
            <ac:inkMk id="3" creationId="{FC5195AF-3D04-E1AB-CA5A-CE0A9B754B16}"/>
          </ac:inkMkLst>
        </pc:inkChg>
        <pc:inkChg chg="add mod">
          <ac:chgData name="Aniket Chhabra" userId="598e0514-bef3-4e71-b6aa-f2edd6441cff" providerId="ADAL" clId="{20507036-04E5-4E4B-91EC-88C0A29A7123}" dt="2022-08-14T03:35:17.046" v="44"/>
          <ac:inkMkLst>
            <pc:docMk/>
            <pc:sldMk cId="1631699953" sldId="281"/>
            <ac:inkMk id="4" creationId="{48134AE0-C23E-7E7F-A49A-F1EB006AFCC9}"/>
          </ac:inkMkLst>
        </pc:inkChg>
        <pc:inkChg chg="add mod">
          <ac:chgData name="Aniket Chhabra" userId="598e0514-bef3-4e71-b6aa-f2edd6441cff" providerId="ADAL" clId="{20507036-04E5-4E4B-91EC-88C0A29A7123}" dt="2022-08-14T03:35:17.046" v="44"/>
          <ac:inkMkLst>
            <pc:docMk/>
            <pc:sldMk cId="1631699953" sldId="281"/>
            <ac:inkMk id="5" creationId="{91E78438-40DF-F7A5-3D9D-8A17BD7B86EE}"/>
          </ac:inkMkLst>
        </pc:inkChg>
        <pc:inkChg chg="add mod">
          <ac:chgData name="Aniket Chhabra" userId="598e0514-bef3-4e71-b6aa-f2edd6441cff" providerId="ADAL" clId="{20507036-04E5-4E4B-91EC-88C0A29A7123}" dt="2022-08-14T03:35:17.046" v="44"/>
          <ac:inkMkLst>
            <pc:docMk/>
            <pc:sldMk cId="1631699953" sldId="281"/>
            <ac:inkMk id="6" creationId="{AD0DE3FD-4241-067C-7E68-65212F97B349}"/>
          </ac:inkMkLst>
        </pc:inkChg>
        <pc:inkChg chg="add mod">
          <ac:chgData name="Aniket Chhabra" userId="598e0514-bef3-4e71-b6aa-f2edd6441cff" providerId="ADAL" clId="{20507036-04E5-4E4B-91EC-88C0A29A7123}" dt="2022-08-14T03:35:17.046" v="44"/>
          <ac:inkMkLst>
            <pc:docMk/>
            <pc:sldMk cId="1631699953" sldId="281"/>
            <ac:inkMk id="7" creationId="{80CBDE31-9CE8-10EE-FA3A-61CCFD887579}"/>
          </ac:inkMkLst>
        </pc:inkChg>
        <pc:inkChg chg="add mod">
          <ac:chgData name="Aniket Chhabra" userId="598e0514-bef3-4e71-b6aa-f2edd6441cff" providerId="ADAL" clId="{20507036-04E5-4E4B-91EC-88C0A29A7123}" dt="2022-08-14T03:35:17.046" v="44"/>
          <ac:inkMkLst>
            <pc:docMk/>
            <pc:sldMk cId="1631699953" sldId="281"/>
            <ac:inkMk id="8" creationId="{5A5C293E-16BC-A8D8-9385-76EFB15FF5A3}"/>
          </ac:inkMkLst>
        </pc:inkChg>
        <pc:inkChg chg="add mod">
          <ac:chgData name="Aniket Chhabra" userId="598e0514-bef3-4e71-b6aa-f2edd6441cff" providerId="ADAL" clId="{20507036-04E5-4E4B-91EC-88C0A29A7123}" dt="2022-08-14T03:35:17.046" v="44"/>
          <ac:inkMkLst>
            <pc:docMk/>
            <pc:sldMk cId="1631699953" sldId="281"/>
            <ac:inkMk id="9" creationId="{944138A6-C132-BD0D-AC93-9934F8B048C2}"/>
          </ac:inkMkLst>
        </pc:inkChg>
        <pc:inkChg chg="add mod">
          <ac:chgData name="Aniket Chhabra" userId="598e0514-bef3-4e71-b6aa-f2edd6441cff" providerId="ADAL" clId="{20507036-04E5-4E4B-91EC-88C0A29A7123}" dt="2022-08-14T03:35:17.046" v="44"/>
          <ac:inkMkLst>
            <pc:docMk/>
            <pc:sldMk cId="1631699953" sldId="281"/>
            <ac:inkMk id="10" creationId="{8DC9457F-5B12-808B-A660-963825F5412F}"/>
          </ac:inkMkLst>
        </pc:inkChg>
        <pc:inkChg chg="add mod">
          <ac:chgData name="Aniket Chhabra" userId="598e0514-bef3-4e71-b6aa-f2edd6441cff" providerId="ADAL" clId="{20507036-04E5-4E4B-91EC-88C0A29A7123}" dt="2022-08-14T03:35:17.046" v="44"/>
          <ac:inkMkLst>
            <pc:docMk/>
            <pc:sldMk cId="1631699953" sldId="281"/>
            <ac:inkMk id="11" creationId="{E2FCD1E7-370B-8C12-4E31-D97A4DF32E42}"/>
          </ac:inkMkLst>
        </pc:inkChg>
        <pc:inkChg chg="add mod">
          <ac:chgData name="Aniket Chhabra" userId="598e0514-bef3-4e71-b6aa-f2edd6441cff" providerId="ADAL" clId="{20507036-04E5-4E4B-91EC-88C0A29A7123}" dt="2022-08-14T03:35:17.046" v="44"/>
          <ac:inkMkLst>
            <pc:docMk/>
            <pc:sldMk cId="1631699953" sldId="281"/>
            <ac:inkMk id="12" creationId="{1729ED5E-4AC3-78AE-4264-02F0CD92EBF2}"/>
          </ac:inkMkLst>
        </pc:inkChg>
        <pc:inkChg chg="add mod">
          <ac:chgData name="Aniket Chhabra" userId="598e0514-bef3-4e71-b6aa-f2edd6441cff" providerId="ADAL" clId="{20507036-04E5-4E4B-91EC-88C0A29A7123}" dt="2022-08-14T03:35:17.046" v="44"/>
          <ac:inkMkLst>
            <pc:docMk/>
            <pc:sldMk cId="1631699953" sldId="281"/>
            <ac:inkMk id="13" creationId="{78B935F8-E4C9-A142-EEED-0AF6770E545B}"/>
          </ac:inkMkLst>
        </pc:inkChg>
        <pc:inkChg chg="add mod">
          <ac:chgData name="Aniket Chhabra" userId="598e0514-bef3-4e71-b6aa-f2edd6441cff" providerId="ADAL" clId="{20507036-04E5-4E4B-91EC-88C0A29A7123}" dt="2022-08-14T03:35:17.046" v="44"/>
          <ac:inkMkLst>
            <pc:docMk/>
            <pc:sldMk cId="1631699953" sldId="281"/>
            <ac:inkMk id="14" creationId="{6D060EE1-D03D-CEF3-BEB9-F503A8A717C1}"/>
          </ac:inkMkLst>
        </pc:inkChg>
        <pc:inkChg chg="add mod">
          <ac:chgData name="Aniket Chhabra" userId="598e0514-bef3-4e71-b6aa-f2edd6441cff" providerId="ADAL" clId="{20507036-04E5-4E4B-91EC-88C0A29A7123}" dt="2022-08-14T03:35:17.046" v="44"/>
          <ac:inkMkLst>
            <pc:docMk/>
            <pc:sldMk cId="1631699953" sldId="281"/>
            <ac:inkMk id="15" creationId="{A99F714B-2951-3A83-77EF-00254A61EBB3}"/>
          </ac:inkMkLst>
        </pc:inkChg>
        <pc:inkChg chg="add mod">
          <ac:chgData name="Aniket Chhabra" userId="598e0514-bef3-4e71-b6aa-f2edd6441cff" providerId="ADAL" clId="{20507036-04E5-4E4B-91EC-88C0A29A7123}" dt="2022-08-14T03:35:17.046" v="44"/>
          <ac:inkMkLst>
            <pc:docMk/>
            <pc:sldMk cId="1631699953" sldId="281"/>
            <ac:inkMk id="16" creationId="{BE91874D-CC2F-AD74-B59D-667924603D3C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17" creationId="{AF4993E9-0CC1-2AB1-3F95-4A43059B651D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18" creationId="{569B997E-1CC8-DD7C-55B6-BE816F15D260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19" creationId="{7FCA40F0-4284-CA82-6BFB-FFEFC1A77589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20" creationId="{02C89D37-A8E7-CF9C-2DC9-2C8A1B55470B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21" creationId="{79C729BA-D446-DAD5-7808-7A8AF3977788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22" creationId="{1E4B17A3-30F8-AF4D-82D6-D53D6BB9BD4F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23" creationId="{A181A389-2EB4-D01E-DA05-C3524C52A4F6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24" creationId="{708A8F7E-69B4-3F84-DC95-0176DA43E363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25" creationId="{E8216B78-7C93-14BB-E7B7-7F5D9C7DFE44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26" creationId="{414DC2EA-1A4C-7995-1B55-9FC52481ED9A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27" creationId="{566F371A-1E74-85B8-4E95-63AD11259320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31" creationId="{62A98F69-430E-7490-713E-892BDEF4D184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32" creationId="{40506EFF-F272-370E-EE70-8158DA12CE74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33" creationId="{7371C90D-5A24-A260-5938-9330ACDEBE4F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34" creationId="{18304D5F-BC7C-D376-1DCD-53BA0BFC049C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35" creationId="{CAD80DEE-22F5-B5EE-FEA7-8515395B8C2C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37" creationId="{F7843E5F-CD5A-6039-E878-5AB0393B3A7E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38" creationId="{7ACE5A61-FAF3-9182-1419-329F54398806}"/>
          </ac:inkMkLst>
        </pc:inkChg>
        <pc:inkChg chg="add mod">
          <ac:chgData name="Aniket Chhabra" userId="598e0514-bef3-4e71-b6aa-f2edd6441cff" providerId="ADAL" clId="{20507036-04E5-4E4B-91EC-88C0A29A7123}" dt="2022-08-14T03:36:00.787" v="81"/>
          <ac:inkMkLst>
            <pc:docMk/>
            <pc:sldMk cId="1631699953" sldId="281"/>
            <ac:inkMk id="40" creationId="{6E1B1176-A5FD-FF49-8D03-165B76F042C4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42" creationId="{35CC1AE9-BF4F-6C00-1A0C-FC19BC684A31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43" creationId="{0C5D37EE-6968-6FD2-1D49-BE3C63CB7407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44" creationId="{681A5034-73B7-C5A8-5CB1-714E072A1AD0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45" creationId="{94939EF4-09BB-4F1F-247B-270D68307B78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46" creationId="{679B62AF-FFED-2F3B-D4D7-B5E926A0ABE8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47" creationId="{FC531A77-8EAA-E663-9B47-786B36007193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48" creationId="{998F9A6D-6850-0E65-A593-7DAC4A1294A5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49" creationId="{EC53C718-3ADB-217F-B558-2F1B0172CF16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50" creationId="{1532B70C-4A3E-B085-A88E-C765ECC78BEB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53" creationId="{6CD99893-BBF4-C99F-E309-FDC16A43FDA2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54" creationId="{E9311457-24DC-7564-A7CC-DE97C7393279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55" creationId="{6715334D-698A-E946-2733-55B51117407D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56" creationId="{E82052FF-3076-36EC-90B5-6D17A5097109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57" creationId="{5935670B-871B-318F-99DB-E1AF3DEB1D2A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58" creationId="{7462176E-87B6-BE43-68A4-6C96CE313102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59" creationId="{3DD1F737-9705-2888-0808-4707404592B6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60" creationId="{D963E324-89E1-C415-59EC-05475B6C786A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61" creationId="{ACDE74A7-3B8A-B4AD-2C41-088CEEE09AA0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62" creationId="{132BE150-4672-9FF0-B32A-F7D5A895CB1D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64" creationId="{9CF0253E-66AE-3940-7662-8F39E08E6B1D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65" creationId="{1AD77809-0B3D-58CE-5CFC-8F40E8AC0E22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66" creationId="{6671E597-33FD-48C4-C23F-12E648079BFC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67" creationId="{277F096D-5C75-6149-6C6A-DC1CE1A42BAE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69" creationId="{EF911D55-CB0D-67E5-148C-08F63AC3CD26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71" creationId="{C37EEC3A-C6A7-7083-6591-7C7D15C3DD49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72" creationId="{538C12C2-3937-A6A2-28DB-E124319430AB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74" creationId="{CE286AEF-0D8D-8D8F-4C77-9AA9CFA9BBDB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75" creationId="{6529337A-65D0-6755-7EE8-22F07B1D4249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77" creationId="{BA852CE9-5D39-88E5-860C-B67714C52BC7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78" creationId="{2B231514-AC06-0A3E-841E-9DCFBAE4C47F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79" creationId="{54B2EE3D-1935-1B95-A30E-CCACFDD227EB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80" creationId="{12568D60-DD64-07E5-3C3D-326273BECF20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81" creationId="{F5F11908-2DE7-462D-DD68-DC97F1CE01BF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83" creationId="{3E5AF678-B183-A7F2-D5EB-1641CF3F58E0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84" creationId="{2EA3982A-1049-F393-B295-2B10EBFE7AE6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85" creationId="{7DC17137-B7B6-7732-8C5A-C8145CC22429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86" creationId="{45A074EE-8D59-F3F4-650C-1351A5E2A8D1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87" creationId="{3EA5DFCA-9B70-C521-D421-63DBFB840155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90" creationId="{B6C23B61-FC4C-B857-4C28-9168810F3AA4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91" creationId="{B9FFB928-E713-C854-4357-D5749F395E97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93" creationId="{3EB9DE85-1EC8-0856-0B66-DABC7C18FFB7}"/>
          </ac:inkMkLst>
        </pc:inkChg>
        <pc:inkChg chg="add mod">
          <ac:chgData name="Aniket Chhabra" userId="598e0514-bef3-4e71-b6aa-f2edd6441cff" providerId="ADAL" clId="{20507036-04E5-4E4B-91EC-88C0A29A7123}" dt="2022-08-14T03:36:17.441" v="106"/>
          <ac:inkMkLst>
            <pc:docMk/>
            <pc:sldMk cId="1631699953" sldId="281"/>
            <ac:inkMk id="94" creationId="{68CDF4B6-41CD-FCEB-7707-0BF9EDCD2422}"/>
          </ac:inkMkLst>
        </pc:inkChg>
        <pc:inkChg chg="add mod">
          <ac:chgData name="Aniket Chhabra" userId="598e0514-bef3-4e71-b6aa-f2edd6441cff" providerId="ADAL" clId="{20507036-04E5-4E4B-91EC-88C0A29A7123}" dt="2022-08-14T03:36:22.787" v="116"/>
          <ac:inkMkLst>
            <pc:docMk/>
            <pc:sldMk cId="1631699953" sldId="281"/>
            <ac:inkMk id="96" creationId="{FCE7A07F-2598-0728-DA0F-C02A704B8AD8}"/>
          </ac:inkMkLst>
        </pc:inkChg>
        <pc:inkChg chg="add mod">
          <ac:chgData name="Aniket Chhabra" userId="598e0514-bef3-4e71-b6aa-f2edd6441cff" providerId="ADAL" clId="{20507036-04E5-4E4B-91EC-88C0A29A7123}" dt="2022-08-14T03:36:22.787" v="116"/>
          <ac:inkMkLst>
            <pc:docMk/>
            <pc:sldMk cId="1631699953" sldId="281"/>
            <ac:inkMk id="97" creationId="{3BAF1801-2ECD-AAC3-78E1-4103E3A6B867}"/>
          </ac:inkMkLst>
        </pc:inkChg>
        <pc:inkChg chg="add mod">
          <ac:chgData name="Aniket Chhabra" userId="598e0514-bef3-4e71-b6aa-f2edd6441cff" providerId="ADAL" clId="{20507036-04E5-4E4B-91EC-88C0A29A7123}" dt="2022-08-14T03:36:22.787" v="116"/>
          <ac:inkMkLst>
            <pc:docMk/>
            <pc:sldMk cId="1631699953" sldId="281"/>
            <ac:inkMk id="99" creationId="{90E23A90-F3E6-BC58-05D8-4172D3D178D1}"/>
          </ac:inkMkLst>
        </pc:inkChg>
        <pc:inkChg chg="add mod">
          <ac:chgData name="Aniket Chhabra" userId="598e0514-bef3-4e71-b6aa-f2edd6441cff" providerId="ADAL" clId="{20507036-04E5-4E4B-91EC-88C0A29A7123}" dt="2022-08-14T03:36:22.787" v="116"/>
          <ac:inkMkLst>
            <pc:docMk/>
            <pc:sldMk cId="1631699953" sldId="281"/>
            <ac:inkMk id="100" creationId="{88BA8DA5-B2D8-9A55-2380-7D832E8DD5E4}"/>
          </ac:inkMkLst>
        </pc:inkChg>
        <pc:inkChg chg="add mod">
          <ac:chgData name="Aniket Chhabra" userId="598e0514-bef3-4e71-b6aa-f2edd6441cff" providerId="ADAL" clId="{20507036-04E5-4E4B-91EC-88C0A29A7123}" dt="2022-08-14T03:36:22.787" v="116"/>
          <ac:inkMkLst>
            <pc:docMk/>
            <pc:sldMk cId="1631699953" sldId="281"/>
            <ac:inkMk id="101" creationId="{2662C40B-34ED-605E-EB59-6705FEB272B2}"/>
          </ac:inkMkLst>
        </pc:inkChg>
        <pc:inkChg chg="add mod">
          <ac:chgData name="Aniket Chhabra" userId="598e0514-bef3-4e71-b6aa-f2edd6441cff" providerId="ADAL" clId="{20507036-04E5-4E4B-91EC-88C0A29A7123}" dt="2022-08-14T03:36:22.787" v="116"/>
          <ac:inkMkLst>
            <pc:docMk/>
            <pc:sldMk cId="1631699953" sldId="281"/>
            <ac:inkMk id="102" creationId="{BFFC641C-8CC1-660F-AF05-1F54BFA67E6E}"/>
          </ac:inkMkLst>
        </pc:inkChg>
        <pc:inkChg chg="add mod">
          <ac:chgData name="Aniket Chhabra" userId="598e0514-bef3-4e71-b6aa-f2edd6441cff" providerId="ADAL" clId="{20507036-04E5-4E4B-91EC-88C0A29A7123}" dt="2022-08-14T03:36:22.787" v="116"/>
          <ac:inkMkLst>
            <pc:docMk/>
            <pc:sldMk cId="1631699953" sldId="281"/>
            <ac:inkMk id="103" creationId="{5B41150C-6586-ED01-1F97-E66282EA13C7}"/>
          </ac:inkMkLst>
        </pc:inkChg>
        <pc:inkChg chg="add mod">
          <ac:chgData name="Aniket Chhabra" userId="598e0514-bef3-4e71-b6aa-f2edd6441cff" providerId="ADAL" clId="{20507036-04E5-4E4B-91EC-88C0A29A7123}" dt="2022-08-14T03:36:22.787" v="116"/>
          <ac:inkMkLst>
            <pc:docMk/>
            <pc:sldMk cId="1631699953" sldId="281"/>
            <ac:inkMk id="104" creationId="{A9F3393C-3734-9093-D489-1B7308F5CA7B}"/>
          </ac:inkMkLst>
        </pc:inkChg>
      </pc:sldChg>
      <pc:sldChg chg="addSp mod">
        <pc:chgData name="Aniket Chhabra" userId="598e0514-bef3-4e71-b6aa-f2edd6441cff" providerId="ADAL" clId="{20507036-04E5-4E4B-91EC-88C0A29A7123}" dt="2022-08-14T03:59:59.664" v="266" actId="9405"/>
        <pc:sldMkLst>
          <pc:docMk/>
          <pc:sldMk cId="616287764" sldId="286"/>
        </pc:sldMkLst>
        <pc:inkChg chg="add">
          <ac:chgData name="Aniket Chhabra" userId="598e0514-bef3-4e71-b6aa-f2edd6441cff" providerId="ADAL" clId="{20507036-04E5-4E4B-91EC-88C0A29A7123}" dt="2022-08-14T03:59:59.664" v="266" actId="9405"/>
          <ac:inkMkLst>
            <pc:docMk/>
            <pc:sldMk cId="616287764" sldId="286"/>
            <ac:inkMk id="2" creationId="{BEC0F3FA-1367-B49C-27BB-67E4FD552A20}"/>
          </ac:inkMkLst>
        </pc:inkChg>
      </pc:sldChg>
      <pc:sldChg chg="addSp delSp modSp mod">
        <pc:chgData name="Aniket Chhabra" userId="598e0514-bef3-4e71-b6aa-f2edd6441cff" providerId="ADAL" clId="{20507036-04E5-4E4B-91EC-88C0A29A7123}" dt="2022-08-14T04:13:47.976" v="316"/>
        <pc:sldMkLst>
          <pc:docMk/>
          <pc:sldMk cId="1721444184" sldId="290"/>
        </pc:sldMkLst>
        <pc:grpChg chg="del mod">
          <ac:chgData name="Aniket Chhabra" userId="598e0514-bef3-4e71-b6aa-f2edd6441cff" providerId="ADAL" clId="{20507036-04E5-4E4B-91EC-88C0A29A7123}" dt="2022-08-14T04:13:38.691" v="298"/>
          <ac:grpSpMkLst>
            <pc:docMk/>
            <pc:sldMk cId="1721444184" sldId="290"/>
            <ac:grpSpMk id="9" creationId="{7D19EEC4-FFE0-3F1C-6BA7-922375AD47E6}"/>
          </ac:grpSpMkLst>
        </pc:grpChg>
        <pc:grpChg chg="mod">
          <ac:chgData name="Aniket Chhabra" userId="598e0514-bef3-4e71-b6aa-f2edd6441cff" providerId="ADAL" clId="{20507036-04E5-4E4B-91EC-88C0A29A7123}" dt="2022-08-14T04:13:38.691" v="298"/>
          <ac:grpSpMkLst>
            <pc:docMk/>
            <pc:sldMk cId="1721444184" sldId="290"/>
            <ac:grpSpMk id="38" creationId="{62CB62A1-C9EA-0400-3A97-274E949B900D}"/>
          </ac:grpSpMkLst>
        </pc:grpChg>
        <pc:grpChg chg="del mod">
          <ac:chgData name="Aniket Chhabra" userId="598e0514-bef3-4e71-b6aa-f2edd6441cff" providerId="ADAL" clId="{20507036-04E5-4E4B-91EC-88C0A29A7123}" dt="2022-08-14T04:13:38.691" v="298"/>
          <ac:grpSpMkLst>
            <pc:docMk/>
            <pc:sldMk cId="1721444184" sldId="290"/>
            <ac:grpSpMk id="39" creationId="{30FED967-42C5-467D-0490-8524B47845DE}"/>
          </ac:grpSpMkLst>
        </pc:grpChg>
        <pc:grpChg chg="del mod">
          <ac:chgData name="Aniket Chhabra" userId="598e0514-bef3-4e71-b6aa-f2edd6441cff" providerId="ADAL" clId="{20507036-04E5-4E4B-91EC-88C0A29A7123}" dt="2022-08-14T04:13:46.076" v="311"/>
          <ac:grpSpMkLst>
            <pc:docMk/>
            <pc:sldMk cId="1721444184" sldId="290"/>
            <ac:grpSpMk id="40" creationId="{D675159A-2A59-6D8F-7E99-4BCF41D04F87}"/>
          </ac:grpSpMkLst>
        </pc:grpChg>
        <pc:grpChg chg="del mod">
          <ac:chgData name="Aniket Chhabra" userId="598e0514-bef3-4e71-b6aa-f2edd6441cff" providerId="ADAL" clId="{20507036-04E5-4E4B-91EC-88C0A29A7123}" dt="2022-08-14T04:13:47.976" v="316"/>
          <ac:grpSpMkLst>
            <pc:docMk/>
            <pc:sldMk cId="1721444184" sldId="290"/>
            <ac:grpSpMk id="53" creationId="{485186D4-7EA9-CB81-0447-8A4FD600081F}"/>
          </ac:grpSpMkLst>
        </pc:grpChg>
        <pc:grpChg chg="del mod">
          <ac:chgData name="Aniket Chhabra" userId="598e0514-bef3-4e71-b6aa-f2edd6441cff" providerId="ADAL" clId="{20507036-04E5-4E4B-91EC-88C0A29A7123}" dt="2022-08-14T04:13:47.976" v="316"/>
          <ac:grpSpMkLst>
            <pc:docMk/>
            <pc:sldMk cId="1721444184" sldId="290"/>
            <ac:grpSpMk id="58" creationId="{C025BA16-DD43-4514-0C19-A6C9CF06E3C9}"/>
          </ac:grpSpMkLst>
        </pc:grpChg>
        <pc:grpChg chg="mod">
          <ac:chgData name="Aniket Chhabra" userId="598e0514-bef3-4e71-b6aa-f2edd6441cff" providerId="ADAL" clId="{20507036-04E5-4E4B-91EC-88C0A29A7123}" dt="2022-08-14T04:13:47.976" v="316"/>
          <ac:grpSpMkLst>
            <pc:docMk/>
            <pc:sldMk cId="1721444184" sldId="290"/>
            <ac:grpSpMk id="59" creationId="{31C279C6-2E3D-544A-B3DC-154321BDE8F3}"/>
          </ac:grpSpMkLst>
        </pc:grp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7" creationId="{34D14556-8F37-2E60-F5BB-F9F710D62965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8" creationId="{CA072971-9DC7-C28D-E0DB-B9A90FD977F7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10" creationId="{255DFA72-C48F-438B-874A-99FC18EEFE27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11" creationId="{C83A21E8-B81F-2BB9-FC25-C0D7FABE5800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12" creationId="{A9DAAD3F-14E6-576A-57E5-9144F578C621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13" creationId="{E3DA0EB8-7AA5-5ABA-30CD-1A00B7BA8157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14" creationId="{643B67EC-F973-BDE7-D6E6-9D040184A296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15" creationId="{DF6BBA38-1583-BBC1-6E26-CF4EBD3BCF84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16" creationId="{6CC4A6FD-C84E-D221-28BA-D2579EC110DE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17" creationId="{CE627437-58FF-08A4-949D-915540B21FE4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18" creationId="{BDDC1FC3-C6D1-89DB-50BE-5832AE5B8854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19" creationId="{F1BFE2A5-7D3F-E203-486F-B09E29F1D65A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20" creationId="{62B67814-591D-C91E-4035-233DB96B7E2C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21" creationId="{CCA5C2E6-600F-D4D8-D659-F42107755918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22" creationId="{8FED5C5D-7CC4-6A95-C2E2-CCA55445A1B5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23" creationId="{FC7A6E9B-F542-05FA-091F-D3B0C09D2E34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24" creationId="{DEE616C1-D891-E7DB-ED4D-E944EE1E2313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25" creationId="{6AAB7DA8-1D15-4536-EF73-0214E3347AF8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26" creationId="{DEB868C8-D386-5B31-F3B3-29D38A5E1FD7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27" creationId="{22459426-D6F3-DB75-BAB2-FDF334247975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28" creationId="{C29A059C-89E3-0425-36C5-2C995AD34F6A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29" creationId="{F61B54C6-2646-AAC7-CAD9-45DB92D41942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30" creationId="{C6513105-2727-766C-BC11-5368DA00D359}"/>
          </ac:inkMkLst>
        </pc:inkChg>
        <pc:inkChg chg="add mod">
          <ac:chgData name="Aniket Chhabra" userId="598e0514-bef3-4e71-b6aa-f2edd6441cff" providerId="ADAL" clId="{20507036-04E5-4E4B-91EC-88C0A29A7123}" dt="2022-08-14T04:13:38.691" v="298"/>
          <ac:inkMkLst>
            <pc:docMk/>
            <pc:sldMk cId="1721444184" sldId="290"/>
            <ac:inkMk id="31" creationId="{FCFE830F-AB53-434D-B55F-7E65189E4CB6}"/>
          </ac:inkMkLst>
        </pc:inkChg>
        <pc:inkChg chg="add mod">
          <ac:chgData name="Aniket Chhabra" userId="598e0514-bef3-4e71-b6aa-f2edd6441cff" providerId="ADAL" clId="{20507036-04E5-4E4B-91EC-88C0A29A7123}" dt="2022-08-14T04:13:38.691" v="298"/>
          <ac:inkMkLst>
            <pc:docMk/>
            <pc:sldMk cId="1721444184" sldId="290"/>
            <ac:inkMk id="32" creationId="{96F5BD88-507A-6DB2-37B1-163E1E36825E}"/>
          </ac:inkMkLst>
        </pc:inkChg>
        <pc:inkChg chg="add mod">
          <ac:chgData name="Aniket Chhabra" userId="598e0514-bef3-4e71-b6aa-f2edd6441cff" providerId="ADAL" clId="{20507036-04E5-4E4B-91EC-88C0A29A7123}" dt="2022-08-14T04:13:38.691" v="298"/>
          <ac:inkMkLst>
            <pc:docMk/>
            <pc:sldMk cId="1721444184" sldId="290"/>
            <ac:inkMk id="33" creationId="{29EEF64D-7D65-F08E-7378-F5905123C1AB}"/>
          </ac:inkMkLst>
        </pc:inkChg>
        <pc:inkChg chg="add mod">
          <ac:chgData name="Aniket Chhabra" userId="598e0514-bef3-4e71-b6aa-f2edd6441cff" providerId="ADAL" clId="{20507036-04E5-4E4B-91EC-88C0A29A7123}" dt="2022-08-14T04:13:38.691" v="298"/>
          <ac:inkMkLst>
            <pc:docMk/>
            <pc:sldMk cId="1721444184" sldId="290"/>
            <ac:inkMk id="34" creationId="{CAACFD3D-4A00-126E-BDF6-ABB85E8A9366}"/>
          </ac:inkMkLst>
        </pc:inkChg>
        <pc:inkChg chg="add mod">
          <ac:chgData name="Aniket Chhabra" userId="598e0514-bef3-4e71-b6aa-f2edd6441cff" providerId="ADAL" clId="{20507036-04E5-4E4B-91EC-88C0A29A7123}" dt="2022-08-14T04:13:38.691" v="298"/>
          <ac:inkMkLst>
            <pc:docMk/>
            <pc:sldMk cId="1721444184" sldId="290"/>
            <ac:inkMk id="35" creationId="{FBCD575C-07BC-7DD2-CA17-033D2AA13ED0}"/>
          </ac:inkMkLst>
        </pc:inkChg>
        <pc:inkChg chg="add mod">
          <ac:chgData name="Aniket Chhabra" userId="598e0514-bef3-4e71-b6aa-f2edd6441cff" providerId="ADAL" clId="{20507036-04E5-4E4B-91EC-88C0A29A7123}" dt="2022-08-14T04:13:38.691" v="298"/>
          <ac:inkMkLst>
            <pc:docMk/>
            <pc:sldMk cId="1721444184" sldId="290"/>
            <ac:inkMk id="36" creationId="{05838025-F2C7-1BE0-1221-FE1C935943E0}"/>
          </ac:inkMkLst>
        </pc:inkChg>
        <pc:inkChg chg="add mod">
          <ac:chgData name="Aniket Chhabra" userId="598e0514-bef3-4e71-b6aa-f2edd6441cff" providerId="ADAL" clId="{20507036-04E5-4E4B-91EC-88C0A29A7123}" dt="2022-08-14T04:13:38.691" v="298"/>
          <ac:inkMkLst>
            <pc:docMk/>
            <pc:sldMk cId="1721444184" sldId="290"/>
            <ac:inkMk id="37" creationId="{A94D0F22-73C1-5DB4-EE01-A7B3CE91C9AB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41" creationId="{D49BEB01-E2D8-E4A7-EC09-DEE173DF06B6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42" creationId="{41570AAC-F455-54E9-B0FE-420717DC78D4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43" creationId="{365EBC8B-2B93-C487-874B-1AE32C001AE5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44" creationId="{FAAC3897-8167-1B2C-A64D-72A1D886A004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45" creationId="{55E7AC67-3B54-2D51-325A-6B37F9F2D0BA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46" creationId="{46C29984-5F15-BD9A-26EC-225E62DEE9F9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47" creationId="{CE737CE8-AB31-0ECF-540B-FD3046F26E11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48" creationId="{3E97DE41-E5AB-140E-47A7-8EB10FF2AA93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49" creationId="{14BBB450-F16C-3D7B-3DE9-2120C98D9EAC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50" creationId="{AA474299-25B8-6B94-694C-A1BD850D1F01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51" creationId="{54E4B5F6-8F9F-D6D9-085B-8110B35FC92C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52" creationId="{31C3DA32-4B3C-9E12-0A8C-AD66C23BDC58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54" creationId="{D5EAB6BB-F4F5-E50D-EF29-2DD9F48E44C2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55" creationId="{4BEE5638-EEA4-72DC-5F78-4CDA27B73AFB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56" creationId="{87944CBF-E87F-6A52-BFD9-24600577F937}"/>
          </ac:inkMkLst>
        </pc:inkChg>
        <pc:inkChg chg="add mod">
          <ac:chgData name="Aniket Chhabra" userId="598e0514-bef3-4e71-b6aa-f2edd6441cff" providerId="ADAL" clId="{20507036-04E5-4E4B-91EC-88C0A29A7123}" dt="2022-08-14T04:13:47.976" v="316"/>
          <ac:inkMkLst>
            <pc:docMk/>
            <pc:sldMk cId="1721444184" sldId="290"/>
            <ac:inkMk id="57" creationId="{FDB1B39C-6CC9-799E-0C76-3418CE93EE6D}"/>
          </ac:inkMkLst>
        </pc:inkChg>
      </pc:sldChg>
      <pc:sldChg chg="addSp delSp modSp mod">
        <pc:chgData name="Aniket Chhabra" userId="598e0514-bef3-4e71-b6aa-f2edd6441cff" providerId="ADAL" clId="{20507036-04E5-4E4B-91EC-88C0A29A7123}" dt="2022-08-14T04:47:06.085" v="705"/>
        <pc:sldMkLst>
          <pc:docMk/>
          <pc:sldMk cId="769821505" sldId="294"/>
        </pc:sldMkLst>
        <pc:grpChg chg="del mod">
          <ac:chgData name="Aniket Chhabra" userId="598e0514-bef3-4e71-b6aa-f2edd6441cff" providerId="ADAL" clId="{20507036-04E5-4E4B-91EC-88C0A29A7123}" dt="2022-08-14T04:30:42.866" v="397"/>
          <ac:grpSpMkLst>
            <pc:docMk/>
            <pc:sldMk cId="769821505" sldId="294"/>
            <ac:grpSpMk id="16" creationId="{73ED0CB9-3181-4FBC-8EED-B427A8CC331E}"/>
          </ac:grpSpMkLst>
        </pc:grpChg>
        <pc:grpChg chg="mod">
          <ac:chgData name="Aniket Chhabra" userId="598e0514-bef3-4e71-b6aa-f2edd6441cff" providerId="ADAL" clId="{20507036-04E5-4E4B-91EC-88C0A29A7123}" dt="2022-08-14T04:24:18.279" v="358"/>
          <ac:grpSpMkLst>
            <pc:docMk/>
            <pc:sldMk cId="769821505" sldId="294"/>
            <ac:grpSpMk id="22" creationId="{683520C6-CAB2-2710-19C1-C140BC441223}"/>
          </ac:grpSpMkLst>
        </pc:grpChg>
        <pc:grpChg chg="mod">
          <ac:chgData name="Aniket Chhabra" userId="598e0514-bef3-4e71-b6aa-f2edd6441cff" providerId="ADAL" clId="{20507036-04E5-4E4B-91EC-88C0A29A7123}" dt="2022-08-14T04:24:23.048" v="361"/>
          <ac:grpSpMkLst>
            <pc:docMk/>
            <pc:sldMk cId="769821505" sldId="294"/>
            <ac:grpSpMk id="25" creationId="{B230DD02-DAAD-ABDB-8723-1CC5A0BC27DE}"/>
          </ac:grpSpMkLst>
        </pc:grpChg>
        <pc:grpChg chg="del mod">
          <ac:chgData name="Aniket Chhabra" userId="598e0514-bef3-4e71-b6aa-f2edd6441cff" providerId="ADAL" clId="{20507036-04E5-4E4B-91EC-88C0A29A7123}" dt="2022-08-14T04:30:34.397" v="392"/>
          <ac:grpSpMkLst>
            <pc:docMk/>
            <pc:sldMk cId="769821505" sldId="294"/>
            <ac:grpSpMk id="42" creationId="{1FF0EF45-3C85-6537-8281-2A0075817C56}"/>
          </ac:grpSpMkLst>
        </pc:grpChg>
        <pc:grpChg chg="mod">
          <ac:chgData name="Aniket Chhabra" userId="598e0514-bef3-4e71-b6aa-f2edd6441cff" providerId="ADAL" clId="{20507036-04E5-4E4B-91EC-88C0A29A7123}" dt="2022-08-14T04:30:34.397" v="392"/>
          <ac:grpSpMkLst>
            <pc:docMk/>
            <pc:sldMk cId="769821505" sldId="294"/>
            <ac:grpSpMk id="56" creationId="{3CFF1AEF-679B-9CF5-3E52-2DA290FFF9D9}"/>
          </ac:grpSpMkLst>
        </pc:grpChg>
        <pc:grpChg chg="mod">
          <ac:chgData name="Aniket Chhabra" userId="598e0514-bef3-4e71-b6aa-f2edd6441cff" providerId="ADAL" clId="{20507036-04E5-4E4B-91EC-88C0A29A7123}" dt="2022-08-14T04:30:38.229" v="395"/>
          <ac:grpSpMkLst>
            <pc:docMk/>
            <pc:sldMk cId="769821505" sldId="294"/>
            <ac:grpSpMk id="59" creationId="{D6745D68-F32B-B508-D5D1-301DF0163CF1}"/>
          </ac:grpSpMkLst>
        </pc:grpChg>
        <pc:grpChg chg="mod">
          <ac:chgData name="Aniket Chhabra" userId="598e0514-bef3-4e71-b6aa-f2edd6441cff" providerId="ADAL" clId="{20507036-04E5-4E4B-91EC-88C0A29A7123}" dt="2022-08-14T04:30:42.866" v="397"/>
          <ac:grpSpMkLst>
            <pc:docMk/>
            <pc:sldMk cId="769821505" sldId="294"/>
            <ac:grpSpMk id="61" creationId="{A782F829-47FA-192A-6BCA-191100283684}"/>
          </ac:grpSpMkLst>
        </pc:grpChg>
        <pc:grpChg chg="mod">
          <ac:chgData name="Aniket Chhabra" userId="598e0514-bef3-4e71-b6aa-f2edd6441cff" providerId="ADAL" clId="{20507036-04E5-4E4B-91EC-88C0A29A7123}" dt="2022-08-14T04:30:50.644" v="412"/>
          <ac:grpSpMkLst>
            <pc:docMk/>
            <pc:sldMk cId="769821505" sldId="294"/>
            <ac:grpSpMk id="76" creationId="{773C882E-6AAE-2F66-E4E1-D5444E6D2EFA}"/>
          </ac:grpSpMkLst>
        </pc:grpChg>
        <pc:grpChg chg="mod">
          <ac:chgData name="Aniket Chhabra" userId="598e0514-bef3-4e71-b6aa-f2edd6441cff" providerId="ADAL" clId="{20507036-04E5-4E4B-91EC-88C0A29A7123}" dt="2022-08-14T04:30:50.644" v="412"/>
          <ac:grpSpMkLst>
            <pc:docMk/>
            <pc:sldMk cId="769821505" sldId="294"/>
            <ac:grpSpMk id="77" creationId="{4C9D32A7-F308-76F8-1FF1-C2B8C7F96C31}"/>
          </ac:grpSpMkLst>
        </pc:grpChg>
        <pc:grpChg chg="mod">
          <ac:chgData name="Aniket Chhabra" userId="598e0514-bef3-4e71-b6aa-f2edd6441cff" providerId="ADAL" clId="{20507036-04E5-4E4B-91EC-88C0A29A7123}" dt="2022-08-14T04:31:00.933" v="420"/>
          <ac:grpSpMkLst>
            <pc:docMk/>
            <pc:sldMk cId="769821505" sldId="294"/>
            <ac:grpSpMk id="85" creationId="{5BB7BF28-9563-25EA-1975-FBBBC6A80657}"/>
          </ac:grpSpMkLst>
        </pc:grpChg>
        <pc:grpChg chg="mod">
          <ac:chgData name="Aniket Chhabra" userId="598e0514-bef3-4e71-b6aa-f2edd6441cff" providerId="ADAL" clId="{20507036-04E5-4E4B-91EC-88C0A29A7123}" dt="2022-08-14T04:31:06.965" v="435"/>
          <ac:grpSpMkLst>
            <pc:docMk/>
            <pc:sldMk cId="769821505" sldId="294"/>
            <ac:grpSpMk id="100" creationId="{11E77F1E-A7BB-A646-1399-8C509A266A25}"/>
          </ac:grpSpMkLst>
        </pc:grpChg>
        <pc:grpChg chg="del mod">
          <ac:chgData name="Aniket Chhabra" userId="598e0514-bef3-4e71-b6aa-f2edd6441cff" providerId="ADAL" clId="{20507036-04E5-4E4B-91EC-88C0A29A7123}" dt="2022-08-14T04:31:25.371" v="444"/>
          <ac:grpSpMkLst>
            <pc:docMk/>
            <pc:sldMk cId="769821505" sldId="294"/>
            <ac:grpSpMk id="106" creationId="{40BD5A1E-B3B7-9C66-6C16-C9FE26F0A065}"/>
          </ac:grpSpMkLst>
        </pc:grpChg>
        <pc:grpChg chg="del mod">
          <ac:chgData name="Aniket Chhabra" userId="598e0514-bef3-4e71-b6aa-f2edd6441cff" providerId="ADAL" clId="{20507036-04E5-4E4B-91EC-88C0A29A7123}" dt="2022-08-14T04:31:32.521" v="458"/>
          <ac:grpSpMkLst>
            <pc:docMk/>
            <pc:sldMk cId="769821505" sldId="294"/>
            <ac:grpSpMk id="109" creationId="{379CFA96-1D85-A9C8-4087-CAB62C00BE17}"/>
          </ac:grpSpMkLst>
        </pc:grpChg>
        <pc:grpChg chg="del mod">
          <ac:chgData name="Aniket Chhabra" userId="598e0514-bef3-4e71-b6aa-f2edd6441cff" providerId="ADAL" clId="{20507036-04E5-4E4B-91EC-88C0A29A7123}" dt="2022-08-14T04:31:49.825" v="473"/>
          <ac:grpSpMkLst>
            <pc:docMk/>
            <pc:sldMk cId="769821505" sldId="294"/>
            <ac:grpSpMk id="123" creationId="{C7DB077F-D81A-B0CA-BA62-DCEA49957E72}"/>
          </ac:grpSpMkLst>
        </pc:grpChg>
        <pc:grpChg chg="del mod">
          <ac:chgData name="Aniket Chhabra" userId="598e0514-bef3-4e71-b6aa-f2edd6441cff" providerId="ADAL" clId="{20507036-04E5-4E4B-91EC-88C0A29A7123}" dt="2022-08-14T04:32:09.796" v="484"/>
          <ac:grpSpMkLst>
            <pc:docMk/>
            <pc:sldMk cId="769821505" sldId="294"/>
            <ac:grpSpMk id="126" creationId="{D34BEEE8-DEDB-17A4-86F5-30CC1D1897C8}"/>
          </ac:grpSpMkLst>
        </pc:grpChg>
        <pc:grpChg chg="del mod">
          <ac:chgData name="Aniket Chhabra" userId="598e0514-bef3-4e71-b6aa-f2edd6441cff" providerId="ADAL" clId="{20507036-04E5-4E4B-91EC-88C0A29A7123}" dt="2022-08-14T04:33:07.804" v="497"/>
          <ac:grpSpMkLst>
            <pc:docMk/>
            <pc:sldMk cId="769821505" sldId="294"/>
            <ac:grpSpMk id="138" creationId="{A5CBB21F-AE6E-FE49-2997-64DD2F4896B5}"/>
          </ac:grpSpMkLst>
        </pc:grpChg>
        <pc:grpChg chg="del mod">
          <ac:chgData name="Aniket Chhabra" userId="598e0514-bef3-4e71-b6aa-f2edd6441cff" providerId="ADAL" clId="{20507036-04E5-4E4B-91EC-88C0A29A7123}" dt="2022-08-14T04:33:07.804" v="497"/>
          <ac:grpSpMkLst>
            <pc:docMk/>
            <pc:sldMk cId="769821505" sldId="294"/>
            <ac:grpSpMk id="146" creationId="{B047ECE4-B923-F2CD-C503-E4B6EFB0052D}"/>
          </ac:grpSpMkLst>
        </pc:grpChg>
        <pc:grpChg chg="del mod">
          <ac:chgData name="Aniket Chhabra" userId="598e0514-bef3-4e71-b6aa-f2edd6441cff" providerId="ADAL" clId="{20507036-04E5-4E4B-91EC-88C0A29A7123}" dt="2022-08-14T04:33:07.804" v="497"/>
          <ac:grpSpMkLst>
            <pc:docMk/>
            <pc:sldMk cId="769821505" sldId="294"/>
            <ac:grpSpMk id="147" creationId="{39D7DC6E-A147-5277-B667-EFAD0C720DBE}"/>
          </ac:grpSpMkLst>
        </pc:grpChg>
        <pc:grpChg chg="del mod">
          <ac:chgData name="Aniket Chhabra" userId="598e0514-bef3-4e71-b6aa-f2edd6441cff" providerId="ADAL" clId="{20507036-04E5-4E4B-91EC-88C0A29A7123}" dt="2022-08-14T04:32:29.501" v="487"/>
          <ac:grpSpMkLst>
            <pc:docMk/>
            <pc:sldMk cId="769821505" sldId="294"/>
            <ac:grpSpMk id="150" creationId="{988DBDE7-41FB-33F7-1D28-C6D4AAD71BDB}"/>
          </ac:grpSpMkLst>
        </pc:grpChg>
        <pc:grpChg chg="del mod">
          <ac:chgData name="Aniket Chhabra" userId="598e0514-bef3-4e71-b6aa-f2edd6441cff" providerId="ADAL" clId="{20507036-04E5-4E4B-91EC-88C0A29A7123}" dt="2022-08-14T04:33:07.804" v="497"/>
          <ac:grpSpMkLst>
            <pc:docMk/>
            <pc:sldMk cId="769821505" sldId="294"/>
            <ac:grpSpMk id="153" creationId="{594C2522-38FF-09F4-EED8-480C17388118}"/>
          </ac:grpSpMkLst>
        </pc:grpChg>
        <pc:grpChg chg="del mod">
          <ac:chgData name="Aniket Chhabra" userId="598e0514-bef3-4e71-b6aa-f2edd6441cff" providerId="ADAL" clId="{20507036-04E5-4E4B-91EC-88C0A29A7123}" dt="2022-08-14T04:33:07.804" v="497"/>
          <ac:grpSpMkLst>
            <pc:docMk/>
            <pc:sldMk cId="769821505" sldId="294"/>
            <ac:grpSpMk id="160" creationId="{AA2A678D-0B94-AD85-CBA9-7C66673E8AA7}"/>
          </ac:grpSpMkLst>
        </pc:grpChg>
        <pc:grpChg chg="del mod">
          <ac:chgData name="Aniket Chhabra" userId="598e0514-bef3-4e71-b6aa-f2edd6441cff" providerId="ADAL" clId="{20507036-04E5-4E4B-91EC-88C0A29A7123}" dt="2022-08-14T04:33:10.118" v="500"/>
          <ac:grpSpMkLst>
            <pc:docMk/>
            <pc:sldMk cId="769821505" sldId="294"/>
            <ac:grpSpMk id="163" creationId="{E32FE9D6-EC9F-3CE2-8CC1-9450AF6AF68B}"/>
          </ac:grpSpMkLst>
        </pc:grpChg>
        <pc:grpChg chg="del mod">
          <ac:chgData name="Aniket Chhabra" userId="598e0514-bef3-4e71-b6aa-f2edd6441cff" providerId="ADAL" clId="{20507036-04E5-4E4B-91EC-88C0A29A7123}" dt="2022-08-14T04:33:49.710" v="551"/>
          <ac:grpSpMkLst>
            <pc:docMk/>
            <pc:sldMk cId="769821505" sldId="294"/>
            <ac:grpSpMk id="166" creationId="{9C9C915F-853F-06A3-0C99-9E3D6E9BD6C5}"/>
          </ac:grpSpMkLst>
        </pc:grpChg>
        <pc:grpChg chg="del mod">
          <ac:chgData name="Aniket Chhabra" userId="598e0514-bef3-4e71-b6aa-f2edd6441cff" providerId="ADAL" clId="{20507036-04E5-4E4B-91EC-88C0A29A7123}" dt="2022-08-14T04:35:07.753" v="567"/>
          <ac:grpSpMkLst>
            <pc:docMk/>
            <pc:sldMk cId="769821505" sldId="294"/>
            <ac:grpSpMk id="181" creationId="{C42E6AD5-B30A-8638-B822-3FF044BFDB63}"/>
          </ac:grpSpMkLst>
        </pc:grpChg>
        <pc:grpChg chg="del mod">
          <ac:chgData name="Aniket Chhabra" userId="598e0514-bef3-4e71-b6aa-f2edd6441cff" providerId="ADAL" clId="{20507036-04E5-4E4B-91EC-88C0A29A7123}" dt="2022-08-14T04:35:11.186" v="569"/>
          <ac:grpSpMkLst>
            <pc:docMk/>
            <pc:sldMk cId="769821505" sldId="294"/>
            <ac:grpSpMk id="182" creationId="{D6DDC3A5-7A98-4171-2C7C-44E9911ADAAE}"/>
          </ac:grpSpMkLst>
        </pc:grpChg>
        <pc:grpChg chg="del mod">
          <ac:chgData name="Aniket Chhabra" userId="598e0514-bef3-4e71-b6aa-f2edd6441cff" providerId="ADAL" clId="{20507036-04E5-4E4B-91EC-88C0A29A7123}" dt="2022-08-14T04:35:11.186" v="569"/>
          <ac:grpSpMkLst>
            <pc:docMk/>
            <pc:sldMk cId="769821505" sldId="294"/>
            <ac:grpSpMk id="184" creationId="{B9350258-54D3-43F9-CC35-9695A13D3A3D}"/>
          </ac:grpSpMkLst>
        </pc:grpChg>
        <pc:grpChg chg="del mod">
          <ac:chgData name="Aniket Chhabra" userId="598e0514-bef3-4e71-b6aa-f2edd6441cff" providerId="ADAL" clId="{20507036-04E5-4E4B-91EC-88C0A29A7123}" dt="2022-08-14T04:40:46.608" v="627"/>
          <ac:grpSpMkLst>
            <pc:docMk/>
            <pc:sldMk cId="769821505" sldId="294"/>
            <ac:grpSpMk id="186" creationId="{DCDA2FBD-9624-7944-2591-3ACCF6F3DD2B}"/>
          </ac:grpSpMkLst>
        </pc:grpChg>
        <pc:grpChg chg="del mod">
          <ac:chgData name="Aniket Chhabra" userId="598e0514-bef3-4e71-b6aa-f2edd6441cff" providerId="ADAL" clId="{20507036-04E5-4E4B-91EC-88C0A29A7123}" dt="2022-08-14T04:35:36.958" v="588"/>
          <ac:grpSpMkLst>
            <pc:docMk/>
            <pc:sldMk cId="769821505" sldId="294"/>
            <ac:grpSpMk id="203" creationId="{57318677-B507-66D2-B0CF-01FB682FE769}"/>
          </ac:grpSpMkLst>
        </pc:grpChg>
        <pc:grpChg chg="del mod">
          <ac:chgData name="Aniket Chhabra" userId="598e0514-bef3-4e71-b6aa-f2edd6441cff" providerId="ADAL" clId="{20507036-04E5-4E4B-91EC-88C0A29A7123}" dt="2022-08-14T04:41:35.669" v="692"/>
          <ac:grpSpMkLst>
            <pc:docMk/>
            <pc:sldMk cId="769821505" sldId="294"/>
            <ac:grpSpMk id="204" creationId="{ED55A0C8-6BA5-66D3-BEB6-AFB0DE9486A6}"/>
          </ac:grpSpMkLst>
        </pc:grpChg>
        <pc:grpChg chg="del mod">
          <ac:chgData name="Aniket Chhabra" userId="598e0514-bef3-4e71-b6aa-f2edd6441cff" providerId="ADAL" clId="{20507036-04E5-4E4B-91EC-88C0A29A7123}" dt="2022-08-14T04:41:35.669" v="692"/>
          <ac:grpSpMkLst>
            <pc:docMk/>
            <pc:sldMk cId="769821505" sldId="294"/>
            <ac:grpSpMk id="206" creationId="{070510F2-8B45-A0FF-B0C9-2A3A1F441A03}"/>
          </ac:grpSpMkLst>
        </pc:grpChg>
        <pc:grpChg chg="del mod">
          <ac:chgData name="Aniket Chhabra" userId="598e0514-bef3-4e71-b6aa-f2edd6441cff" providerId="ADAL" clId="{20507036-04E5-4E4B-91EC-88C0A29A7123}" dt="2022-08-14T04:41:35.669" v="692"/>
          <ac:grpSpMkLst>
            <pc:docMk/>
            <pc:sldMk cId="769821505" sldId="294"/>
            <ac:grpSpMk id="214" creationId="{A06C6895-672F-59C5-BA82-35C5B6162197}"/>
          </ac:grpSpMkLst>
        </pc:grpChg>
        <pc:grpChg chg="del mod">
          <ac:chgData name="Aniket Chhabra" userId="598e0514-bef3-4e71-b6aa-f2edd6441cff" providerId="ADAL" clId="{20507036-04E5-4E4B-91EC-88C0A29A7123}" dt="2022-08-14T04:40:34.973" v="607"/>
          <ac:grpSpMkLst>
            <pc:docMk/>
            <pc:sldMk cId="769821505" sldId="294"/>
            <ac:grpSpMk id="221" creationId="{412D2FDD-682B-EF46-62B6-159C889BB33E}"/>
          </ac:grpSpMkLst>
        </pc:grpChg>
        <pc:grpChg chg="del mod">
          <ac:chgData name="Aniket Chhabra" userId="598e0514-bef3-4e71-b6aa-f2edd6441cff" providerId="ADAL" clId="{20507036-04E5-4E4B-91EC-88C0A29A7123}" dt="2022-08-14T04:40:37.701" v="613"/>
          <ac:grpSpMkLst>
            <pc:docMk/>
            <pc:sldMk cId="769821505" sldId="294"/>
            <ac:grpSpMk id="225" creationId="{89ED150B-8FF4-905E-F041-BC8769423D51}"/>
          </ac:grpSpMkLst>
        </pc:grpChg>
        <pc:grpChg chg="del mod">
          <ac:chgData name="Aniket Chhabra" userId="598e0514-bef3-4e71-b6aa-f2edd6441cff" providerId="ADAL" clId="{20507036-04E5-4E4B-91EC-88C0A29A7123}" dt="2022-08-14T04:40:46.608" v="627"/>
          <ac:grpSpMkLst>
            <pc:docMk/>
            <pc:sldMk cId="769821505" sldId="294"/>
            <ac:grpSpMk id="231" creationId="{A0DBEF4C-C9F3-AD41-EFA5-DF80F7834B04}"/>
          </ac:grpSpMkLst>
        </pc:grpChg>
        <pc:grpChg chg="del mod">
          <ac:chgData name="Aniket Chhabra" userId="598e0514-bef3-4e71-b6aa-f2edd6441cff" providerId="ADAL" clId="{20507036-04E5-4E4B-91EC-88C0A29A7123}" dt="2022-08-14T04:40:47.896" v="630"/>
          <ac:grpSpMkLst>
            <pc:docMk/>
            <pc:sldMk cId="769821505" sldId="294"/>
            <ac:grpSpMk id="245" creationId="{F27F833E-2C60-BE55-EB07-0E9760069420}"/>
          </ac:grpSpMkLst>
        </pc:grpChg>
        <pc:grpChg chg="del mod">
          <ac:chgData name="Aniket Chhabra" userId="598e0514-bef3-4e71-b6aa-f2edd6441cff" providerId="ADAL" clId="{20507036-04E5-4E4B-91EC-88C0A29A7123}" dt="2022-08-14T04:40:54.482" v="643"/>
          <ac:grpSpMkLst>
            <pc:docMk/>
            <pc:sldMk cId="769821505" sldId="294"/>
            <ac:grpSpMk id="248" creationId="{BFC535D1-FE00-066A-ED0F-C45511867D71}"/>
          </ac:grpSpMkLst>
        </pc:grpChg>
        <pc:grpChg chg="del mod">
          <ac:chgData name="Aniket Chhabra" userId="598e0514-bef3-4e71-b6aa-f2edd6441cff" providerId="ADAL" clId="{20507036-04E5-4E4B-91EC-88C0A29A7123}" dt="2022-08-14T04:41:00.839" v="653"/>
          <ac:grpSpMkLst>
            <pc:docMk/>
            <pc:sldMk cId="769821505" sldId="294"/>
            <ac:grpSpMk id="261" creationId="{5FB64DB5-C2D7-55EE-7EA1-F60D5092FECE}"/>
          </ac:grpSpMkLst>
        </pc:grpChg>
        <pc:grpChg chg="del mod">
          <ac:chgData name="Aniket Chhabra" userId="598e0514-bef3-4e71-b6aa-f2edd6441cff" providerId="ADAL" clId="{20507036-04E5-4E4B-91EC-88C0A29A7123}" dt="2022-08-14T04:41:00.839" v="653"/>
          <ac:grpSpMkLst>
            <pc:docMk/>
            <pc:sldMk cId="769821505" sldId="294"/>
            <ac:grpSpMk id="268" creationId="{DC463883-A3DC-4AC2-CF19-D51C78DD6E1D}"/>
          </ac:grpSpMkLst>
        </pc:grpChg>
        <pc:grpChg chg="del mod">
          <ac:chgData name="Aniket Chhabra" userId="598e0514-bef3-4e71-b6aa-f2edd6441cff" providerId="ADAL" clId="{20507036-04E5-4E4B-91EC-88C0A29A7123}" dt="2022-08-14T04:41:08.527" v="664"/>
          <ac:grpSpMkLst>
            <pc:docMk/>
            <pc:sldMk cId="769821505" sldId="294"/>
            <ac:grpSpMk id="271" creationId="{57A6F7FA-E6C4-C74F-943F-B769C3215E2B}"/>
          </ac:grpSpMkLst>
        </pc:grpChg>
        <pc:grpChg chg="del mod">
          <ac:chgData name="Aniket Chhabra" userId="598e0514-bef3-4e71-b6aa-f2edd6441cff" providerId="ADAL" clId="{20507036-04E5-4E4B-91EC-88C0A29A7123}" dt="2022-08-14T04:41:08.527" v="664"/>
          <ac:grpSpMkLst>
            <pc:docMk/>
            <pc:sldMk cId="769821505" sldId="294"/>
            <ac:grpSpMk id="282" creationId="{426E8A0D-BA13-64DD-1718-756A75DEAC51}"/>
          </ac:grpSpMkLst>
        </pc:grpChg>
        <pc:grpChg chg="del mod">
          <ac:chgData name="Aniket Chhabra" userId="598e0514-bef3-4e71-b6aa-f2edd6441cff" providerId="ADAL" clId="{20507036-04E5-4E4B-91EC-88C0A29A7123}" dt="2022-08-14T04:41:12.019" v="670"/>
          <ac:grpSpMkLst>
            <pc:docMk/>
            <pc:sldMk cId="769821505" sldId="294"/>
            <ac:grpSpMk id="283" creationId="{7DD1A7C0-4E73-693C-D62C-47C547C99F74}"/>
          </ac:grpSpMkLst>
        </pc:grpChg>
        <pc:grpChg chg="del mod">
          <ac:chgData name="Aniket Chhabra" userId="598e0514-bef3-4e71-b6aa-f2edd6441cff" providerId="ADAL" clId="{20507036-04E5-4E4B-91EC-88C0A29A7123}" dt="2022-08-14T04:41:17.084" v="677"/>
          <ac:grpSpMkLst>
            <pc:docMk/>
            <pc:sldMk cId="769821505" sldId="294"/>
            <ac:grpSpMk id="289" creationId="{F47386B4-6681-B02B-62D4-C264799EC159}"/>
          </ac:grpSpMkLst>
        </pc:grpChg>
        <pc:grpChg chg="del mod">
          <ac:chgData name="Aniket Chhabra" userId="598e0514-bef3-4e71-b6aa-f2edd6441cff" providerId="ADAL" clId="{20507036-04E5-4E4B-91EC-88C0A29A7123}" dt="2022-08-14T04:41:21.336" v="683"/>
          <ac:grpSpMkLst>
            <pc:docMk/>
            <pc:sldMk cId="769821505" sldId="294"/>
            <ac:grpSpMk id="296" creationId="{A7AEAB45-8345-D831-6EFC-3835BB355DD1}"/>
          </ac:grpSpMkLst>
        </pc:grpChg>
        <pc:grpChg chg="del mod">
          <ac:chgData name="Aniket Chhabra" userId="598e0514-bef3-4e71-b6aa-f2edd6441cff" providerId="ADAL" clId="{20507036-04E5-4E4B-91EC-88C0A29A7123}" dt="2022-08-14T04:41:35.669" v="692"/>
          <ac:grpSpMkLst>
            <pc:docMk/>
            <pc:sldMk cId="769821505" sldId="294"/>
            <ac:grpSpMk id="297" creationId="{FD90483C-F8C7-CE39-6A04-CA1D681369AC}"/>
          </ac:grpSpMkLst>
        </pc:grpChg>
        <pc:grpChg chg="del mod">
          <ac:chgData name="Aniket Chhabra" userId="598e0514-bef3-4e71-b6aa-f2edd6441cff" providerId="ADAL" clId="{20507036-04E5-4E4B-91EC-88C0A29A7123}" dt="2022-08-14T04:41:27.527" v="689"/>
          <ac:grpSpMkLst>
            <pc:docMk/>
            <pc:sldMk cId="769821505" sldId="294"/>
            <ac:grpSpMk id="303" creationId="{D8140D62-A6BF-982A-F7D8-C289C07210C2}"/>
          </ac:grpSpMkLst>
        </pc:grpChg>
        <pc:grpChg chg="del mod">
          <ac:chgData name="Aniket Chhabra" userId="598e0514-bef3-4e71-b6aa-f2edd6441cff" providerId="ADAL" clId="{20507036-04E5-4E4B-91EC-88C0A29A7123}" dt="2022-08-14T04:41:35.669" v="692"/>
          <ac:grpSpMkLst>
            <pc:docMk/>
            <pc:sldMk cId="769821505" sldId="294"/>
            <ac:grpSpMk id="309" creationId="{5FC0413C-BCAB-BF94-48F5-D3CB3C47E8D8}"/>
          </ac:grpSpMkLst>
        </pc:grpChg>
        <pc:grpChg chg="del mod">
          <ac:chgData name="Aniket Chhabra" userId="598e0514-bef3-4e71-b6aa-f2edd6441cff" providerId="ADAL" clId="{20507036-04E5-4E4B-91EC-88C0A29A7123}" dt="2022-08-14T04:44:17.232" v="698"/>
          <ac:grpSpMkLst>
            <pc:docMk/>
            <pc:sldMk cId="769821505" sldId="294"/>
            <ac:grpSpMk id="312" creationId="{5AB43AEB-58C4-1544-BA53-BC9780240242}"/>
          </ac:grpSpMkLst>
        </pc:grpChg>
        <pc:grpChg chg="del mod">
          <ac:chgData name="Aniket Chhabra" userId="598e0514-bef3-4e71-b6aa-f2edd6441cff" providerId="ADAL" clId="{20507036-04E5-4E4B-91EC-88C0A29A7123}" dt="2022-08-14T04:44:17.232" v="698"/>
          <ac:grpSpMkLst>
            <pc:docMk/>
            <pc:sldMk cId="769821505" sldId="294"/>
            <ac:grpSpMk id="315" creationId="{358F449F-375A-0586-9715-EBBF2034DEA0}"/>
          </ac:grpSpMkLst>
        </pc:grpChg>
        <pc:grpChg chg="del mod">
          <ac:chgData name="Aniket Chhabra" userId="598e0514-bef3-4e71-b6aa-f2edd6441cff" providerId="ADAL" clId="{20507036-04E5-4E4B-91EC-88C0A29A7123}" dt="2022-08-14T04:44:25.788" v="700"/>
          <ac:grpSpMkLst>
            <pc:docMk/>
            <pc:sldMk cId="769821505" sldId="294"/>
            <ac:grpSpMk id="318" creationId="{60662E86-D784-7673-9C1F-7E34931ACCA7}"/>
          </ac:grpSpMkLst>
        </pc:grpChg>
        <pc:grpChg chg="del mod">
          <ac:chgData name="Aniket Chhabra" userId="598e0514-bef3-4e71-b6aa-f2edd6441cff" providerId="ADAL" clId="{20507036-04E5-4E4B-91EC-88C0A29A7123}" dt="2022-08-14T04:44:48.954" v="702"/>
          <ac:grpSpMkLst>
            <pc:docMk/>
            <pc:sldMk cId="769821505" sldId="294"/>
            <ac:grpSpMk id="320" creationId="{FD9146AD-820F-0C59-F8FB-C06D5DECD9BA}"/>
          </ac:grpSpMkLst>
        </pc:grpChg>
        <pc:grpChg chg="del mod">
          <ac:chgData name="Aniket Chhabra" userId="598e0514-bef3-4e71-b6aa-f2edd6441cff" providerId="ADAL" clId="{20507036-04E5-4E4B-91EC-88C0A29A7123}" dt="2022-08-14T04:47:06.085" v="705"/>
          <ac:grpSpMkLst>
            <pc:docMk/>
            <pc:sldMk cId="769821505" sldId="294"/>
            <ac:grpSpMk id="322" creationId="{E00E79D0-F86A-DD6A-BAD7-2645B3F7D63E}"/>
          </ac:grpSpMkLst>
        </pc:grpChg>
        <pc:grpChg chg="mod">
          <ac:chgData name="Aniket Chhabra" userId="598e0514-bef3-4e71-b6aa-f2edd6441cff" providerId="ADAL" clId="{20507036-04E5-4E4B-91EC-88C0A29A7123}" dt="2022-08-14T04:47:06.085" v="705"/>
          <ac:grpSpMkLst>
            <pc:docMk/>
            <pc:sldMk cId="769821505" sldId="294"/>
            <ac:grpSpMk id="325" creationId="{322E1A98-E12A-4A51-3DEA-711A2C257221}"/>
          </ac:grpSpMkLst>
        </pc:grpChg>
        <pc:inkChg chg="add">
          <ac:chgData name="Aniket Chhabra" userId="598e0514-bef3-4e71-b6aa-f2edd6441cff" providerId="ADAL" clId="{20507036-04E5-4E4B-91EC-88C0A29A7123}" dt="2022-08-14T04:24:07.064" v="342" actId="9405"/>
          <ac:inkMkLst>
            <pc:docMk/>
            <pc:sldMk cId="769821505" sldId="294"/>
            <ac:inkMk id="6" creationId="{2AF47946-8B77-1895-7B25-3B944F48BA96}"/>
          </ac:inkMkLst>
        </pc:inkChg>
        <pc:inkChg chg="add mod">
          <ac:chgData name="Aniket Chhabra" userId="598e0514-bef3-4e71-b6aa-f2edd6441cff" providerId="ADAL" clId="{20507036-04E5-4E4B-91EC-88C0A29A7123}" dt="2022-08-14T04:30:42.866" v="397"/>
          <ac:inkMkLst>
            <pc:docMk/>
            <pc:sldMk cId="769821505" sldId="294"/>
            <ac:inkMk id="7" creationId="{D1BE4A90-341B-EFE7-27D2-D90289C0857B}"/>
          </ac:inkMkLst>
        </pc:inkChg>
        <pc:inkChg chg="add mod">
          <ac:chgData name="Aniket Chhabra" userId="598e0514-bef3-4e71-b6aa-f2edd6441cff" providerId="ADAL" clId="{20507036-04E5-4E4B-91EC-88C0A29A7123}" dt="2022-08-14T04:30:42.866" v="397"/>
          <ac:inkMkLst>
            <pc:docMk/>
            <pc:sldMk cId="769821505" sldId="294"/>
            <ac:inkMk id="8" creationId="{D16E6038-089C-F769-0E56-A896AE0DFA2F}"/>
          </ac:inkMkLst>
        </pc:inkChg>
        <pc:inkChg chg="add mod">
          <ac:chgData name="Aniket Chhabra" userId="598e0514-bef3-4e71-b6aa-f2edd6441cff" providerId="ADAL" clId="{20507036-04E5-4E4B-91EC-88C0A29A7123}" dt="2022-08-14T04:30:42.866" v="397"/>
          <ac:inkMkLst>
            <pc:docMk/>
            <pc:sldMk cId="769821505" sldId="294"/>
            <ac:inkMk id="9" creationId="{0F7D3AFF-4415-D740-312E-CD0F3A331786}"/>
          </ac:inkMkLst>
        </pc:inkChg>
        <pc:inkChg chg="add mod">
          <ac:chgData name="Aniket Chhabra" userId="598e0514-bef3-4e71-b6aa-f2edd6441cff" providerId="ADAL" clId="{20507036-04E5-4E4B-91EC-88C0A29A7123}" dt="2022-08-14T04:30:42.866" v="397"/>
          <ac:inkMkLst>
            <pc:docMk/>
            <pc:sldMk cId="769821505" sldId="294"/>
            <ac:inkMk id="10" creationId="{771D2103-1280-6F5B-4F97-344AAF9F56BD}"/>
          </ac:inkMkLst>
        </pc:inkChg>
        <pc:inkChg chg="add mod">
          <ac:chgData name="Aniket Chhabra" userId="598e0514-bef3-4e71-b6aa-f2edd6441cff" providerId="ADAL" clId="{20507036-04E5-4E4B-91EC-88C0A29A7123}" dt="2022-08-14T04:30:42.866" v="397"/>
          <ac:inkMkLst>
            <pc:docMk/>
            <pc:sldMk cId="769821505" sldId="294"/>
            <ac:inkMk id="11" creationId="{D50F1ED7-98E4-89B4-CC3C-F7AAEA3AF2D1}"/>
          </ac:inkMkLst>
        </pc:inkChg>
        <pc:inkChg chg="add mod">
          <ac:chgData name="Aniket Chhabra" userId="598e0514-bef3-4e71-b6aa-f2edd6441cff" providerId="ADAL" clId="{20507036-04E5-4E4B-91EC-88C0A29A7123}" dt="2022-08-14T04:30:42.866" v="397"/>
          <ac:inkMkLst>
            <pc:docMk/>
            <pc:sldMk cId="769821505" sldId="294"/>
            <ac:inkMk id="12" creationId="{23F6E802-E945-BD8E-A15A-BB5E2E971AFF}"/>
          </ac:inkMkLst>
        </pc:inkChg>
        <pc:inkChg chg="add mod">
          <ac:chgData name="Aniket Chhabra" userId="598e0514-bef3-4e71-b6aa-f2edd6441cff" providerId="ADAL" clId="{20507036-04E5-4E4B-91EC-88C0A29A7123}" dt="2022-08-14T04:30:42.866" v="397"/>
          <ac:inkMkLst>
            <pc:docMk/>
            <pc:sldMk cId="769821505" sldId="294"/>
            <ac:inkMk id="13" creationId="{804A9B5D-AE6C-6238-5A31-74CE58BF04A0}"/>
          </ac:inkMkLst>
        </pc:inkChg>
        <pc:inkChg chg="add mod">
          <ac:chgData name="Aniket Chhabra" userId="598e0514-bef3-4e71-b6aa-f2edd6441cff" providerId="ADAL" clId="{20507036-04E5-4E4B-91EC-88C0A29A7123}" dt="2022-08-14T04:30:42.866" v="397"/>
          <ac:inkMkLst>
            <pc:docMk/>
            <pc:sldMk cId="769821505" sldId="294"/>
            <ac:inkMk id="14" creationId="{FC67ED9D-E6C3-1BCD-365B-997184B5A9AF}"/>
          </ac:inkMkLst>
        </pc:inkChg>
        <pc:inkChg chg="add mod">
          <ac:chgData name="Aniket Chhabra" userId="598e0514-bef3-4e71-b6aa-f2edd6441cff" providerId="ADAL" clId="{20507036-04E5-4E4B-91EC-88C0A29A7123}" dt="2022-08-14T04:30:42.866" v="397"/>
          <ac:inkMkLst>
            <pc:docMk/>
            <pc:sldMk cId="769821505" sldId="294"/>
            <ac:inkMk id="15" creationId="{BFC6E3B7-D678-8608-5A71-414BD354009D}"/>
          </ac:inkMkLst>
        </pc:inkChg>
        <pc:inkChg chg="add">
          <ac:chgData name="Aniket Chhabra" userId="598e0514-bef3-4e71-b6aa-f2edd6441cff" providerId="ADAL" clId="{20507036-04E5-4E4B-91EC-88C0A29A7123}" dt="2022-08-14T04:24:15.276" v="353" actId="9405"/>
          <ac:inkMkLst>
            <pc:docMk/>
            <pc:sldMk cId="769821505" sldId="294"/>
            <ac:inkMk id="17" creationId="{51196BB4-F673-569C-742D-15C3A85771F4}"/>
          </ac:inkMkLst>
        </pc:inkChg>
        <pc:inkChg chg="add mod">
          <ac:chgData name="Aniket Chhabra" userId="598e0514-bef3-4e71-b6aa-f2edd6441cff" providerId="ADAL" clId="{20507036-04E5-4E4B-91EC-88C0A29A7123}" dt="2022-08-14T04:24:18.279" v="358"/>
          <ac:inkMkLst>
            <pc:docMk/>
            <pc:sldMk cId="769821505" sldId="294"/>
            <ac:inkMk id="18" creationId="{409DF289-130F-12AC-1A8A-DC4918C9DDC2}"/>
          </ac:inkMkLst>
        </pc:inkChg>
        <pc:inkChg chg="add mod">
          <ac:chgData name="Aniket Chhabra" userId="598e0514-bef3-4e71-b6aa-f2edd6441cff" providerId="ADAL" clId="{20507036-04E5-4E4B-91EC-88C0A29A7123}" dt="2022-08-14T04:24:18.279" v="358"/>
          <ac:inkMkLst>
            <pc:docMk/>
            <pc:sldMk cId="769821505" sldId="294"/>
            <ac:inkMk id="19" creationId="{05026180-0D1E-1056-45B5-986B17A0B609}"/>
          </ac:inkMkLst>
        </pc:inkChg>
        <pc:inkChg chg="add mod">
          <ac:chgData name="Aniket Chhabra" userId="598e0514-bef3-4e71-b6aa-f2edd6441cff" providerId="ADAL" clId="{20507036-04E5-4E4B-91EC-88C0A29A7123}" dt="2022-08-14T04:24:18.279" v="358"/>
          <ac:inkMkLst>
            <pc:docMk/>
            <pc:sldMk cId="769821505" sldId="294"/>
            <ac:inkMk id="20" creationId="{774C3188-C280-F443-06BC-2C86FA497FF7}"/>
          </ac:inkMkLst>
        </pc:inkChg>
        <pc:inkChg chg="add mod">
          <ac:chgData name="Aniket Chhabra" userId="598e0514-bef3-4e71-b6aa-f2edd6441cff" providerId="ADAL" clId="{20507036-04E5-4E4B-91EC-88C0A29A7123}" dt="2022-08-14T04:24:18.279" v="358"/>
          <ac:inkMkLst>
            <pc:docMk/>
            <pc:sldMk cId="769821505" sldId="294"/>
            <ac:inkMk id="21" creationId="{69B30BD1-7C34-C9F4-ADE0-EA966BACD0B2}"/>
          </ac:inkMkLst>
        </pc:inkChg>
        <pc:inkChg chg="add mod">
          <ac:chgData name="Aniket Chhabra" userId="598e0514-bef3-4e71-b6aa-f2edd6441cff" providerId="ADAL" clId="{20507036-04E5-4E4B-91EC-88C0A29A7123}" dt="2022-08-14T04:24:23.048" v="361"/>
          <ac:inkMkLst>
            <pc:docMk/>
            <pc:sldMk cId="769821505" sldId="294"/>
            <ac:inkMk id="23" creationId="{D2404CAF-F4E6-AEFE-3BEE-52F955A5E22E}"/>
          </ac:inkMkLst>
        </pc:inkChg>
        <pc:inkChg chg="add mod">
          <ac:chgData name="Aniket Chhabra" userId="598e0514-bef3-4e71-b6aa-f2edd6441cff" providerId="ADAL" clId="{20507036-04E5-4E4B-91EC-88C0A29A7123}" dt="2022-08-14T04:24:23.048" v="361"/>
          <ac:inkMkLst>
            <pc:docMk/>
            <pc:sldMk cId="769821505" sldId="294"/>
            <ac:inkMk id="24" creationId="{E72D6D0F-C8CE-595C-984B-1088CF803637}"/>
          </ac:inkMkLst>
        </pc:inkChg>
        <pc:inkChg chg="add mod">
          <ac:chgData name="Aniket Chhabra" userId="598e0514-bef3-4e71-b6aa-f2edd6441cff" providerId="ADAL" clId="{20507036-04E5-4E4B-91EC-88C0A29A7123}" dt="2022-08-14T04:30:34.397" v="392"/>
          <ac:inkMkLst>
            <pc:docMk/>
            <pc:sldMk cId="769821505" sldId="294"/>
            <ac:inkMk id="26" creationId="{C917CF4E-1ED7-4AFF-70FD-0700AD2F4BDF}"/>
          </ac:inkMkLst>
        </pc:inkChg>
        <pc:inkChg chg="add mod">
          <ac:chgData name="Aniket Chhabra" userId="598e0514-bef3-4e71-b6aa-f2edd6441cff" providerId="ADAL" clId="{20507036-04E5-4E4B-91EC-88C0A29A7123}" dt="2022-08-14T04:30:34.397" v="392"/>
          <ac:inkMkLst>
            <pc:docMk/>
            <pc:sldMk cId="769821505" sldId="294"/>
            <ac:inkMk id="27" creationId="{DC3EB4E2-BB22-9EF8-A622-847DD53FB0FA}"/>
          </ac:inkMkLst>
        </pc:inkChg>
        <pc:inkChg chg="add mod">
          <ac:chgData name="Aniket Chhabra" userId="598e0514-bef3-4e71-b6aa-f2edd6441cff" providerId="ADAL" clId="{20507036-04E5-4E4B-91EC-88C0A29A7123}" dt="2022-08-14T04:30:34.397" v="392"/>
          <ac:inkMkLst>
            <pc:docMk/>
            <pc:sldMk cId="769821505" sldId="294"/>
            <ac:inkMk id="28" creationId="{B97F1B49-A4DC-6ECC-5DD7-15BAC4231F8B}"/>
          </ac:inkMkLst>
        </pc:inkChg>
        <pc:inkChg chg="add mod">
          <ac:chgData name="Aniket Chhabra" userId="598e0514-bef3-4e71-b6aa-f2edd6441cff" providerId="ADAL" clId="{20507036-04E5-4E4B-91EC-88C0A29A7123}" dt="2022-08-14T04:30:34.397" v="392"/>
          <ac:inkMkLst>
            <pc:docMk/>
            <pc:sldMk cId="769821505" sldId="294"/>
            <ac:inkMk id="29" creationId="{CE62EA71-90C0-59E6-7553-058021347E0D}"/>
          </ac:inkMkLst>
        </pc:inkChg>
        <pc:inkChg chg="add mod">
          <ac:chgData name="Aniket Chhabra" userId="598e0514-bef3-4e71-b6aa-f2edd6441cff" providerId="ADAL" clId="{20507036-04E5-4E4B-91EC-88C0A29A7123}" dt="2022-08-14T04:30:34.397" v="392"/>
          <ac:inkMkLst>
            <pc:docMk/>
            <pc:sldMk cId="769821505" sldId="294"/>
            <ac:inkMk id="30" creationId="{A3498A26-D42F-F775-CA6F-638F20661B8D}"/>
          </ac:inkMkLst>
        </pc:inkChg>
        <pc:inkChg chg="add mod">
          <ac:chgData name="Aniket Chhabra" userId="598e0514-bef3-4e71-b6aa-f2edd6441cff" providerId="ADAL" clId="{20507036-04E5-4E4B-91EC-88C0A29A7123}" dt="2022-08-14T04:30:34.397" v="392"/>
          <ac:inkMkLst>
            <pc:docMk/>
            <pc:sldMk cId="769821505" sldId="294"/>
            <ac:inkMk id="31" creationId="{73412324-AA62-A676-B4B7-E823B7F88D5A}"/>
          </ac:inkMkLst>
        </pc:inkChg>
        <pc:inkChg chg="add mod">
          <ac:chgData name="Aniket Chhabra" userId="598e0514-bef3-4e71-b6aa-f2edd6441cff" providerId="ADAL" clId="{20507036-04E5-4E4B-91EC-88C0A29A7123}" dt="2022-08-14T04:30:34.397" v="392"/>
          <ac:inkMkLst>
            <pc:docMk/>
            <pc:sldMk cId="769821505" sldId="294"/>
            <ac:inkMk id="32" creationId="{45735DAD-E9DB-1C2D-70C4-6FBDD79C96AA}"/>
          </ac:inkMkLst>
        </pc:inkChg>
        <pc:inkChg chg="add mod">
          <ac:chgData name="Aniket Chhabra" userId="598e0514-bef3-4e71-b6aa-f2edd6441cff" providerId="ADAL" clId="{20507036-04E5-4E4B-91EC-88C0A29A7123}" dt="2022-08-14T04:30:34.397" v="392"/>
          <ac:inkMkLst>
            <pc:docMk/>
            <pc:sldMk cId="769821505" sldId="294"/>
            <ac:inkMk id="33" creationId="{CCF973FD-29DB-4EB3-B618-4F0B55CD435F}"/>
          </ac:inkMkLst>
        </pc:inkChg>
        <pc:inkChg chg="add mod">
          <ac:chgData name="Aniket Chhabra" userId="598e0514-bef3-4e71-b6aa-f2edd6441cff" providerId="ADAL" clId="{20507036-04E5-4E4B-91EC-88C0A29A7123}" dt="2022-08-14T04:30:34.397" v="392"/>
          <ac:inkMkLst>
            <pc:docMk/>
            <pc:sldMk cId="769821505" sldId="294"/>
            <ac:inkMk id="34" creationId="{E9419E71-7CB1-D31E-8A59-61BDD34E7042}"/>
          </ac:inkMkLst>
        </pc:inkChg>
        <pc:inkChg chg="add mod">
          <ac:chgData name="Aniket Chhabra" userId="598e0514-bef3-4e71-b6aa-f2edd6441cff" providerId="ADAL" clId="{20507036-04E5-4E4B-91EC-88C0A29A7123}" dt="2022-08-14T04:30:34.397" v="392"/>
          <ac:inkMkLst>
            <pc:docMk/>
            <pc:sldMk cId="769821505" sldId="294"/>
            <ac:inkMk id="35" creationId="{51541183-CFD0-3D00-3EFE-5C1BD956B7EB}"/>
          </ac:inkMkLst>
        </pc:inkChg>
        <pc:inkChg chg="add mod">
          <ac:chgData name="Aniket Chhabra" userId="598e0514-bef3-4e71-b6aa-f2edd6441cff" providerId="ADAL" clId="{20507036-04E5-4E4B-91EC-88C0A29A7123}" dt="2022-08-14T04:30:34.397" v="392"/>
          <ac:inkMkLst>
            <pc:docMk/>
            <pc:sldMk cId="769821505" sldId="294"/>
            <ac:inkMk id="36" creationId="{05FFB98A-DC6D-45D0-AEDF-D48A83916795}"/>
          </ac:inkMkLst>
        </pc:inkChg>
        <pc:inkChg chg="add mod">
          <ac:chgData name="Aniket Chhabra" userId="598e0514-bef3-4e71-b6aa-f2edd6441cff" providerId="ADAL" clId="{20507036-04E5-4E4B-91EC-88C0A29A7123}" dt="2022-08-14T04:30:34.397" v="392"/>
          <ac:inkMkLst>
            <pc:docMk/>
            <pc:sldMk cId="769821505" sldId="294"/>
            <ac:inkMk id="37" creationId="{C29D491F-4BE4-8406-B000-D9C0EBBEEA6F}"/>
          </ac:inkMkLst>
        </pc:inkChg>
        <pc:inkChg chg="add mod">
          <ac:chgData name="Aniket Chhabra" userId="598e0514-bef3-4e71-b6aa-f2edd6441cff" providerId="ADAL" clId="{20507036-04E5-4E4B-91EC-88C0A29A7123}" dt="2022-08-14T04:30:34.397" v="392"/>
          <ac:inkMkLst>
            <pc:docMk/>
            <pc:sldMk cId="769821505" sldId="294"/>
            <ac:inkMk id="38" creationId="{3FF9B168-EED9-4A8C-B3F2-FE6D97FB251A}"/>
          </ac:inkMkLst>
        </pc:inkChg>
        <pc:inkChg chg="add mod">
          <ac:chgData name="Aniket Chhabra" userId="598e0514-bef3-4e71-b6aa-f2edd6441cff" providerId="ADAL" clId="{20507036-04E5-4E4B-91EC-88C0A29A7123}" dt="2022-08-14T04:30:34.397" v="392"/>
          <ac:inkMkLst>
            <pc:docMk/>
            <pc:sldMk cId="769821505" sldId="294"/>
            <ac:inkMk id="39" creationId="{15DF1FC1-460C-AADF-79B7-B25C26AD2AD7}"/>
          </ac:inkMkLst>
        </pc:inkChg>
        <pc:inkChg chg="add mod">
          <ac:chgData name="Aniket Chhabra" userId="598e0514-bef3-4e71-b6aa-f2edd6441cff" providerId="ADAL" clId="{20507036-04E5-4E4B-91EC-88C0A29A7123}" dt="2022-08-14T04:30:34.397" v="392"/>
          <ac:inkMkLst>
            <pc:docMk/>
            <pc:sldMk cId="769821505" sldId="294"/>
            <ac:inkMk id="40" creationId="{29EF364C-D70B-2187-93C5-75B79E6167DE}"/>
          </ac:inkMkLst>
        </pc:inkChg>
        <pc:inkChg chg="add mod">
          <ac:chgData name="Aniket Chhabra" userId="598e0514-bef3-4e71-b6aa-f2edd6441cff" providerId="ADAL" clId="{20507036-04E5-4E4B-91EC-88C0A29A7123}" dt="2022-08-14T04:30:34.397" v="392"/>
          <ac:inkMkLst>
            <pc:docMk/>
            <pc:sldMk cId="769821505" sldId="294"/>
            <ac:inkMk id="41" creationId="{4D035540-09FF-0757-6E5D-47EB52576C01}"/>
          </ac:inkMkLst>
        </pc:inkChg>
        <pc:inkChg chg="add mod">
          <ac:chgData name="Aniket Chhabra" userId="598e0514-bef3-4e71-b6aa-f2edd6441cff" providerId="ADAL" clId="{20507036-04E5-4E4B-91EC-88C0A29A7123}" dt="2022-08-14T04:30:34.397" v="392"/>
          <ac:inkMkLst>
            <pc:docMk/>
            <pc:sldMk cId="769821505" sldId="294"/>
            <ac:inkMk id="43" creationId="{0A892260-B0EC-B1FF-F18E-3FB69EECA134}"/>
          </ac:inkMkLst>
        </pc:inkChg>
        <pc:inkChg chg="add mod">
          <ac:chgData name="Aniket Chhabra" userId="598e0514-bef3-4e71-b6aa-f2edd6441cff" providerId="ADAL" clId="{20507036-04E5-4E4B-91EC-88C0A29A7123}" dt="2022-08-14T04:30:34.397" v="392"/>
          <ac:inkMkLst>
            <pc:docMk/>
            <pc:sldMk cId="769821505" sldId="294"/>
            <ac:inkMk id="44" creationId="{BD4E5FF0-C83F-50C9-0B6B-20D99F7643BA}"/>
          </ac:inkMkLst>
        </pc:inkChg>
        <pc:inkChg chg="add mod">
          <ac:chgData name="Aniket Chhabra" userId="598e0514-bef3-4e71-b6aa-f2edd6441cff" providerId="ADAL" clId="{20507036-04E5-4E4B-91EC-88C0A29A7123}" dt="2022-08-14T04:30:34.397" v="392"/>
          <ac:inkMkLst>
            <pc:docMk/>
            <pc:sldMk cId="769821505" sldId="294"/>
            <ac:inkMk id="45" creationId="{E939FD16-5A0B-2FF7-8A99-B8CA1A83D9F9}"/>
          </ac:inkMkLst>
        </pc:inkChg>
        <pc:inkChg chg="add mod">
          <ac:chgData name="Aniket Chhabra" userId="598e0514-bef3-4e71-b6aa-f2edd6441cff" providerId="ADAL" clId="{20507036-04E5-4E4B-91EC-88C0A29A7123}" dt="2022-08-14T04:30:34.397" v="392"/>
          <ac:inkMkLst>
            <pc:docMk/>
            <pc:sldMk cId="769821505" sldId="294"/>
            <ac:inkMk id="46" creationId="{54B5AD82-B741-AA2C-8F73-0242A2E6FADA}"/>
          </ac:inkMkLst>
        </pc:inkChg>
        <pc:inkChg chg="add mod">
          <ac:chgData name="Aniket Chhabra" userId="598e0514-bef3-4e71-b6aa-f2edd6441cff" providerId="ADAL" clId="{20507036-04E5-4E4B-91EC-88C0A29A7123}" dt="2022-08-14T04:30:34.397" v="392"/>
          <ac:inkMkLst>
            <pc:docMk/>
            <pc:sldMk cId="769821505" sldId="294"/>
            <ac:inkMk id="47" creationId="{0CF370AA-B8C5-5A0E-107C-37EA2DC1DB33}"/>
          </ac:inkMkLst>
        </pc:inkChg>
        <pc:inkChg chg="add mod">
          <ac:chgData name="Aniket Chhabra" userId="598e0514-bef3-4e71-b6aa-f2edd6441cff" providerId="ADAL" clId="{20507036-04E5-4E4B-91EC-88C0A29A7123}" dt="2022-08-14T04:30:34.397" v="392"/>
          <ac:inkMkLst>
            <pc:docMk/>
            <pc:sldMk cId="769821505" sldId="294"/>
            <ac:inkMk id="48" creationId="{1551FB7E-EC6C-14DE-B2F0-EF82576303D2}"/>
          </ac:inkMkLst>
        </pc:inkChg>
        <pc:inkChg chg="add mod">
          <ac:chgData name="Aniket Chhabra" userId="598e0514-bef3-4e71-b6aa-f2edd6441cff" providerId="ADAL" clId="{20507036-04E5-4E4B-91EC-88C0A29A7123}" dt="2022-08-14T04:30:34.397" v="392"/>
          <ac:inkMkLst>
            <pc:docMk/>
            <pc:sldMk cId="769821505" sldId="294"/>
            <ac:inkMk id="49" creationId="{F43525D6-6E2A-9A0C-A15C-C79275168858}"/>
          </ac:inkMkLst>
        </pc:inkChg>
        <pc:inkChg chg="add mod">
          <ac:chgData name="Aniket Chhabra" userId="598e0514-bef3-4e71-b6aa-f2edd6441cff" providerId="ADAL" clId="{20507036-04E5-4E4B-91EC-88C0A29A7123}" dt="2022-08-14T04:30:34.397" v="392"/>
          <ac:inkMkLst>
            <pc:docMk/>
            <pc:sldMk cId="769821505" sldId="294"/>
            <ac:inkMk id="50" creationId="{2F9D8344-D1C6-82C4-78A3-EEF61993C4F5}"/>
          </ac:inkMkLst>
        </pc:inkChg>
        <pc:inkChg chg="add mod">
          <ac:chgData name="Aniket Chhabra" userId="598e0514-bef3-4e71-b6aa-f2edd6441cff" providerId="ADAL" clId="{20507036-04E5-4E4B-91EC-88C0A29A7123}" dt="2022-08-14T04:30:34.397" v="392"/>
          <ac:inkMkLst>
            <pc:docMk/>
            <pc:sldMk cId="769821505" sldId="294"/>
            <ac:inkMk id="51" creationId="{D698A724-69E4-19D8-7EEE-254CD765BF39}"/>
          </ac:inkMkLst>
        </pc:inkChg>
        <pc:inkChg chg="add mod">
          <ac:chgData name="Aniket Chhabra" userId="598e0514-bef3-4e71-b6aa-f2edd6441cff" providerId="ADAL" clId="{20507036-04E5-4E4B-91EC-88C0A29A7123}" dt="2022-08-14T04:30:34.397" v="392"/>
          <ac:inkMkLst>
            <pc:docMk/>
            <pc:sldMk cId="769821505" sldId="294"/>
            <ac:inkMk id="52" creationId="{1997283D-62BD-365C-2EB9-69DCE22A4BC0}"/>
          </ac:inkMkLst>
        </pc:inkChg>
        <pc:inkChg chg="add mod">
          <ac:chgData name="Aniket Chhabra" userId="598e0514-bef3-4e71-b6aa-f2edd6441cff" providerId="ADAL" clId="{20507036-04E5-4E4B-91EC-88C0A29A7123}" dt="2022-08-14T04:30:34.397" v="392"/>
          <ac:inkMkLst>
            <pc:docMk/>
            <pc:sldMk cId="769821505" sldId="294"/>
            <ac:inkMk id="53" creationId="{CC507A29-2368-0E18-D72E-1386B0F36D4A}"/>
          </ac:inkMkLst>
        </pc:inkChg>
        <pc:inkChg chg="add mod">
          <ac:chgData name="Aniket Chhabra" userId="598e0514-bef3-4e71-b6aa-f2edd6441cff" providerId="ADAL" clId="{20507036-04E5-4E4B-91EC-88C0A29A7123}" dt="2022-08-14T04:30:34.397" v="392"/>
          <ac:inkMkLst>
            <pc:docMk/>
            <pc:sldMk cId="769821505" sldId="294"/>
            <ac:inkMk id="54" creationId="{6B733022-8A79-E3ED-4765-7E18B45CFAF1}"/>
          </ac:inkMkLst>
        </pc:inkChg>
        <pc:inkChg chg="add mod">
          <ac:chgData name="Aniket Chhabra" userId="598e0514-bef3-4e71-b6aa-f2edd6441cff" providerId="ADAL" clId="{20507036-04E5-4E4B-91EC-88C0A29A7123}" dt="2022-08-14T04:30:34.397" v="392"/>
          <ac:inkMkLst>
            <pc:docMk/>
            <pc:sldMk cId="769821505" sldId="294"/>
            <ac:inkMk id="55" creationId="{9E475E7E-A1F4-3F2A-3447-4E735881C48D}"/>
          </ac:inkMkLst>
        </pc:inkChg>
        <pc:inkChg chg="add mod">
          <ac:chgData name="Aniket Chhabra" userId="598e0514-bef3-4e71-b6aa-f2edd6441cff" providerId="ADAL" clId="{20507036-04E5-4E4B-91EC-88C0A29A7123}" dt="2022-08-14T04:30:38.229" v="395"/>
          <ac:inkMkLst>
            <pc:docMk/>
            <pc:sldMk cId="769821505" sldId="294"/>
            <ac:inkMk id="57" creationId="{016E02EF-7D29-EC6C-38A3-B94EE37687E0}"/>
          </ac:inkMkLst>
        </pc:inkChg>
        <pc:inkChg chg="add mod">
          <ac:chgData name="Aniket Chhabra" userId="598e0514-bef3-4e71-b6aa-f2edd6441cff" providerId="ADAL" clId="{20507036-04E5-4E4B-91EC-88C0A29A7123}" dt="2022-08-14T04:30:38.229" v="395"/>
          <ac:inkMkLst>
            <pc:docMk/>
            <pc:sldMk cId="769821505" sldId="294"/>
            <ac:inkMk id="58" creationId="{1DDE5BF0-B30E-3F63-2FA0-1585F725329E}"/>
          </ac:inkMkLst>
        </pc:inkChg>
        <pc:inkChg chg="add mod">
          <ac:chgData name="Aniket Chhabra" userId="598e0514-bef3-4e71-b6aa-f2edd6441cff" providerId="ADAL" clId="{20507036-04E5-4E4B-91EC-88C0A29A7123}" dt="2022-08-14T04:30:42.866" v="397"/>
          <ac:inkMkLst>
            <pc:docMk/>
            <pc:sldMk cId="769821505" sldId="294"/>
            <ac:inkMk id="60" creationId="{F8373AE7-50B1-3B32-35A6-4361947EE0B5}"/>
          </ac:inkMkLst>
        </pc:inkChg>
        <pc:inkChg chg="add mod">
          <ac:chgData name="Aniket Chhabra" userId="598e0514-bef3-4e71-b6aa-f2edd6441cff" providerId="ADAL" clId="{20507036-04E5-4E4B-91EC-88C0A29A7123}" dt="2022-08-14T04:30:50.644" v="412"/>
          <ac:inkMkLst>
            <pc:docMk/>
            <pc:sldMk cId="769821505" sldId="294"/>
            <ac:inkMk id="62" creationId="{943E9DFA-7CF6-2E58-B3D9-415FDEEBAE07}"/>
          </ac:inkMkLst>
        </pc:inkChg>
        <pc:inkChg chg="add mod">
          <ac:chgData name="Aniket Chhabra" userId="598e0514-bef3-4e71-b6aa-f2edd6441cff" providerId="ADAL" clId="{20507036-04E5-4E4B-91EC-88C0A29A7123}" dt="2022-08-14T04:30:50.644" v="412"/>
          <ac:inkMkLst>
            <pc:docMk/>
            <pc:sldMk cId="769821505" sldId="294"/>
            <ac:inkMk id="63" creationId="{DA204A23-7EA7-1A0D-8E36-225BB9955AA6}"/>
          </ac:inkMkLst>
        </pc:inkChg>
        <pc:inkChg chg="add">
          <ac:chgData name="Aniket Chhabra" userId="598e0514-bef3-4e71-b6aa-f2edd6441cff" providerId="ADAL" clId="{20507036-04E5-4E4B-91EC-88C0A29A7123}" dt="2022-08-14T04:30:44.619" v="400" actId="9405"/>
          <ac:inkMkLst>
            <pc:docMk/>
            <pc:sldMk cId="769821505" sldId="294"/>
            <ac:inkMk id="64" creationId="{D37BC4BD-42D7-12AB-C7EA-284FB2DDA6EA}"/>
          </ac:inkMkLst>
        </pc:inkChg>
        <pc:inkChg chg="add mod">
          <ac:chgData name="Aniket Chhabra" userId="598e0514-bef3-4e71-b6aa-f2edd6441cff" providerId="ADAL" clId="{20507036-04E5-4E4B-91EC-88C0A29A7123}" dt="2022-08-14T04:30:50.644" v="412"/>
          <ac:inkMkLst>
            <pc:docMk/>
            <pc:sldMk cId="769821505" sldId="294"/>
            <ac:inkMk id="65" creationId="{4FBC3047-14A9-510A-2054-A2635E919D8E}"/>
          </ac:inkMkLst>
        </pc:inkChg>
        <pc:inkChg chg="add mod">
          <ac:chgData name="Aniket Chhabra" userId="598e0514-bef3-4e71-b6aa-f2edd6441cff" providerId="ADAL" clId="{20507036-04E5-4E4B-91EC-88C0A29A7123}" dt="2022-08-14T04:30:50.644" v="412"/>
          <ac:inkMkLst>
            <pc:docMk/>
            <pc:sldMk cId="769821505" sldId="294"/>
            <ac:inkMk id="66" creationId="{C1933900-A3C9-93CA-DF1C-E5F56F791027}"/>
          </ac:inkMkLst>
        </pc:inkChg>
        <pc:inkChg chg="add mod">
          <ac:chgData name="Aniket Chhabra" userId="598e0514-bef3-4e71-b6aa-f2edd6441cff" providerId="ADAL" clId="{20507036-04E5-4E4B-91EC-88C0A29A7123}" dt="2022-08-14T04:30:50.644" v="412"/>
          <ac:inkMkLst>
            <pc:docMk/>
            <pc:sldMk cId="769821505" sldId="294"/>
            <ac:inkMk id="67" creationId="{7AE497CB-F871-F246-1E70-B5B00B5A558A}"/>
          </ac:inkMkLst>
        </pc:inkChg>
        <pc:inkChg chg="add mod">
          <ac:chgData name="Aniket Chhabra" userId="598e0514-bef3-4e71-b6aa-f2edd6441cff" providerId="ADAL" clId="{20507036-04E5-4E4B-91EC-88C0A29A7123}" dt="2022-08-14T04:30:50.644" v="412"/>
          <ac:inkMkLst>
            <pc:docMk/>
            <pc:sldMk cId="769821505" sldId="294"/>
            <ac:inkMk id="68" creationId="{F638D6C0-80BD-6C04-D2D2-ED4DEEB57149}"/>
          </ac:inkMkLst>
        </pc:inkChg>
        <pc:inkChg chg="add mod">
          <ac:chgData name="Aniket Chhabra" userId="598e0514-bef3-4e71-b6aa-f2edd6441cff" providerId="ADAL" clId="{20507036-04E5-4E4B-91EC-88C0A29A7123}" dt="2022-08-14T04:30:50.644" v="412"/>
          <ac:inkMkLst>
            <pc:docMk/>
            <pc:sldMk cId="769821505" sldId="294"/>
            <ac:inkMk id="69" creationId="{3DDC2B20-0A49-568B-1565-57E20D6A85C0}"/>
          </ac:inkMkLst>
        </pc:inkChg>
        <pc:inkChg chg="add mod">
          <ac:chgData name="Aniket Chhabra" userId="598e0514-bef3-4e71-b6aa-f2edd6441cff" providerId="ADAL" clId="{20507036-04E5-4E4B-91EC-88C0A29A7123}" dt="2022-08-14T04:30:50.644" v="412"/>
          <ac:inkMkLst>
            <pc:docMk/>
            <pc:sldMk cId="769821505" sldId="294"/>
            <ac:inkMk id="70" creationId="{2AA6AF42-F24E-02BF-FFEB-F92E52C99C6C}"/>
          </ac:inkMkLst>
        </pc:inkChg>
        <pc:inkChg chg="add mod">
          <ac:chgData name="Aniket Chhabra" userId="598e0514-bef3-4e71-b6aa-f2edd6441cff" providerId="ADAL" clId="{20507036-04E5-4E4B-91EC-88C0A29A7123}" dt="2022-08-14T04:30:50.644" v="412"/>
          <ac:inkMkLst>
            <pc:docMk/>
            <pc:sldMk cId="769821505" sldId="294"/>
            <ac:inkMk id="71" creationId="{BC540137-1E3B-7D2E-DE5A-A609F3892E15}"/>
          </ac:inkMkLst>
        </pc:inkChg>
        <pc:inkChg chg="add mod">
          <ac:chgData name="Aniket Chhabra" userId="598e0514-bef3-4e71-b6aa-f2edd6441cff" providerId="ADAL" clId="{20507036-04E5-4E4B-91EC-88C0A29A7123}" dt="2022-08-14T04:30:50.644" v="412"/>
          <ac:inkMkLst>
            <pc:docMk/>
            <pc:sldMk cId="769821505" sldId="294"/>
            <ac:inkMk id="72" creationId="{C6F45B06-C9F9-52F0-9B8C-872054AA9D61}"/>
          </ac:inkMkLst>
        </pc:inkChg>
        <pc:inkChg chg="add mod">
          <ac:chgData name="Aniket Chhabra" userId="598e0514-bef3-4e71-b6aa-f2edd6441cff" providerId="ADAL" clId="{20507036-04E5-4E4B-91EC-88C0A29A7123}" dt="2022-08-14T04:30:50.644" v="412"/>
          <ac:inkMkLst>
            <pc:docMk/>
            <pc:sldMk cId="769821505" sldId="294"/>
            <ac:inkMk id="73" creationId="{39AD411F-A7E7-405D-8EBE-873A6CC31E31}"/>
          </ac:inkMkLst>
        </pc:inkChg>
        <pc:inkChg chg="add mod">
          <ac:chgData name="Aniket Chhabra" userId="598e0514-bef3-4e71-b6aa-f2edd6441cff" providerId="ADAL" clId="{20507036-04E5-4E4B-91EC-88C0A29A7123}" dt="2022-08-14T04:30:50.644" v="412"/>
          <ac:inkMkLst>
            <pc:docMk/>
            <pc:sldMk cId="769821505" sldId="294"/>
            <ac:inkMk id="74" creationId="{72F3E0D7-97C6-5FFC-CB94-22D950810C2D}"/>
          </ac:inkMkLst>
        </pc:inkChg>
        <pc:inkChg chg="add mod">
          <ac:chgData name="Aniket Chhabra" userId="598e0514-bef3-4e71-b6aa-f2edd6441cff" providerId="ADAL" clId="{20507036-04E5-4E4B-91EC-88C0A29A7123}" dt="2022-08-14T04:30:50.644" v="412"/>
          <ac:inkMkLst>
            <pc:docMk/>
            <pc:sldMk cId="769821505" sldId="294"/>
            <ac:inkMk id="75" creationId="{65A60FC5-D12E-309A-BED3-C05BA3365C40}"/>
          </ac:inkMkLst>
        </pc:inkChg>
        <pc:inkChg chg="add">
          <ac:chgData name="Aniket Chhabra" userId="598e0514-bef3-4e71-b6aa-f2edd6441cff" providerId="ADAL" clId="{20507036-04E5-4E4B-91EC-88C0A29A7123}" dt="2022-08-14T04:30:56.246" v="413" actId="9405"/>
          <ac:inkMkLst>
            <pc:docMk/>
            <pc:sldMk cId="769821505" sldId="294"/>
            <ac:inkMk id="78" creationId="{E97DECCB-36FA-9E5D-19AC-A601ACB56ECA}"/>
          </ac:inkMkLst>
        </pc:inkChg>
        <pc:inkChg chg="add mod">
          <ac:chgData name="Aniket Chhabra" userId="598e0514-bef3-4e71-b6aa-f2edd6441cff" providerId="ADAL" clId="{20507036-04E5-4E4B-91EC-88C0A29A7123}" dt="2022-08-14T04:31:00.933" v="420"/>
          <ac:inkMkLst>
            <pc:docMk/>
            <pc:sldMk cId="769821505" sldId="294"/>
            <ac:inkMk id="79" creationId="{DA9DEA55-829C-A8CE-A2C2-03B1935BFCB9}"/>
          </ac:inkMkLst>
        </pc:inkChg>
        <pc:inkChg chg="add mod">
          <ac:chgData name="Aniket Chhabra" userId="598e0514-bef3-4e71-b6aa-f2edd6441cff" providerId="ADAL" clId="{20507036-04E5-4E4B-91EC-88C0A29A7123}" dt="2022-08-14T04:31:00.933" v="420"/>
          <ac:inkMkLst>
            <pc:docMk/>
            <pc:sldMk cId="769821505" sldId="294"/>
            <ac:inkMk id="80" creationId="{4ADDD4B5-21E5-75EB-DF7C-7419243626D7}"/>
          </ac:inkMkLst>
        </pc:inkChg>
        <pc:inkChg chg="add mod">
          <ac:chgData name="Aniket Chhabra" userId="598e0514-bef3-4e71-b6aa-f2edd6441cff" providerId="ADAL" clId="{20507036-04E5-4E4B-91EC-88C0A29A7123}" dt="2022-08-14T04:31:00.933" v="420"/>
          <ac:inkMkLst>
            <pc:docMk/>
            <pc:sldMk cId="769821505" sldId="294"/>
            <ac:inkMk id="81" creationId="{94BDAB8C-6AEC-3F9C-99C1-872AEBF5F887}"/>
          </ac:inkMkLst>
        </pc:inkChg>
        <pc:inkChg chg="add mod">
          <ac:chgData name="Aniket Chhabra" userId="598e0514-bef3-4e71-b6aa-f2edd6441cff" providerId="ADAL" clId="{20507036-04E5-4E4B-91EC-88C0A29A7123}" dt="2022-08-14T04:31:00.933" v="420"/>
          <ac:inkMkLst>
            <pc:docMk/>
            <pc:sldMk cId="769821505" sldId="294"/>
            <ac:inkMk id="82" creationId="{BFD00AD4-A4A6-2881-E906-B114546F6866}"/>
          </ac:inkMkLst>
        </pc:inkChg>
        <pc:inkChg chg="add mod">
          <ac:chgData name="Aniket Chhabra" userId="598e0514-bef3-4e71-b6aa-f2edd6441cff" providerId="ADAL" clId="{20507036-04E5-4E4B-91EC-88C0A29A7123}" dt="2022-08-14T04:31:00.933" v="420"/>
          <ac:inkMkLst>
            <pc:docMk/>
            <pc:sldMk cId="769821505" sldId="294"/>
            <ac:inkMk id="83" creationId="{C9A002A0-BF07-79F8-FAA1-EAD09053D045}"/>
          </ac:inkMkLst>
        </pc:inkChg>
        <pc:inkChg chg="add mod">
          <ac:chgData name="Aniket Chhabra" userId="598e0514-bef3-4e71-b6aa-f2edd6441cff" providerId="ADAL" clId="{20507036-04E5-4E4B-91EC-88C0A29A7123}" dt="2022-08-14T04:31:00.933" v="420"/>
          <ac:inkMkLst>
            <pc:docMk/>
            <pc:sldMk cId="769821505" sldId="294"/>
            <ac:inkMk id="84" creationId="{F64E51B5-12EA-A00E-16E7-73B6C6BF290D}"/>
          </ac:inkMkLst>
        </pc:inkChg>
        <pc:inkChg chg="add mod">
          <ac:chgData name="Aniket Chhabra" userId="598e0514-bef3-4e71-b6aa-f2edd6441cff" providerId="ADAL" clId="{20507036-04E5-4E4B-91EC-88C0A29A7123}" dt="2022-08-14T04:31:06.965" v="435"/>
          <ac:inkMkLst>
            <pc:docMk/>
            <pc:sldMk cId="769821505" sldId="294"/>
            <ac:inkMk id="86" creationId="{2538E258-278E-EAC6-EF39-1B64F57FE0AC}"/>
          </ac:inkMkLst>
        </pc:inkChg>
        <pc:inkChg chg="add mod">
          <ac:chgData name="Aniket Chhabra" userId="598e0514-bef3-4e71-b6aa-f2edd6441cff" providerId="ADAL" clId="{20507036-04E5-4E4B-91EC-88C0A29A7123}" dt="2022-08-14T04:31:06.965" v="435"/>
          <ac:inkMkLst>
            <pc:docMk/>
            <pc:sldMk cId="769821505" sldId="294"/>
            <ac:inkMk id="87" creationId="{C8E87A78-53D2-AA28-87BD-A2EDD948A30A}"/>
          </ac:inkMkLst>
        </pc:inkChg>
        <pc:inkChg chg="add mod">
          <ac:chgData name="Aniket Chhabra" userId="598e0514-bef3-4e71-b6aa-f2edd6441cff" providerId="ADAL" clId="{20507036-04E5-4E4B-91EC-88C0A29A7123}" dt="2022-08-14T04:31:06.965" v="435"/>
          <ac:inkMkLst>
            <pc:docMk/>
            <pc:sldMk cId="769821505" sldId="294"/>
            <ac:inkMk id="88" creationId="{3630A63B-DE9C-F502-DFFE-AED444902C9B}"/>
          </ac:inkMkLst>
        </pc:inkChg>
        <pc:inkChg chg="add mod">
          <ac:chgData name="Aniket Chhabra" userId="598e0514-bef3-4e71-b6aa-f2edd6441cff" providerId="ADAL" clId="{20507036-04E5-4E4B-91EC-88C0A29A7123}" dt="2022-08-14T04:31:06.965" v="435"/>
          <ac:inkMkLst>
            <pc:docMk/>
            <pc:sldMk cId="769821505" sldId="294"/>
            <ac:inkMk id="89" creationId="{D542421F-1590-10F8-D323-8C68B147A6DE}"/>
          </ac:inkMkLst>
        </pc:inkChg>
        <pc:inkChg chg="add mod">
          <ac:chgData name="Aniket Chhabra" userId="598e0514-bef3-4e71-b6aa-f2edd6441cff" providerId="ADAL" clId="{20507036-04E5-4E4B-91EC-88C0A29A7123}" dt="2022-08-14T04:31:06.965" v="435"/>
          <ac:inkMkLst>
            <pc:docMk/>
            <pc:sldMk cId="769821505" sldId="294"/>
            <ac:inkMk id="90" creationId="{2288475D-7916-D4D1-38A7-5A59D291C25A}"/>
          </ac:inkMkLst>
        </pc:inkChg>
        <pc:inkChg chg="add mod">
          <ac:chgData name="Aniket Chhabra" userId="598e0514-bef3-4e71-b6aa-f2edd6441cff" providerId="ADAL" clId="{20507036-04E5-4E4B-91EC-88C0A29A7123}" dt="2022-08-14T04:31:06.965" v="435"/>
          <ac:inkMkLst>
            <pc:docMk/>
            <pc:sldMk cId="769821505" sldId="294"/>
            <ac:inkMk id="91" creationId="{C5A39774-46F9-E0CF-35E1-7B2A04636FAF}"/>
          </ac:inkMkLst>
        </pc:inkChg>
        <pc:inkChg chg="add mod">
          <ac:chgData name="Aniket Chhabra" userId="598e0514-bef3-4e71-b6aa-f2edd6441cff" providerId="ADAL" clId="{20507036-04E5-4E4B-91EC-88C0A29A7123}" dt="2022-08-14T04:31:06.965" v="435"/>
          <ac:inkMkLst>
            <pc:docMk/>
            <pc:sldMk cId="769821505" sldId="294"/>
            <ac:inkMk id="92" creationId="{ABEB0522-4939-A251-0E8C-D4E1B4B76DFE}"/>
          </ac:inkMkLst>
        </pc:inkChg>
        <pc:inkChg chg="add mod">
          <ac:chgData name="Aniket Chhabra" userId="598e0514-bef3-4e71-b6aa-f2edd6441cff" providerId="ADAL" clId="{20507036-04E5-4E4B-91EC-88C0A29A7123}" dt="2022-08-14T04:31:06.965" v="435"/>
          <ac:inkMkLst>
            <pc:docMk/>
            <pc:sldMk cId="769821505" sldId="294"/>
            <ac:inkMk id="93" creationId="{6057E790-D155-6201-22E8-D7A044876DF0}"/>
          </ac:inkMkLst>
        </pc:inkChg>
        <pc:inkChg chg="add mod">
          <ac:chgData name="Aniket Chhabra" userId="598e0514-bef3-4e71-b6aa-f2edd6441cff" providerId="ADAL" clId="{20507036-04E5-4E4B-91EC-88C0A29A7123}" dt="2022-08-14T04:31:06.965" v="435"/>
          <ac:inkMkLst>
            <pc:docMk/>
            <pc:sldMk cId="769821505" sldId="294"/>
            <ac:inkMk id="94" creationId="{9A73FC98-7FAA-BEC3-FD03-0269A4C1F9E7}"/>
          </ac:inkMkLst>
        </pc:inkChg>
        <pc:inkChg chg="add mod">
          <ac:chgData name="Aniket Chhabra" userId="598e0514-bef3-4e71-b6aa-f2edd6441cff" providerId="ADAL" clId="{20507036-04E5-4E4B-91EC-88C0A29A7123}" dt="2022-08-14T04:31:06.965" v="435"/>
          <ac:inkMkLst>
            <pc:docMk/>
            <pc:sldMk cId="769821505" sldId="294"/>
            <ac:inkMk id="95" creationId="{4D96D86E-E10E-80FE-9815-9E359D8CB26C}"/>
          </ac:inkMkLst>
        </pc:inkChg>
        <pc:inkChg chg="add mod">
          <ac:chgData name="Aniket Chhabra" userId="598e0514-bef3-4e71-b6aa-f2edd6441cff" providerId="ADAL" clId="{20507036-04E5-4E4B-91EC-88C0A29A7123}" dt="2022-08-14T04:31:06.965" v="435"/>
          <ac:inkMkLst>
            <pc:docMk/>
            <pc:sldMk cId="769821505" sldId="294"/>
            <ac:inkMk id="96" creationId="{7F089012-CC49-7EE4-6B3A-064E131BC71D}"/>
          </ac:inkMkLst>
        </pc:inkChg>
        <pc:inkChg chg="add mod">
          <ac:chgData name="Aniket Chhabra" userId="598e0514-bef3-4e71-b6aa-f2edd6441cff" providerId="ADAL" clId="{20507036-04E5-4E4B-91EC-88C0A29A7123}" dt="2022-08-14T04:31:06.965" v="435"/>
          <ac:inkMkLst>
            <pc:docMk/>
            <pc:sldMk cId="769821505" sldId="294"/>
            <ac:inkMk id="97" creationId="{EBA480B1-6E50-BDB6-8573-4BBE97DA17F5}"/>
          </ac:inkMkLst>
        </pc:inkChg>
        <pc:inkChg chg="add mod">
          <ac:chgData name="Aniket Chhabra" userId="598e0514-bef3-4e71-b6aa-f2edd6441cff" providerId="ADAL" clId="{20507036-04E5-4E4B-91EC-88C0A29A7123}" dt="2022-08-14T04:31:06.965" v="435"/>
          <ac:inkMkLst>
            <pc:docMk/>
            <pc:sldMk cId="769821505" sldId="294"/>
            <ac:inkMk id="98" creationId="{3FDF4A47-73C8-064E-65A4-DDFBEDCF9E79}"/>
          </ac:inkMkLst>
        </pc:inkChg>
        <pc:inkChg chg="add mod">
          <ac:chgData name="Aniket Chhabra" userId="598e0514-bef3-4e71-b6aa-f2edd6441cff" providerId="ADAL" clId="{20507036-04E5-4E4B-91EC-88C0A29A7123}" dt="2022-08-14T04:31:06.965" v="435"/>
          <ac:inkMkLst>
            <pc:docMk/>
            <pc:sldMk cId="769821505" sldId="294"/>
            <ac:inkMk id="99" creationId="{BD98626E-83BA-CCA0-8DB4-4A07362A7FBF}"/>
          </ac:inkMkLst>
        </pc:inkChg>
        <pc:inkChg chg="add del">
          <ac:chgData name="Aniket Chhabra" userId="598e0514-bef3-4e71-b6aa-f2edd6441cff" providerId="ADAL" clId="{20507036-04E5-4E4B-91EC-88C0A29A7123}" dt="2022-08-14T04:33:45.925" v="531"/>
          <ac:inkMkLst>
            <pc:docMk/>
            <pc:sldMk cId="769821505" sldId="294"/>
            <ac:inkMk id="101" creationId="{E8A7749F-6FFD-93ED-CC08-B8892B868A83}"/>
          </ac:inkMkLst>
        </pc:inkChg>
        <pc:inkChg chg="add del mod">
          <ac:chgData name="Aniket Chhabra" userId="598e0514-bef3-4e71-b6aa-f2edd6441cff" providerId="ADAL" clId="{20507036-04E5-4E4B-91EC-88C0A29A7123}" dt="2022-08-14T04:33:45.919" v="504"/>
          <ac:inkMkLst>
            <pc:docMk/>
            <pc:sldMk cId="769821505" sldId="294"/>
            <ac:inkMk id="102" creationId="{218E8244-AA8F-A025-48EE-E092D3AC53BE}"/>
          </ac:inkMkLst>
        </pc:inkChg>
        <pc:inkChg chg="add del mod">
          <ac:chgData name="Aniket Chhabra" userId="598e0514-bef3-4e71-b6aa-f2edd6441cff" providerId="ADAL" clId="{20507036-04E5-4E4B-91EC-88C0A29A7123}" dt="2022-08-14T04:33:45.923" v="522"/>
          <ac:inkMkLst>
            <pc:docMk/>
            <pc:sldMk cId="769821505" sldId="294"/>
            <ac:inkMk id="103" creationId="{DCCF58CB-C1BE-F1FA-8A96-F75502EABE85}"/>
          </ac:inkMkLst>
        </pc:inkChg>
        <pc:inkChg chg="add del mod">
          <ac:chgData name="Aniket Chhabra" userId="598e0514-bef3-4e71-b6aa-f2edd6441cff" providerId="ADAL" clId="{20507036-04E5-4E4B-91EC-88C0A29A7123}" dt="2022-08-14T04:33:45.908" v="502"/>
          <ac:inkMkLst>
            <pc:docMk/>
            <pc:sldMk cId="769821505" sldId="294"/>
            <ac:inkMk id="104" creationId="{F6152A1C-E9E8-526C-DB07-C95664F41202}"/>
          </ac:inkMkLst>
        </pc:inkChg>
        <pc:inkChg chg="add del mod">
          <ac:chgData name="Aniket Chhabra" userId="598e0514-bef3-4e71-b6aa-f2edd6441cff" providerId="ADAL" clId="{20507036-04E5-4E4B-91EC-88C0A29A7123}" dt="2022-08-14T04:33:45.923" v="521"/>
          <ac:inkMkLst>
            <pc:docMk/>
            <pc:sldMk cId="769821505" sldId="294"/>
            <ac:inkMk id="105" creationId="{DAE5ADD1-3A9D-E3B8-9215-26F1908CBF96}"/>
          </ac:inkMkLst>
        </pc:inkChg>
        <pc:inkChg chg="add del mod">
          <ac:chgData name="Aniket Chhabra" userId="598e0514-bef3-4e71-b6aa-f2edd6441cff" providerId="ADAL" clId="{20507036-04E5-4E4B-91EC-88C0A29A7123}" dt="2022-08-14T04:33:45.923" v="518"/>
          <ac:inkMkLst>
            <pc:docMk/>
            <pc:sldMk cId="769821505" sldId="294"/>
            <ac:inkMk id="107" creationId="{C5101573-39DD-AB82-5410-D0D9EFEDFDA4}"/>
          </ac:inkMkLst>
        </pc:inkChg>
        <pc:inkChg chg="add del mod">
          <ac:chgData name="Aniket Chhabra" userId="598e0514-bef3-4e71-b6aa-f2edd6441cff" providerId="ADAL" clId="{20507036-04E5-4E4B-91EC-88C0A29A7123}" dt="2022-08-14T04:33:45.923" v="520"/>
          <ac:inkMkLst>
            <pc:docMk/>
            <pc:sldMk cId="769821505" sldId="294"/>
            <ac:inkMk id="108" creationId="{A6BE161A-8C8B-AAF4-59EF-64DB8C72D07B}"/>
          </ac:inkMkLst>
        </pc:inkChg>
        <pc:inkChg chg="add del mod">
          <ac:chgData name="Aniket Chhabra" userId="598e0514-bef3-4e71-b6aa-f2edd6441cff" providerId="ADAL" clId="{20507036-04E5-4E4B-91EC-88C0A29A7123}" dt="2022-08-14T04:33:45.920" v="505"/>
          <ac:inkMkLst>
            <pc:docMk/>
            <pc:sldMk cId="769821505" sldId="294"/>
            <ac:inkMk id="110" creationId="{2D0142C9-ADAB-27D0-6D5D-77A159026ACC}"/>
          </ac:inkMkLst>
        </pc:inkChg>
        <pc:inkChg chg="add del mod">
          <ac:chgData name="Aniket Chhabra" userId="598e0514-bef3-4e71-b6aa-f2edd6441cff" providerId="ADAL" clId="{20507036-04E5-4E4B-91EC-88C0A29A7123}" dt="2022-08-14T04:33:45.925" v="530"/>
          <ac:inkMkLst>
            <pc:docMk/>
            <pc:sldMk cId="769821505" sldId="294"/>
            <ac:inkMk id="111" creationId="{D06C1920-1A7F-FC7E-6394-31DDDC32DF22}"/>
          </ac:inkMkLst>
        </pc:inkChg>
        <pc:inkChg chg="add del mod">
          <ac:chgData name="Aniket Chhabra" userId="598e0514-bef3-4e71-b6aa-f2edd6441cff" providerId="ADAL" clId="{20507036-04E5-4E4B-91EC-88C0A29A7123}" dt="2022-08-14T04:33:45.926" v="534"/>
          <ac:inkMkLst>
            <pc:docMk/>
            <pc:sldMk cId="769821505" sldId="294"/>
            <ac:inkMk id="112" creationId="{669F6A58-D7F9-8B39-59A8-44F26FD75F93}"/>
          </ac:inkMkLst>
        </pc:inkChg>
        <pc:inkChg chg="add del mod">
          <ac:chgData name="Aniket Chhabra" userId="598e0514-bef3-4e71-b6aa-f2edd6441cff" providerId="ADAL" clId="{20507036-04E5-4E4B-91EC-88C0A29A7123}" dt="2022-08-14T04:33:45.925" v="533"/>
          <ac:inkMkLst>
            <pc:docMk/>
            <pc:sldMk cId="769821505" sldId="294"/>
            <ac:inkMk id="113" creationId="{263CCCAA-5363-001F-5589-87B97ABAFAFF}"/>
          </ac:inkMkLst>
        </pc:inkChg>
        <pc:inkChg chg="add del mod">
          <ac:chgData name="Aniket Chhabra" userId="598e0514-bef3-4e71-b6aa-f2edd6441cff" providerId="ADAL" clId="{20507036-04E5-4E4B-91EC-88C0A29A7123}" dt="2022-08-14T04:33:45.920" v="506"/>
          <ac:inkMkLst>
            <pc:docMk/>
            <pc:sldMk cId="769821505" sldId="294"/>
            <ac:inkMk id="114" creationId="{CAAFF357-AA15-205C-5079-B96D9FD23100}"/>
          </ac:inkMkLst>
        </pc:inkChg>
        <pc:inkChg chg="add del mod">
          <ac:chgData name="Aniket Chhabra" userId="598e0514-bef3-4e71-b6aa-f2edd6441cff" providerId="ADAL" clId="{20507036-04E5-4E4B-91EC-88C0A29A7123}" dt="2022-08-14T04:33:45.925" v="532"/>
          <ac:inkMkLst>
            <pc:docMk/>
            <pc:sldMk cId="769821505" sldId="294"/>
            <ac:inkMk id="115" creationId="{A8E75980-BD89-7ECE-2DFF-B817B71433C4}"/>
          </ac:inkMkLst>
        </pc:inkChg>
        <pc:inkChg chg="add del mod">
          <ac:chgData name="Aniket Chhabra" userId="598e0514-bef3-4e71-b6aa-f2edd6441cff" providerId="ADAL" clId="{20507036-04E5-4E4B-91EC-88C0A29A7123}" dt="2022-08-14T04:33:45.926" v="539"/>
          <ac:inkMkLst>
            <pc:docMk/>
            <pc:sldMk cId="769821505" sldId="294"/>
            <ac:inkMk id="116" creationId="{B455C763-C31C-2D6A-E808-A43764ED34F4}"/>
          </ac:inkMkLst>
        </pc:inkChg>
        <pc:inkChg chg="add del mod">
          <ac:chgData name="Aniket Chhabra" userId="598e0514-bef3-4e71-b6aa-f2edd6441cff" providerId="ADAL" clId="{20507036-04E5-4E4B-91EC-88C0A29A7123}" dt="2022-08-14T04:33:45.926" v="538"/>
          <ac:inkMkLst>
            <pc:docMk/>
            <pc:sldMk cId="769821505" sldId="294"/>
            <ac:inkMk id="117" creationId="{30DEE574-A7D3-D425-3E58-FB26E1C06596}"/>
          </ac:inkMkLst>
        </pc:inkChg>
        <pc:inkChg chg="add del mod">
          <ac:chgData name="Aniket Chhabra" userId="598e0514-bef3-4e71-b6aa-f2edd6441cff" providerId="ADAL" clId="{20507036-04E5-4E4B-91EC-88C0A29A7123}" dt="2022-08-14T04:33:45.919" v="503"/>
          <ac:inkMkLst>
            <pc:docMk/>
            <pc:sldMk cId="769821505" sldId="294"/>
            <ac:inkMk id="118" creationId="{63E55933-E5FC-5D67-9C38-F23F1F617840}"/>
          </ac:inkMkLst>
        </pc:inkChg>
        <pc:inkChg chg="add del mod">
          <ac:chgData name="Aniket Chhabra" userId="598e0514-bef3-4e71-b6aa-f2edd6441cff" providerId="ADAL" clId="{20507036-04E5-4E4B-91EC-88C0A29A7123}" dt="2022-08-14T04:33:45.927" v="541"/>
          <ac:inkMkLst>
            <pc:docMk/>
            <pc:sldMk cId="769821505" sldId="294"/>
            <ac:inkMk id="119" creationId="{3608724A-0584-1EEA-E12B-62431563E3E8}"/>
          </ac:inkMkLst>
        </pc:inkChg>
        <pc:inkChg chg="add del mod">
          <ac:chgData name="Aniket Chhabra" userId="598e0514-bef3-4e71-b6aa-f2edd6441cff" providerId="ADAL" clId="{20507036-04E5-4E4B-91EC-88C0A29A7123}" dt="2022-08-14T04:33:45.921" v="512"/>
          <ac:inkMkLst>
            <pc:docMk/>
            <pc:sldMk cId="769821505" sldId="294"/>
            <ac:inkMk id="120" creationId="{155D76D4-08EA-258E-854F-FD6CB33357DE}"/>
          </ac:inkMkLst>
        </pc:inkChg>
        <pc:inkChg chg="add del mod">
          <ac:chgData name="Aniket Chhabra" userId="598e0514-bef3-4e71-b6aa-f2edd6441cff" providerId="ADAL" clId="{20507036-04E5-4E4B-91EC-88C0A29A7123}" dt="2022-08-14T04:33:45.927" v="540"/>
          <ac:inkMkLst>
            <pc:docMk/>
            <pc:sldMk cId="769821505" sldId="294"/>
            <ac:inkMk id="121" creationId="{E7B3AD36-B00E-006B-D531-0F477A12E658}"/>
          </ac:inkMkLst>
        </pc:inkChg>
        <pc:inkChg chg="add del mod">
          <ac:chgData name="Aniket Chhabra" userId="598e0514-bef3-4e71-b6aa-f2edd6441cff" providerId="ADAL" clId="{20507036-04E5-4E4B-91EC-88C0A29A7123}" dt="2022-08-14T04:33:45.928" v="544"/>
          <ac:inkMkLst>
            <pc:docMk/>
            <pc:sldMk cId="769821505" sldId="294"/>
            <ac:inkMk id="122" creationId="{F2D8A6CA-BEB9-678A-4621-C6FCDA2BC9B1}"/>
          </ac:inkMkLst>
        </pc:inkChg>
        <pc:inkChg chg="add del mod">
          <ac:chgData name="Aniket Chhabra" userId="598e0514-bef3-4e71-b6aa-f2edd6441cff" providerId="ADAL" clId="{20507036-04E5-4E4B-91EC-88C0A29A7123}" dt="2022-08-14T04:33:45.924" v="525"/>
          <ac:inkMkLst>
            <pc:docMk/>
            <pc:sldMk cId="769821505" sldId="294"/>
            <ac:inkMk id="124" creationId="{AA06E936-5490-E313-DA47-925E37DDEB6C}"/>
          </ac:inkMkLst>
        </pc:inkChg>
        <pc:inkChg chg="add del mod">
          <ac:chgData name="Aniket Chhabra" userId="598e0514-bef3-4e71-b6aa-f2edd6441cff" providerId="ADAL" clId="{20507036-04E5-4E4B-91EC-88C0A29A7123}" dt="2022-08-14T04:33:45.921" v="509"/>
          <ac:inkMkLst>
            <pc:docMk/>
            <pc:sldMk cId="769821505" sldId="294"/>
            <ac:inkMk id="125" creationId="{6C286670-4292-301B-AFE2-6A1D844CE5AC}"/>
          </ac:inkMkLst>
        </pc:inkChg>
        <pc:inkChg chg="add del mod">
          <ac:chgData name="Aniket Chhabra" userId="598e0514-bef3-4e71-b6aa-f2edd6441cff" providerId="ADAL" clId="{20507036-04E5-4E4B-91EC-88C0A29A7123}" dt="2022-08-14T04:33:48.807" v="547"/>
          <ac:inkMkLst>
            <pc:docMk/>
            <pc:sldMk cId="769821505" sldId="294"/>
            <ac:inkMk id="127" creationId="{07BE269A-CE01-7AF9-B26B-ED6A1DB5E179}"/>
          </ac:inkMkLst>
        </pc:inkChg>
        <pc:inkChg chg="add del mod">
          <ac:chgData name="Aniket Chhabra" userId="598e0514-bef3-4e71-b6aa-f2edd6441cff" providerId="ADAL" clId="{20507036-04E5-4E4B-91EC-88C0A29A7123}" dt="2022-08-14T04:33:48.808" v="550"/>
          <ac:inkMkLst>
            <pc:docMk/>
            <pc:sldMk cId="769821505" sldId="294"/>
            <ac:inkMk id="128" creationId="{76D3733F-3FFC-364B-150F-C0B19FAF744A}"/>
          </ac:inkMkLst>
        </pc:inkChg>
        <pc:inkChg chg="add del mod">
          <ac:chgData name="Aniket Chhabra" userId="598e0514-bef3-4e71-b6aa-f2edd6441cff" providerId="ADAL" clId="{20507036-04E5-4E4B-91EC-88C0A29A7123}" dt="2022-08-14T04:33:49.710" v="551"/>
          <ac:inkMkLst>
            <pc:docMk/>
            <pc:sldMk cId="769821505" sldId="294"/>
            <ac:inkMk id="129" creationId="{41DDB49C-88B4-CF25-A5B8-09216D8802C1}"/>
          </ac:inkMkLst>
        </pc:inkChg>
        <pc:inkChg chg="add del mod">
          <ac:chgData name="Aniket Chhabra" userId="598e0514-bef3-4e71-b6aa-f2edd6441cff" providerId="ADAL" clId="{20507036-04E5-4E4B-91EC-88C0A29A7123}" dt="2022-08-14T04:33:48.808" v="549"/>
          <ac:inkMkLst>
            <pc:docMk/>
            <pc:sldMk cId="769821505" sldId="294"/>
            <ac:inkMk id="130" creationId="{FA19551F-E75B-FDD3-7E63-25ED0CE7C8DC}"/>
          </ac:inkMkLst>
        </pc:inkChg>
        <pc:inkChg chg="add del mod">
          <ac:chgData name="Aniket Chhabra" userId="598e0514-bef3-4e71-b6aa-f2edd6441cff" providerId="ADAL" clId="{20507036-04E5-4E4B-91EC-88C0A29A7123}" dt="2022-08-14T04:33:45.920" v="507"/>
          <ac:inkMkLst>
            <pc:docMk/>
            <pc:sldMk cId="769821505" sldId="294"/>
            <ac:inkMk id="131" creationId="{1BF21069-0BF1-728E-A0AC-C6DA377B56A1}"/>
          </ac:inkMkLst>
        </pc:inkChg>
        <pc:inkChg chg="add del mod">
          <ac:chgData name="Aniket Chhabra" userId="598e0514-bef3-4e71-b6aa-f2edd6441cff" providerId="ADAL" clId="{20507036-04E5-4E4B-91EC-88C0A29A7123}" dt="2022-08-14T04:33:45.924" v="523"/>
          <ac:inkMkLst>
            <pc:docMk/>
            <pc:sldMk cId="769821505" sldId="294"/>
            <ac:inkMk id="132" creationId="{FE7DB848-0540-80A6-C653-B11365E117BA}"/>
          </ac:inkMkLst>
        </pc:inkChg>
        <pc:inkChg chg="add del mod">
          <ac:chgData name="Aniket Chhabra" userId="598e0514-bef3-4e71-b6aa-f2edd6441cff" providerId="ADAL" clId="{20507036-04E5-4E4B-91EC-88C0A29A7123}" dt="2022-08-14T04:33:45.921" v="511"/>
          <ac:inkMkLst>
            <pc:docMk/>
            <pc:sldMk cId="769821505" sldId="294"/>
            <ac:inkMk id="133" creationId="{317BE993-6D2D-6B4A-6239-725B310EE4F5}"/>
          </ac:inkMkLst>
        </pc:inkChg>
        <pc:inkChg chg="add del mod">
          <ac:chgData name="Aniket Chhabra" userId="598e0514-bef3-4e71-b6aa-f2edd6441cff" providerId="ADAL" clId="{20507036-04E5-4E4B-91EC-88C0A29A7123}" dt="2022-08-14T04:33:45.927" v="543"/>
          <ac:inkMkLst>
            <pc:docMk/>
            <pc:sldMk cId="769821505" sldId="294"/>
            <ac:inkMk id="134" creationId="{753EB66F-63EA-C6F0-57BA-4BB3AD81DD2F}"/>
          </ac:inkMkLst>
        </pc:inkChg>
        <pc:inkChg chg="add del mod">
          <ac:chgData name="Aniket Chhabra" userId="598e0514-bef3-4e71-b6aa-f2edd6441cff" providerId="ADAL" clId="{20507036-04E5-4E4B-91EC-88C0A29A7123}" dt="2022-08-14T04:33:45.925" v="528"/>
          <ac:inkMkLst>
            <pc:docMk/>
            <pc:sldMk cId="769821505" sldId="294"/>
            <ac:inkMk id="135" creationId="{CDF93936-E233-BB76-D0B5-D9B6C01B9DE8}"/>
          </ac:inkMkLst>
        </pc:inkChg>
        <pc:inkChg chg="add del mod">
          <ac:chgData name="Aniket Chhabra" userId="598e0514-bef3-4e71-b6aa-f2edd6441cff" providerId="ADAL" clId="{20507036-04E5-4E4B-91EC-88C0A29A7123}" dt="2022-08-14T04:33:45.924" v="527"/>
          <ac:inkMkLst>
            <pc:docMk/>
            <pc:sldMk cId="769821505" sldId="294"/>
            <ac:inkMk id="136" creationId="{263CCD64-59E7-9E65-B7E9-9F04DA30B4BD}"/>
          </ac:inkMkLst>
        </pc:inkChg>
        <pc:inkChg chg="add del mod">
          <ac:chgData name="Aniket Chhabra" userId="598e0514-bef3-4e71-b6aa-f2edd6441cff" providerId="ADAL" clId="{20507036-04E5-4E4B-91EC-88C0A29A7123}" dt="2022-08-14T04:33:45.926" v="536"/>
          <ac:inkMkLst>
            <pc:docMk/>
            <pc:sldMk cId="769821505" sldId="294"/>
            <ac:inkMk id="137" creationId="{4C46139B-1C35-15BB-B6B1-DA1D69110A29}"/>
          </ac:inkMkLst>
        </pc:inkChg>
        <pc:inkChg chg="add del mod">
          <ac:chgData name="Aniket Chhabra" userId="598e0514-bef3-4e71-b6aa-f2edd6441cff" providerId="ADAL" clId="{20507036-04E5-4E4B-91EC-88C0A29A7123}" dt="2022-08-14T04:33:45.922" v="516"/>
          <ac:inkMkLst>
            <pc:docMk/>
            <pc:sldMk cId="769821505" sldId="294"/>
            <ac:inkMk id="139" creationId="{CBA2FDD4-97C1-F916-25F0-A1A3F9D62CB6}"/>
          </ac:inkMkLst>
        </pc:inkChg>
        <pc:inkChg chg="add del mod">
          <ac:chgData name="Aniket Chhabra" userId="598e0514-bef3-4e71-b6aa-f2edd6441cff" providerId="ADAL" clId="{20507036-04E5-4E4B-91EC-88C0A29A7123}" dt="2022-08-14T04:33:45.922" v="513"/>
          <ac:inkMkLst>
            <pc:docMk/>
            <pc:sldMk cId="769821505" sldId="294"/>
            <ac:inkMk id="140" creationId="{69D66BA1-33C5-C046-5683-B1516531F688}"/>
          </ac:inkMkLst>
        </pc:inkChg>
        <pc:inkChg chg="add del mod">
          <ac:chgData name="Aniket Chhabra" userId="598e0514-bef3-4e71-b6aa-f2edd6441cff" providerId="ADAL" clId="{20507036-04E5-4E4B-91EC-88C0A29A7123}" dt="2022-08-14T04:33:45.927" v="542"/>
          <ac:inkMkLst>
            <pc:docMk/>
            <pc:sldMk cId="769821505" sldId="294"/>
            <ac:inkMk id="141" creationId="{789D80B3-31A6-DA12-924E-33615C65804B}"/>
          </ac:inkMkLst>
        </pc:inkChg>
        <pc:inkChg chg="add del mod">
          <ac:chgData name="Aniket Chhabra" userId="598e0514-bef3-4e71-b6aa-f2edd6441cff" providerId="ADAL" clId="{20507036-04E5-4E4B-91EC-88C0A29A7123}" dt="2022-08-14T04:33:45.920" v="508"/>
          <ac:inkMkLst>
            <pc:docMk/>
            <pc:sldMk cId="769821505" sldId="294"/>
            <ac:inkMk id="142" creationId="{BB8FCF00-588A-5B50-340E-5F7C6F8FB135}"/>
          </ac:inkMkLst>
        </pc:inkChg>
        <pc:inkChg chg="add del mod">
          <ac:chgData name="Aniket Chhabra" userId="598e0514-bef3-4e71-b6aa-f2edd6441cff" providerId="ADAL" clId="{20507036-04E5-4E4B-91EC-88C0A29A7123}" dt="2022-08-14T04:33:45.921" v="510"/>
          <ac:inkMkLst>
            <pc:docMk/>
            <pc:sldMk cId="769821505" sldId="294"/>
            <ac:inkMk id="143" creationId="{D934749D-E2A7-E1BB-C8D0-5EA001FD0ECB}"/>
          </ac:inkMkLst>
        </pc:inkChg>
        <pc:inkChg chg="add del mod">
          <ac:chgData name="Aniket Chhabra" userId="598e0514-bef3-4e71-b6aa-f2edd6441cff" providerId="ADAL" clId="{20507036-04E5-4E4B-91EC-88C0A29A7123}" dt="2022-08-14T04:33:45.922" v="514"/>
          <ac:inkMkLst>
            <pc:docMk/>
            <pc:sldMk cId="769821505" sldId="294"/>
            <ac:inkMk id="144" creationId="{23390F40-B716-60E1-F0D2-F3E90CDC9D72}"/>
          </ac:inkMkLst>
        </pc:inkChg>
        <pc:inkChg chg="add del mod">
          <ac:chgData name="Aniket Chhabra" userId="598e0514-bef3-4e71-b6aa-f2edd6441cff" providerId="ADAL" clId="{20507036-04E5-4E4B-91EC-88C0A29A7123}" dt="2022-08-14T04:33:48.807" v="545"/>
          <ac:inkMkLst>
            <pc:docMk/>
            <pc:sldMk cId="769821505" sldId="294"/>
            <ac:inkMk id="145" creationId="{E827D749-6B9F-EE8D-BCA0-68C71EBD8340}"/>
          </ac:inkMkLst>
        </pc:inkChg>
        <pc:inkChg chg="add del mod">
          <ac:chgData name="Aniket Chhabra" userId="598e0514-bef3-4e71-b6aa-f2edd6441cff" providerId="ADAL" clId="{20507036-04E5-4E4B-91EC-88C0A29A7123}" dt="2022-08-14T04:33:45.922" v="515"/>
          <ac:inkMkLst>
            <pc:docMk/>
            <pc:sldMk cId="769821505" sldId="294"/>
            <ac:inkMk id="148" creationId="{41F875CB-FD34-C8CC-B370-2BE18E5723DA}"/>
          </ac:inkMkLst>
        </pc:inkChg>
        <pc:inkChg chg="add del mod">
          <ac:chgData name="Aniket Chhabra" userId="598e0514-bef3-4e71-b6aa-f2edd6441cff" providerId="ADAL" clId="{20507036-04E5-4E4B-91EC-88C0A29A7123}" dt="2022-08-14T04:33:45.924" v="526"/>
          <ac:inkMkLst>
            <pc:docMk/>
            <pc:sldMk cId="769821505" sldId="294"/>
            <ac:inkMk id="149" creationId="{AA5F2CBB-A029-8B89-2AAE-82CE76C38A1D}"/>
          </ac:inkMkLst>
        </pc:inkChg>
        <pc:inkChg chg="add del mod">
          <ac:chgData name="Aniket Chhabra" userId="598e0514-bef3-4e71-b6aa-f2edd6441cff" providerId="ADAL" clId="{20507036-04E5-4E4B-91EC-88C0A29A7123}" dt="2022-08-14T04:33:45.926" v="535"/>
          <ac:inkMkLst>
            <pc:docMk/>
            <pc:sldMk cId="769821505" sldId="294"/>
            <ac:inkMk id="151" creationId="{E1774477-FAD2-4332-AD87-6DCBDF7BC569}"/>
          </ac:inkMkLst>
        </pc:inkChg>
        <pc:inkChg chg="add del mod">
          <ac:chgData name="Aniket Chhabra" userId="598e0514-bef3-4e71-b6aa-f2edd6441cff" providerId="ADAL" clId="{20507036-04E5-4E4B-91EC-88C0A29A7123}" dt="2022-08-14T04:33:45.923" v="517"/>
          <ac:inkMkLst>
            <pc:docMk/>
            <pc:sldMk cId="769821505" sldId="294"/>
            <ac:inkMk id="152" creationId="{A4C9A2C1-2FFB-82A6-13B0-A5310E24545D}"/>
          </ac:inkMkLst>
        </pc:inkChg>
        <pc:inkChg chg="add">
          <ac:chgData name="Aniket Chhabra" userId="598e0514-bef3-4e71-b6aa-f2edd6441cff" providerId="ADAL" clId="{20507036-04E5-4E4B-91EC-88C0A29A7123}" dt="2022-08-14T04:32:31.893" v="488" actId="9405"/>
          <ac:inkMkLst>
            <pc:docMk/>
            <pc:sldMk cId="769821505" sldId="294"/>
            <ac:inkMk id="154" creationId="{CB9B9D87-D15E-7222-C47D-65593081901F}"/>
          </ac:inkMkLst>
        </pc:inkChg>
        <pc:inkChg chg="add">
          <ac:chgData name="Aniket Chhabra" userId="598e0514-bef3-4e71-b6aa-f2edd6441cff" providerId="ADAL" clId="{20507036-04E5-4E4B-91EC-88C0A29A7123}" dt="2022-08-14T04:32:32.178" v="489" actId="9405"/>
          <ac:inkMkLst>
            <pc:docMk/>
            <pc:sldMk cId="769821505" sldId="294"/>
            <ac:inkMk id="155" creationId="{E22E7B9C-29EA-C43E-C452-323953CAC756}"/>
          </ac:inkMkLst>
        </pc:inkChg>
        <pc:inkChg chg="add">
          <ac:chgData name="Aniket Chhabra" userId="598e0514-bef3-4e71-b6aa-f2edd6441cff" providerId="ADAL" clId="{20507036-04E5-4E4B-91EC-88C0A29A7123}" dt="2022-08-14T04:32:33.770" v="490" actId="9405"/>
          <ac:inkMkLst>
            <pc:docMk/>
            <pc:sldMk cId="769821505" sldId="294"/>
            <ac:inkMk id="156" creationId="{A9C6C43F-AC34-3781-B7CB-5D7BAF97C979}"/>
          </ac:inkMkLst>
        </pc:inkChg>
        <pc:inkChg chg="add del mod">
          <ac:chgData name="Aniket Chhabra" userId="598e0514-bef3-4e71-b6aa-f2edd6441cff" providerId="ADAL" clId="{20507036-04E5-4E4B-91EC-88C0A29A7123}" dt="2022-08-14T04:33:45.926" v="537"/>
          <ac:inkMkLst>
            <pc:docMk/>
            <pc:sldMk cId="769821505" sldId="294"/>
            <ac:inkMk id="157" creationId="{632800E5-FA99-391B-1F34-16421C4185A3}"/>
          </ac:inkMkLst>
        </pc:inkChg>
        <pc:inkChg chg="add del mod">
          <ac:chgData name="Aniket Chhabra" userId="598e0514-bef3-4e71-b6aa-f2edd6441cff" providerId="ADAL" clId="{20507036-04E5-4E4B-91EC-88C0A29A7123}" dt="2022-08-14T04:33:45.923" v="519"/>
          <ac:inkMkLst>
            <pc:docMk/>
            <pc:sldMk cId="769821505" sldId="294"/>
            <ac:inkMk id="158" creationId="{01837683-227C-2250-AF34-BB8CE5E3B228}"/>
          </ac:inkMkLst>
        </pc:inkChg>
        <pc:inkChg chg="add del mod">
          <ac:chgData name="Aniket Chhabra" userId="598e0514-bef3-4e71-b6aa-f2edd6441cff" providerId="ADAL" clId="{20507036-04E5-4E4B-91EC-88C0A29A7123}" dt="2022-08-14T04:33:45.924" v="524"/>
          <ac:inkMkLst>
            <pc:docMk/>
            <pc:sldMk cId="769821505" sldId="294"/>
            <ac:inkMk id="159" creationId="{46AEC6E6-5E98-A1CD-B6BD-F9727960AB28}"/>
          </ac:inkMkLst>
        </pc:inkChg>
        <pc:inkChg chg="add del mod">
          <ac:chgData name="Aniket Chhabra" userId="598e0514-bef3-4e71-b6aa-f2edd6441cff" providerId="ADAL" clId="{20507036-04E5-4E4B-91EC-88C0A29A7123}" dt="2022-08-14T04:33:48.808" v="548"/>
          <ac:inkMkLst>
            <pc:docMk/>
            <pc:sldMk cId="769821505" sldId="294"/>
            <ac:inkMk id="161" creationId="{37ECD3CB-3E7F-BA75-BAFF-71E8FC11DBAF}"/>
          </ac:inkMkLst>
        </pc:inkChg>
        <pc:inkChg chg="add del mod">
          <ac:chgData name="Aniket Chhabra" userId="598e0514-bef3-4e71-b6aa-f2edd6441cff" providerId="ADAL" clId="{20507036-04E5-4E4B-91EC-88C0A29A7123}" dt="2022-08-14T04:33:45.925" v="529"/>
          <ac:inkMkLst>
            <pc:docMk/>
            <pc:sldMk cId="769821505" sldId="294"/>
            <ac:inkMk id="162" creationId="{66E9CCAD-6992-5A0D-323C-4CDC7619FA5D}"/>
          </ac:inkMkLst>
        </pc:inkChg>
        <pc:inkChg chg="add mod">
          <ac:chgData name="Aniket Chhabra" userId="598e0514-bef3-4e71-b6aa-f2edd6441cff" providerId="ADAL" clId="{20507036-04E5-4E4B-91EC-88C0A29A7123}" dt="2022-08-14T04:33:49.710" v="551"/>
          <ac:inkMkLst>
            <pc:docMk/>
            <pc:sldMk cId="769821505" sldId="294"/>
            <ac:inkMk id="164" creationId="{A6797F4E-19C9-E29B-425B-73B4EDC8F54A}"/>
          </ac:inkMkLst>
        </pc:inkChg>
        <pc:inkChg chg="add del mod">
          <ac:chgData name="Aniket Chhabra" userId="598e0514-bef3-4e71-b6aa-f2edd6441cff" providerId="ADAL" clId="{20507036-04E5-4E4B-91EC-88C0A29A7123}" dt="2022-08-14T04:33:48.807" v="546"/>
          <ac:inkMkLst>
            <pc:docMk/>
            <pc:sldMk cId="769821505" sldId="294"/>
            <ac:inkMk id="165" creationId="{D0C36251-8DCD-820E-0F16-3652D4893461}"/>
          </ac:inkMkLst>
        </pc:inkChg>
        <pc:inkChg chg="add">
          <ac:chgData name="Aniket Chhabra" userId="598e0514-bef3-4e71-b6aa-f2edd6441cff" providerId="ADAL" clId="{20507036-04E5-4E4B-91EC-88C0A29A7123}" dt="2022-08-14T04:33:20.843" v="501" actId="9405"/>
          <ac:inkMkLst>
            <pc:docMk/>
            <pc:sldMk cId="769821505" sldId="294"/>
            <ac:inkMk id="167" creationId="{87727C46-BC01-1309-D4E3-9A1E2182C7CF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168" creationId="{E760F393-FCB8-8822-EB75-41ED4C4DC6B7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169" creationId="{9DFA82FF-B8BB-C9FC-A214-A95035A20E22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170" creationId="{B5A29B22-AE68-087E-A171-1E9AE9421E91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171" creationId="{FD372220-A897-6D4A-92AB-29609FF5522C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172" creationId="{F3A5FE4C-2BFD-3F0B-D6D1-3DEBFF10517D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173" creationId="{C2208C5F-D0AA-C184-ED81-89EDBE523054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174" creationId="{1E1C0074-B537-A6BA-9B8A-13A9ED77743D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175" creationId="{04CF67BE-97AF-CB30-B38F-9B7661310759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176" creationId="{9BD35C75-6222-6635-9A18-DAEA4B011E6C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177" creationId="{0E6570FB-1AE2-E368-39C4-C11F57F56ADD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178" creationId="{91E316EC-86FA-0E2D-8529-E64A7E94E4CA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179" creationId="{5DB8BCE5-50F7-46CE-93EB-DC2EF7A4948E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180" creationId="{23A29A49-8982-8CB7-D21B-462F974FFA4C}"/>
          </ac:inkMkLst>
        </pc:inkChg>
        <pc:inkChg chg="add mod">
          <ac:chgData name="Aniket Chhabra" userId="598e0514-bef3-4e71-b6aa-f2edd6441cff" providerId="ADAL" clId="{20507036-04E5-4E4B-91EC-88C0A29A7123}" dt="2022-08-14T04:35:11.186" v="569"/>
          <ac:inkMkLst>
            <pc:docMk/>
            <pc:sldMk cId="769821505" sldId="294"/>
            <ac:inkMk id="183" creationId="{776AEBBB-7CB6-B7D2-E2D0-A837A6DFAAF7}"/>
          </ac:inkMkLst>
        </pc:inkChg>
        <pc:inkChg chg="add mod">
          <ac:chgData name="Aniket Chhabra" userId="598e0514-bef3-4e71-b6aa-f2edd6441cff" providerId="ADAL" clId="{20507036-04E5-4E4B-91EC-88C0A29A7123}" dt="2022-08-14T04:40:46.608" v="627"/>
          <ac:inkMkLst>
            <pc:docMk/>
            <pc:sldMk cId="769821505" sldId="294"/>
            <ac:inkMk id="185" creationId="{8D9F9859-408B-D369-0BB5-78B9E1A7AAA4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187" creationId="{00A30279-8AB5-C8AB-6F59-9285CDB52C0D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188" creationId="{87ACE094-A6D2-E25C-414F-EFAE9F1ACA6E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189" creationId="{A2D4E1A9-3BE2-E179-1E41-02D01416FB02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190" creationId="{89C230BB-DEDD-2E8B-7954-EF68A3ED1CC7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191" creationId="{120CE39B-2E26-C05A-726C-74680DD2F930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192" creationId="{CDD3DC4E-C21E-0337-7E8E-C952AB0A76FC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193" creationId="{619E1C1C-440A-FADA-1F57-50E5A0DEC670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194" creationId="{4F53E07F-253F-B0F4-F785-A17F3EBEC508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195" creationId="{1949824A-2A60-B800-421B-F5676597E22E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196" creationId="{726C71A3-7B84-668F-20CA-905E1C922E79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197" creationId="{D5FD67F5-710E-C2AB-E989-D7E9B91AC2E3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198" creationId="{FE94A63E-B1BF-8087-A252-8A704C0185E1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199" creationId="{064A0C73-DC3D-C74B-C1B3-C2DB01B213D0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00" creationId="{65570DD4-FE1A-743F-082D-889342F20CBC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01" creationId="{32517789-7B7E-126C-3C96-FB0002A01E71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02" creationId="{198A6B37-8D2F-1BAC-1EB3-909168E462EE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05" creationId="{DCC7BE34-DB85-F2A1-E7B6-AF55A3589646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07" creationId="{F72CF9EA-6731-A25E-7762-293C3917F54C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08" creationId="{68FC0C0C-4CDB-F500-B547-E444688D63B3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09" creationId="{3B01AE5B-F2D3-9C40-825C-73E404913339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10" creationId="{18906819-82D2-37EE-3A93-28D17D1D77DC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11" creationId="{7B356E15-31AE-5B5D-4D19-17434941336F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12" creationId="{98B7858D-1886-0B46-A0B1-8599519E01EC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13" creationId="{82E65432-CDA1-353E-B5E4-142F5A18D3C8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15" creationId="{39BC04FE-3C25-F4DA-EA4F-4AA07095F10F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16" creationId="{B7D75BD0-8FAB-DDA7-FAD3-8FAA6F03519F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17" creationId="{D7E68EC8-1515-76A2-C286-297211DCF148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18" creationId="{5FDEC0E2-A85C-709F-D351-24188415492A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19" creationId="{6A84FDEE-7565-0F67-8023-5D41A922D287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20" creationId="{4A3EC11C-E673-3CAF-B740-4DC4A24C5207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22" creationId="{ECD94943-86D8-7B4A-1217-6C19FE0CC100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23" creationId="{3D8A2278-16DC-E18D-E0CF-5CE17C85C9F7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24" creationId="{E9D3EBD8-0305-753D-9C5C-964E983E3376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26" creationId="{9E867485-55D8-23AA-C1DD-4BFB1310CCCE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27" creationId="{41240FFF-E640-0290-D47F-2B8D4705CB31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28" creationId="{34FCFF67-B9E0-EBE7-238D-79030A1AF82A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29" creationId="{080E484E-9970-0FC6-E575-D19386B416EB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30" creationId="{973C895D-96ED-6744-85AC-4EF2ABB5221E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32" creationId="{7398F645-BD75-E920-7DBF-8769BA34B138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33" creationId="{2F5C8FC0-B486-B82D-1AF6-1C563C7390FD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34" creationId="{F73AE0EC-DAB5-4209-2532-183CDAA1DB81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35" creationId="{9DF4C355-1C90-C9E4-C9C8-F485679944D6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36" creationId="{3F7D7AF0-C898-13FD-C948-C1C90F949753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37" creationId="{0CFF32B6-9BB0-B90E-8F23-D16540CE9208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38" creationId="{64F54626-9654-0A6B-E011-CBB2E718B2EE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39" creationId="{1B8449C6-C912-5378-C7CC-32E172EB0B23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40" creationId="{9FB2DCDC-69EF-0C7D-159A-37A10389E9C3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41" creationId="{43B81640-4AE9-DDA7-A37C-D12CDBF92387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42" creationId="{56944208-877E-DA8A-200B-32AE6E539187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43" creationId="{6AE470D5-E8FC-7A27-5F73-73664EA1A25E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44" creationId="{F034F088-72AC-3426-97A4-613CDA409644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46" creationId="{280B38C3-3440-A744-E2C2-97E7AEC933F3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47" creationId="{FC4829FC-C207-1A77-9EDE-9F27FE78B6F7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49" creationId="{E2EDCC78-5BBF-5C26-0903-C047D3EDBEBD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50" creationId="{A23ACB7A-7808-BACE-620E-F547DB59DBC5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51" creationId="{25B0DE7D-F8BC-000D-2ABA-CB27224A0645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52" creationId="{0A2F0118-CC53-EB28-1FAA-CB7786E1E73B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53" creationId="{7F080FF2-62E4-BA77-E95C-04759637A3B3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54" creationId="{3283CF4F-03E3-0513-4BD2-787BE85DA598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55" creationId="{D5B39BBB-2A8D-B735-1901-626F02A5933B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56" creationId="{61A76715-EC2C-AFC1-D756-22784E1EB872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57" creationId="{FF13F1E0-40AE-66E2-A11B-FB8A928A15D0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58" creationId="{3EF671C8-5904-5485-B5C3-A90522526573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59" creationId="{14492CD8-A0CF-BDE9-3505-8C7A89D2A45F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60" creationId="{D6641E24-F5C7-D5D1-48AD-0A2FD41DDE31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62" creationId="{D86EB093-1BBD-AD9D-75BD-9214E42D9A5B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63" creationId="{D6E98D5B-C864-6E49-CA39-4F74870B82CA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64" creationId="{376C8136-243A-1960-C905-B6FBDC2B6805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65" creationId="{BE190396-3FF2-1F58-ED6D-A634CFF8DF7B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66" creationId="{AB1AFCA7-3259-8800-6A60-027B0BB365E9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67" creationId="{0C767EA0-D6CD-D6D0-DADC-1905F34C1D10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69" creationId="{8D88269A-E935-1F01-4EBF-8B494BDC2601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70" creationId="{77A1482E-483E-2D77-831E-F594F8E3E6A6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72" creationId="{9480229D-9EA9-C4AF-0E5F-46F01A98D1C4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73" creationId="{F020E509-6DD0-E402-AC39-760EC533DCF5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74" creationId="{25968607-A38D-6422-59C9-49BB04B4DE4F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75" creationId="{BF1A1CF2-9BD6-BF0B-2CD2-F795FE00EDA6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76" creationId="{CF2E0EBE-7AD8-0493-B4C5-1E69E839B4F2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77" creationId="{15BE0918-2540-DB15-5069-FFC2DF2209E8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78" creationId="{AA2333E3-F70E-B69D-FAEF-2A86D4D39968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79" creationId="{E72A391A-E486-A205-9BE6-629E312A4BF1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80" creationId="{D466921C-8E58-455D-BA4D-E7F55A405882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81" creationId="{9EC21136-203A-19D2-C6E9-78E7F9D27BEB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84" creationId="{F98F3619-77A6-ADC7-2466-ED89170549B7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85" creationId="{1674FCE4-6FBA-4ACE-E426-1DFC6251E37F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86" creationId="{43C55661-95DB-FDCC-D786-84683E328D45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87" creationId="{D096EF84-545C-28F2-5340-930FB14F1906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88" creationId="{122F86F9-E30A-6B86-5163-85C8B49D2F21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90" creationId="{BECFDB1C-BF74-D759-E0C4-5D6629B80F42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91" creationId="{F5B0CF19-A3C4-B0BA-5344-0B7761AD79CE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92" creationId="{55198904-E140-FB22-F739-25AAA6B82F1F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93" creationId="{97C41773-1E2C-7131-AD7C-C6497E278887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94" creationId="{2DEB140F-F061-0D12-ACB1-ECA83090E837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95" creationId="{7D88AF51-1AFC-1E69-8D44-BE5A66B0505C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98" creationId="{D18B258D-74A3-8AD1-48F8-0560A2C89E3D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299" creationId="{1DA8D65D-E0D3-77FA-04BF-703F8A8A25D5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300" creationId="{CA10FCF2-271A-3861-960A-485B24B90962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301" creationId="{904CC22F-B7B8-520B-E0CA-78D94FB04314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302" creationId="{1045D1D1-D0B9-38C4-94DA-D74D621659FB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304" creationId="{D9D13C9F-0A5E-C54C-7DFD-7ACF853AD9C9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305" creationId="{1556A7BB-DC58-F163-4D76-9E33F18D19AD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306" creationId="{916A7B69-4BEB-EC1D-7C15-AE35DCFA2C14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307" creationId="{B70C523A-B841-3330-33DF-C44DAF47A800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308" creationId="{593D6319-2DE6-246F-E0EA-597E88A9026D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310" creationId="{4AF4C415-19EC-AF3D-D2C9-65B9E906B358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311" creationId="{0F5999BC-C2F9-E8FB-7B79-F9864ECD0054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313" creationId="{11D147A8-4767-6442-A65B-42169376D3D2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314" creationId="{58A742B3-FA39-ED3E-DA0D-C6A2DBFF3851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316" creationId="{79375A78-4420-40B4-848D-02500B7834B6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317" creationId="{CE0DE4E2-5ED6-010E-FF95-F00F6A4ED8C5}"/>
          </ac:inkMkLst>
        </pc:inkChg>
        <pc:inkChg chg="add mod">
          <ac:chgData name="Aniket Chhabra" userId="598e0514-bef3-4e71-b6aa-f2edd6441cff" providerId="ADAL" clId="{20507036-04E5-4E4B-91EC-88C0A29A7123}" dt="2022-08-14T04:44:48.954" v="702"/>
          <ac:inkMkLst>
            <pc:docMk/>
            <pc:sldMk cId="769821505" sldId="294"/>
            <ac:inkMk id="319" creationId="{915E8924-BCFE-C1BD-3EA8-27CA95CF1FF7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321" creationId="{F599111C-3B4A-B285-5518-850FF9D91E96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323" creationId="{D1A135D6-5129-E45D-89B4-C8074A9E6102}"/>
          </ac:inkMkLst>
        </pc:inkChg>
        <pc:inkChg chg="add mod">
          <ac:chgData name="Aniket Chhabra" userId="598e0514-bef3-4e71-b6aa-f2edd6441cff" providerId="ADAL" clId="{20507036-04E5-4E4B-91EC-88C0A29A7123}" dt="2022-08-14T04:47:06.085" v="705"/>
          <ac:inkMkLst>
            <pc:docMk/>
            <pc:sldMk cId="769821505" sldId="294"/>
            <ac:inkMk id="324" creationId="{F849FFB8-91E0-0AA4-670A-0FC678569AE5}"/>
          </ac:inkMkLst>
        </pc:inkChg>
      </pc:sldChg>
      <pc:sldChg chg="addSp delSp modSp mod">
        <pc:chgData name="Aniket Chhabra" userId="598e0514-bef3-4e71-b6aa-f2edd6441cff" providerId="ADAL" clId="{20507036-04E5-4E4B-91EC-88C0A29A7123}" dt="2022-08-14T04:14:24.631" v="341"/>
        <pc:sldMkLst>
          <pc:docMk/>
          <pc:sldMk cId="1432116962" sldId="295"/>
        </pc:sldMkLst>
        <pc:grpChg chg="add del mod">
          <ac:chgData name="Aniket Chhabra" userId="598e0514-bef3-4e71-b6aa-f2edd6441cff" providerId="ADAL" clId="{20507036-04E5-4E4B-91EC-88C0A29A7123}" dt="2022-08-14T03:34:20.113" v="8"/>
          <ac:grpSpMkLst>
            <pc:docMk/>
            <pc:sldMk cId="1432116962" sldId="295"/>
            <ac:grpSpMk id="8" creationId="{FFF8A07D-D281-933F-CD2C-E04DF84ABD9E}"/>
          </ac:grpSpMkLst>
        </pc:grpChg>
        <pc:grpChg chg="mod">
          <ac:chgData name="Aniket Chhabra" userId="598e0514-bef3-4e71-b6aa-f2edd6441cff" providerId="ADAL" clId="{20507036-04E5-4E4B-91EC-88C0A29A7123}" dt="2022-08-14T03:34:19.712" v="6"/>
          <ac:grpSpMkLst>
            <pc:docMk/>
            <pc:sldMk cId="1432116962" sldId="295"/>
            <ac:grpSpMk id="10" creationId="{E0CD2D5C-F80D-F37F-36E8-8BCF66D2C069}"/>
          </ac:grpSpMkLst>
        </pc:grpChg>
        <pc:grpChg chg="mod">
          <ac:chgData name="Aniket Chhabra" userId="598e0514-bef3-4e71-b6aa-f2edd6441cff" providerId="ADAL" clId="{20507036-04E5-4E4B-91EC-88C0A29A7123}" dt="2022-08-14T03:34:35.433" v="15"/>
          <ac:grpSpMkLst>
            <pc:docMk/>
            <pc:sldMk cId="1432116962" sldId="295"/>
            <ac:grpSpMk id="14" creationId="{9232F4AA-6C10-BBE7-A8C4-53F22508841B}"/>
          </ac:grpSpMkLst>
        </pc:grpChg>
        <pc:grpChg chg="mod">
          <ac:chgData name="Aniket Chhabra" userId="598e0514-bef3-4e71-b6aa-f2edd6441cff" providerId="ADAL" clId="{20507036-04E5-4E4B-91EC-88C0A29A7123}" dt="2022-08-14T04:14:19.470" v="331"/>
          <ac:grpSpMkLst>
            <pc:docMk/>
            <pc:sldMk cId="1432116962" sldId="295"/>
            <ac:grpSpMk id="33" creationId="{7DF21E4C-EFB8-22EE-BF9F-8B05A347E700}"/>
          </ac:grpSpMkLst>
        </pc:grpChg>
        <pc:grpChg chg="mod">
          <ac:chgData name="Aniket Chhabra" userId="598e0514-bef3-4e71-b6aa-f2edd6441cff" providerId="ADAL" clId="{20507036-04E5-4E4B-91EC-88C0A29A7123}" dt="2022-08-14T04:14:19.470" v="331"/>
          <ac:grpSpMkLst>
            <pc:docMk/>
            <pc:sldMk cId="1432116962" sldId="295"/>
            <ac:grpSpMk id="34" creationId="{2AE48707-4A4D-DB2A-666F-335815A9EAD5}"/>
          </ac:grpSpMkLst>
        </pc:grpChg>
        <pc:grpChg chg="mod">
          <ac:chgData name="Aniket Chhabra" userId="598e0514-bef3-4e71-b6aa-f2edd6441cff" providerId="ADAL" clId="{20507036-04E5-4E4B-91EC-88C0A29A7123}" dt="2022-08-14T04:14:24.631" v="341"/>
          <ac:grpSpMkLst>
            <pc:docMk/>
            <pc:sldMk cId="1432116962" sldId="295"/>
            <ac:grpSpMk id="44" creationId="{FAB0A2A5-B6C0-87CD-79FF-6EEA07B6ACB3}"/>
          </ac:grpSpMkLst>
        </pc:grpChg>
        <pc:grpChg chg="mod">
          <ac:chgData name="Aniket Chhabra" userId="598e0514-bef3-4e71-b6aa-f2edd6441cff" providerId="ADAL" clId="{20507036-04E5-4E4B-91EC-88C0A29A7123}" dt="2022-08-14T04:14:24.631" v="341"/>
          <ac:grpSpMkLst>
            <pc:docMk/>
            <pc:sldMk cId="1432116962" sldId="295"/>
            <ac:grpSpMk id="45" creationId="{0A6D5C8C-4737-E328-7BDA-3682D9B5F898}"/>
          </ac:grpSpMkLst>
        </pc:grpChg>
        <pc:inkChg chg="add del mod">
          <ac:chgData name="Aniket Chhabra" userId="598e0514-bef3-4e71-b6aa-f2edd6441cff" providerId="ADAL" clId="{20507036-04E5-4E4B-91EC-88C0A29A7123}" dt="2022-08-14T03:34:20.495" v="9" actId="9405"/>
          <ac:inkMkLst>
            <pc:docMk/>
            <pc:sldMk cId="1432116962" sldId="295"/>
            <ac:inkMk id="6" creationId="{FD928773-D190-B428-052D-B3EF37BF25F5}"/>
          </ac:inkMkLst>
        </pc:inkChg>
        <pc:inkChg chg="add del mod">
          <ac:chgData name="Aniket Chhabra" userId="598e0514-bef3-4e71-b6aa-f2edd6441cff" providerId="ADAL" clId="{20507036-04E5-4E4B-91EC-88C0A29A7123}" dt="2022-08-14T03:34:20.113" v="8"/>
          <ac:inkMkLst>
            <pc:docMk/>
            <pc:sldMk cId="1432116962" sldId="295"/>
            <ac:inkMk id="7" creationId="{A4DDB916-3419-949D-EE02-A9FD27EDB52D}"/>
          </ac:inkMkLst>
        </pc:inkChg>
        <pc:inkChg chg="add del mod">
          <ac:chgData name="Aniket Chhabra" userId="598e0514-bef3-4e71-b6aa-f2edd6441cff" providerId="ADAL" clId="{20507036-04E5-4E4B-91EC-88C0A29A7123}" dt="2022-08-14T03:34:19.712" v="6"/>
          <ac:inkMkLst>
            <pc:docMk/>
            <pc:sldMk cId="1432116962" sldId="295"/>
            <ac:inkMk id="9" creationId="{490EA719-BECD-710C-6716-66C196D58B9F}"/>
          </ac:inkMkLst>
        </pc:inkChg>
        <pc:inkChg chg="add del">
          <ac:chgData name="Aniket Chhabra" userId="598e0514-bef3-4e71-b6aa-f2edd6441cff" providerId="ADAL" clId="{20507036-04E5-4E4B-91EC-88C0A29A7123}" dt="2022-08-14T03:34:36.338" v="17" actId="9405"/>
          <ac:inkMkLst>
            <pc:docMk/>
            <pc:sldMk cId="1432116962" sldId="295"/>
            <ac:inkMk id="11" creationId="{C7EE646D-34C8-994E-2203-3040A5CC2E4D}"/>
          </ac:inkMkLst>
        </pc:inkChg>
        <pc:inkChg chg="add del mod">
          <ac:chgData name="Aniket Chhabra" userId="598e0514-bef3-4e71-b6aa-f2edd6441cff" providerId="ADAL" clId="{20507036-04E5-4E4B-91EC-88C0A29A7123}" dt="2022-08-14T03:34:35.926" v="16" actId="9405"/>
          <ac:inkMkLst>
            <pc:docMk/>
            <pc:sldMk cId="1432116962" sldId="295"/>
            <ac:inkMk id="12" creationId="{C2E5320A-0FE9-2595-A634-B7E867085CFC}"/>
          </ac:inkMkLst>
        </pc:inkChg>
        <pc:inkChg chg="add del mod">
          <ac:chgData name="Aniket Chhabra" userId="598e0514-bef3-4e71-b6aa-f2edd6441cff" providerId="ADAL" clId="{20507036-04E5-4E4B-91EC-88C0A29A7123}" dt="2022-08-14T03:34:35.433" v="15"/>
          <ac:inkMkLst>
            <pc:docMk/>
            <pc:sldMk cId="1432116962" sldId="295"/>
            <ac:inkMk id="13" creationId="{3AABA804-885B-6A4B-DEEB-5E07011B7C66}"/>
          </ac:inkMkLst>
        </pc:inkChg>
        <pc:inkChg chg="add">
          <ac:chgData name="Aniket Chhabra" userId="598e0514-bef3-4e71-b6aa-f2edd6441cff" providerId="ADAL" clId="{20507036-04E5-4E4B-91EC-88C0A29A7123}" dt="2022-08-14T03:40:15.136" v="117" actId="9405"/>
          <ac:inkMkLst>
            <pc:docMk/>
            <pc:sldMk cId="1432116962" sldId="295"/>
            <ac:inkMk id="15" creationId="{45CEED0D-7DC2-F348-8D57-4671428757BD}"/>
          </ac:inkMkLst>
        </pc:inkChg>
        <pc:inkChg chg="add">
          <ac:chgData name="Aniket Chhabra" userId="598e0514-bef3-4e71-b6aa-f2edd6441cff" providerId="ADAL" clId="{20507036-04E5-4E4B-91EC-88C0A29A7123}" dt="2022-08-14T03:40:36.473" v="118" actId="9405"/>
          <ac:inkMkLst>
            <pc:docMk/>
            <pc:sldMk cId="1432116962" sldId="295"/>
            <ac:inkMk id="16" creationId="{DBCD43C0-8B85-FD31-6195-2DDDA7986876}"/>
          </ac:inkMkLst>
        </pc:inkChg>
        <pc:inkChg chg="add">
          <ac:chgData name="Aniket Chhabra" userId="598e0514-bef3-4e71-b6aa-f2edd6441cff" providerId="ADAL" clId="{20507036-04E5-4E4B-91EC-88C0A29A7123}" dt="2022-08-14T03:40:38.357" v="119" actId="9405"/>
          <ac:inkMkLst>
            <pc:docMk/>
            <pc:sldMk cId="1432116962" sldId="295"/>
            <ac:inkMk id="17" creationId="{C62EE694-FBE1-55CE-EB80-F603AC4A39EC}"/>
          </ac:inkMkLst>
        </pc:inkChg>
        <pc:inkChg chg="add">
          <ac:chgData name="Aniket Chhabra" userId="598e0514-bef3-4e71-b6aa-f2edd6441cff" providerId="ADAL" clId="{20507036-04E5-4E4B-91EC-88C0A29A7123}" dt="2022-08-14T03:40:39.802" v="120" actId="9405"/>
          <ac:inkMkLst>
            <pc:docMk/>
            <pc:sldMk cId="1432116962" sldId="295"/>
            <ac:inkMk id="18" creationId="{8828CF10-3ADA-1739-F2E4-C3EEFCA84861}"/>
          </ac:inkMkLst>
        </pc:inkChg>
        <pc:inkChg chg="add mod">
          <ac:chgData name="Aniket Chhabra" userId="598e0514-bef3-4e71-b6aa-f2edd6441cff" providerId="ADAL" clId="{20507036-04E5-4E4B-91EC-88C0A29A7123}" dt="2022-08-14T04:14:19.470" v="331"/>
          <ac:inkMkLst>
            <pc:docMk/>
            <pc:sldMk cId="1432116962" sldId="295"/>
            <ac:inkMk id="19" creationId="{A6E1E1DA-248B-3A16-FC4F-6D869ED16994}"/>
          </ac:inkMkLst>
        </pc:inkChg>
        <pc:inkChg chg="add mod">
          <ac:chgData name="Aniket Chhabra" userId="598e0514-bef3-4e71-b6aa-f2edd6441cff" providerId="ADAL" clId="{20507036-04E5-4E4B-91EC-88C0A29A7123}" dt="2022-08-14T04:14:19.470" v="331"/>
          <ac:inkMkLst>
            <pc:docMk/>
            <pc:sldMk cId="1432116962" sldId="295"/>
            <ac:inkMk id="20" creationId="{D71F9D95-63F5-5A5E-940B-9B13C3DD08A2}"/>
          </ac:inkMkLst>
        </pc:inkChg>
        <pc:inkChg chg="add mod">
          <ac:chgData name="Aniket Chhabra" userId="598e0514-bef3-4e71-b6aa-f2edd6441cff" providerId="ADAL" clId="{20507036-04E5-4E4B-91EC-88C0A29A7123}" dt="2022-08-14T04:14:19.470" v="331"/>
          <ac:inkMkLst>
            <pc:docMk/>
            <pc:sldMk cId="1432116962" sldId="295"/>
            <ac:inkMk id="21" creationId="{D7FF55E7-1165-B2CA-CCB8-1B6B03DDCF66}"/>
          </ac:inkMkLst>
        </pc:inkChg>
        <pc:inkChg chg="add mod">
          <ac:chgData name="Aniket Chhabra" userId="598e0514-bef3-4e71-b6aa-f2edd6441cff" providerId="ADAL" clId="{20507036-04E5-4E4B-91EC-88C0A29A7123}" dt="2022-08-14T04:14:19.470" v="331"/>
          <ac:inkMkLst>
            <pc:docMk/>
            <pc:sldMk cId="1432116962" sldId="295"/>
            <ac:inkMk id="22" creationId="{20678786-53A6-83C4-065B-36F64EB0A796}"/>
          </ac:inkMkLst>
        </pc:inkChg>
        <pc:inkChg chg="add mod">
          <ac:chgData name="Aniket Chhabra" userId="598e0514-bef3-4e71-b6aa-f2edd6441cff" providerId="ADAL" clId="{20507036-04E5-4E4B-91EC-88C0A29A7123}" dt="2022-08-14T04:14:19.470" v="331"/>
          <ac:inkMkLst>
            <pc:docMk/>
            <pc:sldMk cId="1432116962" sldId="295"/>
            <ac:inkMk id="23" creationId="{DF6BBD42-3597-7FDE-BD11-BB84A3A2E47F}"/>
          </ac:inkMkLst>
        </pc:inkChg>
        <pc:inkChg chg="add mod">
          <ac:chgData name="Aniket Chhabra" userId="598e0514-bef3-4e71-b6aa-f2edd6441cff" providerId="ADAL" clId="{20507036-04E5-4E4B-91EC-88C0A29A7123}" dt="2022-08-14T04:14:19.470" v="331"/>
          <ac:inkMkLst>
            <pc:docMk/>
            <pc:sldMk cId="1432116962" sldId="295"/>
            <ac:inkMk id="24" creationId="{FB8057DE-1CAB-FA5B-EC6F-A60ED1D0C19D}"/>
          </ac:inkMkLst>
        </pc:inkChg>
        <pc:inkChg chg="add mod">
          <ac:chgData name="Aniket Chhabra" userId="598e0514-bef3-4e71-b6aa-f2edd6441cff" providerId="ADAL" clId="{20507036-04E5-4E4B-91EC-88C0A29A7123}" dt="2022-08-14T04:14:19.470" v="331"/>
          <ac:inkMkLst>
            <pc:docMk/>
            <pc:sldMk cId="1432116962" sldId="295"/>
            <ac:inkMk id="25" creationId="{6C2E8DB0-E321-6293-FA12-E17C6F134502}"/>
          </ac:inkMkLst>
        </pc:inkChg>
        <pc:inkChg chg="add mod">
          <ac:chgData name="Aniket Chhabra" userId="598e0514-bef3-4e71-b6aa-f2edd6441cff" providerId="ADAL" clId="{20507036-04E5-4E4B-91EC-88C0A29A7123}" dt="2022-08-14T04:14:19.470" v="331"/>
          <ac:inkMkLst>
            <pc:docMk/>
            <pc:sldMk cId="1432116962" sldId="295"/>
            <ac:inkMk id="26" creationId="{E59FB517-600F-FA55-758E-EA86EBECA5CC}"/>
          </ac:inkMkLst>
        </pc:inkChg>
        <pc:inkChg chg="add mod">
          <ac:chgData name="Aniket Chhabra" userId="598e0514-bef3-4e71-b6aa-f2edd6441cff" providerId="ADAL" clId="{20507036-04E5-4E4B-91EC-88C0A29A7123}" dt="2022-08-14T04:14:19.470" v="331"/>
          <ac:inkMkLst>
            <pc:docMk/>
            <pc:sldMk cId="1432116962" sldId="295"/>
            <ac:inkMk id="27" creationId="{4877C66E-BA58-661F-17C2-E43ACA193CB7}"/>
          </ac:inkMkLst>
        </pc:inkChg>
        <pc:inkChg chg="add mod">
          <ac:chgData name="Aniket Chhabra" userId="598e0514-bef3-4e71-b6aa-f2edd6441cff" providerId="ADAL" clId="{20507036-04E5-4E4B-91EC-88C0A29A7123}" dt="2022-08-14T04:14:19.470" v="331"/>
          <ac:inkMkLst>
            <pc:docMk/>
            <pc:sldMk cId="1432116962" sldId="295"/>
            <ac:inkMk id="28" creationId="{EBD92B8D-46CE-9440-F1D1-89350B95FBA6}"/>
          </ac:inkMkLst>
        </pc:inkChg>
        <pc:inkChg chg="add mod">
          <ac:chgData name="Aniket Chhabra" userId="598e0514-bef3-4e71-b6aa-f2edd6441cff" providerId="ADAL" clId="{20507036-04E5-4E4B-91EC-88C0A29A7123}" dt="2022-08-14T04:14:19.470" v="331"/>
          <ac:inkMkLst>
            <pc:docMk/>
            <pc:sldMk cId="1432116962" sldId="295"/>
            <ac:inkMk id="29" creationId="{19DFF615-0BFD-16D4-E759-852ADCFF5F09}"/>
          </ac:inkMkLst>
        </pc:inkChg>
        <pc:inkChg chg="add mod">
          <ac:chgData name="Aniket Chhabra" userId="598e0514-bef3-4e71-b6aa-f2edd6441cff" providerId="ADAL" clId="{20507036-04E5-4E4B-91EC-88C0A29A7123}" dt="2022-08-14T04:14:19.470" v="331"/>
          <ac:inkMkLst>
            <pc:docMk/>
            <pc:sldMk cId="1432116962" sldId="295"/>
            <ac:inkMk id="30" creationId="{28D85C89-268F-87EA-547E-79C1FCD1406E}"/>
          </ac:inkMkLst>
        </pc:inkChg>
        <pc:inkChg chg="add">
          <ac:chgData name="Aniket Chhabra" userId="598e0514-bef3-4e71-b6aa-f2edd6441cff" providerId="ADAL" clId="{20507036-04E5-4E4B-91EC-88C0A29A7123}" dt="2022-08-14T04:14:18.394" v="329" actId="9405"/>
          <ac:inkMkLst>
            <pc:docMk/>
            <pc:sldMk cId="1432116962" sldId="295"/>
            <ac:inkMk id="31" creationId="{9C17FF29-A18B-786F-B171-DC25A1483BD9}"/>
          </ac:inkMkLst>
        </pc:inkChg>
        <pc:inkChg chg="add">
          <ac:chgData name="Aniket Chhabra" userId="598e0514-bef3-4e71-b6aa-f2edd6441cff" providerId="ADAL" clId="{20507036-04E5-4E4B-91EC-88C0A29A7123}" dt="2022-08-14T04:14:18.586" v="330" actId="9405"/>
          <ac:inkMkLst>
            <pc:docMk/>
            <pc:sldMk cId="1432116962" sldId="295"/>
            <ac:inkMk id="32" creationId="{2F7EDBD2-8AD5-B0F7-E077-022F6E66087B}"/>
          </ac:inkMkLst>
        </pc:inkChg>
        <pc:inkChg chg="add mod">
          <ac:chgData name="Aniket Chhabra" userId="598e0514-bef3-4e71-b6aa-f2edd6441cff" providerId="ADAL" clId="{20507036-04E5-4E4B-91EC-88C0A29A7123}" dt="2022-08-14T04:14:24.631" v="341"/>
          <ac:inkMkLst>
            <pc:docMk/>
            <pc:sldMk cId="1432116962" sldId="295"/>
            <ac:inkMk id="35" creationId="{9DD8B8D6-ACD0-4B7A-3505-549BF6409232}"/>
          </ac:inkMkLst>
        </pc:inkChg>
        <pc:inkChg chg="add mod">
          <ac:chgData name="Aniket Chhabra" userId="598e0514-bef3-4e71-b6aa-f2edd6441cff" providerId="ADAL" clId="{20507036-04E5-4E4B-91EC-88C0A29A7123}" dt="2022-08-14T04:14:24.631" v="341"/>
          <ac:inkMkLst>
            <pc:docMk/>
            <pc:sldMk cId="1432116962" sldId="295"/>
            <ac:inkMk id="36" creationId="{052D4E10-DE0B-CFB4-EEAF-29287F957EBB}"/>
          </ac:inkMkLst>
        </pc:inkChg>
        <pc:inkChg chg="add mod">
          <ac:chgData name="Aniket Chhabra" userId="598e0514-bef3-4e71-b6aa-f2edd6441cff" providerId="ADAL" clId="{20507036-04E5-4E4B-91EC-88C0A29A7123}" dt="2022-08-14T04:14:24.631" v="341"/>
          <ac:inkMkLst>
            <pc:docMk/>
            <pc:sldMk cId="1432116962" sldId="295"/>
            <ac:inkMk id="37" creationId="{22B93653-BC2A-8A37-81FD-D4E3FDE1095C}"/>
          </ac:inkMkLst>
        </pc:inkChg>
        <pc:inkChg chg="add mod">
          <ac:chgData name="Aniket Chhabra" userId="598e0514-bef3-4e71-b6aa-f2edd6441cff" providerId="ADAL" clId="{20507036-04E5-4E4B-91EC-88C0A29A7123}" dt="2022-08-14T04:14:24.631" v="341"/>
          <ac:inkMkLst>
            <pc:docMk/>
            <pc:sldMk cId="1432116962" sldId="295"/>
            <ac:inkMk id="38" creationId="{F98966BB-CC7A-9D80-1D5E-E50BEC68812E}"/>
          </ac:inkMkLst>
        </pc:inkChg>
        <pc:inkChg chg="add mod">
          <ac:chgData name="Aniket Chhabra" userId="598e0514-bef3-4e71-b6aa-f2edd6441cff" providerId="ADAL" clId="{20507036-04E5-4E4B-91EC-88C0A29A7123}" dt="2022-08-14T04:14:24.631" v="341"/>
          <ac:inkMkLst>
            <pc:docMk/>
            <pc:sldMk cId="1432116962" sldId="295"/>
            <ac:inkMk id="39" creationId="{D5BEE320-E88E-DF2C-6BC4-B5524C3E227A}"/>
          </ac:inkMkLst>
        </pc:inkChg>
        <pc:inkChg chg="add mod">
          <ac:chgData name="Aniket Chhabra" userId="598e0514-bef3-4e71-b6aa-f2edd6441cff" providerId="ADAL" clId="{20507036-04E5-4E4B-91EC-88C0A29A7123}" dt="2022-08-14T04:14:24.631" v="341"/>
          <ac:inkMkLst>
            <pc:docMk/>
            <pc:sldMk cId="1432116962" sldId="295"/>
            <ac:inkMk id="40" creationId="{69336127-F2EF-6832-F098-F9029E77A1E1}"/>
          </ac:inkMkLst>
        </pc:inkChg>
        <pc:inkChg chg="add mod">
          <ac:chgData name="Aniket Chhabra" userId="598e0514-bef3-4e71-b6aa-f2edd6441cff" providerId="ADAL" clId="{20507036-04E5-4E4B-91EC-88C0A29A7123}" dt="2022-08-14T04:14:24.631" v="341"/>
          <ac:inkMkLst>
            <pc:docMk/>
            <pc:sldMk cId="1432116962" sldId="295"/>
            <ac:inkMk id="41" creationId="{7F664DBA-6683-8479-9986-F674F7B167BF}"/>
          </ac:inkMkLst>
        </pc:inkChg>
        <pc:inkChg chg="add mod">
          <ac:chgData name="Aniket Chhabra" userId="598e0514-bef3-4e71-b6aa-f2edd6441cff" providerId="ADAL" clId="{20507036-04E5-4E4B-91EC-88C0A29A7123}" dt="2022-08-14T04:14:24.631" v="341"/>
          <ac:inkMkLst>
            <pc:docMk/>
            <pc:sldMk cId="1432116962" sldId="295"/>
            <ac:inkMk id="42" creationId="{D7FF1E81-446A-3621-1293-08A9EAEDECC4}"/>
          </ac:inkMkLst>
        </pc:inkChg>
        <pc:inkChg chg="add mod">
          <ac:chgData name="Aniket Chhabra" userId="598e0514-bef3-4e71-b6aa-f2edd6441cff" providerId="ADAL" clId="{20507036-04E5-4E4B-91EC-88C0A29A7123}" dt="2022-08-14T04:14:24.631" v="341"/>
          <ac:inkMkLst>
            <pc:docMk/>
            <pc:sldMk cId="1432116962" sldId="295"/>
            <ac:inkMk id="43" creationId="{393604C1-9412-3338-2C37-9B25D2EC8BBB}"/>
          </ac:inkMkLst>
        </pc:inkChg>
      </pc:sldChg>
      <pc:sldChg chg="addSp delSp modSp mod">
        <pc:chgData name="Aniket Chhabra" userId="598e0514-bef3-4e71-b6aa-f2edd6441cff" providerId="ADAL" clId="{20507036-04E5-4E4B-91EC-88C0A29A7123}" dt="2022-08-14T03:48:57.970" v="265"/>
        <pc:sldMkLst>
          <pc:docMk/>
          <pc:sldMk cId="2829280395" sldId="297"/>
        </pc:sldMkLst>
        <pc:grpChg chg="del mod">
          <ac:chgData name="Aniket Chhabra" userId="598e0514-bef3-4e71-b6aa-f2edd6441cff" providerId="ADAL" clId="{20507036-04E5-4E4B-91EC-88C0A29A7123}" dt="2022-08-14T03:44:15.476" v="136"/>
          <ac:grpSpMkLst>
            <pc:docMk/>
            <pc:sldMk cId="2829280395" sldId="297"/>
            <ac:grpSpMk id="16" creationId="{01095A15-532E-A7E3-30CF-67D61C610742}"/>
          </ac:grpSpMkLst>
        </pc:grpChg>
        <pc:grpChg chg="del mod">
          <ac:chgData name="Aniket Chhabra" userId="598e0514-bef3-4e71-b6aa-f2edd6441cff" providerId="ADAL" clId="{20507036-04E5-4E4B-91EC-88C0A29A7123}" dt="2022-08-14T03:44:15.476" v="136"/>
          <ac:grpSpMkLst>
            <pc:docMk/>
            <pc:sldMk cId="2829280395" sldId="297"/>
            <ac:grpSpMk id="21" creationId="{E542FDA6-00A4-8E7B-AA72-57115721F814}"/>
          </ac:grpSpMkLst>
        </pc:grpChg>
        <pc:grpChg chg="del mod">
          <ac:chgData name="Aniket Chhabra" userId="598e0514-bef3-4e71-b6aa-f2edd6441cff" providerId="ADAL" clId="{20507036-04E5-4E4B-91EC-88C0A29A7123}" dt="2022-08-14T03:45:27.683" v="171"/>
          <ac:grpSpMkLst>
            <pc:docMk/>
            <pc:sldMk cId="2829280395" sldId="297"/>
            <ac:grpSpMk id="22" creationId="{D08E0C41-5FD2-E555-BAE9-18B9259DED8C}"/>
          </ac:grpSpMkLst>
        </pc:grpChg>
        <pc:grpChg chg="del mod">
          <ac:chgData name="Aniket Chhabra" userId="598e0514-bef3-4e71-b6aa-f2edd6441cff" providerId="ADAL" clId="{20507036-04E5-4E4B-91EC-88C0A29A7123}" dt="2022-08-14T03:45:27.681" v="162"/>
          <ac:grpSpMkLst>
            <pc:docMk/>
            <pc:sldMk cId="2829280395" sldId="297"/>
            <ac:grpSpMk id="30" creationId="{9B39B54E-5BD3-A6B1-A117-B63A7437F1CD}"/>
          </ac:grpSpMkLst>
        </pc:grpChg>
        <pc:grpChg chg="del mod">
          <ac:chgData name="Aniket Chhabra" userId="598e0514-bef3-4e71-b6aa-f2edd6441cff" providerId="ADAL" clId="{20507036-04E5-4E4B-91EC-88C0A29A7123}" dt="2022-08-14T03:44:39.846" v="149"/>
          <ac:grpSpMkLst>
            <pc:docMk/>
            <pc:sldMk cId="2829280395" sldId="297"/>
            <ac:grpSpMk id="33" creationId="{151F56A4-77AB-0FEB-60CA-286A584C2DFF}"/>
          </ac:grpSpMkLst>
        </pc:grpChg>
        <pc:grpChg chg="del mod">
          <ac:chgData name="Aniket Chhabra" userId="598e0514-bef3-4e71-b6aa-f2edd6441cff" providerId="ADAL" clId="{20507036-04E5-4E4B-91EC-88C0A29A7123}" dt="2022-08-14T03:45:27.682" v="170"/>
          <ac:grpSpMkLst>
            <pc:docMk/>
            <pc:sldMk cId="2829280395" sldId="297"/>
            <ac:grpSpMk id="35" creationId="{65C8A817-3897-6EA1-AEC4-F771788538DC}"/>
          </ac:grpSpMkLst>
        </pc:grpChg>
        <pc:grpChg chg="mod">
          <ac:chgData name="Aniket Chhabra" userId="598e0514-bef3-4e71-b6aa-f2edd6441cff" providerId="ADAL" clId="{20507036-04E5-4E4B-91EC-88C0A29A7123}" dt="2022-08-14T03:46:27.971" v="175"/>
          <ac:grpSpMkLst>
            <pc:docMk/>
            <pc:sldMk cId="2829280395" sldId="297"/>
            <ac:grpSpMk id="38" creationId="{14BD3787-8200-90E5-8B27-43C01315396B}"/>
          </ac:grpSpMkLst>
        </pc:grpChg>
        <pc:grpChg chg="mod">
          <ac:chgData name="Aniket Chhabra" userId="598e0514-bef3-4e71-b6aa-f2edd6441cff" providerId="ADAL" clId="{20507036-04E5-4E4B-91EC-88C0A29A7123}" dt="2022-08-14T03:47:04.051" v="182"/>
          <ac:grpSpMkLst>
            <pc:docMk/>
            <pc:sldMk cId="2829280395" sldId="297"/>
            <ac:grpSpMk id="45" creationId="{8FE3A109-8CD2-0B74-A17E-C91D6359A20D}"/>
          </ac:grpSpMkLst>
        </pc:grpChg>
        <pc:grpChg chg="mod">
          <ac:chgData name="Aniket Chhabra" userId="598e0514-bef3-4e71-b6aa-f2edd6441cff" providerId="ADAL" clId="{20507036-04E5-4E4B-91EC-88C0A29A7123}" dt="2022-08-14T03:47:06.545" v="188"/>
          <ac:grpSpMkLst>
            <pc:docMk/>
            <pc:sldMk cId="2829280395" sldId="297"/>
            <ac:grpSpMk id="51" creationId="{44DBF8DB-0CB4-F81D-E5EB-B867685AA424}"/>
          </ac:grpSpMkLst>
        </pc:grpChg>
        <pc:grpChg chg="mod">
          <ac:chgData name="Aniket Chhabra" userId="598e0514-bef3-4e71-b6aa-f2edd6441cff" providerId="ADAL" clId="{20507036-04E5-4E4B-91EC-88C0A29A7123}" dt="2022-08-14T03:47:11.360" v="194"/>
          <ac:grpSpMkLst>
            <pc:docMk/>
            <pc:sldMk cId="2829280395" sldId="297"/>
            <ac:grpSpMk id="57" creationId="{D8BA1381-4B4D-3B64-2A69-84D3ED4F5102}"/>
          </ac:grpSpMkLst>
        </pc:grpChg>
        <pc:grpChg chg="mod">
          <ac:chgData name="Aniket Chhabra" userId="598e0514-bef3-4e71-b6aa-f2edd6441cff" providerId="ADAL" clId="{20507036-04E5-4E4B-91EC-88C0A29A7123}" dt="2022-08-14T03:47:18.372" v="197"/>
          <ac:grpSpMkLst>
            <pc:docMk/>
            <pc:sldMk cId="2829280395" sldId="297"/>
            <ac:grpSpMk id="60" creationId="{841ED704-2078-E6D8-018C-B3E44FDE96D6}"/>
          </ac:grpSpMkLst>
        </pc:grpChg>
        <pc:grpChg chg="del mod">
          <ac:chgData name="Aniket Chhabra" userId="598e0514-bef3-4e71-b6aa-f2edd6441cff" providerId="ADAL" clId="{20507036-04E5-4E4B-91EC-88C0A29A7123}" dt="2022-08-14T03:47:39.033" v="209"/>
          <ac:grpSpMkLst>
            <pc:docMk/>
            <pc:sldMk cId="2829280395" sldId="297"/>
            <ac:grpSpMk id="68" creationId="{840CD082-E55F-9A92-8167-4795A03942F3}"/>
          </ac:grpSpMkLst>
        </pc:grpChg>
        <pc:grpChg chg="del mod">
          <ac:chgData name="Aniket Chhabra" userId="598e0514-bef3-4e71-b6aa-f2edd6441cff" providerId="ADAL" clId="{20507036-04E5-4E4B-91EC-88C0A29A7123}" dt="2022-08-14T03:48:02.219" v="212"/>
          <ac:grpSpMkLst>
            <pc:docMk/>
            <pc:sldMk cId="2829280395" sldId="297"/>
            <ac:grpSpMk id="72" creationId="{EB974380-8BD8-D55A-4321-06ECDBB831C3}"/>
          </ac:grpSpMkLst>
        </pc:grpChg>
        <pc:grpChg chg="mod">
          <ac:chgData name="Aniket Chhabra" userId="598e0514-bef3-4e71-b6aa-f2edd6441cff" providerId="ADAL" clId="{20507036-04E5-4E4B-91EC-88C0A29A7123}" dt="2022-08-14T03:48:02.219" v="212"/>
          <ac:grpSpMkLst>
            <pc:docMk/>
            <pc:sldMk cId="2829280395" sldId="297"/>
            <ac:grpSpMk id="75" creationId="{D1B5740A-8F50-156E-D788-18520B26300E}"/>
          </ac:grpSpMkLst>
        </pc:grpChg>
        <pc:grpChg chg="mod">
          <ac:chgData name="Aniket Chhabra" userId="598e0514-bef3-4e71-b6aa-f2edd6441cff" providerId="ADAL" clId="{20507036-04E5-4E4B-91EC-88C0A29A7123}" dt="2022-08-14T03:48:11.605" v="216"/>
          <ac:grpSpMkLst>
            <pc:docMk/>
            <pc:sldMk cId="2829280395" sldId="297"/>
            <ac:grpSpMk id="79" creationId="{CFA4EE9D-5C57-B01E-2DD3-BDD1AA1FA583}"/>
          </ac:grpSpMkLst>
        </pc:grpChg>
        <pc:grpChg chg="mod">
          <ac:chgData name="Aniket Chhabra" userId="598e0514-bef3-4e71-b6aa-f2edd6441cff" providerId="ADAL" clId="{20507036-04E5-4E4B-91EC-88C0A29A7123}" dt="2022-08-14T03:48:27.059" v="220"/>
          <ac:grpSpMkLst>
            <pc:docMk/>
            <pc:sldMk cId="2829280395" sldId="297"/>
            <ac:grpSpMk id="83" creationId="{70070185-148D-7268-6B4F-5399E53B65D8}"/>
          </ac:grpSpMkLst>
        </pc:grpChg>
        <pc:grpChg chg="mod">
          <ac:chgData name="Aniket Chhabra" userId="598e0514-bef3-4e71-b6aa-f2edd6441cff" providerId="ADAL" clId="{20507036-04E5-4E4B-91EC-88C0A29A7123}" dt="2022-08-14T03:48:35.885" v="240"/>
          <ac:grpSpMkLst>
            <pc:docMk/>
            <pc:sldMk cId="2829280395" sldId="297"/>
            <ac:grpSpMk id="103" creationId="{C27BF24D-1535-1D61-E093-551D970A2F8C}"/>
          </ac:grpSpMkLst>
        </pc:grpChg>
        <pc:grpChg chg="mod">
          <ac:chgData name="Aniket Chhabra" userId="598e0514-bef3-4e71-b6aa-f2edd6441cff" providerId="ADAL" clId="{20507036-04E5-4E4B-91EC-88C0A29A7123}" dt="2022-08-14T03:48:35.885" v="240"/>
          <ac:grpSpMkLst>
            <pc:docMk/>
            <pc:sldMk cId="2829280395" sldId="297"/>
            <ac:grpSpMk id="104" creationId="{B72885BD-EEB5-98D0-C089-AD71A1DA97C3}"/>
          </ac:grpSpMkLst>
        </pc:grpChg>
        <pc:grpChg chg="mod">
          <ac:chgData name="Aniket Chhabra" userId="598e0514-bef3-4e71-b6aa-f2edd6441cff" providerId="ADAL" clId="{20507036-04E5-4E4B-91EC-88C0A29A7123}" dt="2022-08-14T03:48:42.310" v="251"/>
          <ac:grpSpMkLst>
            <pc:docMk/>
            <pc:sldMk cId="2829280395" sldId="297"/>
            <ac:grpSpMk id="115" creationId="{B973A402-866E-BB82-9517-CE1EA68A17C8}"/>
          </ac:grpSpMkLst>
        </pc:grpChg>
        <pc:grpChg chg="mod">
          <ac:chgData name="Aniket Chhabra" userId="598e0514-bef3-4e71-b6aa-f2edd6441cff" providerId="ADAL" clId="{20507036-04E5-4E4B-91EC-88C0A29A7123}" dt="2022-08-14T03:48:42.310" v="251"/>
          <ac:grpSpMkLst>
            <pc:docMk/>
            <pc:sldMk cId="2829280395" sldId="297"/>
            <ac:grpSpMk id="116" creationId="{5C0781A3-A9E1-FDBF-5714-B1437AFED112}"/>
          </ac:grpSpMkLst>
        </pc:grpChg>
        <pc:grpChg chg="del mod">
          <ac:chgData name="Aniket Chhabra" userId="598e0514-bef3-4e71-b6aa-f2edd6441cff" providerId="ADAL" clId="{20507036-04E5-4E4B-91EC-88C0A29A7123}" dt="2022-08-14T03:48:57.970" v="265"/>
          <ac:grpSpMkLst>
            <pc:docMk/>
            <pc:sldMk cId="2829280395" sldId="297"/>
            <ac:grpSpMk id="130" creationId="{17C44714-7A48-8B3B-8294-883D2C79AF45}"/>
          </ac:grpSpMkLst>
        </pc:grpChg>
        <pc:grpChg chg="mod">
          <ac:chgData name="Aniket Chhabra" userId="598e0514-bef3-4e71-b6aa-f2edd6441cff" providerId="ADAL" clId="{20507036-04E5-4E4B-91EC-88C0A29A7123}" dt="2022-08-14T03:48:57.970" v="265"/>
          <ac:grpSpMkLst>
            <pc:docMk/>
            <pc:sldMk cId="2829280395" sldId="297"/>
            <ac:grpSpMk id="131" creationId="{2F088560-A064-8A2F-5413-49B9D6D8B0AF}"/>
          </ac:grpSpMkLst>
        </pc:grpChg>
        <pc:inkChg chg="add del mod">
          <ac:chgData name="Aniket Chhabra" userId="598e0514-bef3-4e71-b6aa-f2edd6441cff" providerId="ADAL" clId="{20507036-04E5-4E4B-91EC-88C0A29A7123}" dt="2022-08-14T03:45:27.682" v="168"/>
          <ac:inkMkLst>
            <pc:docMk/>
            <pc:sldMk cId="2829280395" sldId="297"/>
            <ac:inkMk id="5" creationId="{1CA70CE0-5D51-F719-95B1-7E5CEC75BC58}"/>
          </ac:inkMkLst>
        </pc:inkChg>
        <pc:inkChg chg="add del mod">
          <ac:chgData name="Aniket Chhabra" userId="598e0514-bef3-4e71-b6aa-f2edd6441cff" providerId="ADAL" clId="{20507036-04E5-4E4B-91EC-88C0A29A7123}" dt="2022-08-14T03:45:27.677" v="151"/>
          <ac:inkMkLst>
            <pc:docMk/>
            <pc:sldMk cId="2829280395" sldId="297"/>
            <ac:inkMk id="7" creationId="{00711BC8-7C20-A91F-9085-37C87FFFB9B9}"/>
          </ac:inkMkLst>
        </pc:inkChg>
        <pc:inkChg chg="add del mod">
          <ac:chgData name="Aniket Chhabra" userId="598e0514-bef3-4e71-b6aa-f2edd6441cff" providerId="ADAL" clId="{20507036-04E5-4E4B-91EC-88C0A29A7123}" dt="2022-08-14T03:45:27.677" v="152"/>
          <ac:inkMkLst>
            <pc:docMk/>
            <pc:sldMk cId="2829280395" sldId="297"/>
            <ac:inkMk id="8" creationId="{0ACF7B43-D651-E910-DC66-9A414D3C34FD}"/>
          </ac:inkMkLst>
        </pc:inkChg>
        <pc:inkChg chg="add del mod">
          <ac:chgData name="Aniket Chhabra" userId="598e0514-bef3-4e71-b6aa-f2edd6441cff" providerId="ADAL" clId="{20507036-04E5-4E4B-91EC-88C0A29A7123}" dt="2022-08-14T03:45:27.680" v="158"/>
          <ac:inkMkLst>
            <pc:docMk/>
            <pc:sldMk cId="2829280395" sldId="297"/>
            <ac:inkMk id="9" creationId="{419AD6C0-B5EF-1723-7015-61A8F5F468F0}"/>
          </ac:inkMkLst>
        </pc:inkChg>
        <pc:inkChg chg="add del mod">
          <ac:chgData name="Aniket Chhabra" userId="598e0514-bef3-4e71-b6aa-f2edd6441cff" providerId="ADAL" clId="{20507036-04E5-4E4B-91EC-88C0A29A7123}" dt="2022-08-14T03:45:27.681" v="163"/>
          <ac:inkMkLst>
            <pc:docMk/>
            <pc:sldMk cId="2829280395" sldId="297"/>
            <ac:inkMk id="10" creationId="{4F30ABF6-9BD5-C545-CA07-D501CEC6B5CA}"/>
          </ac:inkMkLst>
        </pc:inkChg>
        <pc:inkChg chg="add del mod">
          <ac:chgData name="Aniket Chhabra" userId="598e0514-bef3-4e71-b6aa-f2edd6441cff" providerId="ADAL" clId="{20507036-04E5-4E4B-91EC-88C0A29A7123}" dt="2022-08-14T03:45:27.680" v="161"/>
          <ac:inkMkLst>
            <pc:docMk/>
            <pc:sldMk cId="2829280395" sldId="297"/>
            <ac:inkMk id="11" creationId="{65DEFB35-A4F2-AF22-E6EA-BA1CDC821BDF}"/>
          </ac:inkMkLst>
        </pc:inkChg>
        <pc:inkChg chg="add del mod">
          <ac:chgData name="Aniket Chhabra" userId="598e0514-bef3-4e71-b6aa-f2edd6441cff" providerId="ADAL" clId="{20507036-04E5-4E4B-91EC-88C0A29A7123}" dt="2022-08-14T03:45:27.679" v="154"/>
          <ac:inkMkLst>
            <pc:docMk/>
            <pc:sldMk cId="2829280395" sldId="297"/>
            <ac:inkMk id="12" creationId="{AFAC1C6D-D162-E5AF-8121-0CA44F3A8507}"/>
          </ac:inkMkLst>
        </pc:inkChg>
        <pc:inkChg chg="add mod">
          <ac:chgData name="Aniket Chhabra" userId="598e0514-bef3-4e71-b6aa-f2edd6441cff" providerId="ADAL" clId="{20507036-04E5-4E4B-91EC-88C0A29A7123}" dt="2022-08-14T03:45:27.683" v="171"/>
          <ac:inkMkLst>
            <pc:docMk/>
            <pc:sldMk cId="2829280395" sldId="297"/>
            <ac:inkMk id="13" creationId="{7D9795B0-DDC0-68DD-AEEA-659956A5E489}"/>
          </ac:inkMkLst>
        </pc:inkChg>
        <pc:inkChg chg="add del mod">
          <ac:chgData name="Aniket Chhabra" userId="598e0514-bef3-4e71-b6aa-f2edd6441cff" providerId="ADAL" clId="{20507036-04E5-4E4B-91EC-88C0A29A7123}" dt="2022-08-14T03:45:27.682" v="169"/>
          <ac:inkMkLst>
            <pc:docMk/>
            <pc:sldMk cId="2829280395" sldId="297"/>
            <ac:inkMk id="14" creationId="{3762FB15-48AD-F12C-A01F-1B4E27039CD6}"/>
          </ac:inkMkLst>
        </pc:inkChg>
        <pc:inkChg chg="add del mod">
          <ac:chgData name="Aniket Chhabra" userId="598e0514-bef3-4e71-b6aa-f2edd6441cff" providerId="ADAL" clId="{20507036-04E5-4E4B-91EC-88C0A29A7123}" dt="2022-08-14T03:45:27.682" v="166"/>
          <ac:inkMkLst>
            <pc:docMk/>
            <pc:sldMk cId="2829280395" sldId="297"/>
            <ac:inkMk id="15" creationId="{3B289594-FF05-5886-4CA9-340321963195}"/>
          </ac:inkMkLst>
        </pc:inkChg>
        <pc:inkChg chg="add del">
          <ac:chgData name="Aniket Chhabra" userId="598e0514-bef3-4e71-b6aa-f2edd6441cff" providerId="ADAL" clId="{20507036-04E5-4E4B-91EC-88C0A29A7123}" dt="2022-08-14T03:45:27.680" v="159"/>
          <ac:inkMkLst>
            <pc:docMk/>
            <pc:sldMk cId="2829280395" sldId="297"/>
            <ac:inkMk id="17" creationId="{2C92A639-715C-8A46-4A12-3D70CC7D5FE5}"/>
          </ac:inkMkLst>
        </pc:inkChg>
        <pc:inkChg chg="add del mod">
          <ac:chgData name="Aniket Chhabra" userId="598e0514-bef3-4e71-b6aa-f2edd6441cff" providerId="ADAL" clId="{20507036-04E5-4E4B-91EC-88C0A29A7123}" dt="2022-08-14T03:45:27.683" v="171"/>
          <ac:inkMkLst>
            <pc:docMk/>
            <pc:sldMk cId="2829280395" sldId="297"/>
            <ac:inkMk id="18" creationId="{C4447C2F-E5A4-7427-D16F-C5453105B081}"/>
          </ac:inkMkLst>
        </pc:inkChg>
        <pc:inkChg chg="add del mod">
          <ac:chgData name="Aniket Chhabra" userId="598e0514-bef3-4e71-b6aa-f2edd6441cff" providerId="ADAL" clId="{20507036-04E5-4E4B-91EC-88C0A29A7123}" dt="2022-08-14T03:45:27.680" v="160"/>
          <ac:inkMkLst>
            <pc:docMk/>
            <pc:sldMk cId="2829280395" sldId="297"/>
            <ac:inkMk id="19" creationId="{0B3C55F6-5823-B273-AA7B-DD0BEA010A67}"/>
          </ac:inkMkLst>
        </pc:inkChg>
        <pc:inkChg chg="add del mod">
          <ac:chgData name="Aniket Chhabra" userId="598e0514-bef3-4e71-b6aa-f2edd6441cff" providerId="ADAL" clId="{20507036-04E5-4E4B-91EC-88C0A29A7123}" dt="2022-08-14T03:45:27.681" v="164"/>
          <ac:inkMkLst>
            <pc:docMk/>
            <pc:sldMk cId="2829280395" sldId="297"/>
            <ac:inkMk id="20" creationId="{A2B9621E-D8ED-B320-69EB-AB634CEB3D47}"/>
          </ac:inkMkLst>
        </pc:inkChg>
        <pc:inkChg chg="add del">
          <ac:chgData name="Aniket Chhabra" userId="598e0514-bef3-4e71-b6aa-f2edd6441cff" providerId="ADAL" clId="{20507036-04E5-4E4B-91EC-88C0A29A7123}" dt="2022-08-14T03:45:27.681" v="165"/>
          <ac:inkMkLst>
            <pc:docMk/>
            <pc:sldMk cId="2829280395" sldId="297"/>
            <ac:inkMk id="23" creationId="{C62A95D8-5381-EB4B-1C08-3448E85CB50C}"/>
          </ac:inkMkLst>
        </pc:inkChg>
        <pc:inkChg chg="add del mod">
          <ac:chgData name="Aniket Chhabra" userId="598e0514-bef3-4e71-b6aa-f2edd6441cff" providerId="ADAL" clId="{20507036-04E5-4E4B-91EC-88C0A29A7123}" dt="2022-08-14T03:45:27.679" v="156"/>
          <ac:inkMkLst>
            <pc:docMk/>
            <pc:sldMk cId="2829280395" sldId="297"/>
            <ac:inkMk id="24" creationId="{E876800A-9AB6-BD81-AC8F-C826685D3866}"/>
          </ac:inkMkLst>
        </pc:inkChg>
        <pc:inkChg chg="add del mod">
          <ac:chgData name="Aniket Chhabra" userId="598e0514-bef3-4e71-b6aa-f2edd6441cff" providerId="ADAL" clId="{20507036-04E5-4E4B-91EC-88C0A29A7123}" dt="2022-08-14T03:45:27.679" v="157"/>
          <ac:inkMkLst>
            <pc:docMk/>
            <pc:sldMk cId="2829280395" sldId="297"/>
            <ac:inkMk id="25" creationId="{BB55A900-F2EC-FCD5-4351-D7A924B3E8CF}"/>
          </ac:inkMkLst>
        </pc:inkChg>
        <pc:inkChg chg="add del mod">
          <ac:chgData name="Aniket Chhabra" userId="598e0514-bef3-4e71-b6aa-f2edd6441cff" providerId="ADAL" clId="{20507036-04E5-4E4B-91EC-88C0A29A7123}" dt="2022-08-14T03:45:27.675" v="150"/>
          <ac:inkMkLst>
            <pc:docMk/>
            <pc:sldMk cId="2829280395" sldId="297"/>
            <ac:inkMk id="26" creationId="{4DB926FF-5A8D-F1DF-DFF1-66ED3670F082}"/>
          </ac:inkMkLst>
        </pc:inkChg>
        <pc:inkChg chg="add del mod">
          <ac:chgData name="Aniket Chhabra" userId="598e0514-bef3-4e71-b6aa-f2edd6441cff" providerId="ADAL" clId="{20507036-04E5-4E4B-91EC-88C0A29A7123}" dt="2022-08-14T03:45:27.682" v="167"/>
          <ac:inkMkLst>
            <pc:docMk/>
            <pc:sldMk cId="2829280395" sldId="297"/>
            <ac:inkMk id="27" creationId="{5806F02D-6550-F75F-9A4D-006AAB7B2E5D}"/>
          </ac:inkMkLst>
        </pc:inkChg>
        <pc:inkChg chg="add del mod">
          <ac:chgData name="Aniket Chhabra" userId="598e0514-bef3-4e71-b6aa-f2edd6441cff" providerId="ADAL" clId="{20507036-04E5-4E4B-91EC-88C0A29A7123}" dt="2022-08-14T03:45:27.681" v="162"/>
          <ac:inkMkLst>
            <pc:docMk/>
            <pc:sldMk cId="2829280395" sldId="297"/>
            <ac:inkMk id="28" creationId="{C64586F8-1C04-6FBC-5235-AC3982A331E3}"/>
          </ac:inkMkLst>
        </pc:inkChg>
        <pc:inkChg chg="add del mod">
          <ac:chgData name="Aniket Chhabra" userId="598e0514-bef3-4e71-b6aa-f2edd6441cff" providerId="ADAL" clId="{20507036-04E5-4E4B-91EC-88C0A29A7123}" dt="2022-08-14T03:45:27.679" v="155"/>
          <ac:inkMkLst>
            <pc:docMk/>
            <pc:sldMk cId="2829280395" sldId="297"/>
            <ac:inkMk id="29" creationId="{3BB6187A-E015-D202-823E-593E965C1AF4}"/>
          </ac:inkMkLst>
        </pc:inkChg>
        <pc:inkChg chg="add del mod">
          <ac:chgData name="Aniket Chhabra" userId="598e0514-bef3-4e71-b6aa-f2edd6441cff" providerId="ADAL" clId="{20507036-04E5-4E4B-91EC-88C0A29A7123}" dt="2022-08-14T03:45:27.683" v="172"/>
          <ac:inkMkLst>
            <pc:docMk/>
            <pc:sldMk cId="2829280395" sldId="297"/>
            <ac:inkMk id="31" creationId="{9C888CE3-3BC4-1F23-595E-25965C422C3D}"/>
          </ac:inkMkLst>
        </pc:inkChg>
        <pc:inkChg chg="add del mod">
          <ac:chgData name="Aniket Chhabra" userId="598e0514-bef3-4e71-b6aa-f2edd6441cff" providerId="ADAL" clId="{20507036-04E5-4E4B-91EC-88C0A29A7123}" dt="2022-08-14T03:45:27.682" v="170"/>
          <ac:inkMkLst>
            <pc:docMk/>
            <pc:sldMk cId="2829280395" sldId="297"/>
            <ac:inkMk id="32" creationId="{D88F676A-B886-039C-FB69-645C9486C1B7}"/>
          </ac:inkMkLst>
        </pc:inkChg>
        <pc:inkChg chg="add del mod">
          <ac:chgData name="Aniket Chhabra" userId="598e0514-bef3-4e71-b6aa-f2edd6441cff" providerId="ADAL" clId="{20507036-04E5-4E4B-91EC-88C0A29A7123}" dt="2022-08-14T03:45:27.678" v="153"/>
          <ac:inkMkLst>
            <pc:docMk/>
            <pc:sldMk cId="2829280395" sldId="297"/>
            <ac:inkMk id="34" creationId="{5236C43E-C21A-5F1F-2695-4ABE6B9D776D}"/>
          </ac:inkMkLst>
        </pc:inkChg>
        <pc:inkChg chg="add mod">
          <ac:chgData name="Aniket Chhabra" userId="598e0514-bef3-4e71-b6aa-f2edd6441cff" providerId="ADAL" clId="{20507036-04E5-4E4B-91EC-88C0A29A7123}" dt="2022-08-14T03:46:27.971" v="175"/>
          <ac:inkMkLst>
            <pc:docMk/>
            <pc:sldMk cId="2829280395" sldId="297"/>
            <ac:inkMk id="36" creationId="{E00B82D5-2761-DAE2-76CD-C38D7EE6C173}"/>
          </ac:inkMkLst>
        </pc:inkChg>
        <pc:inkChg chg="add mod">
          <ac:chgData name="Aniket Chhabra" userId="598e0514-bef3-4e71-b6aa-f2edd6441cff" providerId="ADAL" clId="{20507036-04E5-4E4B-91EC-88C0A29A7123}" dt="2022-08-14T03:46:27.971" v="175"/>
          <ac:inkMkLst>
            <pc:docMk/>
            <pc:sldMk cId="2829280395" sldId="297"/>
            <ac:inkMk id="37" creationId="{5CAE07F1-1E94-6EF8-10F5-3CCC9D9B7EF8}"/>
          </ac:inkMkLst>
        </pc:inkChg>
        <pc:inkChg chg="add">
          <ac:chgData name="Aniket Chhabra" userId="598e0514-bef3-4e71-b6aa-f2edd6441cff" providerId="ADAL" clId="{20507036-04E5-4E4B-91EC-88C0A29A7123}" dt="2022-08-14T03:46:52.433" v="176" actId="9405"/>
          <ac:inkMkLst>
            <pc:docMk/>
            <pc:sldMk cId="2829280395" sldId="297"/>
            <ac:inkMk id="39" creationId="{955998FF-98BD-C1EB-2B51-0D798A0FC86F}"/>
          </ac:inkMkLst>
        </pc:inkChg>
        <pc:inkChg chg="add mod">
          <ac:chgData name="Aniket Chhabra" userId="598e0514-bef3-4e71-b6aa-f2edd6441cff" providerId="ADAL" clId="{20507036-04E5-4E4B-91EC-88C0A29A7123}" dt="2022-08-14T03:47:04.051" v="182"/>
          <ac:inkMkLst>
            <pc:docMk/>
            <pc:sldMk cId="2829280395" sldId="297"/>
            <ac:inkMk id="40" creationId="{8BCECC57-08A0-52BF-5AFC-0C941CEE9C9A}"/>
          </ac:inkMkLst>
        </pc:inkChg>
        <pc:inkChg chg="add mod">
          <ac:chgData name="Aniket Chhabra" userId="598e0514-bef3-4e71-b6aa-f2edd6441cff" providerId="ADAL" clId="{20507036-04E5-4E4B-91EC-88C0A29A7123}" dt="2022-08-14T03:47:04.051" v="182"/>
          <ac:inkMkLst>
            <pc:docMk/>
            <pc:sldMk cId="2829280395" sldId="297"/>
            <ac:inkMk id="41" creationId="{91043814-7941-D26D-8F98-2801245A7FB9}"/>
          </ac:inkMkLst>
        </pc:inkChg>
        <pc:inkChg chg="add mod">
          <ac:chgData name="Aniket Chhabra" userId="598e0514-bef3-4e71-b6aa-f2edd6441cff" providerId="ADAL" clId="{20507036-04E5-4E4B-91EC-88C0A29A7123}" dt="2022-08-14T03:47:04.051" v="182"/>
          <ac:inkMkLst>
            <pc:docMk/>
            <pc:sldMk cId="2829280395" sldId="297"/>
            <ac:inkMk id="42" creationId="{56E40D6D-0725-DDD3-5C08-648672358BCD}"/>
          </ac:inkMkLst>
        </pc:inkChg>
        <pc:inkChg chg="add mod">
          <ac:chgData name="Aniket Chhabra" userId="598e0514-bef3-4e71-b6aa-f2edd6441cff" providerId="ADAL" clId="{20507036-04E5-4E4B-91EC-88C0A29A7123}" dt="2022-08-14T03:47:04.051" v="182"/>
          <ac:inkMkLst>
            <pc:docMk/>
            <pc:sldMk cId="2829280395" sldId="297"/>
            <ac:inkMk id="43" creationId="{7E725CDB-D04B-D250-A3EE-C46D19C45E58}"/>
          </ac:inkMkLst>
        </pc:inkChg>
        <pc:inkChg chg="add mod">
          <ac:chgData name="Aniket Chhabra" userId="598e0514-bef3-4e71-b6aa-f2edd6441cff" providerId="ADAL" clId="{20507036-04E5-4E4B-91EC-88C0A29A7123}" dt="2022-08-14T03:47:04.051" v="182"/>
          <ac:inkMkLst>
            <pc:docMk/>
            <pc:sldMk cId="2829280395" sldId="297"/>
            <ac:inkMk id="44" creationId="{577FA174-498E-9197-8F40-E8A87B04E5A9}"/>
          </ac:inkMkLst>
        </pc:inkChg>
        <pc:inkChg chg="add mod">
          <ac:chgData name="Aniket Chhabra" userId="598e0514-bef3-4e71-b6aa-f2edd6441cff" providerId="ADAL" clId="{20507036-04E5-4E4B-91EC-88C0A29A7123}" dt="2022-08-14T03:47:06.545" v="188"/>
          <ac:inkMkLst>
            <pc:docMk/>
            <pc:sldMk cId="2829280395" sldId="297"/>
            <ac:inkMk id="46" creationId="{67A43C5D-D883-A941-C40E-6E5F74D5A404}"/>
          </ac:inkMkLst>
        </pc:inkChg>
        <pc:inkChg chg="add mod">
          <ac:chgData name="Aniket Chhabra" userId="598e0514-bef3-4e71-b6aa-f2edd6441cff" providerId="ADAL" clId="{20507036-04E5-4E4B-91EC-88C0A29A7123}" dt="2022-08-14T03:47:06.545" v="188"/>
          <ac:inkMkLst>
            <pc:docMk/>
            <pc:sldMk cId="2829280395" sldId="297"/>
            <ac:inkMk id="47" creationId="{C5FC1E60-7875-E000-6C9D-2F95C1204FC9}"/>
          </ac:inkMkLst>
        </pc:inkChg>
        <pc:inkChg chg="add mod">
          <ac:chgData name="Aniket Chhabra" userId="598e0514-bef3-4e71-b6aa-f2edd6441cff" providerId="ADAL" clId="{20507036-04E5-4E4B-91EC-88C0A29A7123}" dt="2022-08-14T03:47:06.545" v="188"/>
          <ac:inkMkLst>
            <pc:docMk/>
            <pc:sldMk cId="2829280395" sldId="297"/>
            <ac:inkMk id="48" creationId="{E5BEE8F6-5571-0203-D270-0F38E1BC8BC7}"/>
          </ac:inkMkLst>
        </pc:inkChg>
        <pc:inkChg chg="add mod">
          <ac:chgData name="Aniket Chhabra" userId="598e0514-bef3-4e71-b6aa-f2edd6441cff" providerId="ADAL" clId="{20507036-04E5-4E4B-91EC-88C0A29A7123}" dt="2022-08-14T03:47:06.545" v="188"/>
          <ac:inkMkLst>
            <pc:docMk/>
            <pc:sldMk cId="2829280395" sldId="297"/>
            <ac:inkMk id="49" creationId="{6F1C8471-2987-F212-F251-BE7EBDC03165}"/>
          </ac:inkMkLst>
        </pc:inkChg>
        <pc:inkChg chg="add mod">
          <ac:chgData name="Aniket Chhabra" userId="598e0514-bef3-4e71-b6aa-f2edd6441cff" providerId="ADAL" clId="{20507036-04E5-4E4B-91EC-88C0A29A7123}" dt="2022-08-14T03:47:06.545" v="188"/>
          <ac:inkMkLst>
            <pc:docMk/>
            <pc:sldMk cId="2829280395" sldId="297"/>
            <ac:inkMk id="50" creationId="{B0073683-5A38-6744-1F0C-FE8B93786140}"/>
          </ac:inkMkLst>
        </pc:inkChg>
        <pc:inkChg chg="add">
          <ac:chgData name="Aniket Chhabra" userId="598e0514-bef3-4e71-b6aa-f2edd6441cff" providerId="ADAL" clId="{20507036-04E5-4E4B-91EC-88C0A29A7123}" dt="2022-08-14T03:47:07.776" v="189" actId="9405"/>
          <ac:inkMkLst>
            <pc:docMk/>
            <pc:sldMk cId="2829280395" sldId="297"/>
            <ac:inkMk id="52" creationId="{A2D941A4-C45E-3607-72E3-92DF61DC4237}"/>
          </ac:inkMkLst>
        </pc:inkChg>
        <pc:inkChg chg="add mod">
          <ac:chgData name="Aniket Chhabra" userId="598e0514-bef3-4e71-b6aa-f2edd6441cff" providerId="ADAL" clId="{20507036-04E5-4E4B-91EC-88C0A29A7123}" dt="2022-08-14T03:47:11.360" v="194"/>
          <ac:inkMkLst>
            <pc:docMk/>
            <pc:sldMk cId="2829280395" sldId="297"/>
            <ac:inkMk id="53" creationId="{543C44F2-C9DE-0E54-6631-D2C3D76AE91E}"/>
          </ac:inkMkLst>
        </pc:inkChg>
        <pc:inkChg chg="add mod">
          <ac:chgData name="Aniket Chhabra" userId="598e0514-bef3-4e71-b6aa-f2edd6441cff" providerId="ADAL" clId="{20507036-04E5-4E4B-91EC-88C0A29A7123}" dt="2022-08-14T03:47:11.360" v="194"/>
          <ac:inkMkLst>
            <pc:docMk/>
            <pc:sldMk cId="2829280395" sldId="297"/>
            <ac:inkMk id="54" creationId="{4F62F1DC-4A5C-702E-5DE2-9A04FE18E4CF}"/>
          </ac:inkMkLst>
        </pc:inkChg>
        <pc:inkChg chg="add mod">
          <ac:chgData name="Aniket Chhabra" userId="598e0514-bef3-4e71-b6aa-f2edd6441cff" providerId="ADAL" clId="{20507036-04E5-4E4B-91EC-88C0A29A7123}" dt="2022-08-14T03:47:11.360" v="194"/>
          <ac:inkMkLst>
            <pc:docMk/>
            <pc:sldMk cId="2829280395" sldId="297"/>
            <ac:inkMk id="55" creationId="{3954AF04-9840-8AEA-17A1-9B4D746BC3AF}"/>
          </ac:inkMkLst>
        </pc:inkChg>
        <pc:inkChg chg="add mod">
          <ac:chgData name="Aniket Chhabra" userId="598e0514-bef3-4e71-b6aa-f2edd6441cff" providerId="ADAL" clId="{20507036-04E5-4E4B-91EC-88C0A29A7123}" dt="2022-08-14T03:47:11.360" v="194"/>
          <ac:inkMkLst>
            <pc:docMk/>
            <pc:sldMk cId="2829280395" sldId="297"/>
            <ac:inkMk id="56" creationId="{5E805167-713E-261A-74A2-3D1D06FE69C8}"/>
          </ac:inkMkLst>
        </pc:inkChg>
        <pc:inkChg chg="add mod">
          <ac:chgData name="Aniket Chhabra" userId="598e0514-bef3-4e71-b6aa-f2edd6441cff" providerId="ADAL" clId="{20507036-04E5-4E4B-91EC-88C0A29A7123}" dt="2022-08-14T03:47:18.372" v="197"/>
          <ac:inkMkLst>
            <pc:docMk/>
            <pc:sldMk cId="2829280395" sldId="297"/>
            <ac:inkMk id="58" creationId="{84B2F4D9-828F-DDD2-6FE7-07D597295280}"/>
          </ac:inkMkLst>
        </pc:inkChg>
        <pc:inkChg chg="add mod">
          <ac:chgData name="Aniket Chhabra" userId="598e0514-bef3-4e71-b6aa-f2edd6441cff" providerId="ADAL" clId="{20507036-04E5-4E4B-91EC-88C0A29A7123}" dt="2022-08-14T03:47:18.372" v="197"/>
          <ac:inkMkLst>
            <pc:docMk/>
            <pc:sldMk cId="2829280395" sldId="297"/>
            <ac:inkMk id="59" creationId="{A91E9353-9C4C-D364-CC70-A472326C7CA1}"/>
          </ac:inkMkLst>
        </pc:inkChg>
        <pc:inkChg chg="add mod">
          <ac:chgData name="Aniket Chhabra" userId="598e0514-bef3-4e71-b6aa-f2edd6441cff" providerId="ADAL" clId="{20507036-04E5-4E4B-91EC-88C0A29A7123}" dt="2022-08-14T03:48:02.219" v="212"/>
          <ac:inkMkLst>
            <pc:docMk/>
            <pc:sldMk cId="2829280395" sldId="297"/>
            <ac:inkMk id="61" creationId="{180DB9B1-25DB-8424-1A9B-2C163C414E82}"/>
          </ac:inkMkLst>
        </pc:inkChg>
        <pc:inkChg chg="add mod">
          <ac:chgData name="Aniket Chhabra" userId="598e0514-bef3-4e71-b6aa-f2edd6441cff" providerId="ADAL" clId="{20507036-04E5-4E4B-91EC-88C0A29A7123}" dt="2022-08-14T03:48:02.219" v="212"/>
          <ac:inkMkLst>
            <pc:docMk/>
            <pc:sldMk cId="2829280395" sldId="297"/>
            <ac:inkMk id="62" creationId="{38EF4A76-0B49-B855-BDF0-6575075FC8DD}"/>
          </ac:inkMkLst>
        </pc:inkChg>
        <pc:inkChg chg="add mod">
          <ac:chgData name="Aniket Chhabra" userId="598e0514-bef3-4e71-b6aa-f2edd6441cff" providerId="ADAL" clId="{20507036-04E5-4E4B-91EC-88C0A29A7123}" dt="2022-08-14T03:48:02.219" v="212"/>
          <ac:inkMkLst>
            <pc:docMk/>
            <pc:sldMk cId="2829280395" sldId="297"/>
            <ac:inkMk id="63" creationId="{DB5E25BE-7993-4F17-2EE7-7E981ED0728D}"/>
          </ac:inkMkLst>
        </pc:inkChg>
        <pc:inkChg chg="add mod">
          <ac:chgData name="Aniket Chhabra" userId="598e0514-bef3-4e71-b6aa-f2edd6441cff" providerId="ADAL" clId="{20507036-04E5-4E4B-91EC-88C0A29A7123}" dt="2022-08-14T03:48:02.219" v="212"/>
          <ac:inkMkLst>
            <pc:docMk/>
            <pc:sldMk cId="2829280395" sldId="297"/>
            <ac:inkMk id="64" creationId="{CB39D67F-38CF-92AC-D2B1-8AEE063B6E03}"/>
          </ac:inkMkLst>
        </pc:inkChg>
        <pc:inkChg chg="add mod">
          <ac:chgData name="Aniket Chhabra" userId="598e0514-bef3-4e71-b6aa-f2edd6441cff" providerId="ADAL" clId="{20507036-04E5-4E4B-91EC-88C0A29A7123}" dt="2022-08-14T03:48:02.219" v="212"/>
          <ac:inkMkLst>
            <pc:docMk/>
            <pc:sldMk cId="2829280395" sldId="297"/>
            <ac:inkMk id="65" creationId="{F1A319D6-42B9-E22F-53A5-4152500088D6}"/>
          </ac:inkMkLst>
        </pc:inkChg>
        <pc:inkChg chg="add mod">
          <ac:chgData name="Aniket Chhabra" userId="598e0514-bef3-4e71-b6aa-f2edd6441cff" providerId="ADAL" clId="{20507036-04E5-4E4B-91EC-88C0A29A7123}" dt="2022-08-14T03:48:02.219" v="212"/>
          <ac:inkMkLst>
            <pc:docMk/>
            <pc:sldMk cId="2829280395" sldId="297"/>
            <ac:inkMk id="66" creationId="{F2DD4DBD-94FA-B0CC-1583-7D156590B316}"/>
          </ac:inkMkLst>
        </pc:inkChg>
        <pc:inkChg chg="add mod">
          <ac:chgData name="Aniket Chhabra" userId="598e0514-bef3-4e71-b6aa-f2edd6441cff" providerId="ADAL" clId="{20507036-04E5-4E4B-91EC-88C0A29A7123}" dt="2022-08-14T03:48:02.219" v="212"/>
          <ac:inkMkLst>
            <pc:docMk/>
            <pc:sldMk cId="2829280395" sldId="297"/>
            <ac:inkMk id="67" creationId="{4A3367CB-4416-6DC1-FDC1-C7D68AB66423}"/>
          </ac:inkMkLst>
        </pc:inkChg>
        <pc:inkChg chg="add">
          <ac:chgData name="Aniket Chhabra" userId="598e0514-bef3-4e71-b6aa-f2edd6441cff" providerId="ADAL" clId="{20507036-04E5-4E4B-91EC-88C0A29A7123}" dt="2022-08-14T03:47:37.146" v="206" actId="9405"/>
          <ac:inkMkLst>
            <pc:docMk/>
            <pc:sldMk cId="2829280395" sldId="297"/>
            <ac:inkMk id="69" creationId="{E414E4DF-C9A9-169B-704B-FD2B0E04A08A}"/>
          </ac:inkMkLst>
        </pc:inkChg>
        <pc:inkChg chg="add mod">
          <ac:chgData name="Aniket Chhabra" userId="598e0514-bef3-4e71-b6aa-f2edd6441cff" providerId="ADAL" clId="{20507036-04E5-4E4B-91EC-88C0A29A7123}" dt="2022-08-14T03:48:02.219" v="212"/>
          <ac:inkMkLst>
            <pc:docMk/>
            <pc:sldMk cId="2829280395" sldId="297"/>
            <ac:inkMk id="70" creationId="{7A859950-133F-EFB9-DC5C-0DEB32A72372}"/>
          </ac:inkMkLst>
        </pc:inkChg>
        <pc:inkChg chg="add mod">
          <ac:chgData name="Aniket Chhabra" userId="598e0514-bef3-4e71-b6aa-f2edd6441cff" providerId="ADAL" clId="{20507036-04E5-4E4B-91EC-88C0A29A7123}" dt="2022-08-14T03:48:02.219" v="212"/>
          <ac:inkMkLst>
            <pc:docMk/>
            <pc:sldMk cId="2829280395" sldId="297"/>
            <ac:inkMk id="71" creationId="{08EA6AD3-691B-5961-3DA5-B13E37FD7754}"/>
          </ac:inkMkLst>
        </pc:inkChg>
        <pc:inkChg chg="add">
          <ac:chgData name="Aniket Chhabra" userId="598e0514-bef3-4e71-b6aa-f2edd6441cff" providerId="ADAL" clId="{20507036-04E5-4E4B-91EC-88C0A29A7123}" dt="2022-08-14T03:48:00.902" v="210" actId="9405"/>
          <ac:inkMkLst>
            <pc:docMk/>
            <pc:sldMk cId="2829280395" sldId="297"/>
            <ac:inkMk id="73" creationId="{82CEFB69-F69A-5FFA-57CD-034E327A5025}"/>
          </ac:inkMkLst>
        </pc:inkChg>
        <pc:inkChg chg="add mod">
          <ac:chgData name="Aniket Chhabra" userId="598e0514-bef3-4e71-b6aa-f2edd6441cff" providerId="ADAL" clId="{20507036-04E5-4E4B-91EC-88C0A29A7123}" dt="2022-08-14T03:48:02.219" v="212"/>
          <ac:inkMkLst>
            <pc:docMk/>
            <pc:sldMk cId="2829280395" sldId="297"/>
            <ac:inkMk id="74" creationId="{E8A567B3-24B4-FFFC-5762-AA7DB575965D}"/>
          </ac:inkMkLst>
        </pc:inkChg>
        <pc:inkChg chg="add mod">
          <ac:chgData name="Aniket Chhabra" userId="598e0514-bef3-4e71-b6aa-f2edd6441cff" providerId="ADAL" clId="{20507036-04E5-4E4B-91EC-88C0A29A7123}" dt="2022-08-14T03:48:11.605" v="216"/>
          <ac:inkMkLst>
            <pc:docMk/>
            <pc:sldMk cId="2829280395" sldId="297"/>
            <ac:inkMk id="76" creationId="{E2FA9931-CA30-F706-0291-22D819960DB8}"/>
          </ac:inkMkLst>
        </pc:inkChg>
        <pc:inkChg chg="add mod">
          <ac:chgData name="Aniket Chhabra" userId="598e0514-bef3-4e71-b6aa-f2edd6441cff" providerId="ADAL" clId="{20507036-04E5-4E4B-91EC-88C0A29A7123}" dt="2022-08-14T03:48:11.605" v="216"/>
          <ac:inkMkLst>
            <pc:docMk/>
            <pc:sldMk cId="2829280395" sldId="297"/>
            <ac:inkMk id="77" creationId="{9D1A5033-0308-7E44-6256-24F2319BAAED}"/>
          </ac:inkMkLst>
        </pc:inkChg>
        <pc:inkChg chg="add mod">
          <ac:chgData name="Aniket Chhabra" userId="598e0514-bef3-4e71-b6aa-f2edd6441cff" providerId="ADAL" clId="{20507036-04E5-4E4B-91EC-88C0A29A7123}" dt="2022-08-14T03:48:11.605" v="216"/>
          <ac:inkMkLst>
            <pc:docMk/>
            <pc:sldMk cId="2829280395" sldId="297"/>
            <ac:inkMk id="78" creationId="{62F9BC74-1F63-7770-4DDC-5D180D580436}"/>
          </ac:inkMkLst>
        </pc:inkChg>
        <pc:inkChg chg="add mod">
          <ac:chgData name="Aniket Chhabra" userId="598e0514-bef3-4e71-b6aa-f2edd6441cff" providerId="ADAL" clId="{20507036-04E5-4E4B-91EC-88C0A29A7123}" dt="2022-08-14T03:48:27.059" v="220"/>
          <ac:inkMkLst>
            <pc:docMk/>
            <pc:sldMk cId="2829280395" sldId="297"/>
            <ac:inkMk id="80" creationId="{E6571BF9-97B8-9C60-52B4-6798CB809980}"/>
          </ac:inkMkLst>
        </pc:inkChg>
        <pc:inkChg chg="add mod">
          <ac:chgData name="Aniket Chhabra" userId="598e0514-bef3-4e71-b6aa-f2edd6441cff" providerId="ADAL" clId="{20507036-04E5-4E4B-91EC-88C0A29A7123}" dt="2022-08-14T03:48:27.059" v="220"/>
          <ac:inkMkLst>
            <pc:docMk/>
            <pc:sldMk cId="2829280395" sldId="297"/>
            <ac:inkMk id="81" creationId="{543DDD46-E3F8-B71C-D35E-EE1727B072A0}"/>
          </ac:inkMkLst>
        </pc:inkChg>
        <pc:inkChg chg="add mod">
          <ac:chgData name="Aniket Chhabra" userId="598e0514-bef3-4e71-b6aa-f2edd6441cff" providerId="ADAL" clId="{20507036-04E5-4E4B-91EC-88C0A29A7123}" dt="2022-08-14T03:48:27.059" v="220"/>
          <ac:inkMkLst>
            <pc:docMk/>
            <pc:sldMk cId="2829280395" sldId="297"/>
            <ac:inkMk id="82" creationId="{8422189A-9656-324E-5F5B-826DEA17495B}"/>
          </ac:inkMkLst>
        </pc:inkChg>
        <pc:inkChg chg="add mod">
          <ac:chgData name="Aniket Chhabra" userId="598e0514-bef3-4e71-b6aa-f2edd6441cff" providerId="ADAL" clId="{20507036-04E5-4E4B-91EC-88C0A29A7123}" dt="2022-08-14T03:48:35.885" v="240"/>
          <ac:inkMkLst>
            <pc:docMk/>
            <pc:sldMk cId="2829280395" sldId="297"/>
            <ac:inkMk id="84" creationId="{F8138DF3-83AA-2EBC-3087-C5187D23F55F}"/>
          </ac:inkMkLst>
        </pc:inkChg>
        <pc:inkChg chg="add mod">
          <ac:chgData name="Aniket Chhabra" userId="598e0514-bef3-4e71-b6aa-f2edd6441cff" providerId="ADAL" clId="{20507036-04E5-4E4B-91EC-88C0A29A7123}" dt="2022-08-14T03:48:35.885" v="240"/>
          <ac:inkMkLst>
            <pc:docMk/>
            <pc:sldMk cId="2829280395" sldId="297"/>
            <ac:inkMk id="85" creationId="{E2731619-6D33-7A24-684C-BD462255E25F}"/>
          </ac:inkMkLst>
        </pc:inkChg>
        <pc:inkChg chg="add mod">
          <ac:chgData name="Aniket Chhabra" userId="598e0514-bef3-4e71-b6aa-f2edd6441cff" providerId="ADAL" clId="{20507036-04E5-4E4B-91EC-88C0A29A7123}" dt="2022-08-14T03:48:35.885" v="240"/>
          <ac:inkMkLst>
            <pc:docMk/>
            <pc:sldMk cId="2829280395" sldId="297"/>
            <ac:inkMk id="86" creationId="{6C0C3B55-3C1D-1291-B951-233F0D18773D}"/>
          </ac:inkMkLst>
        </pc:inkChg>
        <pc:inkChg chg="add mod">
          <ac:chgData name="Aniket Chhabra" userId="598e0514-bef3-4e71-b6aa-f2edd6441cff" providerId="ADAL" clId="{20507036-04E5-4E4B-91EC-88C0A29A7123}" dt="2022-08-14T03:48:35.885" v="240"/>
          <ac:inkMkLst>
            <pc:docMk/>
            <pc:sldMk cId="2829280395" sldId="297"/>
            <ac:inkMk id="87" creationId="{37D1E635-9F40-0CCA-F01A-508CCABBFB99}"/>
          </ac:inkMkLst>
        </pc:inkChg>
        <pc:inkChg chg="add mod">
          <ac:chgData name="Aniket Chhabra" userId="598e0514-bef3-4e71-b6aa-f2edd6441cff" providerId="ADAL" clId="{20507036-04E5-4E4B-91EC-88C0A29A7123}" dt="2022-08-14T03:48:35.885" v="240"/>
          <ac:inkMkLst>
            <pc:docMk/>
            <pc:sldMk cId="2829280395" sldId="297"/>
            <ac:inkMk id="88" creationId="{D8687C69-F852-A4CF-2BE1-EF8A9F2EE794}"/>
          </ac:inkMkLst>
        </pc:inkChg>
        <pc:inkChg chg="add mod">
          <ac:chgData name="Aniket Chhabra" userId="598e0514-bef3-4e71-b6aa-f2edd6441cff" providerId="ADAL" clId="{20507036-04E5-4E4B-91EC-88C0A29A7123}" dt="2022-08-14T03:48:35.885" v="240"/>
          <ac:inkMkLst>
            <pc:docMk/>
            <pc:sldMk cId="2829280395" sldId="297"/>
            <ac:inkMk id="89" creationId="{93F94CD2-73F4-166D-14FE-31F6C832EC73}"/>
          </ac:inkMkLst>
        </pc:inkChg>
        <pc:inkChg chg="add mod">
          <ac:chgData name="Aniket Chhabra" userId="598e0514-bef3-4e71-b6aa-f2edd6441cff" providerId="ADAL" clId="{20507036-04E5-4E4B-91EC-88C0A29A7123}" dt="2022-08-14T03:48:35.885" v="240"/>
          <ac:inkMkLst>
            <pc:docMk/>
            <pc:sldMk cId="2829280395" sldId="297"/>
            <ac:inkMk id="90" creationId="{32B2DEF4-3303-CE00-DD27-AF7FC4A660F0}"/>
          </ac:inkMkLst>
        </pc:inkChg>
        <pc:inkChg chg="add mod">
          <ac:chgData name="Aniket Chhabra" userId="598e0514-bef3-4e71-b6aa-f2edd6441cff" providerId="ADAL" clId="{20507036-04E5-4E4B-91EC-88C0A29A7123}" dt="2022-08-14T03:48:35.885" v="240"/>
          <ac:inkMkLst>
            <pc:docMk/>
            <pc:sldMk cId="2829280395" sldId="297"/>
            <ac:inkMk id="91" creationId="{DA0A52AC-0F5D-F14B-C34F-99B2A9165350}"/>
          </ac:inkMkLst>
        </pc:inkChg>
        <pc:inkChg chg="add mod">
          <ac:chgData name="Aniket Chhabra" userId="598e0514-bef3-4e71-b6aa-f2edd6441cff" providerId="ADAL" clId="{20507036-04E5-4E4B-91EC-88C0A29A7123}" dt="2022-08-14T03:48:35.885" v="240"/>
          <ac:inkMkLst>
            <pc:docMk/>
            <pc:sldMk cId="2829280395" sldId="297"/>
            <ac:inkMk id="92" creationId="{C4CE9F4A-371E-51D9-5C34-A64E7AC2E5A7}"/>
          </ac:inkMkLst>
        </pc:inkChg>
        <pc:inkChg chg="add mod">
          <ac:chgData name="Aniket Chhabra" userId="598e0514-bef3-4e71-b6aa-f2edd6441cff" providerId="ADAL" clId="{20507036-04E5-4E4B-91EC-88C0A29A7123}" dt="2022-08-14T03:48:35.885" v="240"/>
          <ac:inkMkLst>
            <pc:docMk/>
            <pc:sldMk cId="2829280395" sldId="297"/>
            <ac:inkMk id="93" creationId="{716ADBC1-1B36-13C9-0860-294F6C83689F}"/>
          </ac:inkMkLst>
        </pc:inkChg>
        <pc:inkChg chg="add mod">
          <ac:chgData name="Aniket Chhabra" userId="598e0514-bef3-4e71-b6aa-f2edd6441cff" providerId="ADAL" clId="{20507036-04E5-4E4B-91EC-88C0A29A7123}" dt="2022-08-14T03:48:35.885" v="240"/>
          <ac:inkMkLst>
            <pc:docMk/>
            <pc:sldMk cId="2829280395" sldId="297"/>
            <ac:inkMk id="94" creationId="{7AC5EA00-3B1C-E9D4-ACCE-28A7BC7DD75F}"/>
          </ac:inkMkLst>
        </pc:inkChg>
        <pc:inkChg chg="add mod">
          <ac:chgData name="Aniket Chhabra" userId="598e0514-bef3-4e71-b6aa-f2edd6441cff" providerId="ADAL" clId="{20507036-04E5-4E4B-91EC-88C0A29A7123}" dt="2022-08-14T03:48:35.885" v="240"/>
          <ac:inkMkLst>
            <pc:docMk/>
            <pc:sldMk cId="2829280395" sldId="297"/>
            <ac:inkMk id="95" creationId="{ECD4DCD5-ACAB-7FF1-DB11-C70576B1E067}"/>
          </ac:inkMkLst>
        </pc:inkChg>
        <pc:inkChg chg="add mod">
          <ac:chgData name="Aniket Chhabra" userId="598e0514-bef3-4e71-b6aa-f2edd6441cff" providerId="ADAL" clId="{20507036-04E5-4E4B-91EC-88C0A29A7123}" dt="2022-08-14T03:48:35.885" v="240"/>
          <ac:inkMkLst>
            <pc:docMk/>
            <pc:sldMk cId="2829280395" sldId="297"/>
            <ac:inkMk id="96" creationId="{D44AD0D9-B5E8-ED24-1813-14750A40F4DB}"/>
          </ac:inkMkLst>
        </pc:inkChg>
        <pc:inkChg chg="add mod">
          <ac:chgData name="Aniket Chhabra" userId="598e0514-bef3-4e71-b6aa-f2edd6441cff" providerId="ADAL" clId="{20507036-04E5-4E4B-91EC-88C0A29A7123}" dt="2022-08-14T03:48:35.885" v="240"/>
          <ac:inkMkLst>
            <pc:docMk/>
            <pc:sldMk cId="2829280395" sldId="297"/>
            <ac:inkMk id="97" creationId="{83EFEAB4-70F5-07EA-0EF2-43AAFB0210DB}"/>
          </ac:inkMkLst>
        </pc:inkChg>
        <pc:inkChg chg="add mod">
          <ac:chgData name="Aniket Chhabra" userId="598e0514-bef3-4e71-b6aa-f2edd6441cff" providerId="ADAL" clId="{20507036-04E5-4E4B-91EC-88C0A29A7123}" dt="2022-08-14T03:48:35.885" v="240"/>
          <ac:inkMkLst>
            <pc:docMk/>
            <pc:sldMk cId="2829280395" sldId="297"/>
            <ac:inkMk id="98" creationId="{5DBA7E87-0C85-0B0D-4A71-9D74F9A8DF13}"/>
          </ac:inkMkLst>
        </pc:inkChg>
        <pc:inkChg chg="add mod">
          <ac:chgData name="Aniket Chhabra" userId="598e0514-bef3-4e71-b6aa-f2edd6441cff" providerId="ADAL" clId="{20507036-04E5-4E4B-91EC-88C0A29A7123}" dt="2022-08-14T03:48:35.885" v="240"/>
          <ac:inkMkLst>
            <pc:docMk/>
            <pc:sldMk cId="2829280395" sldId="297"/>
            <ac:inkMk id="99" creationId="{1F7F8E4E-05EB-054A-F587-F39F9F8EB09B}"/>
          </ac:inkMkLst>
        </pc:inkChg>
        <pc:inkChg chg="add mod">
          <ac:chgData name="Aniket Chhabra" userId="598e0514-bef3-4e71-b6aa-f2edd6441cff" providerId="ADAL" clId="{20507036-04E5-4E4B-91EC-88C0A29A7123}" dt="2022-08-14T03:48:35.885" v="240"/>
          <ac:inkMkLst>
            <pc:docMk/>
            <pc:sldMk cId="2829280395" sldId="297"/>
            <ac:inkMk id="100" creationId="{8A76FEE7-963F-023A-2819-DB78ED39200C}"/>
          </ac:inkMkLst>
        </pc:inkChg>
        <pc:inkChg chg="add mod">
          <ac:chgData name="Aniket Chhabra" userId="598e0514-bef3-4e71-b6aa-f2edd6441cff" providerId="ADAL" clId="{20507036-04E5-4E4B-91EC-88C0A29A7123}" dt="2022-08-14T03:48:35.885" v="240"/>
          <ac:inkMkLst>
            <pc:docMk/>
            <pc:sldMk cId="2829280395" sldId="297"/>
            <ac:inkMk id="101" creationId="{3D8A6F71-AD56-F64C-E8D5-6198370C3F65}"/>
          </ac:inkMkLst>
        </pc:inkChg>
        <pc:inkChg chg="add mod">
          <ac:chgData name="Aniket Chhabra" userId="598e0514-bef3-4e71-b6aa-f2edd6441cff" providerId="ADAL" clId="{20507036-04E5-4E4B-91EC-88C0A29A7123}" dt="2022-08-14T03:48:35.885" v="240"/>
          <ac:inkMkLst>
            <pc:docMk/>
            <pc:sldMk cId="2829280395" sldId="297"/>
            <ac:inkMk id="102" creationId="{71F189B0-0F99-CE72-53AA-E5BF15421A2E}"/>
          </ac:inkMkLst>
        </pc:inkChg>
        <pc:inkChg chg="add mod">
          <ac:chgData name="Aniket Chhabra" userId="598e0514-bef3-4e71-b6aa-f2edd6441cff" providerId="ADAL" clId="{20507036-04E5-4E4B-91EC-88C0A29A7123}" dt="2022-08-14T03:48:42.310" v="251"/>
          <ac:inkMkLst>
            <pc:docMk/>
            <pc:sldMk cId="2829280395" sldId="297"/>
            <ac:inkMk id="105" creationId="{F3EEC19D-2840-B364-572B-8C94F6B859A6}"/>
          </ac:inkMkLst>
        </pc:inkChg>
        <pc:inkChg chg="add mod">
          <ac:chgData name="Aniket Chhabra" userId="598e0514-bef3-4e71-b6aa-f2edd6441cff" providerId="ADAL" clId="{20507036-04E5-4E4B-91EC-88C0A29A7123}" dt="2022-08-14T03:48:42.310" v="251"/>
          <ac:inkMkLst>
            <pc:docMk/>
            <pc:sldMk cId="2829280395" sldId="297"/>
            <ac:inkMk id="106" creationId="{8E2A0424-241A-48E9-EC8A-2392A3B16B91}"/>
          </ac:inkMkLst>
        </pc:inkChg>
        <pc:inkChg chg="add mod">
          <ac:chgData name="Aniket Chhabra" userId="598e0514-bef3-4e71-b6aa-f2edd6441cff" providerId="ADAL" clId="{20507036-04E5-4E4B-91EC-88C0A29A7123}" dt="2022-08-14T03:48:42.310" v="251"/>
          <ac:inkMkLst>
            <pc:docMk/>
            <pc:sldMk cId="2829280395" sldId="297"/>
            <ac:inkMk id="107" creationId="{D2C0B157-F70A-6B5B-F7AB-DAA5E6F41F89}"/>
          </ac:inkMkLst>
        </pc:inkChg>
        <pc:inkChg chg="add mod">
          <ac:chgData name="Aniket Chhabra" userId="598e0514-bef3-4e71-b6aa-f2edd6441cff" providerId="ADAL" clId="{20507036-04E5-4E4B-91EC-88C0A29A7123}" dt="2022-08-14T03:48:42.310" v="251"/>
          <ac:inkMkLst>
            <pc:docMk/>
            <pc:sldMk cId="2829280395" sldId="297"/>
            <ac:inkMk id="108" creationId="{ADDBE8E1-3FFB-FE74-C0F9-0518921687FF}"/>
          </ac:inkMkLst>
        </pc:inkChg>
        <pc:inkChg chg="add mod">
          <ac:chgData name="Aniket Chhabra" userId="598e0514-bef3-4e71-b6aa-f2edd6441cff" providerId="ADAL" clId="{20507036-04E5-4E4B-91EC-88C0A29A7123}" dt="2022-08-14T03:48:42.310" v="251"/>
          <ac:inkMkLst>
            <pc:docMk/>
            <pc:sldMk cId="2829280395" sldId="297"/>
            <ac:inkMk id="109" creationId="{1DE130F7-8E81-F880-E159-5D2659B14BDB}"/>
          </ac:inkMkLst>
        </pc:inkChg>
        <pc:inkChg chg="add mod">
          <ac:chgData name="Aniket Chhabra" userId="598e0514-bef3-4e71-b6aa-f2edd6441cff" providerId="ADAL" clId="{20507036-04E5-4E4B-91EC-88C0A29A7123}" dt="2022-08-14T03:48:42.310" v="251"/>
          <ac:inkMkLst>
            <pc:docMk/>
            <pc:sldMk cId="2829280395" sldId="297"/>
            <ac:inkMk id="110" creationId="{94C3642C-F817-02B6-D5CB-2DB54BCCB459}"/>
          </ac:inkMkLst>
        </pc:inkChg>
        <pc:inkChg chg="add mod">
          <ac:chgData name="Aniket Chhabra" userId="598e0514-bef3-4e71-b6aa-f2edd6441cff" providerId="ADAL" clId="{20507036-04E5-4E4B-91EC-88C0A29A7123}" dt="2022-08-14T03:48:42.310" v="251"/>
          <ac:inkMkLst>
            <pc:docMk/>
            <pc:sldMk cId="2829280395" sldId="297"/>
            <ac:inkMk id="111" creationId="{5F6AFDF3-9E8D-70A6-1EEA-F3A307CCE887}"/>
          </ac:inkMkLst>
        </pc:inkChg>
        <pc:inkChg chg="add mod">
          <ac:chgData name="Aniket Chhabra" userId="598e0514-bef3-4e71-b6aa-f2edd6441cff" providerId="ADAL" clId="{20507036-04E5-4E4B-91EC-88C0A29A7123}" dt="2022-08-14T03:48:42.310" v="251"/>
          <ac:inkMkLst>
            <pc:docMk/>
            <pc:sldMk cId="2829280395" sldId="297"/>
            <ac:inkMk id="112" creationId="{C29E02D5-DA94-D733-7CFD-DF24149383CB}"/>
          </ac:inkMkLst>
        </pc:inkChg>
        <pc:inkChg chg="add mod">
          <ac:chgData name="Aniket Chhabra" userId="598e0514-bef3-4e71-b6aa-f2edd6441cff" providerId="ADAL" clId="{20507036-04E5-4E4B-91EC-88C0A29A7123}" dt="2022-08-14T03:48:42.310" v="251"/>
          <ac:inkMkLst>
            <pc:docMk/>
            <pc:sldMk cId="2829280395" sldId="297"/>
            <ac:inkMk id="113" creationId="{B29A10A2-4BAD-BDCB-184E-B924F1F121D9}"/>
          </ac:inkMkLst>
        </pc:inkChg>
        <pc:inkChg chg="add mod">
          <ac:chgData name="Aniket Chhabra" userId="598e0514-bef3-4e71-b6aa-f2edd6441cff" providerId="ADAL" clId="{20507036-04E5-4E4B-91EC-88C0A29A7123}" dt="2022-08-14T03:48:42.310" v="251"/>
          <ac:inkMkLst>
            <pc:docMk/>
            <pc:sldMk cId="2829280395" sldId="297"/>
            <ac:inkMk id="114" creationId="{58332DEE-E246-CE68-0699-A879188C1F3B}"/>
          </ac:inkMkLst>
        </pc:inkChg>
        <pc:inkChg chg="add mod">
          <ac:chgData name="Aniket Chhabra" userId="598e0514-bef3-4e71-b6aa-f2edd6441cff" providerId="ADAL" clId="{20507036-04E5-4E4B-91EC-88C0A29A7123}" dt="2022-08-14T03:48:57.970" v="265"/>
          <ac:inkMkLst>
            <pc:docMk/>
            <pc:sldMk cId="2829280395" sldId="297"/>
            <ac:inkMk id="117" creationId="{B352EE51-534E-D82F-9612-6A0F8FAB4890}"/>
          </ac:inkMkLst>
        </pc:inkChg>
        <pc:inkChg chg="add mod">
          <ac:chgData name="Aniket Chhabra" userId="598e0514-bef3-4e71-b6aa-f2edd6441cff" providerId="ADAL" clId="{20507036-04E5-4E4B-91EC-88C0A29A7123}" dt="2022-08-14T03:48:57.970" v="265"/>
          <ac:inkMkLst>
            <pc:docMk/>
            <pc:sldMk cId="2829280395" sldId="297"/>
            <ac:inkMk id="118" creationId="{BF182EAF-F272-9D25-E568-4C3CEF852347}"/>
          </ac:inkMkLst>
        </pc:inkChg>
        <pc:inkChg chg="add mod">
          <ac:chgData name="Aniket Chhabra" userId="598e0514-bef3-4e71-b6aa-f2edd6441cff" providerId="ADAL" clId="{20507036-04E5-4E4B-91EC-88C0A29A7123}" dt="2022-08-14T03:48:57.970" v="265"/>
          <ac:inkMkLst>
            <pc:docMk/>
            <pc:sldMk cId="2829280395" sldId="297"/>
            <ac:inkMk id="119" creationId="{5E878535-CB71-5A97-9E1A-CB6C281B7809}"/>
          </ac:inkMkLst>
        </pc:inkChg>
        <pc:inkChg chg="add mod">
          <ac:chgData name="Aniket Chhabra" userId="598e0514-bef3-4e71-b6aa-f2edd6441cff" providerId="ADAL" clId="{20507036-04E5-4E4B-91EC-88C0A29A7123}" dt="2022-08-14T03:48:57.970" v="265"/>
          <ac:inkMkLst>
            <pc:docMk/>
            <pc:sldMk cId="2829280395" sldId="297"/>
            <ac:inkMk id="120" creationId="{5D05DB63-F092-F8E9-3585-56CF0DE8CD77}"/>
          </ac:inkMkLst>
        </pc:inkChg>
        <pc:inkChg chg="add mod">
          <ac:chgData name="Aniket Chhabra" userId="598e0514-bef3-4e71-b6aa-f2edd6441cff" providerId="ADAL" clId="{20507036-04E5-4E4B-91EC-88C0A29A7123}" dt="2022-08-14T03:48:57.970" v="265"/>
          <ac:inkMkLst>
            <pc:docMk/>
            <pc:sldMk cId="2829280395" sldId="297"/>
            <ac:inkMk id="121" creationId="{BE160D16-C9DF-3BFF-C08F-EF5CDCEAC65F}"/>
          </ac:inkMkLst>
        </pc:inkChg>
        <pc:inkChg chg="add mod">
          <ac:chgData name="Aniket Chhabra" userId="598e0514-bef3-4e71-b6aa-f2edd6441cff" providerId="ADAL" clId="{20507036-04E5-4E4B-91EC-88C0A29A7123}" dt="2022-08-14T03:48:57.970" v="265"/>
          <ac:inkMkLst>
            <pc:docMk/>
            <pc:sldMk cId="2829280395" sldId="297"/>
            <ac:inkMk id="122" creationId="{986C9738-CB1F-57CD-8F05-74F84F0A76A9}"/>
          </ac:inkMkLst>
        </pc:inkChg>
        <pc:inkChg chg="add mod">
          <ac:chgData name="Aniket Chhabra" userId="598e0514-bef3-4e71-b6aa-f2edd6441cff" providerId="ADAL" clId="{20507036-04E5-4E4B-91EC-88C0A29A7123}" dt="2022-08-14T03:48:57.970" v="265"/>
          <ac:inkMkLst>
            <pc:docMk/>
            <pc:sldMk cId="2829280395" sldId="297"/>
            <ac:inkMk id="123" creationId="{0779F6A4-25A9-9F10-C27D-229F6973C216}"/>
          </ac:inkMkLst>
        </pc:inkChg>
        <pc:inkChg chg="add mod">
          <ac:chgData name="Aniket Chhabra" userId="598e0514-bef3-4e71-b6aa-f2edd6441cff" providerId="ADAL" clId="{20507036-04E5-4E4B-91EC-88C0A29A7123}" dt="2022-08-14T03:48:57.970" v="265"/>
          <ac:inkMkLst>
            <pc:docMk/>
            <pc:sldMk cId="2829280395" sldId="297"/>
            <ac:inkMk id="124" creationId="{1804AD1C-D6E4-0377-A149-2F3145E707CB}"/>
          </ac:inkMkLst>
        </pc:inkChg>
        <pc:inkChg chg="add mod">
          <ac:chgData name="Aniket Chhabra" userId="598e0514-bef3-4e71-b6aa-f2edd6441cff" providerId="ADAL" clId="{20507036-04E5-4E4B-91EC-88C0A29A7123}" dt="2022-08-14T03:48:57.970" v="265"/>
          <ac:inkMkLst>
            <pc:docMk/>
            <pc:sldMk cId="2829280395" sldId="297"/>
            <ac:inkMk id="125" creationId="{66DBF2DB-8E6B-A68E-C869-7CED71D3BF6F}"/>
          </ac:inkMkLst>
        </pc:inkChg>
        <pc:inkChg chg="add mod">
          <ac:chgData name="Aniket Chhabra" userId="598e0514-bef3-4e71-b6aa-f2edd6441cff" providerId="ADAL" clId="{20507036-04E5-4E4B-91EC-88C0A29A7123}" dt="2022-08-14T03:48:57.970" v="265"/>
          <ac:inkMkLst>
            <pc:docMk/>
            <pc:sldMk cId="2829280395" sldId="297"/>
            <ac:inkMk id="126" creationId="{8E857B46-F4E8-4030-F860-0D8603E30E86}"/>
          </ac:inkMkLst>
        </pc:inkChg>
        <pc:inkChg chg="add mod">
          <ac:chgData name="Aniket Chhabra" userId="598e0514-bef3-4e71-b6aa-f2edd6441cff" providerId="ADAL" clId="{20507036-04E5-4E4B-91EC-88C0A29A7123}" dt="2022-08-14T03:48:57.970" v="265"/>
          <ac:inkMkLst>
            <pc:docMk/>
            <pc:sldMk cId="2829280395" sldId="297"/>
            <ac:inkMk id="127" creationId="{74C6F66E-44CB-4717-7ABB-2E7CFD94F75A}"/>
          </ac:inkMkLst>
        </pc:inkChg>
        <pc:inkChg chg="add mod">
          <ac:chgData name="Aniket Chhabra" userId="598e0514-bef3-4e71-b6aa-f2edd6441cff" providerId="ADAL" clId="{20507036-04E5-4E4B-91EC-88C0A29A7123}" dt="2022-08-14T03:48:57.970" v="265"/>
          <ac:inkMkLst>
            <pc:docMk/>
            <pc:sldMk cId="2829280395" sldId="297"/>
            <ac:inkMk id="128" creationId="{5426FEDE-8522-2B96-3171-08B502FC8DD1}"/>
          </ac:inkMkLst>
        </pc:inkChg>
        <pc:inkChg chg="add mod">
          <ac:chgData name="Aniket Chhabra" userId="598e0514-bef3-4e71-b6aa-f2edd6441cff" providerId="ADAL" clId="{20507036-04E5-4E4B-91EC-88C0A29A7123}" dt="2022-08-14T03:48:57.970" v="265"/>
          <ac:inkMkLst>
            <pc:docMk/>
            <pc:sldMk cId="2829280395" sldId="297"/>
            <ac:inkMk id="129" creationId="{1AEEC66C-AE60-D82F-C9F7-4286D3A0A279}"/>
          </ac:inkMkLst>
        </pc:inkChg>
      </pc:sldChg>
    </pc:docChg>
  </pc:docChgLst>
  <pc:docChgLst>
    <pc:chgData name="Aniket Chhabra" userId="598e0514-bef3-4e71-b6aa-f2edd6441cff" providerId="ADAL" clId="{E41BA8F8-8A76-44C7-A553-BD733ECBDCB8}"/>
    <pc:docChg chg="addSld modSld">
      <pc:chgData name="Aniket Chhabra" userId="598e0514-bef3-4e71-b6aa-f2edd6441cff" providerId="ADAL" clId="{E41BA8F8-8A76-44C7-A553-BD733ECBDCB8}" dt="2021-09-18T13:07:47.306" v="13" actId="9405"/>
      <pc:docMkLst>
        <pc:docMk/>
      </pc:docMkLst>
      <pc:sldChg chg="addSp modSp mod">
        <pc:chgData name="Aniket Chhabra" userId="598e0514-bef3-4e71-b6aa-f2edd6441cff" providerId="ADAL" clId="{E41BA8F8-8A76-44C7-A553-BD733ECBDCB8}" dt="2021-09-18T13:07:47.306" v="13" actId="9405"/>
        <pc:sldMkLst>
          <pc:docMk/>
          <pc:sldMk cId="1721444184" sldId="290"/>
        </pc:sldMkLst>
        <pc:grpChg chg="mod">
          <ac:chgData name="Aniket Chhabra" userId="598e0514-bef3-4e71-b6aa-f2edd6441cff" providerId="ADAL" clId="{E41BA8F8-8A76-44C7-A553-BD733ECBDCB8}" dt="2021-09-18T13:07:46.663" v="12"/>
          <ac:grpSpMkLst>
            <pc:docMk/>
            <pc:sldMk cId="1721444184" sldId="290"/>
            <ac:grpSpMk id="5" creationId="{41A03F35-B53E-4940-B798-03426631FFDA}"/>
          </ac:grpSpMkLst>
        </pc:grpChg>
        <pc:inkChg chg="add">
          <ac:chgData name="Aniket Chhabra" userId="598e0514-bef3-4e71-b6aa-f2edd6441cff" providerId="ADAL" clId="{E41BA8F8-8A76-44C7-A553-BD733ECBDCB8}" dt="2021-09-18T13:07:41.534" v="9" actId="9405"/>
          <ac:inkMkLst>
            <pc:docMk/>
            <pc:sldMk cId="1721444184" sldId="290"/>
            <ac:inkMk id="2" creationId="{9E8367EC-6186-4EE2-9EBA-9855C205431A}"/>
          </ac:inkMkLst>
        </pc:inkChg>
        <pc:inkChg chg="add mod">
          <ac:chgData name="Aniket Chhabra" userId="598e0514-bef3-4e71-b6aa-f2edd6441cff" providerId="ADAL" clId="{E41BA8F8-8A76-44C7-A553-BD733ECBDCB8}" dt="2021-09-18T13:07:46.663" v="12"/>
          <ac:inkMkLst>
            <pc:docMk/>
            <pc:sldMk cId="1721444184" sldId="290"/>
            <ac:inkMk id="3" creationId="{F39750DB-4871-4530-8BE6-3C7A9EBE81F0}"/>
          </ac:inkMkLst>
        </pc:inkChg>
        <pc:inkChg chg="add mod">
          <ac:chgData name="Aniket Chhabra" userId="598e0514-bef3-4e71-b6aa-f2edd6441cff" providerId="ADAL" clId="{E41BA8F8-8A76-44C7-A553-BD733ECBDCB8}" dt="2021-09-18T13:07:46.663" v="12"/>
          <ac:inkMkLst>
            <pc:docMk/>
            <pc:sldMk cId="1721444184" sldId="290"/>
            <ac:inkMk id="4" creationId="{D8C6AA49-BE97-4D0A-9617-610D5B37E860}"/>
          </ac:inkMkLst>
        </pc:inkChg>
        <pc:inkChg chg="add">
          <ac:chgData name="Aniket Chhabra" userId="598e0514-bef3-4e71-b6aa-f2edd6441cff" providerId="ADAL" clId="{E41BA8F8-8A76-44C7-A553-BD733ECBDCB8}" dt="2021-09-18T13:07:47.306" v="13" actId="9405"/>
          <ac:inkMkLst>
            <pc:docMk/>
            <pc:sldMk cId="1721444184" sldId="290"/>
            <ac:inkMk id="6" creationId="{9AC9AD0F-5B1C-4F5F-AA20-0627220BF353}"/>
          </ac:inkMkLst>
        </pc:inkChg>
      </pc:sldChg>
      <pc:sldChg chg="addSp modSp new add mod">
        <pc:chgData name="Aniket Chhabra" userId="598e0514-bef3-4e71-b6aa-f2edd6441cff" providerId="ADAL" clId="{E41BA8F8-8A76-44C7-A553-BD733ECBDCB8}" dt="2021-09-18T12:01:57.857" v="8" actId="14100"/>
        <pc:sldMkLst>
          <pc:docMk/>
          <pc:sldMk cId="2829280395" sldId="297"/>
        </pc:sldMkLst>
        <pc:picChg chg="add mod">
          <ac:chgData name="Aniket Chhabra" userId="598e0514-bef3-4e71-b6aa-f2edd6441cff" providerId="ADAL" clId="{E41BA8F8-8A76-44C7-A553-BD733ECBDCB8}" dt="2021-09-18T12:01:57.857" v="8" actId="14100"/>
          <ac:picMkLst>
            <pc:docMk/>
            <pc:sldMk cId="2829280395" sldId="297"/>
            <ac:picMk id="6" creationId="{909E913A-54C7-485E-959C-215C07864AE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01.12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65 28 9602,'-27'-9'3508,"4"1"-1799,8 4-1530,15-2-89,4 5-180,37 6-89,-16 1-1,18 4-180,-24-5-90,1 0 0,0-2-89,0 1-181,-1 0 0,-1-1-269,0 0-2069,-3-1 3058,7-1 0,-12 0 0,3-1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07.3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2 221 9961,'-2'-33'2789,"2"7"-2250,5 6 1,3 6 0,0-1 89,4 1 1,2-2 0,3 2-1,2 0 1,2 0 0,1 2-91,0 2-89,0 2 0,-1 2 0,-1 3-91,-1 1 1,-1 3 0,0 3-90,-1 2 0,-1 2-1,-2 2 1,0 3 0,-2 1-180,-1 1 90,-2 2-90,0-1-180,-1 1 0,-1-1-90,-2 0-270,0-1 1,-1-1-901,0 0-269,-1 4-449,0-2-3959,0 3 6027,-1-2 0,-1-9 0,0-1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7:09.7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270 338 10861,'3'-26'3238,"0"4"-2608,2 9 269,1 2-89,6 5-541,0 6 1,1 4 0,-3 6 0,-2 1-90,-1 0 0,-1 3 0,0 0-90,-2 1 0,0 0 0,-1 1-1,-1 1-89,-2 6 90,0-5-90,-1 5 90,-2-8-90,0-1 90,-2 0-90,-1-1 0,-2 0 90,0-2-90,-1-2 90,-1 0-90,-2-3 0,-4-1 0,-3-5 0,1-1 90,1-6-180,5-1 90,1-3 0,0-1 0,2-3 0,1-1 0,1-2-90,1-1 90,2 0 0,0-2-90,2 1 90,1 0 0,0-2 0,2 1 0,0-1 0,1-1 0,0 1-90,1 0 90,0 0 90,1 1-180,0-9 90,-1 7 90,1-5-90,-2 10 90,0 1-90,-1-5 0,-1 3 90,-4-3 90,-7 8-180,-7 9 90,0 7 0,-3 5 0,5 2-90,0 3 90,1 1-90,0 1 0,3 1 0,0 2 0,2 0 0,1 1 0,1 7 0,3-5 0,1 5-180,3-8 0,3-1-90,2 0-179,2 0-1,3 0-90,1-1 0,2-2-899,10 4 540,-5-6 89,8 2-89,-6-6-1,0-2-269,0-2-360,2-2 1529,-1-2 0,15-5 0,3-3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7:10.0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98 9062,'25'-13'3238,"-4"2"-2249,-5 3-449,-1 5 180,-4 5-271,1 5 1,-4 3-90,1 1 0,1-2 269,1-2-269,3-2-270,1-7 0,-2-4 0,-4-6-90,-5-3-270,-5-2 0,-6-2 1,0 5-181,-4 2-540,1 5-449,-7 1 630,-4 4-361,-1 1-719,1 3 1889,-1 4 0,1 0 0,-6 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7:10.3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0 13289,'-15'25'2699,"3"0"-1980,10-1-89,-1 4 0,2 3-181,1 4 1,1 1-90,1 4 0,2 1 180,4 23-361,-1-15 1,3 15-403,-3-20 313,1 0 0,-1-2-360,3 14-719,1-2 359,-2-5 91,0-11-2070,-3-10-5846,1-8 8455,1-8 0,-4-6 0,-1-11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7:10.7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16 411 8882,'-6'-32'2159,"1"4"-1710,2 12 271,1-1-450,3-5-90,1 4 0,4-4-90,2 7 90,3 0-180,3 1 179,3 0-179,3 1 180,4-1-90,3 0 90,4 1-180,2 0 180,2 2-180,0 0 180,2 2-180,0 0 90,2 1-90,-2 1 90,2 0-90,-3 0 0,2 1 0,-3 0 90,1 1-90,-3-1 90,1 2 0,-2-1 90,0 0-1,-1 0 1,-2 0-90,-1 2 90,-2-1 0,-2 1 270,9 1-180,-10 1-180,7-1 90,-12 4 89,-1 1 1,-1 1 90,0 2-90,0 3 0,-1 1 0,-1 3-1,-1 2 1,0 3 270,5 14-270,-6-5-90,4 11 90,-6-10-180,-1 2 179,-1 0-179,0 1 90,-2 1 0,-1-1 0,0 1-90,-2-2 90,-2-1 180,-1 10-91,-3-9 91,-1 8-90,-3-11 0,-2-2 90,-2 0-90,-5-2-1,-3-1 1,-5-2-90,-4 0 0,-2-2 0,-3-2-90,-1-1 0,-1-3 90,-17 3-180,13-5-90,-12 1 0,18-5-90,2-1-180,-1 0 0,4-1-89,1-1-811,-8 0 451,9 0-1,-5-1-179,11-1-91,3 0-1798,0 0-5307,-4 1 8185,-2 0 0,7 0 0,4-1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7:16.8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81 9512,'7'-22'2968,"-1"1"-2608,-1 5-180,-1 2 269,4 6-269,4 10 0,1 7 0,2 7 180,5 16-180,-4-5-90,7 16 0,-7-9 0,0 2-90,-1 2 89,0 0 1,0 0-90,-1 0 0,-1-1 90,6 15 0,-5-16-90,4 10-425,-7-17 155,0-2-180,0-2-89,-1-2-91,-1-2-179,-1-2-1,-1-2-1709,0-2 2580,-1 1 1,-2-8-1,-1 0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7:17.4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23 487 10231,'-14'-29'1169,"6"7"-989,16 7-180,7 4 90,8-2-90,5-2 90,9-3-90,6 1-814,7-2 814,11-1 90,6 1-1135,8-1 1045,3 1-2686,2 2 2686,1-1-317,1 2 407,-3 1-90,-13 2 0,-1 0 0,19-2-61,-23 3 0,-3 0 61,2 0 0,15-3 0,-21 3 0,10-2 0,-28 5 734,-2 2-644,-5 0 179,5-1-89,-9 2 2878,2-1-2878,-11 4 89,-3-1 432,5 0-521,-3 0 852,4 0-942,0 2 0,-1 3 0,0 3-90,-3 3 90,-2 2-90,0 1 90,2 2 0,0 4 0,1 2 90,0 3-90,-1 2 0,0 2 0,0 3 89,-3 1-89,1 1 0,-3 1 0,-2 0-90,-1 2 180,-2 0-90,-3 0 90,-2 2 0,-4-1 0,-3 2 0,-3 0 90,-4 0-1,-4 2 1,-5-1 180,-21 16-90,6-14-610,-17 10 520,10-17-813,-9-1 723,-4 0 0,-6-1 0,2-4-90,0-2 0,4-5 90,-27 3-180,19-7 0,-17 2 0,27-7-270,-16-2 0,19-2-90,-9-1-90,23-2-179,3-1-7,2 0-84,3-2-179,4 1-270,3-1 300,2 1-4438,4 0 5497,-4-1 0,12 0 1,-1 0-1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7:37.1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 33 9152,'11'26'1529,"-2"-2"-1349,-6-9 629,-3 39-5240,-11 1 4251,4 5 90,-8-17 770,9-32-950,-1 0 90,-2 1 0,-1-3 450,-4 0 270,4-9 3121,4-5-3301,8-5-180,9-1 0,0 4 0,4-2-90,-3 3 90,3-1-90,0-1 90,2 1-90,0-3 179,1 1-89,-1-1 90,0 0-90,0-1 90,-2-1-90,0 0 0,-2 0 0,-3 0 89,-1 0 91,-3 1 90,-2-7-180,-5-1 0,-2 0-90,-6 2 89,-1 7-179,-2 1 90,-3 1-90,-1 3 0,-2 2 90,0 2-90,-1 3 90,-2 3 0,0 3-90,0 3 0,-1 4 90,3 3-90,1 4 89,4 2-89,2 2 0,2 17 0,5-10 0,3 12 0,6-13-90,5 1 90,2 2-90,4-2 0,4 0 90,1-3-90,3-2 0,1-4 0,0-3 90,1-4 0,-2-3 180,9-3-90,-9-5 0,7-4 0,-11-5 89,0-3-179,0-5 180,-1-3-180,-2-4 90,-2-5 0,-2-4 0,0-21 0,-6 9-337,-2-15 247,-7 14 0,-3 0 0,-3-1 0,-4 2-90,-2 1-90,-2 3-90,-3 2-180,-2 4-180,-1 3-179,0 5-271,-1 2-1438,-9 4 719,7 7-1170,-8 2-1888,9 8 4767,-2 4 0,-3 5 0,-2 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00.8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0 139 15898,'23'0'-180,"-3"-1"-180,-3-10-90,-2 1-1438,24-14 988,-13 9-1169,19-10-629,-19 12 2698,1 0 0,2 0 0,1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7:23.2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1 7263,'-16'0'0,"2"0"0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7:24.0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14 11760,'-20'-11'3148,"7"9"-2878,9 16 0,5 5 90,1-1-180,1 1 0,0 3 0,0 1 0,0 0-90,1 2-1,-1-1 1,0 2 0,1-1-90,-1 2 90,0-1-90,0 1 0,1 11-270,-1-8 1,1 7-91,-1-11 0,-1-2-90,0 0-89,0-1-91,0-3-989,-1-1-1259,1 3 2878,-2-4 0,0-4 0,0-6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07.5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65 238 9961,'-1'-47'5577,"0"11"-5037,-3 16-90,0 6-91,-1 0 181,-2-6-360,1 6 0,-3-4-630,2 4-449,1 0 899,-2 0 0,4 6 0,1 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7:24.6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1 322 8252,'0'-34'2519,"1"2"-2249,1 9-90,4 3-1,0 6 1,4 1-90,3 0 90,3 0-90,4 1 90,4 1-90,4 1 0,4 0 0,4 2 0,4-1-90,3 3-165,1 0 165,4 1-417,4 1 417,2 1 89,4 1 1,-2 1-90,0 0 0,-1 1 90,-2 1-90,2 0 0,-4 1 90,-1-1-90,20 2 0,-18-2 0,12 1 0,-22-2-150,-4-1 240,0 0-90,0-1 90,-1 0-90,-1-1 90,2-2 0,-2 0 0,2-1 90,11-2-90,-10 1-1,7-1 1,-16 2 0,-3 1-90,-2 0 328,-3 1-328,-1 0 602,-2 1-692,-2 0 433,-1 1-73,3-1 89,0 3 1,5 2-90,-3 5-90,-5 1 90,-3 3-90,-3 0 0,-2 3 90,1 1-1,-2 3-89,1 2 0,-1 3 0,0 3 0,-1 1 0,0 2-90,0 1 0,-1 0 90,0 0-90,0 1 0,-1 0-1,-1-1 1,0 0 0,-1-1 180,-2 10-180,0-10 90,-2 10-90,0-14 90,-2-1 0,0-1 0,-2-1 90,-1 0-91,-2-1 1,-3 0 90,-11 7-90,3-7-90,-12 5 90,5-9-90,-6-2 0,-2-1 0,-4-2-251,-6-1 251,-4-2 0,-6 0 0,-3-3-855,-2 0 765,-2-1-487,-1-1 577,-29-1-90,23-1 90,-21 0-90,33-2 0,-18 0 0,21 0 0,-11 0 0,24-1-106,4 1 16,1-1-90,1 1 214,1-1-214,3 0-89,1 1-91,2 0 0,2 1 730,0-1-820,2 1 557,0 0-827,3-1 109,2 1-918,2 0 0,-4 0-1260,2 0 2789,-3 0 0,11-1 0,3 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7:25.6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 18776,'24'-1'90,"-1"1"-450,-5 0 1,1-1-271,1 1 90,-1 0-89,0 0-1800,14 1 540,-12 0-809,17 1 2698,-17-3 0,-6 2 0,-5-2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7:26.0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0 11850,'-6'24'1619,"2"0"-1349,3-3 0,3 3-180,1 1 0,3 0 0,0-5-90,1-3 90,-2-6 0,5 2 0,1-2-90,4 0-90,1-6 0,-1-7 90,-2-3 0,-2-5-90,-4 0 90,0-2 0,0-2-90,0 0 180,-1-1 180,-1 1 179,1 1 451,-1-1-180,1-2-271,0 1-179,0-2 0,1 2-270,-3 14 90,-1 4-90,-1 15-180,0 4 0,-1 5-270,1-4 91,1-1-91,-2-7 0,2 0 0,-1 0-89,1-1-811,0-1-359,3 5-2518,1-4 4227,3 1 0,-4-8 0,0-4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7:26.2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50 14459,'13'21'899,"0"-3"-809,-2-8 90,2-2-90,3-3 0,-1-4-90,1-4 90,-3-6-90,-3-4-90,-4-3-90,-6-2-270,-6 0 180,-6 2-359,-1 5-451,-9 3 361,1 7-91,-1 1-269,-1 5-450,5 1-180,0 1 1709,-1 2 0,9-5 0,1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7:26.5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48 13649,'28'-17'-629,"-3"3"-91,-10 11-180,2 1-898,-1-1-451,1 1 2249,-1-1 0,-5 1 0,-5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7:38.0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0 14279,'-14'24'360,"2"0"-270,12-9-90,3-2 0,6-1 0,5-3 0,2 1 0,1 0 269,-1 1 181,-5 0 270,-2 0-450,-7 5-1,-6-3-89,-8 4-180,-4-5-539,-3-2-361,0-4-539,-2-4-360,2-6-3058,0-8 4857,5-4 0,7 5 0,3 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7:38.3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294 147 9691,'-18'-26'1889,"1"4"-1349,5 16-180,-3 3 90,0 1-1,-1 2-3481,-2 3 3302,-1 2-336,-1 3 336,-1 4 0,0 4-90,0 5 90,1 3-180,2 4 3271,3 1-3361,3 1 816,4 0-816,3 2 90,2 0 0,5 1 0,2 0 0,4 1 0,4 0-90,3 0 90,4-2-90,4-1 90,1-4-90,4-2 0,1-2 0,1-3 90,2-4-90,-2-2 0,1-4 0,-4-4 90,0-3 179,-1-3 1,0-4 0,-1-2 0,0-5 0,-2-2 0,-1-4-91,-4-3 1,-2-5-90,-2-4 90,-5-6-90,-2-2 90,-4-2-90,-3-4 0,-4 0-3392,-3-2 3392,-3 1 0,-9-14 0,-9 3-270,-1 1-720,-16 1 361,16 27-361,-11-4-179,11 14-360,0 4-1350,0 3-1708,-2 4 4497,0 2 0,-6 2 0,-2 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01.6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0 151 16168,'30'-5'629,"-2"0"-808,-9-3-91,4-1-180,6-2-90,3 0-269,3-1-1,2-1-539,1 0-720,1 0-1219,0 0 3288,0 1 0,1-1 0,-1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09.5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0 110 11580,'19'-21'360,"-1"2"-7279,21-4 5659,-20 11 600,24-11 660,-30 17 0,-2 2 0,-5 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09.7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14 8882,'-11'20'4677,"-1"0"-4317,12-9-180,6-5-180,5-4 90,6-5-180,-1-1-90,2-1-270,1 0 1,0-1-91,1 1-270,1-2-269,0 2-450,0-1-180,0 0 1709,1 0 0,3-1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08.0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74 11580,'-5'31'2519,"0"-7"-1979,-1-6-1,1-6-89,0 1 540,1 0-91,1 6-179,3 2-541,2 4 91,2-5-180,3-3 90,1-7-90,0 1 90,1-3-90,4 0 0,1-3 0,3-5-90,-2-9 0,-4-3-180,-3-5 90,-4 1-180,0-2 0,-2-2-89,1-1-1,-2 1-1349,0-25 1259,0 20-90,1-17 180,0 26-89,0 0 179,1 3-630,7-6 721,0 9 268,6 1 181,0 16-90,-5 3 90,-1 6 90,-4-1 0,0 1 89,-2 3 1,0 0 0,-1 2 0,0-2-1,-1 0 361,0 7-1,0-7 91,0 9 449,0-9 180,0 3-809,2-7-540,6-11 0,6-8-90,1-8 0,1-3 89,-4 2-89,3 1 0,0-1 90,0 2-180,1 0 90,-1 2-90,0 0 90,0 2-90,-1 1 0,6 2 0,-1 4 0,-1 3-90,-2 3-90,-8 2 0,1 1-89,-2 2-1,0 2-180,-1 1 0,-1 2-89,-1 0-91,-1 0-180,-1 1-89,-1-1-1350,-1 1-2338,-2 5 4587,0 2 0,-1-7 0,1-5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10.6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103 147 7533,'-25'26'899,"3"-1"-719,10-7 90,1 3-180,1 2 0,1 0 0,3 1 0,1 0 0,3 1-90,2 0 90,4 0-90,2 1 90,9 9 89,0-7-89,7 5 90,-1-12-90,1-2 90,2 0 0,2-5 0,0-1 0,1-2 0,0-3 359,12 0-269,-10-5 90,8-1 0,-12-4 0,-1-2-1,0-2 1,0-2-90,-1-3 0,-2-2 0,-3-2-90,-2-3 0,-3-1-1,-3-1-89,-2-1 90,-3-14-90,-4 6 0,-2-12-90,-4 9 90,-2-2-90,-3 0 0,-2-1 0,-3 2-90,-2 0-90,-2 3-359,-1 2-271,-3 1-2518,-15-6 180,7 9 3148,-14-3 0,8 10 0,-3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24.5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14 407 7263,'-2'-26'4857,"1"5"-3328,-2-6 90,1 3 0,0-5-449,0 1-451,1 5 541,0 3-1081,5 16-89,-2 4 90,5 16 0,-2 2 0,0 6-90,0 3 90,1 4-180,-1 2 180,1 5-180,0 1 0,1 2 0,-1 2 90,1-1-90,-1-1 0,1 0 0,-2-3 0,2-1-3392,-2-4 3392,0 0 0,0-2 90,0-3-90,-1-2 0,0-3 0,-1-3 180,1-2 89,-1 4 3303,0-5-3752,-2-14 180,-1-7-179,-2-20 89,0-2-90,1-6 90,0-8-90,1-4 90,0-5-526,2-6 526,1-1 0,3-5 90,0 1-90,2 1 90,1 1-90,1 4 90,-1 5 0,1 4 0,0 5 0,-1 5 0,1 2 0,-2 5-90,1 3 90,-1 3 0,0 2-90,-1 4 0,-1 2 0,3 1 437,1 8-347,-2 6 0,-3 12 0,-7 3 0,-2 2 0,0-2 89,1 0-89,-2 11 0,2-4 0,0 6 0,3-8 90,1 1-90,6 12 90,0-6-90,5 8 0,-1-9 0,2-1 90,0 0-90,6 11 0,-6-11 0,5 8 90,-7-4-90,-3-9 0,-4 5 90,-7-5 0,-2-4-90,-5 2 0,-2-6 0,-2-1 0,-2-2 0,-1-1 0,-1-1-90,-1-1-90,0-1-179,0-2-181,1-1-90,1 0-89,1-2-900,0 1-360,-6-1-1709,2 0 3688,-2-2 0,10 0 0,5-1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25.5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35 351 11670,'-15'-27'4048,"3"1"-3059,6 2-539,4-1-180,2 3 0,4 1-90,1 5 90,3 0-90,2-1-1,2 1 1,1-1-90,3 1 0,1 0 90,0 1-180,0 1 90,-1 2 0,-1 1-90,0 1 0,-2 1 90,1 2-90,-2 1 0,1 1 180,5 2-90,1 5-90,-1 2 90,-3 4 0,-6 0 0,-2 2 0,-2 2 0,-1 2 0,-2 0-1,-2 2 1,-2 1 0,-1 0 0,-1 2-90,-2 0 90,-1 1 0,-1-2-90,-1 1 90,0-1-90,0-1 0,1-2 0,1-2 90,-2 4 0,3-2 0,2 5-90,8-7 90,11 0-90,1-8 0,5-1 0,-5-1-90,0-1 90,1 1 0,0-1 0,1 2 0,-1-1 0,-1 1 0,-1 1 90,0 0 0,-3 0 0,1 1 180,-3 1-90,1 4-1,-4 2 1,-2 4-90,-8 0-90,-3-4 90,-4 0-90,1-4 90,-3 0-180,-1 0 90,-1 0-180,-2-1-89,-1-1-91,0 0-90,-2-1-180,0-1-179,0-1-1,-1 0-179,2-1-91,1-1-1528,1 0-4138,-6-2 6746,1-1 0,5 0 0,5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26.1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500 40 8972,'-13'-17'2608,"0"2"-1798,1 10-1,-3 3 1,-2 3 0,-5 6-181,-5 7 1,-5 9-574,-3 7 483,-6 12-855,0 7 766,-1 9-90,0 5 89,5 5-179,3 3 0,5 3 0,7-2-90,7 2-1079,7-5 1169,6 2-90,6-1 179,8 3-179,6 0 90,6 3 0,4-4 0,5-3-90,4-5-2501,3-4 2501,3-5 90,4-3 57,20 5-57,-13-17 491,16 2 229,26-16-630,-35-14 272,36-4-3,-24-29-359,-17-2 0,17-22 2005,-25-1-2095,-2-14-90,-3-9-911,-5-5 1001,-4-7-90,-4-2 90,-5-3-90,-12 27 0,-2-1 0,3-28-45,-7 32 0,-2 2-45,-5-17 0,-4 2 0,-6 3 0,-4 3-800,-5 2 441,-6 1-271,-3 6-90,-5 2-89,-3 8-91,-3 3-89,-4 6-90,-2 4 47,-2 4-317,-3 6-91,-1 4 1440,-7 15 0,-3 4 0,-9 3 0,10 3 0,0 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30.3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34 17517,'-11'29'810,"4"-3"-6291,9-11 5931,5 9 1318,2 1-1498,13 13-180,-6-13 860,7 0-950,-7-13 90,0-3 0,2-1 3302,0-2-3302,0-3-90,-1-2 90,9-4-180,-7-2 90,6-6-90,-8-2 0,-1-3 0,0-5 0,3-12 90,-5 5 0,2-9 90,-7 14-90,-1 0 90,-2 4-90,0 3 0,-1 0 719,0 1-539,-3 18 0,-1 0 90,-3 19-180,-1-2 180,0 3-90,0 3-1,0 3-89,0 3 0,1 1 0,0 0 0,1 2 0,0 0 0,1 0 0,0 1-180,0 0-90,1 1-90,1-2-89,0 0-1,0 0-270,1-2 91,0 0-181,1-3-90,1-2-89,1-3-360,0-3-181,2-2-6205,6 1 7645,-3-9 0,0-1 0,-6-9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30.5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95 14099,'12'-19'2968,"3"2"-2698,-4 8 0,4 1-90,-1 3-90,2-1-180,3 1-180,0 0-90,2 0-269,0 1-901,8-2-718,-8 3-3149,11 0 5397,-13 5 0,-5-1 0,-5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30.6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29 11760,'-13'23'2879,"12"-7"-2789,15-12 89,7-5-89,0-1 0,5-2-270,1 1-89,4-2-91,0 0-360,1-1-89,0 1-451,0-1-539,0 0-539,-1-1 2338,1 0 0,2 0 0,2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31.1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0 10951,'-4'29'1889,"1"0"-1440,-1-3-89,0 4-90,-1 6 0,-1 3-90,1 4-90,0 3 90,1 0-90,0 1-539,2 0 539,0-1 0,2-2-90,0-1-90,1-3-39,1-1-321,0-1 1,0-2-181,0-1-269,0-2-361,0-4-359,1-3 1619,-1-4 0,-1-10 0,0-5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31.5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9 545 330,'-3'-44'2609,"1"0"490,0 2-2559,0 0-180,2 4-1,1 0 1,2 1-180,1 2 0,2 1 1428,2 2-1429,2 1 789,1 4-878,2 1 3246,1 4-3246,0 4 81,2 3-81,0 5-90,-1 4 90,1 2 0,-1 5-90,0 1 90,-1 3-90,0 4 89,-2 2-89,-1 3 90,-2 2 0,-2 1-90,-2 2 180,-1 1-90,-2 1 0,-2 0 0,-1 0 0,-1 0 0,-1 10-90,0-10 90,-1 6-90,2-11 90,1 4-90,3 0 90,1-1-180,4-3 90,0-6-90,2-1 0,2 1 0,1-1 90,0 2-90,-1-1 90,0 0-90,-1 0 90,0-1 0,-2 1 0,-1 4 180,-4 1-90,-4 4 90,-6-5 0,-5 0-90,-1-5 90,-3 0-90,-2-1 0,-1 0 0,-1-1-90,0 0 89,-9 0-178,9-2-451,-5 1-540,6-4-1528,3-1-270,3-7 719,12-4 2159,7-4 0,12-2 0,0 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31.7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55 8882,'22'14'3238,"-5"0"-2518,-11 0-91,-1 2-89,2 0 0,3 0-181,4-2 1,4-1 90,2-4 0,1-4 0,-2-5-91,-1-4-179,-4-6-90,-4-4 0,-5-4-90,-7-2-270,-1 3 0,-4 1-179,1 5-91,-1 1-899,0 0-720,-3-2-2698,1-1 4857,0-3 0,4 8 0,2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08.4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0 13559,'6'27'3508,"-2"-3"-2878,-6 2-90,-1-2-91,0 4-89,1 3-90,-1 3-90,2 1 90,0 2-180,2 1 90,0 0-90,1 3-1,1-2 1,0 1-269,1-4-181,-1-1-180,2-1 0,-1-3-269,0-2-91,-1-3-359,1-3 0,-1-3-2609,0-2 3868,0 0 0,-1-9 0,-1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31.8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22 6903,'33'0'1709,"0"0"-1799,0 0-270,0-2-449,-1 0 269,-2-1 540,-3 0 0,1-3 0,-2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32.0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1 10321,'-21'11'3598,"5"0"-2878,8 2-91,3 0-179,1 1 0,0 1 0,0 1-91,2 2-89,0 0-90,2 2 0,0 1 0,1 2-90,1 1-180,2 11-270,-1-8-90,2 7-179,0-11-271,-1-1-179,0 0-270,1-3-990,0-1 2339,3 3 0,-5-11 0,2 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32.5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0 115 11670,'23'13'2789,"-3"2"-1980,-13 0-89,0 4-90,-1 2-1,0 5-89,0 1-90,-1 3-91,2 2-89,-2 0-3392,2 1 3392,-1 1-538,0-1 448,0 1-206,0-2 115,1 0 1,-2-4 0,0-1 3068,-1-3-3068,0-2 559,-1-2-379,0-2 329,0 2-509,-3-2-90,-4-11 0,-1-7-90,-4-15 0,2-4-90,-1-6 90,1-4-90,0-5 90,1-4 0,2-3 90,0-1-179,4-2 179,0 1-90,4-3 0,1 1 0,3 1-246,3 3 246,1 1 0,2 4-90,2 3 0,-1 5 1,1 4-91,-2 5 90,1 3 0,-2 5-270,-1 2 90,3 4 180,-2 6 336,1 6-336,-5 7 90,-4 7 0,-4 5 90,-2-4 0,0 1 0,-1-6 0,0-1 0,2 7 0,0 2 0,2 5 0,1-1 0,2-4 90,-1-3 0,0-3 0,-4-3 0,-2-2-90,-7-1-90,-4-2-719,-5-1-631,-2-2 1440,3-2 0,6-3 0,5-1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32.7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12390,'19'22'3508,"-3"0"-3058,-12-2-270,-2 2-630,1 2-630,-1 0-1078,2 0-3329,-1-5 5487,3-3 0,-3-8 0,-1-3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32.9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0 202 11041,'25'-19'1979,"-2"2"-1530,-9 8-89,3 1-90,0-1-90,1 0 0,0 0-90,-1 0-180,1 0-90,-1 0-90,0 0-90,-1 0-179,0 0-1,-2 1-180,0 0-89,-3 1-810,0-1-450,2-2 2069,-3-2 0,-2 4 0,-4 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33.0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433 2 10231,'-33'-1'2699,"7"0"-2070,11 11 1,3 0-90,-2 2-1,-1 3-179,-1 1 90,-2 2-180,1 2 0,-2 1-1,1 1-89,-1 1-90,1 0 90,-1 1-90,1-1-90,1-1-90,0-1-90,1 0-270,0-2 1,2-1-91,1-2-270,0-2-179,2-2-2519,0-1 3508,-2-2 0,7-4 0,-2-2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33.2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15178,'19'5'2969,"-4"0"-2430,-4 9-89,-3 0 0,2 0-90,1 2-91,1 2-89,1 1-90,1 1-90,0 1-180,0-3-179,-1 1-91,-1-3-180,0-1-179,-1-1-1,-1-1-1798,-1-2-4678,2 0 7286,2-4 0,-5-1 0,-1-4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33.4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 12390,'23'-7'5307,"-3"5"-4588,-6 11-269,-2 4-540,0 3-719,0 3-630,-2 1-990,-1 0-4317,-2 0 6746,-1-4 0,-3-7 0,0-3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33.6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75 10771,'27'-13'3238,"-1"2"-2788,-8 3-90,1 2-91,-4 1-89,2 0 90,1 0-180,1 1 90,0-1-180,1 2 90,-2 0 0,0 0-90,-1 2-180,-1 0 180,1 0-270,-1 1 0,5 0-449,14 5-91,-10-2-629,8 2-3508,-19-2 4947,2 0 0,-8-2 0,-1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33.9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61 12480,'35'11'1079,"2"-3"-899,-5-9 0,9-1-90,3 0-180,3-2 0,6 0-5750,-5-2 5570,2-1-90,-4 0 1409,-2 1-1498,-1-1-161,-5 1-109,-2 0-39,-5 1-682,-3 0 2914,-3 1-1474,-4 0 0,-9 2 0,-3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09.0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147 241 9512,'-29'-31'3148,"2"4"-2249,9 8-89,2 2-1,2 2 1,0 1-3572,3 2 3571,2 1-269,1-3-360,8 0 0,3 1-91,10 3 1,3 3 0,6 2 3392,5 0-3392,4-1-90,6 2 90,3 0 0,4 1 90,1-1-90,1 1 90,-1 1-90,-2 1 0,-3 1 90,12 2-90,-15 1 0,9 2 0,-17 2 179,-3 2-89,-3 2 0,-1 3 0,-4 2 90,-3 2-90,-1 2 0,-3 1 90,-1 1-1,-3-1-89,-1 2 90,0-1-90,-1 0 180,1 9-270,-3-9 0,1 6 180,-1-11-1,-1 3 451,1-1 180,-1 3-361,2-6-449,1-13-90,1-4 0,1-12 0,0 0 0,0-1 0,2-1-90,0-1 90,2 1-90,0 0 90,1 1-90,0 1 0,-1 2 0,0 2 0,1 2 1,-1 1-91,4 3 180,1 2-90,1 3 90,-2 4-90,-3 0 0,0 1 90,0 1-270,8 6 90,-4-3 90,6 4-90,-6-4 0,0-1-90,1 0 91,0-1-91,1-1-90,-1-1 0,0-2 90,-1-2 0,1-1 1,0-3-91,1-2 180,-1-1-90,0-3 180,0-2-90,-1-2 90,-1-1 0,-2-2 0,-2 1 90,-3-1-90,-1 0 90,-5-3 0,-3 1 90,-6-2-90,-4 7 0,-3 4 0,0 9 90,1 6-90,6 8 0,4 0 0,4 4-180,3-4-179,2 1-181,2 2-90,1-1-89,2 0-181,-1-1-179,2 0-270,0-1-181,1-2-808,0-1-1170,1-1 3508,0-3 0,-6-4 0,-3-2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34.0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 11221,'30'-2'2158,"-3"0"-1978,-5 3-90,2-1 0,-2 0-180,0 1-90,-4-1-90,0 0-179,3 1-181,0-1-269,1 0-810,1-1-450,0 1 2159,-1-2 0,-9 1 0,-4 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34.8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12930,'20'9'2878,"-5"-1"-2338,-8 9-91,-3-2-179,1 2 0,0 2 0,0 1-90,0 2 90,1-1-180,-1 2-90,1-1-90,-1 1-180,1 0-180,-2-1-90,1 1-89,0-2-361,-2 0-89,0-1-3572,0-2-836,-2-1 5487,0 3 0,0-10 0,-1 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35.2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343 13 9152,'-31'-8'2248,"1"3"-1708,5 9-90,-1 3-90,-4 5 0,0 5-91,-3 6 1,4 2-90,1 5 90,5 0-90,3 3-90,4 2 0,5-2 90,4 2 0,3-1-1,6 0-89,3 3 180,4 0-180,6 3 180,3 0-281,5 0 191,2-3 180,2-4 0,1-4 0,-1-5 89,2-3 1,-1-5-90,1-3 90,-2-5-91,0-3 1,-1-4 0,1-3 0,0-4-90,0-4 269,11-16-269,-10 2-36,8-14-54,-13 4-90,-4-2 90,-2-3-90,-4 1 0,-4-1-90,-2 2 90,-3 0-180,-4 2-90,-4 0-719,-9-17 179,-2 15-435,-9-13 76,-2 20-181,-5 2-359,-7 3-6656,-3 4 8275,-30 1 0,13 7 0,-21 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38.2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53 142 3389,'-24'-9'7106,"0"1"-4215,19 1-2801,11 0 1409,8 0-1320,10 2 591,2 1-950,2-1-90,6 0-90,4-2-179,2 2-181,2-2-89,0 2-181,0-1-269,-1 0 90,-1-1-1170,-4 1-989,-1-1 4176,-5-1 0,2-2 0,-1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38.4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11580,'7'16'5038,"-2"-12"-4859,2 42-89,-2-21 90,1 2-90,1 2 0,0 0 0,2 2-270,0-2 0,0 1-90,0-1-179,0 0-181,0-1-179,-1-2-1,0-2-2608,2 6 180,-4-10 3238,2 4 0,-4-16 0,-2-3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38.8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1 174 10681,'-1'-29'4497,"5"14"-4047,3 14 0,4 10 90,0 5-181,-1-1 1,1 2-90,2 2 90,0 1-90,2 1-1,1 1 1,1 0-90,0 0 90,0-1-180,0 0 90,-2-2 90,0-2 0,-2 0-1,-1-3 181,0 0 719,-3-2-179,3 0-181,0-3-269,2-3-270,-3-11-90,-2-3 0,-4-6-90,-2 1 0,-1-2-90,0-4 90,-2 0-90,0-2 90,-1 0-90,0-1-180,-1 0-90,-1 1-180,0 0-90,-1 1-179,1 1-91,-1 1-89,0 3-181,1 1-1078,0 1 89,0-2-989,0 2 899,4-3-1349,4 7 3508,7 2 0,-5 6 0,1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39.0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9961,'19'24'1979,"-3"-2"-1349,-11-10-180,-1 2-1,0 0 91,0 2-90,0 0-1,2 1-89,-1 0 90,2 1-90,0 0 90,2 0-91,2 0 1,2 0 0,1-1 0,2-2-180,1-1 89,0-3 1,1-1-90,-1-2 90,0-2 180,-1-1 0,5-2-360,-1-5 89,-1-2 91,-3-3-180,-7-7-90,-4-5 90,-1 0-90,-5-1-90,-3 5 0,-2 0-90,-1 0-179,-3 0-91,0 0-180,-1 2-89,-1 0-91,0 1-89,-1 2-181,0 0-89,-1 2-270,1 1-810,-1 1 2249,1 1 0,-8 0 0,-3-1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39.7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39 15538,'9'32'1979,"-1"-1"-1439,-6-9-181,1 2 1,0 3-90,0 1 0,1 3-90,0-1 0,1 0-90,-1 0 90,1-2-90,-1-2 0,0-2-180,1-2-90,-1-1-90,0-2-450,0-2-989,0 1-1079,1-3 1439,-1-14 809,-3-12 90,-2-12 90,-1-4 90,0 4 270,0-1 180,0 0 180,2-1 0,-2 2 0,2 1 0,0 2-91,0 1 181,1 2-180,0-2 540,2 4-181,6 3-269,3 11 90,1 6-90,1 5-1,-1 1 1,2 2 0,2 2 0,1 1-90,2 0-1,-1-1 1,0 1-90,-1-2 90,0-1 90,-3-2 0,-1-1 89,-2-1 451,-1-1 269,1-1-539,2-6-180,-2-6-271,-1-10 1,-6-2-90,-3-5 90,-2 2-180,0-1 90,-2-3-90,1-1 90,-1 0-90,1 0-90,-2 1-90,2 0 0,-2 1-179,2 3-1,-1 1-1169,0 3-540,0-6-1169,0 4 3238,-2-1 0,2 9 0,-1 5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40.1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20 16168,'36'8'-720,"-4"-3"180,-15-6-179,1-1-91,2 0 1,1 0 809,27-6 0,-18 1 0,22-4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40.5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1 129 15628,'13'22'1889,"-1"-2"-1529,-11 10-90,1-3-1,0 3 1,1 1 0,0 3-90,1 0 0,1 1-90,-1 0 0,1 1 0,0-2 0,0 0 0,-1-2-90,0-2 90,-1-3-90,0-2 90,-1-2-90,1-3 90,-1-2 0,-1 2-1,-2-6-89,-7-4 0,1-9 0,-4-10-89,3-5-1,0-6 0,-1-5 0,1-7 0,2-4-90,0-6 90,3-3-90,2-1 90,2-2 0,3 0 0,3-2-438,2 4 438,2-1 0,2 7-33,2 2 33,1 3 90,2 4-90,0 5 90,0 4 0,1 4-90,-1 5 90,-1 2 0,-1 5 433,3 3-433,-2 7 128,1 5-218,-8 7 1,-7 6-1,-6-2 0,-3 2 0,-3-6-90,-1 1 0,-2 0-90,-2 0-90,0 0 0,-1-1 1,1-1-181,2-1-180,0-3-89,1 0-1170,2-2 1979,-2 2 0,6-6 0,-1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10.5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101 1 12300,'24'10'2698,"-3"3"-1888,-12 2 89,-1 4-179,0 3-90,-1 5-91,-1 3 1,-1 2-180,-2 1 0,-1 1-90,-1 0-1,-1 1-89,-1-2 0,-2-1-180,-1-1 180,0-3-90,-1-2 0,-1-3-90,0-2 180,-3-2-180,-1-3 90,-1-2-90,-1-3 90,-1-3-90,1-2-270,-7-3 90,0-6 90,0-2-90,4-5-90,6-1 180,2-2-90,1-1 1,3 0 89,2-6 0,2 4 0,3-4 0,1 8 90,2 1-90,1 3 0,2 1 90,7 2 0,-3 3 0,6 2 0,-4 4-90,1 2 90,1 2 0,2 2 0,1 2 0,1 1 0,12 8 0,-8-4 0,10 6 0,-12-8 0,2 0 0,-1-2 90,-1-1-90,1-1 0,-2-2 0,-1-2 0,0-2 0,-1-2-90,-1-1 90,9-5 0,-8-2 0,6-4 0,-10 0 0,0-2 0,-2-1 90,-2-1 0,-2-1-90,-3 1 90,-2-5 0,-8 2 0,-2 0-90,-5 3 90,-2 7 0,-1 1-90,-5 2 179,-2 3 1,-3 3 0,2 4 0,6 3-90,8 3-90,8 0 90,10 0-180,1-4 0,9-3 0,-2-5 0,6-1 90,-3-3-180,-2 1 90,-2 0 180,-3 4 90,-1 4 0,-3 4-90,2 3 0,-1-3 0,2 0 90,3-3-180,-3-1 90,5-2-90,-4-2 90,0-3-90,2 0 0,0-3 0,0-2 90,0-2-90,1-2 90,0-4-180,0-3 180,0-6-90,-1-3 90,1-4 90,-1-2 179,-1-2 91,-1 1 629,2-7-629,-5 12-90,1-4-90,-6 13-90,-2 4 90,0 1 89,1 2-179,0 11-90,0 11 0,-1 8-90,-1 9 90,0 0-90,0 1-90,0 4-180,1 0 0,0 0-179,0 0-91,-1-1-90,-1-2-89,1-2-181,-2-2-89,1-3-1,-2 0-89,1-3-900,-2-1 0,-1 3 90,-4-3-179,-3-1 1528,-6-10 630,-1-9 0,0-6 180,3-3 89,5 1 451,0-1-270,0-7-91,3 0-269,4-6-90,3 7 180,5 1-90,2 6 0,2 1 0,2 1 90,4 0 539,22-4-179,-3 4-360,9-1 0,-13 3-91,-11 3 1,-3 1 0,-2 0 0,-2 0 90,4 1 180,-5 1-180,1 5-181,-8 5 1,-6 5 0,-3 1 0,1 1 0,1 1 0,5-1-90,5-1 90,4-5-90,4-6 0,-3-5 0,1-4 0,-4-3 90,0-1 90,0-3-90,-2 0 0,0-1 90,-2 0 0,-1 0 90,-1 0-91,0-2-89,1 0 0,-1-1 0,1 2-90,-3 12-90,-1 8-90,-2 20 1,-2-3-271,1 4-90,-1-10-90,0 2 91,0-3 269,0 3 180,0-2-720,0 1-2967,0 1 3777,0-1 0,0-8 0,0-3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40.8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 10141,'1'11'7016,"3"-7"-6746,-24 25 0,12-13-90,0 1-90,1 0 90,2 0 0,1 0-91,2 0 1,1 0 0,2 0 0,2-1 0,2 0-90,1 0 90,2-3-90,2 1 90,0-4-90,1-1 0,1-3-90,4-1 0,3-7 0,-1-1 90,-1-6-90,-6-1 90,1-2 0,-2-1 0,-1-1 90,-1 0 0,0 1 180,-1 2-90,0-4 0,1 3-450,2 6-450,-5 8 361,2 14-271,-4 1-3392,1 1 3213,-1-3-181,0-1-179,1 1-270,-1 0-3598,1-1 5037,0 4 0,-1-9 0,-1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41.5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0 123 12210,'26'1'2968,"-4"3"-2338,-12 7-180,-3 4-180,-3 2-91,-1 1 1,-2-1 0,1 1-360,1-3 0,6-8 91,0-5-91,6-9 0,-3-1 0,1-1 90,2-3-90,1-1 90,1-2 0,1-2 90,0 0-90,0-1 90,0-1 90,0 2 90,-1 1 0,-2 1 0,-1 2 0,-1 0-90,-1 3 90,-2 1 89,3 0 271,-1 3-270,3 6-90,-3 6-90,-1 7 0,-2 4 0,0 3-90,-1-3 90,-1-1 0,1-1-90,3 0 89,3 1-89,2-4 0,0-5 90,2-6-90,0-5 0,-4-4 0,-2-2 0,-2-6 0,-4 4 0,1-6 0,-4-1 0,-3 0 0,-5-3 0,-6 5 0,-6 6 0,-5 8 0,4 3 0,-5 8 0,11-1 90,-3 2-90,5 4 0,2 1 0,1 4 90,7-1-90,5-3 0,7-3 0,4-5-90,3-4 90,3-5 0,-4-2 0,4-2-90,-6 2 90,2-2-90,-1 5-269,-3 3-361,0 4-89,-4 3-451,-2 4-179,0 2-180,0 0 0,-1 1-1619,1-1 3238,0-3 0,-3-5 0,-2-2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41.7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80 10321,'18'-27'3778,"-1"3"-2789,-10 12-449,2 0-360,2 8 90,-1 4 0,1 9-90,-2 4 179,1 1-89,1 1-90,3 0-90,2-2 0,4-3-90,3-5 90,-2-4-90,-1-2 0,-3-1 0,0-2 0,2 0 0,-1-1 0,1-1 0,-1 1 90,0 0-90,-2-1 0,0 2 0,-1 0 0,-1 0-90,0 0 0,3-1-270,0 1-629,2 0-1350,0 1 2339,-3 2 0,-5 0 0,-4 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51.3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139 477 9602,'-12'-23'3597,"1"2"-2247,5 7 1078,0 0-1888,5 18-180,0 1 269,4 20-449,6 17 90,-2-3-90,5 20-3392,-2-13 3302,0 5 0,1-1-147,0 1 147,4 18-180,-4-16 180,6 27-180,-7-35-180,1 10-90,-4-22-90,-1-5 1,-1-2-91,0-4-899,-1-4 350,-1 3 370,-6-15 309,-1-1-40,-6-17-3301,1-6 3571,-2-5-300,-2-6 480,-1-4 180,-3-8-90,-1-3 270,-1-6-1,-1-2-89,0-3-238,1-2 418,1 0-1,1-2 91,1 0 0,2 0 89,3 1-179,3 4 180,3 1-2211,2 5 2031,3 1-90,3 3 1802,2 1-1892,3 3-90,3 3 180,12-8-270,-2 14-1,8-5-89,-6 18 0,1 4-89,2 4 183,-1 2-454,1 5 518,-2 2-698,0 4 3226,0 2-3406,-2 4-1169,6 9-269,-11-2-721,3 8 2879,-12-4 0,-4-10 0,-2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52.3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81 334 8612,'-28'19'2609,"3"-2"-1530,11-8-90,0 2-719,14-7-270,1-1 180,17-6-180,0-2 180,6-2-180,2 0 0,3-1-90,3-1-90,2 0 90,2-1-90,0 0 0,0 0 1,-2 2-1,-1 0 0,-2 0 180,-1 1-180,-1 1 180,-3 0-90,-2 1 90,-2 0 0,-3 0 90,-1 2 270,-2-1 179,2 1 1,-1 0 180,2-1-181,0 1 91,-3 1-90,-2 4-1,-3 4-179,-1 4-180,1-1 0,4-1 0,1-5-90,4-3-90,-3-2 90,0-3 0,-5 0 0,0-1-90,-1 0 90,-1-2-90,-1-1 0,-1-2 90,-2 0-90,-1-5 0,-4-1-90,-6-2 90,-4 5 0,-5 5 0,1 5 0,-2 2 0,-2 2 0,-2 3 0,0 3 0,-2 3 0,1 2 0,0 3 0,1 2 0,2 1 90,3 1-180,3 1 180,2-1-90,3 1 0,2 0 0,3-1 89,3 1-89,3-2 0,3 1 90,10 6-90,9-3 0,2-1 90,2-6-90,-6-8 0,-1-2 0,1-3 0,1-2 0,1-2 0,0-3 0,2-2 0,1-4 0,-1-1 0,1-4 90,-3-1-90,-2-1 90,-3-2 0,-3 2 0,-2-2 90,-2 2-90,-3 1 180,0-3-270,-4 1 90,-5 1-90,-9 7 0,-10 10 0,0 5 0,-3 4 0,6 2 0,-1 2 0,2 0 0,0 1 0,3 1 0,1 0 0,2-1 0,1 1 0,1 4-90,3-1-90,4 2-360,4-4 270,6-6 1,1-7 179,2-6-90,-4-4 90,0-3 0,-3 1 270,1 1 0,-1 9 89,1 5-179,0 8 90,2 5-90,-2-6-90,2 1 90,-2-5 0,0 0 0,0-1-90,7-1 90,0-2-90,6-3 0,-5-3 0,-2-4 0,-6 0 0,0-2 0,-1-3 0,-1-2 0,-1-2 90,-1-3-180,-1-3 180,-2-2-90,0-2 90,-2-1 540,0-12-361,-1 9 181,0-8 90,-1 16-180,0 1 269,1 2-269,-1-4 720,0 3-901,3 9-179,0 16 0,3 11-90,0 8-89,-1-3-181,1 0 0,-1 2-90,0-1-179,-1 2-181,1-2-89,-1 3-1,-1-2-1349,-1 7 990,-1-7 0,-2 4-90,0-10-4318,-1-2 5667,-4 2 0,4-9 0,-2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52.8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12 241 10681,'-8'-29'2159,"4"1"-1889,7 13 89,3 0-179,1 4 0,2 0-90,1-1 0,2 1 0,1-1-90,2 1 90,-1 0 0,2 0 90,0 1-90,-1 0 180,0 2-91,-1 0 91,-1 1 180,-2 1 0,3-2 899,-1 3-629,4 3-181,-6 6-89,1 9-270,-5 6 0,-2-2-90,0 2 0,-1-6 90,0 1-90,1 0 89,0-1-89,1 1 0,1-1 0,0-1-90,1 0 90,1-2-90,0-1 90,1-2 0,5 0-90,2-4 0,0-3 0,-1-4 0,-4-2 0,-1-1 0,0-3 90,-1 0 90,0-1 90,-1-1 90,-1 2 269,0 0-89,1-3-270,-1 2 90,2-2-360,2 8-180,-4 6-270,4 10 90,-4 8 0,-1-3-269,-1 2-91,-1-5-89,-1 0-1,0 0-89,-1 1-1260,1-1-270,0 4-989,-1-1 3418,2 1 0,-3-7 0,0-5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53.2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1 228 8702,'3'-23'2429,"2"1"-1890,-1 7-89,2 1 0,0 1 0,2 1-91,1 2 361,0 1 0,5 1-91,1 4-359,4 5 0,-5 4-90,-1 4 0,-6 0-90,0 2 90,-1 1-91,-2 0 91,1 7-180,-3 0 90,0 5 0,-3-3 90,-1-4-270,5-15 180,0-3-180,5-12 180,-1 2-180,2-1 180,0-1-90,1-1 90,0-1 0,2-2 0,-2 1 0,1-2 180,0 1 0,-1-1-1,0 0 91,0 2 180,0-5-90,-2 7 449,1-5-539,-12 14-270,-3 6 0,-5 7 0,1 6 0,4-2 0,1 2-90,1 0 90,1 1 0,3 7-90,1-5 0,1 6 0,3-9 0,0 0-180,2-1-180,2 0 0,0-3-269,1-1 89,1-1-180,1-2-89,1-1-1260,0 0-2069,5-2 4138,2-4 0,7-3 0,0-5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53.5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117 332 11221,'-30'12'4587,"1"-1"-3508,6-1 450,4-3-179,3 2-1080,20-6-1,3-1-179,23-7 90,7-3-309,9-4 219,10-3-641,10-3 641,6-2 0,7-2-90,0 0-809,1 1 809,-2-1 0,-1 0-180,-7 2 0,-4 1-180,-8 1-90,-4 1-1159,8-4 979,-19 7 66,1-3-336,-20 8 559,-7 0-648,-1 1-331,-4-1-3807,-2-1 5288,-3-2 1,-3 4 0,-2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54.0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4 229 10951,'15'-12'6566,"-6"6"-5936,1 19-91,-6 3-89,0 3 0,0 3-90,0 2-91,-1 3 1,2 0 0,-1 2-3482,0-1 3392,0-1 0,1 7 0,-1-3 90,1-1-1,-1-3-89,-2-10-180,-8-7 3482,1-7-3482,-8-12 0,5-4 0,0-3-90,-1-5 0,-1-4 90,1-7-90,0-2 90,-1-22-90,5 13 90,4-46-89,4 45-460,4-22 369,2 35-179,0 3-1,3 4-90,0 3 0,1 5-89,1 3-631,0 4 451,7 5-1,-6 5 279,5 4-459,-9 5-89,1 4-180,-4 3-1080,-2 5-989,-4 2 3238,-2 6 0,-3 4 0,-3 5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55.0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70 397 8612,'-37'87'7736,"6"-12"-7287,30-62-269,5-5-90,6-5 90,6-8-90,0-2 0,4-3 0,2-1 0,2-3 0,2-2 0,1-2 0,1-2 180,0-1-90,0 0-1,-2 0 91,-2 1 0,-1 0-90,-3 3 90,0 0-90,-4 3 0,0 1-90,-3 3 359,-2 1 271,4 0-180,-2 5-1,3 6-269,-1 9 0,-5 3 0,-1 2 0,-3-1-90,-1-1 0,1 3-1,-2-2 91,0 1-90,0-1-90,0 0 180,0-1 90,0 3 89,-1-1 181,2 2-630,-5-17 0,0-11 0,-2-10-90,2-3 90,1 4 0,1-1 0,1 0-90,1 1 90,0 1 0,1 2-90,0 2 90,2-1-90,3 5 90,3 3 0,2 11 0,-3 3 0,-1 4 0,-3 0 0,-1 0 0,0 0 0,-1 1 0,0-1 0,0 0 0,1 3 90,0-2 0,0 3-90,-1-14 0,-2-5 0,1-15 0,-1 1 0,1-2 0,-1 6 0,1 0 0,0 1 0,0 1 0,4-2-90,2 1 90,2 3-270,2 4-449,-1 8-271,3 4-269,-1 4-540,-1 3 0,-1 1-90,-3 0-1079,-1-1 90,-1-2 2248,1-9 450,-1-7 180,-2-6 180,-3-6 180,0 1 89,0-1 1,1-2 90,0 0 90,0 1-1,0 1 91,1 2 269,-1 1-179,3-2 629,1 4-989,7 3-91,-4 9 1,2 7 0,-6 4-90,0 3 0,0 2 0,0 3-1,-1 0-89,-1 2 0,0 0 90,-1 0 0,-2 0-90,0-1 0,0-1 180,-2-1 89,-2 4 91,-2-1-90,-5 0-180,-3-6-91,-2-9-89,-3-10-90,5-4 90,0-7-180,4 0 90,2-5-90,0-2 90,3-3-89,1-1 89,2-3 0,2-1-90,11-26 90,-4 21-90,14-27 0,-10 37 0,5-4-90,-1 8 0,-5 8 0,7-4 0,-6 12-270,-5 8 181,-7 7-91,-8 5-90,-4 1 0,0-3-89,-1 0-1,-1 0 0,1 0-179,-1 0 89,1 0-180,0-2-809,2-1-180,-2 1 1799,3-1 0,1-3 0,4-3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42.4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33 10051,'-20'-9'3418,"10"-3"-8988,18 7 5660,9-1 419,9 6-419,3 2 792,35 4-1377,-10 1 0,4 1-224,38 6-870,-34-5 1,-4 1-31,4 4 1929,23 4 0,-24-5 1,18 3-1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55.2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42 8522,'24'-13'3058,"-2"1"-1528,-11 6 1708,3-1-1619,1 5-990,-6 9-89,-3 6-90,-6 9-180,0 1-180,3 1 90,0-4-91,2-2 1,0-6 180,1-1-180,3 1 90,1-2 0,6-2-270,-3-9-90,-2-7-360,-6-7-359,-7-3 269,-3-3-179,-1 4-91,-2 0-179,3 5-90,-1 0-91,-1 0-4856,-2-5 6116,2 3 0,1 2 0,3 6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55.6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0 156 10231,'27'12'2699,"-2"2"-1890,-14-3-89,0 3-91,0 1 1,-1 1-90,0 1-91,-1 1 1,0 0-90,-2 0 0,-1 0-180,0 0 0,-2-1 179,-2-1-179,0 5 0,-3-1-180,-1 2-180,-3-5 90,-1-13-90,2-9 90,2-9 1,4-5-1,1 1 0,2-4 90,1-1-90,1-3 90,1-2 90,1-1 0,0-1 179,1 0-89,0-1 0,1 2 180,0 1 0,0 2 0,-1 3-180,-1 2-1,-1 4 1,0 2 90,-1 2 0,4 2-90,4 8-90,1 6 0,-1 7-90,-2 5 90,-5-1-180,0 1-180,1 2 0,-2 1-90,1 1-269,-1 0-1,0 1-180,-1 0-179,0-1-270,-1 0-90,-1-2-2609,-1 0 3958,0 2 0,-1-9 0,-1 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56.4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0 292 13379,'2'-26'1889,"4"2"-1619,5 11-180,3 0 90,-2 3-90,2 0 0,0 0 0,2 1 0,1-1 0,0 1-90,2-1 0,0 0 90,2 1-90,-2 0 0,0 1 0,-1-1 0,0 1 90,0 0-90,-2-1 90,-1 0 89,-1 2 1,-2 0 270,3-4 0,-3 1 449,2-3-719,-10-1 90,-7 9-180,-10 4 0,1 8 0,-2 3 0,3 1 0,1 0 0,0 2 90,1 1-90,1-1 0,1 2 0,2-1 89,1 0 1,1 4-90,4 1 0,3 2-90,6-5 90,5-7-90,3-7 0,-3-4-90,1-5 180,-6 0-180,2-1 90,-2-3 0,1 0 180,-1 0 270,-1 1 0,2-3-271,-1 1 1,1-1 0,-1 3-270,0 10-269,-1 4-451,0 8-269,-1 2-91,0-2-89,2 0-270,0 0-90,0-1-1080,1-2 1890,2-4 629,-3-5 630,2-6-1,-2-8 91,-3 1 0,0-3-1,-1 5 181,-1-2 90,0 1-1,1 0 1,0-1 629,-1 2-540,3-4-179,0 2 269,1 0-269,3 8 89,-2 6-179,1 10-90,-2 6-90,-2 5-360,1 2 89,-3-4 1,1-2-90,-2-1 0,1-1 0,1 2 90,0-4-270,4-7 90,0-7-90,5-8 90,-4-2 0,0-3-90,-2 4 90,-1 0 0,0 1 90,4-4 90,-1 2 90,4-1 0,-1 4 0,1 4-91,0 4-89,0 3-90,2 3-539,-1 1 179,2 2-629,-4-2 179,5 3-989,-8-5-180,11 2-449,-5-3-181,6-1 1260,1-4-810,-6-3-989,1-2 3148,-5-2 0,-7 3 0,0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56.8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3 145 9871,'18'-33'6567,"-6"6"-4589,-2 1-448,-10 9-811,-6 8-449,-4 7-90,-2 7-90,4 7-180,3 2-360,3 1-3508,3 2 3059,15 13-1,-5-17 631,15 7 628,-12-21 1081,4-4 359,-5-1-1170,1-1-269,-1 1 0,-1 0-90,1 0 0,1 0-1,3-1 1,1-3-180,-3 2 90,-1-1 270,-5 1 269,3-3-89,-2-1-180,1-3-270,-5-1 179,-8 6-179,-10 3-90,-3 10 90,-3 6-90,4 7 0,3 3-90,5 4-180,4 1 90,4-4-180,2-2 1,2-5-181,0-1 90,2 1-270,1-2 91,2 1-181,1-3-89,1 1-91,1-2-89,0 1-361,0-1-359,-2-1-1169,1 0 2878,3 1 0,-8-4 0,2 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57.0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1 142 17787,'22'-15'1799,"0"1"-1529,-8 8 0,2-2-270,0 1-180,3-1-270,1-1-180,3 0-179,2-1-271,1 0-269,0 1-360,-1 0-810,-1 1 2519,5-2 0,-16 6 0,3-1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8:57.2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14 12390,'-15'17'1529,"10"-7"-2518,26-12-1350,0-4-899,4-2 3238,-6 1 0,3-1 0,2-1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0:15.1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 9 13829,'14'-8'6207,"-32"15"-6207,21 9 90,-26 10-1,24-11 1,3-3 0,4-2 0,4-4 0,2-5 0,0-4-90,-2-4 90,-4-4-90,-2-1 0,-5-5 0,-3 4-180,-6-1 180,-28 14 0,17 4 0,-18 10 0,27 2 90,6 1 0,4 1 90,6 0 0,4-2 180,2-3 179,2-3-89,3-5-90,-3-6-90,-1-6 0,-6-6 89,-3-4-89,-4 0-180,-4-1 0,-2 2-719,-2 2 89,-15 3 0,8 8-179,-9 3-1,12 8 0,3 2-89,1 2-450,3 1-1080,0 1 540,6-2 0,1-9-1619,2-8 3418,-2-8 0,-2 4 0,-1 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0:36.4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38 14459,'-20'-20'0,"5"8"0,12 7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0:38.3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58 9871,'-7'27'2609,"1"-1"-1080,3-9 1169,-1 0-1258,3 0-631,7-9-539,2-6 0,4-9-180,-3-5 90,-3 1-90,-1-2 0,-1-2 0,-1 1-360,-1-3-900,-1 0-719,-1 0-3328,-2 1 5217,-3-1 0,3 9 0,-1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0:39.7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 13379,'-16'21'1709,"6"-2"-1529,14-10-90,6-3-90,4-8 270,-2-4 0,1-3 0,-6-2-180,-4-1-90,-7 3 0,-3 8 0,-1 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11.1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0 14099,'-14'34'2698,"0"-1"-2068,4-3 0,-1 4-181,0 5 1,1 2-180,1 2-429,1 3 339,2 0 0,2 2-1,0 0-1673,2 0 1584,2-1-371,0 18 11,1-18-466,1 11 197,0-23-91,-1-4-89,1-2 92,0-4-272,0-4-189,0-1 1088,-1-1 0,0-9 0,0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4:12.4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 20 13020,'-21'-10'5576,"0"1"-4586,8 12-91,2 4-89,5 9-540,4 7 0,2-3-91,1 3 1,2-4 0,1 0 0,0 3-180,3-1 180,1 1-180,2 1 90,2 1-90,2-1 90,1-1-90,2-2 90,1-2-90,1-2 90,-1-2-90,0-3 90,-1-3-90,-1-2 0,7-4 0,-6-3-90,4-5 180,-7-3-180,-1-3 180,-1-2-180,-1-3 270,-1-1 0,-1 0 0,-1 0 89,-2 1 451,2-4-450,-1 2 1169,0-1-899,-3 17-360,-3 12-1,-1 11-89,-1 6 90,1-4-90,0 3 0,1 4 0,2 2-90,0 2-90,1 1-90,1 1-90,0-1-179,1 0-91,0 0-90,0 0-179,0-2-91,0-1 1,1-2-181,-1-2-89,0-3-180,-1-4-90,1-2-3688,0-2 5127,2-1 0,-4-8 0,2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4:12.5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58 11580,'16'-17'4678,"1"1"-4318,1 7-91,-2 4-89,4 1 0,-5 2-180,2 1-180,2-1-269,2 1-1,2 1-360,0 0-89,1 1-540,2 0-900,-1 0-989,2 0 3328,0 0 0,5 0 0,1 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4:13.2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321 60 10051,'-19'-23'2699,"1"4"-1980,2 9-89,-1 4-360,-3 4 90,3 3-1,-2 5 1,4 1 90,-2 3 0,0 5-1,-2 2 1,1 5-180,-1 3 90,0 4-90,2 2-90,2 1-1,1 2 1,3-1 0,4 1-90,2-2 0,4 1 0,3-1 0,3 0 0,5 0 0,12 12-90,-2-11 90,11 7-90,-6-16-90,2-2-180,-1-4 0,0-3-180,0-3 1,-1-2-181,-1-3-809,9-1 539,-8-5-179,6-1-90,-12-4-1080,1-2-899,-1-3 3148,0-1 0,3-5 0,-2-1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4:13.5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190 14 12120,'-28'-9'3238,"6"5"-2518,2 12-180,5 2-91,-1 2 1,1 1-180,1 2 0,1 0 0,1 2-91,2-1 1,1 2 0,2-1-90,2 0 90,2-1-180,2 5 90,2-5-90,3 4 90,1-7-180,2-3-90,1-1-180,1-1-89,6-2 269,2-5 0,1-2 90,-2-5-90,-5-1 90,1-2 90,-2-1 180,0 1 180,-1-1-90,2-2-1,-1 1 541,1-1-450,-3 12-90,-4 5-7196,-1 10 6926,4-8 0,-5-1 0,4-8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4:14.7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29 616 14639,'-11'23'3598,"6"-4"-3419,17-11-89,2-6 0,6-4-90,-6-3 0,0-1 0,-4-1-90,0-1 0,0-3-3391,0-1 3391,-1-4 0,0-2 0,-1-5-90,0-3 90,-1-4 90,0-6-90,-2-4 0,0-4-2178,-1-1 2268,-1-1 1871,-2 3-1781,-1 2-33,-2-10 33,-1 14 90,-2-7-90,0 19 90,-2 5 0,-1 4 3136,-1 4-3047,-9 8-89,3 6 90,-7 8-90,6 5 911,-2 9-911,3 4 0,-1 6-2988,4 4 2988,2 4-180,2 1-144,4 2 234,4 2 0,3-1-90,4 3 89,12 22 1,0-16-90,9 15 90,-4-26-90,2-3 90,0-6-255,1-3 255,-1-6-180,0-3 90,0-5-90,-1-4 3284,-1-4-3284,8-7-90,-8-5 570,8-6-480,-9-6 118,1-5-118,-1-8 90,-1-3 0,-1-2 270,4-16-90,-9 13-90,3-9 90,-10 16-90,-1 3-1,-4 2 1,-1 3 0,-3 1-90,-1 2 90,-3 3-180,-2 2 180,-2 2-90,-5 2 0,-4 5 0,-1 2 90,1 7-180,6 1 180,-1 2-90,3 2 0,-1 3 0,3 0 0,1 1 0,2 0 0,2 1 0,1-1 0,3 1 0,0-1 0,2 0-180,2-1 90,1-2 0,2 0 90,1-3-179,0-1 89,3-1-180,0-3 90,7-4 90,-5-1 0,5-5 0,-6-2 0,-1-3 90,-1-1-90,-1-3 90,-1 0 0,-2 0 0,-1 0 0,-1 0 0,-2-3 90,-2 1 0,-10 6 0,-2 9-90,-6 14 180,8 3 0,0 7-180,7 0 90,0 0-90,3 0 90,2-7-90,2 0 90,2 0-90,1-1 90,2-1-90,1-2 0,0-1 0,1-3 0,-1 0 90,6-3-90,2-5-90,-1-2 180,-1-6-180,-6-2 90,0-2 0,-1-2 0,-2-1-90,0-1 180,-1 0-90,-1 2 90,-1 1-1,-1 1-89,1-4 0,0 4 180,3 8-90,-3 12-90,1 9 90,-4 5 90,1 8-90,-1-6 0,2 8-90,-2-8 90,-1 0-90,0 0 90,0 0 0,-1-3 0,-1 0-90,0-3 90,-1 0 90,-1 4-360,0-2-720,-2 1 361,3-18 269,4-8 90,3-12-90,4-4 90,-1 1-3302,2-3 3392,0-2-414,7-19 504,-6 11-8,4-12 188,-6 17 0,-1 2 90,-1 2 3137,-1 3-3227,-1 3 485,-1 2-485,0 2 281,1-2 79,-1 5-90,2 9-90,-1 18-181,-2 5 1,0 10-90,-2-9 0,0 1 90,-1 1-180,0-1 90,0 2 0,-1-3-90,0 2-90,-2-3-450,-1 9 181,-1-9-271,-2 4-180,0-10-179,0-2-90,-1-2-1620,0-1-2158,-5-2 4857,0-4 0,2-1 0,4-4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4:14.9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76 8072,'25'-7'4498,"0"0"-3329,2 0-269,0 1-91,1 0-89,0 1-3573,1 0 3303,1 2-90,-1 0-90,-1 0 0,-1 0-270,-2 0-180,0 1-180,-2-1-270,-3 1 334,6-1-5550,-4 1 5846,1-1 0,-11 1 0,-6 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4:16.1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22 11760,'-1'-22'9830,"-1"40"-8686,1-7-424,-1 34-91,1-17-4341,-1 2 4162,1 3-678,-1 16 587,1-11-105,0 22-74,1-26 0,0 6-90,-1-14 2355,1-2-2355,0-3 2905,-1-2-2995,1 2-134,-1-4-406,-3-8 90,-2-16 180,-1-9 0,2-10 1,1-1 89,2-3 0,-1-3 90,3-1 90,0-10 0,1 11 90,0-5-90,0 15-90,1 3 180,-1-3 539,3 6-449,5 8 90,-2 8-90,5 12-90,-3 1 90,0 3-90,2 2 0,2 3 0,1 1 0,1 0 0,0 1-90,1 0 90,1-1-90,-1-1 90,0 0-1,-1-3-89,-1-2 90,-1-2-180,4 0 1,1-5 89,3-5-90,-3-7 0,-2-8 0,-3-2 0,-1-4 90,1-3-90,-1-3 180,1-1 0,-2 0 0,0 3 0,-1 1 0,-2 3-90,-1 3 89,0 0-89,-1 3 0,1-1 90,4 9-90,-1 6 0,1 8 0,-2 7 90,-3-2-90,2 2 0,1 2 0,1 1 90,1 1-90,1 2 0,0-1 0,2 0 0,-1-1 0,1-2 0,1 0 0,-1-3 0,2-1-90,-2-3 0,2-3 0,-1-2-89,0-3 89,5-3-90,-4-4 90,5-4-90,-6-3 90,-2-4 90,0-4-90,-2-2 90,0-1 0,-3-1 0,-1 0 0,-3 3 0,-2-1 0,-2 3 0,-1 2 90,-4 1 0,-2 3 90,-3 2 0,-9 4-90,2 5 0,-7 4 89,6 4-179,-1 3 90,1 3 0,0 3 0,2 1 0,3 1-90,2 0 90,1 9 0,4-7-90,2 5 90,5-9-90,3-1 0,1-2 0,3-2 0,2-2-90,2-2 0,1-4 90,2-2-90,3-3 90,-1-2-90,3-2 90,-1-3 0,0 0 0,6-6 0,-6 5 90,3-3-90,-9 5 0,-1 1 90,2-1 0,-1 3 0,2 2-90,-3 6-360,-1 7-539,-1 5 89,-2 4-989,-2-2-359,0 4-361,-2-3-539,2 2-5757,-1-1 8815,1-4 0,-3-7 0,0-3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4:16.6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1 133 8540,'21'-24'4137,"-1"3"-2100,-6 9-1138,1 3 1189,-1 1-1368,8 5-1,-6 4 196,5 5-285,-6 3 520,0 3-701,-1 4 91,-1 3-180,-1 3 0,-2 2-91,-2 1 1,-1 0-90,-3 1 0,-2-2-90,-2 1 0,-2 0 0,-2-1 0,-2 0-90,-1-2 0,-1-2-90,0-2 0,-2-1-180,1-3 0,-1-1-539,1-3-271,-4-3 1,1-4-180,-2-6 89,5-9 631,7-8 89,4 0 0,4-2 0,3 4 181,2-1-1,2-1 0,3-1 90,1-1 90,2-1 0,2-1 0,1 0 90,2 0 180,-1 0 0,-1 3 90,-1 1 180,-2 2-91,-2 2-89,-1 1 90,-3 3 719,-2 2 900,2 2-1349,-6 12-270,-2 6-91,-5 7 91,-3 1-180,1-3 90,1 1-90,0 1 0,2 0 0,1 0 0,1 0-90,1 0 0,2 0-1,2-1 1,1-2-90,0-1 90,1-3-90,1-2 90,1-2 0,4-2-90,2-5 0,2-7 0,-6-2 0,-3-5 0,-6 3 0,-2-3 0,-1 0 0,-2-1 0,-2-1-90,-2 0-90,-3-1-89,-1 1-91,-2 0-90,-2 1-270,-1 1-89,1 0-1,-2 2-179,1 1-90,0 1-91,1 0-89,0 2-1440,2 1-3147,0-3 5846,3 0 0,1 4 0,4 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4:16.9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9961,'42'31'5577,"-5"-2"-4767,-22-10-91,0 1-89,-3 0-90,-2 0-91,-1 0 1,-1-1 0,-2 0 359,-1 6-359,-2 0-180,-2 2 90,-3-5-450,4-15 90,0-7-90,7-12 90,0-2 0,3-1 90,0-1 90,2-1 179,0 1 91,0 0 90,-1 1 90,0 2-181,0 1 1,-1 0 270,-1 3-1,3-1-269,1 6-180,3 1-630,0 8-899,-1 5-540,-2 5-810,-3 4-629,-3 0-6593,-4 1 9792,-4-1 1,-1-9 0,-1-1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4:17.1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57 244 10951,'-11'-27'3868,"0"3"-5017,5 8 1778,0 1 454,1 1-813,-1 0 154,2 1-784,0-1-539,1-3-810,4 0 1800,4-3-1350,4 6-720,4 2-629,2 5 2608,1 0 0,8 1 0,1-1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11.4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14 8792,'-31'-8'3418,"1"3"-2518,9 6-91,0 2 1,0 3-91,2 2-89,1 3 89,2 2 1,3 1-180,2 2 89,5 2-89,4 1 0,4 1-91,6 2 1,5 2 0,7 2 0,5 0-1,7-1 1,4-1-90,4-2 0,1-4 0,1-4-91,-2-4 1,-1-4-90,-1-3 0,-3-2 0,0-5-90,-1-2-180,12-12-90,-11 0-90,7-10-180,-17 4 91,-2-3-181,-3-2 90,-2 1-89,-3 0-181,-3 2-180,-2 2-179,-2 3-1260,-2 3-809,-2-1-3148,-7 5 6296,-6 4 0,3 6 0,-2 5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4:17.2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9871,'31'12'3059,"-3"1"-7910,-11-2 5750,0 3-269,-1 2 1948,5 12-2218,-5-5 0,2 8-90,-7-9 679,-2-1-1039,-1-1-180,-2 0-90,-1-1 3213,-2-2-3663,-2 0-89,-1-2-451,-3 0-988,-1-2-1170,-2-2 3508,-1-1 0,2-5 0,1-1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4:17.6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0 165 12480,'20'-15'2518,"-2"2"-1708,-5 6 0,2-1-91,1 0-89,1-2-1,0 0-179,2-1 180,-1-1-180,1 1 89,-2 0-89,0 0 0,-1 1-91,-1 1 91,-2 1 180,2 0-180,0 6-270,-3 4-1,-3 10-89,-7 6 0,-2 7-90,1 2-90,1 0-269,2-1-361,2-6 90,3-6 450,5-9-89,-1-5 179,2-4-90,-3-2 90,1 0-90,1-1 180,0-1-90,1 1 90,-1 0-90,1 2 180,-2 1 90,6 5 0,-5 3 90,2 6-3393,-6 4 3393,-2 4-90,-2 5 90,-3 3-90,-2 3 90,-2 3-90,-2 2 269,-5 16-179,0-12 0,-4 9-90,3-17 90,-2-3-90,0-1 0,-1-4 0,1-3 3301,-1-4-3391,-1-3 0,0-3 0,0-3-180,-5-7-90,5-3-179,-2-9-1,7-4 0,1-8-90,3-4 91,2-4-91,3-1 0,2-2-90,1 1-89,2 1-181,0 0-89,2 2-91,1 1-269,-1 4-3508,4-6-630,-4 10 5397,1-2 0,-6 16 0,-1 3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4:18.3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0 487 8432,'21'-52'450,"3"-7"-2503,4-5 1513,5-6 74,4-2 0,10-12 0,4-2 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4:18.5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8 339 12570,'-7'26'4137,"11"-13"-4496,3-15-271,13-14 0,5-7-269,4-6-180,7-6-2764,6-7 425,3-4 3418,4-6 0,9-13 0,1-2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4:20.5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 13559,'-9'8'6567,"5"-4"-6298,6 38 91,3-11 0,2 4 0,1 4-90,1 2-91,1 1-89,3 3 90,0-3-90,2 3-284,0-5 194,2 0 90,-2-5-90,1-2 0,6 6 0,-6-12-180,3 4 180,-6-16-180,-2-3 0,5-4 375,0-9-195,0-4 0,-2-8 179,-4-2 1,-1-1 180,0-3 90,-2 1 90,1 0 89,-2 2 181,0 1-181,0-2 1620,0 2-1799,1 13-360,-5 11 90,-1 10-90,-3 5-90,1-4 0,-1 2 0,0 2-90,1 1-990,-1 13 181,2-8-181,-1 10 91,1-13-180,0-1-181,0 0-89,1-2-180,-1-3-180,1-1-3148,0-2 4947,0 1 0,0-9 0,0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4:20.7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1 317 10681,'25'-33'4767,"-4"7"-4047,1 1-181,-4 7-179,1 1 0,2-1-90,3 1-90,2 0-450,32-15-180,-20 13-599,22-10 149,-26 16-269,-3 2-1529,0 1-1620,-1 1 4318,-1 1 0,4 1 0,1-1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4:21.8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80 10591,'-11'-21'5757,"0"-1"-4408,1 17-719,4 10-91,-1 9 1,7 12 0,1-2-91,2 4-89,0 4 0,2 4 360,4 22-451,-1-12 1,3 14 0,-4-19-90,1-2 90,-2-2-180,0-4 90,-1-1-90,-1-3 0,-1-2 269,-1 4 91,-1-8-90,-1 6 0,-4-13-360,-8-6 90,2-10-90,-5-11 90,5-6-90,0-5 0,0-8 0,1-6-90,1-5 90,2-4 0,1-2-90,3-1 90,2-1-90,3 0-358,1 2 358,3 1-270,1 4 90,13-19 90,-7 24-90,9-10 90,-10 32-89,0 5-181,0 3 270,4 6-90,-3 3 90,1 6 268,-6 1-267,-4 4 89,-1 2-90,-3 3 0,-3 4 0,-2 3 90,-4 3 0,-2 3 0,-3 0 0,-2 3 0,-1-2 90,-1 0 0,1-2 0,1-1 0,-4 7-90,6-11 180,-2 6 0,7-12 0,3-2 90,2 4-180,4-5 90,4 2-90,4-7 90,5-3-180,4 0 180,4-3-90,5-1 90,3-3-180,5-2 180,4-2-180,2-3 180,6-3-3482,0-3 3482,3-3-511,17-11 421,-17 3-174,11-8 264,-26 9 0,-2 0 0,-8 1 0,-3 0 0,-4 2 2964,-4 1-2964,-2 0 720,-4 3-720,-3-3 662,-7 3-662,-9 3 0,-2 7 0,-7 7 0,3 3 0,-2 5 0,0 3 90,1 5-90,0 2 0,3 5 0,3 2-1,2 2-89,3 3 90,3 1 0,3 2 0,3 2 0,10 20-90,1-10-761,8 13 761,-1-16 90,1-2-90,0-5 0,0-2 0,-3-4-90,-1-3 0,-3-2 0,-2-4 0,-1-3-89,-2 5 179,-3-3 761,-4 2-761,-10-4 0,-1-7 0,-5-3 0,3-4 0,-2-2 0,0 0 0,-8-1 0,5-2 0,-6-1 0,8-2 0,0-2 0,0 0 0,2-2-90,1-1 0,1-2 0,1-1-90,2-2 0,2-1 0,2-3 0,2 0 0,2-4 90,2 0-90,1-4 90,3-1-90,1-1 91,1-1-1,0 1 0,0 0 0,1 1 90,0 0-90,0 3 90,2-9 0,-3 10-90,3-5 180,-5 9-180,0 2 90,0 2-180,-2 1-360,0 0-449,1-2-1260,-1 0-899,-2-5-3778,-4 5 6926,-6 3 0,2 7 0,-1 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4:22.4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149 124 18057,'8'-18'2069,"-12"4"-2069,27-18 0,-26 10 0,-3 4 179,-5 5 181,1 6 450,-24 13-630,14 1 269,-23 20-89,23 4-270,2 1 90,9 2-180,7-10 90,4 1 0,4 1-90,12 15-180,0-10-90,11 11-90,-4-17-629,15 5 359,-7-8-89,9 0-181,-12-10 91,-2-4-181,0-4-89,1-1-90,-1-4-1,1-3-179,1-3-810,2-4-629,-1-4 2788,2-3 0,0-4 0,1-1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4:22.8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0 156 8522,'12'-38'3778,"-3"6"-3058,-6 15 179,-1 2 90,0-1-359,0 0-450,2 0-180,1 11 90,1 6 0,2 10 989,-2 2-539,-1-12 0,-5-2 89,-3-11-269,-9 8 0,1 6-180,-3 10 180,7 1-180,2 11 89,4 1-179,6 21-90,1-13 90,2 9 0,-2-19-90,0 1 0,0-2 90,-1 1-90,0-1 0,0 0 0,-2-2 0,-1-1-90,0-1 0,-2-1-180,-2 4-179,-2-1-451,-3 2-809,-2-7 360,-4-8-360,3-7-90,0-7-90,6-6-1259,4-4 3148,2-5 0,0 10 0,1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4:23.3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87 10861,'-11'-22'9624,"12"12"-9444,13 25-90,2 1 90,3 15-90,-11-13 0,0 0 0,-1 1 0,-1 1 0,-2-1 0,-1 0-90,-1-1 90,0-1-90,-2 5 90,1-1-180,-1 3-360,2-5 180,5-11 180,4-8 0,1-7 0,2-5 0,-3 0 90,2-2-90,1-2 90,0-2 0,1-2 180,0-2-90,-1 0 90,0-2 0,-1 1-3302,-1-1 3482,-1 2-1,-1 0 91,-1 3 0,-1 2-90,-2 1 89,1 2-179,0-2 270,-1 3 3032,3 8-3482,-4 12 0,0 10 0,-2 7-90,1-2 0,0 2 0,0 3 90,0 1-90,1 2 0,0 1 0,0 12 0,-1-10-90,-1 6-90,-2-12 90,-2-3-180,0 0-90,-3-2 0,0-1-89,-3-3-91,0-1-180,-1-3-989,-1-2-629,-5-2-900,0-5-4138,-3-5 7376,3-9 0,7 3 0,3-2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11.9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264 79 12660,'-6'-28'3778,"-4"3"-3149,-4 12-89,-5 3-360,-3 8 90,4 3-180,1 5 90,5 2-1,0 3-89,3 2 0,1 3 0,2 1 0,4 4-90,2 1 90,3 4-90,3 2 90,4 4-90,2 2 0,2 3 0,2 0 90,0 1-90,0-1 0,0-1 0,-3-3 0,-1-2 0,-1 4 0,-4-10 0,-1 4 90,-6-8-90,-6-4 0,-7-1 0,-6-9 0,0-7 0,-2-4 0,4-2-90,-2 0-180,0-2-90,1 0 1,0-1-181,2 0-629,-6-3 269,7 2-179,-2-1-2609,7 3 3688,1-3 0,4 6 0,1-2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4:23.5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17337,'15'33'1349,"-3"-4"-1079,-10-12 0,2 0-90,-1 2 0,0 0-3572,1 0 3212,-2 0-90,1-2-719,-1 0-630,0 4-540,0-1 2159,-2 2 0,1-11 0,-2-4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4:23.6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23 250 8882,'-5'-33'2788,"0"4"-1978,3 10-180,-1 1-1,1 1-89,1 0 179,-1 2-179,1-6-630,0 3-539,1-4-541,1 5-1438,3 4-1080,8 5 3688,3 6 0,-3 1 0,-2 3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4:23.8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9332,'18'17'2608,"-1"-1"-1708,-7-3-181,0 0 91,0 0-91,-2 1 91,0 0-90,-1-1-91,0 1 1,0-1-180,0 0 89,0 0-179,0 0 90,1-1-180,1-2 89,1 1 1,0-2-180,1 0 0,0-2 180,1 0-180,5-2-90,1-2-90,6-3-270,-4-4-540,-1-3-1349,-4-1-5126,-4 0 7285,-11 5 0,1 0 0,-7 5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59:59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23321,'4'0'0,"-1"0"617,-1 0-617,0 0 210,-1 0-210,1 1 106,-2-1-106,2 0 321,-2 0-321,21 1 0,-14-1 0,16 3 0,-18-2 0,4 1 0,-3 0 0,18 0 0,-16-2 0,28 6 0,-29-4 0,26 4 0,-18-4 0,29 10 0,-24-7 0,51 18 0,-55-18 0,35 10 0,0 1 0,-34-10 0,52 18 0,-56-20 0,28 10 0,-24-8 0,34 8 0,-29-13 0,9 4 0,-7-6 0,-17 1 0,14-1 0,-14 1 0,7 0 0,-2-2 0,-7 2 0,14-2 0,-15 1 0,8 0 0,-9 1 0,4 0 0,-4 0 0,5 0 0,-7 0 0,1-1 0,-2 0 0,-4 2 0,3 0 0,-6 1 0,3-2 0,-1 0 0,0 11 0,3-2 0,0 4 0,1-6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13:07:41.5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90 524 936 0 0,'-13'-31'8620'0'0,"12"35"-8090"0"0,-2 14 27 0 0,0 22-39 0 0,1-9-218 0 0,-24 249 1570 0 0,-14 154 25 0 0,39-338-1468 0 0,4 0 1 0 0,25 145 0 0 0,-5-120-234 0 0,4-1 0 0 0,50 132 0 0 0,-60-208-157 0 0,3-1 0 0 0,1-1 0 0 0,1-1 0 0 0,3-1 0 0 0,1-1 0 0 0,2-2 1 0 0,2 0-1 0 0,36 33 0 0 0,-35-40-12 0 0,1-2 0 0 0,1-2 0 0 0,1-1 1 0 0,2-1-1 0 0,0-2 0 0 0,2-2 0 0 0,0-2 1 0 0,1-1-1 0 0,44 13 0 0 0,-25-13-8 0 0,1-3 1 0 0,0-3-1 0 0,0-2 1 0 0,1-3-1 0 0,63-1 1 0 0,-82-6-6 0 0,-1-2 0 0 0,1-2 0 0 0,-1-1-1 0 0,0-2 1 0 0,-1-2 0 0 0,0-2 0 0 0,-1-1 0 0 0,53-26 0 0 0,-29 5 2 0 0,-2-2 0 0 0,-1-3 1 0 0,-3-2-1 0 0,68-64 0 0 0,-64 47 81 0 0,-3-2 0 0 0,-2-4 0 0 0,61-91 0 0 0,-69 78-69 0 0,-2-1 0 0 0,-5-3-1 0 0,43-116 1 0 0,63-265-134 0 0,-126 394 109 0 0,73-279 158 0 0,-27-7 192 0 0,-57 288-212 0 0,-4-1 1 0 0,-2 1 0 0 0,-9-94-1 0 0,-1 70 292 0 0,-2-17-3656 0 0,2 95 863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13:07:45.7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9 2248 0 0,'10'-8'5684'0'0,"-10"8"-5600"0"0,10 16 1644 0 0,7 32-807 0 0,-16-43-590 0 0,181 642 2805 0 0,-175-622-3336 0 0,25 102-1549 0 0,-19-40-2149 0 0,-13-68 1302 0 0,-2-3-689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13:07:46.0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59 2 1160 0 0,'-4'2'416'0'0,"0"1"0"0"0,0 0 0 0 0,0 0 0 0 0,0 0 0 0 0,0 0-1 0 0,1 1 1 0 0,0-1 0 0 0,-1 1 0 0 0,1 0 0 0 0,1 0 0 0 0,-1 0 0 0 0,1 1 0 0 0,-1-1 0 0 0,-2 8-1 0 0,4-7-238 0 0,-1 0 0 0 0,1 0 0 0 0,0 0-1 0 0,1 0 1 0 0,-1 0 0 0 0,1 0-1 0 0,0 0 1 0 0,0 0 0 0 0,1 0-1 0 0,-1 0 1 0 0,1 0 0 0 0,0 0-1 0 0,1 0 1 0 0,-1 0 0 0 0,1 0 0 0 0,0-1-1 0 0,0 1 1 0 0,0-1 0 0 0,1 1-1 0 0,-1-1 1 0 0,1 0 0 0 0,4 5-1 0 0,2 0 68 0 0,0-1-1 0 0,1 1 0 0 0,0-2 0 0 0,0 1 0 0 0,1-2 1 0 0,0 1-1 0 0,0-1 0 0 0,0-1 0 0 0,18 6 1 0 0,12 2 432 0 0,58 11 1 0 0,-65-18-384 0 0,0-1 1 0 0,0-2-1 0 0,55-1 0 0 0,-69-3-162 0 0,-1 0 0 0 0,1-2 0 0 0,-1 0 0 0 0,1-2 0 0 0,-1 0 0 0 0,0-1 0 0 0,30-14 0 0 0,-40 15-81 0 0,1-1-1 0 0,-1 0 1 0 0,0-1 0 0 0,-1 0-1 0 0,0 0 1 0 0,0-1 0 0 0,0 0 0 0 0,-1 0-1 0 0,0-1 1 0 0,-1 0 0 0 0,10-16-1 0 0,-10 13-497 0 0,-1 0 0 0 0,1-1 0 0 0,-2 1-1 0 0,0-1 1 0 0,0 0 0 0 0,-1 0-1 0 0,-1-1 1 0 0,0 1 0 0 0,-1-18 0 0 0,-2 19-852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13:07:47.3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 4 636 0 0,'-10'-4'4604'0'0,"9"5"-4420"0"0,-3 6 377 0 0,0 1 1 0 0,1 1-1 0 0,-1-1 1 0 0,2 0-1 0 0,-1 1 1 0 0,1-1-1 0 0,-1 11 0 0 0,-4 66 1296 0 0,6-76-1649 0 0,-1 61 943 0 0,2 0 1 0 0,12 82 0 0 0,-6-110-914 0 0,2 0 0 0 0,1 0 1 0 0,3-1-1 0 0,30 72 0 0 0,-37-102-234 0 0,1 0 0 0 0,0-1-1 0 0,0 0 1 0 0,14 16 0 0 0,-16-22-116 0 0,0 1 0 0 0,0-1 0 0 0,1-1 0 0 0,-1 1 0 0 0,1-1 0 0 0,0 1 0 0 0,0-1 0 0 0,0-1 0 0 0,0 1 0 0 0,0-1 0 0 0,8 3 0 0 0,-10-5 25 0 0,-1 1-1 0 0,1-1 0 0 0,-1 0 1 0 0,1 0-1 0 0,0 0 0 0 0,-1-1 1 0 0,1 1-1 0 0,-1-1 0 0 0,1 1 0 0 0,0-1 1 0 0,-1 0-1 0 0,0 0 0 0 0,1 0 1 0 0,-1 0-1 0 0,1 0 0 0 0,-1 0 1 0 0,0-1-1 0 0,0 1 0 0 0,0-1 0 0 0,0 0 1 0 0,0 0-1 0 0,0 1 0 0 0,0-1 1 0 0,-1 0-1 0 0,1-1 0 0 0,-1 1 1 0 0,1 0-1 0 0,-1 0 0 0 0,1-4 0 0 0,4-5-136 0 0,0-1 0 0 0,-1 0 0 0 0,-1 0-1 0 0,5-17 1 0 0,-1-4 343 0 0,-1-1 0 0 0,-1 0 0 0 0,1-52-1 0 0,-7 85-68 0 0,1 0-1 0 0,-1-1 1 0 0,-1 1-1 0 0,1 0 1 0 0,0 0-1 0 0,0-1 1 0 0,0 1-1 0 0,-1 0 1 0 0,1 0-1 0 0,0 0 0 0 0,-1-1 1 0 0,1 1-1 0 0,-1 0 1 0 0,0 0-1 0 0,-1-2 1 0 0,2 3-21 0 0,0-1 0 0 0,-1 1 1 0 0,1 0-1 0 0,-1 0 0 0 0,1-1 0 0 0,-1 1 1 0 0,1 0-1 0 0,-1 0 0 0 0,1 0 0 0 0,-1-1 1 0 0,1 1-1 0 0,-1 0 0 0 0,1 0 0 0 0,-1 0 1 0 0,1 0-1 0 0,-1 0 0 0 0,0 0 0 0 0,1 0 1 0 0,-1 0-1 0 0,1 0 0 0 0,-1 0 1 0 0,1 1-1 0 0,-1-1 0 0 0,1 0 0 0 0,-1 0 1 0 0,0 1 1 0 0,0 0 1 0 0,1-1 0 0 0,-1 1-1 0 0,1 0 1 0 0,-1-1 0 0 0,1 1 0 0 0,-1 0-1 0 0,1 0 1 0 0,0-1 0 0 0,-1 1 0 0 0,1 0-1 0 0,0 0 1 0 0,0 0 0 0 0,-1 0 0 0 0,1 0-1 0 0,0-1 1 0 0,0 1 0 0 0,0 0-1 0 0,0 0 1 0 0,0 0 0 0 0,0 0 0 0 0,0 0-1 0 0,0 0 1 0 0,1 0 0 0 0,3 20 410 0 0,-2-16-386 0 0,0 0 1 0 0,0 0-1 0 0,1 0 0 0 0,-1-1 1 0 0,1 1-1 0 0,0-1 0 0 0,0 0 1 0 0,1 0-1 0 0,-1 0 0 0 0,1 0 1 0 0,0-1-1 0 0,0 1 0 0 0,0-1 0 0 0,1 0 1 0 0,-1 0-1 0 0,10 4 0 0 0,0-1 12 0 0,0 0 0 0 0,1-1 0 0 0,0 0-1 0 0,17 2 1 0 0,-21-7-39 0 0,0 1-1 0 0,-1-2 1 0 0,1 1-1 0 0,0-2 1 0 0,-1 1-1 0 0,1-2 1 0 0,-1 1-1 0 0,1-1 1 0 0,-1-1-1 0 0,16-8 1 0 0,-14 6-25 0 0,0-2 1 0 0,-1 0 0 0 0,0 0-1 0 0,-1-1 1 0 0,0 0 0 0 0,16-18-1 0 0,-25 24-24 0 0,0 0 0 0 0,1 0 1 0 0,-2 1-1 0 0,1-1 0 0 0,0 0 0 0 0,0 0 0 0 0,-1 0 0 0 0,0 0 1 0 0,0 0-1 0 0,1 0 0 0 0,-2 0 0 0 0,1 0 0 0 0,0 0 0 0 0,-1 0 1 0 0,1 0-1 0 0,-1 0 0 0 0,0 1 0 0 0,0-1 0 0 0,0 0 0 0 0,-2-3 0 0 0,-35-20-8086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34.2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47 9871,'-3'-22'6567,"-1"3"-4319,-2 13-1978,4 36 90,-1-8-90,6 24 90,1-24-1,2 0-89,1 1 0,3 0-180,2 0 180,1-1-180,2-1 0,2-1 0,0-3 0,2-1 0,0-3 0,0-3-90,-1-2 90,0-2-1,0-2-89,-2-3 0,0-2 0,0-4 0,-1-1 0,5-12-89,-5 3-1,3-9 90,-7 3-90,-1 0 90,-1 0 0,-2 2 180,0 0-1,-2 3 1,0 0 990,1-1-721,-5 18 1,-1 1 0,-5 20 0,-1 2-91,-1 3 91,1 5-90,0 2-90,0 3 0,2 0-90,-1 5-1,2-2 1,0 1-90,-1 0 90,2-3-90,0 0-90,1-1 0,0-2-180,1-2-180,0-2-269,0-2-181,0-2-1079,1 9 720,0-10-90,1 6-180,0-12-360,-1-3-3598,1 0 5397,2 3 0,-3-11 0,2 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34.6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0 15268,'-2'22'2339,"-1"-1"-1619,3-2-181,0 3-89,2 2 0,0 2-90,0 1-1,2 3-89,0 1 0,1 1-90,1 0 90,5 30-540,-3-22-720,5 34 271,-7-42-91,0 8-269,-3-16-180,-1 0-270,0-3-5937,-1-2 7466,-1 3 0,0-11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02.03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0 318 11670,'21'91'1147,"0"1"0,0-1 0,0 0 0,-4 5-1941,3-12 0,6 27 0,-4-15 1,-15-53 793,-16-60 998,2 0-1268,0-5 766,-1-4-1035,-1-6-226,0-22 1,-1-9 494,4 12 0,0-1-93,-2-21 1,0 1 272,5-27 180,4 31-180,2 3 0,3 3 90,6-17 270,0 25 270,5-10-180,-2 28-900,0 6 540,1 4-89,0 7 89,1 3 0,-1 7 89,0 3 830,-1 5-1009,1 4 677,5 11-228,-6 0-628,3 8 628,-8-2-808,-3 2 988,-2 1-988,-2 1 898,-2 2-988,-1 0 1078,-4 2-898,0-1 628,-4 1-538,-2 0 448,-3-1-1798,-3 0 810,1-1-540,-5 1 179,1-2-988,-4 0 2158,0-1 0,-12-2 0,-3-1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12.8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12840,'13'34'2428,"-2"-2"-1888,-9-12 0,0 2-91,0 2-89,-1 0 0,2 2-90,-1 0 0,0 1-90,0-2 89,0 11-179,0-12 0,-1 7 180,1-13 450,-1 4 449,0-3-719,1 3-180,4-15-180,3-9-90,2-11 90,2-5 0,0 0-90,0 0 89,3-2-178,0 1 178,1 0-89,0 2 0,-1 1 0,0 3-89,-1 1 89,0 2-90,-1 2 90,0 2 0,5 4-90,-5 3 180,4 3-180,-7 2 90,-2 3-90,1 3 180,-2 1-180,-1 2 180,-1 1-180,-1 0 180,-1 1-90,-2-2 0,-1 2 269,0 5 1,-3 0 270,-1 3 0,-3-5 89,-2-6-359,-3-11-180,3-9 0,1-12-90,7-1 0,3-3 0,1 4 90,2 0-180,2-1 180,0 2-3482,1 0 3392,0 3-90,0 0 90,0 1 0,1 3-90,3 1 90,2 5 0,4 4 3302,-4 5-3302,-1 5-90,-5 1 0,1 1 0,-1 2-90,1 1 91,-1 1-91,0 0 90,0-1 0,-1 1 0,1-1-90,-1 0 180,0-2-90,4 3-90,-2-5 90,2 2-90,-2-6-90,6-2 90,5-3 90,-1-3-89,2-5-1,-4-3 0,1-3 90,1-5 0,2-2-90,9-15 180,-7 7-90,4-9 180,-10 13-180,-4 1 180,-2 2-90,-2 1 0,-4 3 0,-2-3 0,-7 4 90,-7 1 0,-6 10 0,-7 8-90,4 4 0,-1 5 0,8-2 90,2 1-90,0 1 90,3 0-90,1-1 90,2 5 0,3-1-90,5 0 0,6-6 0,8-6 0,-1-3 0,0-4 90,-3 0-180,-1-1 180,0 1 0,4-3-1,-1 2-89,1-1 90,2 4-90,-6 3-90,1 7-359,-4 5-541,-1 4-449,-1 4-270,-2 0-540,-1-1-1618,-1 0 3867,0-4 0,-2-7 0,0-3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34.8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68 104 11580,'-18'12'3328,"2"0"-2518,7 0-90,2 1-91,-1 2 1,3 0 539,1 0-629,4 6 90,3-5-91,3 4 91,4-7-90,2-2-91,3-1 1,3-2-90,2-3 0,2-2-90,2-2-91,2-3 1,1-2-90,1-3 0,0-3-90,-2-1 90,0-2-270,-3-3 0,-1-1 0,-1-3-179,-3-1-1,-2-1 90,-2-1-90,-1 0-90,-4 1-89,-1 1-91,-2 2-1079,0 4-1529,-2-3-900,-5 4 4138,-4 6 0,-11 12 0,-4 9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35.4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211 64 9691,'-9'-26'3149,"0"3"-1710,-1 11-720,-5 9 91,-1 4-180,-3 13-1,3 6-89,-3 5 0,0 6-91,0 3-89,3 1 0,2 3 0,2 0-90,3-2-1,3 1 1,4-2-90,3-2 0,3 1 0,4-2 0,5-1-90,5-1 90,4-4-180,5-3 90,2-3 0,4-5-90,0-4 90,-1-4-90,1-5-90,-1-2 90,0-4-90,0-5 0,0-2 0,-1-5-90,-3-3 90,-2-3 0,-5-3 0,-2 0 0,-4-1 180,0-9-90,-5 10 0,-1-5 90,-7 6-90,-5 4 0,-5 1 0,-6 10 0,-3 10 90,2 4 180,0 8-90,8 1 0,4 6-90,5-5-1,5 1 91,2-7-180,2-1 90,3 0-90,0-2 180,2-2-90,0-1 90,0-1 0,-1-2-90,-1-2 90,0-1-90,-1-2 90,-1-2-90,-2-1 0,-1-2 89,-2-1-179,-2-6-89,-4-3-91,-1 1-90,-6 2-90,-1 7-90,-1 0-89,-2 1-91,-2 2-180,0 1-899,0 2-270,-6 1-179,0 2-271,-3 2 2429,3 4 0,9-3 0,3 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36.5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0 277 10591,'28'-1'5577,"-2"3"-4678,-14 4-179,0 3 89,-3-1-269,1 3 90,-1 1-181,1 1 91,0 1-180,1 1 0,0 0 0,-1 0-91,1 0-89,-1-1 0,1 0 0,-2-2-90,0-1 180,-1-1-90,3 2 90,0-1-450,5-4 90,-1-7-180,-1-6 90,-3-5 0,-3-1 90,-1-2-90,0-2 90,1-2 0,-1 1 90,0 0-90,-2 0 90,1 2-90,-1 2 1,1-4 268,-1 4 91,6 4-90,-3 9 90,5 10-90,-1 3 0,3 1-90,2-1 0,1-4 0,0-3 0,-1-5-90,0-3 0,-2-5 0,-2-3 0,-2-2 0,-3-2 0,-3-1 0,-1-1 0,-4-1 0,-2 1 0,-1-1 0,-2 0 0,0 2 0,-1 1-90,2 0-810,-1 1-8005,0 0 10344,1-1 1350,-2 4-3419,1-2-719,0 0 1259,0 0 180,2-1 270,-1 0 269,1-2 271,1-1 539,1 0 1709,0-3-2518,5 13 0,-1 3-91,5 16 1,-2 4-3482,1 4 3301,1 4-89,0 2 0,3 4-2358,0 1 2268,2 2 0,0 1-683,0-1 413,1 0 1808,-1 0-2078,-1-1-269,-2-2-1,0-1-269,-2-1-181,0-3-89,-1-2 2824,-1-2-3094,-1-3-1171,-2-1 2610,1 2 0,-3-11 0,1 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36.7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26 214 12120,'-15'-22'5217,"5"-1"-4677,10 2-90,4 3-1,6-2 1,2 6 0,4-1 0,2-1-181,3 1 181,2 1-180,0 1 180,2 4-91,-1 1-89,1 4 90,-2 3 0,0 2-180,0 3 90,0 3-90,-1 3-1,-1 2 1,-2 3-90,4 11-180,-8-7 0,2 8-269,-9-8-91,-2-1-270,-2 0-989,-2 0 540,-2 4-90,-1-6-1710,-2 4-4856,-5-5 7825,-1-5 0,2-1 0,1-6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37.7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21 223 10231,'-5'-25'4408,"1"2"-3149,1 3-450,0 0-359,0-3-270,1 2-360,4 4-90,3 3 1,5 4 179,5 5 0,-1 5 0,2 4 0,-3 2 0,0 2 90,2 2 0,0 3 90,1 1 90,0 3 89,1 0 91,-1 2 0,0 0 0,-2 0 0,1 1 89,-2-2-89,-1-1 0,-1-1 0,-1-1-90,-1-1 179,-1-2 541,-1-1 179,1 2 0,0-1-539,2 0-450,-1-10-90,0-6-180,1-12 90,-3 2 0,1-3 0,-2 4-90,1 1 90,0 1-180,0 0 90,1-2 0,2 3 0,4 2 90,1 7 0,-2 5-90,0 4 180,-3-1-180,-1 2 180,1 1-90,0 1-90,0-1 180,0 2-90,4 3 0,-3-4 90,2 3-90,-2-2 0,1-3-90,2-1 0,-1-5-90,0-7 91,-1-4-1,0-6 90,0-3 269,-2-1-89,-2 0-90,-1 4-90,0 1 90,1 4-90,0 6 0,3 6 0,-2 4 90,2 3 0,-2-3 0,2 0-90,5-4-180,-2-4 90,2-4 0,-2-5 0,-2-2 0,-1-2 90,-1 1-180,-2 1 1,0 1 179,3 6 0,0 5 90,4 5-1,-3 2-89,4-2 0,-2-7 0,-1-3 90,-4-5-90,-2-3-449,-1 1-3599,0-1 1619,4 7 810,-1 4 1080,4 1 269,-2-1 90,-2-6 0,0-4-360,0-2-179,0-3-181,1-3 1,-1-1 89,1 2 181,-2 2 179,-1 4-360,-1 1-179,-3 15 989,-3 1 0,-1 7 0,-1-5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22.9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15178,'16'24'1529,"-1"0"-1079,-11-5 0,0 3 0,-1 1-91,0 3 1,0 2-90,0 3 0,-1 1-90,0 2 0,-1 0 0,0 0-90,-1 0 90,0 1-180,-1-1 89,0-1 1,-1 0 0,0-2-90,0-2 0,-2 9-180,2-9-89,-2 6-91,2-14-450,0-2-539,-1 4-8482,0-5 9770,-1-10 0,1-2 0,2-13 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23.3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326 115 8972,'-21'3'1979,"-1"1"-1440,3 0 1,-2 2-180,-2 0 0,-2 1 0,1 0-1,1 0 1,2-1 0,1 0 90,2-1 89,2-1 271,1 0-270,-3-1-271,2-4-269,0-3 0,9-6 0,6-2 0,7-3 0,3 1 0,5-1 0,2-2-90,3 0 180,2 1-180,0 0 180,1 3-90,1 0 180,0 3 0,-1 2 90,1 4 90,-1 2 0,1 2-1,-1 3 1,0 2 90,0 3 270,10 7-361,-8-1 91,6 6-90,-10-5 90,-2 2-181,0-1 91,-2 1-90,-1 0 90,5 5-90,-6-5-180,2 3 90,-5-6-270,-2-1 0,0-1-630,-2-2-449,2 2-2339,0-1 3508,1 1 0,-4-5 0,-2-3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24.6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99 178 9242,'-11'-20'3238,"1"0"-2429,5 5-89,-1 1-90,1 0-271,0 16-89,2 9-180,1 13 180,2 5-90,0-4 0,-1 3 0,2 0 0,-1 2-3302,1 1 3391,1 1 91,0 11 180,0 23-360,-1-21 539,0 25-89,-1-43 0,0 8-181,-2-14 2943,-8-14-3482,4-7 0,-6-12-89,6-4 89,0-6-90,0-4 0,1-7 0,1-5 90,2-4 0,1-5-383,2 0 383,1 1 0,3-1 90,1 4-90,2 1-77,1 3 167,1 5-90,2 4 90,1 5-90,1 3 0,1 6 380,1 3-470,-1 6 171,7 5-81,-5 4 90,4 6-90,-7 4 90,-2 2-90,-1 5 90,-3 1 0,-1 3 0,-3 2 0,-1 1 0,-3 1 0,-4 16 0,-2-12 0,-4 13 0,0-16 90,-1 0-90,-1-3 180,-7 8 0,6-10-1,-5 4 91,8-11 0,0-3 360,2-1-1,-2 2 1,1-1 90,-2 1-451,3 0-179,6-3 0,5-1-90,11-1-90,-1-3 0,4 2-89,-4-3-91,1 2 0,1-1-90,2 1-180,-1 1 1,0 0-271,0 0 91,0 0-181,-1 0-179,0 0 89,-1-1-269,-1-1-2249,0-1 3508,4-1 0,4-5 0,5-1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25.3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62 504 13739,'8'-19'1709,"5"-1"-1439,0 10 0,4-1 0,-3 1-90,1 0 0,0-1-1,1 0-89,-1 0 0,-1-1 0,-1 1 0,0-2-90,-2 0 0,-2 1 90,-1-1 0,-3-4-90,-4-1 90,-7-2 180,-8 5 0,-10 8 0,1 7-91,-3 5 91,5 5-90,0 2 0,-1 3-90,1 2 90,1 1 0,3 1 0,2 2-90,3-1 90,2 0 89,4 0-89,3-2 0,2 1 0,4-1 90,2-1-180,4 1 90,2-3-90,3 0 0,2-2 0,3-2 90,12 1-180,-6-6 90,8-1-90,-9-5 0,1-3 0,0-4-90,0-2 90,-1-5 0,-1-1 0,14-28 0,-16 16 0,10-20 0,-15 10 0,-4 10 0,0-7 0,-5 14 0,-1 3 0,0 1 0,-1 2 0,0-1 0,3 11 0,-1 9 179,2 21-179,-5 1 90,1 6 90,-2-5-180,0 0 270,0 16-180,-1-10 0,-1 8 0,-1-12 90,-2 11-90,-1-10 90,-7 27-180,4-31 90,-5 11-90,5-22 180,-1-3-90,-4 0-90,0-5-180,-3-6 0,4-7 0,2-7 0,3-4-180,2-3 90,1-5 90,0-6 1,2-3-1,1-7-272,1-4 362,0-4 0,2-5 0,0 2 1,1-1-1,-1 3 90,2-13-90,-2 17 90,1-6 0,-3 22-90,-1 4 90,-1 3 0,-1 3 0,-1 3-90,-6 0-90,-3 6 2,-6 3-92,-3 8 0,6 5-90,0 2 0,7 2-539,0 0-91,1 6 361,3 3 89,2 0-90,3-1-89,3-5-1,1-2-89,1-1-1,2 0-89,1-2-91,1-1-449,2-1 1439,0-2 0,10-3 0,3-2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26.2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0 151 8072,'40'-27'4048,"1"1"-3688,-24 16 0,6-1-1,-7 5 1,0 2 0,0 2 719,18 9-629,-11 0-180,13 8 90,-16-1-90,-1 2 0,-1 3-91,-2 1 1,-2 1 0,-1 1 0,-2-1 0,-3 1-180,-2-1 180,-2-1-180,-2 0 90,-2-2 0,-1 0 0,-3-1-90,0-1 90,-2-2-90,0-1 90,-2-2 0,1-2 0,-5 0-90,-3-7-90,1-5 0,2-9 0,8-8 90,5 1-90,4-2 90,1 5-90,2-1 90,2-1-90,0 2 90,4-2-90,0 0 90,3 0 0,2 1-90,0 0 90,2 0 0,-1 2 0,2 0 0,10-6 0,-8 6 0,8-4 0,-12 8 0,14-8 0,-14 7 90,8-5-90,-15 9 90,-3 1 0,3-2 0,-4 0-90,-6-1 90,-9 8-90,-5 2 90,-5 8-90,4 0 90,-2 4-90,1 1 90,-1 2-90,2 1 89,0 2-89,2 0 90,0 1-90,3 1 90,1-1-90,3 0 90,1 0-90,2-1 90,2 0-90,2 0 90,3-1 0,2 0 0,0-2 0,3-3-90,1 0 90,3-3 0,-1-2 0,16-3 0,-12-3-90,11-3 90,-13-4-180,-1-3 90,-1-2 0,0-3 90,-2-1-90,0-4 0,-2-1 0,0-1 90,-2 0-90,-1 1 180,-1 0-90,-2 0 0,0 2 89,-1 1-89,0 2 90,-1-4-180,1 1 0,0-2 0,0 4 0,4 13 0,-1 10 0,2 7 0,-3 5 0,-2-3 0,0 2 0,0 1-90,0 2 90,0 0 0,-1 0-90,-1 10 90,-1-9 0,0 7 0,-3-12 0,0 0 0,0-1 0,-2-1 90,-1 3 90,0-3-360,-2 0 0,4-14 91,3-9 89,5-7-90,3-5 0,-1 2 0,1-3 0,0-2 90,0-3-90,0 0-3302,1-1 3392,-2 1 0,0 1 0,0 2 90,-2 2-90,0 3 0,-1 1 0,0 3-90,0-4 3482,0 4-3392,4 7 0,-1 11 0,1 7 0,-1 7 0,-1-2 0,0 2 0,2 2 0,-2 1 0,2 0 90,0 0-90,0 1 90,-1-1-90,0 0 90,-2-1-90,0-1 90,-1-2 0,-1-1-1,-1 5 1,-3-3-629,-2 3-1260,-5-6-90,-4-7-630,0-9-3687,0-11 6206,7-10 0,4-5 0,4-5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13.0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0 17517,'-13'28'1349,"1"0"-989,6-2-90,0 3 0,1 3-180,1 2 90,1 1-90,0 2-1,0 16-268,1-13-271,0 11-90,1-17-90,0-3-179,0-2-180,1-3-271,0-2-179,0-2-5127,0-4 6566,0 4 0,0-12 0,1 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26.4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9961,'20'-11'4947,"-1"4"-3867,-5 10-181,-1 5-539,-1 6 90,-3 0-360,0 5-720,-3-1-539,0 4-720,-2-1-4857,-2-2 6746,1-2 0,-3-9 0,1-2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26.7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95 10231,'-10'-22'3868,"-1"0"-3418,1 5-360,0 1-3059,1 3 1710,13 9 809,3 4 91,9 7 89,1 3 180,-4-1 180,1 1 0,-1 2 90,1 0 89,-1 1 181,-1 0 2428,19 33-2338,-16-24-90,14 23 90,-22-32-1,0-1-89,1-1 0,-1 0 0,1-1 359,-1-1-89,4 3-271,0-3 361,3 1-450,1-6-270,-5-8-180,-2-4-450,-10-7 90,-6 0-89,0 3-181,-3 0-719,2 4-180,-4-2-270,-1-1-1079,-1-2 2968,5-1 0,4 7 0,5 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27.0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9422,'29'0'3777,"12"8"-3147,-23 0 180,10 7-91,-14-2 91,0 3-181,0 3-89,-2 0 0,-1 1-90,-2-1-1,0 1 91,-1 0-90,-1-1 359,1 7-449,-2-7 540,0 4 539,-1-6 1349,-2-1-2338,13-26-360,-8 5-90,10-26 0,-7 15 90,0 0-90,1 1 0,1 0 0,0 0 0,-1 3-90,1 0 90,-2 3-270,1 2-450,3 2 181,2 5-91,0 1 0,-1 5-89,-7 2-91,0 2 91,-1 2-271,-1 2 1,-1 2-91,-1 3-1888,-2 9-90,0-7-2069,-2 8 5127,0-10 0,-1-8 0,0-3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27.5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176 1 10411,'21'-1'4767,"-6"5"-3777,-12 15-91,-5 7 91,-4 8-271,-4 10 1,-2 7-454,-3 6 453,-1 3-89,-1 1-90,0 0 111,1-1-202,1 0-770,2 0 591,0-1-1,2-2-89,1 0 0,2-5-90,1-2-90,1-5-90,1 0-270,0-6-89,2-1-456,0-7 275,0-1 216,2-4-395,1-4-180,0-1-1350,1-3-7492,3 0 9917,7-9 0,-6-1 0,4-8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28.9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209 29 11760,'-11'-17'3148,"2"6"-2428,-7 16-90,1 5-91,-4 5-89,-2 4 90,0 4-270,0 4 89,1 1-89,2 2 0,4-1 0,2 0-90,5-2 0,3-1-90,3-1 90,4 0-90,3 0 0,4-1 89,3 0-89,16 6 0,-5-9-90,12 3 90,-8-12-90,0-3-90,3-3 0,-1-3 0,1-4-89,-1-2 89,2-5-90,0-4 0,1-3 0,0-7 90,-2-4-180,12-23 180,-14 9 180,12-27-1198,-21 27 1288,0-7 0,-10 17 89,-2 4 1,-2 2 0,0 3-90,-2 3 0,0 1 450,0 0 928,-6 13-1378,1 8-91,-4 11 1,2 8 90,2-3-90,1 3-90,1 2 90,1 2 0,1 1-90,1 1-90,0 2-90,1-2 0,0-2-179,1-1-1,-1-3 0,0-1-90,0-1-629,3 5 449,-1-8-89,3 2-900,-2-9-450,7-2 989,2-7 181,2-3 89,1-7 181,-3-4 179,0-3 270,1-3 180,1-1 270,1-3 180,-3 1-1,2-2 91,-3 2 0,-1 1 89,-2 2 91,-1 1 989,2-2 900,-4 2-1800,-9 2-539,-7 13-90,-7 7 90,-2 7 90,1 6-181,4-4-89,-3 5 0,6-7 90,2 1 0,-2 4 0,4-1-90,2 3 0,6-6-270,6-6 0,6-7 0,-2-4 0,3-6 0,-6 0 1,1-2 89,-1-1 0,0-1-90,0 0 180,-2 1 0,0 0 0,-2 2 0,3-2 270,-3 3-180,1 8 89,-5 8 1,0 12 0,-1 3 0,0-3 0,3 0 0,0-6 0,1 0 0,0-1 0,3-1-90,0-1-1,1-2 1,2-1 0,0-2 0,8-1-90,-5-5 90,6-1-90,-8-3 0,2-3-90,-2-3 90,0-4-90,-1-3 0,0-3 90,-2-1 0,0-1 0,-2 2 0,-1 0 0,-1 3 0,-1 1 0,-1 2 0,0 3-90,0-5 90,1 3-179,2 0 179,1 13 0,1 9 0,-1 7 0,0 1 0,-3 0 0,0 1 0,1 1 0,-1 0-90,-1 0 90,-1-1 0,-1-1 0,0 0 0,-1 5 0,-2-2 0,-1 3-1080,-2-5 990,7-10-90,-1-5 1,7-10-1,0-3 90,1-2-90,1-3 90,1-3 0,1-1 0,0 0 90,0-1 90,-1 0 90,-1 2-90,-1 2 270,2-5-271,-4 7 1,3-3 270,-4 6-180,2 8-90,-4 7 0,0 13 0,-7 3-90,0 2 90,0-3-90,-1 0 0,-1 2 0,1-1 0,-1 1 0,-1-1-180,1-1 0,0-1-180,-2-1-539,2 0-181,-4 3-359,2-2 1439,-1 2 0,3-9 0,1-4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29.1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62 10231,'23'-19'3508,"-4"3"-2428,-6 6 269,-2 1-360,5 2-359,-3 6-1,0 9-449,-4 8 0,-2 0-90,-1 3 90,-3-4-90,-1 1-90,0 1-180,-2 6-270,0-5-89,-2 5-271,0-8-1259,-2 0-1978,-1 2 4047,-1-3 0,1-2 0,2-7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29.2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7 149 10681,'-1'-23'4947,"-1"-1"-4317,1 4-810,0 1-1619,0 1-360,2 2-2608,4 3 4767,6 3 0,-5 7 0,2 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29.5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18 163 8882,'14'27'3418,"-1"-1"-2429,-6-6-179,0 2-1,-2 0-89,0 1-90,-2 0-1,0 0 1,0-1-90,-2-1-1,-1-1-89,0-3 630,-1 0-181,-1 4-269,-4-2-91,-2 0-89,-3-8-180,-3-9-180,1-9-90,3-3 90,2-7-270,4 0 90,2-3 0,2-5 0,3-3 0,3-5 0,3-2-90,3-2 0,3 1 90,1 0-89,3 2-91,0 3 90,3 1-180,-1 4 0,0 2-90,-1 4-179,0 4-1,-2 3 1,0 2-901,-3 4-179,4 2-359,-3 6-1081,0 5 631,-8 7 2518,-5 1 0,-8 7 0,-3-2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29.8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52 11760,'-12'22'3328,"13"-8"-3148,19-13 90,9-7-90,-4 0 90,2-1-90,1-1-90,1 0 180,0-1-91,-2 1 1,-1 1 0,-2 1 0,-3 0 0,-3 1-90,-1 0 270,-3 1 359,3 1-89,-2 2-360,-5 7-90,-5 6 90,-8 7-1,-1 2 91,1 3-90,2 2 90,4-2 0,4-1-1,5-5-89,3-5-90,1-6 0,1-8-90,-1-6-90,-2-5-180,-5-6-270,-3-1-269,-6-3 269,-5 2-899,-2 4-180,-5-2-90,0 7-270,-3-1-2339,0 3 4228,0 1 0,7 5 0,1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30.1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136 13 10861,'-26'-8'3148,"2"4"-2518,5 5-91,2 4-179,1 2-90,3 1 90,4 2-180,3 3-180,3 1 0,1-5 0,1-2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13.4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0 16707,'-10'26'1799,"1"-1"-1349,1-2-90,2 3-90,-2 2 0,2 2-90,-1 2-90,1 0 89,0 2-89,0 0 0,2 1-360,-1-1-89,1 0-181,1-2-180,-1 0-89,1-4-91,0 0-359,1-4-90,-1-1-5577,2-3 6926,0 3 0,1-12 0,0 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30.6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0 16078,'-3'26'1889,"2"0"-1799,3-3 90,2-4-270,-2 1-720,3-2-629,-2 2-630,2 4 2069,-1-4 0,-2-9 0,0-4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30.8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69 13020,'-7'-29'1439,"-1"5"-3688,0 12-2608,-3 8 4857,0 6 0,2 2 0,5 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32.0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120 107 12030,'-17'19'1619,"-1"0"-1259,6-9 0,-1 2-90,1 0-90,0 1 89,1 0 1,2-1 0,2 1 90,2 0 0,1 5-270,7 2 90,2 0-91,6-2 1,2-6-90,1 0 90,4-2-90,0-1-90,2-2 0,1 0 1,0-3-91,-1-2 0,0-1 0,-2-3 90,1-1-90,-1-2 90,-1-2 0,-2-1 90,-1-2-180,-2 0 90,-2-1 180,-2-3 90,-5 1 0,-4-1 0,-9 4 90,-6 5-90,-3 3 0,0 3-1,1 2 91,4 2-180,9 4-270,11-5 90,8 1 0,8-7 0,-1-2 1,-1-1-1,-3 2 90,1 3 90,-5 3 89,0 3 271,-3 2 0,1 1-90,0 1-90,3-2-1,0-2-179,2-4-90,2-7 90,-3-1-90,-2-4 90,-3 0-90,2-10 0,-3 3 0,2-9 90,-5 5 0,-1-2 90,-1-1 90,0 0 90,-1 0 179,0 0 1,-1 1 0,1 3-91,-2 1 91,1 3 450,0-3-900,-2 17 0,1 2-1,-1 18 1,0 2-90,1 2 90,2 18 0,-1-8-180,1 12 0,-1-14-179,-1 0-91,0-3-90,0 0-90,-2-2 1,0-1-181,0-1 0,-2-2-89,-1-2-1,0-1 1,-2-3-1,0-2-809,-1-3-540,-4 1 1170,-3-9 539,1-8 270,1-5 0,7-7 180,4 1 180,2-1 180,6-12-90,1 5 0,5-7 0,1 9 0,0 1-1,4 2 1,0 1 0,2 0 0,2 2 90,0 1 89,12-3-179,-8 5 90,9-2 0,-12 7 0,-1 2 269,9 0-359,-9 4 90,6 0-180,-10 4 180,-2 2-180,-1 1 89,-1 2-89,-1 2 90,-2 0-180,0 3 90,-2 0-90,-1 1 90,-2 2-180,0-1 180,-2 2-180,0-1 0,-2 1-270,0 7-540,-2 0-449,0 4-360,-3-2-3328,1-5 4947,-2-2 0,2-8 0,1-3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32.2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96 11041,'-10'-27'2518,"1"3"-3327,2 9-4588,0 1 5397,9 6 0,-3 2 0,6 4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32.4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9602,'5'24'2788,"-2"-2"-2068,-2-6-181,-2 1 91,0-1-90,0 1-1,0-1 1,1 1 0,1-1-1,0-1 1,1 0 359,1-1-269,3 3-180,1-1 0,3 0-270,2-6-180,-1-10-180,-3-7-1799,-10-32 1349,-1 18 0,-6-18-179,4 26 89,1 0-1259,0 0-179,0-5-1530,4-1 3688,3-5 0,0 12 0,2 2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32.6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8612,'21'2'1619,"-1"1"-899,-6 4-91,0 1 1,1 3 0,-1 2-1,-1 2 1,0 1 0,0 0 89,-2 2-179,0-1 0,-2 2-1,0-2 1,-2-1-90,0-2 629,-1 0 540,1 1 810,-1-1-1979,5-5-271,-3-10 1,2-7-90,-2-4 90,0 1-90,1 0 0,1-1-90,2 0 90,1 1-90,-1 1 0,2 0-90,-2 3-180,2 0-449,-2 2-451,7 3 451,0 3-91,-1 3-89,-3 4-181,-7 1-89,-2 2-450,-2 3-1619,-2 2-2159,-4 2 5397,-2 1 0,-6 6 0,-2 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33.3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809 2 10681,'-21'-1'3328,"0"4"-2339,5 10-179,-5 6 0,-6 7-4342,-4 6 4161,-4 5 1,-2 4-418,-3 4 237,1-2-465,-1 4 465,2-4-179,2 0 0,2 0-180,0-1 180,3-1-180,1-1 0,2-2-90,1 0-1780,2-4 1690,3-2 1460,1-2-1640,3-4 910,1-1-1180,1-2 437,3-3-527,-1-2 3215,3-3-3395,0-1-1083,1-4-1884,-3-1-91,3-8 3868,-2-3 0,6-2 0,3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33.5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125 1 11221,'-20'18'1799,"3"1"-1260,6 0-89,0 3 90,-1 3-91,0 2 1,2 2 0,0 1-90,2 1 89,2-1-89,1-1 90,2-1 0,3-2-90,2-1 89,3-1-179,2-1 90,4-1-90,2-2-90,3-2 90,3-3-91,0-4-89,3-2 90,-2-3 0,1-3 0,11-5-180,-6-2 0,8-5-180,-10-2 0,-1-2-180,-1-3-89,-1-1-91,-2-1-90,-1 0-269,-2 1-270,-3 2-1530,-2 3 2699,-1 1 0,-5 5 0,-1 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39.5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13379,'10'24'2159,"-1"-1"-1619,-7-6 89,1 3-179,0 2-90,1 2 0,0 3-90,1 1-3393,0 2 3303,1 2-90,1-1 270,10 40-270,-8-31-810,15 49 181,-16-58-720,8 21 539,-10-32-359,1 5-810,-3-10 1889,1 1 0,-2-8 0,-1 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39.7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108 82 9332,'-24'10'2788,"2"1"-1529,3 5-629,6-2 0,-3 6-1,9-5 721,1 0-721,5 6 630,8 3-719,4-2 0,8-2 0,1-8-1,4-2-89,2-2 0,3-2-91,-1-3 1,1-1 0,-2-2 0,0-2-90,-1-2 0,0-2-91,-2-2 1,-1-1-90,-2-2 0,-3-2-90,6-12-180,-8 5 0,1-9 1,-7 8-91,-3-1-90,-2 1 0,0-1-90,-2 2-1169,0 1-360,-2-3-1529,-2 5 2069,-7 2-1079,-1 11-1170,-6 8 3688,3 6 0,-5 5 0,-1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13.7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0 186 9871,'19'-12'3418,"0"3"-2788,-2 6-360,5 2 0,-3 1 0,3 0-180,-6 0 89,0-1 1,2 0-90,1-1 0,0 0 0,1-3-90,-1 0 90,-1-3-90,-1-1 90,-1-1 90,-2-1 0,-1-1-90,-4 0 270,-2-1 179,-3-4-269,-8 1 0,-2 1 90,-7 4-180,1 5 0,-2 3-1,-2 2 1,-1 2 0,-1 2-90,0 2 0,0 3 0,1 1 0,2 3 0,2 1 0,2 2 0,3 1-90,2 1 90,3 0-270,3-1-90,2 1-90,3 0-89,2 0-181,3 0-90,1-2-179,1-2-91,3-1-269,-1-1-1259,2-3-1350,0-2 3868,1-2 0,-8-2 0,-1-2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40.4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 12750,'-13'3'4497,"4"-3"-4047,5 28 0,4-9-91,2 3 1,1 1-180,3 3-3302,1 0 3302,3 0-148,7 11 58,-2-10 0,7 7 0,-6-13 0,1-1-1,1-3 1,-1-1-90,-1-3 90,-1-4-90,-1 0 3364,0-4-3274,2-2 266,-3-4-356,5-7 0,-7-1 0,1-5 0,-6 0 0,0-3-90,-1-1 180,-1-2 0,-1 2 180,-1 0 360,1 2-271,-1-4-89,0 2 630,2-2-450,-1 16-360,1 8-1,0 10 91,-1 3-90,2 6-90,-1-4 90,1 9-270,-1-7-89,0 1-181,1 1-90,-1 0-180,0 0-989,1 10 630,0-8 0,0 7-271,0-10-269,0-2-1349,0 0-1799,0-3 4767,1-2 0,-3-8 0,-1-2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40.5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0 166 10501,'22'-24'2429,"-2"3"-7550,-8 9 5481,1 1 1318,2 0-1498,0 1 590,1 0-1040,1 1-270,2 0-89,0 1 3211,2 1-4561,0 0-629,3 0 2608,-2 1 0,6-1 0,-1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41.5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45 10861,'6'-28'4857,"6"12"-4227,-3 15-1,5 14-4340,-3 7 4160,0 5-1408,2 6 1409,0 4 68,6 19-248,-5-12 90,4 14-90,-7-18 0,-1-3-90,0-1 180,-3-4-181,1-1 91,-3-3 0,0-2 90,-1-3-90,-1-3 2843,0-1-2214,0 2 2951,-2 0-4030,-4-11 338,1-11-338,0-12 90,5-6 0,2 3 0,4-3 0,2 0 0,2-1 0,3 1-90,9-5 91,-6 9-91,7-4 90,-9 12-90,1 1-180,-2 4 270,7 2 0,-8 3 90,4 3-90,-8 2 90,0 7 0,-5 2 0,-3 9 0,-6-4 0,-5 1 90,-1-5-180,-2 0 0,-2-1-90,0 0-90,-1-2-89,-1 0-181,0-2-90,-1-1-89,0-1-91,2-2-899,0-2-899,-3-1-1260,2-5 3868,-1-7 0,8-13 0,4-8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41.7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10141,'31'2'3328,"-7"0"-2878,-9 6 0,-7 0-90,0 1 179,1 8-359,-3-4-90,0 6-270,-2-6-449,0 6-811,-1 0-4496,-1 3 5936,-2 0 0,1-12 0,-2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43.2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11 141 8252,'-6'-26'3148,"1"3"-2698,6 5 0,5 7-180,9 7-90,-1 6 180,5 6-91,-3 0 181,2 3-180,1 3 90,2 1 0,-1 1-1,0 1 451,7 8-450,-8-6-90,4 6 89,-10-9-89,-1-2 0,-1 0 0,-2-2 539,-1 0 91,0 2 1079,-1-2-1889,-2-15-90,1-10 0,-4-8 0,4-2 90,-1 11-180,2-1 90,2 1 0,7-2 0,-3 3-90,6 0 90,-5 6 0,6 3-90,-3 1 90,3 3-90,-6 2 90,1 2-90,0 2 180,1 1-180,-1 0 90,0 1-90,0-1 180,-1 1-180,1 0 90,0-1-90,0 0 90,-2-1 0,1-1 0,-1-1-90,6 0 0,2-3-90,6-2 90,-6-3 0,-1-4 0,-6 0 0,-1-3 0,0-2 1,0-1-1,-1-2 0,-2-1 0,-1-1 0,-2 0 0,-1 0 0,-1 1 0,-3-5 180,-3 3-90,-6 0 0,-8 8 0,0 6 90,-4 6-90,4 3 0,1 2 90,-2 2-90,2 1 0,2 2 0,1 0 90,2 0-90,1-1 90,3 1 90,0 4-91,6-1 1,4 2-90,9-5 0,7-6 90,-2-5-180,1-5 90,-5-2 0,0-2 0,8-5 90,-7 3 0,5-3 90,-9 3 0,-2 2-90,4-1 0,-2 0 90,4 3-90,-3 6 90,-1 7-180,-2 7 0,-3-2-90,1 3-180,-3-4 0,0 0-180,1 1-89,-1-1-181,0 1-629,-1-2-270,2 4 90,0 0-2339,0 1 3508,3-11 450,-3-10 90,2-9 90,-3-7 90,1 4 89,2-2 1,1 0-90,1 0 449,7-6-359,-3 8 0,6-4-90,-6 10 89,1 1 1,-1 3 270,1 2-1,4 2-269,-1 5 0,4 5-90,-5 6-181,-4 3 91,-6 2-180,-5 0 90,-5-2-90,-2-3-270,-3-3-90,3-12 180,3-4 0,5-7-89,5-1 89,0 1 0,2 0 0,0-1 90,2-1-90,7-5 0,-5 4 90,5-3 0,-8 6 90,2 1-90,-3 2 180,0 0 179,-1 1 1,3-2 0,-2 1-180,3-2 90,-2 3-180,-1-1 360,0 2-181,2 7 1,-3 4-90,1 9-90,-3 4 0,0 5-90,-2-3 90,1 0 0,-3-5-90,1 0 90,0-1 0,2 6 0,-1-3 0,2 4-90,-2-4-90,4-5-180,-1-7 180,4-9 0,-4-3 0,2-4 0,-4 2 90,2-1-90,-1 0 90,1-1-90,-1 0 90,0 0 0,0 2 0,0 0-90,-1 0 0,2-3 90,-1 1-90,1-1 180,0 2 0,2 7-90,1 7 90,1 5-90,-2 4 90,0-1-90,1-1-360,1-2-89,3-4-91,2-4 180,3-3 0,1-1 90,1 2 91,0 6 89,-6 1 90,-2 6 0,-5 0 0,-1 3 90,-2 2-90,0 4 90,-2 1-90,-2 1 89,-2 2-89,-1 1 90,-5 12 0,-1-7 0,-5 8-90,2-11 180,-1-2 0,-1-1 0,0-3 90,0-2-90,-1-3 90,1-3-90,0-2 269,0-2-89,-4-4-360,0-6 90,1-1-180,4-8 0,4 0-90,3-3 0,0-3 0,3-1-179,1-3 89,1-1-180,1-1 0,2-1-89,0 1-1,1 1-90,1 0-179,0 2-91,1 0-179,-1 2-180,0 2 1259,2-5 0,1 0 0,3-4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43.5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11670,'22'23'3868,"-1"3"-2665,-4 22-394,-4-2 1,2 22-1,-5-11-3238,-2 3 3059,-1 1-1,0 1 191,-1 1-461,0-1 1,0 0-90,1-1 0,-1 0-90,0-2-90,-1-4-506,-1-3 146,0-3-90,0-3-90,-1-3-179,-1-3-91,0-5 100,0-3-280,-1-4 2436,0-3-2615,-1-4-2988,1-2 4067,1 0 0,-1-10 0,0-1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45.0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1 542 14998,'2'34'2159,"0"-1"-1619,4-8 0,-1 2-91,1 3-89,0 1 0,0 0-90,1 0-90,-2 0 0,2-2-1,-1-1 1,0-2 0,-1-3-90,-1-2 0,-1-2 90,0-3 180,0-1 90,0 3-540,-2-2-180,-5-11 90,0-4-90,-5-16-90,4-2 90,-1-5 1,2-4-1,-1-5 90,2-1 0,0-1 90,2-1 0,0 3 180,1-11-90,1 13 0,0-5 0,1 15 0,-1 3 360,3 0-180,5 9-90,0 5 90,3 9-1,-3 4-89,0 2 90,3 2 0,1 3-90,0 0 90,3 2-90,1 0 0,1-1 90,0 0 0,8 4-90,-7-7-90,5 2 90,-9-9-90,0-1 90,-1-3-90,6-4 0,-4-3 0,4-4 0,-7-4 0,1-3 0,0-5 0,-1-2 0,0-4 89,-2-1 1,0 0 90,-1 1 90,-2 2 90,-1 2-180,-1 2 90,0 2-90,-1 2 269,1-1-179,1 11-90,-1 7-90,0 9 0,-1 6-90,-1-2 90,2 1 0,0 2 0,1-1-90,1 1 90,1 0-90,0 0 90,1-2-90,4 6 0,-3-6 0,4 2 0,-5-8-270,-1-2-180,5 0-179,2-4 269,4-5 0,-4-4 0,0-7 0,-5-1 90,0-3 91,0-4-1,0-1 0,0-3 90,-1 0 0,-1 1 90,0 0 0,-2 3 90,-1 2-90,-1 0 90,0 4-90,1-4 539,-1 3-449,4 9 90,-3 6-90,3 13 90,0 0-90,3 0 0,3-2 0,3-4-90,4-5 90,-4-4-180,1-4 0,-6-1-90,1-3 180,-1-1-90,2-2 0,-2 0 0,-1-1 90,0 0 0,-2 1-90,-1 1 0,1-3-89,-1 2 89,-1 11 180,-4 8-1,0 16-89,-2-3 90,4 3 0,0-6 0,2 0 90,2 1-90,2-2 90,1 0-90,2-2-90,1-1 90,2-2 0,1-2-90,2-3 90,0-2 0,1-2-90,0-3 0,9-6 0,-8-2 0,7-5-90,-10-1 0,-1-5-90,-1-4 90,-1-5 0,-2-4-3572,2-25 3482,-6 10 90,1-17-800,-6-4 890,-3 16 0,0-12 89,-4 24-112,-1 4 113,-1 4 0,-1 3-90,0 4 0,0 4 0,-1 5 2984,-2 3-2984,-3 6 1223,-4 10-1043,1 6 99,0 9-99,5 2 0,1 4 0,2 4-90,2 3 90,3 2-90,2 2 0,4 2-1,2 2 1,3 1-1469,2-1 1469,3-2-457,2-2 457,2-2-363,1-3 363,1-4-90,0-3 90,0-5-270,0-3 90,-1-3 1266,-1-3-1356,-1-4 421,-2-4-510,1-3-29,4-10-152,-5-2 181,2-9-1,-7 0-180,1-20 360,-5 9 90,1-13 90,-5 13 0,-1 2 180,0 2 90,-2 1-1,0 5-89,-1 2-90,0 2 90,1 3 719,0-2-719,1 20-90,0 0 90,3 32-180,-1-7 0,2 11 0,-1-6 0,1 3-90,2 1-90,-1 0-180,1 0-90,0-2-180,-1-1 91,-2-4-181,0 0-179,-1-4-1,-1-1-269,-2-2-1080,0-1-899,-2 2 3058,-3-3 0,1-4 0,-1-7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45.2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26 233 11490,'-15'-35'3239,"5"1"-3060,11 9 91,4 4 0,4 0-90,2 6 90,3 0 0,2 1 0,1 1-1,2 1 1,0 3 0,1 1 0,0 2 0,1 2 180,10 4-181,-8 2-89,8 3-90,-11 1 0,0 3 90,-2 0-180,0 2 0,-2 0-90,-1 0-180,-1 1-179,-2-2-91,-2 1-989,-1-1-900,0 4 2429,-2-1 0,-2-3 0,-3-4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45.4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 15358,'15'-12'4678,"-2"7"-4409,-2 14 1,-3 3 0,9 20-450,-8-14-359,7 16-91,-10-19-270,0 0 1,-2-1-1979,1-1-4588,-1 3 7466,0-1 0,-2-5 0,0-3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45.5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61 8522,'-9'-24'-293,"2"2"1,4 13 0,2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13.9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0 10051,'17'28'2699,"-5"-6"-2070,-9 0-89,-3-6 0,-1 0-91,0 2 1,-1-2-90,-1 1 90,-1-2 0,0-1-1,-1-1-89,-1-1 450,0 0-181,-2 0 1,-1-4-450,-3-4-180,7-9-90,5-9-90,5 0 90,5-3-90,-1 3-180,3 0 0,0 0-89,2 0-91,1 0-90,2 0-179,0 2-91,2 0 1,-1 1-270,0 2-4562,1 0 2403,-1 0 3272,1 1 0,1 0 0,0-1 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46.4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85 13379,'-27'-7'2069,"2"4"-1439,10 12-180,-2 3-91,-1 3 1,1 3 0,1 2-90,2 2 0,3 1-90,3 0-1,3 1 1,3 0-90,4 0 0,4 2 0,2-1 0,4 0-90,3 0 90,2-2-180,4-1-90,0-3-90,4-2-89,-2-3-91,2-3-90,-1-3 90,-1-3 1,0-3-541,8-6 540,-6-4 1,5-5 89,-10-2 90,-2-5 0,-1-4 90,-1-4-89,-2-6 179,3-21 269,-5 12 181,0-13 0,-6 19 270,-1 3-1,-1 3 91,-1 4-270,-1 4-91,0 2 181,0 3 360,0 1-541,-2 14-179,0 11 0,-1 11-90,2 8 90,1-3-90,1 5 0,1 1-90,2 2 90,1 5 0,1 0-3572,1 2 3392,0-1-527,1-3 168,-1-1-96,0-4 5,0-1-89,0-2-91,0-3-89,0-2-91,0-4 2814,2-2-4252,-1-2 2465,2-4 1,-5-5 0,-2-2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47.1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167 182 10231,'-2'-27'5307,"-4"7"-4677,-9 15-91,0 6-89,-3 5 0,3 2-180,0 1 0,0 2-90,2 0 89,1 2-89,1-1-90,2 1 180,2-2-90,-1 7 0,4-3 0,3 4-180,5-5-180,6-6-180,4-6 270,3-8-90,-3-2 0,0-3 90,-4 1 0,-1-1 0,0 0 1,-1 1-1,3-3 1169,-1 2-539,6 12-270,-7 7 89,2 10-179,-5 0 180,0-3-90,1 0 180,1 0-181,2 0 181,0 0-180,2-1 90,-1-2-90,2-1-90,-1-1-1,2-3 91,-1-2-90,6-3-90,2-4-90,1-2 0,-3-6-90,-6-1 0,-1-3 0,0-4 0,-1-2-90,-1-3 180,0-2-89,-2-1-1,-1 1 0,-2 1 90,1 2-90,-2 1 0,0 2-90,-2 2-450,2-3 1,0 3 539,1 8 90,-2 13-90,1 17 90,-2 1 0,-1 2 0,1-6 0,-1 0 0,1 0 0,0 0 90,-1 0-180,1-2 90,0-1 90,1 4-90,2-2-180,4 0 0,5-7 0,5-9 0,-2-4 0,1-6 90,-5-2-90,2-4 0,5-12 90,-4 4 90,4-8 0,-7 8 90,-1 0 0,-1 0 0,-2 2 90,-1 1-90,-1 2 0,0 2-90,-1 1 90,-1 2-90,2-1 0,1 4 0,2 5 90,2 12-90,-3 5 90,0 5-90,-2-2 90,0 3-90,0 2 90,-2 0-90,1 1 90,-2 0-90,0 1 90,-1 0-90,-2-2 90,-1-1-90,-2 0 0,-1-1 0,-2-1 0,-2 0-270,-2-2-90,-1 0-899,-8 2 269,4-5-89,-6 3-270,5-6-540,-1-2-900,0 1-1528,1-3 4317,0 0 0,6-2 0,3-2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47.2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1 13289,'-4'22'4588,"8"-4"-4588,7-9-180,6-6-90,-1-1-270,0-1-179,2-2-361,0 1-179,-1-1-1349,-1 0 2608,0 0 0,-8 0 0,-1 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13:47.4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 1 9512,'-22'20'3777,"1"-2"-2787,10-8 899,1 0 180,-1 1-1350,7 2-539,9-3-180,6-3-270,9-7-180,0-1-269,2-2-450,3-1-451,2-2-1258,0 0-1799,0-2 4677,-1 0 0,1-3 0,0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24:07.0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1 632 16887,'26'-4'630,"4"-3"-6200,7-6 5749,8-4-89,7-1 488,42-15-488,-18 7-45,-4 1 0,1 0 45,16-5-104,-29 11 1,-1-1 103,25-8-90,1 1-538,-2 1 628,-2 0 0,-3 0-90,-4 2 90,-8 3 0,-7 0-90,-7 3 2022,-7 1-1932,-5 2 0,-7 3 0,-5 0 0,-4 2 917,4-3-1007,-9 3 0,2-2 906,-10 4-2615,0-4 1267,-6-1-1986,-6-1 444,-11 1-1344,-1 6 3328,-4 1 0,10 4 0,1 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24:15.2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23 671 15268,'-15'-6'4678,"7"2"-4498,26-13-1,7 5 1,9-3-90,8-2 90,6-2-1471,32-8 1291,-12 4 45,-9 5 0,2 0-45,13-4 90,-1 1 0,0 1-90,-2-1 45,-17 5 0,-2 1 45,-6 0 47,-4 1-47,-6 1 0,-5 1-90,-4-1 0,1-7 0,-10 5 0,1-7 0,-13 6 1188,-4 0-1188,-4-2 326,-3 0-416,-3-2 180,-4 0-180,-2 0 180,-2 1-180,0 0 90,-5-4 90,5 7-90,-1-2-90,6 7-90,0-1 90,13 6 90,-1 3 0,14 8 0,-1 8-90,2 2 90,1 4 0,1 3 0,-2 1 0,0 2 0,-2 0 0,-3 2 0,-1 0 0,-3-1 0,-3-1 0,-3 0 90,-7 10-90,-1-7-90,-6 7-180,0-12-90,-1-2-90,-1-2-179,0-2-91,1-1-89,1-3-271,2-2-1888,0-2 2968,0-1 0,5-4 0,-1-1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24:16.5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38 194 10321,'8'14'7646,"-3"-12"-7197,-1 40-89,-3-22 0,0 1-90,0 1 0,1 0 0,-1-2-90,0 0-91,0-2 361,0-1 270,-1 5 179,0-2-269,-3 2-180,-2-7-91,-4-9-179,-4-11-90,2-7 0,0-7 0,5-2-90,2-3 0,2-3 0,3-4 0,3-4-90,3-3 90,13-20 90,-1 15-180,11-13 0,-4 24 180,3 3-180,0 7 0,2 4 0,0 4 0,1 6 1,-4 4 89,2 3-90,-3 5 90,0 3 0,-3 4 0,-2 3 90,-2 2-90,-4 3 89,-1 11-89,-7-5 90,-4 7-90,-6-7 0,-5 1 0,-4 0 0,-4 1 0,-4 0 90,-4-1-90,-2-1 0,-15 5 90,11-10-90,-10 4 0,15-12 90,1-3-90,2-2-90,3-1 0,2-2-359,-2 0-1,4-5 360,11-2-90,6-2 90,16-2-90,-2 3 90,7-1-90,2 0 90,4-1-90,1 1 1,22-5 179,-11 3-180,15-4 180,-17 2-90,0 0 90,-1-1-90,-1-1 90,-1-1-90,-2-1 0,-2-1 90,-3 0 0,-2-1 0,-5-1-90,5-9 90,-5-1 0,-2 0 0,-8 5-90,-9 6 270,-6 3-90,-9 6 0,-3 6 0,-4 8-90,2 3 180,-1 3-90,0 3 0,2 2-1,2 2 91,2 0-90,3 1 90,3 0 0,2 1-90,2-1 0,4 1 0,1-2 0,5 1 90,8 6-180,-1-9 90,7 3-90,-5-11 0,2-4 90,0-2-90,2-2 0,0-5-90,0-1 0,1-3-90,-1-4 90,0-4 0,8-11 0,-9 3 0,5-7 90,-10 8-90,-2 2 90,-1 2 0,-2 2-180,1-3 270,-1 4 0,1 10-90,-7 10 0,-3 10 0,-2 4 90,-2-1 0,0 1 0,1 3 90,-1 0-90,0 1 0,0 0 0,-1 10 0,1-9-90,-2 5 90,2-12 269,0-1 361,0 4 0,-1-4-451,-2 2-179,-2-17-180,0-5 1,1-13-1,4-3 0,0-6-90,3-6 0,2-5 0,2-5 0,3-2 90,3-4-90,2 1 90,10-14 0,-5 17-90,15-16 1,-13 30-91,6-2 0,-9 16-270,4 1 270,-2 7 0,3 3 270,-8 10 0,-6 6 0,-10 10-90,-2-5 90,-11 11-89,3-13-181,-4 5-450,-3-3 270,3-4-89,-4 2-1,6-6-180,2-2-809,0-1-4497,-1-1 6026,0-5 0,4 1 0,4-4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24:16.7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8882,'21'8'4138,"-6"1"-3239,-5 6-179,-5 0 89,-1 3-89,0 4-91,-2 2-89,0 2-90,0 1-90,-1 3-1,0 2-89,-1 1 0,1 0-180,-1-2 90,1 0 0,-2-2-180,1-1 0,-1-1-180,1-2-180,0-2-90,-1-3-809,0-1-990,1 2 2249,-1-4 0,1-3 0,1-7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24:17.1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0 284 15718,'0'-22'1799,"3"4"-1529,16 9 0,-1 2-90,3-2-1,2 1-89,4-2 0,2-1 0,2-1-90,1-2 90,50-28-90,-42 20-148,35-21 328,-56 30 0,-1 1-90,-3 2 0,-2 1 90,-2 2 90,2 1 269,-1 6-179,-1 8 238,-4 4-238,-2 6 0,-3 0-1,0 2 1,0 2 0,-1 3-90,1-1 0,-1 2-1,1-1 1,-2 1-90,2-2 0,-2 0 0,1-3 360,-1-2 629,0 5 270,0-3-809,1 1-450,3-16-90,1-6-90,5-14 90,-1 1-90,4-4 0,1-1 0,2-1 0,1 0 0,2 1 0,0 1 0,0 1 0,0 3 0,-1 2-90,-2 3-360,0 2 90,6 3 0,-7 3-179,4 3-4139,5 38 3599,-13-21-90,7 29-181,-19-28-359,-1 1-1889,0 1-2338,-2 0 5936,-1-1 0,-1 3 0,-1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24:17.4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 14099,'26'3'4497,"-3"0"-3777,-2-2-90,-1 0-181,1-1-89,2 0-90,1 1 0,1-1-90,0 0 90,0-1-3572,0 0 3391,-1 0-89,-1 0-179,-3-1-271,-2 2-1169,-2-2 1619,4 0 0,-11 1 0,1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15.3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230 63 7803,'-3'-24'4947,"-6"4"-4318,-8 8 1,-1 6-180,-2 6 89,3 3-179,-2 3-90,1 3 90,-1 2-180,1 1 90,1 4-90,1 0-91,4 1 91,1 0-90,4 2 0,2-1 0,2 1 0,2-2-90,3 0 90,2 0-90,3-2 0,1-1-180,2-3-90,1-4 90,8-2 91,-3-4-91,6-4 180,-5-3-90,0-2 0,0 0 90,0-2 0,-2 0 0,0 1 90,-2 0-90,-1 0 359,2 1 91,-1 7-180,-4 8-90,-3 6 90,-8 9 0,-1 1-1,-1 5 1,-1 4-90,-1 3 90,0 3-1187,-2 2 1097,0 0 0,-1-1 0,-1-1-90,0-4 90,-1-1-90,1-4 0,-1-3 90,1-1-91,0-4 91,-1-2-90,1-3 180,-5 0 1007,-1-6-1367,-5-5 90,5-6-180,2-8 90,5-2-180,1-4-90,1-3 91,1-4-91,3-2 0,1-3-90,2-3 90,3-3 1,1-4-1,3 0-180,7-20 270,-1 16-635,6-12 815,-3 20-90,1 2 90,1 2 0,1 4 0,1 2-3151,0 4 3241,3 2-90,0 3 90,3 1 395,-1 4-395,1 2-90,-1 2 90,0 3 0,-1 4 0,-1 1-90,0 4 270,7 8 0,-7 0 3302,3 6-3392,-12-4 0,-3 0 0,-2 1 0,-3 0-1,-1-2 91,-2 0 0,-2 0-90,-2-1 90,-1 0 0,-2-2 180,-3 4-180,-2-2 90,-3 0-181,-3-6-89,4-10-89,4-6-1,8-10-90,6 2 90,5-1-90,0 3 90,3-1-90,3 1 90,2-2 0,2 1 0,1 1 90,0-1-180,12-3 180,-8 4-90,6-2 90,-12 6-90,-2 2 90,-2 1-90,-2 1 90,2 2 270,-2 3-90,1 4 90,-5 5 0,-2 7-90,-1 3 0,-2-1 0,0-1-1,-1-5-89,1 0 90,0 0-90,2 0 0,1 0 0,1-2 90,1 0-90,1-3 90,-1-2-90,7 0 0,-5-5 0,5-1-90,-6-5 0,0-2 90,0-3 90,-1-2-180,-1-3 90,-1-1-90,-2-2 89,-2 0-89,-2 0 0,-2 0 0,-2 1-179,-3 1-91,-1-1-180,-2 2-90,-2 0-89,-1 3-91,-1 1-1888,-6 0 269,0 3 2339,-4 3 0,10 4 0,3 2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24:21.9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72 1 9422,'-9'35'1439,"0"-4"-989,7-14-1,-2 0-89,2 1-90,0 0 90,0 0-90,0 1 89,0-2-89,2 1 180,-2-1 90,1 4 179,0-1 271,0 4 719,0-5-990,2-2-539,5-12-90,2-3-90,8-12 0,-1 0 0,3 3 0,2 4-90,-4 3 90,0 4 90,-4 2-90,0 2 90,-1 3-90,0 1 0,-1 2 0,-1 1 90,-1 2-90,-1 0 90,-2 0-90,0 0 90,-2-1-90,-2 1 90,0 0-90,-1 0 0,-1-1 90,-5 5-90,1-4 0,-5 4 0,1-7 90,-1-1-180,-1-2 0,0-2-180,-1-1-540,0-2-359,-5-2 540,-3-5-181,1-3-90,0-5-988,2-9 808,4 1-899,-3-7-629,7 5 2608,1-3 0,-1-4 0,0-1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24:22.2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0 129 8882,'5'-26'3058,"2"3"-2158,3 10-181,4 0-359,5 2 0,-3 4 90,3 1-1,-4 3 1,2 1 0,2 0 0,2 0-1,1 0-89,1 2 0,1-1-90,-1 0 0,0 1-1,0-1 1,-2 0 0,-1 1-90,-2 0 90,-2-1 0,6 0-180,-3 0 0,4 0-990,-5 0-6566,-1-1 7466,-15-1 0,3 1 0,-12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21.5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0 10051,'-24'1'3778,"2"1"-3058,10 3-630,8 3 90,4 0-1,11 3-179,0-4 180,4 1-90,-1-2 0,2 1 0,4 1 0,3 0 0,4 1 0,5 0 0,4 1 0,4-1 0,5 2-90,4 0 90,4-1-948,2 1 948,1-2-90,2 1 0,2-3 90,0 1-90,0-1 0,1-1-91,-1-1 181,21 1 0,-22-2-574,14 0 574,-27-2 0,-4 0 0,-3 0 90,-4-1-90,-4 0 0,-1-1 878,-3 1-788,-2-1 186,-2 0-96,5 1-1,-8-1 549,8 0-548,-8 0 0,1-1-90,0 1 0,-3-1-90,-1 0-90,-10-7 0,-5-1 0,-9-5-90,0 4 90,5-1 0,6 7-90,14 9 90,-5 3 0,6 7 0,-9-4 0,0 2 0,0 1 0,-2 0 0,-2 0 0,0 0 0,-3 1 0,0-1 0,-3 8 0,-2-4 0,-3 4 0,-2-7 0,-2 0-90,-3-1 0,-1-1-180,-1-1 0,-2-2-89,0 0-181,-1-3-90,0-1 1,0-2-901,0-1 451,-6-2-90,6-3-990,-4-1-989,8-1 3148,1-2 0,5 2 0,2 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22.2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0 12300,'-1'12'5937,"-3"15"-5668,-4 25-89,-1-1 0,6-19 0,-2-1-90,2 1 0,0 0 0,0 0-90,0 0 0,1-3-180,-1 0-3482,2-4 3212,-1 0-629,0 5 0,1-8-1080,0 8-899,2-12-630,2-11 3688,1-15 0,1-16 0,-1-8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22.5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0 312 510,'7'-30'2519,"-2"4"642,0 8-1632,-1 3 510,6 3-1590,0 13 771,1 6-861,-1 7 3303,-2-1-3302,1 2-90,2 1 0,0 2 0,2 1-1,0 2 1,2-1-90,0 1 90,1-1 180,7 7-180,-6-8-1,4 4 181,-7-11-90,-1 0 360,-1-2 629,12-1-1079,-7-10-91,5-3 1,-10-10 180,-1-12-360,-4 2 180,2-12-90,-4 7 0,-1-2-90,-1 0 90,-1-1-90,-1 1 0,1 2 0,-2 1 0,0 2-180,-1 0 0,0 2-180,0 2-179,0 2-1170,0 3-180,0-4 1889,-2 5 0,2 3 0,-1 6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22.7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62 9152,'2'25'4677,"0"-2"-3418,0-3-179,3-1-630,4-1-1,-1-5-179,3-1 0,-1-5 180,0-1-1,6 1-179,1-1 0,5-2-180,-3-5 90,-1-5-180,-3-7 0,-5-6 0,-5-5 0,-3 4-180,-5-1-90,0 7-90,-2 0-89,0 1-181,-2 1-90,-1 1-89,0 1-1,-2 1-179,0 2-1260,-1 0-2248,-4-1 4497,0 2 0,4 2 0,4 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22.9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11221,'15'6'0,"-3"0"0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23.2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181 18 10591,'-19'-12'2608,"1"7"-2428,0 15 0,6 2-90,3 2 0,4-1 0,3 2 0,0 2-90,2 0 90,2 4-90,0 0 90,3 4-90,2 1 180,0 2-180,1 0 90,0-1 0,-2-1 0,0-2 0,-2-1-3392,-2-2 3392,-1-2-1,-2-1 1,-1-2 0,-2-1 0,-1-1 0,-2-2 0,-1-2 3212,-6 1-3751,-2-4-451,-5-2-809,0-7-3148,1-4 4857,2-5 0,8 5 0,4-1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24.4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179 58 11131,'1'-27'3598,"-3"6"-3149,-7 14-89,-2 5-90,-3 5 0,0 4 0,0 2 0,-2 2-1,0 4-89,1 0 90,-5 10-90,2 3 0,3-1 360,4 6-450,8-8-1,2-1 181,12 5-180,-4-16 0,14 4 0,-4-14-90,1-3 0,1-7 0,-5-2 0,1-3 0,5-10 0,-5 5 0,9-13 0,-13 15-90,7-8 180,-8 10 0,0 9 0,-5 9 90,-3 15 0,-2 4-90,1 4 90,0-5-90,1-1 0,1-8 0,1 5 89,1 0-89,3 2 0,1-4-90,6-9 0,0-9 0,1-6 0,-2-6 0,-4-1 0,7-7 0,-5 4 0,7-10 0,-9 14 0,2-4 0,-3 6 90,2 2 0,0 7 90,-1 7 0,-2 9 270,-3 1 629,1 0-719,3-5-90,1-7-180,5-7 90,-3-4 0,4-5-90,-3 3-90,3-3 89,-3 3-89,0 4 0,-1 5 0,1 6 90,-4 4-90,1 3 0,-2-1 0,1 0-90,1-1-359,2-3 89,5-3 180,1-7 0,-1-2 90,-2-5 0,-4 2 0,0 0 0,0 1 0,-1-1-90,3-1 180,-1 1 270,4 4 0,-5 8 90,-2 12-90,-4 7-90,-3-1 0,-2 1 0,0-6-1,-1 1 91,0-1-90,0 1 2968,0-1-3777,-13 13-1,10-29 180,-8 3 2429,15-32-1979,1-2 0,-8 5 0,-2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24.6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259 1 20395,'9'22'-449,"-4"-1"359,-11-3 0,-1-2-180,-4 0 0,1-3-90,-2 1 0,-4 1-179,0 0-1,-4 0-90,0 1-899,-9 5 630,6-5 89,-5 2-359,10-6-990,1-1-719,3-2 2878,0-2 0,7-3 0,2-1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16.0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0 211 12660,'15'16'3148,"-3"0"-2518,-8 0-181,1 2-179,3 1-180,0-4 180,1-2-180,3-2 0,2-3-90,4-1-180,2-6 90,-4-3 0,0-5-90,-4 0 90,0-2 90,0-1-90,0-1 180,-1 0 90,-1 1 90,-1 0-90,2-2 0,-1 1 180,0-2-91,-8 13 91,-2 3 0,-3 13-180,4 3 0,2-2-90,1 0 0,3-5 0,0 0 0,2-1 0,1 0-90,3-1 90,1-1-90,1-2 89,1-2-89,-1-1 0,1-3-89,-1-1-1,0-3-90,2-2 90,-1-1-90,1-4 90,1-3 0,-1-3 0,0-2 90,0-2-90,-2 0 90,-1 1 0,-1 2 0,-2 1 0,-1 1 0,-1 3-90,-2 0 180,2 0 0,-5 18 0,-2-2 90,-7 18-90,-2-1 90,0 3 0,-2 3-1,0 2 1,0 1 0,1-1 0,0 1 0,1 0-90,0-2 0,1-2 90,0-1-90,1-5 90,1-1 90,0-2 539,0-2 1,-1 1-451,0-3-359,-3-10 0,2-12 0,1-9-90,4-7 1,3 0-91,2-5 0,3-6 90,2-3-90,3-5-118,4-1 208,3-1 0,2 1 0,3 3 0,0 3-90,1 5 90,0 4 0,-1 4 90,-1 5-180,-1 2 180,-2 5-90,-2 3 0,-2 3-180,4 3 91,-3 4-1,-1 5-90,-9 9 298,-9 2-208,-5 2-90,-4-2-179,-1-5-1,-1 0-180,-1 0 1,-1-1-91,-1 0 0,0 0-179,1-2-1,1 0-988,2-1-3779,-3 0 5667,2 0 0,3-1 0,4-2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24.8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11041,'18'5'270,"-4"3"-1890,-12 9 1620,-1 1 0,-1-9 0,1-1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25.2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319 8 12930,'-31'-6'1169,"3"4"-899,9 11 0,-1 3-90,0 3-1,-1 2-89,-1 4 0,2 1 0,-1 4 0,4-1 0,0 1-90,3-2 0,2 0 0,0 1 90,3 0-90,0-1 0,3 0-180,0-1 0,2-1-90,0 0-179,1-2-1,1-1-1079,1-2-1349,0 5 2878,2-4 0,0-4 0,0-6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25.6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120 57 11490,'12'23'1979,"-2"1"-1439,-9-6-90,-1 3-1,-1 3 1,-1 4-180,0 1 0,-2 3 0,1 1 0,-1-1-90,0 1-1,-1-1-89,1 0 90,-1-1-90,0-2 0,1-1-90,-1-3 90,0-2 0,0-2-90,-1-2 90,1-3 0,0-1-90,-4 1 0,-1-7-90,-4-3-90,4-9 0,0-8-90,4-3 90,1-6-89,2-6 89,1-5 0,3-8 90,3-3-681,4-7 681,3-1 0,4-3 0,2 2 0,4 3 90,1 3-90,1 6 90,-1 4-338,0 7 248,-1 4 90,0 5 0,-2 6 0,-1 3 180,-2 5 570,4 5-570,-6 2-3123,2 5 3213,-8 2-90,-2 7-90,-3-1 90,-2 5-91,-5-3 1,-2 1-90,-4 2 3482,-1 0-3392,-4 1-90,-1 0 0,-1 0-180,-2-1-89,0-1-91,-1-1 0,1-1-180,1-2 1,1-2-91,3-2-1439,0-2 2069,-1 0 0,8-5 0,-1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26.0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27 12030,'10'19'3778,"4"-6"-3328,2-14-1,2-6-89,-1-4 90,-2-2-90,-7-1-90,-11 5-90,-9 6-91,-5 4 361,-2 7-270,-13 14-90,15-7 90,-11 12-90,19-13 0,4 0 90,1 1-180,3 7 90,3-4-90,3 6-90,2-7-180,3 0-180,1-1-90,2-1 1,1-1-181,0-1-89,1-1-1,1-1-359,0-2-1,-1-2-1258,0-2 2428,-1-1 0,-5-2 0,-3-1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26.4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154 1 10501,'-8'22'2698,"0"1"-2068,0-2-90,-2 2-90,-1 3-1,0 4 1,-1 1-180,1 4 0,0-2-90,1 0 0,2-1-91,0 0 91,1-1-90,1 1-270,0-1-89,2-2-181,-1-2-90,2-3-179,0-1-91,1-2-2608,1-2 3418,1 2 0,1-11 0,0 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26.7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25 10771,'16'-18'4137,"-9"11"-3957,-2 23-180,-4 5 180,3 6-90,2-6 90,0-3 0,1 2 0,1 2 0,1 2-90,0 0 90,0 1-90,-1-2 0,-2 0 0,0-1-1,-2-2 1,-1-1-90,-2-1 90,-1-2-90,-4-2 90,-1 0-90,-4-2 0,-2-2 0,-2-2-180,-1-2-449,-1-1 269,-7-5-3482,6-1 3213,-6-4-1,8-1-270,0-4 91,1-2-91,1-2-89,2-1-540,1-1-90,3-1 2467,1 0 0,3 7 0,1 3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26.9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163 81 9691,'16'-20'2249,"-3"1"-1529,-6 8-91,-1-2-179,0 1-450,-9 7 90,0 5-90,-9 10 0,2 2 90,-1 2-90,-6 12 90,3-5-180,-4 9 180,5-7-90,2-1 0,-1 1 90,2-1-90,1-1 0,0 0-90,0-1-270,1 0-269,0-1-271,1-1-1169,-1-2-629,2 0 2698,-1-3 0,4-5 0,1-3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27.1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10321,'28'10'2789,"0"-2"-2250,-7-2-269,1-1-90,3 1-270,0-1-180,3-1-270,-1 0-359,1 0-1260,-3-1-629,2-2 2788,-1 0 0,3-1 0,0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29.8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270 43 11311,'-22'-20'1529,"1"3"-1259,8 13-1,-1 2 181,-17 6-90,-10 20-360,10-8 90,1 17-90,28-18 90,3 4-180,5 1 270,19 27-180,-6-16 0,15 17 0,-13-21 90,-1-3-90,-1-2 0,-2-1 0,-3-3 90,-1-1 0,-3-4 89,-2 1 91,-2-1-90,-6-1-90,-7-2 0,-9-5-90,-1-4 90,-4-3-90,4-1 0,-2-1 0,-1-1 0,0 0 0,1 0-180,-1-1 90,2-1-90,1 0-179,1 1-91,2-2 0,2 1-989,2-1-630,0-4-989,5-3 3058,5-4 0,1 8 0,3 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30.2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8882,'23'14'2249,"-3"1"-1710,-13-1 1,-1 2-90,1 4 0,-2 1-91,-1 1 91,1 2-180,-2 0 90,1 1-180,-1 1 89,0-1-89,0 1-90,0-2 90,-1 1-90,1-2 90,-2-1-180,1-1 270,0-2 180,0 4 179,0-3-269,-4 3-360,-3-14 0,-4-13 0,0-9-90,0-9 0,4 0 0,0-4 0,2-2 0,1-4 0,2-1 90,2-1-90,2 1 0,2 0 90,2 2-89,3 1 89,1 3-90,1 3 90,2 3-90,0 4 90,0 3 0,0 4-90,-1 3 0,6 3-90,-2 6 0,3 6 90,-6 6 0,-7 5 90,-7 5-90,-4-5 90,-5 0-90,0-5 0,-3 0-90,0-1-90,-2-1-179,0 0-1,-2-1-270,1-2-89,1 0-2070,0-2 2879,-4 0 0,10-4 0,-3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16.3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112 30 10591,'22'-14'4677,"-10"1"-3597,-15 10-990,-23 27 90,14-8-91,-9 28 1,21-27-90,1 4 90,1-6 0,1-1 180,2 4-180,0-1-270,0 1-629,-7-13-181,-3-5 181,-9-11-91,1 3-359,-2 0-900,2 3-719,0 0 2878,-2 1 0,7 1 0,2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30.4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12120,'12'33'1889,"-3"-6"-1529,-9-4-90,0-5-1,0 0-89,0 3 0,1 0 0,0 1-90,-1 1 0,2-1 0,-2-1-90,2-1-180,-1-1-719,0 0-720,0 4-4048,0 0 5667,-1 2 0,0-11 0,0-5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30.6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12570,'18'15'2968,"-2"1"-2518,-11-2-90,-2 2-450,0 2-630,-2 0-1978,0 1 2698,-1 0 0,1-9 0,-1-1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30.8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6 131 7982,'-2'-22'3329,"1"0"-2790,0 2-899,-1 0-1439,3 2 1799,2 2 0,-1 8 0,2 4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30.9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8072,'10'28'2069,"-3"-1"-7279,-2-7 5659,-1 0 1230,0 0-1409,0 1 769,-1-1-859,0 0 0,-1-1 0,0-1 3212,-1-1-4022,-1 0-1798,0 5 2428,-3-2 0,1-5 0,0-5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31.2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0 168 8342,'25'-13'1349,"-1"1"-989,-5 1 0,1 1-180,2-2 180,-1-1-180,0 1 89,-1-1-89,-2 1 180,0 0-90,-2 2 180,4-4 0,-6 5 539,6-3-269,-4 10-1,-1 4-359,-3 13 0,-6 1 0,-1 5-91,-3-2 1,0 1-90,0 2 0,0 1 0,0 1-90,-1 1 0,1 0 0,-1 1-180,0 0-180,0 0-180,0-1-89,0-1-91,-1-1-360,1-2-179,0 0-2339,0-3 3508,1 4 0,-1-12 0,0 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31.7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1 284 11131,'21'-9'4947,"-6"8"-4497,-4 15-91,-7 1-89,-1 4 0,-1-3-90,1 0 0,-1 2 0,0 1-90,0 2 0,1-1 0,-1 2 0,1-3-90,-1 0 89,0-2 1,0-1 0,0 5 0,0-2-180,1 2 90,-4-19-90,1-14 90,-3-12-90,1-5 90,1 3 0,1-1-89,0-4 89,0-1 0,1-2 0,0 1-90,0 1 90,1 2 0,1 1 0,-1 4 0,1 0 0,1 2 0,0 1-90,1 2 90,0 1-90,0 2 90,1 1-90,0 3 90,3-4-90,8-3 0,-1 5 90,5 0 0,-7 14 0,-1 5 0,-4 9 0,-5 9 90,-3 0 0,-4 4-90,-1-5 90,-1 2-90,0 1 90,0 0 0,-1 1-90,0 0 90,1 0-90,0-1 0,0-1 89,1 0-89,0-1 0,0-2 90,1-1-90,0-1-90,1-1-269,0 4-271,1-1-1079,0 2-2069,3-4-809,6-10 4587,2-7 0,-1-2 0,-3-5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32.0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1 12300,'-19'10'2519,"4"-1"-1980,7 10 1,4-2-90,-1 2-91,2 2 1,-1 3-90,2 0 0,0 1-90,1 0 0,1 1-90,1 0 90,0 0-90,1 1-90,1-2-90,-1 0-180,1-1-180,0-1-90,-1-1-179,1-2-271,0-2-1618,-1-2-2699,1 3 5307,0-3 0,-1-4 0,0-5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32.7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0 163 13829,'24'-8'2789,"2"2"-2610,-3 6 91,-2 1-180,3-1 90,-7 1-90,2-1 0,-1 0 0,1-1 0,0 0-90,-1 0 90,0-2-90,-1-1 0,-1 0-90,-1-2 90,-1 0-90,-1-2 90,-2-2 0,-2 0-90,-1 0 0,-1-2 0,-2-3 90,-4 0-90,-5-3 90,-8 4 0,-8 5 0,2 6 0,-1 4 0,5 3 0,-1 2 0,1 2 90,0 2-90,2 2 90,1 1 0,2 2-3392,2-1 3392,0 9-249,5-6 249,2 7 0,3-7-90,3 1 90,3-1-90,3 1 3358,3-2-3358,3 0 373,1-2-283,3-1-90,-1-3 0,2-2 0,-1-3 0,2-1-90,0-2 0,1-2 0,2-3 90,0-2 0,1-3-90,-1-2 90,0-2 0,-3-2 90,-1 0-90,4-6 0,-8 5 0,1-2 0,-9 3 0,-7 2 0,-8 3 0,-7 7 90,-7 10-90,6 0 90,-2 7-90,7-1 90,2 4 0,7 1-90,7-2-90,7-3-90,3-5 90,5-6 0,-4-4 0,-2-3-90,-6 0 90,5-2 90,-2-1 180,2 0 90,-2 1-180,-5 8 0,-2 6-360,-4 5-360,0 3-359,0-1-450,1 0-181,1-2-1078,1-2-450,3-1 3148,3-8 0,-5 0 0,-1-4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33.0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0 298 9602,'18'-16'2608,"-2"3"-1529,-1 4-89,0 4-1,5 4-449,-1 6 359,-4 2-449,0 7-90,-7-3 360,2 2-271,-2 2 91,-1-1 90,1 3-181,-6-2-359,-10-9 0,-2-6 0,-7-11-90,7-1 0,0-4 0,6 1 0,0-3 0,3-2-90,0-2 90,3-2-180,2-2 90,1 0-179,3-1-91,1 2-90,3 1-90,0 2-89,1 2-91,0 3-179,1 2-1,-2 3-989,1 3-1079,2 1 2968,-2 8 0,-3-2 0,-4 6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33.1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0 8792,'-7'29'3058,"4"-4"-2788,9-7 0,3-5-90,5-3-90,-1-2-270,3-2-180,2 0-2878,19 3 1709,-14-5 1529,11 2 0,-25-4 0,-2-2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19.3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1 11131,'-4'32'2158,"-1"-2"-1618,1-9-180,-1 2 0,-1 2-90,0 2-1,0 2-89,-1 2 0,1 0-90,-1 2-180,0 0-90,0 1-180,0-1-179,-1 0-361,2 0-89,-2-2-1170,2-2-809,0-2 2968,0-3 0,3-12 0,0-2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33.6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203 1 13289,'-7'35'2339,"0"4"-1619,-3 1-5751,-2 6 5571,-2 7 89,0 3 841,1 2-931,0 1-179,1 2 0,1 0-674,0 1 583,3-2-89,-1 1-1661,2-2 1571,1-4 90,0-2 1282,2-5-1372,-1 0-180,0-3-90,1-4-270,0-4-90,0-4 70,1-3-1419,-1 6 540,0-12-1638,1 4 2987,1-11 0,2-8 0,-1-1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37.2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13020,'5'18'809,"2"0"-629,4-3 0,3 3 180,14 17-180,-5-7 179,26 31-179,-17-21 180,12 12 0,5 4 90,15 15-662,-19-21 0,-1-2 392,13 9 90,-17-18-91,1-1 1,0-1 90,0-2-180,-1-1-39,-1-3 129,-2-1-90,-3-2 0,-1-3 0,-5-2 89,8 4-89,-11-7 90,11 8-180,-17-13 90,7 5 0,-12-9 0,5 4-180,-7-4-484,3 0 574,-2-1 0,-7-5 0,0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37.5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19 135 10051,'-12'28'3778,"5"1"-3148,7-10-91,4 0 91,3-5 0,3 1-181,1-1 91,5 1-90,3 0-180,3 0 90,2-1-91,3-1-89,0-2 0,1-1 0,0-2 0,-2-1 0,0-3 180,8-2-180,-9-2-90,6-4-1,-13-2 91,0-2-90,-3-3 0,-1-2-90,-2-1 90,1-12-90,-4 6 0,0-19 0,-5 15-90,-1-8 0,-3 10-629,-1-10 89,0 10-179,-2-7-181,1 12-1528,-1 1-1440,-2-2 3958,-3 2 0,4 5 0,-1 4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24:07.6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93 68 14908,'16'34'1710,"-2"1"-1261,-11-7 1,0 5-90,0 1 0,0 2-91,-1 1 1,1-1 0,-1 2-90,0-2 0,-1 1 0,0-3 0,0-2-90,-1-2 0,0-3 90,0-1-91,-2-1 91,0-3 0,0-1 0,-1-3 270,-3 3-270,-3-4-90,-5-3-90,-4-13 0,3-8-180,-1-11 90,5-4-90,-2-7 0,2-6-90,2-7-764,1-6 854,3-2 0,2-3-115,3 2 115,3 2 180,2 0-180,2 3 180,2 2-90,3 4-90,0 3 180,9-3-90,-3 12 90,5 1 836,-6 15-926,-1 4 224,1 4-134,-2 4-90,0 3 180,0 2-90,-2 4 90,0 2-90,-3 2 0,-1 3 0,-1 0 90,-3 9 0,-1-4-90,-3 4 90,-2-5-90,-2-1 90,-3 2-90,-1-2-90,-2 1 0,-2-1-180,-1-1-90,-2-1 1,0-2-721,-7 4 361,6-7-271,-6 2-1349,8-8-3507,-4-3 5846,1-5 0,4 1 0,5-3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24:08.1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9152,'35'8'2698,"-2"1"-1978,-7 1-91,-1 2-89,1 0 0,-2 3 0,0 0-1,-3 2-179,0 0 90,-3 2-90,-3-2-91,-2 2 1,-3-2-90,-1 1 0,-4-1 90,-1 0-180,-4 5 0,-3-6-90,-2 5 90,-1-8 0,-2-1-90,0-1 90,-2-2-90,-2 0-90,-2-4 90,-2-4-90,3-7 0,4-6-90,5-6 180,8-3-90,1 4 90,5 0-90,0 6 90,1-1 0,3 1-90,0 0 90,3 1 0,0 0 0,4 0 0,0 0 0,3 0 0,0 1 90,0-1-90,1 0 90,-1 1-3392,-2-1 3392,0 1 0,-3 0 90,6-5 0,-8 2-90,4-2-1,-10 5 91,-2 0-90,-1-3 3482,-8 1-3482,-6 4-90,-6 2 90,-3 8-90,1 3 90,-1 0-90,0 3 90,0 1-90,2 1 0,0 0 90,2 2-90,1 0 90,2 0-90,2-1 90,2 2-90,2 5 0,2-3 0,2 4 0,3-6-180,1 0-90,2 1-90,1-1-89,1-1-1,2 0-90,0-2-89,1 0-181,2-2 0,-1-1-89,1-2-90,2-2-1,-1-1-89,0-2-630,3-3-270,0-1 1979,1-2 0,3-4 0,1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24:08.4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36 104 13289,'-27'5'4948,"18"-7"-5488,34-4-90,4-2 1,18-1-271,-17 3-89,3 0-181,1-1 1,2 0-900,1-2-719,1 0 2788,-3-3 0,2-1 0,-2-1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24:08.8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59 424 8882,'33'-21'8275,"-11"13"-7016,-1 7-719,-15 22-90,-6 1 0,-2 6-1,-1-5 1,1 5-90,-1 0 90,1 4-91,-1 0-89,2 1 0,0 0 0,0 0-180,0 0 90,0-2-90,0 0 90,1-3-180,-1-1 180,0-1-180,0-2 90,-1-2 0,1-2 89,0-3-89,-1 2-90,-3-4-180,-7-9 1,2-9-91,-6-14 0,6-5 0,-2-9-90,1-9-304,0-8 394,1-8 0,3-5 0,2-4-534,3-2 624,4-2-828,4 0 918,3 3 0,3 2 0,3 5-90,2 5 90,2 6-286,1 7 376,1 6 66,-1 9-156,1 4 570,0 5-570,-1 5 952,-1 4-862,0 3 248,-3 5-338,0 2 118,-1 4-28,-2 2 0,0 3-90,-2 3 0,-3 2 90,0 1-90,-4 9 0,-3-4 90,-2 7-90,-4-6 0,-2 0-180,-2 0 90,-2 0-179,-2 0-541,-8 8 450,5-8-179,-5 4-91,6-11 1,1-2-271,0-2 1,2-1-4318,0-3 5307,-1-1 0,7-4 0,-1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24:09.4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8522,'26'3'2789,"-2"2"-2070,-8 2-89,2 2-1,-1 2-89,0 2-90,0 2 90,0 3-91,-2 0 1,-2 0 0,-1 1-180,-2-1-1,-3 1 1,0 0-90,-3 0 0,-1-1 0,-3 0-90,-2-1 0,-1 1 0,-2-1 0,-2 0 0,-1-1-90,0-2 90,-1-2-90,1-1 90,-1-3-90,-2 1-90,-2-7 0,3-6 90,3-8-90,7-2 90,5-3-90,1 3 90,2-2-90,2 0 90,1 0 0,3-2 0,8-7 180,-4 5 0,6-3 0,-8 8-1,-1 3 1,-1 0 0,-1 2 0,-1 1 360,3 1-90,-2 3-1,3 4 1,-4 7-90,-2 7-90,-3 8-90,-1-3 0,-2 2-1,0-5 1,0 1-90,1 0 90,0 1-90,2 0 90,1 0-90,0-1 0,1-1 0,2-1 0,0-1-90,1-2 90,0-2-90,0-1 0,1-3 0,7-3-180,-5-3 90,6-4-90,-7-3 90,1-3-90,-1-4 90,1-2 0,-1-4 0,0 0 180,-1-1 0,-2 2 90,0 2 0,-2 2-90,-1 2 90,-2 1 450,2-1-630,-4 18-90,-2 3-180,-4 13-90,-1 1 0,0-5-180,1 1 1,0 0-91,0 0-89,1 0-91,0 0-90,0 0-1528,1-1-1800,-1 6 4228,1-3 0,0-5 0,1-5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24:09.7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19 11041,'22'-13'6116,"-5"7"-4767,-5 16-359,-4 8-91,-3 6-179,-1 3-90,-2 2-181,-2-2 181,0-1 719,-1-4-269,1-2-990,2-19-90,1 0 89,3-17 1,1 2-90,1-1 0,1-1 90,1-1 0,2 1 0,-1 2-90,0 0 90,0 2-90,0 1 0,-1 2 0,4 2-90,1 3 0,4 5-90,-4 3 1,-2 4-91,-4 1-90,-1 1-90,-1 1-90,0 2-179,-1 1-91,-1 1-1348,0 9 898,-2-5-269,1 6-450,-4-7-989,1 0-1979,-2-2 4947,1 1 0,0-8 0,-1-2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24:10.4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1 15718,'6'32'2339,"-1"-6"-1890,-7-1-89,1-5 0,-1 1 0,0 2 0,1-1-180,0-1 89,0 0-179,-1-1 90,2-1 90,-1-1 630,0 15 89,1-12-899,7 0-90,-2-19 0,7-14 0,-3-2 0,2-1 0,1-1 0,1-1 0,0 1 0,0 1-90,1 1 90,0 1-90,0 1 90,-1 3 0,0 2 0,4 3-90,1 5 90,-2 2 90,-1 5-90,-5 1 0,-1 1 0,1 2 0,0 2 0,1 1 90,-1 1-180,1 0 180,0 0-90,1 0 0,0 1-90,0-2 90,0 0-90,0-2 0,0-1 0,0-2-90,0-1-539,6-2 449,3-5 90,0-2 0,0-6-180,-6-2 180,2-4 0,-1-3 91,0-4-91,0-3 90,-1-4 180,0-1 0,0-1 179,-2 2 91,0 1-90,-1 1 180,-2 3-90,-1 1-1,-1 4-179,-1 1 180,-1 3 1259,1-1-1079,2 13-180,-4 5-180,-1 17-1,-3-1-179,-1 13-179,0-11-91,0 8-270,1-9-719,-1 8 359,1-9-1259,-1 6-269,-1-3-3779,1-3 6207,-1 2 0,1-11 0,0-5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19.6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1 11490,'-26'10'4498,"4"2"-3239,11 5-809,7 5 0,5-3-1,6 2-89,5-4 0,2 0 0,5 1-90,2-2-90,2-2 89,3-1-89,1-1 90,1-3-180,1-2 180,0-2-180,-1-2 90,0-3-90,-2-1 0,1-3 0,-1-2 0,0-2-90,-2-3 0,-1 0-180,-3-1-90,-2 0-180,-3 1-359,0 1-1080,-3 0-7942,-1 0 9567,-14 9 1,6-3 0,-11 7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24:10.6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51 207 9332,'-3'-31'3328,"0"2"-2519,0 11-269,0 1-4342,-1 1 4162,1 1 1039,-1 0-1579,-2-3-359,-1 2 539,0-2 0,2 10 0,3 3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24:11.3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0 126 16078,'11'35'2069,"-2"-6"-1710,-10-7 91,1-3-90,1 1 0,-1 1-180,1 2 90,0 0-91,1 1 91,0-2-180,-1 1 90,1-3-90,-1-1 180,1-3 360,0 5 629,-1-3-1349,7-9 90,-3-7 0,5-16-90,-2-2 0,0-1 90,2-1-90,0 0 90,0 0-90,1 1 90,0 2-90,-2 2 0,1 1 0,-1 3 0,3 2 90,0 6 0,5 7 90,-5 3-90,1 6 0,-5-1 0,2 1 0,-1 1 0,1 2 0,0 0 0,0 1 0,1-1 90,0 0-180,1 0 180,0-1-90,1-2 0,1 0-90,1-3 0,0-2 0,0-2-90,0-2 1,0-4-1,0-2 0,2-2 0,-1-4 0,1-2 0,0-5 0,0-2 0,0-4 0,6-11 180,-5 6 90,4-8-90,-9 13 90,0 0-90,-2 3 90,-1 2-180,-1 2 180,2 1 180,1 7 0,0 7-90,-3 14-90,-5 1 0,-3 7 90,-1-4-90,0 2 89,-2 2-89,0 1 90,-2 0-90,0 1 90,-1-1-180,-2 1 180,0-2-180,0-2 90,-1-3-90,-1-1 90,0-2-90,0-3 90,0-2 0,0-2-90,-3-2-270,1-4 0,-2-8 0,4-4 0,4-9-89,3-2-1,3-6 0,1-6 0,3-7 0,2-9-532,3-6 622,1-5 180,1-1 0,1 1 90,0 1 180,3-12-90,-5 21-90,2-5 90,-7 24-297,0 4 207,-3 6 180,-2-1 90,-5 8-180,-8 4 0,-1 7 610,-3 7-611,3 2 1,0 2-90,1 3 180,-1 1-180,2 1 310,0 2-310,1 1 90,2 1-90,1 0 90,2 0-90,1 0-90,2-1-180,1 1-180,0-1-179,3-1-1170,2 6 360,0-6-360,3 4-990,-1-10 2789,0 0 0,-2-5 0,-1-2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42.3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16 8342,'-23'-6'3418,"3"1"-2518,2 1-720,13 6 0,6-1 89,15 5-89,28-1-90,1-2-703,26 1 793,-4-1-1374,13-2 1284,10 1-765,-40-2 1,2 0 719,3 1 0,0 0-45,2-1 0,0 2 45,2-1 0,0 1 0,2-1 0,0 1-1028,1 1 0,1 0 1028,5 0 0,1 1 0,1 0 0,1 0-729,0 1 1,0 0 728,-1-1 0,-2 1-45,-4-1 0,0 1-64,-1 0 0,0-1 64,0 1 0,0 0 45,-1 0 0,0 0-1,0 0 1,-1-1 0,-1 1 0,0 0 0,-1-1 0,-1 0 45,-1 0 0,-1-1-45,-3 1 0,1 0 90,14 0 0,-2 0-45,28 2-45,-38-2 0,-2-1 562,5 1-607,-7 0 180,-9-1-90,-6-1 1782,-6 1-1512,5-1 2576,-11 0-2397,3 0 1589,-5-1-1858,-4 0-4794,3 0-1412,-14 7 5936,-10 1 0,-3 0 0,-4-3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43.5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 0 10951,'-1'13'2338,"0"-5"-2158,28 7-90,-5-7 90,2 2-90,5 1 0,3 2 270,22 11-180,-10-5-467,16 9 467,-16-5 0,0 2 0,1 1 0,0 2 0,0 2-90,2 0 180,0 2-1,-1-2 1,2 2-90,12 8-610,-12-8 1,-2-2 699,2 1-90,-1-1-2984,-2-1 2984,-2 0-90,-2-2 90,-2-1 0,-4-3-90,-2-1 90,4 4 0,-10-8-180,4 3 368,-12-8-278,-3-2 728,-3-1-818,1-2 3572,-3 0-3482,3 0-2069,-2 0-719,2-5-810,-13-6 90,-6-5 3418,-8-1 0,4 5 0,3 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43.9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3 400 11670,'-3'24'2429,"5"-1"-2069,6-11 0,4-1-1,0-3-89,3-1 90,2 1-90,3-2 0,3-1 0,3 0-1,1-2 1,4-1 90,-2 0-90,3-2 0,-2-2 0,2-1-1,-1-1 1,-1-1 0,0-3 0,-2-1 0,-2-1 0,-1-2-1,-2-2-89,-2-1 0,-3-2 0,-1-1 0,-3-1-90,-2-1 0,-3 0 0,-3-1-90,-2 1 90,-2-1 0,-4-9-90,-1 6 0,-5-7 0,-3 1-180,1 8 0,-3-6-270,3 10 1,1 1-181,-1 1-90,1 2-179,0 2-900,1 2-1619,-3-1 3418,-2 4 0,5 1 0,0 5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44.6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11760,'28'8'1350,"-5"-1"-1081,-4-2 91,-2 1-90,2 1 0,1 1-90,1 2 90,1 1-91,1 2 91,-2 1-90,1 1 90,-1 2-90,-1 0 90,-2 1-90,0 1 90,-2 0-91,-3-1 1,-1 1 0,-2-1 0,-1 0-90,-2-1 90,-2 0 0,-2 0-90,-2 6 0,-2-6-90,-2 6 90,-3-8-90,0 2 0,-2-2-90,-2 0-180,0 0-180,-1-1 0,-1-1-89,0-1-181,0-1 1,0-1-181,1-1-89,0-1-1260,1-1-989,-1-1 3238,0 0 0,6-3 0,0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45.8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148 348 9242,'-10'-30'2698,"1"3"-1618,4 12 1078,-1-2-1888,3 19 0,0-2 0,4 22 0,1-2 0,2 2-91,-1 2 91,2 2-90,0 1 0,0 2 0,0-3 90,0 0 180,0 8-91,-1-1-179,0-1 450,-3-4-90,-1-7-181,-4-2 91,-4-1-180,-5-9-180,-5-11 0,1-5-90,0-9 90,4-2-90,0-6-90,-1-6 90,1-6 0,2-3 0,2-3-250,3-2 160,2 2-3219,3-2 3309,3 3-180,3-3-161,4 3 161,3 3 0,3 2 0,3 4-90,2 4 90,1 6 161,0 3-251,0 5 3355,-1 4-3175,-2 5-90,0 2 90,-2 4 385,-1 4-385,-1 3 0,1 10 90,-6-2-90,-2 7 90,-9 5 0,-3-4 0,-4 9 0,-3-9-90,-2 1-89,-2 0-91,-3 0 0,0-2-180,-1-1-90,1-2 91,-1-2-181,3-2 180,0-2-269,2-2-810,1-2-4048,-2-1 5577,3-8 0,3 2 0,4-6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46.1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8792,'24'11'2429,"-3"2"-1800,-9 1 1,-1 3-90,-2 2-91,-2 4 1,0 2 0,0 2 0,-1 0-91,0 1-89,0-2 90,0 1-90,0-1 90,1 0-91,2-1-89,-1-1 90,2-3-90,-1-2 90,1-2-90,0-1 90,0-4-90,0-1 179,0-2-179,3-3 0,2-5-180,0-7 90,-4-5-90,-3-6 0,-6 2 0,-1-3 0,-2-2 0,-2-1 0,-1-2-90,-3 0-90,-2-1 0,-1 1-89,-1 0-91,-2 3 0,0 3-180,0 1 91,-2 3-91,1 2-90,-1 2 90,1 1-809,1 2-90,-5 1-3328,2 2 4767,-2 4 0,9-1 0,3 3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46.4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59 8882,'31'-11'2429,"-3"1"-1800,-12 3-89,-3 0 269,-1 1-89,1-2-180,-2 0-360,-8 6-90,-3 5-1,-7 11 91,1 5-180,3 5 90,3-4 0,3 1 0,0-5 90,2 1-90,1 1 90,2-1 0,0 1-90,0-1 90,0 0 0,0-1 0,-1-1-1,-2-1 271,0-1-90,-1 3-180,-3-1 0,-6 2-90,-8-5-90,-1-4 90,-5-3-90,4-3 0,-2-1 0,-1 0 0,1 0-180,-2-1 0,2-1-90,-1 1-180,2-2 1,0 1-91,1-2-989,1 1-630,-2-3 2159,3-3 0,3 4 0,6-1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46.6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 6215,'23'-9'4857,"-3"6"-2500,-6 10-1908,-5 3 676,-2 7-765,-4-3 268,1 3-358,-1 2 1166,0 2-1256,0 2 0,0 0-90,0 1 90,1 1-270,-1 0 0,0 0-180,0 0-270,0 1 0,0-2-89,-1 1-271,-1-3-179,-1 0-180,-1-3-990,-2-1-1079,0-2 3328,-2-2 0,3-6 0,-1-3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05.5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193 410 10501,'15'-21'4677,"-5"-2"-3867,-11 8-180,-6-1-1,-6 8-359,-7 5 0,2 5 0,-4 5-90,5 2-1,0 2 1,-1 2 0,0 2-90,2 1 0,2 0 0,3 1 0,1 0 0,3 0 0,2 0 0,2 6-90,3-6 90,2 5-90,3-8 90,1-2-90,1 0 90,1-2-90,2-2 0,6-1-90,2-7 0,3-3 0,-1-7 0,-3-2 0,0-3 90,-1-2-90,0-1 90,-1 1 0,-2 0-90,-2 3 90,-1 1-90,-1 1 180,0-1 90,0 9 0,-2 6 0,-1 16-90,-3 0 0,2 4 0,2-5 0,1 1-90,1 0 90,2-1 0,1 0-1,0-1-89,1-1 90,1-2 0,-1-2 0,1-2 0,-1-2-90,6-3 90,-4-4-90,4-5 90,-5-3-90,1-5 0,0-4-90,1-6 180,0-6-180,1-9 90,1-5-90,0-7-25,0-2 295,-1-1-1785,-1 1 2054,-1 4 1,-2 4 18,-3 8-108,-1 3 0,-2 7-91,-1 1 163,1-2-252,-2 9 2348,1-5-2438,-7 25 2,1 9-92,-3 10 90,3 6-180,0-4 0,2 2-90,-2 2-180,2 0-89,-1 1-91,0 0-899,0 13 449,-1-11-89,1 9 89,-1-14-359,-1-1 90,0-2-90,0-1-1,-1-4-4586,-2-1 5936,-2 2 0,3-10 0,-2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20.1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 14819,'-5'26'1888,"2"-5"-1618,0 1 90,0-5-4342,2 1 4252,-2 0 770,2-1-770,-2 7-91,0-6 271,0 8 180,0-8 719,1 2 2493,2-3-3662,8-9-180,8-4 0,2-8 90,2 0-90,-4 2 0,0 1 0,0 0 0,1 1 0,-1 1 0,0 2 0,-1 1 0,-1 1-90,-1 2 180,-2 1-180,-1 1 90,-1 0-90,-2 6-180,-6 2-90,-6 3 0,-3-6-179,-7-1-181,1-7 0,-3-1-719,-9-1 630,4-3-91,-7-3 1,8-2-1,0-3 1,0-1-91,2-3 1,0-1-540,4-2-270,2-1 1799,1-3 0,3-3 0,1-2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46.9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0 119 11311,'14'-22'1799,"0"3"-6920,-3 11 5571,4 0 1318,1 1-1408,2 0 859,1 1-949,1 0 0,2 0-90,0 1 3392,1 0-3392,1 1 0,1-1-90,0 2 89,1 0 1,1 1 0,-1 1 0,1 0 90,-1 1 0,8 1-90,-9 0 0,5 0 0,-13 0-1,-2 1 181,0 0-90,4 2-90,-2 0-90,2 1 90,-4 1-180,-3 0-270,1 2-2159,-3-1 2429,1 0 0,-5-3 0,-1-2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47.2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 12930,'36'-7'-1799,"-8"2"1169,-7 6-180,-6 0-449,1 0 180,-1 0 1079,1 0 0,-7-1 0,-3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47.6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21 211 13739,'17'20'2339,"-4"-3"-1979,-8 2 89,-1-2-89,0 2-90,0 1 0,0 1 0,0 1-90,0 1-90,0 0 89,-1-1-89,0 1 0,0-1 0,-1 0-90,0-1 90,0-2 0,-1-2 0,0 5 0,0-3 0,-3 2-90,-6-7-180,-3-10 90,-1-6-3392,0-9 3302,3-2 0,0-4-89,1-5-1,0-4-90,0-4 180,2-7-90,1-2 90,2-3 0,2-2-89,3 1 269,9-20-180,8 1-278,2 3 458,4 11-90,-6 23 3300,0 4-3300,-1 6 180,1 5 0,-3 3-90,7 6 90,-8 3 550,4 4-460,-8 2-91,-2 1 1,-2 3 180,-2 1-180,-3 7 0,-4-2-90,-3 5 90,-3-5 0,-2 0-90,-3 0 0,0 0 90,-3 1-90,-1-2-90,-1 0-360,-7 4 1,6-7-91,-6 3-90,10-7-179,1-2-2789,1-1 3598,0-2 0,6-2 0,0-2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48.4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 8792,'17'11'2339,"-1"0"-1710,-6-2-89,-1 1-90,-1 2-90,0 0-1,-1 1-89,1 1-90,-2-1 0,0 2 0,-2-2 90,-1 1-90,-1 5-90,-2 0-1,-4 4 1,-1-4 90,-3-4-90,-1-5 0,-1-9 0,6-9 0,4-6 0,8-6-90,1 6 180,1-1-180,0 4 180,0-1-90,2 0 90,2-1-3392,-1 1 3392,2-1-1,0 0 1,1 0 0,1 1 0,-1-1 0,1 2 0,-1 0-90,-1 1 90,-2 0-90,0 2 3482,2 0-3303,-1 3 1,3 3-90,-4 7 0,-1 8-90,-3 6 0,-3-1-90,-1 2 90,-1-6 0,-1 2-90,2 1 90,0 0-90,0 0 90,1 0-90,0 0 90,1 0-90,1-2 0,1 0 0,1-2 90,0 0-90,1-2 90,0-1-90,0-2 0,2-2 0,0-2 0,6-1 90,2-5-180,-1-2 90,-1-6 0,-7 0 0,-1-3 0,-1 0-90,0-2 180,-2 0 0,-1-1 0,-1 1-1,-1 1 181,-1 1-180,2-3 0,-2 1 0,-8 8 90,1 9-90,-6 13 0,6 6 0,3 3-90,1-4 90,2 0 0,0-7 0,2 0-90,0 0 90,0-2 0,1 0 0,3 2-90,3-3 0,3 0-270,2-9 90,1-6 0,-2-3 0,-2-5 0,-4 0 90,0-2 0,0-1 0,0-1 270,6-13 0,-6 11 0,6-13-180,-8 17 270,2-1-90,-3 15-90,-1 6 0,-2 15 0,-2-3 0,1 2-180,-2-3 0,1-1-180,-1 2-90,1-1-90,0 2-89,-1-1-181,1-1 0,-1 0-809,1-1 90,0 4-270,1-1-4857,2 0 6566,2-10 0,-3-3 0,1-7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48.9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78 8882,'21'-41'7646,"-3"9"-6567,-8 27-180,0 8-539,2 8 270,-2 8-360,-1-1 0,-2 1-91,-2-4-89,1 0 90,-1 1-90,0-1 0,0-1-90,0 1 180,-1-2-90,2 4 0,-1-1 90,2-1-270,3-5 0,1-10 90,2-5-90,-2-4 0,-1-2 0,1-2 90,0 0-90,1-1 90,-1 0 0,1 1 0,-3 2-90,1 0 90,-2 1 0,2-1 90,1 4 0,4 2 0,-2 6 0,3 7-90,-2 3 90,-2 0-90,0 0 90,-3-3-90,4 2 90,1 1 0,3-1 0,1-4 0,1-6 0,-3-3 0,0-3 0,-4 0 179,-1-2 1,1-1 90,0-1 180,-1 0-1,-1 1 91,-1 0 0,0 0 269,-1 1-269,2-2 89,-1 2-359,5 2-270,-6 9 0,0 6-90,-6 8-360,-1 1-719,1 1-630,-2 1 0,2 0-270,-1-2-1349,1-1-6503,2-1 9725,4-12 0,-3 1 0,1-9 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49.4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43 142 11131,'-9'-34'3418,"1"3"-2879,0 13-359,0 1-1169,2 3-630,3-1 539,9 8 271,4 2 539,10 9 0,-4 0 270,0 3 0,-4-2 270,-1 2 90,1 0 0,0 1 89,0 2 91,-1 1-90,1 0 89,-2 2 1,0 0 0,-1 1 0,0 0-1,-2 0 1,0 2 0,-1-1-91,-1 0-89,-1 0 0,0 0 270,-1-1 89,1 5 1,-2-1 629,1 3 540,-2-2-1889,1-16-90,1-5 90,3-17-90,1 4 90,2 0-90,-1 5 90,0 1-90,1 1 0,4 0 0,1 2 90,5 4-90,0 5 0,-1 5 0,-4 0-90,-1 2-269,-4-2 89,2 4-450,-2-2-269,3 6-270,-4-4-1260,0 2 2609,0 1 0,-5-7 0,0-1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49.9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192 75 12390,'0'12'3238,"3"-9"-2878,-11 35 0,6-17-90,-1 1-1,2 2 1,-1 1 0,0 0 0,0 0 0,-1 0 0,1-1-1,-2 0-89,1-1 0,-2-1-90,0-2 90,-1-1-90,1-2 90,-2-2-90,1-2 90,-1-2 0,-4 0 0,-2-5-180,-1-4-90,-1-11 0,4-4 0,4-6 0,2 2 0,5-3 0,0-3 0,3-2 90,1-3-90,1-1 0,5-15 90,-3 12 0,4-11 0,-5 15 0,1-8 90,-1 2-90,-2-2 90,-7 8 0,-6 8 0,-6 8-180,-3 7-90,-1 6-90,2 5-270,3 5-269,4 2-450,6 3-810,6 1-1619,7 0 3688,5-1 0,6-2 0,2-1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56.2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0 10591,'-21'10'4947,"2"-1"-3598,5-2-89,0-1 269,0 2-1079,11 3-91,5-4 1,11 2-90,4-4-90,6 0 0,6-1 0,4 0-90,4-1 0,3-1-1,0 0 1,0-1 0,-3 0-90,-1-1-90,-2 0 0,-4-1-179,-2 1-181,-5-1-90,-2 0-1079,-3 0 1619,1 0 0,-10 0 0,0-1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58.9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179 222 12930,'4'16'5576,"-2"-11"-5216,-5 41-90,1-21 0,0 2-90,0-1 90,1 1-180,0 0 90,1 0-91,-1-1 1,1-1-90,0-1 180,-1-2-180,1-2 180,-1-2-90,-1-2 90,0-2 90,-2-1-90,-6-2-180,-4-7 90,-2-4 0,-3-8-90,4-6 90,-1-4-90,0-6 0,1-5 0,1-6 0,2-4-90,4-3 90,3-2 0,3-1 0,3 0-325,3 1 415,2 2-180,4 2 90,2 4-90,2 2 180,1 6-180,10-3 0,-5 13 180,7 0-180,-7 12 90,8 6 0,-7 3-90,5 5 90,-11 2 145,-1 3-235,-3 3-90,-3 2 90,-2 1-90,-3 1 0,-3 1-89,-3 1-1,-3 2 0,-2 0-90,-3 1-90,-3 0 1,-2-1-1,-2-2-180,0-1 180,-2-1-179,0-2-361,-7 3 541,8-8-181,-4 2-359,10-8-271,-1 1 361,2-2 899,9 1 180,7-2 0,16 0-1,-2-2 91,5-1 0,-4-1-90,2 0 180,2 0-180,1-1 269,1-1-179,3-1 90,0 0-90,2-3 90,0 1-180,0-3 809,21-9-719,-21 6 90,15-8 0,-26 8-1,-3-1-89,-2 0 0,-2 0 270,-2 1-270,-2-2-91,-7 1 91,-5 2-180,-12 7 0,0 5 0,-5 6-90,6 1 90,-1 3 0,1 1 0,2 3-90,2-1 90,2 2 0,2 0 0,2-1-90,2 1 90,3 0-90,3-1 90,1 1-90,3-1 90,2-1-90,3-2 0,1-1 0,1-2 90,2-3-90,0-3 0,1-1 0,-1-3 90,2-2-180,0-3 180,2-4-90,0-2 0,2-4 0,-1-3 0,0-3-90,-1 0 90,0-2 0,-2 1 0,-1 1 0,3-4 0,-6 8 0,2-2 0,-7 8 449,2 4-179,0 8-90,-1 9-90,-3 5 90,-2 3-90,-3-2 90,0 2 0,0 2-180,0 0 180,1 1-180,-1 0 90,0-2-90,1 0 179,-2-3-179,1-1 360,0-1 270,0 3 359,1-2-989,2-9 0,-1-6 0,3-14 0,0-2 0,1-3 0,2-1 0,1-1-90,1 0 90,0 2 0,-1 1-90,1 3 90,-1 1-90,4-1 1,1 4-1,5 4 0,0 8 0,-4 3 0,1 3-90,2 5 0,-4-2 90,7 3-180,-6-2 180,0-1-90,0 0 180,1 0-180,0-1 180,0-1-180,0-1 180,0-1-89,0-2 89,-1 0 0,0-3-90,-1-1 90,-1-2-90,2-2-90,-1-2 90,0-4 0,0-1-90,7-13 180,-8 5-90,4-8 0,-8 9 0,-4 0 0,0 1 0,-5-4 90,-5 3 0,-4 2 0,-6 4 0,0 7 0,-3 3 0,0 1 90,-2 2-90,0 2 0,0 2 0,1 1 0,1 1 0,2 1-90,2 0 90,3 1 0,1 0 0,2 3 0,3 1-90,5 0-270,6-2 91,5-6 89,4-4 0,2-3 0,0-1 180,1 1 270,-6 4-90,-1 4 90,-5 6-1,-1 3-89,1 3 0,0-3 0,0-1-90,0-5 90,1-1-90,1 0 90,2-1-180,1-2 180,1 0-180,1-3 90,2 0 0,0-3-1,1-2-89,0-1 90,2-3-90,-1-2 90,0-2-90,0-4-90,0-2 0,-2-4 90,0-4 0,-1-3-89,5-22 89,-6 9 0,2-11 89,-8 17-89,-2 3 90,-2 3-90,-2 2 0,-1 5 0,-2 3 0,-3 3 0,-6 2 90,-6 9-90,-1 3 90,-3 9 0,4 4 0,0 4 0,1 3-90,2 3 90,1 3-90,3 1 90,2 0-90,2 1 0,3-1 0,2 0 0,3 0 0,1 0 0,2 0 0,3-1 0,0-2-180,1-3 180,0-3-90,2-3 0,0-2 0,0-4-359,0-1 269,6-5 90,-4-4-90,6-4 90,-6-3 90,1-3 0,-1 0 90,0-2 539,5-5-359,-7 5-90,4-2 270,-7 7-90,1-2 0,1 5-91,-2 6-89,-2 10-90,-5 10 0,-2 0-90,0 3-180,-2-6-90,1 1-179,-1 0-91,1 0-180,-1-1-1168,0-1-361,-1 5-3868,0-2 6117,0 2 0,1-11 0,0-3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59.2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157 148 13289,'-8'-28'2969,"0"4"-2250,0 13-89,-2 0-180,-2 1-91,0-2 1,-1 2-180,1 1 90,-1 0-180,3 2-540,-5-1-629,2 2-810,-3 3 180,9 8 809,7 6 1,8 2-1,7 1 271,-2-2 89,4 2 180,0 2 270,3 0 270,0 2 90,11 11 90,-8-7 180,7 8 89,-12-9 1,-1 0 0,-2 1 179,-1-1-89,-2 0 89,-2-1-89,-2-1-1,-1 0 1,-1-2-90,-2 0 629,-2-2-270,-1 5-449,-3 1-90,-1-2-1,-4-3-3571,0-6 3392,-1-1 0,-2-1-90,-6 0-720,-2-1-629,-4-2-540,-1-5-270,3-5 2673,4-6-4562,4-4 270,7-5 3598,4 2 0,3 5 0,-1 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20.6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254 324 8342,'38'-41'3058,"-4"6"-2608,-16 27 0,2 0 360,12 1-1965,-5 2 1515,9 0 568,-10 4-658,3 1 179,0 1-89,2 1 519,13 2-520,-13-1 1,10 2 0,-16-2-90,-1 0 90,-2 0-91,-1-1 789,-2 0-789,-2-1-89,6-1-90,-6-2 0,4 0 0,-7-2-90,-1-1 90,-1-2-90,-2-1 0,0-2 0,-2-2 0,-2 0 0,-1-2 0,-3-7 0,-3 4 0,-4-5 0,-3 7 0,-4-2-90,-5 2 90,-3 1 90,-5 1-90,-5 1 90,-4 2 0,-7 3-3392,-2 3 3482,-3 5-1444,-5 3 1354,-1 6-199,-3 6 199,-3 7 0,4 3 45,6 3 0,1 4-135,-9 8 45,15-11 0,0 7 45,4 14 0,6 1-90,-3 8-184,6-6 1,4-2 273,13-7 0,6-4 2465,2-1-2465,5-1 90,3-1-90,12 15 0,0-15 90,9 8-90,-1-20 0,2-3 0,4-3 0,3-4 0,2-4 90,0-4-90,4-5 179,25-12-179,-12-4-1172,21-12 1172,-18-4-1,1-5 114,1-6-23,-4-3 0,-7 1 2,-4-2-2,-6 4-90,-4-3 0,-4 0-90,-5-1 90,-5 1 39,-4 1-129,-4 2-180,-4 2-539,-6-14 179,-3 15 2957,-7-12-3226,-4 17-181,-5 1-179,-5 2 134,-5 4-854,-4 3-1259,-3 3-2069,-2 4 5217,-3 3 0,-4 2 0,-2 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59.4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 9691,'23'-7'5487,"-2"2"-4137,-5 7-271,-3 7-719,-3 7 0,-4 1-91,-3 4-89,-1-5 0,-2 2 0,0 1-270,0 1-90,-1 0-180,0 0-89,0 0-181,0 0-269,-1-2-1530,0 0 2429,0 2 0,1-10 0,-1 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0:59.6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1 145 10771,'0'-36'4317,"0"5"-4047,1 10-1169,0 1-540,2 5-1620,5 2 3059,5 6 0,10 5 0,4 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1:00.2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1 176 8612,'16'20'3328,"-2"-2"-2428,-5-4-91,-2 0 1,0 0-91,-2 0-179,1 0-90,-1 0 89,-1 0 181,0-1-180,2 5-180,-2-1-1,2 3 1,-1-4-810,0-3 1,3-11 269,1-6 0,0-7 90,0-2-90,-1 3 90,1 0 0,0 0 0,1 0 0,0 1 0,0 1 0,4 0 360,1 2 180,3 3-270,-1 7 0,-3 3 0,-2 2-90,-3 0-1,0 1 1,0-1 0,0 2-90,1-1 90,-2 1-90,2-2 90,-1 1 0,0-1-180,4 0-90,0-3-179,5-4 179,0-7-90,-5-3 0,0-7 0,-4 1 0,0-3 90,0-3 90,0-3 1,0 0 178,0 0 91,-1 1 0,0 3 0,-2 1 0,1 2-90,-2 2 989,1 1-809,-4 14-90,0 1 90,-5 16 0,-1 0-90,-2 4 0,0 2 89,-1 2-179,-1 3 180,1 1-180,-1 0 90,1 0-90,0 0 90,0-2-180,-1 0 90,1-3 0,-1-1 0,1-4 0,-1-1 0,-1-1-90,-5 1-90,2-7-180,-4 0-180,-1-7 180,0-8 0,0-2-179,4-6 89,6-4-90,3-4 90,2-4 91,3-6-1,3-6 0,3-5 180,3-6 90,2-2-399,3-3 669,0 3 90,0 3-1,-2 5 1,-1 5-90,-1 4 90,-3 5-180,0 2 90,-2 4-1,-2 2 91,-1-1-90,-6 6 489,-6 4-669,-6 8-90,0 6 180,-2 9-270,8-2 0,-1 6-90,6-4-90,2 2-270,1 1-89,4 0-91,2 1-269,2 0-181,3 0-359,3 0-1529,1-1-1979,4-2 5037,0-2 0,4 0 0,1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1:00.3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13649,'34'8'2069,"-6"-2"-2069,-4-4-90,-4-1-360,0 0-179,3-1-271,0-1-179,0 0-1080,0-1-899,1 0 3058,-1-1 0,4-2 0,0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1:01.4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225 0 10681,'-23'10'2608,"2"-1"-1888,5 0-90,-2 3-1,0 2-89,-2 2 0,1 1-181,0 1 91,2 1-90,2 1-90,2 0 0,2 0 0,4 0-91,2 0 1,2-1 0,4 2-90,3-2 90,4 2-180,3-1 90,4 0 90,14 6-180,-4-8 90,9 3-90,-7-10 0,0-2 0,2-3 90,-2-1-90,0-4 0,-2-2 0,1-3 0,0-2 0,-1-4 90,0-2-90,-3-2 0,-1-2 180,-2-2 0,-4 2-1,-1 0 1,-3 3 0,-3 1 0,-2-2-90,-7 3 90,-5 3 0,-8 7-90,-3 7 270,3 3-1,2 9-179,7-1 0,2 2 0,5 0 0,4-5 0,2 0-90,3 0 0,3-1 0,0-2 0,3 0 0,0-2 0,2-2 0,-1-1 0,0-1-1,-1-2-89,-1-3 90,0-1 0,-2-3-90,-1-1 90,-1-3-90,-2-1-90,-2-1-269,-2-7 89,-6-2 0,-1 1-180,-6 0 0,-1 7-179,-2 1-91,-1 0-179,-2 2 89,0 0-2338,-6 1 539,-1 1-3327,-3 2 5936,3 1 0,9 3 0,4-1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1:01.7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88 12210,'20'-30'4857,"-4"4"-3687,-9 10-91,-2 0-809,-3 17-90,2 5-90,0 13 90,3 3-1,2-3 1,1 2-90,2 2 90,1 1-90,0 0 90,1-1-90,-1 0 90,-1-2-90,-1 0 0,-3-3 0,0-1 0,-3-2 90,-3 3-90,-7-2-90,-1-1 89,-8-5-178,2-7 89,-2-1-270,-2-2 90,-1-1-180,-1-2 0,-1-1-179,1-1-181,0-1 90,1-1-89,1-1-361,1 0 91,2 0-1530,1-1-3597,-1-3 6116,6-3 0,1 5 0,5 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1:01.9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 10411,'29'-9'7016,"-3"4"-6206,-6 8-91,-7 4-89,-2 6-90,-5-1-91,-1 5-89,1 1-90,-1 4 0,0 2-180,1 3 0,0 1-270,-1 2-180,0 0-270,-2 0-179,0-2-181,-2-1-359,-1 0-270,-2-1-1529,0-1-2069,-1-3 5217,-1-2 0,2-9 0,0-3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1:02.1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0 130 13559,'12'-23'2969,"0"4"-2250,-1 8-179,2 2-180,3-1-1,2 1-89,1 1-180,2-1-180,0 3-180,1-1-179,1 2-181,-1 1-269,1 1-181,0 0-269,0 2-1350,-3-1-1348,0 2 4047,-2-1 0,-8 1 0,-3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1:02.8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199 0 11670,'-26'10'3508,"1"0"-2698,7 1-91,-1 2-89,-1 4-90,1-1-90,2 3-1,1 0-89,3 0 0,2 0-3392,3 0 3391,4 0-179,2-1 90,3 0-180,4 1 90,5 1-90,3 0 0,4-1 0,4-2 3392,3-2-3392,15 1-90,-8-5 90,10-2-90,-14-7 90,1-3-90,-1-3 0,1-3 0,-1-3 90,-2-3-90,-2-2 0,-1-2 0,-3-2 90,-2 1 0,-2-1 89,-2 2-89,-3 0 270,-1-4-270,-4 3 0,-4-1 0,-7 7-90,-5 7 180,-2 5 0,0 7 0,5 5-180,6 4 90,5-1-90,5 1 90,3-4 0,2-1-90,2 0 0,2-1 90,0 0-90,1-3 0,0 0 89,-1-3-89,0-1 0,-2-2 0,0-1 0,-1-3-89,-2-2 89,0-2-90,-3-1 90,0-2-180,-3-2 90,-2-5-90,-3 3-90,-4-3 0,-2 4-180,-3 2 1,-1 0-181,-1 1-90,-1 0-179,-1 3-1,0 0-1258,0 1-271,-5-1-4137,0 3 6566,-4-1 0,11 3 0,1 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1:03.2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1 126 12750,'20'12'3778,"-5"-1"-3059,-7 4-89,-3-2-1,-1 4-179,1 1 0,0 3-90,-1 0 0,0 2-1,0 0-179,0 0 90,0 0-180,0-1 90,-1 0 0,1 5 90,-2-7 359,3 8 271,-3-10-720,-2 1 0,-3-14-180,-3-10 90,1-10-90,1-6 0,2 0-90,2-4 90,1-5-90,3-2 90,2-6 0,3 1-90,2-3 90,3 2-90,1 2 0,2 2 90,2 3-90,0 5 90,0 3-90,1 5 90,-2 4 0,1 3 0,-2 4 0,-1 3 0,5 5 0,-7 1 0,3 5-90,-8 2 90,0 6 0,-5 4-90,-3 0 90,-5 1-90,-2-6 90,-4 1-90,-1-1 0,-3-1 0,-1-1-180,-2 0 0,0-2-179,0 0-1,0-2-90,1-2-179,-1-2-810,2 0-180,-5-2-360,2-1-2249,-2-3 4318,7-5 0,5 3 0,5-1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21.4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0 141 14459,'31'2'3058,"-5"-1"-2518,-4 0-91,-2 0-179,2 1 0,2 0-3392,3 0 3302,2 2-417,2-1 417,1 1-96,0-1 6,0 1 359,10 0-179,-11-2-90,7 0 3408,-8-2-3318,-8-1 434,4-2-524,-4-5-90,-6-1 152,2-5-152,-6-4 0,-6 2-90,0-4 90,-2-1-90,-2 2-90,0-3 90,-1 2 0,-5 14 0,0 9 0,-4 10-90,2 8 90,0-3 0,0 3 0,-1 1-90,-1 2 0,0 1 0,-2 1 0,0-1 1,-1 0-1,0-1 0,-1-1-90,-1-1 90,0-2-180,-1-2-90,-1-2-90,0-2-269,0-1-1,-2-2-269,0-1-181,0-2-179,-1-1-1619,-1-2-2069,2-1 5037,-1-1 0,9-2 0,2-1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1:04.3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44 179 14819,'-21'-10'4047,"6"9"-3237,9 13-360,5 14-91,1-6-89,1 8 90,3-6-180,0 1 90,0 0-3482,3 0 3391,0-1-89,1-1 90,1-2-90,0 0 0,0-2 0,1-2-90,-1-3 3482,1-1-3392,0-3-90,5-3-90,1-5 90,1-3-180,-1-6 180,-4-2-180,0-3 90,0-5 0,0-2 90,1-3 0,0-2 0,-1 0 0,-1 0 90,0 2-90,-1 1 90,-2 4 0,0 2-90,-2 2 0,0 3 0,1-3 180,2 5 0,1 6 0,1 7 0,1 9-90,-4 0 0,1 1 0,-3-3 0,1 0 90,1-1 89,3 4-179,1-1 0,6 1 0,0-4 0,2-5-90,3-5 90,-4-2-180,0-3 90,0-4 90,-4 3-180,4-3 90,-8 3-90,0 1-180,2-2-89,0 1 179,2 0 90,-1 4-90,1 5 90,-3 3 0,0 2 0,-1 0 0,2-1-180,-1-1 90,4-3-90,-3-4 91,3-5-1,-4-5 90,1-4 90,0-1-90,-2 0 360,-2 3 89,-1 11-179,-6 11 0,-1 7 90,-4 18-180,1-10 180,-1 11 90,1 2-270,2-8 0,-1 9 0,2-12 179,-1 15 91,0-9 0,0 8-180,-1-16-270,-6-18 0,0-11-180,-3-22 0,5-1 90,1-8-89,4 4 89,2-5 90,2-3-90,2-1 90,1 0 0,2 2 0,0 2-90,1 5 0,1 2 90,0 5-90,-1 4 90,0 3 0,-1 4-90,1 4 91,2 1 89,2 7 0,-2 5 0,-4 13-90,-9 2 90,-3 1 0,-3-2 90,-1-6-90,0 2-90,-2 1 0,-1-2-90,-1 1-90,0-3-90,0 1-90,1-3-719,0 1-270,-3 0-5577,1-1 7016,-1-6 0,12-8 0,5-7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1:04.5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 9242,'23'-10'5397,"3"3"-4408,-7 9-89,-2 1-1,-2 6-269,-7 1-1,0 4-89,-1 2 0,-2 2-180,0 3-1,-1 1-89,0 1-90,-1 1 0,0 1-180,-1 0-90,1 0-180,0 0-180,-1-1-89,0-1-181,0-1-179,-1-3-91,1-2-1798,-1-1-4228,2 3 7016,1-4 0,-1-4 0,1-5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1:04.9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0 183 11041,'29'-11'2788,"-4"0"-1978,-11 7-1,0-1-179,1 0-1,0-2-89,2-1-90,0 0 0,-1-1-1,1-1-89,-1 0 0,-1-2-90,-1 1 0,-2 0 0,-1 0 179,-2-1-269,-1-2 0,-7 2 0,-20 3-180,3 6 0,-17 7 90,14 3-180,1 2 180,-8 6-90,8-1 0,-4 4 90,10-2-180,1-1 180,3 0-90,1 1-270,4 4 90,5 1-90,2-1 0,5-5 1,2-5 89,3-2-90,2-2 0,1-2 90,1-2 0,3-2 0,1-2 0,3-2 270,1-2 0,0-1 180,1-1 180,-3 1-180,-2 1 0,-3 0 359,-2 1 91,2 0-91,-3 4-269,-2 5 0,-8 6-180,-8 6-90,-4 0 0,-3 2-180,1-4 0,-1 1-270,-1 0 0,-1-1-269,0 0-91,0-1-89,-1-1-181,0-1-269,0-1-180,1-2-3059,-1-2 4498,-2-2 0,7-1 0,-1-2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1:05.1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16258,'19'0'4947,"-3"4"-4407,-10 12-181,-1-1 1,1 2-90,-2-3 0,2 2-270,-1 0-90,2 1-270,-1 0 0,1-1-269,1 0-181,-1-2-179,0 0-1,0-2-179,1-1-1889,-1-1-4138,4 1 7196,1-5 0,-3-1 0,-2-4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1:05.2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44 12930,'24'-24'7465,"-2"4"-6475,-11 21-271,-1 6-449,-3 13 0,-4-1-180,0 2 0,-1-4-270,-1 0-90,0 1-180,1-1-989,-2 1-540,1 5-1079,-2-1 3058,-1 3 0,1-11 0,-1-5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1:05.4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54 298 9321,'-6'-32'4498,"-1"3"-2438,3 9-1161,-1 2 173,0-1-442,1 1-180,-1 1-1,1 2 3,0 0-273,1 1-333,-1-4-1375,2 1-810,3-2 810,7 2-1260,2 6-1528,5 3 4317,0 2 0,-7 3 0,0 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1:05.5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10501,'18'27'4138,"-2"-1"-3059,-7-5-179,1 3-91,-1 1-421,-1 3 152,1 0-9,0 1-171,-1 0 90,5 12-1080,3 19 91,-4-18-811,0 7-539,-10-29-179,-3-4-1640,-3 1 3708,-8-10 0,-5-10 0,-6-6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1:06.0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27 158 11400,'-16'-26'2969,"6"2"-2519,16 8-91,4 5 91,6-1-90,0 5 90,2-1 89,3 2-89,2-1 0,1 0 359,11-2-359,-9 3-180,6-1 0,-11 2-90,-3 2 90,-1 0 89,3 3 181,-3 4-180,-1 6-180,-8 8-90,-6-1 90,-2 3-180,-2-5 179,1 2-179,0-1 90,0 1 0,1 6-90,1-6 90,1 5 0,4-5-180,-1-4-180,9 3 91,2-10 89,0-2 0,3-6 0,-5-3-90,2-2 180,1-3-90,0-1 90,1 0 0,0-2 0,-1 1 90,8-5 270,13 0-1,-14 15-179,4 11-90,-27 15 90,-5 6-90,-2-4 270,-9 16-270,2-9 270,-13 24-180,9-25-1,-7 8-89,8-16 90,-2-2-90,0-3 0,-1-1 0,-1-3 90,1-3 0,0-1 0,1-4 90,1-1-90,-5-5-180,6-2 89,-2-5-89,9-3 0,1-4-89,4-3-91,2-4-90,6-3 0,4-2-3752,3-4 3393,4 0-181,3-2-186,1 2-83,2 1-181,-1 3-359,0 3-539,-1 3-901,-1 2-1978,-1 1 5037,-2 2 0,-7 7 0,-2 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2:31.8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157 172 9242,'-23'-18'3688,"1"1"-2609,6 6-90,2 0 1710,-9-4-1530,10 5 360,-14-9-899,15 10-450,5-4-90,12 8 0,16 0 0,6 5 0,13 0-90,12 2-1012,11 1 1102,16 1-1453,7 1 1363,10 1 90,4-1-90,-49-2 0,0 0 0,2 0 0,-1-1 0,2 1 0,-1-1 45,1 0 0,0 0-90,0-1 0,-1 0 45,0 0 0,1 0 0,-2-1 0,-1 0 0,0-1 0,-1 0 0,47-2-90,-4-2 0,-10 0-831,-5-1 831,-9-1-90,-3-1-548,-4 0 368,-4 0 0,-9 0 631,-6 1-1620,4-1 540,-17 3 724,4-1-2164,-13 4 2361,-14 6-1191,-5 1-233,-16 7-1386,-9-1 2698,-9 5 0,-9 3 0,-6 2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2:32.1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185 1 7803,'-38'13'2428,"4"-1"-1618,2 0-91,7-3 91,3-1 629,4-1-270,3 2-539,16-3-180,6 0 89,21-4-89,14-2-513,13-1 513,22-1-1488,11-1 1263,-37 2 0,1-1-781,3 1 1,1-1 735,2 1 0,2 0 0,2 0 0,0 0-45,2 1 0,1-1-45,-1 0 0,1 1 45,0-1 0,-1 1-46,0 0 1,-1 0 0,0 0 0,-1 1 0,-1-1 0,-1 1 0,-1-1 0,0 1-45,-3 0 0,0-1-436,-2 0 1,-1 0 480,47 0-90,-12 0 179,-9 0-325,-12 0 236,-9-1-90,-10 1 90,-8-1 870,-5 1-960,-6-1 1349,-2 1-1529,-5-1 1244,-3 0-1874,-2 1-1672,0-1-396,-14-1-1,-13 2-1618,-12 0 4497,-12 2 0,-2 0 0,-5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49.5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456 69 8792,'21'-20'1349,"-2"2"-719,-7 9-360,-1 1 0,1 1 809,-1 0-809,-7 11-90,-4-2 90,-10 10-91,-2-3 631,-2-1-720,-29 16 0,17-11 0,-21 11 0,24-14-3392,-1 0 3302,0 0 90,0 0-90,-12 4 90,8-3-90,-8 3 0,13-5-90,0 1-90,2-1-90,2-1 3392,1 1-3482,1 0-89,1 0-91,2 0-180,2-1-1888,2 0 2608,-3 2 0,7-5 0,-1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2:33.7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190 0 8612,'-33'4'3958,"1"-1"-3059,2-1-179,2 0-90,4 0 719,4 0 90,-1 1-1079,19 0-180,6-1 89,22 0 1,11-2-180,49-1 0,-3 1-1786,-23 0 0,1 0 1696,-9 1 0,-1 0-45,3-1 0,-1 1-540,1 0 1,0 0 494,0 0 1,0 0-1,0-1 0,-1 1-45,0-1 0,-1 1-45,-1 0 0,-1-1-180,41 1-812,-5-1 542,-12-1-89,-3 0-1,-7-1-89,-8-1-1,-8 1 1,-9-1-1980,6-2 3175,-16 1-386,4-1 0,-22 2 0,-5 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3:08.0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6543,'0'0'0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3:20.8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478 157 8972,'-3'-25'1439,"2"2"-2386,2 7 1127,3 1 361,4 0-451,5 1 186,1 4-187,1 2-89,-2 3 90,-1 1 491,6 0-492,-2-1-89,4 1 90,-4 0 0,0 1 0,-1 2 270,-2 5 0,-3 6-90,-5 13-180,-3-2 90,-1 7 89,0-3-89,-1 5 0,0 4-90,1 7-264,-2 3 264,1 7-547,-1 5 547,0 6 0,-1 7-1,1 3-89,-1 5-1211,0 10 1211,0 4 90,0 8-737,1-48 1,0 0 646,-1 1 0,1 0 45,-1 1 0,0 0-45,0 2 0,-1 0 0,0 2 0,0 0 0,0 0 0,0 4 0,-2 26 0,0 2 0,1-20 0,0 0 45,-2 22 0,1-2-45,2-24 0,-1-4 0,1 3 0,0 0 44,0 1 1,0-1-693,1 2 0,-1 1 648,0-1 0,1 1 0,-1 0 0,0 0 0,0 0 0,1 0 0,-1-2 0,-1 0 45,1-1 0,0 3-45,-3 23 0,1 1 0,0-22 0,-1 0 0,0 20 0,-2-2 0,2-28 0,0-3 0,-1-1 0,0 0-265,0-3 1,0 0 264,-9 45 108,-1-7 72,0-11 920,0-8-380,-6 11-270,6-26 1217,-6 10-1217,11-33 0,-1-4 1120,0-5-1300,1-4 1245,-1-2-1335,0-5-24,-1-3-66,0-2-166,-1-3-554,-7-4-90,3-3-359,-8-3-270,6-4-5847,-17-9 7196,6 1 0,-14-10 0,10 4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5:07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654 525 23923,'-4'-1'0,"2"-1"323,2 12-323,-3 5 109,1-1-109,-8 14 0,3-8 0,-20 35 0,13-20 55,-16 24-55,15-26 0,-10 8 0,8-8 0,-1 1 0,0-6 0,3-5 0,1 2 0,5-5 0,-1 4 0,2-5 0,-4 6 165,2-6-165,-3 4 0,4-7 0,-5 9 0,7-11 0,-6 15 0,2-5 0,1-1 0,-2 7 0,6-17 0,-7 28 0,8-24 0,-10 29 0,10-30 0,-13 27 0,12-29 0,-9 26 0,12-31 0,-14 45 0,9-29 0,-11 27 0,4-5 0,4-10 0,-3 11 0,4-13 0,1-6 0,1-1 0,2-6 0,-2 6 0,2-6 0,-9 26 0,7-15 0,-3 12 0,5-7 0,2-13 0,-2 15 0,2-17 0,-2 9 0,3-15 0,0 17 0,2-17 0,-3 31 0,2-25 0,-2 19 0,3-27 0,1 17 0,0-19 0,0 30 0,0-30 0,0 33 0,0-36 0,0 66 0,0-54 0,0 58 0,0-54 0,0 14 0,2-10 0,1-4 0,2 1 0,-1-5 0,3 6 0,-1-6 0,5 7 0,-4-8 0,3 4 0,-2-7 0,5 9 0,-5-10 0,6 11 0,-6-13 0,9 18 0,-1-3 0,7 8 0,-6-10 0,2 3 0,-12-19 0,15 17 0,-1-6 0,-2-5 0,12 13 0,-24-24 0,57 37 0,-36-28 0,52 28 0,-48-28 0,17 3 0,-16-8 0,14 1 0,-8-2 0,5-1 0,-11-3 0,34 7 0,-23-6 0,10 2 0,3 0 0,10-2 0,16 3 0,-12-6-2726,-31-3 2726,40-1 0,6 0 0,-16 0 0,-15 0 0,-4 0 0,-14 0 0,61 0 0,-65 0 0,22 0 0,0 0-1252,-26 0 1252,25 0 0,7 0 0,34 0 0,-27-5 0,2-1 0,-5 2 0,-2-1-958,-9-4 1,-4-1 957,32-4 0,-33 4 0,0-1 0,23-5 0,-22 4 0,-2 1 0,10-2 0,12-4 0,-20 4 0,35-13 0,-24 6 0,15-4 0,-11 2 0,-28 10 0,25-10 0,-31 11 0,13-6 0,-25 10 0,21-10 0,-22 9 0,33-14 0,-10-1 0,-4 5 0,9-10 0,-35 21 0,26-15 0,-16 7 2240,9-8-2240,-8 2 1277,-8 3-1277,-1 1 2376,0-2-2376,0 3 0,1-3 0,-2 3 0,-1-3 0,-1 4 0,-1-6 0,-2 4 0,3-5 0,-3 6 0,2-13 0,-3 6 0,0-6 0,-1 5 0,1-4 0,-2 9 0,3-16 0,-4 21 0,0-21 0,-2 14 0,-1-4 0,0-3 0,0 1 0,0 3 0,0-15 0,0 31 0,-4-60 0,-4 41 0,-4-38 0,-8 23 0,-3-7-6784,-7-7 6784,2 2 0,0 5-677,6 10 677,-10-14 0,-9-10 0,5 11 0,-15-17 0,27 37 0,-24-23 0,20 22 0,-32-42 0,13 24 0,0-7 0,-7-4 0,32 36 0,-31-44 0,34 44 0,-34-40 0,36 45 0,-38-48 0,12 16 0,5 4-369,-25-25 369,8 13 0,0 0-2489,-9-11 2489,32 37 0,-3-3 0,4 4 0,-3 2 5033,-10-9-5033,0 2 0,5 5 0,-6-9 0,20 20 790,-18-17-790,17 15 0,-10-3 0,8 6 0,3 3 0,-6-7 466,15 14-466,-21-18 0,11 12 0,-3-3 0,0-1 4030,3 4-4030,6 0 0,-18-6 0,29 19 0,-35-22 0,27 18 0,-30-19 0,13 14 0,-1-4 0,5 6 0,6 2 0,4 2 0,-4 1 0,5 1 0,-4 1 0,8 2 0,-8-2 0,8 1 0,-9-1 0,10 2 0,-11-3 0,3 3 0,-2 0 0,2 0 0,12 2 0,-12-2 0,4 2 0,-2 1 0,0 0 0,13 0 0,-10 0 0,12 0 0,-13 0 0,13 0 0,-13 0 0,9 0 0,-6 0 0,0 0 0,3 0 0,0 0 0,1 2 0,2 0 0,-3 4 0,2-1 0,-3 3 0,4-1 0,-7 3 0,3 0 0,-3 1 0,4-2 0,-5 6 0,5-5 0,-9 6 0,9-7 0,-6 4 0,8-6 0,-10 10 0,10-9 0,-11 10 0,12-11 0,-8 8 0,11-10 0,-7 5 0,9-6 0,-10 6 0,10-7 0,-9 7 0,8-6 0,-5 6 0,7-6 0,-5 4 0,5-6 0,-2 3 0,1-1 0,-1 1 0,0 0 0,1-1 0,2-1 0,1 0 0,1 0 0,0 0 0,-3-1 0,2-1 0,-1 1 0,2-1 0,0 1 0,0-2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5:10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2134 7 11783,'-14'-4'0,"6"2"4860,-1 2-4860,8 0 2226,-11 0-2226,2 0 1257,-15 0-1257,10 0 0,-10 0 0,13 0 4449,-19 0-4449,16 0 0,-17 0 0,21 0 0,-10 0 0,15 0 0,-19 0 0,16 0 0,-27 0 0,28 0 0,-27 0 0,18 0 0,-13 0 0,3 0 0,2 0 0,1 0 0,4 0 0,0 0 0,2 0 0,-6 4 0,4 0 0,-5 4 0,7-3 0,-8 3 0,8-3 0,-16 7 0,11-5 0,-10 2 0,15-4 0,-14 6 0,12-3 0,-21 11 0,19-9 0,-16 6 0,10-4 0,1-2 0,-11 8 0,24-11 0,-28 10 0,28-11 0,-25 11 0,28-12 0,-23 16 0,25-16 0,-27 17 0,21-12 0,-14 9 0,0-4 0,10-2 0,-7 1 0,11 0 0,1-3 0,-5 3 0,3-2 0,0 2 0,3-3 0,-4 6 0,4-4 0,-11 8 0,7-6 0,-7 6 0,8-7 0,-6 11 0,7-9 0,-12 15 0,10-13 0,-7 6 0,12-12 0,-9 12 0,10-12 0,-13 16 0,12-16 0,-9 16 0,12-16 0,-10 17 0,12-20 0,-13 18 0,14-19 0,-11 16 0,13-20 0,-11 18 0,6-7 0,-5 11 0,3-5 0,3-2 0,-3-1 0,1-2 0,0 5 0,2-3 0,-1 6 0,1-5 0,-4 3 0,3-6 0,-1 6 0,3-6 0,-4 13 0,4-8 0,-5 10 0,5-13 0,-4 10 0,5-12 0,-5 12 0,4-13 0,-2 15 0,5-16 0,-5 17 0,5-19 0,-8 16 0,7-19 0,-1 20 0,1-6 0,4-2 0,-6 14 0,4-19 0,-3 15 0,3-4 0,1 5 0,2-2 0,0 1 0,0-7 0,0-5 0,0 2 0,0-4 0,0 4 0,0-5 0,0 10 0,0-8 0,0 8 0,0-9 0,0 10 0,0-10 0,0 10 0,0-11 0,0 9 0,0-12 0,3 13 0,-1-14 0,7 20 0,-5-20 0,9 20 0,-9-21 0,6 28 0,-7-28 0,14 43 0,-13-44 0,12 30 0,-8-24 0,3 10 0,0-1-6784,0-1 6784,-1 2-253,-2-2 253,5 4 0,3 5 0,-1-9 0,5 10 0,-9-16 0,2 8 0,-5-9 0,13 19 0,-6-12 0,11 14 0,-13-18 0,4 3 0,-9-12 0,13 13 0,-11-12 0,20 24 0,-16-19 0,12 12 0,-16-17 0,18 16 0,-18-18 0,23 23 0,-24-25 0,24 22 0,-25-23 0,26 22 0,-28-23 0,22 23 0,-11-14 0,11 10 6659,1-3-6659,-4-2 0,3 2 378,-5-5-378,-5-3 0,3 1 0,-3-4 0,13 4 0,-6-3 0,4 0 0,5 5 0,-4-5 0,1 3 0,2-6 0,-16-4 0,16 4 0,-16-5 0,17 6 0,-19-6 0,21 2 0,-22-3 0,29 4 0,-29-5 0,25 5 0,-29-5 0,30 5 0,-30-5 0,31 5 0,-20-3 0,23 2 0,-16-3 0,18 2 0,-15-2 0,8 0 0,-8-1 0,3-2 0,-5 0 0,11 0 0,-10 0 0,11 0 0,-12 0 0,17 0 0,-14 0 0,19 0 0,-17 0 0,19 0 0,-20 0 0,22 0 0,-25 0 0,23 0 0,-28 0 0,30 0 0,-32 0 0,38 0 0,-37 0 0,40 0 0,-42 0 0,43 0 0,-45 0 0,47 0 0,-31 0 0,23 0 0,5 0 0,-14 0 0,10 0 0,3 0 0,-18 0 0,10 0 0,-12 0 0,-8 0 0,13 0 0,-11 0 0,12 0 0,-13 0 0,15 0 0,-16 0 0,18 0 0,-21 0 0,22 0 0,-23 0 0,20 0 0,-24 0 0,26-4 0,-28 2 0,21-5 0,-29 4 0,19 0 0,-21 2 0,32-3 0,-31 3 0,34-7 0,-37 6 0,38-6 0,-38 6 0,40-10 0,-31 7 0,17-5 0,-2 2 0,-2 0 0,3-5 0,-5 1 0,0-4 0,-3 3 0,5-3 0,-7 3 0,3-3 0,-7 4 0,13-5 0,-10 4 0,5-4 0,-12 6 0,5-8 0,-9 6 0,13-10 0,-12 9 0,12-6 0,-13 8 0,15-9 0,-17 10 0,15-14 0,-17 14 0,13-14 0,-15 15 0,12-16 0,-14 17 0,11-14 0,-13 17 0,15-19 0,-11 12 0,8-12 0,-3 1 0,-4-2 0,1 1 0,-4 2 0,-1-3 0,-1 1 0,-1-7 0,-1 7 0,1-6 0,-1 5 0,-1-13 0,-1 8 0,-2-14 0,0 12 0,0-20 0,0 21 0,0-23 0,0 25 0,0-26 0,0 26 0,0-14 0,0 24 0,0-20 0,0 23 0,-4-36 0,3 35 0,-11-32 0,9 37 0,-13-32 0,13 34 0,-14-49 0,9 35 0,-6-28 0,2 24 0,0 1 0,-8-13 0,7 15 0,-4-7 0,5 9 0,2 3 0,-6-10 0,3 6 0,-5-5 0,4 9 0,-13-15 0,8 11 0,-5-4 0,11 14 0,-15-14 0,9 9 0,-19-19 0,19 21 0,-12-7 0,16 12 0,-19-17 0,19 16 0,-20-17 0,22 19 0,-24-21 0,25 21 0,-32-28 0,32 30 0,-34-25 0,33 26 0,-21-21 0,26 23 0,-23-24 0,11 17 0,-16-14 0,7 7 0,4 3 0,0 1 0,4 2 0,-3 1 0,5 2 0,-14-7 0,7 3 0,-9-1 0,11 5 0,-6-2 0,9 5 0,-13-6 0,12 6 0,-9 0 0,12 4 0,-12-3 0,13 3 0,-19-8 0,17 7 0,-15-7 0,21 8 0,-22-5 0,22 6 0,-28-6 0,27 6 0,-23-7 0,27 9 0,-25-9 0,18 4 0,-12-5 0,7 5 0,1 0 0,-1 3 0,2 0 0,-8-4 0,1 1 0,-6-3 0,5 1 0,-2 1 0,6 2 0,-4 0 0,8 3 0,-5-3 0,9 3 0,-13-3 0,10 3 0,-14-6 0,11 3 0,-12-3 0,14 4 0,-12-3 0,17 3 0,-14-4 0,16 5 0,-16-2 0,16 3 0,-13-3 0,17 4 0,-15-7 0,17 5 0,-17-2 0,18 5 0,-15-2 0,17 2 0,-15-5 0,13 4 0,-19-4 0,12 4 0,-8-2 0,4 2 0,3 0 0,-3-2 0,3 0 0,-2 2 0,2 0 0,-2 0 0,2 0 0,-3-1 0,4 2 0,-5-1 0,6 0 0,-10-1 0,8 2 0,-9-2 0,10 1 0,-10 0 0,10 1 0,-12-2 0,14 1 0,-14-4 0,14 4 0,-15-1 0,16 2 0,-12-2 0,14 1 0,-15-4 0,16 4 0,-18-1 0,19 2 0,-15-2 0,17 2 0,-18-2 0,14 1 0,-12 0 0,10 0 0,0 0 0,-1 2 0,1 0 0,-1-1 0,2-1 0,-2-1 0,2 2 0,-3 1 0,4 0 0,-4 0 0,3 0 0,-3 0 0,4 0 0,-4 0 0,4 0 0,-5 0 0,6 0 0,-7-2 0,7 0 0,-6 0 0,6 1 0,-4 1 0,6 0 0,-7 0 0,8 0 0,-8 0 0,9 0 0,-7 0 0,8 0 0,-8 0 0,8 0 0,-8 0 0,6 0 0,-5 0 0,4 0 0,0 0 0,2 0 0,2 0 0,1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4:25.2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1245 14 24575,'2'-3'0,"-3"-1"0,0 1 0,-1 0 0,-1 3 0,2 0 0,-5 2 0,4-2 0,-13 1 0,-1-1 0,-2 0 0,1 2 0,10-1 0,-9-1 0,8 1 0,-6-2 0,11 0 0,-8 1 0,4 0 0,-11 1 0,8 0 0,-15 4 0,18-3 0,-19 5 0,12-3 0,-10 1 0,8-1 0,-28-5 0,27 1 0,-35-2 0,42 2 0,-14 1 0,18 1 0,-15-4 0,9 1 0,-11-2 0,15 3 0,-9 1 0,5-1 0,0 1 0,4-1 0,-1 0 0,6 0 0,-11 0 0,10 0 0,-4 1 0,-2-1 0,6 0 0,-15 0 0,7 0 0,-6 0 0,-2 2 0,9-1 0,-17-2 0,21 1 0,-26-4 0,28 3 0,-16 0 0,16 2 0,-17 1 0,13-1 0,-16 1 0,14-1 0,-7 0 0,6 0 0,-10-1 0,14 0 0,-32 3 0,31-2 0,-34 4 0,27-3 0,-9 2 0,10-2 0,3 0 0,9-2 0,-5 1 0,5 0 0,1-1 0,1 0 0,0 0 0,-4 5 0,2-2 0,-5 4 0,4-5 0,-3 1 0,3 0 0,-3 6 0,5-4 0,-5 13 0,3-5 0,-5 13 0,3-10 0,-4 1 0,6-11 0,-4 11 0,4-4 0,1 8 0,-1 8 0,1-7 0,0 26 0,-3-12 0,2-4 0,-1-2 0,2-15 0,-4 31 0,3-21 0,-1 26 0,4-36 0,-2 9 0,2-18 0,0 1 0,0 3 0,0-4 0,1 6 0,0-8 0,0 4 0,-1-4 0,0 3 0,1-2 0,0 3 0,0-6 0,-1 6 0,1-5 0,-1 2 0,1 2 0,0-4 0,0 3 0,0-3 0,-1 4 0,0-2 0,0 7 0,1-7 0,0 8 0,0-10 0,0 7 0,0-7 0,0 10 0,0-6 0,-1 13 0,0-15 0,0 10 0,1-8 0,0 10 0,0-7 0,1 11 0,0-14 0,0 8 0,-1-7 0,0 6 0,0-5 0,1 6 0,-1-6 0,1 2 0,-1-2 0,0-5 0,1 4 0,0-6 0,0 3 0,-1-5 0,0 2 0,0-1 0,0 1 0,1-1 0,1 2 0,-2-3 0,1 2 0,-1-1 0,1-1 0,-1 1 0,3 0 0,-1 0 0,1 0 0,-1 0 0,8 1 0,-7-1 0,11 3 0,-6-1 0,9 3 0,-6-3 0,28 11 0,14-9 0,5-1 0,25 12 0,-7-7 0,-1 1 0,2 3 0,-15 3 0,-8-10 0,-5-2-494,-19-1 494,46 3 0,0 1-1426,-45-3 1426,47 7 0,5 1 0,-26-2 0,20 5 0,1-1 0,-16-2-921,6 0 1,1 0 920,6-1 0,-8-5 0,3 0 0,17 3 0,-27-7 0,-6-2 0,-16 1 0,30-2 0,-35-1 0,32 1 0,-21 0 0,35 1 0,-48 0 0,55 4 0,-64-3 0,52 5 0,-43-5 413,24 1-413,-22-1 0,45-1 0,-46 0 0,18 0 0,5 0 0,10 0 1316,6 0-1316,-8-2 0,-42 2 2032,52-2-2032,-57 2 0,72 3 0,-53 0 0,42 0 0,-37-1 0,34-7 0,-50 2 0,34-5 0,-29 5 0,12 3 0,-13 0 0,18 2 0,-3-2 0,3-1 0,2-1 0,-27 1 0,1-1 0,-16 1 0,3-2 0,-7 2 0,3 1 0,-5 0 0,2-2 0,-2 2 0,3-7 0,-2 0 0,2-1 0,1-9 0,-2 11 0,6-11 0,-4 0 0,1-9 0,-2-11 0,-4 8 0,2-8 0,0 8 0,0 3 0,0-13 0,-1 28 0,1-31 0,1 15 0,-2-24 0,0 18 0,-4-6 0,2 26 0,2-2 0,1 12 0,2-2 0,-3 2 0,-3-19 0,2 11 0,-3-13 0,3 19 0,0-4 0,0 7 0,-1-5 0,0 3 0,-2-6 0,2 6 0,-3-10 0,3 7 0,-1-3 0,1 2 0,2 6 0,-2-5 0,1 5 0,-2-1 0,1 2 0,-1-1 0,1 0 0,-3-2 0,4 2 0,-7-3 0,3 3 0,-5-3 0,4 2 0,-11-5 0,9 4 0,-12-4 0,9 5 0,-5-2 0,6 2 0,-5 0 0,9 2 0,-5 1 0,4 0 0,-5-1 0,3 1 0,-6-1 0,9 0 0,-15-8 0,15 5 0,-23-15 0,14 9 0,-19-12 0,16 10 0,-18-11 0,26 16 0,-31-20 0,22 16 0,-10-7 0,10 7 0,12 7 0,-5-4 0,10 7 0,-8-6 0,5 3 0,-4-4 0,3 3 0,0-6 0,4 8 0,-6-3 0,3 5 0,-4 0 0,4 0 0,-5-5 0,7 4 0,-11-4 0,4 2 0,-8-2 0,6 3 0,-8-4 0,13 5 0,-18-5 0,18 6 0,-13-3 0,14 3 0,-5-2 0,5 1 0,-15-2 0,15 3 0,-19-2 0,14 1 0,-13-1 0,11 1 0,-18 1 0,19 0 0,-16 2 0,16 0 0,-11 3 0,9-1 0,-6 7 0,13-7 0,-40 1 0,8-5 0,-20-2 0,4-3 0,35 3 0,-31-12 0,33 9 0,-40-16 0,20 8 0,-38-2 0,33 5 0,-8 6 0,2 2 0,17 1 0,-54-4 0,49 4 0,-19-1 0,20 1 0,-23 1 0,38 0 0,-25 1 0,26 0 0,-2 0 0,6 0 0,-4 0 0,10 0 0,-28-2 0,27 2 0,-19-2 0,24 2 0,-18 0 0,11 0 0,-35 0 0,33 0 0,-30-1 0,24 0 0,-3 0 0,-2 1 0,17 0 0,-16-2 0,20 2 0,-11-1 0,12 1 0,-4-1 0,3 0 0,0-1 0,4 2 0,-1-2 0,0 2 0,-5 0 0,4 0 0,-8 0 0,8 1 0,-8-2 0,7 0 0,-7-1 0,4 0 0,-6-2 0,9 3 0,-6-2 0,3 1 0,-7-2 0,5 2 0,-5-1 0,9 2 0,-6 0 0,5 1 0,-6 0 0,-1 0 0,7 0 0,-6 0 0,13 1 0,-6-1 0,5 2 0,0-2 0,1 1 0,-1-1 0,1-1 0,2 1 0,2-2 0,0 1 0,2 1 0,-4 0 0,4-3 0,-6 2 0,12-2 0,-4 4 0,42 7 0,-25-4 0,42-2 0,-50-2 0,33-6 0,-21 4 0,40 1 0,-27 0 0,57 3 0,-61-1 0,24 0 0,-2 0-773,-29 0 773,29-1 0,6 0 0,-8 0 0,19 0 0,2 0 0,-2 0 0,-17 0 0,-7 0 0,-27 0 0,22-3 0,-22 1 0,34-1 0,-22 2 0,16 0 0,1 2-925,-18-1 925,13-1 0,-1 0 736,-14 0-736,18-2 0,-20 1 0,4 1 0,-26 0 0,23 5 0,-11-5 962,7 3-962,3-3 0,-22 1 0,14 0 0,-19 0 0,5 0 0,-9 1 0,0-1 0,-1 1 0,1-1 0,-3 0 0,6 4 0,-4-3 0,8 7 0,-4-3 0,12 13 0,-6-7 0,17 18 0,-17-17 0,20 16 0,-23-21 0,24 16 0,-15-11 0,3 11 0,-7-10 0,-5 6 0,-6-14 0,9 10 0,-6-8 0,9 12 0,-7-8 0,16 18 0,-17-20 0,12 31 0,-8-12 0,-1 7 0,9 2 0,-12-24 0,4 3 0,-8-13 0,1 7 0,2 0 0,6 14 0,-5-10 0,0 13 0,-5-20 0,-1 10 0,-1-12 0,-2 13 0,1-8 0,-2 20 0,3-19 0,-1 15 0,0-11 0,0 12 0,0-9 0,1 6 0,0-15 0,0 24 0,0-24 0,0 15 0,0-21 0,0-1 0,0 0 0,0 3 0,0-4 0,3 24 0,-6-12 0,4 12 0,-4-15 0,2-7 0,0 7 0,1-3 0,-1 4 0,0-5 0,1-4 0,0-1 0,0-1 0,1 1 0,-1-1 0,-2 2 0,0-2 0,1 0 0,1-1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5:27.4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62 201 12300,'-9'-28'5037,"1"4"-9528,3 9 6380,-2 7 60,1 21-1230,-2 35-539,5-4 0,0 19-90,2-29 0,2 0 90,-2 1 769,2-1-769,-1 0 90,0 36-180,0-32-90,0 24 90,0-42 0,0-2 270,0 3 3211,-1-2-3660,-2-16-91,2-6 0,-3-22 0,3-3 0,-1-8 0,2-6 90,0-8 0,4-4-595,2-3 685,1-2 90,3 0-90,6-16 90,-3 22-90,4-9 0,-6 29-49,1 4 139,-3 7 0,1 4 270,4 7-180,3 12-1,0 4 683,0 10-772,-5 3-1,1 4 1,-1 5 0,0 3-90,0 4 90,5 21 0,-5-12-1215,6 34 855,-9-32 1,2 15-271,-6-21 90,0-1-271,-2-2 1,-2-1-269,0-2-1350,-2 10 900,0-12-180,-2 6-5847,-3-8 7715,0-9 1,1-3-1,2-11 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5:27.9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98 574 10051,'-21'-20'4048,"1"1"-3059,9 8 91,0 0 539,2 2-720,-2-3-89,1 1-630,5-6 0,6 5-180,8-1 90,4 4-270,3 2 90,5-2-180,3 1 90,3-2-90,1 2-90,4-2-89,0 0-3483,4-2 3482,0 0-89,0-2-5,1-1 95,1-3 89,0-4 90,0-2 90,-1-3 0,-1 0 90,-4 0 180,-2 2 90,-4 1 0,-3 3 450,6-6-181,-10 8-89,4-3-90,-11 10 4065,-1 2-3255,4 1-401,-2 9-229,0 3-1,0 8-89,-5 4 90,2 5-90,-2 4 269,4 19-269,-4-6-180,2 13 90,-6-12 0,-2 17-180,-2-11-3302,-3 15 3212,-2-17-148,-7 17 237,2-15-89,-7 10 90,-3-9 0,4-13-90,-4 5-90,8-17-89,0-4-361,1-5-90,-3-3 3634,-1-10-3273,1-4 89,4-7 266,4-3-176,4-1-90,1-4 180,3 1-180,2-2 270,1 0-180,2 2 90,1 1 0,4-5-90,-1 8 90,9-6 90,-7 13-90,4 0-90,2 6 180,-4 3-180,5 1 90,-5 2-90,1 2 0,0 1-180,1 2-89,1 1-181,-1 0-719,8 6 359,-5-4-269,5 5-91,-8-7-269,0 1-899,0-2-1170,-2-1 3598,0-1 0,-7-3 0,-2-1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5:29.6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194 127 12660,'-5'-30'6746,"2"5"-5937,10 17-449,4 9 90,5 9-90,-1 5 0,-2 1-91,0 2 1,0 5-90,0 1 90,-1 3-90,-2 1 90,-1 0-90,-2 2 0,-3-1-1,-2 0 271,-5 12-270,-2-10 0,-5 10 0,-2-15-90,-1 0 90,-2-2-90,-1-2 0,-2-2-90,-1-1 90,1-4-90,-8 1-180,6-7 0,-6 0-270,8-7 90,2-2-179,-1-3-1,1-3-90,1-2-89,1-2-1,2-2-179,2-2-1,3-1-989,3-8 900,4 3-1,3-6 181,4 4 89,3-1-359,13-12 719,-4 8 180,10-8 90,-6 12 180,2 0 90,-2 3 0,1 2 270,-1 2-91,-1 0 181,0 3 0,-1 2 179,-1 2-89,-3 2 899,-1 3-719,5 4-181,-6 3 91,2 4-90,-6 3-1,-2 2 361,3 12-541,-5-3-89,3 8 0,-5-7 0,0 1-3482,1 0 3391,0 0-89,0 0 0,2 1-90,-1-2 90,3 2-90,-1-4 180,10 14-270,-6-15 0,7 8-90,-8-18 3302,0-3-3392,8-5-90,-4-3 90,6-4-89,-5-7 89,1-3-270,17-33 360,-13 17 0,11-22 180,-18 28 90,-3 1-90,0 4 90,1-4-180,-5 8 90,2-2 809,-4 7-449,-8 8-270,-2 5 180,-7 14-270,2 0-1,1 4 1,5-5 0,0 2 0,1 1-90,2 0 90,0-1-90,2 1 90,1-1-90,0 0 0,2-1 0,1-2 90,2 0-90,0-3 0,2-1 0,0-2-90,3-2-180,7-6 90,-3-3 91,5-5-1,-6-4 0,-1-4 0,0-4 0,-1-1 90,0-1-90,-1-1 90,-1 0 90,1-5-90,-3 8 90,0-3-180,-4 11 899,1-2-449,0 16-90,-4 7-90,0 12 90,-5 7-90,0-4-1,1 2-89,-1 0 90,0 1-90,-1 2 0,-1 0 0,-1 1 0,0-3 0,0 0-180,-1-4-90,-1-1-270,-3 6 1,2-9-181,-2 4-719,1-11-360,-3-2-360,-2-4 990,-4-7-1,6-5 1,1-8-1,6-1 91,1-5 179,3-6 1,3-3 179,2-7 181,4-6-1,3-4-290,3-4 560,3-1 180,3 1 270,2 2 90,2 3-1,2 3 811,10-8-541,-8 15 1,7-2 90,-14 20-117,-1 5 117,-1 4-1,-1 5-89,-1 4 0,-1 3-91,0 5 1,0 4 0,0 5 179,5 14-449,-6-5 0,3 11-90,-7-8-118,-2 0-62,-2 1 25,-2 1-205,-3-3-89,-1 0-181,-3-1 90,-1-2-90,-2 0-179,0-1-1,-3-3-131,-5 6 132,2-9-1,-3 2-359,3-10 359,-5-3 450,0-5 270,0-4 270,-1-8 180,7-5 269,2-5-449,8-3 0,3 4-90,5 0-91,2 7 91,3-2-90,3 1 180,3 1-90,3-1 0,3 2 0,1 0 89,2 2-89,3 1-90,0 0 90,2 1-90,2 0 0,-1 1 0,0 0-90,-2 2 89,-2 0-89,-2 0 0,-3 0 90,-1 1-90,-3-1 90,-1 1 270,4-1-90,-2 0-90,2 0 269,-6-1-269,-13-3-90,-8 5-90,-14 1 0,1 6-90,-2 4 90,7 0-90,-1 1 90,2 3-90,0 0 90,2 1 0,2 8-90,4 2 0,2 0 0,5-2 0,3-7-90,3-1 0,2-2 0,2-1-90,2-2 90,2-2-90,1-3 0,2-1 90,0-3-90,-1-3 90,1-4 0,0-3 0,-1-4 1,1-6-1,-2-3 90,0-5 0,-1-1 90,-2 2 179,-2 0 91,1-6-180,-5 11 180,0-5 180,-6 10-1,-5 4-269,-9 5-180,-2 13 0,-2 4 0,4 7 0,4-2 0,2 2-90,1 0 90,2 2-90,2 0 90,2 1-180,3 1 90,2-2-90,2 0-90,2-2 0,4-1-90,1-3-270,13 1 181,-7-6-1,8-1 90,-9-7-180,2-3-89,13-13 359,-7-1 0,9-9 180,-11 4 90,-2 0 180,-1 0 89,-3 2-89,-1 2-90,-5 4 0,-1 2-90,-3 2 270,-1 3 90,2 2-1,-2 6-3121,4 22 2852,-8-5-90,-1 16 180,-12-4-180,0-7-1,-6 10 1,0-10-90,-4 1 3482,-2-2-3482,-1-2 90,-2-2 0,-6 2 0,6-7-90,-7 1 90,13-12-90,2-9 0,10 0 0,6-5 0,7 5 0,1-1 0,4 0 0,2 1 0,2 1 0,0 0-90,4 1-180,0 0 0,2 1-179,-1 1-91,-1 1-90,0 2-899,9 0 630,-10 2-91,7 0-269,-12 2 0,0 0-180,-2 1-180,-1 0-3149,-1 1 4768,2 3 0,-8-4 0,1 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5:30.0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9871,'5'28'4588,"-1"-1"-3239,-1-4-719,1 1-181,1-5 1,2-2-180,-1-6 0,2 0-90,3 0 0,2-2-270,4-1-90,1 0-180,4-3-180,1 0-179,2-2-91,1-2-89,1-1-91,1-1-179,1-1-990,0-2-809,-1-2 2968,0-1 0,1-3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49.7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0 9332,'-19'3'2608,"2"6"-2248,8 6-90,4 4-90,3-2 0,2 2 0,2 3-91,3 3 91,1 1-90,1 2 0,3 0-180,-1 1-90,2-1-179,0 0-181,0 0-180,0 0-179,0-1-630,-1-1-360,0-2 1889,-2-2 0,0 0 0,0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5:30.5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41 10771,'18'-15'6656,"0"10"-5936,-8 14-91,-3 8-89,-3 8 0,-2-2-91,0 6 1,0 3 0,-1 4 0,-1 5-330,1 2 240,0 3-180,1 2 90,-2-2-90,2 0 0,-2-2-90,0-3 89,0-3-179,0-2 90,-1-3 0,0-3 0,-1-3-90,0-3 90,0-3 0,0-2 0,-2-4-90,-2-2 0,-4-10 149,1-4-329,-3-13 1,5-6-91,1-7 0,1-5 90,1-8 0,3-4-489,2-9 579,3-4-698,3-4 698,4 0 90,2 1 0,4 3 0,2 2 0,2 6-282,2 4 282,-2 8 0,2 6 0,-3 8 0,-1 5 0,0 6 440,-2 6-440,0 3 710,-2 4-710,0 5 229,-2 2-139,-1 4-180,-4 2 90,-2 2 0,-3 2 0,-3 1 0,-3 2 0,-3 2 0,-3 1-90,-2 2 90,-3-1 0,-2 1 0,-1-2 0,-1 0 0,0-2 0,1-1-90,0-3 180,3-2 0,2-1 90,1 0 0,2-2 450,2 1-450,3 6 90,4-5-91,4 7 91,4-6-90,4 3 0,3 0-90,3 1 0,3 1 90,3 1-180,1 1 90,1 0-270,-2-3 0,-1 0-270,-2-2-629,4 5 449,-7-7-179,4 3-91,-10-7-269,-2-1-1619,-2-1-6477,-1 2 9265,-7 3 0,2-7 0,-6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5:30.7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164 0 10126,'-36'13'5486,"2"-3"-3347,8-1-700,4-1-89,4-2 1413,3 2-1863,4 2 125,9-2-306,9 3 296,12-4-566,12 1 1,14 1-3572,13-1 3392,17-1-90,8-2-1164,13-1 894,2-2 0,2-3-270,-1-1-179,-5-1-181,-10-2-179,-6-1-469,-11 1-1330,13-3 989,-27 3-90,8-2-90,-32 3-7556,-5 1 9445,-3 0 0,-11 2 0,-2-1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5:31.2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82 12120,'16'-25'3328,"-2"3"-2698,-4 10 539,0 2-269,5 1-91,-1 5-179,3 6-90,-5 8-271,-8 9 1,-5-2 0,-5 4 0,-3-5 0,0 2-90,-2-1 0,1 1 89,1-2 1,0 1 0,1-2 180,1-1 90,1 4-361,6 1 1,2-3 0,7-2-90,4-7 0,3 0 0,5-2 0,2-1 0,2-1-90,1-1 0,1 0-90,0-1 0,-1-1-90,0 0-180,-2 0-179,-3-1-1710,5 1-4137,-4-1 4856,-16 7-898,-8-3-990,-22 6 3418,-1-2 0,-8 2 0,-2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5:31.8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42 10681,'0'-31'6746,"-2"20"-6026,-8 52-181,2 8-1718,-5 34 1718,5-17-179,-1 11 0,0 5 0,0 10-181,1 2 91,0 4-90,1 1-90,1 0 0,2 0-1020,1-8 930,2-3 0,1-8 0,1-3-360,0-2 181,2-5-271,-1-3-720,2 14 361,-2-25-270,1 8-1,-1-28-269,0-6-2969,-1-5 4318,2-1 0,-2-13 0,0-1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5:32.3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1 491 8072,'0'-31'3059,"0"2"-2340,2 1-269,3 1 0,2 0-180,5 1 89,5 1-89,8-1 0,9 1 0,8-1 0,9 2-2002,14-1 2002,9 4-1,13-2-1356,8 4 1132,-45 11 0,1 0 45,2 0 0,2 2 0,2 0 0,2 0-45,5 1 0,5 1-15,-1 1 0,7 0 0,-4 1-516,17 0 1,1 0 515,-12 1 0,4 0 0,-4 1-763,7 0 0,-2 1 733,1 0 0,0 1-523,2 0 1,-1 0 477,0 1 0,0 0 0,-1 0 0,0-1-244,-2 1 0,1 0 244,-2 1 0,-1-1-23,-5 0 0,-2-1 23,-2 1 0,2 0-169,22-1 1,1 0 168,-22-1 0,0 0 0,22 0 0,-2 0 198,-27-1 0,-4 0-198,1 1 0,0-1 198,-1-1 1,-1 1-154,-1-1 0,0 1 0,-1-1 0,-1 0 180,-2 0 1,0-1-181,-2 1 0,-2-1 0,-1 1 0,-2-1 0,45-2-90,-11 1 90,-6-2 0,-10 0 1073,-4 0-1073,-7 1 1264,-5-2-1264,-5 1 0,-3 0 0,-5 0 1320,-2 1-1320,-3-1 1436,-3 1-1346,-2 1 1391,-3-1-1211,-2 1-91,-3 1 346,-1-1-75,-2 1-271,3-1 181,-1 2 90,3-1 0,-5 4-1,-5 6-269,-3 7 0,-4 2 0,-3 7-90,-1-2 90,0 6-90,-1 4 0,0 4 0,0 5 0,-1 28 0,0-14-2380,0 24 2290,0-20 0,0 33-664,1-20 664,1 21 90,0-28-90,-1-1 89,1 0-89,-3-1 90,-1-2-331,-1-2 331,-1-2-180,-2-5 180,-2-3-90,0-5 1982,-2-2-1982,-1-3 180,-2-2-180,-3-4 1098,-2-3-918,-4-2 0,-3-4 0,-5-3 0,-7-2 0,-29 0-91,8-7-178,-24-2-142,18-8-129,-4-3-1320,-9-3 870,-3-1-269,-6-1-270,6-1-450,2 1-1169,7 0-2070,1 1 5038,2 1 0,3 0 0,0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5:33.1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52 144 18776,'-6'31'1799,"0"1"-1349,3-3 0,-1 3-180,1 2 89,-1 0 1,1 1-180,0-1 180,0 1-180,1-2 90,0-2-90,1-1 89,0-4-179,-1-1 90,2-4 270,-2-1 0,2 4-91,-2-5-448,0-10-91,1-9 0,0-18-90,3-5 0,3-8-3302,2-8 3392,4-8-282,3-5 282,4-4 90,4-1 90,3 2-90,2 2 0,1 5 90,1 3-90,-1 6 90,-1 6-90,-3 6 0,5 2 90,-9 11-90,5 0 3298,-8 13-3298,-3 7 557,-4 8-467,-7 3 0,-7 4 0,-5-3 0,-3 3 0,-3 1 0,-3 2 0,-1 0 0,-3 1 0,-6 6 0,7-7 90,-3 4-90,9-11 180,2 0 0,2-1 179,2 1 1,1 0 0,3 0 90,1 0-90,2 0-1,3 0-89,2 2 0,2-1-90,3 3 0,3 0-90,1 1 0,2 0-180,9 8-180,-6-7-90,7 4-180,-7-8-89,-1-3-91,-1-1-89,-1-2-1,0-1-89,-1-2-91,-1-1-1259,0-3-359,2-1 1349,1-7-91,-2-2-988,-1-7-1170,-5-3 3508,1-6 0,2-7 0,0-5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5:33.3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0 293 8342,'36'-53'3328,"-1"-1"0,-1 7-2474,9-7 1,0 8-315,-21 31 360,10-3-181,-13 12 271,-5 6-541,-2 8-359,-9 5 90,-6 3-90,-6 0 0,1-2 0,-1-1-90,-1 2 90,1-1-180,1 0 90,1-1-90,1-1-180,0 5-89,6 0-1,1 0-90,7-2-90,2-6-89,3 1-91,2-2-179,2 0-181,3-2-179,0 1-1350,2-2-1618,1 0 4227,0-2 0,3 1 0,2-2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5:33.6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9602,'25'5'3058,"-2"0"-2339,-8-2-179,1-1-90,1 1-90,1-1-1,1 1-179,3-1-90,0 0-180,1 0-270,0-1-269,1 0-181,-1-1-359,1-1-990,0 0-629,0-1 2788,-1-1 0,-10 2 0,-3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5:33.9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617 0 13469,'-22'17'3778,"1"1"-2788,4 1-361,-2 5 1,-3 3-180,-3 4-91,-1 2-89,-1 2 0,-1 0-180,0 1 0,1-2-180,0-2-180,0-3 90,0-2-359,0-1 89,-1-3-180,2-3 91,0-3-181,3-4 90,1-3-269,3-3-720,2-3 719,-3-5 1,5-2-181,-2-5-809,7-2-449,3-3 2338,0-3 0,2-8 0,0-2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5:34.1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 14729,'30'-10'4407,"-6"4"-3597,-9 12-1,-2 2-89,1 2-181,2 3 1,2 1-90,0 4-180,1 0 0,1 3-270,1 1-90,1 2-270,-1-1-180,-2 0-179,-2 0-271,0-2 1,-2 1-271,-1-3-179,-1-1-3328,1 6-270,-4-7 5037,1 4 0,-7-13 0,-2-3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50.5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 1 10321,'-21'15'2878,"4"0"-2248,7 4-90,3-2-90,0 2-91,0 2 1,0 3-180,1 2 90,0 1-90,0 3-90,1 0 0,1 2-3392,1 0 3392,0 0-270,0 0 90,0-2-270,1 0-450,0 7 271,0-9-91,0 6-90,0-13-899,1-4 1619,0 4 0,0-12 0,0 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5:34.3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155 12 10591,'-34'8'5577,"3"0"-4228,5-2-270,3-1-89,4 0 1348,3-1-1888,10 5-180,11-4 90,17 3-90,12-5-90,14-1 89,10-1-659,26-4 1,24-2-1,-13 1-105,-34 0 1,1 1-604,32-3 1,14 0 0,-23 1-432,-25-2-270,-9 0-1904,-8 0-2414,-9 1 6117,-9-1 0,-11 4 0,-6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5:34.5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172 1 10321,'-37'15'4767,"2"0"-3507,5-1-91,4 0-180,6-2 810,5 0-1079,7 3-180,7-3-1,8 2-89,9-4-90,8-2 0,8 0 0,7-2-1,10 0-537,6-3 538,6-1-978,3-1 888,2-2-181,-1-1 91,0-2-270,-4 0 0,-6-1-179,-4 0-181,-8-1-270,-7 0-89,-3-1-361,-5-1-89,-5-1-270,-4-1-270,-5 0-8032,-4-1 9815,-8-6 0,-7 0 0,-7-5 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5:36.3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0 16168,'3'29'4227,"-1"-1"-4047,-5-2-90,0-6-450,0 2 1,-1-7-271,1 1-359,0 0-361,-1 0-359,1 1-1259,-1-1-1979,1 1 4947,0-2 0,1-6 0,0-2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5:43.8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87 11490,'-23'-15'6747,"3"2"-5218,7 4-450,1 0-899,14-1-90,1 3 0,18 0-180,2 4 90,6 0-180,5 0-90,5 1-180,-1 0 1,3 1-91,-3 1-90,-1-1-89,0 2-91,-3-1-3481,-2 1 3301,-2-1-179,-2 0-270,-1 0-720,-2 0-899,-2-1 3058,-2 0 0,-9 1 0,-4-1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5:45.5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95 225 11400,'13'-12'4138,"-1"10"-3598,-1 12-90,-3 8-1,-3-2 1,-1 2 0,0 3-90,-1 2-91,0 0 91,0 1-180,-1 0 90,-1 0-90,0 0 0,1 0 0,-2-2 0,1 6-90,-1-7 179,1 10 271,-2-9 90,0 2-1,0-5-449,-8-9-90,-1-9-90,-2-7-90,0-7 0,5-1-90,0-5-269,1-21 269,4 6-220,3-18 220,4 11 0,5-6 90,3 1-90,4-3 180,3 3-90,0 6 0,1 3 0,0 5 0,0 3 0,-2 4 0,-2 4-89,-3 4 89,-2 5-90,-1 2 0,2 2 180,-4 9-90,-4 3 310,-5 6-220,-7 2 0,-2 0 0,-3 2-90,-3 1-90,-2 2-90,-4 0 0,-2 3-89,-1-1-91,-2 2-90,0-1-449,1-1 449,-8 6 0,10-8 1,-4 5-271,5-4 450,9-6-179,-3 3-91,8-2 450,5 0 0,6 0 270,11-2-90,1-5 90,4-2 0,-3-2 90,2-1 270,10 0-180,-3-2-1,9 0-89,-6-2 90,2-1 90,3 0-90,2-2 90,1-2-3483,2 0 3393,-1-2 0,-1-1-1092,-2-1 1182,-3-1-90,-4 0 0,-3 0-90,-4 0 0,-1 1 2851,-5-1-2851,-1 0 1722,-3 2-1812,-3-5 0,-7 4 90,-7 1-180,-11 6 90,-1 7-90,-2 4 90,5 2-1,1 2 1,0 2 0,3 2 0,0 1-90,4 1 90,0 8 0,5-6-90,2 6 90,5-6-90,2-1 90,8 8 0,-2-6-90,6 3 0,-2-9 90,-1-1-90,2-2 90,0-3-90,1-2 90,0-2-90,-1-3 0,1-2 0,-1-3 0,0-2 90,1-3-90,-1-3 0,-1-1 0,0-2 90,-2 0 90,-2 1 0,-1 1-90,0 2 0,-3 1-1,3-2 91,-1 9 90,-4 5 90,-1 14-180,-5 9 0,0-2 0,1 1-90,1-6 90,0 0-91,1 1 91,0-1-90,0 0 0,1-1 90,0-1 0,0-1 180,0-1-90,3 2-180,2-3 0,6-2 0,4-9-90,-1-5 0,2-6 0,-4-1 0,1-2-90,1-2 90,0-2-90,9-7 90,-8 7-90,4-4 0,-9 9-90,-2 2-90,-1 1 90,3 0 90,0 5 90,5 2 0,2 7-90,-4 1 180,2 4-90,-4-2 0,2 1 0,1 1 0,0-1 0,2 1 0,0-1 0,0-1 0,0 1 0,0-3 0,5 2-180,-6-5 90,10 0 0,-13-4-90,2-2 91,-6-2 89,-3-2-90,0-2 0,-2-2-90,0 0 90,-2-8 0,-4-1 90,-2-1-90,-4 3 90,-1 8 0,-3 0 0,-1 2 0,-2 2 0,-8 2 0,5 2 0,-11 4 90,8 4-90,-3 4 0,7 2 0,6 4 0,8 0 90,6 0-90,7-1 0,3-4 0,3-4-90,2-5 90,-4-3-90,0-3 0,-4-2 90,-1 0-90,1-1 0,-1-1 90,0-1-90,-2 1 0,4-2 0,-2 1 90,2-1 180,-3 9-90,-3 5 90,1 6-90,0 4 0,0-4 0,2-1-90,-1-2 90,1-1-90,1-1 90,1-1-90,6-1 90,2-2-90,0-2 0,-2-3 0,-6 0 0,-1-2-90,-1-3 0,1-1 90,-1-2-90,-2-3 90,0-1-90,-1-3 90,-1-1 0,0-1 0,1-9 90,-3 8 0,1-5 0,-2 11-90,0-4 449,-1 4-179,-5 10 180,0 10-90,-4 17 0,5 14-270,2-7 0,2 4-1,1-12 1,1-1 0,3 7 0,-3-8 0,2 5 90,-1-6-90,0 0-90,1 0-90,4-5 0,2-9-360,0-5-89,-1-7-541,-4-3-359,-2-4-450,-3 0-269,-2-1-181,-5 2-4587,-2 2 6926,-4 4 0,5 5 0,-1 1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5:45.8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11311,'8'22'3058,"-2"1"-2608,-4-2-181,-1 2-449,-2 2-809,-1 0-630,-1-1-3328,1-2 4947,0-2 0,2-10 0,-1-2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5:45.9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38 323 9691,'-3'-29'3149,"-1"4"-2250,2 7-89,-1 1-1,0-1-179,1 0-90,-1 1-181,0 0 1,0 0-90,1 1-90,-1 1-810,0-4-1888,0 1 89,3-5 360,6 6-629,2 3 2698,6 5 0,3 1 0,2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5:46.5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0 8882,'13'20'2788,"-1"-2"-2068,-7-4 0,0 0-91,-1 2-89,0 1-90,-1 1-91,0 0-89,0-1-90,0 0 0,-1 0 0,0-1 0,-1 0-90,0 6-270,-2 1-270,-1 2-449,-3-3-630,-2-7 449,-4-4 630,-2-10 900,-2-10 360,5-3-91,4-8-539,8 5 0,6-1-90,7 3 0,0 4 0,4 1-90,-4 2 90,3 0-90,0 0 90,2 0-90,0-2 0,0 0 0,0 0 90,0-1-90,-1 0 90,-1 1 90,-1-1-90,-2 2-1,-1 1 91,-2 1 720,1-1-91,-1 6-359,-6 6-90,-3 8-90,-7 8 90,2 1-91,2 3 1,2-2 0,4-1-180,3-3 0,2-6 0,2-7-90,3-6 0,2-6 0,1-5 90,-2-1-90,-2 0 90,-2 2 0,-2 7-180,-7 7 180,-2 6 0,-6 4-90,0-1-180,0 0 0,0 2-270,0-2 450,-1 1 0,3-8 0,1-1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5:47.4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66 12030,'1'-32'3688,"1"3"-3238,-3 24-90,0 9 449,-2 12-539,-2 23-1000,2-15 910,-1 17-90,1-18 90,1 1-90,0 1 0,0-1 0,1 0 0,0-1 0,0-1 909,1 0-999,0-2 90,1-1-90,0 0 90,0-2-90,1 0 90,0-2 0,1 4 0,1-3-90,3 1 0,4-9-90,0-7-90,1-8-90,-1-7-269,-2-2-271,-2-3-449,-1 1-1170,-2 1-3867,-2 0 6296,-2 2 0,-1 5 0,0 3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5:48.4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89 0 15718,'-21'7'2429,"4"2"-1980,13 9-269,4-3 90,6 3-180,5-6 0,4-2 0,4-5-90,0-4 0,2-5 0,-4-3 0,2-2 0,-6 0 0,2-1 90,-3 11 90,-10 9-90,-2 8 90,-8 6 90,0-1-1,0 3-89,-1 3 0,0 2 90,0 0 0,0 2 0,-1 0-90,0 1-1,0-2 1,0-3-90,0-1 90,1-2 180,0-2 270,-4 6-181,3-10 181,-1 4 180,3-10-91,-2-2-449,-2-6-180,1-8-180,2-13 0,6-2-90,4-7 0,3 4 0,2-3-89,3-2-91,1 0 0,1-1-719,8-7 359,-4 9-90,4-5-89,-6 12-180,0 2-1,0 3-179,-2 2-1889,1 2-4048,3 0 7196,0 4 0,-5 0 0,-2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50.8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277 131 5125,'-5'-28'1888,"-2"4"17,1 12-1365,-2 1-2816,-2 2 2815,-8 4 939,2 4-1029,-6 5 520,3 5-609,-1 5 90,-2 5-91,1 5-89,0 4 90,1 4-90,2 3 0,3 2-90,3 2-1,2 0 91,4 1 0,5 18-90,4-14 0,5 15 3089,2-18-3089,4-1 0,2-2 90,3-3-90,1-2 80,3-3 10,0-4-90,3-2 90,-1-5 0,13 0-90,-9-9-90,9-2 0,-9-10-90,2-5 90,1-5 0,2-8-90,-1-6-16,0-6 106,-2-6-90,-4-4-90,-2-3 180,4-24-90,-10 17 0,3-15 90,-14 24-90,-2 2 0,-2 1 0,-4 4-16,-1 1 16,-3 2 0,-2 2-90,-2 1-90,-1 4-90,-3 1-450,-9-3 271,3 9-91,-7-3 227,5 12-316,0 4-64,-1 1-117,-1 3-89,0 2-1,1 4-269,-1 2-990,0 4-899,1 2 3058,1 2 0,0 4 0,-1 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13.8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 6543,'23'-13'0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15.5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80 8882,'3'-30'2069,"0"4"-3059,-2 9-1618,5 11 2608,-1 6 0,1 4 0,-2 3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34.0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1304 205 7982,'2'-38'1709,"-1"1"-1529,-4 10 90,0 6-90,-3-2-90,0 10 0,-3-2-90,-1 6 90,-3 1-90,-3 2 90,-4 1-180,-3 3 180,-4 2-90,-7 3-3392,-2 2 3392,-6 3 90,-2 2-290,-3 3 200,-3 2-90,0 1 90,0 1-333,1 1 333,-1-1 0,2 1 0,0-1-90,1 0 180,3-2-180,2 0 180,4-1-174,1-1 84,1 1 3086,2-1-3176,-12 8 90,12-4-3071,-8 8 3071,15-5 144,-10 21 36,11-4 0,-7 20 90,14-5-2061,2 9 1971,2 11 90,3 10-314,1 11 134,6-44 0,0 2 726,1 2 1,1 1-682,0 2 0,0 1 0,1 3 0,2 0-45,-1 1 0,2 1-801,0 0 1,1 0 845,1 0 0,1-1-45,0-1 0,2 0 607,0-1 1,0-1-608,2-2 0,0 0-45,0-2 0,1-1 45,0-1 0,1-1-90,0-1 0,1-1 90,11 44-90,1-4 89,1-4-89,1-5 90,-1-4-600,-2-8 330,0-7 0,-2-6-540,8 16 91,-7-21-1,6 10 392,-11-29-841,-1-3-451,-2-5-89,-1-6 1619,0-4 0,-6-7 0,-1-2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34.6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1 778 6813,'5'-38'1349,"3"-1"-989,5-2-180,6 0 90,6 0-768,6 1 678,6 1-90,8-1 90,8 1-180,10 0-2697,7 1 2697,9 3 90,8 2-90,7 2 45,-43 16 0,0 2-941,3-1 0,0 1 941,6 0 0,1 1-90,2 0 0,2 0-233,4 0 1,2 1 232,1 1 0,0 0 90,1 1 0,1 1-90,0 1 0,1-1 90,-6 2 0,1 1-90,5-1 0,-1 1-359,-3 0 0,0 1 359,0 0 1,1 0 88,5 1 1,-1 0-90,-9 1 1,0 0 88,2 0 1,4 0 0,19 1 0,0 0-45,-22 0 0,0 1 45,19-1 0,-1 1 86,-27 0 0,-3 0-86,0 0 0,0 0-90,-2 0 0,1 0 90,-2 0 0,-1 0 0,-1 0 0,-1-1 0,0 1 0,-1 0-45,46-2 90,-8 1-90,-5-1 1376,-7 2-1376,-3-1 135,-24 1 0,1 0-45,24 2-1,18 2 1,-32 1 0,-4 1 522,-2 4-522,-5 3 90,-3 3 0,-5 4-1,-3 4 1,-4 5 1186,-4 5-1276,-3 5 0,-2 6-90,-3 6 90,1 9 0,-2 8-45,-5-12 0,0 2-45,8 33 45,-9-30 1,0 0-46,7 27 0,-1-2-193,0 2 283,0-2 0,-2 1 0,-2 0-90,-2-1 89,-3 0-89,-4-5 0,-4-1-330,-5-6 330,-3 0 0,-7 2 0,-6 0 0,-6-1 0,-6-3 90,-6-5-90,-5-4 90,-7-6 180,-5-3 0,-7-4 90,-8-4-1,-11-2 1,-10-4-180,35-19 0,-3-1 0,-1-1 0,-6 0 0,-3-2 0,-6 1 0,2-2-904,-13 2 0,-1 0 814,9-3 0,-3 0 0,3-2-45,-9 0 0,2-2 45,-3 0 0,1-1-144,-1 0 1,0-1 53,1-1 0,1-1 0,0 1 0,0-1-45,1 0 0,0-1-284,2 0 1,1-1 238,6 1 0,0-1-90,3-1 0,1 1-479,6-1 0,2 1 389,-1-1 0,2 0 0,1 0 1,0 1 252,2-1 1,0 0-434,2 1 0,1 0-420,1-1 0,1 1-1109,-46 5-719,5 0 2794,9-2 1,6 0 0,6-2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14.0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6183,'6'20'0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4:25.5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63 13199,'-24'-8'5038,"3"0"-4769,18 1 361,41-5-810,-7 4-90,33-2-179,-25 5-361,1 2-1349,15 2-1888,-5 2 179,-3 1 3868,-11 2 0,-24-2 0,-4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4:25.6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32 10411,'-21'16'3328,"2"-2"-1709,6-5-1529,15-3-270,-1-3-90,17-5-179,2-5-91,3 0-180,2-1-269,2 0-1080,1 0-809,1-1 2878,1 0 0,2-1 0,1-1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4:25.9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20 13469,'22'-14'4768,"-5"9"-4409,-10 20 1,-4 2-90,-2 4-90,-1-4 0,0 3 0,-1 1-90,1 3 90,-1 0-180,1 3 90,1-1-180,0 2-90,0-2-90,2 2-180,1 0-90,1 1-89,-1-2-91,3 0-179,-1-1-91,2-2-89,1-2-180,-1-4-1080,1-2-989,0-4 3328,1-2 0,-5-6 0,-1-1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4:26.2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1 155 10231,'11'-25'7106,"-2"4"-6476,-5 20-1,-1 6-449,0 16 0,2-4 0,4 1 0,1-4-90,2-1 270,17 11-270,-10-10 180,14 6-1,-15-13 1,-1-1 180,-1-3-270,5-2 0,-5-3 0,3-4 0,-5-8-1,-6 1-89,1-6 0,-6 3 0,-2-2-90,-3 0 90,-1-2-90,-13-14-180,5 13 90,-11-10-269,8 18-1,-1 1-180,-1 2-90,-1 2-89,2 1-810,0 3-450,-5 0-180,2 4-1259,-3 2 3418,7 5 0,7-3 0,3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4:26.6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170 54 9772,'-32'4'5128,"3"0"-3865,2-1-93,4 0-89,2-1 807,3 0 92,-2 0-1710,21-5-90,3 1-88,27-6-182,7 2-225,11 0 0,4-1-314,16-2-251,-11 3 0,-1-1-200,5 2-179,-2 1-360,-5 0-450,-3 1-1172,-7 2-1257,-4 0 4498,-4 0 0,1 1 0,-1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51.1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9062,'22'-5'2338,"-1"0"-1798,-6 2-180,2 1-90,0 0 0,1 1-90,2 2-270,1-1-180,1 2-360,0 1-269,1 0-810,-1 0-360,1 1 2069,-2 0 0,-9-3 0,-3 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48.1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1267 60 8162,'-12'-22'1080,"-1"4"-990,-3 9-90,2 4 90,-3 1-90,1 3 0,-2 0 0,-4 1 0,-2 1 0,-4 0 0,-1 2 0,-4-1 0,0 1 0,-2 1-90,0-1 90,-1 0-3392,1 0 3392,-1 0 0,0 0-98,-2 1 8,-1 0 90,-2 1 0,1 1 0,0 1-90,-19 5-343,15-1 253,-13 3-90,18-3 90,0 1-89,0 1-1,-3 2-90,-1 0-270,-3 1 270,1 1 360,2-2 0,0 1 0,1-1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48.5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6183,'45'52'630,"1"-1"-6110,5-3 5570,3-2 89,3-3 224,-14-15 1,1 0-314,25 13-90,-25-15 0,0-1 90,14 6-180,-3-2 90,-5-3 0,0-3-90,-2-2 90,-2-2 0,-3-3 640,-2-4-640,-5-3 0,-2-3 90,-5-2 3030,0-2-2940,-4-2 945,-1-2-945,-1-2 598,-2-1-508,-1-1 0,-2-1 0,-1-1-90,-1-1 89,-1-1-179,-3 0 90,0-1-90,-3 1 90,-1 0-90,2-4 0,-2 1-270,1-3-1799,-2 1 1979,-1 0 0,-4 8 0,1-1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50.9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10231,'3'36'2159,"0"-1"-1529,-3-12-181,0 2-89,0 2-90,0 1 90,1 2-180,0 2 0,0 2-1,0 1-89,1-1 0,0 0 0,1 0 0,-1-1-180,1-1-90,0-2-89,-1-2-181,1-3-180,-2-1-1259,0-3-2608,-1 3 4497,-3-7 0,1-3 0,-1-8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51.2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254 84 10501,'-27'3'2069,"1"2"-1440,10 3-179,-1 2 0,-2 2-90,1 0 0,-1 1-91,2 0 1,1 0-90,1-1-90,1-1 90,2-1 270,2-1-1,-3 1 1,2-2-360,8-4 0,5-5 0,10-8 0,3-3-90,3-3 0,4-4 0,2-2 90,2-2 90,2 0 0,-1 1 90,0 2-91,-1 2 1,-1 2 90,-2 4-90,-1 2 90,0 3-90,-1 2 90,0 2-90,1 3 0,-1 1-91,1 2 91,-1 3-90,0 1 90,1 2-90,-2 1 0,1 3-90,0 1 0,-2 1-90,-1 2-180,-1 0 0,0 1-899,2 8 450,-5-6-1170,5 13-720,-6-8-3867,-2-1 6476,-1 0 0,-8-16 0,1 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51.7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12930,'11'30'2518,"-2"-1"-1798,-4-5-181,0 3-89,0 4 0,0 2-180,0 0 0,1 4-90,-1 1-91,1 2 91,0 1-510,0 0 241,0-3-91,-1 0-180,0-3-90,-1 0-180,0-1 1,-1-1-133,-1-4-317,0 0-111,-1-4-1148,0-3 2338,-1-2 0,0-10 0,1-2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52.1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1 104 13559,'17'36'1619,"-3"-7"-1349,-9-9 0,0-5 0,2 2-90,1 0 0,2 0 0,1-1-90,2 0 89,1-1-89,1-2-90,0-1 90,2-1 0,0-3 0,0 0 0,0-4-90,0-1 90,-1-3 0,-1-2 0,1-3 0,-1-3 0,-1-3 0,-1-4 90,-2-1 90,-1-2-1,-1-2-89,-3 0 270,-1-10-270,-2 8-90,-2-8 0,-5 12 0,-1-2 0,-3 2 0,-3 1-90,-2 2 90,-9-4-90,4 7 0,-7-3-90,7 7-90,2 1-90,0 1-540,0 2-179,-3 1-90,0 2-1530,-2 1 2609,6 5 0,7-2 0,4 1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52.3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101 0 10681,'29'4'3508,"-4"1"-2609,-17 3-89,-1 2-180,-3 2-91,-1 3 1,-2 1-180,-2 3 0,0 1-181,-2 3 91,-1 3-180,0 1 90,-2 3-180,1 1-270,-2 1-90,0 0-269,-1 3-91,-1 0-179,-3 2-361,0 0-269,-4-2-899,1-1-1170,-2-2 3598,1-3 0,-2-1 0,1-3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52.4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0 146 10231,'6'-27'6117,"0"0"-5308,1 4-719,2 1-809,0 4-990,2 4-1979,3 5 3688,3 5 0,-7 2 0,-2 2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52.6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11400,'20'13'-4047,"-1"-3"4047,-21-4 0,6-3 0,-13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52.8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222 364 8072,'-40'9'5038,"4"0"-3779,2-2-90,7-1 0,2-1-179,4-1 539,2 0-90,0-2-1079,19-5 90,6-1-90,29-7 269,10-1-494,2 0 0,4 0-1213,30-8 1168,-22 5 0,0 1 90,28-7-90,1 0 0,-2 0-90,-1 2-90,-4-1-927,-9 3 837,-6 1 0,-9 1-89,-9 2-91,-5 1-180,-9 2-90,-5 1-89,-6-1-990,-5 0 1297,-4-2-577,-9 0 976,-5 0-1156,-11 1 0,-3 4-1080,-4 0-899,-4-1 3148,-4 1 0,-8-1 0,-3-1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51.3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 1 11760,'10'14'5757,"-4"-10"-5577,-8 37 0,0-18 0,-1 2-90,1 3-90,-1 3-180,0 1-180,0 2-180,-1 0 1,0 0-271,-1 0-179,0-1-91,-1-1-359,2-1-630,-2-3-719,2-2 2788,-1-3 0,3-11 0,0-3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53.1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10051,'3'9'5757,"-1"-3"-5127,11 42-181,-2-7-898,2 7 809,1 7-91,2 2 1,0 3-794,0 0 704,0 1-90,1 0 0,0 0 0,-2-2-945,5 20 1,0 3 314,-2-9 135,0 4 0,-2-8-584,-11-37 0,0-5-2144,-2-3 3133,-3 1 0,1-14 0,-2 2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53.5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1 852 7353,'0'-38'3058,"3"-2"-2428,2 1-91,2-2-179,4 2 0,4 2 0,5-2-90,5 2-1,7-1-89,6 2-1278,10 0 1278,8 1-91,8 0 91,6 3-1195,4 2 1105,3 3 90,3 1-180,0 3 90,2 1 0,0 1-90,0 2 0,-2 1 90,0 1-90,-6 3 0,-2 0 90,-7 3 3,-3-1 87,-2 1-90,-5 0 180,-6 2-114,-4 0 113,-8 2 91,-3 1 479,-4 0-299,8 0-270,-11 1 1195,6 1-1195,-12 3 669,1 0-579,-2 4 60,2 1-150,1 3 0,0 3 0,1 3 90,1 4-91,0 4 271,13 19-180,-8-6-868,19 34 778,-22-24 0,7 14-90,-15-17 0,-2-1-1,-3-2-89,-3 1 90,-2-2-90,-3-1 0,-4-2 0,-3 0 0,-4 2 90,-18 18-180,-1-12-982,-18 13 982,-2-16-90,-8 0-90,-8-1-180,-6-2 1,-2-2-91,-3-2 0,-2-3-180,1-1-179,0-3-46,20-8 1,0-1-136,-24 7 450,27-8 1,1-1-1101,-14 1 111,0 1-990,2-1-1349,0-1 3868,2-1 0,3-1 0,1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4:27.2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1 15538,'3'26'1259,"-2"-5"-1169,-4-1 0,0-2-180,-1 1-179,1 2-91,0 1-90,-1 0-90,2 1-359,0 0-181,0-1-1348,2-1-1080,1 0 3508,0-2 0,1-8 0,-2-3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4:27.6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0 15988,'-6'23'1079,"1"-3"-899,0-6 90,1 0-180,2 2 90,1 0-90,2 1 0,2 2 0,2 0 0,1 0-90,3 0 90,1-2-90,1 0 90,2-1-90,0-1 89,1-3-89,0-1 0,0-2 90,0-3-90,4-2 90,-5-4 0,4-3 90,-7-4-90,-1-2 90,-1-3 90,-1-2-90,-2-1 0,-1-1 0,-2-1-90,-1-1 0,-2 0-1,-1-1 1,-3 1 0,-2 0-180,-1 1-89,-2 1-91,-2 2-270,-1 1-90,-1 2-179,-1 2-2160,-5 0 2969,-2 3 0,-2 2 0,2 4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4:27.7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13020,'17'1'0,"-4"0"0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4:28.0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 14459,'29'-1'1529,"-7"1"-1259,-14 16-90,-5-1 0,1 1-91,-2 2 541,-8 50-450,3-36 0,-8 45 0,7-58 270,0 5 269,0-6-269,3-1-90,4 1-180,7-5-1,8-6-179,7-5 90,-3-3-90,-1-1 0,-6-1-90,0-1-359,0 1-631,3-2-539,0 0-4407,1-1 6026,-4 0 0,-8 2 0,-3 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4:28.8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14279,'8'27'1709,"-2"-1"-1349,-5-10 179,0 2-89,0 0-90,-1 2-90,1-1 90,-1 1-91,0-1 1,0 1 0,0-2-90,-1 1 180,1-2-90,-1 6 89,0-3 181,0 5 539,-1-6-809,3-3-180,5-11 0,4-5-90,4-8 0,0 0-90,5 0 90,-4 2 0,6 0 0,-7 4 0,7 1 0,-5 3-90,4 2 180,-7 1-90,-2 2 0,0 1 0,-2 1 0,-2 2 0,-1 0-180,-2 7 0,-4 2-179,-2 0-181,-3 0-90,-3-7-179,-1 0-91,-2 0-179,-3-1-180,-1-1-181,-1-1-1438,-2-2-1799,-1-2 4677,0-2 0,8-3 0,4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4:29.0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0 225 8702,'23'-31'2878,"-2"3"-2068,-3 9-90,1 2-1,2-1-89,0 3-91,1 0-89,0 1-180,1 2 90,0 0-180,-1 2 0,1 2 0,-2 1-91,0 1 1,0 1-180,-1 2-179,-1 0-1,-1 2-90,-2 1-180,0 0-89,-2 2-1260,-1 1-3508,4 3 5397,-3 2 0,-4-3 0,-4-1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4:29.4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15628,'2'31'2249,"1"3"-1620,-1-4-179,1 5 0,-1 4-90,2 5-523,-1 3 432,1 3-89,1 4 0,-2-3 0,2 6-492,-1-6 312,1 2 90,-1-5-180,1 1-90,-1-1-89,0-2-91,0-3-492,-2-3 133,1-4-130,-1-4 39,0-2 116,-1-4-1824,-1-4 2666,-1 1 1,2-12-1,-3 0 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34:29.8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0 415 7623,'4'-31'3148,"1"2"-2429,1 0-89,3 2-180,2 1 0,4 0-1,4 1 1,5 0-90,7 1 0,5 1-91,7 2 1,4 2-551,7 3 551,3 1-652,6 4 562,3 2-2729,3 0 2639,9 3 0,-4 0-495,-17 2 0,-1 1 495,26-1-324,-28 2 0,-1 0 234,17-1-45,-1 1 45,-3-2 0,-3 2 89,-1-1 1,-7 0 0,-3 0 0,-5 2 0,-4 0 2080,-3 1-1900,-4 2 360,11 3-270,-12 2-1,7 5 1,-14 2 90,-2 3-90,-1 5 90,-2 3 1149,-3 4-1149,-2 4-1935,-2 3 1935,-3 4-90,-1 1 747,-4 3-118,0 45-719,-6-31-1606,-1 32 1516,-6-42 90,-2 2-136,-5-1 226,-16 22-180,2-19 2162,-13 14-2252,4-23-542,-9-2 542,-6-2 0,-9-1 0,-6-4-90,-5-2 0,-4-3-90,-3-4 0,-2-1-1053,2-4 604,5-3-91,4-3-569,7-3 300,4-2-208,5-3-242,3-2-90,6-2-270,0-2-1979,3-3-2608,-2 0 6296,2-3 0,-1 0 0,0-2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51.6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8 10681,'15'-1'3328,"-5"5"-2878,-11 13-90,-1 3 89,0-2-179,2 2 90,-1 2 629,15 64-719,-6-45-180,11 46 90,-9-62 180,0-3-180,0-3 90,0-3-91,0-3 91,1-2-90,4-4-90,2-8-90,0-4 90,-2-7-90,-5-3 90,-1-4 0,-1-3 0,-1-4 0,-1-2 0,-3 0-90,-1-1 90,-7-26-270,-1 21-90,-5-19-90,0 29-89,-2 2-91,-3 3-180,-2 3-269,-2 4-1,-1 3-449,-1 5 1439,-1 2 0,-32 13 0,-8 4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43.0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32 9871,'-24'-2'4318,"2"-1"-3149,3 0-629,2 0-540,14-2-90,4 1-180,16 0-90,2 1-269,4 1-271,5 1-179,3 0-1080,3 1-899,2 0 3058,0 1 0,3 0 0,1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43.1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34 12480,'-1'-13'719,"-1"7"-1258,25-3-91,-8 7-89,1 1-181,0 0-539,1 0 1439,-1 1 0,-7 0 0,-2-1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43.4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179 56 10321,'-12'-30'4498,"1"5"-3869,8 24 1,2 11-450,4 29-90,-1-9 90,0 13-1,-2-18-89,-2 0 0,0 1 0,-2 2 0,-1-2 0,-2 2-90,-2-2 90,0-1-90,0-1-90,-1-3-90,0-1-90,-1-3-89,2 0-91,-1-3-180,1-2-1169,-1-1-1619,-3-1 3418,0-3 0,4-1 0,2-5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44.1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42 10231,'1'-27'4408,"4"12"-3869,1 16-89,3 11 0,-2 2-180,1 4 0,-1 2-91,0 5 91,-1 1-180,-2 4 90,0-1-3572,-3 0 3482,-1 1 0,-2 0-104,-1 1 14,-2-2 90,0-2-90,-1-2 0,-1-3 90,0-2-2324,1-1 2234,-1-4 2324,1-1-2234,-3-2 14,-1-6-104,0-6-90,2-10 90,9-10 3392,3 2-3482,4-3 0,2 5 0,1-2 0,3 0-90,3-1 0,2 1 90,1 0-90,4-1-89,1 2 89,4-2-90,1 1-3302,1 1 3392,2 0 0,0 1 90,0 0-90,14-6 90,-13 6 90,9-5-90,-18 8 0,-2 1 90,-2 1 90,-3 0 0,-3 2 0,-1 0 0,-2 0 270,-1-2 0,-7 0 3212,-10 4-3482,-4 4 0,-8 8 0,5 2-1,-1 2 1,-1 1-90,1 3 90,1 1-90,0 1 90,3 2-90,-1 0 90,3 1-90,0 1 90,2-1-90,2-1 0,1 1 90,2 4-90,3 0 0,1-1 0,2-3 0,4-5 0,2-2-90,5-2 90,2-8 0,-2-3 0,1-5-90,-4-1 90,0-1 0,2-3-90,-1 0 90,1-2 0,-2 1 0,0-1 0,-1 1 0,-1 1 0,-1 1-90,-1 1-359,2-3-1,-1 0-270,0-1-2428,-2 0-1619,-8 5 4767,-4 5 0,-1 2 0,-1 5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44.4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118 58 8342,'-19'-25'1349,"-1"5"-1618,4 10-541,-5 7-449,5 6 1259,1 8 0,9-5 0,2 2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44.8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119 264 13379,'-24'24'1889,"3"-2"-1259,10-12-180,1 2-1,-2 2-179,2 1 90,1 1-90,1 2-90,1 1 0,3-1 0,1 1-90,3 1-1,2-1-89,2 2 90,2-2 0,2 1 0,1-1-90,2-1 0,2 0 0,0-2 90,2 1-90,-1-3-90,1-1 0,0-3-90,1-1 1,0-1-91,-1-2 0,1-2-90,-1-2-90,0-3 91,0-1-1,1-3 0,1-3-90,0-4-179,10-16 359,-5 1 0,7-17-311,-9 5 491,1-5-90,-1-3 90,0-2 0,0-1 180,-1-1 90,0 3 0,-1 4 179,-2 4 541,2-6-922,-5 13 292,1-2-224,-6 14 494,-1 6 1009,0 1-1279,-6 20-180,0 0 90,-3 19-90,-1-3 90,1 6 212,0 3-303,1 3 1,-1 1 0,1 2-90,0 0 0,-1 1-180,1-1-89,-1 0-181,1 0-90,-2-2 1,1 0-1,0-2-90,0-2 55,0-3-144,0-2-3483,0-2 2044,1-3-1800,-1 4 3958,3-5 0,-1-5 0,1-6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45.5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159 288 10051,'11'-20'4318,"-1"-2"-3149,-9 9-269,-4 0-451,-10 6-89,-1 5-90,-3 6-90,2 2 0,0 1 0,-1 2-90,1 2 0,1 1 0,1 0-1,1 1 1,2 0-90,1 1 90,2-1-90,1 5 0,4-1-180,4 3-179,7-5-1,6-5 180,4-7 0,-2-4 90,0-5-90,-4-2 180,0-1-90,0-2 90,0 0 90,-1-1 0,-1 1 270,0 0-270,4-5 360,-4 5-360,8 1 0,-8 11 0,1 8-1,-3 4-89,0-1 90,4 2-90,-3-5 90,6 2-90,-2-5 90,4-1 0,1-6 0,-5-3 0,0-5-90,-5-1 0,-1-3 0,1-3 90,-2-5 90,1-4 0,-2-4 180,0-1-90,0-1 269,0 0 181,-2 3-91,1 1-89,-2 4-180,1 3 0,-2 2 90,1 2 1079,0-2-1529,-3 20 180,1-3-180,-4 21 89,2-3-89,0 2 90,-1 2-90,0 2-90,0-1-179,0 2-1,0-1-270,-1 1 0,0-1-89,1-1 89,-2-1-90,1-1-89,0-2 89,0 0-539,0-2 269,-1 4-1438,0-4 2158,4-9 180,5-10 0,3-11 90,3-4 0,-1 4 0,1-1 90,2 0 89,1 0-89,0 2 90,1 0-90,0 2 90,0 0 0,-1 3 179,1 1-179,3 3-90,2 4-90,-1 2 0,-2 5 0,-5 0 0,-1 2-270,-1 2 0,1 1-270,-2 1 1,-1 0-91,0 1-180,-2 0 1,0-1-450,-1 1-2519,-1 1 3688,2 3 0,-4-8 0,1 1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45.7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0 265 9422,'1'-32'3058,"1"3"-2339,-1 10-269,1 1 0,0 0-90,0 0-90,1 1-91,0 1-179,0 1-269,0 1-91,1 1-1169,1 1-1619,3-4 3148,2 4 0,-3 2 0,-1 5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46.0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11490,'5'26'3868,"-2"-1"-2968,-1-7-181,-1 1-359,2 1-90,0 1-90,0 0 0,2-1 0,-1 4-90,2-6-180,5-3 90,-1-13 0,5-8-270,-4-4-360,1-2-89,2 0-1,-1-1 0,3 0 91,0 1-91,1 1 270,2 0-539,-4 3 359,5 0-719,-8 2-1619,8-2 2968,-3 0 0,-5 3 0,-3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46.8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35 13829,'20'-4'270,"1"0"-270,-2 0-270,1 0-180,4 0-89,-1 0-1260,12 0-1889,-1 1 2840,-1 0 0,-13 3 0,-12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05.7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58 178 10051,'-28'-32'3868,"10"10"-3238,6-6-450,13 9-1,2 1 1,5 1 90,2 7-90,2 1 0,2 1-90,0 3 0,3 0 0,-2 2 0,2 2-90,-1 1 90,0 1-90,0 1 90,0 2-90,0 1-270,4 3 90,-5-1-540,3 2-449,-4 1-540,-1 0 1709,1 3 0,-7-6 0,-3-2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52.1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15268,'10'8'5307,"-1"-1"-4947,46 6-180,-8-1-1223,6 1 1132,4 2 91,3 0-90,1 1 0,0-1-90,0 0 0,-2 0-180,-3-1 0,-6-3-179,-4 0-91,-7-3-90,-5 0 239,-5-2-599,-3-1 127,-4 0-1386,-4-2-5846,-1 0 8005,-18-4 0,5 2 0,-13-3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47.0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6 10951,'-20'21'3598,"13"-7"-3418,16-14-90,10-4-1,1-2-89,-1 1-89,0 1-91,3-1-180,1 1-180,1 0-269,-1 1-91,-1 1-1169,-1 1-539,-1 0 2608,-3 0 0,-7 1 0,-3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29.7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32 209 10501,'13'-20'4407,"-2"0"-3327,-5 7 89,-1-1-449,-1 0-450,0-1-180,-6 13-90,-4 5 0,-3 11 90,-2 2-1,3-1-89,-7 21 0,7-15 0,-5 15 90,11-20-90,2 0 0,0-1 0,3 1 90,0-2-90,1 0 0,2-1 90,1-2 0,1 0 0,1-2 180,1-2 90,5 0 0,1-5-180,6-4-1,-6-3 1,-1-5-180,-6 0 90,-1-3 0,-1-2-90,0-2 0,-2 0 0,-2-1 90,-1-1-90,-2 0 0,-2-2 0,-2 0 0,-1-2-90,-3 1 0,-1-1-90,0 1-89,-2 2-91,1 2-180,-1 1-180,0 1 1,0 2-91,0 2-1169,0 2-539,-3 1 2518,1 4 0,4 1 0,2 3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29.9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12390,'20'13'1619,"-1"-2"-1619,-5-9 0,-7 0 0,-1-4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30.3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53 15268,'-15'22'630,"3"-2"-450,6-8 0,1 0 90,1 1-91,1 6-89,2 3 0,2-1 0,2-1 0,2-6 0,1-1 0,2-1 90,0-1-90,1-1 90,0-1 180,1-1 89,4-1-179,1-4-180,5-5 0,-5-4 90,-1-5-90,-5 0 0,-1-3 0,0-1-90,-2-2 90,-1 1 0,-1-2-90,-1 3 0,-2-2 90,-2 1-90,0 0 0,-2 0-180,-2 2-90,-2-1 0,-1 1-90,-2 2-89,0 0-91,-1 2 0,1 1-899,-1 2-360,-3 0-4677,0 2 6476,-4 1 0,8 3 0,2 1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30.6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9332,'30'-1'3688,"-1"3"-3149,-10 2 1,-4 3-180,-6 2 0,-1 1 179,-2 2-269,-3 8-90,-3-3 0,-3 7-90,-2-6 0,-2 1 0,-1 0 0,-1 0 0,1-1-90,0 0 90,1 0-90,1-2 90,1 0 89,2-1-179,2 5 90,3-5 90,3 4-90,3-7 0,2-1 0,3-1 0,1-1-90,2-2 90,1 0 0,-1-2-90,0-1 90,-1 0-180,0-2-540,4 1-1439,-2-1-2878,3 1 4947,-17 0 0,-12 0 0,-17 2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30.9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 10231,'4'-16'7376,"2"27"-6656,1 15-91,0 21 91,-2-10-270,0 4 89,1 4-179,0 7 0,0 1-90,0 4-743,-1 1 653,0-4-90,-1 0 90,-1-3-90,0-1-90,-1 0-90,-1-3-360,0 14 90,-1-17-90,0 6-179,0-20-109,-1-4 198,1-2-989,-1-5-5037,-1 3 2698,-6-16 3868,2-5 0,-5-21 0,4-7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31.4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18 176 10231,'-6'-28'4228,"0"2"-2969,2 7-539,2 0-451,6-5 1,4 7 0,6 2 0,3 7-90,7 0 0,5 3 0,8 1-90,7 2-458,8 2 458,6 1-923,7 2 923,3 2-180,2 0 0,7 2-1052,-3 0 1052,9 1 0,-9 0-90,4-1 180,-6 0-180,-1-1-478,-1 0 568,-3-1 90,-3 0-90,-2-1 90,-7-1 193,-3-1-103,8 0 0,-15-1 90,7-1 90,-21 0 0,-3-1 691,-2 0-691,-5 1 1082,-1-1-1082,-3 0 926,-1 0-1016,4 1 198,-2 0-19,2 4-179,-3 6-90,-6 1 90,-2 7 0,-5 0-90,0 5 270,-2 18-180,-1-6-1546,-1 19 1545,-1-10-89,0 5-274,-1 2 273,-1 4 1,0 2-535,-1 4 535,-2-1-90,-1 0 90,-1-2-2582,-1-1 2492,-2-2 90,-2-3 467,-1-3-557,-3-2 90,-2-3 0,-2-3 101,-3-3-101,-4-3 89,-4-3 1,-4-4 0,-4-4 180,-29 3-180,12-11-320,-23 1 319,22-11-268,-22-4-91,21-3-180,-13-2-180,26-3 2541,4-1-2901,1-2-1079,-7-5 810,12 3-1799,-16-8-361,24 8-2157,-5-3 5486,13 4 0,0 0 0,-1-1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33.4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 10321,'26'-6'-990,"-10"3"1,-8 1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33.6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78 15088,'25'-15'-180,"-2"1"-359,-8 9-181,1-1-269,2 0-1260,1 1-809,1-1 3058,1 1 0,5-2 0,0-1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34.4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66 11490,'28'-15'1889,"0"0"-1979,-7 7-179,-2 1-4433,0 1 3083,-6 2-1119,5-1 2738,-1 2 0,-4 1 0,-4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52.4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108 0 7982,'-25'5'3418,"0"-1"-2158,6 0 988,1 0-269,2 0-1079,11 4-1,6 0-179,15 1 0,9 1-91,7 0 1,11 2-525,7 0 434,6 0-2408,5 1 2229,3-2-90,0 1-671,0-1 581,0 0-1,-2-1-179,-3-1-89,-7 0-377,-4 0 107,-9-2 117,-3-1-478,-7-2 1901,-3 1-2350,-4-2-1,-3 0-846,-2 0-6619,-3 2 8707,-14 1 1,3-2-1,-10 0 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36.1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0 142 9242,'4'-20'4677,"1"-5"-3957,-1 10-91,2-4-89,0 6-90,1 1-1,1 1-179,2 2 90,1 1 90,1 2-270,6 3 0,-3 4 0,3 2-1,-5 5 1,-1 2 0,-2 3-90,-1 2 0,-2 2 0,-3 1 0,-2 0 0,-2 1 0,-3 0-90,-1 0 90,-1 1 0,-1-1 0,0 0 270,-8 18-181,4-13 91,-4 13 0,7-19-180,7-2-90,7-7-180,6-2 0,5-7-269,0-2-1,2-1-270,2-1 91,1-3-181,2 0-89,2-2-91,0-1 1,3-2-91,1-1 91,2-1-91,0-2 1,0 1-360,0-2-90,0 0 1529,-1 0 0,3-2 0,0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36.3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62 8882,'78'-36'8005,"-24"16"-7015,-21 15-271,-26 16-449,-8 6 180,-12 15-360,2-8-270,-6 7-180,7-13-90,1 0-179,-1 0-91,2 0-359,-2 1-180,1-1-271,0-1-808,-1 0-1170,0-1 3508,0-2 0,5-7 0,1-2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36.4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2 148 12210,'-1'-33'5127,"1"2"-4677,2 11-990,2 0 0,6 3-89,1 5-361,5 3 1,-2 5-360,3 2-900,1 3-899,2 0 3148,1 4 0,5 1 0,0 2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36.5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8882,'17'23'3148,"-2"-4"-1349,-3-2-1079,-2-2-181,2 3-719,-3-1-2338,-3-2-2519,-5 1 5037,-6-5 0,2-2 0,-3-5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36.8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81 13110,'-33'6'8904,"21"-1"-8544,49-7 0,4 0-646,37-4 466,-22 1-910,6-1 820,1 1-180,2-1-821,0 0 551,-2 1 0,-1-1-651,-3 1 381,-6 0-89,-4 0 65,-9 1-245,-3 0 563,-7 0-654,-3 1 832,-5-1-2181,-4 2 2486,0-2 0,-10 3 1,0-1-1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41.1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297 1 7982,'-31'7'2069,"2"-1"-1529,8-1-90,0-1 89,1 1-89,1-1-90,1 0-90,2 0 269,1-1 1,-4 1-180,3 0 90,-4 0 269,4 0 1,1 0 809,0 0-1349,9 4-90,8-2 0,10 2-90,5-4-180,1-1-360,4 1-269,0 1-361,3-1-449,-1 1-1619,0 1 3238,-3-1 0,-9-1 0,-3-1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41.3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 11760,'-21'11'4947,"15"-1"-4857,15-6 0,10 0-90,5-4-90,-7 1-179,2 0-1,-1 0-180,0 1-90,0-2-89,0 2-181,-1-1-1529,-1 0-1798,5 1 4137,-3-1 0,-4 0 0,-5-1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42.2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109 0 7713,'-25'1'2788,"2"0"-2158,4-1 719,2 0 1169,-3 1-2068,16 2-90,3-1-90,20 1 359,6-2-359,30 2 0,-4-1-906,24 0 726,-12 0 90,2-1-90,2 1 0,1-1-90,-2 1-90,0 0-90,-3-1-90,-6 0-7,-4-1-173,-9 0 0,-4 0 1,-7 0-181,-3 0-1529,3 0 2159,-5 0 0,-7 0 0,-9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42.4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209 1 7353,'-39'10'2878,"2"-1"-2248,5 1 179,4-1 91,5 0-181,3 0 811,4 0-271,4 2-719,10 0-1,5-1-89,11-1-90,4-5 89,7 1 1,4-2-90,6 0 0,5-3-90,4 0-437,3 0 437,2-1-90,0-1-90,-1 0 0,-1 0 0,-2 0 0,-5 0-1,-3 0-89,-6 1-89,-3-1-181,-4 1-180,-2-1-629,-3 2-3239,2-1 3135,-17 5-1155,-2-1-1170,-19 4 3508,-7-3 0,-9 2 0,-5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55.6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10231,'21'22'2789,"-1"2"-2070,-7 2-89,1 5-180,-1 4-1,0 4-89,-2 2-90,-2 2-90,-1 0 90,0 2-90,-2-2-601,0 2 511,-1-1-90,-1 0-90,1-2-89,-2-2-181,1-1 0,-1-4-13,1-1-256,-1-2-271,0-3-269,0-3 1190,2 4 0,-3-15 0,0 1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54.8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63 10231,'-13'-18'4947,"4"-1"-4497,12 9 0,27-1-360,-5 8 0,22 2-90,-18 4 90,4 1-90,2 1 90,2 1-90,15 2 90,-14-2-90,9 1 0,-20-3 90,-1 0-90,-4-1-90,-3 0-270,-1-1-270,3 0-1619,-5-2 360,0-5-2158,-13 0 4047,-9-4 0,0 5 0,0 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55.9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64 14639,'-10'29'989,"2"-2"-719,7-6-180,1-3 90,3 6-90,1-6-3392,2 0 3392,2 0 0,2-1-90,0-2 90,2 0-90,0-3 89,0 0-89,1-3 180,-1-1-90,4-2 3392,2-5-3392,2-5 90,-4-5 0,-4-5 0,-6 0 90,-2-2-90,0-2 0,-3-1-1,-2-2-179,-2 0 270,-2-1-90,-3-1-90,-2 1-90,-3 1 90,-2 0-90,0 3 90,-1 3-180,0 1 0,0 2-270,1 3-89,0 1-721,0 2 91,-3 2-360,1 4-1710,-1 3-898,8 8 4047,10 0 0,1-2 0,4-4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56.1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4 9781,'26'-4'4948,"-4"6"-3959,-11 11-629,-6 10-90,-5 1 0,-2 3-91,-2-5-89,-1 0 90,-1 3-180,1 1-3572,-1 2 3303,0 0-91,0-1-90,0 1-90,-1-1-269,0-2-181,0 1-179,-1-4-900,-1 0 2583,0-4-514,-1 0 0,5-9 0,0-2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56.3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46 10771,'10'-21'1529,"3"4"-1799,4 11-180,0 4-269,1 4-900,-1 1-270,0 2 1889,1 1 0,-7-3 0,-3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56.4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10591,'22'9'449,"-9"-3"1,-6-4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56.6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4 257 10861,'-4'-11'4767,"4"3"-4317,32-11 0,3 6-91,9-3-661,9 1 572,5-1-91,9 1-3903,5-1 3814,6 1 0,-4 2 63,-1 1-333,-6 2-180,0 0-61,-4 1-29,-1 1-90,-5 0 1,0-1-7,-9 3-264,-4-1-89,-9 3-361,-6-1 2402,-4 2-3661,-3 0 2765,-5 1 1,-7 0 0,-4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59.3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1 14998,'-15'23'2069,"4"1"-1619,11 5 0,0 3-1,2 8 1,2 4-180,0 3 90,2 7-1275,0 0 1094,1 5 1,1 0 0,1-1-90,0 1 0,0-2 0,0 1-90,0-2 90,-2-3-180,4 18-180,-4-20-90,2 14-89,-4-25-3772,-1-3 3411,0-3-89,-2-4 917,1-3-917,-1-5-1530,0-2 2429,-1-1 0,0-9 0,-1-1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0:59.8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24 837 7623,'-7'-24'3148,"2"1"-2429,-1 2-179,3 0 0,1 0-180,1 1-91,4-1 1,3-1-90,4-1 0,7-2 0,3 1 0,9-3-90,5 1 0,7-1-254,5 0 254,4 2-1,5 1 1,7 0-1083,5 1 993,7-1 180,4 2-180,3 2 90,3 1-1262,2 1 1172,1 1 0,3 1 90,-1 1-90,0 1 0,-1 0 45,-25 5 0,-1 0-45,28-3 45,-32 3 0,-2 2-135,13-2 180,-3 0-605,-2 1 515,-4-1 0,-2 0 90,15-4 90,-19 4-90,9-3 90,-23 4-90,-6 0 180,-1 1 247,-4-1-247,-1 2 817,-4-1-818,0 0 1271,-4 1-1271,-1 0 782,11-3-872,-12 3 1,13-1 90,-11 7-90,-1 1 0,0 5 90,-6 4 0,3 4 0,-2 3-1,2 5 181,7 22-270,-6-7 450,12 43-360,-13-28-1,-4-3 1,0 2-736,-2 10 736,1 17 90,-8-24-180,-1-3 89,-3 1-89,-3 2 0,-3 0-428,-2 2 518,-4-4-90,-2-1 89,-5-2-841,-4-3 662,-5-2 90,-5-2-90,-10 0 90,-5-3-166,-10 1 166,12-15 0,-3-1 0,-31 12-481,27-14 0,-2-2 391,-27 7 0,0-4-90,-3 0-45,27-9 0,0-1-135,-25 7 0,29-8 0,3-2-179,-11 3-181,2-1-220,3-1-50,3-1-89,5-1-181,3-1-89,5 0-1170,-12 2 810,15-1 411,-7 2-1760,18-2-1979,1 1 4857,1 1 0,-1 1 0,0 1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05.0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 95 9961,'-26'-11'4408,"3"2"-3149,9 2 360,0 1-1259,11-2-270,11 2 90,8-1-90,10 3 0,-1 2 0,3-2 0,3 1-90,0-1 90,1 1-90,-1-1-90,-2 1-180,-2 0-90,-3 0-90,-2 1-89,-2 0-721,-3 0-1078,2 1 269,-4 3-1529,-6 4 3598,-12 4 0,-2-3 0,-2-2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05.2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62 13919,'33'-5'360,"-3"0"-270,-7 0-90,-1 0-90,4 0-180,-1 0-90,1 1-179,-1 0 539,40-5 0,-28 4 0,30-5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05.7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50 10231,'9'-23'4408,"-1"1"-3599,0 18-179,-2 6-360,2 14 89,-4 2-89,0 2 0,-2-5-90,0 1 0,-1 0 90,1 0 0,-1 6 89,0 0-89,-1 3 270,-1-2 180,0-4-361,-3-3-269,-4-9-180,1-8 90,-1-12-90,7-2 90,3-3 0,3 4 0,1-1 0,3-1-90,3 1 90,0 1 0,3 1 0,0 2-89,2 3 89,-1 2 0,0 2 0,0 3 0,-1 2 0,2 2 0,-2 3-90,1 1 0,-2 3-180,-1 0 0,-2 2-180,-1 2 0,-3-1-179,-1 2-91,-3 0-89,-1 0-181,-1 1 91,-2 0-2699,-3 8 90,0-7 3508,-2 4 0,3-13 0,0-2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55.1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 1 11311,'18'-1'3328,"-3"8"-2879,-9 7 1,-2 4-180,-1 0 0,-1 3 0,0 2-90,-2 3-90,1 0 89,-1 2-89,-1 2 0,-1 1-3392,0 1 3212,-2-1 0,0 0-179,-2-1-1,0-2-180,-2 0 0,0-3-90,-3-1 2673,-4 4-2852,2-8-91,-3 1-179,5-11-2789,0-1 3778,-2-4 0,6-3 0,0-1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06.1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1 337 9242,'2'-28'2608,"1"5"-2248,3 4-90,1 5 0,2 1-90,2-2 0,4 1-91,2 0 1,3 0 0,2 1-90,3 1-90,1 0 0,1 1 1,2 0-91,1 1 0,2-1 90,-2 2-90,2-2 180,-2 2-180,-1-1 180,-2 0 0,-1 1 180,-3 1 360,5-2-181,-9 3 361,3-1-90,-5 2 269,-1 2 1,1 2-271,-6 5-179,-4 7-90,-3 5-180,-4 6-90,-2 5 0,-1-3-1,0 1-178,0-5-181,0 1-180,-2 1-90,0 0-89,-1 0-181,-1 1-89,0-1-181,-1-1-179,-1 0-900,1-2-719,-1-1 2878,0-1 0,5-7 0,0-3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06.3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99 9781,'7'-28'1889,"3"4"-1709,2 9-90,5 2-180,3 3 90,3 4 90,2 3 180,1 3 90,1 2 180,-3 1-181,-1 1 1,-4 0-180,-1-1-180,-2 1-1709,-2 1 1709,-1 2 0,-6-3 0,-2 1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07.0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1 110 15358,'4'-11'2609,"-4"7"-2969,32-14 0,-11 11-180,2 0-89,2 0-91,1 0-179,-1 1-91,-1 1-179,0-1-900,-2 1-809,1-1 2878,-3 1 0,4-3 0,-2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07.4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65 264 10591,'15'-17'2968,"3"5"-2608,-5 11 90,3 5-90,-3 2-1,1 2-89,0 2 0,0 2-90,0 2 0,-2 1 0,-1 2-90,-1 0 90,-1 2-90,-2-1 0,-1 2-1,-3-1 1,-1-1-90,-3 0 90,0 0-90,-3-1 90,0 1-90,-2-2 90,0-2-90,-1-1 90,-1-1 0,0-2 0,-5 1 0,-1-5 0,-4-4-90,0-9 0,5-4 0,1-5 0,6 2 0,-1-4 0,3-1 0,0-1 0,2-2 0,1-1 0,1-2 0,2 0 0,1-3-90,2-2 90,0 0 0,1-1 0,1 1 0,-1 0 0,1 1 0,-2 2-90,0 3 90,-1 2 0,-1 2 0,-2 1-90,-3-2 90,-2 6 0,-3-1-90,-2 9 90,-7 2 0,-4 4-3392,0 2 3392,1 4 0,7 2 0,0 0 0,2 1 0,1 2 0,1 0 0,3 2 3302,1 5-3302,4 3-180,2 0-89,4 0-91,1-7-90,2 1-180,1 1-89,3-3-181,0 1-269,2-3-900,1 0-899,1-2 2968,1-1 0,-8-4 0,-2-1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07.6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 0 13469,'17'5'2969,"-6"5"-2610,-14 5-89,0 3 0,-2-3-90,1 2 0,-1 1 0,0 2-90,0 0-90,-3 12-270,1-8-1079,-6 28 539,5-26 1,-4 15-181,5-20-269,0-2-900,0-1 2159,-3 2 0,5-10 0,-1 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07.8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98 12840,'-1'-32'3328,"0"5"-3868,3 10-629,3 5-990,7 4 0,7 7-629,-2 2 2788,3 2 0,-12-2 0,-1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07.9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9871,'20'9'6297,"2"0"-4858,-9-4-180,2 1-1529,0-1-3507,-3 0-3689,-10 3 7466,-7-1 0,-3-1 0,-1-2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08.9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1524 31 9781,'18'-13'3598,"-11"0"-3508,-13 11-90,-7-1 90,-5 8-90,1 0 90,-4 1-180,-2 2 180,-6 2-180,-3 0 90,-5 2 0,-5 2 0,-4-1-382,-4 3 382,-4-1-634,0 0 634,-2 0 0,-1 0 0,1 0 0,0-1 0,1-1 0,2-1 0,1 0 0,5-1 0,2 0 0,5-1 0,0-1 0,2 0-43,3-1 43,1 0 0,4-1 0,0 0 356,2 0-356,2-1 656,1 0-656,-7 1-90,8-2 90,-5 2 0,10-3 0,2 1 0,1-1-43,-5 2 43,6 0 0,-4 4 0,5-1 0,2 3 0,-1 3 90,1 3 0,1 4 90,1 4 90,0 7 0,3 4 0,0 6-291,2 8 381,1 6-613,1 8 613,2 6-856,0 5 766,0 10 90,0 7-181,1-43 1,0 1 45,1 0 0,-1 1-45,1 0 0,-1 0 0,1 1 0,0-1 0,0 2 0,1-1-46,0-1 1,0 3-830,1 23 0,1 1 785,-1-19 0,0 0 0,1 18 0,0-2-434,0-22 1,0-4 433,-1 1 0,1 0-54,6 47 54,-2-4 0,3-3 0,-3-8 0,2-5-90,0-8 0,0-2-180,1-4 0,0-4-720,6 15 271,-5-23 323,4 8-503,-7-28 1571,1-6-2021,-2-4-1505,0-7 2764,3-3 0,-7-6 0,2-3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09.8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1858 7083,'16'-37'1259,"3"-2"-899,3 0-180,6-2-90,4 1-5750,4 1 5749,9-3-89,5 1 280,9-3-370,5 1 180,6 1-180,4 0 1,5 2 470,5 0-381,-21 11 0,4 0-45,-12 5 0,2 0-601,18-6 0,-1 0 646,-18 8 0,-1 2 0,4-2 0,0 0 468,-8 4 0,1 0-468,3-2 0,0 1 45,-4 2 0,-1 0 0,0 0 0,0 1 0,0-1 0,0 1 36,-1 0 1,0 0-38,-1 1 1,1 0 45,19-6 0,0-1 0,-17 6 0,0 0-90,15-4 0,-2 1 90,19-8-90,-3 3 90,-4 0-90,-9 2 177,-4 2-87,-7 1 90,-4 1 1287,-1 0-1287,-3 0 90,19-6-270,-19 6 180,14-4-180,-20 6 180,-1 2-180,4-1 90,0 2-90,2-1 90,2 2-90,0-1 0,3 2 0,0 0 90,2 0-90,1 0 1377,2 1-1467,1 0 1039,1 1-949,1-1 0,2 1 0,0 0 90,3 1-139,0 0 49,3 1-180,0-1 180,2 1-90,1-1 90,0 1-45,-17 1 0,1 0-45,25-3 45,-12 1 0,-1 0 45,8-1 0,18-3-90,-32 4 90,-4 0 180,13-2-90,-19 2 90,7-2 276,-23 3-186,-3 1-90,-2-1 0,-2 0 89,-2 1-179,-2-1 90,-2 1 256,-3 0-256,0 0 707,-2 1-707,-1 1 32,-2 0-123,4-1 271,0 3-180,4 3 90,-5 3-90,0 6 90,-6 2-90,1 7 0,-1 4-1,1 7 1,-1 6-90,-1 5 90,-1 6-678,-1 4 678,-1 6-90,-2 3 89,0 2-89,-2 1 90,0 3-90,-2-16 0,0 1 0,1 28-558,-1-26 0,0-1 648,0 23-90,1 0 90,1 2-90,1 0-1,1 5 1,-2-23 0,2 1-90,2 39-868,-2-37 0,0 0 958,3 29 0,1-1-1080,0 1 1080,0 0 0,0 0 90,2-1-90,-2-1 0,2-2 90,0 0 0,0-1 90,0-1-90,1 0 90,0-1-91,-1 0 1,0-6-348,-1-1 438,1 1-136,-3-24 1,1 1-45,4 30 0,-4-32 0,0-1 0,2 18 0,1-2 180,-1 0-816,0-4 636,-1 0 0,-1-2 794,-1 0-794,-1-1 0,-2-1 645,-1-4-645,-3-3 0,-1-3 0,-3-1 0,0 0 575,-2-1-575,-8 21-90,1-17 1449,-7 16-1359,1-23-90,0-5 0,-1-2 856,-1-4-856,-1-2 0,-1-3 0,-1-1 568,-1-2-658,0-2-3609,-11 6 3159,8-10-179,-8 5 114,11-11-3263,-30 7 720,16-8-2069,-23 4 5217,22-11 0,-6-1 0,-3-2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10.6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0 10051,'-22'11'2789,"4"1"-2250,13 14 1,4 2 90,1 5 629,7 34-629,0-9-761,7 27 671,0-13-868,2 5 778,2 6 0,1 3-1,2 0-89,-1 0 0,1 0 0,-1-1 89,1-3-179,-2-1 90,0-2-90,-8-29 0,0 0 0,6 25-1,2 14-89,-7-30-364,-1-3 274,-1-5 90,-2-3-180,0-5 90,-2-4-90,0-3 90,-1-6-90,-1-4 515,0-2-515,0-3 0,2 4 90,0-7 1026,3 1-1026,1-10 360,3-2-360,3-4-180,4-3 0,5-4 1,6-5-1,9-5-90,6-6 90,10-6-1076,-12 4 1,2-1 985,30-15 45,-26 12 0,1 2-314,22-10 89,2 2-645,-1 2-164,19-2 449,-23 9-803,12-1 713,-32 12-89,-4 2-1,-8 3-252,-4 2 72,-5 3 1652,-4 1-2821,-5 2 2403,-2 1 0,-10-1 1,-1 1-1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55.4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10 11041,'12'-10'6386,"-4"12"-5756,-4 16-1,-3 8-179,-1-2 0,0 4-90,0 5-180,-1 2-1,1 2 1,0 1 0,-1 1-90,0 1-90,-1 0 0,1-1-550,-2-1 191,1 0-91,-2-2-90,1-2-179,-1-2-1,0-3 0,0-2 91,1-4-1,-1-2 1,0-2-441,1-3 1070,-2 1 0,3-9 0,-1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10.9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309 21 13110,'-27'-13'3777,"4"5"-2967,3 20-180,5 3-91,-3 4 1,0 4-180,0 4-90,1 4-1,0 2-89,1 3 0,2 2-305,0 1 215,2 2-90,1 2-90,1 0-540,-1 19 1,4-14-181,-1 12-89,4-22-91,0-2-359,1-2-180,-1-1-1080,0-3-1348,0-2 3957,0-6 0,1-9 0,1-5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11.1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 11311,'0'-32'6386,"10"13"-5667,-1 17-89,10 13 180,-2 4-91,4 5-89,7 4 0,4 4-91,4 4-89,2 1-439,1 2 349,0 1 0,0 1-91,0 0 1,0 0-90,-2 1 90,0-2-180,-3-1 0,-2-1-180,-2-4-239,-4 0-211,-3-6-90,-3-1-899,4 3 630,-7-7-181,3 3 347,-9-9-526,-2-2-3626,-1-1 4885,-1 0 0,-3-4 0,-1-2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15.9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57 9512,'20'-20'1439,"0"0"-2429,-10 11-1618,4 1 2608,-2 10 0,-4-1 0,-2 4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16.3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0 115 8702,'1'-34'3058,"0"4"-3238,1 6-989,0 5-810,4 11 900,2 9 1079,0 9 0,-3-1 0,-3-4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16.5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25 8882,'31'-9'1979,"-5"1"-1709,-12 3-990,1 2-2338,-1 4 3058,-4 6 0,-4-2 0,-5 2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18.3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6363,'30'13'900,"0"1"-6381,0 0 5661,0 2-90,-1 1 1409,-1 2-1409,-1 1-90,-1 1-180,-1 1 180,-1 1-180,-2 1-1499,-2-1 1140,-1 0 179,-2 0 360,0-2 0,0 3 0,-1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18.8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9691,'26'9'270,"1"-2"-180,-1-7-90,4 0 0,2-1-90,3 1-90,-1 0-179,1 0-91,-1 1-630,0 2 541,-2 0 539,-1 2 0,1 1 0,0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18.9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28 10321,'-31'-5'2789,"16"-2"-2700,17 2-178,16-2-91,2 5-90,4 1-90,3 0-180,3 2-179,2 0-91,1 2-629,1 0 0,0 1 1439,-1 0 0,5 0 0,-1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20.2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1491 102 9961,'18'-25'1170,"-5"-1"-1080,-14 12-90,-6-3 0,-5 8 90,-5 2-180,-3 5 180,-4 1-180,-6 1 180,-7 3-180,-8 3-613,-7 1 613,-5 3 180,-4 1-90,-2 0 0,-2 2-3129,-31 6 3129,22-4 0,-21 3-330,31-5 330,-21 3 0,23-4 0,-31 8 0,45-10 0,-23 7 0,35-7 0,-9 3 0,18-3 0,2 0-90,0 2 592,3 3-502,0 1 0,2 3 3215,1 5-3395,-9 39 180,9-14 0,-5 33-398,14-22 398,2 5 0,2 7-45,3-11 0,1 4-751,1-16 1,1 2 840,0 20 0,1 0 0,0-19 0,2-2 0,0 1 0,0 1 45,1 1 0,1 0 0,-1 0 0,0 1 89,2 1 1,-1 0-45,0 0 0,0 1 0,0 0 0,0 0-45,0 0 0,0 0 90,-1-2 0,1 4-763,0 8 1,0 9 0,0-6 762,0-2 0,-1 2 0,1 16 0,1 9 0,-2-11-727,-1-19 1,-1-3 681,1 20 0,0-1 0,-1-24 0,0-2 89,1 23 1,1 0-135,-1-21 0,0 3 120,4 14 0,1 9 0,0-9-165,-1-16 0,1-2 45,5 31 0,1-3 146,7-3-146,-5-27 0,4 0-45,4-2 0,1-1-435,0-3 0,1-1 300,30 27-90,-13-36 1056,5-3-1236,5-7-180,3-3 90,3-6-179,2-4-1,1-4-179,0-4-91,-1-5-1259,-2-4-719,-2-4 2878,-3-7 0,-4-7 0,-1-4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20.7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1473 6993,'6'-54'1439,"3"0"-1169,9-3-503,10-2 593,12-2-2412,14-1 2142,20-4 45,-32 33 0,4 1-90,6-2 0,2 2 45,4 0 0,3 1-650,2 1 1,3 0 604,3 2 0,2 1 44,0 1 1,8 0-68,-8 4 1,10-1 0,2 1-1,-8 1-598,-4 2 0,-6 2 1,6-2 597,8-1 1,7-1-1,0 0 1,-9 2-657,18-2 0,-7 2 679,5-1 0,-1 1-90,1 0 0,0-1 90,0 2 0,-1-1-45,0 2 0,0-1 0,-1 1 0,0 1 0,-3 0 0,0 1 0,-4 0 0,-1 1 0,-2 1 0,-3 0 0,-7 2 0,-2 1-272,-3 0 0,-2 0 317,-7 2 0,0 0-45,-3 0 0,0 1 145,-2 0 1,0 0-56,45-6-306,-5 1 216,-11 2 0,-6 0 840,-9 1-840,-5 2 1430,-8 1-1340,-7 0 737,-8 2-827,-6 2 90,-2 2-90,-4 2 3027,0 2-2847,-1 4 0,3 5 0,-2 7-90,2 8 270,10 30-270,-8 0-68,8 28 67,-14-7-994,0 8 995,-3 7-45,-10-44 0,-1 1 0,0 2 0,0 0 45,1 2 0,-1 1-887,2 6 0,-1 1 887,1 3 0,1 1 0,0 5 0,1 2-45,-1-1 0,1 1 44,-1-2 1,1 3 30,-2-6 0,1 4 0,-1-4-30,2 12 0,0 0-60,-2-12 0,0 3 0,-1-5 60,-1 1 0,0-2 0,2 27 0,-1-1-780,-3-24 0,-1-2 780,2 22 0,-1-2-45,-4-27 0,-1-1-565,-1 23 1,-2 1 564,0-22 0,-2 2 15,-1 3 0,-2 6 0,1-7-418,-2-6 1,0-3 401,-3 17 1,-1-2 347,-9 21-392,-3-4-272,-7-5 272,-6-6 90,-8-4 667,-8-4-757,-12-6 0,24-30 0,-4-1 389,-3-2 0,-4-2-434,-8 1 0,-2-1 0,-6-2 0,-2-2-45,-6 0 0,-2-2-473,-7-1 1,-1-1 472,-6-1 0,-2 0 0,-2-2 0,-7 0-90,29-6 0,-5 1 1,-2-1-1,4 0 30,-5 0 0,4 0 0,-8 0-102,6-1 0,-8 1 0,-3 0 1,2-1-1,9 0-141,-7 1 1,7-2-1,-7 1-111,7 0 0,-8 1 1,-3 0-1,3-1 0,9 0-122,-7 1 0,8-2 0,-4 2 626,7-2 0,-4 2 0,-1-1 0,1 0 0,-20 2 0,0 0 0,-1 0 0,20-2 0,0 0 0,0 0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55.8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49 10681,'23'-26'4048,"-3"4"-3958,-14 22 179,-4 3 91,-3 11-180,-3 6 0,1-2-90,1 5 90,0-4-90,2 1 0,2 0-90,0 3 90,2-1 0,0 0 0,2-1 0,1-1-1,0-1 91,1-2 0,0-2 0,0-2-90,0-2 90,2-3 0,3-1-180,3-7 90,-1-3 0,-1-7-90,-4-2 270,4-20-90,-7 10-1,3-33-89,-10 30-90,-1-14 0,-2 20-90,-1 0-179,-2 2-91,0 2-90,-2 2 0,1 2-179,-2 1 89,0 2-989,-2 1-270,-3 1-1079,-1 3 2878,-3 1 0,8 3 0,4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25.5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227 118 9691,'1'-28'3508,"-1"2"-2518,-2 7-450,-1 0-450,-6 9-1,0 5 1,-7 12 0,-1 6 0,-2 6 0,-3 5 0,-1 4 0,1 1-90,2 3 90,2 0-90,2 2 90,3-1-90,4 1 90,2 10-90,4-8 0,3 9 0,5-14-90,3-1 0,2-2 0,6 0-90,2-3-90,4-1 1,4-4-91,0-3-90,1-3-629,11-3 449,-9-5 90,9-3-89,-11-7-1,0-3 90,-1-4 91,0-4 89,-1-4 90,0-3 180,-3-3 270,5-13 0,-9 7 360,2-7-1,-9 12 181,1-6-450,-4 8-1,1-3-89,-4 11 0,0 3 270,0-2-270,5 12 90,-2 6 180,6 23-271,-7-3 1,2 9-90,-4-13 90,0 1-90,-1 0 0,0 0 0,0-2 0,-1 0 0,-1-1 270,2 3 179,-2-1 1,0 3-360,-7-8-90,-3-9 0,-4-6-90,0-8-90,2-4 0,-1-5-90,1-4 0,0-5-90,-2-22 180,5 11-90,2-16 91,5 13-91,3 1 90,4-1 0,3 1-207,2 2 207,2 4 90,2 4-90,1 4 0,14-5 180,-12 15-90,16-4 0,-17 21 0,1 7 90,-8 9-90,-7 1 0,-8 4 0,-4-4 207,-4 3-207,-2 1 90,-15 13-90,6-9 0,-10 9-180,11-14-90,1 0-90,2-3-89,2-2-91,2-1 0,2-2 0,1-2-719,3 0-1619,0 1 2878,10-3 0,-3-2 0,8-4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25.5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59 6813,'30'-11'1619,"-1"0"-1259,1 1-90,0 1 0,0 2-270,0 1-90,-2 3-270,-1 2-180,-2 2 540,12 10 0,-20-6 0,6 4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25.7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0 120 10501,'7'2'2339,"-4"1"-2249,38-23-90,-14 8-90,0 0-180,2 1-90,-1 0 0,0 0-269,-1 2-1,-3 1-270,-2 0-359,-3 2 180,-2 0 1079,-2 1 0,-8 2 0,-2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26.0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1 11131,'-15'13'2698,"2"4"-1978,13 6-1,0 7-89,2 7 0,3 11-91,2 7-1040,3 6 861,3 2 0,3 7-180,3 3-45,-3-17 0,2 1-135,10 31 0,-8-31 0,0-1-270,9 22 0,1 0-180,1-2-1016,-1 0 836,-1-4 0,-2-6-521,-1-5-647,4 12 898,-8-24-179,2 9-630,-11-31 1709,-4-7 0,-5-9 0,-1-6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1:26.6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1432 7173,'-10'-41'2159,"2"0"-1710,2 3-89,4 0 0,6 1-90,6-4-776,7-1 686,10-3 90,11-1-892,9 0 802,11 0-2622,8 1 2622,8 2-90,8 2-651,5 2 605,-41 20 1,0 0 45,2 1 0,2 0-512,4-1 1,3 1 466,1 0 0,1 0-45,6 0 0,0 0 45,1 0 0,-1 2-45,-3 0 0,0 2 0,3-1 0,0 0 0,-8 2 0,1 1 0,8-2 0,0 0 0,-8 3 0,1-1 0,1 0 0,4 0-45,18-4 0,0 1 45,-20 3 0,0 0 0,18-3 0,-2 0-45,-24 4 0,-4 1-109,0-1 1,0 1 153,46-11 0,-3 1 1795,-5 0-1795,-29 7 0,0-1 0,24-6 100,-18 5 0,0-1-10,1-1-90,19-4 90,-9 2 0,-21 5-90,13-4 90,-28 7 0,-5 2 0,-2 0 1342,-4 1-1342,0 0 1280,-3 1-1190,22-1-90,-17 3-1,16-1 1,-21 7 0,14 3 0,-9 1 448,12 5-538,-13 0 90,1 2 0,0 2 0,13 10-90,-12-3 89,9 8-89,-14-4 90,-2 0-90,-2 4 90,-2 2 0,-1 4 0,-2 4 936,-3 0-846,0 8-90,-3 0-144,-1 1 233,-2 5-711,0 21 712,-3-15 0,-1 18 0,-2-25-284,-3 2 284,0 4-90,-2 1-703,0 4 702,-1-1 1,0-1 90,-3 0-90,-1-2 90,-9 25-90,-1-21 0,-10 16-90,-3-24 90,-9-1-90,-11-2-598,-12-2 598,-12-5-517,28-21 0,-3-2 472,-5 0 0,-2-1-45,-7 1 0,-3-1-45,-2-1 0,-5 0-45,0-3 0,-5 0 1,3 0-1,-13 2 0,-3 0-23,17-5 1,-7 2 0,0 0-1,8-2-112,-16 3 1,1-1-76,-2 1 0,-6 1 0,8-1-810,14-3 0,4-1 840,-19 4 0,3 0-135,31-6 1,2 0-1046,3-1 0,-3 1 1540,-16 4 0,0 0 0,11-3 0,-1 0 0,-14 3 0,0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4:15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 24575,'1'-1'0,"0"2"0,0-1 0,0 2 0,-1-1 0,1 1 0,0 1 0,6-1 0,-3-1 0,15-1 0,-15 0 0,13 0 0,-12-1 0,5-1 0,-5 1 0,4 0 0,-6 0 0,4-2 0,-3 1 0,8 0 0,-4 1 0,12 1 0,-13 0 0,5 0 0,-7-1 0,0 1 0,0-1 0,-1 1 0,-3 1 0,0-2 0,-2-1 0,-2 1 0,2 0 0,-2 2 0,3-1 0,-4 0 0,3 0 0,-6 0 0,4-1 0,-2 1 0,4-1 0,0 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4:16.3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24575,'5'1'0,"-3"0"0,5-1 0,-2 1 0,9 2 0,-6-2 0,7 3 0,-12-4 0,7 2 0,-5-1 0,5 0 0,-3 0 0,2 0 0,-7-1 0,9 0 0,-9 0 0,8-1 0,-8 1 0,5-1 0,-4 1 0,5 1 0,-5-1 0,3 0 0,-5 0 0,3-1 0,-2 1 0,1-1 0,-2 0 0,-1 0 0,-1 2 0,-2-1 0,1 0 0,0-1 0,1 1 0,0 0 0,0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4:48.4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2663 502 13269,'-10'0'0,"4"0"4533,0 0-4533,3 0 1963,-10 0-1963,2 0 1085,-30 0-1085,25 0 0,-30 0 0,34 0 0,-13 0 3725,13 0-3725,-18 0 0,15 0 0,-25 0 0,24 0 0,-25 0 0,25 0 0,-26 0 0,28 0 0,-36 0 0,36 0 0,-33 0 0,38 0 0,-40 0 0,40 0 0,-31 0 0,13 0 0,-11 0 0,-4 0 0,5 0 0,4 0 0,3 0 0,-9 3 0,8-1 0,-8 4 0,8-2 0,-9 5 0,10-3 0,-1 3 0,11-4 0,-14 4 0,9-3 0,-13 3 0,17-4 0,-6 4 0,10-4 0,-19 7 0,16-6 0,-14 7 0,18-8 0,-15 8 0,19-8 0,-20 7 0,20-7 0,-17 11 0,19-10 0,-20 11 0,20-13 0,-17 10 0,16-8 0,-8 4 0,2 1 0,0 0 0,0 0 0,-12 11 0,7-5 0,-3 5 0,11-9 0,-5 4 0,1-2 0,-10 13 0,7-7 0,-3 8 0,5-6 0,-10 15 0,6-9 0,-10 26 0,9-18 0,-13 30-3296,14-26 3296,-19 28 0,18-30-246,-10 16 246,19-29 0,-10 24 0,14-28 0,-20 36 0,19-37 0,-19 34 0,20-36 0,-29 52 0,28-49 0,-24 47 0,22-37 0,-7 17 0,-2 4 0,-7 5 0,4 2 0,-1-5 0,13-13 0,2-6 0,2-5 0,1-6 0,-17 47 0,15-41 3249,-12 36-3249,15-39 0,1-5 0,-2 14 0,4-11 0,-4 8 0,3-12 0,0 13 0,3-14 293,0 12-293,2-16 0,-2 28 0,1-25 0,2 20 0,0-28 0,0 29 0,0-26 0,0 32 0,0-37 0,0 21 0,0-11 0,0 14 0,5 2 0,1-1 0,6 0 0,0-5 0,0-1 0,-1-2 0,5 12 0,-1-6 0,5 8 0,-4-9 0,5 11 0,-5-9 0,12 14 0,4 8 0,-5-12 0,10 17 0,-18-30 0,15 17 0,-14-21 0,15 21 0,-17-22 0,8 8 0,-14-20 0,18 9 0,-17-13 0,40 31 0,-35-27 0,25 18 0,-33-24 0,37 15 0,-33-16 0,50 19 0,-36-17 0,22 5 0,2-4 0,3 0 0,4-2 0,-5-1 0,-12-1 0,-7-1 0,8 0 0,-8 0 0,17 1 0,-11-1 0,13-2 0,-14-1 0,15-2 0,-16 0 0,24 0 0,-24 0 0,26 0 0,-28 0 0,28 0 0,-29 0 0,33-4-547,-36 2 547,40-10 0,-44 7 0,47-12 0,-50 11-2291,61-12 2291,-62 12 0,24-4 0,0 1 0,-27 4 0,27-4 0,5-2-673,-6-1 673,43-9 0,-19 1 0,-4 1 0,1 0 0,-9 1 0,15-5 0,-10 2-1045,-15 4 0,1 0 1045,40-13 0,-36 10 0,1 0 0,36-13 0,-40 15 0,0 0 0,26-9 0,7 0 0,-30 9 0,26-13 0,-26 10 0,-2 1 0,2 1 0,11-5 0,11-1 0,2 0 0,14-6 0,-7 4 0,-1 1 0,0-1 0,-31 13 0,-4 1 0,-4 1 0,5-2 0,-1-1 0,-6 3 0,21-9 0,-1 1 0,-23 6 0,23-5 0,-1 1 0,-30 9 0,28-7 0,3-1 0,-13 3 0,42-13 0,-44 14 0,-1-1 0,23-7 0,22-5 0,-5 0 0,-21 5 0,17-4 0,-23 9 0,-12 3 0,9-3 0,-14 3 812,0-2-812,-16 5 0,10-5 0,-11 5-657,17-9 657,-18 7 0,10-3 0,-15 7 0,12-7 0,-17 7 596,14-10-596,-16 10 0,9-9 0,-13 9 0,7-9 0,-10 10 2685,15-19-2685,-13 16 1308,8-18-1308,-13 22 0,11-32 0,-10 27 857,11-43-857,-9 16 0,-2-16 0,-1 1 0,-4 7 0,0 5 0,0-10 0,0 8 0,-5-14 0,-1 12-410,-14-18 410,4 15 0,-16-20 0,10 22 0,-15-20 0,14 24 0,-18-25 0,16 27 0,-23-20 0,20 26 0,-31-25-3974,27 28 3974,-34-32 0,34 33-968,-40-24 968,41 30 0,-10-5 0,0-1 0,12 8 0,-32-20 0,-3-2 0,17 13 0,-26-16 0,1 1 0,31 20 0,-28-19 0,2 1 0,36 24-528,-18-13 0,-16-10 0,6 6 528,17 10 0,-1 1 0,-37-24 0,-7-4 0,25 19 0,0 0 0,5 4 0,2-1 0,2 2 0,-17-8 0,1 1 0,24 11 0,2 2 0,-36-20 0,22 13 0,-2 1 0,14 6 0,0 1 0,-6 0 0,0 1 0,-25-11 0,9 9 0,23 9 0,-3 2 0,14 4 0,-25-6 0,23 8 0,7 3 0,15 2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4:12.4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24575,'2'1'0,"1"1"0,-3-2 0,2 1 0,-1-1 0,6 2 0,0 1 0,3 0 0,10 5 0,-11-5 0,28 2 0,-27-4 0,21-1 0,-20 0 0,14 3 0,-11-2 0,14 1 0,-20-1 0,11-1 0,-11 0 0,4 0 0,-4 0 0,-4 1 0,-3-1 0,-2 1 0,0-1 0,0 0 0,-1 1 0,1-1 0,-1 1 0,2-1 0,-1 1 0,1-1 0,0 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4:13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24575,'3'0'0,"-1"0"0,2 1 0,-3 0 0,1-1 0,1 0 0,0-1 0,8 3 0,-5-1 0,6 0 0,-7-1 0,16 4 0,-16-3 0,45 4 0,-16 1 0,8-4 0,-6 4 0,-31-7 0,19 0 0,-7 1 0,10 2 0,-10-1 0,1 3 0,-13-4 0,4 2 0,-6-2 0,-1 1 0,-1-1 0,-1 2 0,0-2 0,-3 1 0,2-1 0,-6 2 0,6 3 0,-3-1 0,4 0 0,0-3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56.1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 7443,'23'-1'5667,"0"1"-5128,-5 1-89,-4 5-180,-5 5-90,-6 7 0,-2-1-1,0 4 1,0-5 0,0 1 0,1 1-90,0 1 0,1 0 0,0 1 0,2 0 0,1-1 90,0 0-90,1-2 90,0-2 0,0 0-1,0-3 91,0-2-90,5 0 0,0-4-180,5-4 90,-4-6-90,-1-4 0,-3-3 0,-2-1 90,0-3-90,-1-3 0,-1 0 0,-1 0 0,-2-1 0,-1 1 0,-2 0-90,-1-1-90,-2 1-90,-1-1 0,-1 2-89,-2 1-1,-1 1-90,-1 2-180,0 0 1,-1 3-91,-1 1-179,1 1-91,-1 2-3327,-1 1 4317,-3-1 0,8 4 0,-1-1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7:04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 24575,'4'-2'0,"0"1"0,-3 1 0,5 0 0,-5 0 0,24 0 0,-6 0 0,9 0 0,-4 2 0,-17-1 0,11 3 0,-15-4 0,13 4 0,-10-2 0,6 1 0,-5-2 0,-1-1 0,-4 0 0,1 1 0,-2 0 0,0 0 0,-1 0 0,-2 0 0,1-1 0,-2 0 0,3 0 0,-2 0 0,0 0 0,-1 1 0,2-1 0,-3 4 0,3-3 0,-1 2 0,2-3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4:47:05.1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24575,'2'2'0,"4"-2"0,-3 1 0,4 1 0,-4-1 0,11 3 0,-1-3 0,4 0 0,0 2 0,-12-2 0,11 3 0,-13-3 0,18 2 0,-11-1 0,18 3 0,-12-2 0,33 3 0,-33-4 0,35 1 0,-28 0 0,14-1 0,-14 0 0,4 2 0,-18-3 0,12 2 0,-10-3 0,3-1 0,-4 0 0,-5 1 0,-4 0 0,0-1 0,-1 1 0,1-1 0,-1 1 0,2 0 0,0 1 0,0-1 0,-1 1 0,0 0 0,-1-1 0,-1 1 0,0-1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56.3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131 5 9242,'25'-5'3778,"-7"5"-2969,-8 9-359,-8 9-180,-4 0 89,-2 4-179,-2-3 90,0 1-180,-1 3 90,-1 0-90,0 3 0,-2 0 0,1 0-90,0 1-270,-2-1 90,1-1-270,-1 0-89,0-2-181,0-1-269,0-2-91,1-2-809,-1-1-539,1-3 2428,-1-1 0,6-7 0,0-1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56.5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84 10141,'-3'-32'3148,"-1"4"-4137,4 12-450,5 9-180,3 7-270,2 7 1889,1 3 0,-6-5 0,-1-1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56.6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9961,'22'17'3418,"2"-1"-2158,-13-10-451,9 3-359,-4-2-540,3 0-720,-3 1-3417,-2-1 4227,-4 4 0,-4-6 0,-4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06.3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10321,'15'25'1259,"-2"-3"-899,-7-7-90,1 1 90,1 3-180,-1 0 0,1 1 0,-2 1-1,1-1 1,-2 2-90,0-2 0,-1 0 90,-1-2 90,-1-1 0,-1 6 90,-2-1 89,-1 3 1,-3-4 360,-2-5-1,-2-4-629,2-11 0,3-5-180,7-10 90,5 0-90,4-3 90,0 4-90,3-2 0,2 0 0,2 0 0,2-1 0,0 0-3302,2 1 3212,0 1-334,-1 1 154,-1 1-355,0 1 85,-4 2-179,0 1-181,-1 1-89,-2 2 711,0 1 278,5 0 0,-10 3 0,2-1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56.9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1 8972,'-28'0'4857,"3"0"-2518,4 0 179,-1 0-2068,16 4-90,4 0-90,22 4 0,10 0-1,10 2-179,9 3 90,7 1-873,4 2 872,8 1-1217,2 0 1038,7 0-90,-5-1-90,0-3-90,-6-1-776,0-2 596,-2-1-179,-2-1-91,-4-1 1,-7-1-91,-5-1-359,-9-1-1,-6-2-179,-4 0 1509,-7 0 0,-9-1 1,-4-1-1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57.1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217 14 7892,'-52'-3'3508,"5"-1"-2608,9 1-1,8 1 541,4 1 359,4 0-1260,21 5-89,4 1 90,25 4-91,5-1-89,11 3-594,7 1 594,7 2-90,3-1-90,3 1-827,1-2 827,1 0 0,-1 0-91,-2-1-89,-3-2-495,-7 0 495,-5-2-180,-8-1-180,-4 0-180,-7-2 339,-4 0-1239,-3-1-1770,-1 0-2637,-16 1 5965,-13-2 0,-15-3 0,-11-2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33.4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26 6453,'24'-4'2249,"-2"0"-1619,-9 0 629,-2-2 1619,0-1-2428,-6 10 0,-3 5-90,-4 9-91,-3 2 1,3-2 90,-1 2-90,1 1-90,0 2 0,1 0 0,1 2-90,2-1 0,1 2-1,2 1 1,1 0 0,2 0 0,1 1-90,1-3 90,1 0-90,0-4 90,0 0-90,1-5 90,1 0-90,0-4 0,0-2 0,1-3 90,7-5-90,-5-3 0,7-6 0,-5-3 0,1-3 0,0-4 0,1-2 0,-1-1 180,-1-1 0,0 0 270,-2 1-91,0 0 1,-2 3 0,-2 2-180,-1 2 0,-2 2-90,-1 2 90,2-2 0,0 9-90,-1 5-90,-1 14 0,-4 3 89,-2 4-89,-2-2 0,0 2 0,-1 2-179,0 3-1,-2 2-270,0 1 0,-1 1-269,-1-1 89,0 0-180,-1-1 1,-1 0-181,1-4-89,0-1-270,0-3-810,0-2 2159,1-2 0,2-8 0,1-4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33.9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649 47 7263,'-31'-15'2339,"1"2"-1800,-3 3 1,1 4 0,-2 3-91,0 5 91,-2 4-180,-3 6 90,-2 5-181,0 6-1220,1 5 1221,2 5 90,3 4-238,2 4 237,3 4-89,3 1 0,3 4 90,4 1-90,2 3 0,5 2 89,2 2-89,5 0 0,4 3 90,2-1-2129,5 2 2039,2-2 0,3-1-526,3-1 526,2-2-91,3-1 1,2-3 0,3-2-1632,3-3 1541,2-4 1,4-2 74,3-5-74,3-3-90,3-4 1268,3-5-1268,2-2 90,2-7-90,-1-3 0,1-5 0,-2-4 90,1-5-90,3-4 90,1-4-90,1-5 90,0-4 0,-2-3 0,-3-3 0,-1-4-90,-3-3 89,-3-2 1,-2-4 0,-2-2-90,-3-2 90,-2-3-90,-3-2 0,-3-2 90,-3-1-1804,1-27 1714,-9 17 90,-1-18 1580,-10 25-1760,-5-1 0,-5-1-180,-5-2-90,-7 0-179,-8-2-91,-8-1-730,-9 0 551,-8 4-181,-7 4-449,-7 6-1529,-7 6-3330,-4 5 6298,-3 6 0,32 15 0,-1 1 0,-2 1 0,0-1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58.7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 15448,'36'-3'630,"-1"2"-450,-1 8-90,2 2-180,7 2-270,1 2-719,17 6-1260,-5 1 2339,9 5 0,-31-11 0,-11-3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58.9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 8882,'-23'12'3418,"10"1"-3058,13-1 0,9 0-91,5-1-89,5 0 0,5 3 0,4 0-90,4 2 0,2-2-90,1 1-90,0-2-90,-2-1-90,0-2-179,-4-2-1,0-1-90,-2-1-90,-1-3-179,-3-1-720,-1-1-180,0-1 1709,-2-2 0,-8 0 0,-2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59.5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 53 9691,'14'-21'4498,"-1"1"-1890,-5 8-2158,-5 18 0,-2-2 0,-5 17-91,-1-4-89,0 2 0,0 2 0,-1 1-90,0 1 0,1 3-90,-1 0 0,0 2 90,-1 10-90,1-11-180,-3 19-270,4-20-180,-1 7-180,2-11-1078,-2 7 718,1-8 1,-1 4-2609,2-10 3688,-2 2 0,4-9 0,-1 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6:00.2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347 60 9152,'-17'-24'2159,"1"4"-1620,4 14 1,-2 1-90,-1 2-1,-3 2-89,-1 2-90,-1 2 0,-2 4 90,-1 3-90,0 3-1,1 3 181,-8 13-270,8-6-90,-4 11 90,11-9-90,3 1 90,2 2 180,2 25-271,6-17 1,2 19 90,7-25 90,1-1-90,3-2 180,1-1-90,4-3 89,0-1-89,3-5-90,2-2 90,0-3-90,1-4 0,1-4-90,0-4 90,3-3 0,25-20-90,-17 5-90,18-16 0,-28 10 90,-3-2-90,-3 1 0,-4-1-180,-3 0-90,-4 1-180,-3 2-180,-5 1-359,-3 3 89,-5-2-359,-5 2-360,-7 0-989,-6 2 2608,-27-7 0,7 7 0,-19-4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6:02.6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11490,'6'8'2429,"-5"-7"-2159,10 37-90,-8-16 0,1 4-90,0 3 90,-1 2-91,0 3 91,-1 1 0,-1 2 0,1 22 0,-1-13-180,0 17 270,1 0-1571,0-13 1391,0 13-90,1-17 111,1-2-111,0 0 90,1-1-90,2-1 90,0 0-90,2-1-2848,1-1 2848,1-1 0,2-1-803,2-2 893,2 0 503,1-2-593,13 11 90,-5-11-90,9 8 199,-9-16-199,2-1 0,2-3 0,2-1 0,2-2 2932,6-2-2932,2-1 0,29 4 648,-13-6-558,22 3-180,-18-8 90,3 0 0,3 0 0,8-1 0,3 1 0,-17-2 0,1-1-1255,36 5 1255,-35-4 0,3 0-748,4 0 1,-2 0 747,-14-1 0,1 0 0,17 2 0,1 0 0,-21-3 0,-1 1 0,2-1 0,-1 1-45,2 0 1,0-1 44,1 1 0,0-1 0,0 2 0,1-1 0,1 0 0,0-1 0,1 2 0,0 0 0,0-1 0,0 1 0,0 0 0,1 0 0,-2 0 0,1 0-45,-2 0 0,3 1 45,23 3 0,1 1 0,-21-3 0,1 1-930,19 2 0,-2 0 930,-24-2 0,-3-1 0,1 0 0,-1 0-72,0 1 0,-1-1 72,-1 0 0,0 1 0,-1-1 0,-1 1-150,0-1 0,-1 1 60,49 8 90,-3 0 0,0-2 0,-29-5 0,0 0 0,-16-4 0,0 0 0,15 2 0,-2-1-90,18 1 90,-2-3 412,-6-1-412,-1-1 0,1-3 0,-1 0-90,1-1 90,1-1-90,1 0 90,0-2 1334,1 0-1379,-22 1 0,0-1 135,29-1-135,-30 1 0,-1-1 135,19-1-90,-3-2 0,-3 1 0,-4-2 0,-3 0-90,-2-1 711,-4-1-621,15-3 90,-18 0 0,1-1-90,20-4 0,16-9 1091,-52 13-1091,-1-1 0,0 0 0,-1-1 1093,1-1-1183,14-9 90,-9 5 42,13-7-42,-16 10-90,2-1 180,-1 2-270,0 2 180,0 1-394,1 0 394,0 3 0,0 0 415,0 1-505,0 1 90,-2 0-90,13-3 0,-12 4 90,9-4-89,-14 3 89,-1-1 0,2 0-90,15-7 90,-11 3-180,13-6 180,-16 5-90,1-2 90,0 0-180,20-13 90,-13 5-299,15-9 389,-17 9-90,30-22 90,-28 16 0,10-8 0,-2-1 0,-12 8-45,5-8 0,0 1 45,-14 9 0,41-41 0,-42 43 456,28-25-456,-22 27 144,0 0-144,-1 4-180,11-5 180,-16 10-90,16-8 517,-20 12-517,21-11 90,-16 8-90,16-7 180,-21 11-180,-1 1 90,-1 0 0,7-5 0,1 0-90,-1 0 180,-3 0-180,1-1 90,0 0 0,2-2 0,-4 4-90,-7 4 180,-1 1-180,1-1 180,0 1-180,-1 0 180,1-1-180,-1 1 180,0-1-180,-1 0 180,1 0-180,-1-1 180,0 0-90,0 0 0,-1 0 0,-1-1 90,-1 1-180,-1-1 180,-1 0-180,0 1 180,-2-1-90,3-4 0,-4 3 0,2-3 0,-1 1 0,-1 0 90,0-3-180,0 4 90,-2 0 0,-7 3 0,-6 3 90,-11 3-180,1 5 180,-4 1-90,2 1 90,0 1-90,-3 0 180,1-1-180,-2 2 90,0-2 0,0 2 0,0-1 0,0 1 0,1-1 0,0 0-90,2-1 90,1 1-90,2-1 90,1 0-1,-2 1 1,0-1 450,-2 1 180,1-1-720,17-2-90,7 1 90,13-2 0,4 2 0,-4 1-90,2 1 90,0 0 0,1 2 0,-2-1-90,0 0 90,-3 1 0,-1 0-90,5 3 180,-6-1-180,4 2 90,-7-1 0,0 0 0,-1 1 0,3 3 0,0 2 0,2 5 0,-4-3 0,-1 0 0,-3-3-90,0 0-180,1 2-360,5 9 271,-3-5-271,3 7-269,-3-8-2160,3 9 451,-3-7 2608,3 5 0,-8-15 0,0-2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6:05.3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16 6993,'26'-3'1349,"3"1"-1169,6-1 90,5 1-2349,6 0 2259,2 0 192,1 1-912,20 2-359,-18 0 1046,11 2-147,-25 1 0,-1-1 0,-1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06.5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33 11221,'9'-25'7375,"-5"17"-7195,-8 36 0,0-1 0,-4 21-90,4-21 90,0 1-90,0 2-90,0 0-90,0 0-180,0-1-90,2-1-269,-2-2-1,1-1-359,-1-1-91,1-1-89,-1-2-270,1-2-4048,-1-3 5487,-2 1 0,3-9 0,-1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6:05.4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 10231,'25'-9'900,"1"3"-810,-3 5 89,6 1-268,3 1-91,7 2-270,0 1-90,3 3-899,-2 0 90,-1 2 1349,-2 2 0,0 0 0,0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6:08.3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250 110 8072,'7'-27'2699,"1"3"-2249,5 10-181,4 8-89,0 7 90,1 6-299,-4 3 119,0 3 0,0 2 90,-3 3-180,-1 1 89,-1 2-89,-2 1 90,-2 1 120,-1 0-120,-4 2-90,-1-1 90,-4 2-90,-2-1 0,-4 1 0,-4-2 90,-3 1-180,-2-2 180,-2-1-90,0-2 0,1-4 0,1 0 90,2-3 0,1-1-1,3-2 1,2-1 270,0-2-90,-1 3 0,1-2-270,9 0 0,11-6 90,8-1-90,6-5 0,-3-1 0,13-3 0,-5 0 0,9-4 0,-8 2 0,2-2 0,0-1 0,1-2 0,-1 0 0,-1-2 0,-3-1 0,-3-1 0,-2 0 0,-4-3 0,-1-1 0,-4-3 0,-2-1 0,-4 0 0,-2 1 0,-3-1 0,-3 2 0,-3-1 0,-3 0 0,-4 1-90,-2 3 90,-3 1-90,-2 3 90,-3 2 0,-13 1 0,4 6 0,-10 2 0,9 8 0,-3 5 0,-1 4-3392,-4 7 3392,-1 3 0,0 7-167,2 3 167,4 4 90,3 2-90,5 3 89,4-2 1,2 20 0,10-17 0,2 14 0,10-19 90,11 18-90,1-14 180,24 30-180,-9-32 0,13 8 1945,-10-21-1855,1-5 10,2-4 169,18-4-179,-11-6-318,16-4 228,-17-8 0,3-5 0,0-5 0,-1-6 0,-4-5-90,-2-5 90,-4-4-90,-5-5 0,-2-1 0,-6-3 0,-3 3 90,-3-15-90,-6 17 0,-3-10-90,-6 19 90,-3 1-180,-3 2 0,-2 3-90,-3 2-90,-2 2 1,-1 4-541,-10 0 361,6 7 1192,-7 3-1283,8 7-449,0 3-810,-1 4-170,1 2 2059,1 2 0,0 5 0,-1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6:08.8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221 390 8612,'22'28'1349,"-3"-2"-1079,-12-9 90,-1 1-180,-2 1 90,0 0-180,-3-1 90,0 1-91,-1-2 1,-1 1-90,-1 0 90,-1-2-90,-1 1 90,0-3 90,-1 0 0,0 3 90,-1-3-180,-4-2 90,2-9 0,-3-11-90,5-11-90,1-1 0,3-6 0,1 2 0,0-5 0,2-2 0,1-5 90,1-5-90,3-20-797,-2 12 797,2-12 0,-3 21-19,0 4 109,-2 3-180,-1 3 180,0 2-180,-3 2 90,-1 3 794,-3 2-794,-8-3 22,1 8 68,-7-1-90,4 9 0,-1 4 0,0 2 0,1 2 90,-1 3-90,2 3 0,-1 1 0,3 3 0,1 1 0,3 2 89,2 3-89,2 0 0,3 1-89,3 2-1,2 0-270,1 1 0,3 1-360,2 0-89,1 0-720,3 0-360,1-1 1889,1-2 0,2 1 0,1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6:09.6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152 32 8612,'-22'1'1619,"2"2"-1259,6 2 0,-2 2 0,1 2-181,0 2 91,2 1-90,2 1 90,1 1-90,2 1 90,3 1-90,3 0-90,2 1 90,2 0-91,3 1 1,3-1 0,2 0-90,2-2 180,2 0 0,0-3 270,7 1 0,-5-6-360,11 0 89,-11-7-179,4-2 90,-6-6 0,-1-1-90,0-5 0,-2-3 90,-1-4-90,-2-1 0,-1-1 90,-2-1-90,-2 0 0,-2 1 0,-2 2-90,-1 0-90,-1 4-89,-2 0-1,-2 3-180,0 3-539,-2 2-541,-5 1-898,0 5 2428,-3 4 0,7 1 0,3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6:09.9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194 1 10681,'4'27'1259,"-3"-1"-989,-9-8-90,-1 3 0,-1 3 0,-1 2-90,0 1 0,-1 1 0,-1 2 0,0 1-90,0 0-180,0-1-270,2-2-270,-1-2-1169,0 0-629,0-3 2518,1-1 0,-3-1 0,0-1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6:10.1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56 11850,'3'-31'-180,"5"11"-1709,2 16-539,4 7 2428,-1 7 0,-7-6 0,-1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6:10.2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9242,'21'14'90,"-2"-1"0,-13-9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6:10.7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 7982,'29'-3'2699,"-2"3"-2429,-4 7-90,-8 3 89,-2 2-89,-6 0 0,-2 2 0,0 0-90,-2 2 0,-2 0 90,0 1-180,-1 0 90,-1 0 0,-1 0 0,-1-1-90,-1-1 0,0 0 0,0-2 90,1 1 90,-2 1 449,1 0-449,0 4 0,5-6 0,6-1-90,9-6-90,6-3 0,-1-2 0,1-2 0,-3-1 0,1-1 0,2-1 0,1-1 90,2-2-90,2 0 0,0-1-90,1-2 180,0 0-90,-1 0 0,-1-1 180,0 1 90,-4 0-1,-1 1 1,-3 1 0,-2 1-90,-1 0 90,-3 1-90,4 0-90,-3-1-90,-7 6 0,-6 5 0,-9 8 90,3 5-90,6 2 90,2-3-90,5 1 90,2-5 90,3-1-180,2 0 89,2 0 1,1-2 0,1-2-90,2-1 90,0-2 0,9-3-90,-7-3 90,6-3-90,-10-2 0,-1-3 90,-1-2-90,-1-2 0,-2-1-90,1-10 90,-5 7-360,0-6-89,-8 2 89,-2 6-180,-4-4-89,-3 7-91,-1 2-180,-4 0-269,0 2-3508,-9 1 4677,6 3 0,1 1 0,8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6:10.9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9422,'28'4'4047,"-2"2"-3597,-9 0 0,-3 2-180,-6 1-1,0 0 1,-1 2-90,-1 2-90,0 1-90,-2 1-90,0 1-270,-1 0-89,-1 2-271,-1-1-359,-1 1-1170,-2 0-899,-2-1 3148,-2 0 0,-3 1 0,-2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6:11.0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78 9691,'-6'-28'-989,"8"1"989,6 15 0,1 2 0,-2 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06.7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3 163 9691,'-2'-30'3059,"4"0"-2610,6 13 1,5 0 0,-1 5 0,4 1-1,1 1 91,2 0 0,1 2 0,1 0-91,0 3 1,2 2 90,-1 2-181,-1 2 91,-1 3 0,-1 3-90,-1 1-90,-2 3-1,-1 2 1,-2 1-90,-2 2 0,-2 1-90,-1 0 0,-2 2-90,-1-1-360,-2-1 90,-2 8-179,-1-8-271,-2 6 0,-1-9-269,0-1-1350,-2-1-1618,-3 2 3957,-1-3 0,2-3 0,2-4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6:11.1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9961,'24'10'315,"-1"0"0,-16-8 0,-1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6:11.6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17 10051,'-8'-16'3418,"1"24"-3328,1 11 0,3 18 90,3-12-180,0 4 0,2 2-180,-2 3-359,1 0-91,0 1-270,-2-1-989,0 0-449,-1-3 2338,-1-1 0,-2 0 0,-1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6:11.9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0 12210,'-18'9'3688,"8"1"-3238,12 3-91,7 0 1,3-2-90,3 2 90,4 0-90,3 0-90,3 0-90,1-1 89,2 0-89,-1-2 0,1-2 0,-2-1-90,-1-2-90,-2-2 0,0-2 0,-2-1-89,0-3-181,-1-2 0,-1-3 0,-2-1-90,-1-3 91,-1-2-91,-2 0-540,1-8-449,-5 7-1349,2-8 2788,-11 7 0,2 6 0,-5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6:13.9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0 126 7982,'4'-29'2609,"-1"3"-1350,0 11-89,1-12-361,-1 11-449,5 4-270,-4 21 0,1 10-90,-3 5 90,0-3-3392,0 16 3302,0-8-90,0 12-180,-2-9-90,1-1-180,-1 2-269,0-2-181,-1 2 2583,0-2-3931,-1-3 2338,-1-2 0,-1 1 0,-1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6:14.1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22 10231,'-24'4'4228,"10"3"-3868,19 4-91,9 0-89,5 0 0,0-3 0,3 1 0,2-1-90,1 0 0,2-1 0,-2-1 0,0-1 0,-1-2-90,-1 0 90,0-2-180,0-1 0,-2-2-180,-1-1 90,-1-1-90,-1-3-90,-1 0-179,-1-2 89,-2-1-90,-2-1-179,-2 0-810,-1 0-900,-2-5 2429,-4 1 0,0 4 0,-3 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6:15.4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11221,'17'17'899,"2"-3"-719,1-8-90,5 1 0,8 2 90,7 1-793,8 1 703,7 1 0,5 1-90,8 0-1567,7 1 1657,7 0-90,6 1 90,4-2-180,4 1 90,-47-8 0,2 0 0,0 1 0,0-2-45,1 1 0,0-2-612,0 1 1,0 0 611,0-1 0,0-1-45,-1 0 0,1 0 90,-1-1 0,-1 0-45,0 0 0,0-1 45,48 0-90,-2-1 90,-9-1-45,-29-1 0,-1 0 45,25-1 45,-30 1 0,-1-1-474,15-1 429,-4-2 0,-8 2 90,-4-2-90,-7 1 189,-4 0-99,-4-1 0,5 0 0,-11 0 1315,4 0-1315,-14 2-90,-2 1 1310,-3 0-1220,4 0 254,-2 0-2233,3 1-1125,-12 7 3014,-6 3 0,-4 0 0,-2-3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6:16.9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1521 510 7623,'-1'-32'1259,"0"6"-899,-1 2-270,0 6 90,-1 0-1,0-2-89,-2 0-90,-1 0 90,-1-1 0,0 0-90,-2-1 0,-2-1 90,-1 1-90,-2 0 0,-1 1 0,-2 0 0,-1 1 0,-4 0 0,-3 1 0,-4 0 0,-3 1 0,-2 2 90,-4 3-90,-3 1 90,-6 2 0,0 3 0,-4 3-548,-3 3 548,0 4-90,-4 4 90,1 4-90,1 4 90,0 4-90,-3 7 0,1 4 0,-2 8 0,2 4 0,3 4 45,19-10 0,0 5 0,0 5 0,2 1-45,-1 0 0,2 3 0,-2 16 0,4-1 90,-1 15-90,8-1 0,2 1 0,4 2 0,7-20 0,2-2 0,5 3 270,8 27-90,1-22-1295,9 20 1205,0-30 0,5 0-494,4-3 494,6 2 0,4-2 90,28 23-822,-9-22 687,-16-20 0,2-3-45,23 8 90,5-4-90,4-4 0,6-4-582,2-5 672,4-4-90,0-4 0,-4-6 0,0-6 653,0-5-653,2-7 0,-21-3 0,0-4 0,31-12 90,-33 6 0,-2-2-198,19-17 108,-3-5 180,-4-6-1,-3-5-360,-5-6 451,-4-3 0,-4-5-90,-7-2 90,-4-1-1,-17 19 1,-2-1 0,6-24-180,-11 27 0,-4 1 0,-4-12 90,-6 0 308,-5 3-398,-8 1 0,-5 3-90,-6 3-90,-6 3-180,-4 9 0,-4 1-90,-15-12-513,11 15 1,0 2 242,-13 3-2153,-22-2 1884,15 12-990,-21-1-723,23 13 2612,-1 5 0,1 3 0,-1 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6:18.8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171 304 8702,'-13'-21'2159,"2"1"-1620,5 8 91,0-1-270,1-1 90,0 0 449,1-7-359,6-18-450,0 11 0,6-9 0,1 21 0,1 2-90,2 1 90,1 2-90,1 1 0,-1 2 90,1 2-90,-1 1 0,6 3 0,-4 3 0,2 3 0,-6 1 0,0 4 0,-2 0 0,-1 3 0,-3 1 0,-1 2 0,-3 0 0,-1 1 0,-5 9 0,1-6 0,-5 6 0,3-9 0,-1-1 0,1-1 0,0-2 0,0 3 0,1 0 0,3 3 0,9 0 179,61 48 91,-43-37 0,39 36-90,-84-42-90,7-11-90,-19 5 90,14-13-180,-2-1 90,-2 0-630,-23 0 360,15-1-89,-18 0-91,22-2 0,0 0-269,2 0-91,1-1-269,1 0-630,2-2-270,1-2 1979,3-1 0,7 2 0,3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6:19.2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422 117 7533,'-5'-30'1439,"-1"2"-1169,0 13 90,-3 0-91,-1 4 181,-3 1-180,-1 5 90,-3 2 0,-3 4-1,-2 4-89,-2 4 360,-17 15-360,8 1 0,-12 12-294,15-3 294,2 3-90,2 2 0,4 3-90,3-2 90,4 0 0,5-1 269,4 15-269,6-13-90,5 12 90,5-17-90,4 1 90,6 0-90,3-1 180,5-2-180,0-4 180,3-3-180,0-5 179,4-4-89,1-3 0,3-4-90,-1-5 0,3-3 180,18-9-90,-13-2-90,31-21 0,-34 3-90,11-16 90,-23 5-90,-2-5 90,-3-3-90,-4-3 90,4-19-90,-11 17-521,2-14 521,-11 25 0,-3 1 0,-3 4 190,-2 1-280,-4 3 1,-2 0-181,-3 3-180,-3 3 90,-2 3-180,-2 3-449,-11 0 353,-5 8-84,0 2-89,1 8-181,8 4-3237,-12 8 4227,7 0 0,-10 6 0,11-2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6:20.7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24 109 12300,'-16'-22'2339,"9"5"-2249,16 8 0,6 5-1,4 0-89,-3 2 90,-1-2-90,1 1 0,0 0 90,0 0 90,0-1 0,-2 1 90,1-2 540,-1 1-181,4-2-269,-2 1-90,3-1 90,-4 2-180,-1 5-91,-7 6 1,-2 10 0,-6 0-90,-1 6 90,0-4-90,0 4 0,-1 0-270,0 2-89,-1 2-271,0 1 0,0 2-269,0 1-1,-1-1-359,0 1-1259,0-1-1350,-1-1 3868,0-4 0,-2 2 0,0-2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06.9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0 214 9871,'5'-27'3418,"-1"2"-1709,-2 10-1079,1-5 180,0 4-271,1-9-809,-1 7-1169,0-3-989,1 4-3059,2 3 5487,3 5 0,-4 4 0,1 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6:21.2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0 428 8432,'15'-21'1439,"-2"2"-1079,-2 8-180,0-1 90,2 0-180,0 1 90,1-1-90,0 2-895,2 0 715,-1 1-90,1-1 1,0 1-91,1 0 90,-1 0 0,0-1 90,0 1 894,-1-2-894,-1 2 180,-1-1 90,-1 1 90,-2 1 360,0 0-91,2-2-179,-1 1 540,2-1-181,0 7 1,-2 5-270,0 11-181,-3 7-179,-3-1 90,-2 2 0,-2 2-90,-1-5 0,0 7 0,-3-9-180,1 1 0,-4-1-180,0 0 0,-2-1 1,0-2-91,-2-1 0,0-2-90,-1-1-449,1-2-271,-5-1 1,1-6 450,-2-8 179,5-3 90,4-7 180,5 1 180,3-2 90,1-3 90,3-2 90,3-2 90,3 0 0,4-3 90,1 1-90,4 0 269,13-10-359,-6 12 0,11-6 0,-12 14-90,0 1 0,-1 4-90,-1 2 90,-1 2 0,-1 3-90,-1 1 90,-2 2-90,0 2 90,-2 1-180,-1 2 180,0 1-180,-2 2 90,-1 0 0,-2 2-180,-1 0-360,-2 2-449,1 5-1080,-4 2 2069,-2 5 0,-1-10 0,-3-1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6:21.7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315 1 15178,'-23'33'270,"1"-1"-450,5-8 0,-2 3-179,-2 3-1260,-23 34 719,16-22-2040,-16 25 1141,22-32-269,2-4 2219,2-2 0,-1-2 0,1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6:21.8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0 127 8432,'10'-25'1889,"-2"4"-1529,-2 7 0,0 1-180,1 0-360,0 2-270,1 1-1619,0 2 900,10 1 1169,-4 4 0,0 1 0,-8 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6:21.9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11221,'21'10'989,"-2"0"-3597,-8-2 2608,0 5 0,-5-7 0,-2 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6:22.1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1 179 11311,'1'-22'1799,"4"1"-1440,10 10 1,5-2-180,7 0 90,5 0-180,8-1-373,5 3 193,6 0 0,3 2-179,1 3-271,1 0-90,-4 1-359,1 2-900,-4 0-720,5-1 2609,-4 1 0,5-2 0,-3-1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3:45.7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 60 12660,'-12'-20'2428,"0"1"-2428,4 9 0,3 3 0,0 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6:26.9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22734,'8'31'989,"-2"-3"-719,-2-12 270,2 26-360,-2-8-990,4 42 361,-6-41-361,2 14 1,-2-31-181,-1-1 1,0-1-1170,1-1 90,-1 5-1349,1-2 3418,0 3 0,-1-11 0,0-3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6:27.3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257 28 10681,'-38'-12'2518,"8"3"-1978,7 12-90,6 3 0,-1 2-1,0 4 1,0 2-180,0 4 90,2 0-180,2 3 90,0 2-91,4 1 1,0 2-90,4 0 90,1 1 0,3 0 0,3 2-90,2 0 0,2 2 0,2 0-90,4 1 90,1 0-90,4 0 90,1-1-90,3-2 0,11 9 90,-6-10-90,9 4 90,-11-14 0,1-4 89,0-1 181,9-2-180,-7-4 90,5-2 0,-9-5 0,-1-2-90,0-3 179,1-2-89,-1-4 0,0-3 0,-2-2 90,-1-3 179,5-13-269,-6 5 90,2-11 0,-8 10 0,-2-2-91,-1-1 91,-1 1-90,-3-1-90,-2 1 0,-2 1 0,-2 1-90,-2-1 0,-4 1-3392,-1 0 3392,-2 2-90,-3 1 0,-1 3-450,-10-7 90,5 8-270,-7-2 1,7 9-181,-1 2-89,1 1 3211,-1 2-3661,1 2-180,-1 2-3508,-11 1-90,8 4 5127,-9-1 0,7 4 0,-2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6:52.4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260 376 8252,'-4'-19'1889,"-1"2"-1079,-2 5 89,1-1-269,1-1-270,4-1-90,5 4-181,6 3 1,6 5-90,0 3 90,3 4-90,-5 1 0,9 8 90,-6-2-180,5 6 90,-8-3 0,-1 1 0,0 2 90,-3 0-90,-1 2 0,-2 0 90,-2 1-90,-2-1 0,-3 0 0,-1-1 0,-2 1 0,-2 0 90,-7 8-90,3-8 0,-5 5 0,3-9 0,0-1 0,-1-2 90,0-2-90,1 0 90,0-2 90,0-1 90,-4 1-90,1-1 90,-3 0-91,0-5-89,5-5-90,7-4 0,8-4 0,10 0 0,0 4 0,2 0 0,-3 2 0,1 0 0,0-1 0,1 1 0,1 0 0,1 0 90,0-1-180,1-1 180,0 0-90,1-1 180,0 1-180,0-1 90,0 0-90,0-1 90,0-1 0,0-1-90,-1 0 90,0-2-90,-2 0 0,6-11 0,-6 4 0,3-9 0,-8 6 0,-3-1 0,-2 0 0,-2-2 0,-2 0 0,-2-2-90,-4 0 90,-2-2 0,-4 0 0,-13-11-275,2 10 275,-10-6 0,4 15 0,-3 3 90,-3 3 0,-2 4 0,1 4 0,-1 4 0,1 3 0,-1 4 90,-1 4 0,0 5-90,2 4 0,2 3 90,-8 18-180,12-6-1236,-5 13 1326,15-10 326,5 2-236,1 18-90,6-11 0,3 12 0,7-15-364,2 0 364,4 3 89,4 1-89,3 0 0,4 0 0,2-2 0,2-3 0,1-4 90,0-3 0,1-5 90,14 6-90,-10-12-90,10 3 90,-13-13 0,-2-4-91,0-2 1500,-1-4-1499,0-3 0,0-4 0,0-4 90,13-14 0,-11 3-180,8-13 90,-14 6 0,-2-2 0,-3-2 0,-2-1-90,-2 0 0,-2-1 90,-4 1-180,-2-1 180,-2 1 229,-3-1-319,-2 1 0,-4-1-90,-3-1 90,-10-14-90,3 14 90,-7-9-90,7 18-90,0 1-90,1 4 1,1 1-181,0 3-809,-5-5 449,6 8 0,-5-3-89,6 9-1710,1 2 181,-8 3-990,4 3 3418,-7 4 0,3 3 0,-2 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7:02.0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2 115 11041,'-1'-30'4227,"1"2"-2698,1 10-449,-1 0-91,2 2-449,2 12-360,0 8 0,2 11 0,-2 4 0,-1-2-91,-1 2 1,1 2 0,-2 1-90,0 2-90,-1 0 90,0 2-269,-2-1-1,1 1-180,-1 0 0,0 0-89,1-1-181,-2 0-899,1 10 809,1-10-269,0 7-270,1-14-4048,1-1 5397,3 2 0,-2-10 0,1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35:07.1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0 11400,'9'28'3508,"-2"-2"-2608,-5-8-180,-1 2-91,-1 3-89,0 1-90,-1 2-91,0 0 1,0 1-180,0 0 0,-1 0 0,1 0 0,-1-1-270,1-1-180,-1 0-90,0-2-179,0-2-91,1-1-180,-2-2-89,1-2-1530,-1-1-3777,-2 2 6206,-2-5 0,2-3 0,0-5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7:02.3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9 14099,'-9'25'1619,"4"1"-1349,6-9-90,3 1 0,2-5 0,2 0-1,2 0-89,2 0 0,2 0 0,0-2 90,2-1 0,0-1 0,1-2 90,1 0 0,-2-3 0,1 0 89,-2-3-179,5-3 90,-5-2-90,3-1 0,-8-2 0,-1-2-90,-1 0 90,-2-7-180,-5-2 0,-2 0 0,-5 0-90,-9 1-90,2 4 0,-6-4-180,4 7 0,-1 2-179,0-1-1,1 3-180,1 0-719,1 1-90,-2-1 1529,1 2 0,4 0 0,3 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7:02.6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108 50 12030,'10'20'2429,"-1"-9"-2249,-18 14 89,4-11 1,2-1 270,1 2-270,0 6 0,3-5-90,0 5 179,3-8-89,1 1 90,2-1-90,1-1 90,0-2-90,3 0-1,0-1 1,1-2-90,1-2 180,1-1-180,5-4-90,-3-1 90,3-4-180,-6-2 90,-1-3-3392,0-2 3302,-2-2 0,-2-2 0,-1-1 0,-2-2 0,-3 0-90,-1 0-90,-3 0 3302,-1 1-3482,-3-1-90,-3 2-89,-1 0-91,-4 2 0,-1 3-89,-4 0-91,-2 2 1,-3 1-91,-1 2-179,-1 3-1080,0 1-899,-1 1 3058,-2 2 0,-4 1 0,-2 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7:03.0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1 8882,'-24'25'1799,"3"2"-1259,10-4-91,0 3-89,1 4 90,2 4-626,0 2 625,3 5-179,1 0 0,3 0 0,1 2-90,2 1 0,2 2-90,1 1 0,2-1 0,1-2 0,1 0 0,1-2-90,0-1-3127,1-2 2947,-1-3-180,0-4-180,0-4-899,2 5-719,-4-11 2158,2 1 0,-7-15 0,0-3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7:03.4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0 448 8792,'1'-34'2069,"1"3"-1619,2 10-1,4 0-179,3 0 0,4-1 0,6 0 0,4 1-90,8-2 89,4 1-538,6 1 449,4 0-90,3 2 0,3 2 0,3 0 0,3 3-90,0 1 90,5 1-780,0 2 690,3 1 0,1 0-1503,0 2 1503,1 2 90,-2 0 0,25-1 0,-24 1 0,15-1 0,-32 3-2427,-6 0 2607,-5 1-90,-1 0 274,-5 1-94,8-1-90,-10 2 361,5 0-361,-13 0 1130,0 3-1130,-2 0 3482,0 2-3482,-2 2 0,0 1 0,-1 2-1,-1 2-89,0 2 0,-1 2 0,-1 2 0,-1 2 0,-1 3 0,-1 1 0,-2 1-90,-1 3 90,-1 0-90,-1 2-3303,-1 1 3303,-2 1 90,0-1-90,-2 1 0,-1-2 90,-1 0 0,-3 13-90,-1-10 90,-4 11-90,0-15-90,-2-1 90,-3-1 0,-4 1-90,-2-1 90,-5-1-90,-3 0 0,-5-1 0,-3-1 3064,-4-1-3244,-3-2-90,-1-2-90,-3-2-809,-26 3 359,15-5-1124,-19 3 1125,20-7-271,0-1-698,-1 0 339,1 1-990,0 0-1349,1 1 3778,1 0 0,1 0 0,1 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7:04.5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39 15448,'23'-6'-90,"1"1"-270,-7 1-89,2 0-181,1-1-179,0 1-271,-2 0-899,-1 2 1131,-2-1 0,-7 2 0,-1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7:04.8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0 209 11400,'12'10'-179,"-5"-2"-91,18-19 90,-8 2 0,0-2 0,1 0 90,0-3-90,0 0 180,0-2-90,-1 1 90,-2-1 0,-1 2 180,0-1 90,-1 1 90,-1 1 90,-1 1 89,-1 1-179,1-2 180,0 3-450,4 2 0,-5 9 0,1 9 0,-4 7-90,-2-1 89,1 1-268,-1-4-1,0-1-180,0 1-90,1 0-180,0 0-179,0-1-2429,1-1 3238,4 2 0,-6-6 0,2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7:05.2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0 12030,'-18'25'1169,"3"-3"-809,11-7 180,0 0-270,1 8 90,2-6-91,3 6 1,2-6-90,1-1 0,2 0 0,1-1-90,1 0 0,1-1 0,0-2 0,0-1 0,0-2 0,0-1 0,3 0 0,0-4-90,3-2 0,-2-8 90,-2-7-90,-3-1 0,-2-2 89,-3 3 1,1 0-90,-1-1 90,1 0 0,0 1-90,2-5 0,-1 2 0,3-1-90,2 7 90,0 7 90,2 6-90,-1 8 90,2 3-90,-2-2 90,0 0 90,-2-3 0,-1 0 0,2-1 0,0 0 0,1-1 90,-1-2 179,0 1 1,5 0-90,-1-3-180,4-3 0,-4-6-90,-2-8 0,-6-5-90,-4-6-90,-5 4-90,-2 0-90,0 6-90,-3 0-90,0 0-89,-1 1-1,-2 2-90,0 2 1,0 1-181,-2 3-809,0 1-450,-6 1-2518,-2 3 4587,-6 2 0,12 1 0,2-1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7:05.5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164 0 7533,'-25'6'1799,"1"1"-1260,9 3-89,0 4-90,1 3 90,0 4-181,1 3 1,1 4 90,3 1-90,0 3 0,3 1-180,1 2 180,3 1-90,2 0 179,2-1-179,2 3 0,3-1-90,2 1 90,1-2-90,1-1 0,1-3-90,1-1 90,0-4-90,0-1 90,1-2-90,-1-1-180,0-3-180,0-3-90,-1-2-89,0-2-1170,-1-3-2159,5-2 3868,-1-5 0,-4 0 0,-4-5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7:05.9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35 276 9062,'-13'-19'3148,"1"-1"-2428,5 7-540,4-6-91,5 6 91,7-1-180,3 4 90,3 1-90,5-2 90,2 1-90,4-1 0,2 0 0,3-1 0,3 0 0,1 0 0,1 2 90,-1-1-90,2 1 0,-3 1 90,0 0 0,-1 2 0,-1 0 0,0 1 90,0 1 0,-1 1-90,-1 2 90,-1 2 89,-1 2 1,-1 2 0,1 3 0,-2 3 90,-2 2-90,-1 3 89,-1 2 361,5 13-360,-8-5 0,4 9-91,-10-8 91,-3 2-90,-1 0-90,-2 0 90,-2-1-90,-2 0 0,-3-1-90,-1-1 0,-3 2 0,-2 0-1,-3 0 1,-2 0-90,-2-1 90,-3 1-180,-1-2 0,-2 0-179,0-2-91,-2-1-180,0-2 0,-3 0-269,1-3-1,-3 0-179,0-2-180,-1-1-271,-2-1-898,0-1-1260,-3 0 3598,1 0 0,-4 0 0,-1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03:47:07.7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75 9691,'0'-29'2339,"3"3"-1889,7 13-180,5 7 0,0 5-1,1 7 1,-3 3-90,1 2 0,-1 3-90,-1 1 0,0 3 180,4 20-180,-8-13-3392,3 14 3392,-10-17 90,-1-2-1,-2 2-89,-2 0 90,-1-1-90,0-2 0,-1 0 3482,-3 3-3482,1-2 0,-4 2-180,2-9 0,1-11 90,8-5-90,5-9 90,6 2 0,3 1 0,-1 3 0,1 1-90,3-1 90,1 1 0,3 0 0,1 0 0,1 0 0,2 0 0,1 0 0,14-3 0,-8 1 0,10-3 90,-13 3-90,-1-1 90,-2-1-90,0 0 90,-4 0 0,0 0-90,-4-1 90,0-1 0,-2 0-90,-1-1 90,-2 0 270,1-5-270,-3 1 89,-1-3-89,-9 3-90,-7 7 180,-5 7 180,1 10 0,9 4-90,9 0 0,10-2-1,5-6-89,4-3 90,-6-3 90,-2-2-270,-2-3 90,-4 0 0,4-6-90,-8-2 0,-2-5-180,-6-1-450,-7 1-270,-6 2-179,-4 6 449,-4 7-179,4 5-181,-1 5 1,6 1-181,0 2-1348,0 3-1170,1 2 3598,0 1 0,6-6 0,1-1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306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1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1022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1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4292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5558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680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1113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7887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506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4135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890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719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0852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7643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699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770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" descr="E:\Brand &amp; all that\Greatlearning Logo\Greatlearning Logo.jpg"/>
          <p:cNvPicPr preferRelativeResize="0"/>
          <p:nvPr/>
        </p:nvPicPr>
        <p:blipFill rotWithShape="1">
          <a:blip r:embed="rId10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9" r:id="rId7"/>
    <p:sldLayoutId id="214748366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63" Type="http://schemas.openxmlformats.org/officeDocument/2006/relationships/customXml" Target="../ink/ink31.xml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159" Type="http://schemas.openxmlformats.org/officeDocument/2006/relationships/customXml" Target="../ink/ink79.xml"/><Relationship Id="rId170" Type="http://schemas.openxmlformats.org/officeDocument/2006/relationships/image" Target="../media/image85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53" Type="http://schemas.openxmlformats.org/officeDocument/2006/relationships/customXml" Target="../ink/ink26.xml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2" Type="http://schemas.openxmlformats.org/officeDocument/2006/relationships/image" Target="../media/image11.png"/><Relationship Id="rId43" Type="http://schemas.openxmlformats.org/officeDocument/2006/relationships/customXml" Target="../ink/ink21.xml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2" Type="http://schemas.openxmlformats.org/officeDocument/2006/relationships/image" Target="../media/image6.png"/><Relationship Id="rId33" Type="http://schemas.openxmlformats.org/officeDocument/2006/relationships/customXml" Target="../ink/ink16.xml"/><Relationship Id="rId108" Type="http://schemas.openxmlformats.org/officeDocument/2006/relationships/image" Target="../media/image54.png"/><Relationship Id="rId129" Type="http://schemas.openxmlformats.org/officeDocument/2006/relationships/customXml" Target="../ink/ink64.xml"/><Relationship Id="rId54" Type="http://schemas.openxmlformats.org/officeDocument/2006/relationships/image" Target="../media/image27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45" Type="http://schemas.openxmlformats.org/officeDocument/2006/relationships/customXml" Target="../ink/ink72.xml"/><Relationship Id="rId161" Type="http://schemas.openxmlformats.org/officeDocument/2006/relationships/customXml" Target="../ink/ink80.xml"/><Relationship Id="rId166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119" Type="http://schemas.openxmlformats.org/officeDocument/2006/relationships/customXml" Target="../ink/ink59.xml"/><Relationship Id="rId44" Type="http://schemas.openxmlformats.org/officeDocument/2006/relationships/image" Target="../media/image22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35" Type="http://schemas.openxmlformats.org/officeDocument/2006/relationships/customXml" Target="../ink/ink67.xml"/><Relationship Id="rId151" Type="http://schemas.openxmlformats.org/officeDocument/2006/relationships/customXml" Target="../ink/ink75.xml"/><Relationship Id="rId156" Type="http://schemas.openxmlformats.org/officeDocument/2006/relationships/image" Target="../media/image78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3.png"/><Relationship Id="rId167" Type="http://schemas.openxmlformats.org/officeDocument/2006/relationships/customXml" Target="../ink/ink83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162" Type="http://schemas.openxmlformats.org/officeDocument/2006/relationships/image" Target="../media/image81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52" Type="http://schemas.openxmlformats.org/officeDocument/2006/relationships/image" Target="../media/image76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163" Type="http://schemas.openxmlformats.org/officeDocument/2006/relationships/customXml" Target="../ink/ink81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48" Type="http://schemas.openxmlformats.org/officeDocument/2006/relationships/image" Target="../media/image74.png"/><Relationship Id="rId164" Type="http://schemas.openxmlformats.org/officeDocument/2006/relationships/image" Target="../media/image82.png"/><Relationship Id="rId169" Type="http://schemas.openxmlformats.org/officeDocument/2006/relationships/customXml" Target="../ink/ink84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26" Type="http://schemas.openxmlformats.org/officeDocument/2006/relationships/image" Target="../media/image13.png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6" Type="http://schemas.openxmlformats.org/officeDocument/2006/relationships/image" Target="../media/image8.png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90" Type="http://schemas.openxmlformats.org/officeDocument/2006/relationships/image" Target="../media/image45.png"/><Relationship Id="rId165" Type="http://schemas.openxmlformats.org/officeDocument/2006/relationships/customXml" Target="../ink/ink82.xml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80" Type="http://schemas.openxmlformats.org/officeDocument/2006/relationships/image" Target="../media/image40.png"/><Relationship Id="rId155" Type="http://schemas.openxmlformats.org/officeDocument/2006/relationships/customXml" Target="../ink/ink77.xml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5.xml"/><Relationship Id="rId21" Type="http://schemas.openxmlformats.org/officeDocument/2006/relationships/image" Target="../media/image204.png"/><Relationship Id="rId42" Type="http://schemas.openxmlformats.org/officeDocument/2006/relationships/customXml" Target="../ink/ink213.xml"/><Relationship Id="rId47" Type="http://schemas.openxmlformats.org/officeDocument/2006/relationships/image" Target="../media/image217.png"/><Relationship Id="rId63" Type="http://schemas.openxmlformats.org/officeDocument/2006/relationships/image" Target="../media/image225.png"/><Relationship Id="rId68" Type="http://schemas.openxmlformats.org/officeDocument/2006/relationships/customXml" Target="../ink/ink226.xml"/><Relationship Id="rId84" Type="http://schemas.openxmlformats.org/officeDocument/2006/relationships/customXml" Target="../ink/ink234.xml"/><Relationship Id="rId89" Type="http://schemas.openxmlformats.org/officeDocument/2006/relationships/image" Target="../media/image238.png"/><Relationship Id="rId16" Type="http://schemas.openxmlformats.org/officeDocument/2006/relationships/customXml" Target="../ink/ink200.xml"/><Relationship Id="rId11" Type="http://schemas.openxmlformats.org/officeDocument/2006/relationships/image" Target="../media/image1010.png"/><Relationship Id="rId32" Type="http://schemas.openxmlformats.org/officeDocument/2006/relationships/customXml" Target="../ink/ink208.xml"/><Relationship Id="rId37" Type="http://schemas.openxmlformats.org/officeDocument/2006/relationships/image" Target="../media/image212.png"/><Relationship Id="rId53" Type="http://schemas.openxmlformats.org/officeDocument/2006/relationships/image" Target="../media/image220.png"/><Relationship Id="rId58" Type="http://schemas.openxmlformats.org/officeDocument/2006/relationships/customXml" Target="../ink/ink221.xml"/><Relationship Id="rId74" Type="http://schemas.openxmlformats.org/officeDocument/2006/relationships/customXml" Target="../ink/ink229.xml"/><Relationship Id="rId79" Type="http://schemas.openxmlformats.org/officeDocument/2006/relationships/image" Target="../media/image233.png"/><Relationship Id="rId102" Type="http://schemas.openxmlformats.org/officeDocument/2006/relationships/customXml" Target="../ink/ink243.xml"/><Relationship Id="rId5" Type="http://schemas.openxmlformats.org/officeDocument/2006/relationships/image" Target="../media/image710.png"/><Relationship Id="rId90" Type="http://schemas.openxmlformats.org/officeDocument/2006/relationships/customXml" Target="../ink/ink237.xml"/><Relationship Id="rId95" Type="http://schemas.openxmlformats.org/officeDocument/2006/relationships/image" Target="../media/image241.png"/><Relationship Id="rId22" Type="http://schemas.openxmlformats.org/officeDocument/2006/relationships/customXml" Target="../ink/ink203.xml"/><Relationship Id="rId27" Type="http://schemas.openxmlformats.org/officeDocument/2006/relationships/image" Target="../media/image207.png"/><Relationship Id="rId43" Type="http://schemas.openxmlformats.org/officeDocument/2006/relationships/image" Target="../media/image215.png"/><Relationship Id="rId48" Type="http://schemas.openxmlformats.org/officeDocument/2006/relationships/customXml" Target="../ink/ink216.xml"/><Relationship Id="rId64" Type="http://schemas.openxmlformats.org/officeDocument/2006/relationships/customXml" Target="../ink/ink224.xml"/><Relationship Id="rId69" Type="http://schemas.openxmlformats.org/officeDocument/2006/relationships/image" Target="../media/image228.png"/><Relationship Id="rId80" Type="http://schemas.openxmlformats.org/officeDocument/2006/relationships/customXml" Target="../ink/ink232.xml"/><Relationship Id="rId85" Type="http://schemas.openxmlformats.org/officeDocument/2006/relationships/image" Target="../media/image236.png"/><Relationship Id="rId12" Type="http://schemas.openxmlformats.org/officeDocument/2006/relationships/customXml" Target="../ink/ink198.xml"/><Relationship Id="rId17" Type="http://schemas.openxmlformats.org/officeDocument/2006/relationships/image" Target="../media/image202.png"/><Relationship Id="rId25" Type="http://schemas.openxmlformats.org/officeDocument/2006/relationships/image" Target="../media/image206.png"/><Relationship Id="rId33" Type="http://schemas.openxmlformats.org/officeDocument/2006/relationships/image" Target="../media/image210.png"/><Relationship Id="rId38" Type="http://schemas.openxmlformats.org/officeDocument/2006/relationships/customXml" Target="../ink/ink211.xml"/><Relationship Id="rId46" Type="http://schemas.openxmlformats.org/officeDocument/2006/relationships/customXml" Target="../ink/ink215.xml"/><Relationship Id="rId59" Type="http://schemas.openxmlformats.org/officeDocument/2006/relationships/image" Target="../media/image223.png"/><Relationship Id="rId67" Type="http://schemas.openxmlformats.org/officeDocument/2006/relationships/image" Target="../media/image227.png"/><Relationship Id="rId103" Type="http://schemas.openxmlformats.org/officeDocument/2006/relationships/image" Target="../media/image245.png"/><Relationship Id="rId20" Type="http://schemas.openxmlformats.org/officeDocument/2006/relationships/customXml" Target="../ink/ink202.xml"/><Relationship Id="rId41" Type="http://schemas.openxmlformats.org/officeDocument/2006/relationships/image" Target="../media/image214.png"/><Relationship Id="rId54" Type="http://schemas.openxmlformats.org/officeDocument/2006/relationships/customXml" Target="../ink/ink219.xml"/><Relationship Id="rId62" Type="http://schemas.openxmlformats.org/officeDocument/2006/relationships/customXml" Target="../ink/ink223.xml"/><Relationship Id="rId70" Type="http://schemas.openxmlformats.org/officeDocument/2006/relationships/customXml" Target="../ink/ink227.xml"/><Relationship Id="rId75" Type="http://schemas.openxmlformats.org/officeDocument/2006/relationships/image" Target="../media/image231.png"/><Relationship Id="rId83" Type="http://schemas.openxmlformats.org/officeDocument/2006/relationships/image" Target="../media/image235.png"/><Relationship Id="rId88" Type="http://schemas.openxmlformats.org/officeDocument/2006/relationships/customXml" Target="../ink/ink236.xml"/><Relationship Id="rId91" Type="http://schemas.openxmlformats.org/officeDocument/2006/relationships/image" Target="../media/image239.png"/><Relationship Id="rId96" Type="http://schemas.openxmlformats.org/officeDocument/2006/relationships/customXml" Target="../ink/ink24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5.xml"/><Relationship Id="rId15" Type="http://schemas.openxmlformats.org/officeDocument/2006/relationships/image" Target="../media/image201.png"/><Relationship Id="rId23" Type="http://schemas.openxmlformats.org/officeDocument/2006/relationships/image" Target="../media/image205.png"/><Relationship Id="rId28" Type="http://schemas.openxmlformats.org/officeDocument/2006/relationships/customXml" Target="../ink/ink206.xml"/><Relationship Id="rId36" Type="http://schemas.openxmlformats.org/officeDocument/2006/relationships/customXml" Target="../ink/ink210.xml"/><Relationship Id="rId49" Type="http://schemas.openxmlformats.org/officeDocument/2006/relationships/image" Target="../media/image218.png"/><Relationship Id="rId57" Type="http://schemas.openxmlformats.org/officeDocument/2006/relationships/image" Target="../media/image222.png"/><Relationship Id="rId10" Type="http://schemas.openxmlformats.org/officeDocument/2006/relationships/customXml" Target="../ink/ink197.xml"/><Relationship Id="rId31" Type="http://schemas.openxmlformats.org/officeDocument/2006/relationships/image" Target="../media/image209.png"/><Relationship Id="rId44" Type="http://schemas.openxmlformats.org/officeDocument/2006/relationships/customXml" Target="../ink/ink214.xml"/><Relationship Id="rId52" Type="http://schemas.openxmlformats.org/officeDocument/2006/relationships/customXml" Target="../ink/ink218.xml"/><Relationship Id="rId60" Type="http://schemas.openxmlformats.org/officeDocument/2006/relationships/customXml" Target="../ink/ink222.xml"/><Relationship Id="rId65" Type="http://schemas.openxmlformats.org/officeDocument/2006/relationships/image" Target="../media/image226.png"/><Relationship Id="rId73" Type="http://schemas.openxmlformats.org/officeDocument/2006/relationships/image" Target="../media/image230.png"/><Relationship Id="rId78" Type="http://schemas.openxmlformats.org/officeDocument/2006/relationships/customXml" Target="../ink/ink231.xml"/><Relationship Id="rId81" Type="http://schemas.openxmlformats.org/officeDocument/2006/relationships/image" Target="../media/image234.png"/><Relationship Id="rId86" Type="http://schemas.openxmlformats.org/officeDocument/2006/relationships/customXml" Target="../ink/ink235.xml"/><Relationship Id="rId94" Type="http://schemas.openxmlformats.org/officeDocument/2006/relationships/customXml" Target="../ink/ink239.xml"/><Relationship Id="rId99" Type="http://schemas.openxmlformats.org/officeDocument/2006/relationships/image" Target="../media/image243.png"/><Relationship Id="rId101" Type="http://schemas.openxmlformats.org/officeDocument/2006/relationships/image" Target="../media/image244.png"/><Relationship Id="rId4" Type="http://schemas.openxmlformats.org/officeDocument/2006/relationships/customXml" Target="../ink/ink194.xml"/><Relationship Id="rId9" Type="http://schemas.openxmlformats.org/officeDocument/2006/relationships/image" Target="../media/image910.png"/><Relationship Id="rId13" Type="http://schemas.openxmlformats.org/officeDocument/2006/relationships/image" Target="../media/image200.png"/><Relationship Id="rId18" Type="http://schemas.openxmlformats.org/officeDocument/2006/relationships/customXml" Target="../ink/ink201.xml"/><Relationship Id="rId39" Type="http://schemas.openxmlformats.org/officeDocument/2006/relationships/image" Target="../media/image213.png"/><Relationship Id="rId34" Type="http://schemas.openxmlformats.org/officeDocument/2006/relationships/customXml" Target="../ink/ink209.xml"/><Relationship Id="rId50" Type="http://schemas.openxmlformats.org/officeDocument/2006/relationships/customXml" Target="../ink/ink217.xml"/><Relationship Id="rId55" Type="http://schemas.openxmlformats.org/officeDocument/2006/relationships/image" Target="../media/image221.png"/><Relationship Id="rId76" Type="http://schemas.openxmlformats.org/officeDocument/2006/relationships/customXml" Target="../ink/ink230.xml"/><Relationship Id="rId97" Type="http://schemas.openxmlformats.org/officeDocument/2006/relationships/image" Target="../media/image242.png"/><Relationship Id="rId7" Type="http://schemas.openxmlformats.org/officeDocument/2006/relationships/image" Target="../media/image810.png"/><Relationship Id="rId71" Type="http://schemas.openxmlformats.org/officeDocument/2006/relationships/image" Target="../media/image229.png"/><Relationship Id="rId92" Type="http://schemas.openxmlformats.org/officeDocument/2006/relationships/customXml" Target="../ink/ink238.xml"/><Relationship Id="rId2" Type="http://schemas.openxmlformats.org/officeDocument/2006/relationships/notesSlide" Target="../notesSlides/notesSlide9.xml"/><Relationship Id="rId29" Type="http://schemas.openxmlformats.org/officeDocument/2006/relationships/image" Target="../media/image208.png"/><Relationship Id="rId24" Type="http://schemas.openxmlformats.org/officeDocument/2006/relationships/customXml" Target="../ink/ink204.xml"/><Relationship Id="rId40" Type="http://schemas.openxmlformats.org/officeDocument/2006/relationships/customXml" Target="../ink/ink212.xml"/><Relationship Id="rId45" Type="http://schemas.openxmlformats.org/officeDocument/2006/relationships/image" Target="../media/image216.png"/><Relationship Id="rId66" Type="http://schemas.openxmlformats.org/officeDocument/2006/relationships/customXml" Target="../ink/ink225.xml"/><Relationship Id="rId87" Type="http://schemas.openxmlformats.org/officeDocument/2006/relationships/image" Target="../media/image237.png"/><Relationship Id="rId61" Type="http://schemas.openxmlformats.org/officeDocument/2006/relationships/image" Target="../media/image224.png"/><Relationship Id="rId82" Type="http://schemas.openxmlformats.org/officeDocument/2006/relationships/customXml" Target="../ink/ink233.xml"/><Relationship Id="rId19" Type="http://schemas.openxmlformats.org/officeDocument/2006/relationships/image" Target="../media/image203.png"/><Relationship Id="rId14" Type="http://schemas.openxmlformats.org/officeDocument/2006/relationships/customXml" Target="../ink/ink199.xml"/><Relationship Id="rId30" Type="http://schemas.openxmlformats.org/officeDocument/2006/relationships/customXml" Target="../ink/ink207.xml"/><Relationship Id="rId35" Type="http://schemas.openxmlformats.org/officeDocument/2006/relationships/image" Target="../media/image211.png"/><Relationship Id="rId56" Type="http://schemas.openxmlformats.org/officeDocument/2006/relationships/customXml" Target="../ink/ink220.xml"/><Relationship Id="rId77" Type="http://schemas.openxmlformats.org/officeDocument/2006/relationships/image" Target="../media/image232.png"/><Relationship Id="rId100" Type="http://schemas.openxmlformats.org/officeDocument/2006/relationships/customXml" Target="../ink/ink242.xml"/><Relationship Id="rId8" Type="http://schemas.openxmlformats.org/officeDocument/2006/relationships/customXml" Target="../ink/ink196.xml"/><Relationship Id="rId51" Type="http://schemas.openxmlformats.org/officeDocument/2006/relationships/image" Target="../media/image219.png"/><Relationship Id="rId72" Type="http://schemas.openxmlformats.org/officeDocument/2006/relationships/customXml" Target="../ink/ink228.xml"/><Relationship Id="rId93" Type="http://schemas.openxmlformats.org/officeDocument/2006/relationships/image" Target="../media/image240.png"/><Relationship Id="rId98" Type="http://schemas.openxmlformats.org/officeDocument/2006/relationships/customXml" Target="../ink/ink241.xml"/><Relationship Id="rId3" Type="http://schemas.openxmlformats.org/officeDocument/2006/relationships/image" Target="../media/image199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4.png"/><Relationship Id="rId299" Type="http://schemas.openxmlformats.org/officeDocument/2006/relationships/image" Target="../media/image394.png"/><Relationship Id="rId21" Type="http://schemas.openxmlformats.org/officeDocument/2006/relationships/image" Target="../media/image256.png"/><Relationship Id="rId63" Type="http://schemas.openxmlformats.org/officeDocument/2006/relationships/image" Target="../media/image277.png"/><Relationship Id="rId159" Type="http://schemas.openxmlformats.org/officeDocument/2006/relationships/image" Target="../media/image325.png"/><Relationship Id="rId324" Type="http://schemas.openxmlformats.org/officeDocument/2006/relationships/customXml" Target="../ink/ink404.xml"/><Relationship Id="rId366" Type="http://schemas.openxmlformats.org/officeDocument/2006/relationships/customXml" Target="../ink/ink425.xml"/><Relationship Id="rId170" Type="http://schemas.openxmlformats.org/officeDocument/2006/relationships/customXml" Target="../ink/ink327.xml"/><Relationship Id="rId226" Type="http://schemas.openxmlformats.org/officeDocument/2006/relationships/customXml" Target="../ink/ink355.xml"/><Relationship Id="rId433" Type="http://schemas.openxmlformats.org/officeDocument/2006/relationships/image" Target="../media/image461.png"/><Relationship Id="rId268" Type="http://schemas.openxmlformats.org/officeDocument/2006/relationships/customXml" Target="../ink/ink376.xml"/><Relationship Id="rId32" Type="http://schemas.openxmlformats.org/officeDocument/2006/relationships/customXml" Target="../ink/ink258.xml"/><Relationship Id="rId74" Type="http://schemas.openxmlformats.org/officeDocument/2006/relationships/customXml" Target="../ink/ink279.xml"/><Relationship Id="rId128" Type="http://schemas.openxmlformats.org/officeDocument/2006/relationships/customXml" Target="../ink/ink306.xml"/><Relationship Id="rId335" Type="http://schemas.openxmlformats.org/officeDocument/2006/relationships/image" Target="../media/image412.png"/><Relationship Id="rId377" Type="http://schemas.openxmlformats.org/officeDocument/2006/relationships/image" Target="../media/image433.png"/><Relationship Id="rId5" Type="http://schemas.openxmlformats.org/officeDocument/2006/relationships/image" Target="../media/image248.png"/><Relationship Id="rId181" Type="http://schemas.openxmlformats.org/officeDocument/2006/relationships/image" Target="../media/image336.png"/><Relationship Id="rId237" Type="http://schemas.openxmlformats.org/officeDocument/2006/relationships/image" Target="../media/image364.png"/><Relationship Id="rId402" Type="http://schemas.openxmlformats.org/officeDocument/2006/relationships/customXml" Target="../ink/ink443.xml"/><Relationship Id="rId279" Type="http://schemas.openxmlformats.org/officeDocument/2006/relationships/image" Target="../media/image384.png"/><Relationship Id="rId43" Type="http://schemas.openxmlformats.org/officeDocument/2006/relationships/image" Target="../media/image267.png"/><Relationship Id="rId139" Type="http://schemas.openxmlformats.org/officeDocument/2006/relationships/image" Target="../media/image315.png"/><Relationship Id="rId290" Type="http://schemas.openxmlformats.org/officeDocument/2006/relationships/customXml" Target="../ink/ink387.xml"/><Relationship Id="rId304" Type="http://schemas.openxmlformats.org/officeDocument/2006/relationships/customXml" Target="../ink/ink394.xml"/><Relationship Id="rId346" Type="http://schemas.openxmlformats.org/officeDocument/2006/relationships/customXml" Target="../ink/ink415.xml"/><Relationship Id="rId388" Type="http://schemas.openxmlformats.org/officeDocument/2006/relationships/customXml" Target="../ink/ink436.xml"/><Relationship Id="rId85" Type="http://schemas.openxmlformats.org/officeDocument/2006/relationships/image" Target="../media/image288.png"/><Relationship Id="rId150" Type="http://schemas.openxmlformats.org/officeDocument/2006/relationships/customXml" Target="../ink/ink317.xml"/><Relationship Id="rId192" Type="http://schemas.openxmlformats.org/officeDocument/2006/relationships/customXml" Target="../ink/ink338.xml"/><Relationship Id="rId206" Type="http://schemas.openxmlformats.org/officeDocument/2006/relationships/customXml" Target="../ink/ink345.xml"/><Relationship Id="rId413" Type="http://schemas.openxmlformats.org/officeDocument/2006/relationships/image" Target="../media/image451.png"/><Relationship Id="rId248" Type="http://schemas.openxmlformats.org/officeDocument/2006/relationships/customXml" Target="../ink/ink366.xml"/><Relationship Id="rId12" Type="http://schemas.openxmlformats.org/officeDocument/2006/relationships/customXml" Target="../ink/ink248.xml"/><Relationship Id="rId108" Type="http://schemas.openxmlformats.org/officeDocument/2006/relationships/customXml" Target="../ink/ink296.xml"/><Relationship Id="rId315" Type="http://schemas.openxmlformats.org/officeDocument/2006/relationships/image" Target="../media/image402.png"/><Relationship Id="rId357" Type="http://schemas.openxmlformats.org/officeDocument/2006/relationships/image" Target="../media/image423.png"/><Relationship Id="rId54" Type="http://schemas.openxmlformats.org/officeDocument/2006/relationships/customXml" Target="../ink/ink269.xml"/><Relationship Id="rId96" Type="http://schemas.openxmlformats.org/officeDocument/2006/relationships/customXml" Target="../ink/ink290.xml"/><Relationship Id="rId161" Type="http://schemas.openxmlformats.org/officeDocument/2006/relationships/image" Target="../media/image326.png"/><Relationship Id="rId217" Type="http://schemas.openxmlformats.org/officeDocument/2006/relationships/image" Target="../media/image354.png"/><Relationship Id="rId399" Type="http://schemas.openxmlformats.org/officeDocument/2006/relationships/image" Target="../media/image444.png"/><Relationship Id="rId259" Type="http://schemas.openxmlformats.org/officeDocument/2006/relationships/image" Target="../media/image375.png"/><Relationship Id="rId424" Type="http://schemas.openxmlformats.org/officeDocument/2006/relationships/customXml" Target="../ink/ink454.xml"/><Relationship Id="rId23" Type="http://schemas.openxmlformats.org/officeDocument/2006/relationships/image" Target="../media/image257.png"/><Relationship Id="rId119" Type="http://schemas.openxmlformats.org/officeDocument/2006/relationships/image" Target="../media/image305.png"/><Relationship Id="rId270" Type="http://schemas.openxmlformats.org/officeDocument/2006/relationships/customXml" Target="../ink/ink377.xml"/><Relationship Id="rId326" Type="http://schemas.openxmlformats.org/officeDocument/2006/relationships/customXml" Target="../ink/ink405.xml"/><Relationship Id="rId65" Type="http://schemas.openxmlformats.org/officeDocument/2006/relationships/image" Target="../media/image278.png"/><Relationship Id="rId130" Type="http://schemas.openxmlformats.org/officeDocument/2006/relationships/customXml" Target="../ink/ink307.xml"/><Relationship Id="rId368" Type="http://schemas.openxmlformats.org/officeDocument/2006/relationships/customXml" Target="../ink/ink426.xml"/><Relationship Id="rId172" Type="http://schemas.openxmlformats.org/officeDocument/2006/relationships/customXml" Target="../ink/ink328.xml"/><Relationship Id="rId228" Type="http://schemas.openxmlformats.org/officeDocument/2006/relationships/customXml" Target="../ink/ink356.xml"/><Relationship Id="rId435" Type="http://schemas.openxmlformats.org/officeDocument/2006/relationships/image" Target="../media/image462.png"/><Relationship Id="rId281" Type="http://schemas.openxmlformats.org/officeDocument/2006/relationships/image" Target="../media/image385.png"/><Relationship Id="rId337" Type="http://schemas.openxmlformats.org/officeDocument/2006/relationships/image" Target="../media/image413.png"/><Relationship Id="rId34" Type="http://schemas.openxmlformats.org/officeDocument/2006/relationships/customXml" Target="../ink/ink259.xml"/><Relationship Id="rId76" Type="http://schemas.openxmlformats.org/officeDocument/2006/relationships/customXml" Target="../ink/ink280.xml"/><Relationship Id="rId141" Type="http://schemas.openxmlformats.org/officeDocument/2006/relationships/image" Target="../media/image316.png"/><Relationship Id="rId379" Type="http://schemas.openxmlformats.org/officeDocument/2006/relationships/image" Target="../media/image434.png"/><Relationship Id="rId7" Type="http://schemas.openxmlformats.org/officeDocument/2006/relationships/image" Target="../media/image249.png"/><Relationship Id="rId183" Type="http://schemas.openxmlformats.org/officeDocument/2006/relationships/image" Target="../media/image337.png"/><Relationship Id="rId239" Type="http://schemas.openxmlformats.org/officeDocument/2006/relationships/image" Target="../media/image365.png"/><Relationship Id="rId390" Type="http://schemas.openxmlformats.org/officeDocument/2006/relationships/customXml" Target="../ink/ink437.xml"/><Relationship Id="rId404" Type="http://schemas.openxmlformats.org/officeDocument/2006/relationships/customXml" Target="../ink/ink444.xml"/><Relationship Id="rId250" Type="http://schemas.openxmlformats.org/officeDocument/2006/relationships/customXml" Target="../ink/ink367.xml"/><Relationship Id="rId292" Type="http://schemas.openxmlformats.org/officeDocument/2006/relationships/customXml" Target="../ink/ink388.xml"/><Relationship Id="rId306" Type="http://schemas.openxmlformats.org/officeDocument/2006/relationships/customXml" Target="../ink/ink395.xml"/><Relationship Id="rId45" Type="http://schemas.openxmlformats.org/officeDocument/2006/relationships/image" Target="../media/image268.png"/><Relationship Id="rId87" Type="http://schemas.openxmlformats.org/officeDocument/2006/relationships/image" Target="../media/image289.png"/><Relationship Id="rId110" Type="http://schemas.openxmlformats.org/officeDocument/2006/relationships/customXml" Target="../ink/ink297.xml"/><Relationship Id="rId348" Type="http://schemas.openxmlformats.org/officeDocument/2006/relationships/customXml" Target="../ink/ink416.xml"/><Relationship Id="rId152" Type="http://schemas.openxmlformats.org/officeDocument/2006/relationships/customXml" Target="../ink/ink318.xml"/><Relationship Id="rId194" Type="http://schemas.openxmlformats.org/officeDocument/2006/relationships/customXml" Target="../ink/ink339.xml"/><Relationship Id="rId208" Type="http://schemas.openxmlformats.org/officeDocument/2006/relationships/customXml" Target="../ink/ink346.xml"/><Relationship Id="rId415" Type="http://schemas.openxmlformats.org/officeDocument/2006/relationships/image" Target="../media/image452.png"/><Relationship Id="rId261" Type="http://schemas.openxmlformats.org/officeDocument/2006/relationships/image" Target="../media/image376.png"/><Relationship Id="rId14" Type="http://schemas.openxmlformats.org/officeDocument/2006/relationships/customXml" Target="../ink/ink249.xml"/><Relationship Id="rId56" Type="http://schemas.openxmlformats.org/officeDocument/2006/relationships/customXml" Target="../ink/ink270.xml"/><Relationship Id="rId317" Type="http://schemas.openxmlformats.org/officeDocument/2006/relationships/image" Target="../media/image403.png"/><Relationship Id="rId359" Type="http://schemas.openxmlformats.org/officeDocument/2006/relationships/image" Target="../media/image424.png"/><Relationship Id="rId98" Type="http://schemas.openxmlformats.org/officeDocument/2006/relationships/customXml" Target="../ink/ink291.xml"/><Relationship Id="rId121" Type="http://schemas.openxmlformats.org/officeDocument/2006/relationships/image" Target="../media/image306.png"/><Relationship Id="rId163" Type="http://schemas.openxmlformats.org/officeDocument/2006/relationships/image" Target="../media/image327.png"/><Relationship Id="rId219" Type="http://schemas.openxmlformats.org/officeDocument/2006/relationships/image" Target="../media/image355.png"/><Relationship Id="rId370" Type="http://schemas.openxmlformats.org/officeDocument/2006/relationships/customXml" Target="../ink/ink427.xml"/><Relationship Id="rId426" Type="http://schemas.openxmlformats.org/officeDocument/2006/relationships/customXml" Target="../ink/ink455.xml"/><Relationship Id="rId230" Type="http://schemas.openxmlformats.org/officeDocument/2006/relationships/customXml" Target="../ink/ink357.xml"/><Relationship Id="rId25" Type="http://schemas.openxmlformats.org/officeDocument/2006/relationships/image" Target="../media/image258.png"/><Relationship Id="rId67" Type="http://schemas.openxmlformats.org/officeDocument/2006/relationships/image" Target="../media/image279.png"/><Relationship Id="rId272" Type="http://schemas.openxmlformats.org/officeDocument/2006/relationships/customXml" Target="../ink/ink378.xml"/><Relationship Id="rId328" Type="http://schemas.openxmlformats.org/officeDocument/2006/relationships/customXml" Target="../ink/ink406.xml"/><Relationship Id="rId132" Type="http://schemas.openxmlformats.org/officeDocument/2006/relationships/customXml" Target="../ink/ink308.xml"/><Relationship Id="rId174" Type="http://schemas.openxmlformats.org/officeDocument/2006/relationships/customXml" Target="../ink/ink329.xml"/><Relationship Id="rId381" Type="http://schemas.openxmlformats.org/officeDocument/2006/relationships/image" Target="../media/image435.png"/><Relationship Id="rId241" Type="http://schemas.openxmlformats.org/officeDocument/2006/relationships/image" Target="../media/image366.png"/><Relationship Id="rId437" Type="http://schemas.openxmlformats.org/officeDocument/2006/relationships/image" Target="../media/image463.png"/><Relationship Id="rId36" Type="http://schemas.openxmlformats.org/officeDocument/2006/relationships/customXml" Target="../ink/ink260.xml"/><Relationship Id="rId283" Type="http://schemas.openxmlformats.org/officeDocument/2006/relationships/image" Target="../media/image386.png"/><Relationship Id="rId339" Type="http://schemas.openxmlformats.org/officeDocument/2006/relationships/image" Target="../media/image414.png"/><Relationship Id="rId78" Type="http://schemas.openxmlformats.org/officeDocument/2006/relationships/customXml" Target="../ink/ink281.xml"/><Relationship Id="rId101" Type="http://schemas.openxmlformats.org/officeDocument/2006/relationships/image" Target="../media/image296.png"/><Relationship Id="rId143" Type="http://schemas.openxmlformats.org/officeDocument/2006/relationships/image" Target="../media/image317.png"/><Relationship Id="rId185" Type="http://schemas.openxmlformats.org/officeDocument/2006/relationships/image" Target="../media/image338.png"/><Relationship Id="rId350" Type="http://schemas.openxmlformats.org/officeDocument/2006/relationships/customXml" Target="../ink/ink417.xml"/><Relationship Id="rId406" Type="http://schemas.openxmlformats.org/officeDocument/2006/relationships/customXml" Target="../ink/ink445.xml"/><Relationship Id="rId9" Type="http://schemas.openxmlformats.org/officeDocument/2006/relationships/image" Target="../media/image250.png"/><Relationship Id="rId210" Type="http://schemas.openxmlformats.org/officeDocument/2006/relationships/customXml" Target="../ink/ink347.xml"/><Relationship Id="rId392" Type="http://schemas.openxmlformats.org/officeDocument/2006/relationships/customXml" Target="../ink/ink438.xml"/><Relationship Id="rId252" Type="http://schemas.openxmlformats.org/officeDocument/2006/relationships/customXml" Target="../ink/ink368.xml"/><Relationship Id="rId294" Type="http://schemas.openxmlformats.org/officeDocument/2006/relationships/customXml" Target="../ink/ink389.xml"/><Relationship Id="rId308" Type="http://schemas.openxmlformats.org/officeDocument/2006/relationships/customXml" Target="../ink/ink396.xml"/><Relationship Id="rId47" Type="http://schemas.openxmlformats.org/officeDocument/2006/relationships/image" Target="../media/image269.png"/><Relationship Id="rId89" Type="http://schemas.openxmlformats.org/officeDocument/2006/relationships/image" Target="../media/image290.png"/><Relationship Id="rId112" Type="http://schemas.openxmlformats.org/officeDocument/2006/relationships/customXml" Target="../ink/ink298.xml"/><Relationship Id="rId154" Type="http://schemas.openxmlformats.org/officeDocument/2006/relationships/customXml" Target="../ink/ink319.xml"/><Relationship Id="rId361" Type="http://schemas.openxmlformats.org/officeDocument/2006/relationships/image" Target="../media/image425.png"/><Relationship Id="rId196" Type="http://schemas.openxmlformats.org/officeDocument/2006/relationships/customXml" Target="../ink/ink340.xml"/><Relationship Id="rId417" Type="http://schemas.openxmlformats.org/officeDocument/2006/relationships/image" Target="../media/image453.png"/><Relationship Id="rId16" Type="http://schemas.openxmlformats.org/officeDocument/2006/relationships/customXml" Target="../ink/ink250.xml"/><Relationship Id="rId221" Type="http://schemas.openxmlformats.org/officeDocument/2006/relationships/image" Target="../media/image356.png"/><Relationship Id="rId263" Type="http://schemas.openxmlformats.org/officeDocument/2006/relationships/image" Target="../media/image377.png"/><Relationship Id="rId319" Type="http://schemas.openxmlformats.org/officeDocument/2006/relationships/image" Target="../media/image404.png"/><Relationship Id="rId58" Type="http://schemas.openxmlformats.org/officeDocument/2006/relationships/customXml" Target="../ink/ink271.xml"/><Relationship Id="rId123" Type="http://schemas.openxmlformats.org/officeDocument/2006/relationships/image" Target="../media/image307.png"/><Relationship Id="rId330" Type="http://schemas.openxmlformats.org/officeDocument/2006/relationships/customXml" Target="../ink/ink407.xml"/><Relationship Id="rId165" Type="http://schemas.openxmlformats.org/officeDocument/2006/relationships/image" Target="../media/image328.png"/><Relationship Id="rId372" Type="http://schemas.openxmlformats.org/officeDocument/2006/relationships/customXml" Target="../ink/ink428.xml"/><Relationship Id="rId428" Type="http://schemas.openxmlformats.org/officeDocument/2006/relationships/customXml" Target="../ink/ink456.xml"/><Relationship Id="rId232" Type="http://schemas.openxmlformats.org/officeDocument/2006/relationships/customXml" Target="../ink/ink358.xml"/><Relationship Id="rId274" Type="http://schemas.openxmlformats.org/officeDocument/2006/relationships/customXml" Target="../ink/ink379.xml"/><Relationship Id="rId27" Type="http://schemas.openxmlformats.org/officeDocument/2006/relationships/image" Target="../media/image259.png"/><Relationship Id="rId69" Type="http://schemas.openxmlformats.org/officeDocument/2006/relationships/image" Target="../media/image280.png"/><Relationship Id="rId134" Type="http://schemas.openxmlformats.org/officeDocument/2006/relationships/customXml" Target="../ink/ink309.xml"/><Relationship Id="rId80" Type="http://schemas.openxmlformats.org/officeDocument/2006/relationships/customXml" Target="../ink/ink282.xml"/><Relationship Id="rId176" Type="http://schemas.openxmlformats.org/officeDocument/2006/relationships/customXml" Target="../ink/ink330.xml"/><Relationship Id="rId341" Type="http://schemas.openxmlformats.org/officeDocument/2006/relationships/image" Target="../media/image415.png"/><Relationship Id="rId383" Type="http://schemas.openxmlformats.org/officeDocument/2006/relationships/image" Target="../media/image436.png"/><Relationship Id="rId439" Type="http://schemas.openxmlformats.org/officeDocument/2006/relationships/image" Target="../media/image464.png"/><Relationship Id="rId201" Type="http://schemas.openxmlformats.org/officeDocument/2006/relationships/image" Target="../media/image346.png"/><Relationship Id="rId243" Type="http://schemas.openxmlformats.org/officeDocument/2006/relationships/image" Target="../media/image367.png"/><Relationship Id="rId285" Type="http://schemas.openxmlformats.org/officeDocument/2006/relationships/image" Target="../media/image387.png"/><Relationship Id="rId38" Type="http://schemas.openxmlformats.org/officeDocument/2006/relationships/customXml" Target="../ink/ink261.xml"/><Relationship Id="rId103" Type="http://schemas.openxmlformats.org/officeDocument/2006/relationships/image" Target="../media/image297.png"/><Relationship Id="rId310" Type="http://schemas.openxmlformats.org/officeDocument/2006/relationships/customXml" Target="../ink/ink397.xml"/><Relationship Id="rId91" Type="http://schemas.openxmlformats.org/officeDocument/2006/relationships/image" Target="../media/image291.png"/><Relationship Id="rId145" Type="http://schemas.openxmlformats.org/officeDocument/2006/relationships/image" Target="../media/image318.png"/><Relationship Id="rId187" Type="http://schemas.openxmlformats.org/officeDocument/2006/relationships/image" Target="../media/image339.png"/><Relationship Id="rId352" Type="http://schemas.openxmlformats.org/officeDocument/2006/relationships/customXml" Target="../ink/ink418.xml"/><Relationship Id="rId394" Type="http://schemas.openxmlformats.org/officeDocument/2006/relationships/customXml" Target="../ink/ink439.xml"/><Relationship Id="rId408" Type="http://schemas.openxmlformats.org/officeDocument/2006/relationships/customXml" Target="../ink/ink446.xml"/><Relationship Id="rId212" Type="http://schemas.openxmlformats.org/officeDocument/2006/relationships/customXml" Target="../ink/ink348.xml"/><Relationship Id="rId254" Type="http://schemas.openxmlformats.org/officeDocument/2006/relationships/customXml" Target="../ink/ink369.xml"/><Relationship Id="rId49" Type="http://schemas.openxmlformats.org/officeDocument/2006/relationships/image" Target="../media/image270.png"/><Relationship Id="rId114" Type="http://schemas.openxmlformats.org/officeDocument/2006/relationships/customXml" Target="../ink/ink299.xml"/><Relationship Id="rId296" Type="http://schemas.openxmlformats.org/officeDocument/2006/relationships/customXml" Target="../ink/ink390.xml"/><Relationship Id="rId60" Type="http://schemas.openxmlformats.org/officeDocument/2006/relationships/customXml" Target="../ink/ink272.xml"/><Relationship Id="rId81" Type="http://schemas.openxmlformats.org/officeDocument/2006/relationships/image" Target="../media/image286.png"/><Relationship Id="rId135" Type="http://schemas.openxmlformats.org/officeDocument/2006/relationships/image" Target="../media/image313.png"/><Relationship Id="rId156" Type="http://schemas.openxmlformats.org/officeDocument/2006/relationships/customXml" Target="../ink/ink320.xml"/><Relationship Id="rId177" Type="http://schemas.openxmlformats.org/officeDocument/2006/relationships/image" Target="../media/image334.png"/><Relationship Id="rId198" Type="http://schemas.openxmlformats.org/officeDocument/2006/relationships/customXml" Target="../ink/ink341.xml"/><Relationship Id="rId321" Type="http://schemas.openxmlformats.org/officeDocument/2006/relationships/image" Target="../media/image405.png"/><Relationship Id="rId342" Type="http://schemas.openxmlformats.org/officeDocument/2006/relationships/customXml" Target="../ink/ink413.xml"/><Relationship Id="rId363" Type="http://schemas.openxmlformats.org/officeDocument/2006/relationships/image" Target="../media/image426.png"/><Relationship Id="rId384" Type="http://schemas.openxmlformats.org/officeDocument/2006/relationships/customXml" Target="../ink/ink434.xml"/><Relationship Id="rId419" Type="http://schemas.openxmlformats.org/officeDocument/2006/relationships/image" Target="../media/image454.png"/><Relationship Id="rId202" Type="http://schemas.openxmlformats.org/officeDocument/2006/relationships/customXml" Target="../ink/ink343.xml"/><Relationship Id="rId223" Type="http://schemas.openxmlformats.org/officeDocument/2006/relationships/image" Target="../media/image357.png"/><Relationship Id="rId244" Type="http://schemas.openxmlformats.org/officeDocument/2006/relationships/customXml" Target="../ink/ink364.xml"/><Relationship Id="rId430" Type="http://schemas.openxmlformats.org/officeDocument/2006/relationships/customXml" Target="../ink/ink457.xml"/><Relationship Id="rId18" Type="http://schemas.openxmlformats.org/officeDocument/2006/relationships/customXml" Target="../ink/ink251.xml"/><Relationship Id="rId39" Type="http://schemas.openxmlformats.org/officeDocument/2006/relationships/image" Target="../media/image265.png"/><Relationship Id="rId265" Type="http://schemas.openxmlformats.org/officeDocument/2006/relationships/image" Target="../media/image378.png"/><Relationship Id="rId286" Type="http://schemas.openxmlformats.org/officeDocument/2006/relationships/customXml" Target="../ink/ink385.xml"/><Relationship Id="rId50" Type="http://schemas.openxmlformats.org/officeDocument/2006/relationships/customXml" Target="../ink/ink267.xml"/><Relationship Id="rId104" Type="http://schemas.openxmlformats.org/officeDocument/2006/relationships/customXml" Target="../ink/ink294.xml"/><Relationship Id="rId125" Type="http://schemas.openxmlformats.org/officeDocument/2006/relationships/image" Target="../media/image308.png"/><Relationship Id="rId146" Type="http://schemas.openxmlformats.org/officeDocument/2006/relationships/customXml" Target="../ink/ink315.xml"/><Relationship Id="rId167" Type="http://schemas.openxmlformats.org/officeDocument/2006/relationships/image" Target="../media/image329.png"/><Relationship Id="rId188" Type="http://schemas.openxmlformats.org/officeDocument/2006/relationships/customXml" Target="../ink/ink336.xml"/><Relationship Id="rId311" Type="http://schemas.openxmlformats.org/officeDocument/2006/relationships/image" Target="../media/image400.png"/><Relationship Id="rId332" Type="http://schemas.openxmlformats.org/officeDocument/2006/relationships/customXml" Target="../ink/ink408.xml"/><Relationship Id="rId353" Type="http://schemas.openxmlformats.org/officeDocument/2006/relationships/image" Target="../media/image421.png"/><Relationship Id="rId374" Type="http://schemas.openxmlformats.org/officeDocument/2006/relationships/customXml" Target="../ink/ink429.xml"/><Relationship Id="rId395" Type="http://schemas.openxmlformats.org/officeDocument/2006/relationships/image" Target="../media/image442.png"/><Relationship Id="rId409" Type="http://schemas.openxmlformats.org/officeDocument/2006/relationships/image" Target="../media/image449.png"/><Relationship Id="rId71" Type="http://schemas.openxmlformats.org/officeDocument/2006/relationships/image" Target="../media/image281.png"/><Relationship Id="rId92" Type="http://schemas.openxmlformats.org/officeDocument/2006/relationships/customXml" Target="../ink/ink288.xml"/><Relationship Id="rId213" Type="http://schemas.openxmlformats.org/officeDocument/2006/relationships/image" Target="../media/image352.png"/><Relationship Id="rId234" Type="http://schemas.openxmlformats.org/officeDocument/2006/relationships/customXml" Target="../ink/ink359.xml"/><Relationship Id="rId420" Type="http://schemas.openxmlformats.org/officeDocument/2006/relationships/customXml" Target="../ink/ink452.xml"/><Relationship Id="rId2" Type="http://schemas.openxmlformats.org/officeDocument/2006/relationships/image" Target="../media/image246.png"/><Relationship Id="rId29" Type="http://schemas.openxmlformats.org/officeDocument/2006/relationships/image" Target="../media/image260.png"/><Relationship Id="rId255" Type="http://schemas.openxmlformats.org/officeDocument/2006/relationships/image" Target="../media/image373.png"/><Relationship Id="rId276" Type="http://schemas.openxmlformats.org/officeDocument/2006/relationships/customXml" Target="../ink/ink380.xml"/><Relationship Id="rId297" Type="http://schemas.openxmlformats.org/officeDocument/2006/relationships/image" Target="../media/image393.png"/><Relationship Id="rId40" Type="http://schemas.openxmlformats.org/officeDocument/2006/relationships/customXml" Target="../ink/ink262.xml"/><Relationship Id="rId115" Type="http://schemas.openxmlformats.org/officeDocument/2006/relationships/image" Target="../media/image303.png"/><Relationship Id="rId136" Type="http://schemas.openxmlformats.org/officeDocument/2006/relationships/customXml" Target="../ink/ink310.xml"/><Relationship Id="rId157" Type="http://schemas.openxmlformats.org/officeDocument/2006/relationships/image" Target="../media/image324.png"/><Relationship Id="rId178" Type="http://schemas.openxmlformats.org/officeDocument/2006/relationships/customXml" Target="../ink/ink331.xml"/><Relationship Id="rId301" Type="http://schemas.openxmlformats.org/officeDocument/2006/relationships/image" Target="../media/image395.png"/><Relationship Id="rId322" Type="http://schemas.openxmlformats.org/officeDocument/2006/relationships/customXml" Target="../ink/ink403.xml"/><Relationship Id="rId343" Type="http://schemas.openxmlformats.org/officeDocument/2006/relationships/image" Target="../media/image416.png"/><Relationship Id="rId364" Type="http://schemas.openxmlformats.org/officeDocument/2006/relationships/customXml" Target="../ink/ink424.xml"/><Relationship Id="rId61" Type="http://schemas.openxmlformats.org/officeDocument/2006/relationships/image" Target="../media/image276.png"/><Relationship Id="rId82" Type="http://schemas.openxmlformats.org/officeDocument/2006/relationships/customXml" Target="../ink/ink283.xml"/><Relationship Id="rId199" Type="http://schemas.openxmlformats.org/officeDocument/2006/relationships/image" Target="../media/image345.png"/><Relationship Id="rId203" Type="http://schemas.openxmlformats.org/officeDocument/2006/relationships/image" Target="../media/image347.png"/><Relationship Id="rId385" Type="http://schemas.openxmlformats.org/officeDocument/2006/relationships/image" Target="../media/image437.png"/><Relationship Id="rId19" Type="http://schemas.openxmlformats.org/officeDocument/2006/relationships/image" Target="../media/image255.png"/><Relationship Id="rId224" Type="http://schemas.openxmlformats.org/officeDocument/2006/relationships/customXml" Target="../ink/ink354.xml"/><Relationship Id="rId245" Type="http://schemas.openxmlformats.org/officeDocument/2006/relationships/image" Target="../media/image368.png"/><Relationship Id="rId266" Type="http://schemas.openxmlformats.org/officeDocument/2006/relationships/customXml" Target="../ink/ink375.xml"/><Relationship Id="rId287" Type="http://schemas.openxmlformats.org/officeDocument/2006/relationships/image" Target="../media/image388.png"/><Relationship Id="rId410" Type="http://schemas.openxmlformats.org/officeDocument/2006/relationships/customXml" Target="../ink/ink447.xml"/><Relationship Id="rId431" Type="http://schemas.openxmlformats.org/officeDocument/2006/relationships/image" Target="../media/image460.png"/><Relationship Id="rId30" Type="http://schemas.openxmlformats.org/officeDocument/2006/relationships/customXml" Target="../ink/ink257.xml"/><Relationship Id="rId105" Type="http://schemas.openxmlformats.org/officeDocument/2006/relationships/image" Target="../media/image298.png"/><Relationship Id="rId126" Type="http://schemas.openxmlformats.org/officeDocument/2006/relationships/customXml" Target="../ink/ink305.xml"/><Relationship Id="rId147" Type="http://schemas.openxmlformats.org/officeDocument/2006/relationships/image" Target="../media/image319.png"/><Relationship Id="rId168" Type="http://schemas.openxmlformats.org/officeDocument/2006/relationships/customXml" Target="../ink/ink326.xml"/><Relationship Id="rId312" Type="http://schemas.openxmlformats.org/officeDocument/2006/relationships/customXml" Target="../ink/ink398.xml"/><Relationship Id="rId333" Type="http://schemas.openxmlformats.org/officeDocument/2006/relationships/image" Target="../media/image411.png"/><Relationship Id="rId354" Type="http://schemas.openxmlformats.org/officeDocument/2006/relationships/customXml" Target="../ink/ink419.xml"/><Relationship Id="rId51" Type="http://schemas.openxmlformats.org/officeDocument/2006/relationships/image" Target="../media/image271.png"/><Relationship Id="rId72" Type="http://schemas.openxmlformats.org/officeDocument/2006/relationships/customXml" Target="../ink/ink278.xml"/><Relationship Id="rId93" Type="http://schemas.openxmlformats.org/officeDocument/2006/relationships/image" Target="../media/image292.png"/><Relationship Id="rId189" Type="http://schemas.openxmlformats.org/officeDocument/2006/relationships/image" Target="../media/image340.png"/><Relationship Id="rId375" Type="http://schemas.openxmlformats.org/officeDocument/2006/relationships/image" Target="../media/image432.png"/><Relationship Id="rId396" Type="http://schemas.openxmlformats.org/officeDocument/2006/relationships/customXml" Target="../ink/ink440.xml"/><Relationship Id="rId3" Type="http://schemas.openxmlformats.org/officeDocument/2006/relationships/image" Target="../media/image247.png"/><Relationship Id="rId214" Type="http://schemas.openxmlformats.org/officeDocument/2006/relationships/customXml" Target="../ink/ink349.xml"/><Relationship Id="rId235" Type="http://schemas.openxmlformats.org/officeDocument/2006/relationships/image" Target="../media/image363.png"/><Relationship Id="rId256" Type="http://schemas.openxmlformats.org/officeDocument/2006/relationships/customXml" Target="../ink/ink370.xml"/><Relationship Id="rId277" Type="http://schemas.openxmlformats.org/officeDocument/2006/relationships/image" Target="../media/image383.png"/><Relationship Id="rId298" Type="http://schemas.openxmlformats.org/officeDocument/2006/relationships/customXml" Target="../ink/ink391.xml"/><Relationship Id="rId400" Type="http://schemas.openxmlformats.org/officeDocument/2006/relationships/customXml" Target="../ink/ink442.xml"/><Relationship Id="rId421" Type="http://schemas.openxmlformats.org/officeDocument/2006/relationships/image" Target="../media/image455.png"/><Relationship Id="rId116" Type="http://schemas.openxmlformats.org/officeDocument/2006/relationships/customXml" Target="../ink/ink300.xml"/><Relationship Id="rId137" Type="http://schemas.openxmlformats.org/officeDocument/2006/relationships/image" Target="../media/image314.png"/><Relationship Id="rId158" Type="http://schemas.openxmlformats.org/officeDocument/2006/relationships/customXml" Target="../ink/ink321.xml"/><Relationship Id="rId302" Type="http://schemas.openxmlformats.org/officeDocument/2006/relationships/customXml" Target="../ink/ink393.xml"/><Relationship Id="rId323" Type="http://schemas.openxmlformats.org/officeDocument/2006/relationships/image" Target="../media/image406.png"/><Relationship Id="rId344" Type="http://schemas.openxmlformats.org/officeDocument/2006/relationships/customXml" Target="../ink/ink414.xml"/><Relationship Id="rId20" Type="http://schemas.openxmlformats.org/officeDocument/2006/relationships/customXml" Target="../ink/ink252.xml"/><Relationship Id="rId41" Type="http://schemas.openxmlformats.org/officeDocument/2006/relationships/image" Target="../media/image266.png"/><Relationship Id="rId62" Type="http://schemas.openxmlformats.org/officeDocument/2006/relationships/customXml" Target="../ink/ink273.xml"/><Relationship Id="rId83" Type="http://schemas.openxmlformats.org/officeDocument/2006/relationships/image" Target="../media/image287.png"/><Relationship Id="rId179" Type="http://schemas.openxmlformats.org/officeDocument/2006/relationships/image" Target="../media/image335.png"/><Relationship Id="rId365" Type="http://schemas.openxmlformats.org/officeDocument/2006/relationships/image" Target="../media/image427.png"/><Relationship Id="rId386" Type="http://schemas.openxmlformats.org/officeDocument/2006/relationships/customXml" Target="../ink/ink435.xml"/><Relationship Id="rId190" Type="http://schemas.openxmlformats.org/officeDocument/2006/relationships/customXml" Target="../ink/ink337.xml"/><Relationship Id="rId204" Type="http://schemas.openxmlformats.org/officeDocument/2006/relationships/customXml" Target="../ink/ink344.xml"/><Relationship Id="rId225" Type="http://schemas.openxmlformats.org/officeDocument/2006/relationships/image" Target="../media/image358.png"/><Relationship Id="rId246" Type="http://schemas.openxmlformats.org/officeDocument/2006/relationships/customXml" Target="../ink/ink365.xml"/><Relationship Id="rId267" Type="http://schemas.openxmlformats.org/officeDocument/2006/relationships/image" Target="../media/image379.png"/><Relationship Id="rId288" Type="http://schemas.openxmlformats.org/officeDocument/2006/relationships/customXml" Target="../ink/ink386.xml"/><Relationship Id="rId411" Type="http://schemas.openxmlformats.org/officeDocument/2006/relationships/image" Target="../media/image450.png"/><Relationship Id="rId432" Type="http://schemas.openxmlformats.org/officeDocument/2006/relationships/customXml" Target="../ink/ink458.xml"/><Relationship Id="rId106" Type="http://schemas.openxmlformats.org/officeDocument/2006/relationships/customXml" Target="../ink/ink295.xml"/><Relationship Id="rId127" Type="http://schemas.openxmlformats.org/officeDocument/2006/relationships/image" Target="../media/image309.png"/><Relationship Id="rId313" Type="http://schemas.openxmlformats.org/officeDocument/2006/relationships/image" Target="../media/image401.png"/><Relationship Id="rId10" Type="http://schemas.openxmlformats.org/officeDocument/2006/relationships/customXml" Target="../ink/ink247.xml"/><Relationship Id="rId31" Type="http://schemas.openxmlformats.org/officeDocument/2006/relationships/image" Target="../media/image261.png"/><Relationship Id="rId52" Type="http://schemas.openxmlformats.org/officeDocument/2006/relationships/customXml" Target="../ink/ink268.xml"/><Relationship Id="rId73" Type="http://schemas.openxmlformats.org/officeDocument/2006/relationships/image" Target="../media/image282.png"/><Relationship Id="rId94" Type="http://schemas.openxmlformats.org/officeDocument/2006/relationships/customXml" Target="../ink/ink289.xml"/><Relationship Id="rId148" Type="http://schemas.openxmlformats.org/officeDocument/2006/relationships/customXml" Target="../ink/ink316.xml"/><Relationship Id="rId169" Type="http://schemas.openxmlformats.org/officeDocument/2006/relationships/image" Target="../media/image330.png"/><Relationship Id="rId334" Type="http://schemas.openxmlformats.org/officeDocument/2006/relationships/customXml" Target="../ink/ink409.xml"/><Relationship Id="rId355" Type="http://schemas.openxmlformats.org/officeDocument/2006/relationships/image" Target="../media/image422.png"/><Relationship Id="rId376" Type="http://schemas.openxmlformats.org/officeDocument/2006/relationships/customXml" Target="../ink/ink430.xml"/><Relationship Id="rId397" Type="http://schemas.openxmlformats.org/officeDocument/2006/relationships/image" Target="../media/image443.png"/><Relationship Id="rId4" Type="http://schemas.openxmlformats.org/officeDocument/2006/relationships/customXml" Target="../ink/ink244.xml"/><Relationship Id="rId180" Type="http://schemas.openxmlformats.org/officeDocument/2006/relationships/customXml" Target="../ink/ink332.xml"/><Relationship Id="rId215" Type="http://schemas.openxmlformats.org/officeDocument/2006/relationships/image" Target="../media/image353.png"/><Relationship Id="rId236" Type="http://schemas.openxmlformats.org/officeDocument/2006/relationships/customXml" Target="../ink/ink360.xml"/><Relationship Id="rId257" Type="http://schemas.openxmlformats.org/officeDocument/2006/relationships/image" Target="../media/image374.png"/><Relationship Id="rId278" Type="http://schemas.openxmlformats.org/officeDocument/2006/relationships/customXml" Target="../ink/ink381.xml"/><Relationship Id="rId401" Type="http://schemas.openxmlformats.org/officeDocument/2006/relationships/image" Target="../media/image445.png"/><Relationship Id="rId422" Type="http://schemas.openxmlformats.org/officeDocument/2006/relationships/customXml" Target="../ink/ink453.xml"/><Relationship Id="rId303" Type="http://schemas.openxmlformats.org/officeDocument/2006/relationships/image" Target="../media/image396.png"/><Relationship Id="rId42" Type="http://schemas.openxmlformats.org/officeDocument/2006/relationships/customXml" Target="../ink/ink263.xml"/><Relationship Id="rId84" Type="http://schemas.openxmlformats.org/officeDocument/2006/relationships/customXml" Target="../ink/ink284.xml"/><Relationship Id="rId138" Type="http://schemas.openxmlformats.org/officeDocument/2006/relationships/customXml" Target="../ink/ink311.xml"/><Relationship Id="rId345" Type="http://schemas.openxmlformats.org/officeDocument/2006/relationships/image" Target="../media/image417.png"/><Relationship Id="rId387" Type="http://schemas.openxmlformats.org/officeDocument/2006/relationships/image" Target="../media/image438.png"/><Relationship Id="rId191" Type="http://schemas.openxmlformats.org/officeDocument/2006/relationships/image" Target="../media/image341.png"/><Relationship Id="rId205" Type="http://schemas.openxmlformats.org/officeDocument/2006/relationships/image" Target="../media/image348.png"/><Relationship Id="rId247" Type="http://schemas.openxmlformats.org/officeDocument/2006/relationships/image" Target="../media/image369.png"/><Relationship Id="rId412" Type="http://schemas.openxmlformats.org/officeDocument/2006/relationships/customXml" Target="../ink/ink448.xml"/><Relationship Id="rId107" Type="http://schemas.openxmlformats.org/officeDocument/2006/relationships/image" Target="../media/image299.png"/><Relationship Id="rId289" Type="http://schemas.openxmlformats.org/officeDocument/2006/relationships/image" Target="../media/image389.png"/><Relationship Id="rId11" Type="http://schemas.openxmlformats.org/officeDocument/2006/relationships/image" Target="../media/image251.png"/><Relationship Id="rId53" Type="http://schemas.openxmlformats.org/officeDocument/2006/relationships/image" Target="../media/image272.png"/><Relationship Id="rId149" Type="http://schemas.openxmlformats.org/officeDocument/2006/relationships/image" Target="../media/image320.png"/><Relationship Id="rId314" Type="http://schemas.openxmlformats.org/officeDocument/2006/relationships/customXml" Target="../ink/ink399.xml"/><Relationship Id="rId356" Type="http://schemas.openxmlformats.org/officeDocument/2006/relationships/customXml" Target="../ink/ink420.xml"/><Relationship Id="rId398" Type="http://schemas.openxmlformats.org/officeDocument/2006/relationships/customXml" Target="../ink/ink441.xml"/><Relationship Id="rId95" Type="http://schemas.openxmlformats.org/officeDocument/2006/relationships/image" Target="../media/image293.png"/><Relationship Id="rId160" Type="http://schemas.openxmlformats.org/officeDocument/2006/relationships/customXml" Target="../ink/ink322.xml"/><Relationship Id="rId216" Type="http://schemas.openxmlformats.org/officeDocument/2006/relationships/customXml" Target="../ink/ink350.xml"/><Relationship Id="rId423" Type="http://schemas.openxmlformats.org/officeDocument/2006/relationships/image" Target="../media/image456.png"/><Relationship Id="rId258" Type="http://schemas.openxmlformats.org/officeDocument/2006/relationships/customXml" Target="../ink/ink371.xml"/><Relationship Id="rId22" Type="http://schemas.openxmlformats.org/officeDocument/2006/relationships/customXml" Target="../ink/ink253.xml"/><Relationship Id="rId64" Type="http://schemas.openxmlformats.org/officeDocument/2006/relationships/customXml" Target="../ink/ink274.xml"/><Relationship Id="rId118" Type="http://schemas.openxmlformats.org/officeDocument/2006/relationships/customXml" Target="../ink/ink301.xml"/><Relationship Id="rId325" Type="http://schemas.openxmlformats.org/officeDocument/2006/relationships/image" Target="../media/image407.png"/><Relationship Id="rId367" Type="http://schemas.openxmlformats.org/officeDocument/2006/relationships/image" Target="../media/image428.png"/><Relationship Id="rId171" Type="http://schemas.openxmlformats.org/officeDocument/2006/relationships/image" Target="../media/image331.png"/><Relationship Id="rId227" Type="http://schemas.openxmlformats.org/officeDocument/2006/relationships/image" Target="../media/image359.png"/><Relationship Id="rId269" Type="http://schemas.openxmlformats.org/officeDocument/2006/relationships/image" Target="../media/image380.png"/><Relationship Id="rId434" Type="http://schemas.openxmlformats.org/officeDocument/2006/relationships/customXml" Target="../ink/ink459.xml"/><Relationship Id="rId33" Type="http://schemas.openxmlformats.org/officeDocument/2006/relationships/image" Target="../media/image262.png"/><Relationship Id="rId129" Type="http://schemas.openxmlformats.org/officeDocument/2006/relationships/image" Target="../media/image310.png"/><Relationship Id="rId280" Type="http://schemas.openxmlformats.org/officeDocument/2006/relationships/customXml" Target="../ink/ink382.xml"/><Relationship Id="rId336" Type="http://schemas.openxmlformats.org/officeDocument/2006/relationships/customXml" Target="../ink/ink410.xml"/><Relationship Id="rId75" Type="http://schemas.openxmlformats.org/officeDocument/2006/relationships/image" Target="../media/image283.png"/><Relationship Id="rId140" Type="http://schemas.openxmlformats.org/officeDocument/2006/relationships/customXml" Target="../ink/ink312.xml"/><Relationship Id="rId182" Type="http://schemas.openxmlformats.org/officeDocument/2006/relationships/customXml" Target="../ink/ink333.xml"/><Relationship Id="rId378" Type="http://schemas.openxmlformats.org/officeDocument/2006/relationships/customXml" Target="../ink/ink431.xml"/><Relationship Id="rId403" Type="http://schemas.openxmlformats.org/officeDocument/2006/relationships/image" Target="../media/image446.png"/><Relationship Id="rId6" Type="http://schemas.openxmlformats.org/officeDocument/2006/relationships/customXml" Target="../ink/ink245.xml"/><Relationship Id="rId238" Type="http://schemas.openxmlformats.org/officeDocument/2006/relationships/customXml" Target="../ink/ink361.xml"/><Relationship Id="rId291" Type="http://schemas.openxmlformats.org/officeDocument/2006/relationships/image" Target="../media/image390.png"/><Relationship Id="rId305" Type="http://schemas.openxmlformats.org/officeDocument/2006/relationships/image" Target="../media/image397.png"/><Relationship Id="rId347" Type="http://schemas.openxmlformats.org/officeDocument/2006/relationships/image" Target="../media/image418.png"/><Relationship Id="rId44" Type="http://schemas.openxmlformats.org/officeDocument/2006/relationships/customXml" Target="../ink/ink264.xml"/><Relationship Id="rId86" Type="http://schemas.openxmlformats.org/officeDocument/2006/relationships/customXml" Target="../ink/ink285.xml"/><Relationship Id="rId151" Type="http://schemas.openxmlformats.org/officeDocument/2006/relationships/image" Target="../media/image321.png"/><Relationship Id="rId389" Type="http://schemas.openxmlformats.org/officeDocument/2006/relationships/image" Target="../media/image439.png"/><Relationship Id="rId193" Type="http://schemas.openxmlformats.org/officeDocument/2006/relationships/image" Target="../media/image342.png"/><Relationship Id="rId207" Type="http://schemas.openxmlformats.org/officeDocument/2006/relationships/image" Target="../media/image349.png"/><Relationship Id="rId249" Type="http://schemas.openxmlformats.org/officeDocument/2006/relationships/image" Target="../media/image370.png"/><Relationship Id="rId414" Type="http://schemas.openxmlformats.org/officeDocument/2006/relationships/customXml" Target="../ink/ink449.xml"/><Relationship Id="rId13" Type="http://schemas.openxmlformats.org/officeDocument/2006/relationships/image" Target="../media/image252.png"/><Relationship Id="rId109" Type="http://schemas.openxmlformats.org/officeDocument/2006/relationships/image" Target="../media/image300.png"/><Relationship Id="rId260" Type="http://schemas.openxmlformats.org/officeDocument/2006/relationships/customXml" Target="../ink/ink372.xml"/><Relationship Id="rId316" Type="http://schemas.openxmlformats.org/officeDocument/2006/relationships/customXml" Target="../ink/ink400.xml"/><Relationship Id="rId55" Type="http://schemas.openxmlformats.org/officeDocument/2006/relationships/image" Target="../media/image273.png"/><Relationship Id="rId97" Type="http://schemas.openxmlformats.org/officeDocument/2006/relationships/image" Target="../media/image294.png"/><Relationship Id="rId120" Type="http://schemas.openxmlformats.org/officeDocument/2006/relationships/customXml" Target="../ink/ink302.xml"/><Relationship Id="rId358" Type="http://schemas.openxmlformats.org/officeDocument/2006/relationships/customXml" Target="../ink/ink421.xml"/><Relationship Id="rId162" Type="http://schemas.openxmlformats.org/officeDocument/2006/relationships/customXml" Target="../ink/ink323.xml"/><Relationship Id="rId218" Type="http://schemas.openxmlformats.org/officeDocument/2006/relationships/customXml" Target="../ink/ink351.xml"/><Relationship Id="rId425" Type="http://schemas.openxmlformats.org/officeDocument/2006/relationships/image" Target="../media/image457.png"/><Relationship Id="rId271" Type="http://schemas.openxmlformats.org/officeDocument/2006/relationships/image" Target="../media/image381.png"/><Relationship Id="rId24" Type="http://schemas.openxmlformats.org/officeDocument/2006/relationships/customXml" Target="../ink/ink254.xml"/><Relationship Id="rId66" Type="http://schemas.openxmlformats.org/officeDocument/2006/relationships/customXml" Target="../ink/ink275.xml"/><Relationship Id="rId131" Type="http://schemas.openxmlformats.org/officeDocument/2006/relationships/image" Target="../media/image311.png"/><Relationship Id="rId327" Type="http://schemas.openxmlformats.org/officeDocument/2006/relationships/image" Target="../media/image408.png"/><Relationship Id="rId369" Type="http://schemas.openxmlformats.org/officeDocument/2006/relationships/image" Target="../media/image429.png"/><Relationship Id="rId173" Type="http://schemas.openxmlformats.org/officeDocument/2006/relationships/image" Target="../media/image332.png"/><Relationship Id="rId229" Type="http://schemas.openxmlformats.org/officeDocument/2006/relationships/image" Target="../media/image360.png"/><Relationship Id="rId380" Type="http://schemas.openxmlformats.org/officeDocument/2006/relationships/customXml" Target="../ink/ink432.xml"/><Relationship Id="rId436" Type="http://schemas.openxmlformats.org/officeDocument/2006/relationships/customXml" Target="../ink/ink460.xml"/><Relationship Id="rId240" Type="http://schemas.openxmlformats.org/officeDocument/2006/relationships/customXml" Target="../ink/ink362.xml"/><Relationship Id="rId35" Type="http://schemas.openxmlformats.org/officeDocument/2006/relationships/image" Target="../media/image263.png"/><Relationship Id="rId77" Type="http://schemas.openxmlformats.org/officeDocument/2006/relationships/image" Target="../media/image284.png"/><Relationship Id="rId100" Type="http://schemas.openxmlformats.org/officeDocument/2006/relationships/customXml" Target="../ink/ink292.xml"/><Relationship Id="rId282" Type="http://schemas.openxmlformats.org/officeDocument/2006/relationships/customXml" Target="../ink/ink383.xml"/><Relationship Id="rId338" Type="http://schemas.openxmlformats.org/officeDocument/2006/relationships/customXml" Target="../ink/ink411.xml"/><Relationship Id="rId8" Type="http://schemas.openxmlformats.org/officeDocument/2006/relationships/customXml" Target="../ink/ink246.xml"/><Relationship Id="rId142" Type="http://schemas.openxmlformats.org/officeDocument/2006/relationships/customXml" Target="../ink/ink313.xml"/><Relationship Id="rId184" Type="http://schemas.openxmlformats.org/officeDocument/2006/relationships/customXml" Target="../ink/ink334.xml"/><Relationship Id="rId391" Type="http://schemas.openxmlformats.org/officeDocument/2006/relationships/image" Target="../media/image440.png"/><Relationship Id="rId405" Type="http://schemas.openxmlformats.org/officeDocument/2006/relationships/image" Target="../media/image447.png"/><Relationship Id="rId251" Type="http://schemas.openxmlformats.org/officeDocument/2006/relationships/image" Target="../media/image371.png"/><Relationship Id="rId46" Type="http://schemas.openxmlformats.org/officeDocument/2006/relationships/customXml" Target="../ink/ink265.xml"/><Relationship Id="rId293" Type="http://schemas.openxmlformats.org/officeDocument/2006/relationships/image" Target="../media/image391.png"/><Relationship Id="rId307" Type="http://schemas.openxmlformats.org/officeDocument/2006/relationships/image" Target="../media/image398.png"/><Relationship Id="rId349" Type="http://schemas.openxmlformats.org/officeDocument/2006/relationships/image" Target="../media/image419.png"/><Relationship Id="rId88" Type="http://schemas.openxmlformats.org/officeDocument/2006/relationships/customXml" Target="../ink/ink286.xml"/><Relationship Id="rId111" Type="http://schemas.openxmlformats.org/officeDocument/2006/relationships/image" Target="../media/image301.png"/><Relationship Id="rId153" Type="http://schemas.openxmlformats.org/officeDocument/2006/relationships/image" Target="../media/image322.png"/><Relationship Id="rId195" Type="http://schemas.openxmlformats.org/officeDocument/2006/relationships/image" Target="../media/image343.png"/><Relationship Id="rId209" Type="http://schemas.openxmlformats.org/officeDocument/2006/relationships/image" Target="../media/image350.png"/><Relationship Id="rId360" Type="http://schemas.openxmlformats.org/officeDocument/2006/relationships/customXml" Target="../ink/ink422.xml"/><Relationship Id="rId416" Type="http://schemas.openxmlformats.org/officeDocument/2006/relationships/customXml" Target="../ink/ink450.xml"/><Relationship Id="rId220" Type="http://schemas.openxmlformats.org/officeDocument/2006/relationships/customXml" Target="../ink/ink352.xml"/><Relationship Id="rId15" Type="http://schemas.openxmlformats.org/officeDocument/2006/relationships/image" Target="../media/image253.png"/><Relationship Id="rId57" Type="http://schemas.openxmlformats.org/officeDocument/2006/relationships/image" Target="../media/image274.png"/><Relationship Id="rId262" Type="http://schemas.openxmlformats.org/officeDocument/2006/relationships/customXml" Target="../ink/ink373.xml"/><Relationship Id="rId318" Type="http://schemas.openxmlformats.org/officeDocument/2006/relationships/customXml" Target="../ink/ink401.xml"/><Relationship Id="rId99" Type="http://schemas.openxmlformats.org/officeDocument/2006/relationships/image" Target="../media/image295.png"/><Relationship Id="rId122" Type="http://schemas.openxmlformats.org/officeDocument/2006/relationships/customXml" Target="../ink/ink303.xml"/><Relationship Id="rId164" Type="http://schemas.openxmlformats.org/officeDocument/2006/relationships/customXml" Target="../ink/ink324.xml"/><Relationship Id="rId371" Type="http://schemas.openxmlformats.org/officeDocument/2006/relationships/image" Target="../media/image430.png"/><Relationship Id="rId427" Type="http://schemas.openxmlformats.org/officeDocument/2006/relationships/image" Target="../media/image458.png"/><Relationship Id="rId26" Type="http://schemas.openxmlformats.org/officeDocument/2006/relationships/customXml" Target="../ink/ink255.xml"/><Relationship Id="rId231" Type="http://schemas.openxmlformats.org/officeDocument/2006/relationships/image" Target="../media/image361.png"/><Relationship Id="rId273" Type="http://schemas.openxmlformats.org/officeDocument/2006/relationships/image" Target="../media/image67.png"/><Relationship Id="rId329" Type="http://schemas.openxmlformats.org/officeDocument/2006/relationships/image" Target="../media/image409.png"/><Relationship Id="rId68" Type="http://schemas.openxmlformats.org/officeDocument/2006/relationships/customXml" Target="../ink/ink276.xml"/><Relationship Id="rId133" Type="http://schemas.openxmlformats.org/officeDocument/2006/relationships/image" Target="../media/image312.png"/><Relationship Id="rId175" Type="http://schemas.openxmlformats.org/officeDocument/2006/relationships/image" Target="../media/image333.png"/><Relationship Id="rId340" Type="http://schemas.openxmlformats.org/officeDocument/2006/relationships/customXml" Target="../ink/ink412.xml"/><Relationship Id="rId200" Type="http://schemas.openxmlformats.org/officeDocument/2006/relationships/customXml" Target="../ink/ink342.xml"/><Relationship Id="rId382" Type="http://schemas.openxmlformats.org/officeDocument/2006/relationships/customXml" Target="../ink/ink433.xml"/><Relationship Id="rId438" Type="http://schemas.openxmlformats.org/officeDocument/2006/relationships/customXml" Target="../ink/ink461.xml"/><Relationship Id="rId242" Type="http://schemas.openxmlformats.org/officeDocument/2006/relationships/customXml" Target="../ink/ink363.xml"/><Relationship Id="rId284" Type="http://schemas.openxmlformats.org/officeDocument/2006/relationships/customXml" Target="../ink/ink384.xml"/><Relationship Id="rId37" Type="http://schemas.openxmlformats.org/officeDocument/2006/relationships/image" Target="../media/image264.png"/><Relationship Id="rId79" Type="http://schemas.openxmlformats.org/officeDocument/2006/relationships/image" Target="../media/image285.png"/><Relationship Id="rId102" Type="http://schemas.openxmlformats.org/officeDocument/2006/relationships/customXml" Target="../ink/ink293.xml"/><Relationship Id="rId144" Type="http://schemas.openxmlformats.org/officeDocument/2006/relationships/customXml" Target="../ink/ink314.xml"/><Relationship Id="rId90" Type="http://schemas.openxmlformats.org/officeDocument/2006/relationships/customXml" Target="../ink/ink287.xml"/><Relationship Id="rId186" Type="http://schemas.openxmlformats.org/officeDocument/2006/relationships/customXml" Target="../ink/ink335.xml"/><Relationship Id="rId351" Type="http://schemas.openxmlformats.org/officeDocument/2006/relationships/image" Target="../media/image420.png"/><Relationship Id="rId393" Type="http://schemas.openxmlformats.org/officeDocument/2006/relationships/image" Target="../media/image441.png"/><Relationship Id="rId407" Type="http://schemas.openxmlformats.org/officeDocument/2006/relationships/image" Target="../media/image448.png"/><Relationship Id="rId211" Type="http://schemas.openxmlformats.org/officeDocument/2006/relationships/image" Target="../media/image351.png"/><Relationship Id="rId253" Type="http://schemas.openxmlformats.org/officeDocument/2006/relationships/image" Target="../media/image372.png"/><Relationship Id="rId295" Type="http://schemas.openxmlformats.org/officeDocument/2006/relationships/image" Target="../media/image392.png"/><Relationship Id="rId309" Type="http://schemas.openxmlformats.org/officeDocument/2006/relationships/image" Target="../media/image399.png"/><Relationship Id="rId48" Type="http://schemas.openxmlformats.org/officeDocument/2006/relationships/customXml" Target="../ink/ink266.xml"/><Relationship Id="rId113" Type="http://schemas.openxmlformats.org/officeDocument/2006/relationships/image" Target="../media/image302.png"/><Relationship Id="rId320" Type="http://schemas.openxmlformats.org/officeDocument/2006/relationships/customXml" Target="../ink/ink402.xml"/><Relationship Id="rId155" Type="http://schemas.openxmlformats.org/officeDocument/2006/relationships/image" Target="../media/image323.png"/><Relationship Id="rId197" Type="http://schemas.openxmlformats.org/officeDocument/2006/relationships/image" Target="../media/image344.png"/><Relationship Id="rId362" Type="http://schemas.openxmlformats.org/officeDocument/2006/relationships/customXml" Target="../ink/ink423.xml"/><Relationship Id="rId418" Type="http://schemas.openxmlformats.org/officeDocument/2006/relationships/customXml" Target="../ink/ink451.xml"/><Relationship Id="rId222" Type="http://schemas.openxmlformats.org/officeDocument/2006/relationships/customXml" Target="../ink/ink353.xml"/><Relationship Id="rId264" Type="http://schemas.openxmlformats.org/officeDocument/2006/relationships/customXml" Target="../ink/ink374.xml"/><Relationship Id="rId17" Type="http://schemas.openxmlformats.org/officeDocument/2006/relationships/image" Target="../media/image254.png"/><Relationship Id="rId59" Type="http://schemas.openxmlformats.org/officeDocument/2006/relationships/image" Target="../media/image275.png"/><Relationship Id="rId124" Type="http://schemas.openxmlformats.org/officeDocument/2006/relationships/customXml" Target="../ink/ink304.xml"/><Relationship Id="rId70" Type="http://schemas.openxmlformats.org/officeDocument/2006/relationships/customXml" Target="../ink/ink277.xml"/><Relationship Id="rId166" Type="http://schemas.openxmlformats.org/officeDocument/2006/relationships/customXml" Target="../ink/ink325.xml"/><Relationship Id="rId331" Type="http://schemas.openxmlformats.org/officeDocument/2006/relationships/image" Target="../media/image410.png"/><Relationship Id="rId373" Type="http://schemas.openxmlformats.org/officeDocument/2006/relationships/image" Target="../media/image431.png"/><Relationship Id="rId429" Type="http://schemas.openxmlformats.org/officeDocument/2006/relationships/image" Target="../media/image459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362.png"/><Relationship Id="rId28" Type="http://schemas.openxmlformats.org/officeDocument/2006/relationships/customXml" Target="../ink/ink256.xml"/><Relationship Id="rId275" Type="http://schemas.openxmlformats.org/officeDocument/2006/relationships/image" Target="../media/image382.png"/><Relationship Id="rId300" Type="http://schemas.openxmlformats.org/officeDocument/2006/relationships/customXml" Target="../ink/ink39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2.xml"/><Relationship Id="rId21" Type="http://schemas.openxmlformats.org/officeDocument/2006/relationships/customXml" Target="../ink/ink94.xml"/><Relationship Id="rId42" Type="http://schemas.openxmlformats.org/officeDocument/2006/relationships/image" Target="../media/image106.png"/><Relationship Id="rId63" Type="http://schemas.openxmlformats.org/officeDocument/2006/relationships/customXml" Target="../ink/ink115.xml"/><Relationship Id="rId84" Type="http://schemas.openxmlformats.org/officeDocument/2006/relationships/image" Target="../media/image127.png"/><Relationship Id="rId138" Type="http://schemas.openxmlformats.org/officeDocument/2006/relationships/image" Target="../media/image154.png"/><Relationship Id="rId159" Type="http://schemas.openxmlformats.org/officeDocument/2006/relationships/customXml" Target="../ink/ink163.xml"/><Relationship Id="rId107" Type="http://schemas.openxmlformats.org/officeDocument/2006/relationships/customXml" Target="../ink/ink137.xml"/><Relationship Id="rId11" Type="http://schemas.openxmlformats.org/officeDocument/2006/relationships/customXml" Target="../ink/ink89.xml"/><Relationship Id="rId32" Type="http://schemas.openxmlformats.org/officeDocument/2006/relationships/image" Target="../media/image101.png"/><Relationship Id="rId53" Type="http://schemas.openxmlformats.org/officeDocument/2006/relationships/customXml" Target="../ink/ink110.xml"/><Relationship Id="rId74" Type="http://schemas.openxmlformats.org/officeDocument/2006/relationships/image" Target="../media/image122.png"/><Relationship Id="rId128" Type="http://schemas.openxmlformats.org/officeDocument/2006/relationships/image" Target="../media/image149.png"/><Relationship Id="rId149" Type="http://schemas.openxmlformats.org/officeDocument/2006/relationships/customXml" Target="../ink/ink158.xml"/><Relationship Id="rId5" Type="http://schemas.openxmlformats.org/officeDocument/2006/relationships/customXml" Target="../ink/ink86.xml"/><Relationship Id="rId95" Type="http://schemas.openxmlformats.org/officeDocument/2006/relationships/customXml" Target="../ink/ink131.xml"/><Relationship Id="rId160" Type="http://schemas.openxmlformats.org/officeDocument/2006/relationships/image" Target="../media/image165.png"/><Relationship Id="rId22" Type="http://schemas.openxmlformats.org/officeDocument/2006/relationships/image" Target="../media/image96.png"/><Relationship Id="rId43" Type="http://schemas.openxmlformats.org/officeDocument/2006/relationships/customXml" Target="../ink/ink105.xml"/><Relationship Id="rId64" Type="http://schemas.openxmlformats.org/officeDocument/2006/relationships/image" Target="../media/image117.png"/><Relationship Id="rId118" Type="http://schemas.openxmlformats.org/officeDocument/2006/relationships/image" Target="../media/image144.png"/><Relationship Id="rId139" Type="http://schemas.openxmlformats.org/officeDocument/2006/relationships/customXml" Target="../ink/ink153.xml"/><Relationship Id="rId85" Type="http://schemas.openxmlformats.org/officeDocument/2006/relationships/customXml" Target="../ink/ink126.xml"/><Relationship Id="rId150" Type="http://schemas.openxmlformats.org/officeDocument/2006/relationships/image" Target="../media/image160.png"/><Relationship Id="rId12" Type="http://schemas.openxmlformats.org/officeDocument/2006/relationships/image" Target="../media/image91.png"/><Relationship Id="rId17" Type="http://schemas.openxmlformats.org/officeDocument/2006/relationships/customXml" Target="../ink/ink92.xml"/><Relationship Id="rId33" Type="http://schemas.openxmlformats.org/officeDocument/2006/relationships/customXml" Target="../ink/ink100.xml"/><Relationship Id="rId38" Type="http://schemas.openxmlformats.org/officeDocument/2006/relationships/image" Target="../media/image104.png"/><Relationship Id="rId59" Type="http://schemas.openxmlformats.org/officeDocument/2006/relationships/customXml" Target="../ink/ink113.xml"/><Relationship Id="rId103" Type="http://schemas.openxmlformats.org/officeDocument/2006/relationships/customXml" Target="../ink/ink135.xml"/><Relationship Id="rId108" Type="http://schemas.openxmlformats.org/officeDocument/2006/relationships/image" Target="../media/image139.png"/><Relationship Id="rId124" Type="http://schemas.openxmlformats.org/officeDocument/2006/relationships/image" Target="../media/image147.png"/><Relationship Id="rId129" Type="http://schemas.openxmlformats.org/officeDocument/2006/relationships/customXml" Target="../ink/ink148.xml"/><Relationship Id="rId54" Type="http://schemas.openxmlformats.org/officeDocument/2006/relationships/image" Target="../media/image112.png"/><Relationship Id="rId70" Type="http://schemas.openxmlformats.org/officeDocument/2006/relationships/image" Target="../media/image120.png"/><Relationship Id="rId75" Type="http://schemas.openxmlformats.org/officeDocument/2006/relationships/customXml" Target="../ink/ink121.xml"/><Relationship Id="rId91" Type="http://schemas.openxmlformats.org/officeDocument/2006/relationships/customXml" Target="../ink/ink129.xml"/><Relationship Id="rId96" Type="http://schemas.openxmlformats.org/officeDocument/2006/relationships/image" Target="../media/image133.png"/><Relationship Id="rId140" Type="http://schemas.openxmlformats.org/officeDocument/2006/relationships/image" Target="../media/image155.png"/><Relationship Id="rId145" Type="http://schemas.openxmlformats.org/officeDocument/2006/relationships/customXml" Target="../ink/ink156.xml"/><Relationship Id="rId161" Type="http://schemas.openxmlformats.org/officeDocument/2006/relationships/customXml" Target="../ink/ink1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23" Type="http://schemas.openxmlformats.org/officeDocument/2006/relationships/customXml" Target="../ink/ink95.xml"/><Relationship Id="rId28" Type="http://schemas.openxmlformats.org/officeDocument/2006/relationships/image" Target="../media/image99.png"/><Relationship Id="rId49" Type="http://schemas.openxmlformats.org/officeDocument/2006/relationships/customXml" Target="../ink/ink108.xml"/><Relationship Id="rId114" Type="http://schemas.openxmlformats.org/officeDocument/2006/relationships/image" Target="../media/image142.png"/><Relationship Id="rId119" Type="http://schemas.openxmlformats.org/officeDocument/2006/relationships/customXml" Target="../ink/ink143.xml"/><Relationship Id="rId44" Type="http://schemas.openxmlformats.org/officeDocument/2006/relationships/image" Target="../media/image107.png"/><Relationship Id="rId60" Type="http://schemas.openxmlformats.org/officeDocument/2006/relationships/image" Target="../media/image115.png"/><Relationship Id="rId65" Type="http://schemas.openxmlformats.org/officeDocument/2006/relationships/customXml" Target="../ink/ink116.xml"/><Relationship Id="rId81" Type="http://schemas.openxmlformats.org/officeDocument/2006/relationships/customXml" Target="../ink/ink124.xml"/><Relationship Id="rId86" Type="http://schemas.openxmlformats.org/officeDocument/2006/relationships/image" Target="../media/image128.png"/><Relationship Id="rId130" Type="http://schemas.openxmlformats.org/officeDocument/2006/relationships/image" Target="../media/image150.png"/><Relationship Id="rId135" Type="http://schemas.openxmlformats.org/officeDocument/2006/relationships/customXml" Target="../ink/ink151.xml"/><Relationship Id="rId151" Type="http://schemas.openxmlformats.org/officeDocument/2006/relationships/customXml" Target="../ink/ink159.xml"/><Relationship Id="rId156" Type="http://schemas.openxmlformats.org/officeDocument/2006/relationships/image" Target="../media/image163.png"/><Relationship Id="rId13" Type="http://schemas.openxmlformats.org/officeDocument/2006/relationships/customXml" Target="../ink/ink90.xml"/><Relationship Id="rId18" Type="http://schemas.openxmlformats.org/officeDocument/2006/relationships/image" Target="../media/image94.png"/><Relationship Id="rId39" Type="http://schemas.openxmlformats.org/officeDocument/2006/relationships/customXml" Target="../ink/ink103.xml"/><Relationship Id="rId109" Type="http://schemas.openxmlformats.org/officeDocument/2006/relationships/customXml" Target="../ink/ink138.xml"/><Relationship Id="rId34" Type="http://schemas.openxmlformats.org/officeDocument/2006/relationships/image" Target="../media/image102.png"/><Relationship Id="rId50" Type="http://schemas.openxmlformats.org/officeDocument/2006/relationships/image" Target="../media/image110.png"/><Relationship Id="rId55" Type="http://schemas.openxmlformats.org/officeDocument/2006/relationships/customXml" Target="../ink/ink111.xml"/><Relationship Id="rId76" Type="http://schemas.openxmlformats.org/officeDocument/2006/relationships/image" Target="../media/image123.png"/><Relationship Id="rId97" Type="http://schemas.openxmlformats.org/officeDocument/2006/relationships/customXml" Target="../ink/ink132.xml"/><Relationship Id="rId104" Type="http://schemas.openxmlformats.org/officeDocument/2006/relationships/image" Target="../media/image137.png"/><Relationship Id="rId120" Type="http://schemas.openxmlformats.org/officeDocument/2006/relationships/image" Target="../media/image145.png"/><Relationship Id="rId125" Type="http://schemas.openxmlformats.org/officeDocument/2006/relationships/customXml" Target="../ink/ink146.xml"/><Relationship Id="rId141" Type="http://schemas.openxmlformats.org/officeDocument/2006/relationships/customXml" Target="../ink/ink154.xml"/><Relationship Id="rId146" Type="http://schemas.openxmlformats.org/officeDocument/2006/relationships/image" Target="../media/image158.png"/><Relationship Id="rId7" Type="http://schemas.openxmlformats.org/officeDocument/2006/relationships/customXml" Target="../ink/ink87.xml"/><Relationship Id="rId71" Type="http://schemas.openxmlformats.org/officeDocument/2006/relationships/customXml" Target="../ink/ink119.xml"/><Relationship Id="rId92" Type="http://schemas.openxmlformats.org/officeDocument/2006/relationships/image" Target="../media/image131.png"/><Relationship Id="rId162" Type="http://schemas.openxmlformats.org/officeDocument/2006/relationships/image" Target="../media/image166.png"/><Relationship Id="rId2" Type="http://schemas.openxmlformats.org/officeDocument/2006/relationships/image" Target="../media/image86.png"/><Relationship Id="rId29" Type="http://schemas.openxmlformats.org/officeDocument/2006/relationships/customXml" Target="../ink/ink98.xml"/><Relationship Id="rId24" Type="http://schemas.openxmlformats.org/officeDocument/2006/relationships/image" Target="../media/image97.png"/><Relationship Id="rId40" Type="http://schemas.openxmlformats.org/officeDocument/2006/relationships/image" Target="../media/image105.png"/><Relationship Id="rId45" Type="http://schemas.openxmlformats.org/officeDocument/2006/relationships/customXml" Target="../ink/ink106.xml"/><Relationship Id="rId66" Type="http://schemas.openxmlformats.org/officeDocument/2006/relationships/image" Target="../media/image118.png"/><Relationship Id="rId87" Type="http://schemas.openxmlformats.org/officeDocument/2006/relationships/customXml" Target="../ink/ink127.xml"/><Relationship Id="rId110" Type="http://schemas.openxmlformats.org/officeDocument/2006/relationships/image" Target="../media/image140.png"/><Relationship Id="rId115" Type="http://schemas.openxmlformats.org/officeDocument/2006/relationships/customXml" Target="../ink/ink141.xml"/><Relationship Id="rId131" Type="http://schemas.openxmlformats.org/officeDocument/2006/relationships/customXml" Target="../ink/ink149.xml"/><Relationship Id="rId136" Type="http://schemas.openxmlformats.org/officeDocument/2006/relationships/image" Target="../media/image153.png"/><Relationship Id="rId157" Type="http://schemas.openxmlformats.org/officeDocument/2006/relationships/customXml" Target="../ink/ink162.xml"/><Relationship Id="rId61" Type="http://schemas.openxmlformats.org/officeDocument/2006/relationships/customXml" Target="../ink/ink114.xml"/><Relationship Id="rId82" Type="http://schemas.openxmlformats.org/officeDocument/2006/relationships/image" Target="../media/image126.png"/><Relationship Id="rId152" Type="http://schemas.openxmlformats.org/officeDocument/2006/relationships/image" Target="../media/image161.png"/><Relationship Id="rId19" Type="http://schemas.openxmlformats.org/officeDocument/2006/relationships/customXml" Target="../ink/ink93.xml"/><Relationship Id="rId14" Type="http://schemas.openxmlformats.org/officeDocument/2006/relationships/image" Target="../media/image92.png"/><Relationship Id="rId30" Type="http://schemas.openxmlformats.org/officeDocument/2006/relationships/image" Target="../media/image100.png"/><Relationship Id="rId35" Type="http://schemas.openxmlformats.org/officeDocument/2006/relationships/customXml" Target="../ink/ink101.xml"/><Relationship Id="rId56" Type="http://schemas.openxmlformats.org/officeDocument/2006/relationships/image" Target="../media/image113.png"/><Relationship Id="rId77" Type="http://schemas.openxmlformats.org/officeDocument/2006/relationships/customXml" Target="../ink/ink122.xml"/><Relationship Id="rId100" Type="http://schemas.openxmlformats.org/officeDocument/2006/relationships/image" Target="../media/image135.png"/><Relationship Id="rId105" Type="http://schemas.openxmlformats.org/officeDocument/2006/relationships/customXml" Target="../ink/ink136.xml"/><Relationship Id="rId126" Type="http://schemas.openxmlformats.org/officeDocument/2006/relationships/image" Target="../media/image148.png"/><Relationship Id="rId147" Type="http://schemas.openxmlformats.org/officeDocument/2006/relationships/customXml" Target="../ink/ink157.xml"/><Relationship Id="rId8" Type="http://schemas.openxmlformats.org/officeDocument/2006/relationships/image" Target="../media/image89.png"/><Relationship Id="rId51" Type="http://schemas.openxmlformats.org/officeDocument/2006/relationships/customXml" Target="../ink/ink109.xml"/><Relationship Id="rId72" Type="http://schemas.openxmlformats.org/officeDocument/2006/relationships/image" Target="../media/image121.png"/><Relationship Id="rId93" Type="http://schemas.openxmlformats.org/officeDocument/2006/relationships/customXml" Target="../ink/ink130.xml"/><Relationship Id="rId98" Type="http://schemas.openxmlformats.org/officeDocument/2006/relationships/image" Target="../media/image134.png"/><Relationship Id="rId121" Type="http://schemas.openxmlformats.org/officeDocument/2006/relationships/customXml" Target="../ink/ink144.xml"/><Relationship Id="rId142" Type="http://schemas.openxmlformats.org/officeDocument/2006/relationships/image" Target="../media/image156.png"/><Relationship Id="rId163" Type="http://schemas.openxmlformats.org/officeDocument/2006/relationships/customXml" Target="../ink/ink165.xml"/><Relationship Id="rId3" Type="http://schemas.openxmlformats.org/officeDocument/2006/relationships/customXml" Target="../ink/ink85.xml"/><Relationship Id="rId25" Type="http://schemas.openxmlformats.org/officeDocument/2006/relationships/customXml" Target="../ink/ink96.xml"/><Relationship Id="rId46" Type="http://schemas.openxmlformats.org/officeDocument/2006/relationships/image" Target="../media/image108.png"/><Relationship Id="rId67" Type="http://schemas.openxmlformats.org/officeDocument/2006/relationships/customXml" Target="../ink/ink117.xml"/><Relationship Id="rId116" Type="http://schemas.openxmlformats.org/officeDocument/2006/relationships/image" Target="../media/image143.png"/><Relationship Id="rId137" Type="http://schemas.openxmlformats.org/officeDocument/2006/relationships/customXml" Target="../ink/ink152.xml"/><Relationship Id="rId158" Type="http://schemas.openxmlformats.org/officeDocument/2006/relationships/image" Target="../media/image164.png"/><Relationship Id="rId20" Type="http://schemas.openxmlformats.org/officeDocument/2006/relationships/image" Target="../media/image95.png"/><Relationship Id="rId41" Type="http://schemas.openxmlformats.org/officeDocument/2006/relationships/customXml" Target="../ink/ink104.xml"/><Relationship Id="rId62" Type="http://schemas.openxmlformats.org/officeDocument/2006/relationships/image" Target="../media/image116.png"/><Relationship Id="rId83" Type="http://schemas.openxmlformats.org/officeDocument/2006/relationships/customXml" Target="../ink/ink125.xml"/><Relationship Id="rId88" Type="http://schemas.openxmlformats.org/officeDocument/2006/relationships/image" Target="../media/image129.png"/><Relationship Id="rId111" Type="http://schemas.openxmlformats.org/officeDocument/2006/relationships/customXml" Target="../ink/ink139.xml"/><Relationship Id="rId132" Type="http://schemas.openxmlformats.org/officeDocument/2006/relationships/image" Target="../media/image151.png"/><Relationship Id="rId153" Type="http://schemas.openxmlformats.org/officeDocument/2006/relationships/customXml" Target="../ink/ink160.xml"/><Relationship Id="rId15" Type="http://schemas.openxmlformats.org/officeDocument/2006/relationships/customXml" Target="../ink/ink91.xml"/><Relationship Id="rId36" Type="http://schemas.openxmlformats.org/officeDocument/2006/relationships/image" Target="../media/image103.png"/><Relationship Id="rId57" Type="http://schemas.openxmlformats.org/officeDocument/2006/relationships/customXml" Target="../ink/ink112.xml"/><Relationship Id="rId106" Type="http://schemas.openxmlformats.org/officeDocument/2006/relationships/image" Target="../media/image138.png"/><Relationship Id="rId127" Type="http://schemas.openxmlformats.org/officeDocument/2006/relationships/customXml" Target="../ink/ink147.xml"/><Relationship Id="rId10" Type="http://schemas.openxmlformats.org/officeDocument/2006/relationships/image" Target="../media/image90.png"/><Relationship Id="rId31" Type="http://schemas.openxmlformats.org/officeDocument/2006/relationships/customXml" Target="../ink/ink99.xml"/><Relationship Id="rId52" Type="http://schemas.openxmlformats.org/officeDocument/2006/relationships/image" Target="../media/image111.png"/><Relationship Id="rId73" Type="http://schemas.openxmlformats.org/officeDocument/2006/relationships/customXml" Target="../ink/ink120.xml"/><Relationship Id="rId78" Type="http://schemas.openxmlformats.org/officeDocument/2006/relationships/image" Target="../media/image124.png"/><Relationship Id="rId94" Type="http://schemas.openxmlformats.org/officeDocument/2006/relationships/image" Target="../media/image132.png"/><Relationship Id="rId99" Type="http://schemas.openxmlformats.org/officeDocument/2006/relationships/customXml" Target="../ink/ink133.xml"/><Relationship Id="rId101" Type="http://schemas.openxmlformats.org/officeDocument/2006/relationships/customXml" Target="../ink/ink134.xml"/><Relationship Id="rId122" Type="http://schemas.openxmlformats.org/officeDocument/2006/relationships/image" Target="../media/image146.png"/><Relationship Id="rId143" Type="http://schemas.openxmlformats.org/officeDocument/2006/relationships/customXml" Target="../ink/ink155.xml"/><Relationship Id="rId148" Type="http://schemas.openxmlformats.org/officeDocument/2006/relationships/image" Target="../media/image159.png"/><Relationship Id="rId164" Type="http://schemas.openxmlformats.org/officeDocument/2006/relationships/image" Target="../media/image167.png"/><Relationship Id="rId4" Type="http://schemas.openxmlformats.org/officeDocument/2006/relationships/image" Target="../media/image87.png"/><Relationship Id="rId9" Type="http://schemas.openxmlformats.org/officeDocument/2006/relationships/customXml" Target="../ink/ink88.xml"/><Relationship Id="rId26" Type="http://schemas.openxmlformats.org/officeDocument/2006/relationships/image" Target="../media/image98.png"/><Relationship Id="rId47" Type="http://schemas.openxmlformats.org/officeDocument/2006/relationships/customXml" Target="../ink/ink107.xml"/><Relationship Id="rId68" Type="http://schemas.openxmlformats.org/officeDocument/2006/relationships/image" Target="../media/image119.png"/><Relationship Id="rId89" Type="http://schemas.openxmlformats.org/officeDocument/2006/relationships/customXml" Target="../ink/ink128.xml"/><Relationship Id="rId112" Type="http://schemas.openxmlformats.org/officeDocument/2006/relationships/image" Target="../media/image141.png"/><Relationship Id="rId133" Type="http://schemas.openxmlformats.org/officeDocument/2006/relationships/customXml" Target="../ink/ink150.xml"/><Relationship Id="rId154" Type="http://schemas.openxmlformats.org/officeDocument/2006/relationships/image" Target="../media/image162.png"/><Relationship Id="rId16" Type="http://schemas.openxmlformats.org/officeDocument/2006/relationships/image" Target="../media/image93.png"/><Relationship Id="rId37" Type="http://schemas.openxmlformats.org/officeDocument/2006/relationships/customXml" Target="../ink/ink102.xml"/><Relationship Id="rId58" Type="http://schemas.openxmlformats.org/officeDocument/2006/relationships/image" Target="../media/image114.png"/><Relationship Id="rId79" Type="http://schemas.openxmlformats.org/officeDocument/2006/relationships/customXml" Target="../ink/ink123.xml"/><Relationship Id="rId102" Type="http://schemas.openxmlformats.org/officeDocument/2006/relationships/image" Target="../media/image136.png"/><Relationship Id="rId123" Type="http://schemas.openxmlformats.org/officeDocument/2006/relationships/customXml" Target="../ink/ink145.xml"/><Relationship Id="rId144" Type="http://schemas.openxmlformats.org/officeDocument/2006/relationships/image" Target="../media/image157.png"/><Relationship Id="rId90" Type="http://schemas.openxmlformats.org/officeDocument/2006/relationships/image" Target="../media/image130.png"/><Relationship Id="rId27" Type="http://schemas.openxmlformats.org/officeDocument/2006/relationships/customXml" Target="../ink/ink97.xml"/><Relationship Id="rId48" Type="http://schemas.openxmlformats.org/officeDocument/2006/relationships/image" Target="../media/image109.png"/><Relationship Id="rId69" Type="http://schemas.openxmlformats.org/officeDocument/2006/relationships/customXml" Target="../ink/ink118.xml"/><Relationship Id="rId113" Type="http://schemas.openxmlformats.org/officeDocument/2006/relationships/customXml" Target="../ink/ink140.xml"/><Relationship Id="rId134" Type="http://schemas.openxmlformats.org/officeDocument/2006/relationships/image" Target="../media/image152.png"/><Relationship Id="rId80" Type="http://schemas.openxmlformats.org/officeDocument/2006/relationships/image" Target="../media/image125.png"/><Relationship Id="rId155" Type="http://schemas.openxmlformats.org/officeDocument/2006/relationships/customXml" Target="../ink/ink16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1.xml"/><Relationship Id="rId18" Type="http://schemas.openxmlformats.org/officeDocument/2006/relationships/image" Target="../media/image176.png"/><Relationship Id="rId26" Type="http://schemas.openxmlformats.org/officeDocument/2006/relationships/image" Target="../media/image180.png"/><Relationship Id="rId39" Type="http://schemas.openxmlformats.org/officeDocument/2006/relationships/customXml" Target="../ink/ink184.xml"/><Relationship Id="rId21" Type="http://schemas.openxmlformats.org/officeDocument/2006/relationships/customXml" Target="../ink/ink175.xml"/><Relationship Id="rId34" Type="http://schemas.openxmlformats.org/officeDocument/2006/relationships/image" Target="../media/image184.png"/><Relationship Id="rId42" Type="http://schemas.openxmlformats.org/officeDocument/2006/relationships/image" Target="../media/image188.png"/><Relationship Id="rId47" Type="http://schemas.openxmlformats.org/officeDocument/2006/relationships/customXml" Target="../ink/ink188.xml"/><Relationship Id="rId50" Type="http://schemas.openxmlformats.org/officeDocument/2006/relationships/image" Target="../media/image192.png"/><Relationship Id="rId55" Type="http://schemas.openxmlformats.org/officeDocument/2006/relationships/customXml" Target="../ink/ink192.xml"/><Relationship Id="rId7" Type="http://schemas.openxmlformats.org/officeDocument/2006/relationships/customXml" Target="../ink/ink168.xml"/><Relationship Id="rId2" Type="http://schemas.openxmlformats.org/officeDocument/2006/relationships/image" Target="../media/image168.PNG"/><Relationship Id="rId16" Type="http://schemas.openxmlformats.org/officeDocument/2006/relationships/image" Target="../media/image175.png"/><Relationship Id="rId29" Type="http://schemas.openxmlformats.org/officeDocument/2006/relationships/customXml" Target="../ink/ink179.xml"/><Relationship Id="rId11" Type="http://schemas.openxmlformats.org/officeDocument/2006/relationships/customXml" Target="../ink/ink170.xml"/><Relationship Id="rId24" Type="http://schemas.openxmlformats.org/officeDocument/2006/relationships/image" Target="../media/image179.png"/><Relationship Id="rId32" Type="http://schemas.openxmlformats.org/officeDocument/2006/relationships/image" Target="../media/image183.png"/><Relationship Id="rId37" Type="http://schemas.openxmlformats.org/officeDocument/2006/relationships/customXml" Target="../ink/ink183.xml"/><Relationship Id="rId40" Type="http://schemas.openxmlformats.org/officeDocument/2006/relationships/image" Target="../media/image187.png"/><Relationship Id="rId45" Type="http://schemas.openxmlformats.org/officeDocument/2006/relationships/customXml" Target="../ink/ink187.xml"/><Relationship Id="rId53" Type="http://schemas.openxmlformats.org/officeDocument/2006/relationships/customXml" Target="../ink/ink191.xml"/><Relationship Id="rId5" Type="http://schemas.openxmlformats.org/officeDocument/2006/relationships/customXml" Target="../ink/ink167.xml"/><Relationship Id="rId10" Type="http://schemas.openxmlformats.org/officeDocument/2006/relationships/image" Target="../media/image172.png"/><Relationship Id="rId19" Type="http://schemas.openxmlformats.org/officeDocument/2006/relationships/customXml" Target="../ink/ink174.xml"/><Relationship Id="rId31" Type="http://schemas.openxmlformats.org/officeDocument/2006/relationships/customXml" Target="../ink/ink180.xml"/><Relationship Id="rId44" Type="http://schemas.openxmlformats.org/officeDocument/2006/relationships/image" Target="../media/image189.png"/><Relationship Id="rId52" Type="http://schemas.openxmlformats.org/officeDocument/2006/relationships/image" Target="../media/image193.png"/><Relationship Id="rId4" Type="http://schemas.openxmlformats.org/officeDocument/2006/relationships/image" Target="../media/image169.png"/><Relationship Id="rId9" Type="http://schemas.openxmlformats.org/officeDocument/2006/relationships/customXml" Target="../ink/ink169.xml"/><Relationship Id="rId14" Type="http://schemas.openxmlformats.org/officeDocument/2006/relationships/image" Target="../media/image174.png"/><Relationship Id="rId22" Type="http://schemas.openxmlformats.org/officeDocument/2006/relationships/image" Target="../media/image178.png"/><Relationship Id="rId27" Type="http://schemas.openxmlformats.org/officeDocument/2006/relationships/customXml" Target="../ink/ink178.xml"/><Relationship Id="rId30" Type="http://schemas.openxmlformats.org/officeDocument/2006/relationships/image" Target="../media/image182.png"/><Relationship Id="rId35" Type="http://schemas.openxmlformats.org/officeDocument/2006/relationships/customXml" Target="../ink/ink182.xml"/><Relationship Id="rId43" Type="http://schemas.openxmlformats.org/officeDocument/2006/relationships/customXml" Target="../ink/ink186.xml"/><Relationship Id="rId48" Type="http://schemas.openxmlformats.org/officeDocument/2006/relationships/image" Target="../media/image191.png"/><Relationship Id="rId56" Type="http://schemas.openxmlformats.org/officeDocument/2006/relationships/image" Target="../media/image195.png"/><Relationship Id="rId8" Type="http://schemas.openxmlformats.org/officeDocument/2006/relationships/image" Target="../media/image171.png"/><Relationship Id="rId51" Type="http://schemas.openxmlformats.org/officeDocument/2006/relationships/customXml" Target="../ink/ink190.xml"/><Relationship Id="rId3" Type="http://schemas.openxmlformats.org/officeDocument/2006/relationships/customXml" Target="../ink/ink166.xml"/><Relationship Id="rId12" Type="http://schemas.openxmlformats.org/officeDocument/2006/relationships/image" Target="../media/image173.png"/><Relationship Id="rId17" Type="http://schemas.openxmlformats.org/officeDocument/2006/relationships/customXml" Target="../ink/ink173.xml"/><Relationship Id="rId25" Type="http://schemas.openxmlformats.org/officeDocument/2006/relationships/customXml" Target="../ink/ink177.xml"/><Relationship Id="rId33" Type="http://schemas.openxmlformats.org/officeDocument/2006/relationships/customXml" Target="../ink/ink181.xml"/><Relationship Id="rId38" Type="http://schemas.openxmlformats.org/officeDocument/2006/relationships/image" Target="../media/image186.png"/><Relationship Id="rId46" Type="http://schemas.openxmlformats.org/officeDocument/2006/relationships/image" Target="../media/image190.png"/><Relationship Id="rId20" Type="http://schemas.openxmlformats.org/officeDocument/2006/relationships/image" Target="../media/image177.png"/><Relationship Id="rId41" Type="http://schemas.openxmlformats.org/officeDocument/2006/relationships/customXml" Target="../ink/ink185.xml"/><Relationship Id="rId54" Type="http://schemas.openxmlformats.org/officeDocument/2006/relationships/image" Target="../media/image1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5" Type="http://schemas.openxmlformats.org/officeDocument/2006/relationships/customXml" Target="../ink/ink172.xml"/><Relationship Id="rId23" Type="http://schemas.openxmlformats.org/officeDocument/2006/relationships/customXml" Target="../ink/ink176.xml"/><Relationship Id="rId28" Type="http://schemas.openxmlformats.org/officeDocument/2006/relationships/image" Target="../media/image181.png"/><Relationship Id="rId36" Type="http://schemas.openxmlformats.org/officeDocument/2006/relationships/image" Target="../media/image185.png"/><Relationship Id="rId49" Type="http://schemas.openxmlformats.org/officeDocument/2006/relationships/customXml" Target="../ink/ink18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8.png"/><Relationship Id="rId5" Type="http://schemas.openxmlformats.org/officeDocument/2006/relationships/customXml" Target="../ink/ink193.xml"/><Relationship Id="rId4" Type="http://schemas.openxmlformats.org/officeDocument/2006/relationships/image" Target="../media/image19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ctrTitle"/>
          </p:nvPr>
        </p:nvSpPr>
        <p:spPr>
          <a:xfrm>
            <a:off x="0" y="2797175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IN" sz="4000" dirty="0"/>
              <a:t>Decision Trees </a:t>
            </a:r>
            <a:endParaRPr sz="4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763F35-29E2-7399-B7D5-C96223E910C4}"/>
                  </a:ext>
                </a:extLst>
              </p14:cNvPr>
              <p14:cNvContentPartPr/>
              <p14:nvPr/>
            </p14:nvContentPartPr>
            <p14:xfrm>
              <a:off x="7898600" y="3589413"/>
              <a:ext cx="110520" cy="19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763F35-29E2-7399-B7D5-C96223E91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3120" y="3573933"/>
                <a:ext cx="1411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5195AF-3D04-E1AB-CA5A-CE0A9B754B16}"/>
                  </a:ext>
                </a:extLst>
              </p14:cNvPr>
              <p14:cNvContentPartPr/>
              <p14:nvPr/>
            </p14:nvContentPartPr>
            <p14:xfrm>
              <a:off x="8237360" y="3382413"/>
              <a:ext cx="129600" cy="400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5195AF-3D04-E1AB-CA5A-CE0A9B754B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1880" y="3366933"/>
                <a:ext cx="160200" cy="43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40B436E7-8364-73D1-8C70-085D39FAB0AA}"/>
              </a:ext>
            </a:extLst>
          </p:cNvPr>
          <p:cNvGrpSpPr/>
          <p:nvPr/>
        </p:nvGrpSpPr>
        <p:grpSpPr>
          <a:xfrm>
            <a:off x="8561360" y="3345693"/>
            <a:ext cx="2455200" cy="356400"/>
            <a:chOff x="8561360" y="3345693"/>
            <a:chExt cx="2455200" cy="35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8134AE0-C23E-7E7F-A49A-F1EB006AFCC9}"/>
                    </a:ext>
                  </a:extLst>
                </p14:cNvPr>
                <p14:cNvContentPartPr/>
                <p14:nvPr/>
              </p14:nvContentPartPr>
              <p14:xfrm>
                <a:off x="8561360" y="3456573"/>
                <a:ext cx="258480" cy="238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8134AE0-C23E-7E7F-A49A-F1EB006AFCC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53800" y="3449013"/>
                  <a:ext cx="2736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1E78438-40DF-F7A5-3D9D-8A17BD7B86EE}"/>
                    </a:ext>
                  </a:extLst>
                </p14:cNvPr>
                <p14:cNvContentPartPr/>
                <p14:nvPr/>
              </p14:nvContentPartPr>
              <p14:xfrm>
                <a:off x="8753960" y="3562053"/>
                <a:ext cx="106920" cy="64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1E78438-40DF-F7A5-3D9D-8A17BD7B86E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46400" y="3554493"/>
                  <a:ext cx="122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D0DE3FD-4241-067C-7E68-65212F97B349}"/>
                    </a:ext>
                  </a:extLst>
                </p14:cNvPr>
                <p14:cNvContentPartPr/>
                <p14:nvPr/>
              </p14:nvContentPartPr>
              <p14:xfrm>
                <a:off x="8779160" y="3486813"/>
                <a:ext cx="150840" cy="142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D0DE3FD-4241-067C-7E68-65212F97B34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71600" y="3479253"/>
                  <a:ext cx="165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0CBDE31-9CE8-10EE-FA3A-61CCFD887579}"/>
                    </a:ext>
                  </a:extLst>
                </p14:cNvPr>
                <p14:cNvContentPartPr/>
                <p14:nvPr/>
              </p14:nvContentPartPr>
              <p14:xfrm>
                <a:off x="8996240" y="3495453"/>
                <a:ext cx="29160" cy="177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0CBDE31-9CE8-10EE-FA3A-61CCFD88757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88680" y="3487893"/>
                  <a:ext cx="442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A5C293E-16BC-A8D8-9385-76EFB15FF5A3}"/>
                    </a:ext>
                  </a:extLst>
                </p14:cNvPr>
                <p14:cNvContentPartPr/>
                <p14:nvPr/>
              </p14:nvContentPartPr>
              <p14:xfrm>
                <a:off x="8957360" y="3587613"/>
                <a:ext cx="129600" cy="109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A5C293E-16BC-A8D8-9385-76EFB15FF5A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49800" y="3580053"/>
                  <a:ext cx="144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44138A6-C132-BD0D-AC93-9934F8B048C2}"/>
                    </a:ext>
                  </a:extLst>
                </p14:cNvPr>
                <p14:cNvContentPartPr/>
                <p14:nvPr/>
              </p14:nvContentPartPr>
              <p14:xfrm>
                <a:off x="9074000" y="3490413"/>
                <a:ext cx="20880" cy="77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44138A6-C132-BD0D-AC93-9934F8B048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66440" y="3482853"/>
                  <a:ext cx="36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DC9457F-5B12-808B-A660-963825F5412F}"/>
                    </a:ext>
                  </a:extLst>
                </p14:cNvPr>
                <p14:cNvContentPartPr/>
                <p14:nvPr/>
              </p14:nvContentPartPr>
              <p14:xfrm>
                <a:off x="9176600" y="3510933"/>
                <a:ext cx="17280" cy="191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DC9457F-5B12-808B-A660-963825F5412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169040" y="3503373"/>
                  <a:ext cx="324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2FCD1E7-370B-8C12-4E31-D97A4DF32E42}"/>
                    </a:ext>
                  </a:extLst>
                </p14:cNvPr>
                <p14:cNvContentPartPr/>
                <p14:nvPr/>
              </p14:nvContentPartPr>
              <p14:xfrm>
                <a:off x="9131960" y="3574293"/>
                <a:ext cx="149400" cy="101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2FCD1E7-370B-8C12-4E31-D97A4DF32E4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124400" y="3566733"/>
                  <a:ext cx="1645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729ED5E-4AC3-78AE-4264-02F0CD92EBF2}"/>
                    </a:ext>
                  </a:extLst>
                </p14:cNvPr>
                <p14:cNvContentPartPr/>
                <p14:nvPr/>
              </p14:nvContentPartPr>
              <p14:xfrm>
                <a:off x="9282080" y="3490413"/>
                <a:ext cx="23760" cy="85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729ED5E-4AC3-78AE-4264-02F0CD92EBF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74520" y="3482853"/>
                  <a:ext cx="388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8B935F8-E4C9-A142-EEED-0AF6770E545B}"/>
                    </a:ext>
                  </a:extLst>
                </p14:cNvPr>
                <p14:cNvContentPartPr/>
                <p14:nvPr/>
              </p14:nvContentPartPr>
              <p14:xfrm>
                <a:off x="9336080" y="3515973"/>
                <a:ext cx="224640" cy="146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8B935F8-E4C9-A142-EEED-0AF6770E545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28520" y="3508413"/>
                  <a:ext cx="239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D060EE1-D03D-CEF3-BEB9-F503A8A717C1}"/>
                    </a:ext>
                  </a:extLst>
                </p14:cNvPr>
                <p14:cNvContentPartPr/>
                <p14:nvPr/>
              </p14:nvContentPartPr>
              <p14:xfrm>
                <a:off x="9811280" y="3345693"/>
                <a:ext cx="18360" cy="270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D060EE1-D03D-CEF3-BEB9-F503A8A717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03720" y="3338133"/>
                  <a:ext cx="331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9F714B-2951-3A83-77EF-00254A61EBB3}"/>
                    </a:ext>
                  </a:extLst>
                </p14:cNvPr>
                <p14:cNvContentPartPr/>
                <p14:nvPr/>
              </p14:nvContentPartPr>
              <p14:xfrm>
                <a:off x="9698600" y="3437853"/>
                <a:ext cx="534600" cy="168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9F714B-2951-3A83-77EF-00254A61EBB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691040" y="3430293"/>
                  <a:ext cx="549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E91874D-CC2F-AD74-B59D-667924603D3C}"/>
                    </a:ext>
                  </a:extLst>
                </p14:cNvPr>
                <p14:cNvContentPartPr/>
                <p14:nvPr/>
              </p14:nvContentPartPr>
              <p14:xfrm>
                <a:off x="10377560" y="3348213"/>
                <a:ext cx="639000" cy="252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E91874D-CC2F-AD74-B59D-667924603D3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370000" y="3340653"/>
                  <a:ext cx="654120" cy="26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E1B1176-A5FD-FF49-8D03-165B76F042C4}"/>
                  </a:ext>
                </a:extLst>
              </p14:cNvPr>
              <p14:cNvContentPartPr/>
              <p14:nvPr/>
            </p14:nvContentPartPr>
            <p14:xfrm>
              <a:off x="9806240" y="5454933"/>
              <a:ext cx="273600" cy="428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E1B1176-A5FD-FF49-8D03-165B76F042C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799040" y="5447373"/>
                <a:ext cx="288720" cy="5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60C581A7-9EB6-F005-F792-B2E3D298AD70}"/>
              </a:ext>
            </a:extLst>
          </p:cNvPr>
          <p:cNvGrpSpPr/>
          <p:nvPr/>
        </p:nvGrpSpPr>
        <p:grpSpPr>
          <a:xfrm>
            <a:off x="5705480" y="3882453"/>
            <a:ext cx="5986080" cy="2185200"/>
            <a:chOff x="5705480" y="3882453"/>
            <a:chExt cx="5986080" cy="218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F4993E9-0CC1-2AB1-3F95-4A43059B651D}"/>
                    </a:ext>
                  </a:extLst>
                </p14:cNvPr>
                <p14:cNvContentPartPr/>
                <p14:nvPr/>
              </p14:nvContentPartPr>
              <p14:xfrm>
                <a:off x="9088040" y="3882453"/>
                <a:ext cx="37800" cy="326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F4993E9-0CC1-2AB1-3F95-4A43059B651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080480" y="3874893"/>
                  <a:ext cx="529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69B997E-1CC8-DD7C-55B6-BE816F15D260}"/>
                    </a:ext>
                  </a:extLst>
                </p14:cNvPr>
                <p14:cNvContentPartPr/>
                <p14:nvPr/>
              </p14:nvContentPartPr>
              <p14:xfrm>
                <a:off x="8951600" y="4132653"/>
                <a:ext cx="268200" cy="126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69B997E-1CC8-DD7C-55B6-BE816F15D26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44040" y="4125453"/>
                  <a:ext cx="283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FCA40F0-4284-CA82-6BFB-FFEFC1A77589}"/>
                    </a:ext>
                  </a:extLst>
                </p14:cNvPr>
                <p14:cNvContentPartPr/>
                <p14:nvPr/>
              </p14:nvContentPartPr>
              <p14:xfrm>
                <a:off x="8524640" y="4419933"/>
                <a:ext cx="96480" cy="228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CA40F0-4284-CA82-6BFB-FFEFC1A7758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517080" y="4412373"/>
                  <a:ext cx="1112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2C89D37-A8E7-CF9C-2DC9-2C8A1B55470B}"/>
                    </a:ext>
                  </a:extLst>
                </p14:cNvPr>
                <p14:cNvContentPartPr/>
                <p14:nvPr/>
              </p14:nvContentPartPr>
              <p14:xfrm>
                <a:off x="8699600" y="4532973"/>
                <a:ext cx="378720" cy="174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2C89D37-A8E7-CF9C-2DC9-2C8A1B55470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692040" y="4525413"/>
                  <a:ext cx="3938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9C729BA-D446-DAD5-7808-7A8AF3977788}"/>
                    </a:ext>
                  </a:extLst>
                </p14:cNvPr>
                <p14:cNvContentPartPr/>
                <p14:nvPr/>
              </p14:nvContentPartPr>
              <p14:xfrm>
                <a:off x="9180200" y="4502733"/>
                <a:ext cx="23040" cy="223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9C729BA-D446-DAD5-7808-7A8AF397778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172640" y="4495173"/>
                  <a:ext cx="381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E4B17A3-30F8-AF4D-82D6-D53D6BB9BD4F}"/>
                    </a:ext>
                  </a:extLst>
                </p14:cNvPr>
                <p14:cNvContentPartPr/>
                <p14:nvPr/>
              </p14:nvContentPartPr>
              <p14:xfrm>
                <a:off x="9353720" y="4512093"/>
                <a:ext cx="38520" cy="225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E4B17A3-30F8-AF4D-82D6-D53D6BB9BD4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346160" y="4504533"/>
                  <a:ext cx="532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181A389-2EB4-D01E-DA05-C3524C52A4F6}"/>
                    </a:ext>
                  </a:extLst>
                </p14:cNvPr>
                <p14:cNvContentPartPr/>
                <p14:nvPr/>
              </p14:nvContentPartPr>
              <p14:xfrm>
                <a:off x="9447680" y="4584813"/>
                <a:ext cx="123480" cy="97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181A389-2EB4-D01E-DA05-C3524C52A4F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440120" y="4577253"/>
                  <a:ext cx="138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08A8F7E-69B4-3F84-DC95-0176DA43E363}"/>
                    </a:ext>
                  </a:extLst>
                </p14:cNvPr>
                <p14:cNvContentPartPr/>
                <p14:nvPr/>
              </p14:nvContentPartPr>
              <p14:xfrm>
                <a:off x="9646760" y="4643493"/>
                <a:ext cx="95040" cy="88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08A8F7E-69B4-3F84-DC95-0176DA43E36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639200" y="4635933"/>
                  <a:ext cx="110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8216B78-7C93-14BB-E7B7-7F5D9C7DFE44}"/>
                    </a:ext>
                  </a:extLst>
                </p14:cNvPr>
                <p14:cNvContentPartPr/>
                <p14:nvPr/>
              </p14:nvContentPartPr>
              <p14:xfrm>
                <a:off x="9916760" y="4548093"/>
                <a:ext cx="393840" cy="279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8216B78-7C93-14BB-E7B7-7F5D9C7DFE4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909200" y="4540533"/>
                  <a:ext cx="4086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14DC2EA-1A4C-7995-1B55-9FC52481ED9A}"/>
                    </a:ext>
                  </a:extLst>
                </p14:cNvPr>
                <p14:cNvContentPartPr/>
                <p14:nvPr/>
              </p14:nvContentPartPr>
              <p14:xfrm>
                <a:off x="10343720" y="4538013"/>
                <a:ext cx="315000" cy="220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14DC2EA-1A4C-7995-1B55-9FC52481ED9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336160" y="4530453"/>
                  <a:ext cx="3301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66F371A-1E74-85B8-4E95-63AD11259320}"/>
                    </a:ext>
                  </a:extLst>
                </p14:cNvPr>
                <p14:cNvContentPartPr/>
                <p14:nvPr/>
              </p14:nvContentPartPr>
              <p14:xfrm>
                <a:off x="10681400" y="4544133"/>
                <a:ext cx="52560" cy="75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66F371A-1E74-85B8-4E95-63AD1125932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673840" y="4536573"/>
                  <a:ext cx="676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2A98F69-430E-7490-713E-892BDEF4D184}"/>
                    </a:ext>
                  </a:extLst>
                </p14:cNvPr>
                <p14:cNvContentPartPr/>
                <p14:nvPr/>
              </p14:nvContentPartPr>
              <p14:xfrm>
                <a:off x="10210160" y="4807653"/>
                <a:ext cx="44640" cy="209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2A98F69-430E-7490-713E-892BDEF4D18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202600" y="4800093"/>
                  <a:ext cx="597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0506EFF-F272-370E-EE70-8158DA12CE74}"/>
                    </a:ext>
                  </a:extLst>
                </p14:cNvPr>
                <p14:cNvContentPartPr/>
                <p14:nvPr/>
              </p14:nvContentPartPr>
              <p14:xfrm>
                <a:off x="10115840" y="4981173"/>
                <a:ext cx="193320" cy="83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0506EFF-F272-370E-EE70-8158DA12CE7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108280" y="4973973"/>
                  <a:ext cx="2084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371C90D-5A24-A260-5938-9330ACDEBE4F}"/>
                    </a:ext>
                  </a:extLst>
                </p14:cNvPr>
                <p14:cNvContentPartPr/>
                <p14:nvPr/>
              </p14:nvContentPartPr>
              <p14:xfrm>
                <a:off x="9914600" y="5176293"/>
                <a:ext cx="106200" cy="145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371C90D-5A24-A260-5938-9330ACDEBE4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907040" y="5169093"/>
                  <a:ext cx="1213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8304D5F-BC7C-D376-1DCD-53BA0BFC049C}"/>
                    </a:ext>
                  </a:extLst>
                </p14:cNvPr>
                <p14:cNvContentPartPr/>
                <p14:nvPr/>
              </p14:nvContentPartPr>
              <p14:xfrm>
                <a:off x="9823160" y="5114373"/>
                <a:ext cx="352800" cy="348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8304D5F-BC7C-D376-1DCD-53BA0BFC049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815600" y="5106813"/>
                  <a:ext cx="3679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AD80DEE-22F5-B5EE-FEA7-8515395B8C2C}"/>
                    </a:ext>
                  </a:extLst>
                </p14:cNvPr>
                <p14:cNvContentPartPr/>
                <p14:nvPr/>
              </p14:nvContentPartPr>
              <p14:xfrm>
                <a:off x="10209800" y="5287533"/>
                <a:ext cx="218520" cy="152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AD80DEE-22F5-B5EE-FEA7-8515395B8C2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202240" y="5279973"/>
                  <a:ext cx="2332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5CC1AE9-BF4F-6C00-1A0C-FC19BC684A31}"/>
                    </a:ext>
                  </a:extLst>
                </p14:cNvPr>
                <p14:cNvContentPartPr/>
                <p14:nvPr/>
              </p14:nvContentPartPr>
              <p14:xfrm>
                <a:off x="9616160" y="5448813"/>
                <a:ext cx="196560" cy="102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5CC1AE9-BF4F-6C00-1A0C-FC19BC684A3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608600" y="5441253"/>
                  <a:ext cx="2116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C5D37EE-6968-6FD2-1D49-BE3C63CB7407}"/>
                    </a:ext>
                  </a:extLst>
                </p14:cNvPr>
                <p14:cNvContentPartPr/>
                <p14:nvPr/>
              </p14:nvContentPartPr>
              <p14:xfrm>
                <a:off x="9590600" y="5460693"/>
                <a:ext cx="50040" cy="178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C5D37EE-6968-6FD2-1D49-BE3C63CB740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583400" y="5453133"/>
                  <a:ext cx="65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81A5034-73B7-C5A8-5CB1-714E072A1AD0}"/>
                    </a:ext>
                  </a:extLst>
                </p14:cNvPr>
                <p14:cNvContentPartPr/>
                <p14:nvPr/>
              </p14:nvContentPartPr>
              <p14:xfrm>
                <a:off x="7667840" y="4921773"/>
                <a:ext cx="46800" cy="219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81A5034-73B7-C5A8-5CB1-714E072A1AD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660280" y="4914213"/>
                  <a:ext cx="619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4939EF4-09BB-4F1F-247B-270D68307B78}"/>
                    </a:ext>
                  </a:extLst>
                </p14:cNvPr>
                <p14:cNvContentPartPr/>
                <p14:nvPr/>
              </p14:nvContentPartPr>
              <p14:xfrm>
                <a:off x="7573520" y="4912413"/>
                <a:ext cx="236160" cy="304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4939EF4-09BB-4F1F-247B-270D68307B7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565960" y="4904853"/>
                  <a:ext cx="2512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79B62AF-FFED-2F3B-D4D7-B5E926A0ABE8}"/>
                    </a:ext>
                  </a:extLst>
                </p14:cNvPr>
                <p14:cNvContentPartPr/>
                <p14:nvPr/>
              </p14:nvContentPartPr>
              <p14:xfrm>
                <a:off x="7904720" y="5129853"/>
                <a:ext cx="110520" cy="8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79B62AF-FFED-2F3B-D4D7-B5E926A0ABE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897160" y="5122293"/>
                  <a:ext cx="1252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C531A77-8EAA-E663-9B47-786B36007193}"/>
                    </a:ext>
                  </a:extLst>
                </p14:cNvPr>
                <p14:cNvContentPartPr/>
                <p14:nvPr/>
              </p14:nvContentPartPr>
              <p14:xfrm>
                <a:off x="8122160" y="5039133"/>
                <a:ext cx="24120" cy="190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C531A77-8EAA-E663-9B47-786B3600719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14600" y="5031933"/>
                  <a:ext cx="388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98F9A6D-6850-0E65-A593-7DAC4A1294A5}"/>
                    </a:ext>
                  </a:extLst>
                </p14:cNvPr>
                <p14:cNvContentPartPr/>
                <p14:nvPr/>
              </p14:nvContentPartPr>
              <p14:xfrm>
                <a:off x="8189480" y="5132373"/>
                <a:ext cx="102600" cy="156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98F9A6D-6850-0E65-A593-7DAC4A1294A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181920" y="5124813"/>
                  <a:ext cx="1177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C53C718-3ADB-217F-B558-2F1B0172CF16}"/>
                    </a:ext>
                  </a:extLst>
                </p14:cNvPr>
                <p14:cNvContentPartPr/>
                <p14:nvPr/>
              </p14:nvContentPartPr>
              <p14:xfrm>
                <a:off x="8048720" y="5309133"/>
                <a:ext cx="314640" cy="79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C53C718-3ADB-217F-B558-2F1B0172CF1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041160" y="5301573"/>
                  <a:ext cx="329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532B70C-4A3E-B085-A88E-C765ECC78BEB}"/>
                    </a:ext>
                  </a:extLst>
                </p14:cNvPr>
                <p14:cNvContentPartPr/>
                <p14:nvPr/>
              </p14:nvContentPartPr>
              <p14:xfrm>
                <a:off x="8015600" y="5394453"/>
                <a:ext cx="348120" cy="89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532B70C-4A3E-B085-A88E-C765ECC78BE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008040" y="5386893"/>
                  <a:ext cx="363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CD99893-BBF4-C99F-E309-FDC16A43FDA2}"/>
                    </a:ext>
                  </a:extLst>
                </p14:cNvPr>
                <p14:cNvContentPartPr/>
                <p14:nvPr/>
              </p14:nvContentPartPr>
              <p14:xfrm>
                <a:off x="8388200" y="5241093"/>
                <a:ext cx="196200" cy="22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CD99893-BBF4-C99F-E309-FDC16A43FDA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380640" y="5233893"/>
                  <a:ext cx="210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9311457-24DC-7564-A7CC-DE97C7393279}"/>
                    </a:ext>
                  </a:extLst>
                </p14:cNvPr>
                <p14:cNvContentPartPr/>
                <p14:nvPr/>
              </p14:nvContentPartPr>
              <p14:xfrm>
                <a:off x="8532200" y="5207613"/>
                <a:ext cx="52560" cy="204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9311457-24DC-7564-A7CC-DE97C739327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524640" y="5200053"/>
                  <a:ext cx="676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715334D-698A-E946-2733-55B51117407D}"/>
                    </a:ext>
                  </a:extLst>
                </p14:cNvPr>
                <p14:cNvContentPartPr/>
                <p14:nvPr/>
              </p14:nvContentPartPr>
              <p14:xfrm>
                <a:off x="8735240" y="5211933"/>
                <a:ext cx="19800" cy="268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715334D-698A-E946-2733-55B51117407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727680" y="5204373"/>
                  <a:ext cx="345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82052FF-3076-36EC-90B5-6D17A5097109}"/>
                    </a:ext>
                  </a:extLst>
                </p14:cNvPr>
                <p14:cNvContentPartPr/>
                <p14:nvPr/>
              </p14:nvContentPartPr>
              <p14:xfrm>
                <a:off x="8839280" y="5323533"/>
                <a:ext cx="77040" cy="120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82052FF-3076-36EC-90B5-6D17A509710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831720" y="5315973"/>
                  <a:ext cx="91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935670B-871B-318F-99DB-E1AF3DEB1D2A}"/>
                    </a:ext>
                  </a:extLst>
                </p14:cNvPr>
                <p14:cNvContentPartPr/>
                <p14:nvPr/>
              </p14:nvContentPartPr>
              <p14:xfrm>
                <a:off x="8932880" y="5348373"/>
                <a:ext cx="94680" cy="122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935670B-871B-318F-99DB-E1AF3DEB1D2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925320" y="5340813"/>
                  <a:ext cx="1098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462176E-87B6-BE43-68A4-6C96CE313102}"/>
                    </a:ext>
                  </a:extLst>
                </p14:cNvPr>
                <p14:cNvContentPartPr/>
                <p14:nvPr/>
              </p14:nvContentPartPr>
              <p14:xfrm>
                <a:off x="9099560" y="5343333"/>
                <a:ext cx="67320" cy="169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462176E-87B6-BE43-68A4-6C96CE31310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092000" y="5335773"/>
                  <a:ext cx="820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D1F737-9705-2888-0808-4707404592B6}"/>
                    </a:ext>
                  </a:extLst>
                </p14:cNvPr>
                <p14:cNvContentPartPr/>
                <p14:nvPr/>
              </p14:nvContentPartPr>
              <p14:xfrm>
                <a:off x="9061040" y="5389053"/>
                <a:ext cx="15840" cy="30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D1F737-9705-2888-0808-4707404592B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053480" y="5381853"/>
                  <a:ext cx="30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963E324-89E1-C415-59EC-05475B6C786A}"/>
                    </a:ext>
                  </a:extLst>
                </p14:cNvPr>
                <p14:cNvContentPartPr/>
                <p14:nvPr/>
              </p14:nvContentPartPr>
              <p14:xfrm>
                <a:off x="9128720" y="5449893"/>
                <a:ext cx="57960" cy="36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963E324-89E1-C415-59EC-05475B6C786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121160" y="5442333"/>
                  <a:ext cx="730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CDE74A7-3B8A-B4AD-2C41-088CEEE09AA0}"/>
                    </a:ext>
                  </a:extLst>
                </p14:cNvPr>
                <p14:cNvContentPartPr/>
                <p14:nvPr/>
              </p14:nvContentPartPr>
              <p14:xfrm>
                <a:off x="8586920" y="5588493"/>
                <a:ext cx="417960" cy="81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CDE74A7-3B8A-B4AD-2C41-088CEEE09AA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579360" y="5580933"/>
                  <a:ext cx="4330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32BE150-4672-9FF0-B32A-F7D5A895CB1D}"/>
                    </a:ext>
                  </a:extLst>
                </p14:cNvPr>
                <p14:cNvContentPartPr/>
                <p14:nvPr/>
              </p14:nvContentPartPr>
              <p14:xfrm>
                <a:off x="8654240" y="5657613"/>
                <a:ext cx="338760" cy="69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32BE150-4672-9FF0-B32A-F7D5A895CB1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647040" y="5650053"/>
                  <a:ext cx="3538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7843E5F-CD5A-6039-E878-5AB0393B3A7E}"/>
                    </a:ext>
                  </a:extLst>
                </p14:cNvPr>
                <p14:cNvContentPartPr/>
                <p14:nvPr/>
              </p14:nvContentPartPr>
              <p14:xfrm>
                <a:off x="10737200" y="5166933"/>
                <a:ext cx="191880" cy="253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7843E5F-CD5A-6039-E878-5AB0393B3A7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729640" y="5159373"/>
                  <a:ext cx="2070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ACE5A61-FAF3-9182-1419-329F54398806}"/>
                    </a:ext>
                  </a:extLst>
                </p14:cNvPr>
                <p14:cNvContentPartPr/>
                <p14:nvPr/>
              </p14:nvContentPartPr>
              <p14:xfrm>
                <a:off x="10626320" y="5029413"/>
                <a:ext cx="480600" cy="540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ACE5A61-FAF3-9182-1419-329F5439880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618760" y="5021853"/>
                  <a:ext cx="49572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CF0253E-66AE-3940-7662-8F39E08E6B1D}"/>
                    </a:ext>
                  </a:extLst>
                </p14:cNvPr>
                <p14:cNvContentPartPr/>
                <p14:nvPr/>
              </p14:nvContentPartPr>
              <p14:xfrm>
                <a:off x="11124200" y="5288973"/>
                <a:ext cx="168120" cy="46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CF0253E-66AE-3940-7662-8F39E08E6B1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116640" y="5281413"/>
                  <a:ext cx="1832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AD77809-0B3D-58CE-5CFC-8F40E8AC0E22}"/>
                    </a:ext>
                  </a:extLst>
                </p14:cNvPr>
                <p14:cNvContentPartPr/>
                <p14:nvPr/>
              </p14:nvContentPartPr>
              <p14:xfrm>
                <a:off x="11099360" y="5364933"/>
                <a:ext cx="185760" cy="74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AD77809-0B3D-58CE-5CFC-8F40E8AC0E2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091800" y="5357373"/>
                  <a:ext cx="2008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671E597-33FD-48C4-C23F-12E648079BFC}"/>
                    </a:ext>
                  </a:extLst>
                </p14:cNvPr>
                <p14:cNvContentPartPr/>
                <p14:nvPr/>
              </p14:nvContentPartPr>
              <p14:xfrm>
                <a:off x="11639000" y="5148213"/>
                <a:ext cx="42840" cy="190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671E597-33FD-48C4-C23F-12E648079BF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631440" y="5140653"/>
                  <a:ext cx="576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77F096D-5C75-6149-6C6A-DC1CE1A42BAE}"/>
                    </a:ext>
                  </a:extLst>
                </p14:cNvPr>
                <p14:cNvContentPartPr/>
                <p14:nvPr/>
              </p14:nvContentPartPr>
              <p14:xfrm>
                <a:off x="11525240" y="5511093"/>
                <a:ext cx="166320" cy="206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77F096D-5C75-6149-6C6A-DC1CE1A42BA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517680" y="5503533"/>
                  <a:ext cx="1814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F911D55-CB0D-67E5-148C-08F63AC3CD26}"/>
                    </a:ext>
                  </a:extLst>
                </p14:cNvPr>
                <p14:cNvContentPartPr/>
                <p14:nvPr/>
              </p14:nvContentPartPr>
              <p14:xfrm>
                <a:off x="8254280" y="5340093"/>
                <a:ext cx="3420720" cy="727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F911D55-CB0D-67E5-148C-08F63AC3CD2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246720" y="5332533"/>
                  <a:ext cx="343548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37EEC3A-C6A7-7083-6591-7C7D15C3DD49}"/>
                    </a:ext>
                  </a:extLst>
                </p14:cNvPr>
                <p14:cNvContentPartPr/>
                <p14:nvPr/>
              </p14:nvContentPartPr>
              <p14:xfrm>
                <a:off x="8826320" y="5609013"/>
                <a:ext cx="203040" cy="6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37EEC3A-C6A7-7083-6591-7C7D15C3DD4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818760" y="5601453"/>
                  <a:ext cx="2181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38C12C2-3937-A6A2-28DB-E124319430AB}"/>
                    </a:ext>
                  </a:extLst>
                </p14:cNvPr>
                <p14:cNvContentPartPr/>
                <p14:nvPr/>
              </p14:nvContentPartPr>
              <p14:xfrm>
                <a:off x="8915600" y="5669853"/>
                <a:ext cx="160560" cy="23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38C12C2-3937-A6A2-28DB-E124319430A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908040" y="5662293"/>
                  <a:ext cx="175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E286AEF-0D8D-8D8F-4C77-9AA9CFA9BBDB}"/>
                    </a:ext>
                  </a:extLst>
                </p14:cNvPr>
                <p14:cNvContentPartPr/>
                <p14:nvPr/>
              </p14:nvContentPartPr>
              <p14:xfrm>
                <a:off x="5705480" y="4588773"/>
                <a:ext cx="275400" cy="274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E286AEF-0D8D-8D8F-4C77-9AA9CFA9BBD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697920" y="4581213"/>
                  <a:ext cx="2905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529337A-65D0-6755-7EE8-22F07B1D4249}"/>
                    </a:ext>
                  </a:extLst>
                </p14:cNvPr>
                <p14:cNvContentPartPr/>
                <p14:nvPr/>
              </p14:nvContentPartPr>
              <p14:xfrm>
                <a:off x="6156560" y="4575453"/>
                <a:ext cx="102960" cy="257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529337A-65D0-6755-7EE8-22F07B1D424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149000" y="4567893"/>
                  <a:ext cx="1177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A852CE9-5D39-88E5-860C-B67714C52BC7}"/>
                    </a:ext>
                  </a:extLst>
                </p14:cNvPr>
                <p14:cNvContentPartPr/>
                <p14:nvPr/>
              </p14:nvContentPartPr>
              <p14:xfrm>
                <a:off x="6392000" y="4650693"/>
                <a:ext cx="90360" cy="111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A852CE9-5D39-88E5-860C-B67714C52BC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384440" y="4643133"/>
                  <a:ext cx="105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B231514-AC06-0A3E-841E-9DCFBAE4C47F}"/>
                    </a:ext>
                  </a:extLst>
                </p14:cNvPr>
                <p14:cNvContentPartPr/>
                <p14:nvPr/>
              </p14:nvContentPartPr>
              <p14:xfrm>
                <a:off x="6657680" y="4652853"/>
                <a:ext cx="71640" cy="174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B231514-AC06-0A3E-841E-9DCFBAE4C47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650120" y="4645293"/>
                  <a:ext cx="86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4B2EE3D-1935-1B95-A30E-CCACFDD227EB}"/>
                    </a:ext>
                  </a:extLst>
                </p14:cNvPr>
                <p14:cNvContentPartPr/>
                <p14:nvPr/>
              </p14:nvContentPartPr>
              <p14:xfrm>
                <a:off x="6638960" y="4710453"/>
                <a:ext cx="21600" cy="20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4B2EE3D-1935-1B95-A30E-CCACFDD227E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631400" y="4702893"/>
                  <a:ext cx="367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2568D60-DD64-07E5-3C3D-326273BECF20}"/>
                    </a:ext>
                  </a:extLst>
                </p14:cNvPr>
                <p14:cNvContentPartPr/>
                <p14:nvPr/>
              </p14:nvContentPartPr>
              <p14:xfrm>
                <a:off x="6769280" y="4801893"/>
                <a:ext cx="19080" cy="12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2568D60-DD64-07E5-3C3D-326273BECF2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761720" y="4794333"/>
                  <a:ext cx="34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5F11908-2DE7-462D-DD68-DC97F1CE01BF}"/>
                    </a:ext>
                  </a:extLst>
                </p14:cNvPr>
                <p14:cNvContentPartPr/>
                <p14:nvPr/>
              </p14:nvContentPartPr>
              <p14:xfrm>
                <a:off x="6942800" y="4715493"/>
                <a:ext cx="335880" cy="120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5F11908-2DE7-462D-DD68-DC97F1CE01B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935240" y="4707933"/>
                  <a:ext cx="3510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E5AF678-B183-A7F2-D5EB-1641CF3F58E0}"/>
                    </a:ext>
                  </a:extLst>
                </p14:cNvPr>
                <p14:cNvContentPartPr/>
                <p14:nvPr/>
              </p14:nvContentPartPr>
              <p14:xfrm>
                <a:off x="7393160" y="4748613"/>
                <a:ext cx="48600" cy="96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E5AF678-B183-A7F2-D5EB-1641CF3F58E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385600" y="4741053"/>
                  <a:ext cx="637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EA3982A-1049-F393-B295-2B10EBFE7AE6}"/>
                    </a:ext>
                  </a:extLst>
                </p14:cNvPr>
                <p14:cNvContentPartPr/>
                <p14:nvPr/>
              </p14:nvContentPartPr>
              <p14:xfrm>
                <a:off x="7331960" y="4773453"/>
                <a:ext cx="9720" cy="28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EA3982A-1049-F393-B295-2B10EBFE7AE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324400" y="4765893"/>
                  <a:ext cx="248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DC17137-B7B6-7732-8C5A-C8145CC22429}"/>
                    </a:ext>
                  </a:extLst>
                </p14:cNvPr>
                <p14:cNvContentPartPr/>
                <p14:nvPr/>
              </p14:nvContentPartPr>
              <p14:xfrm>
                <a:off x="7460480" y="4845453"/>
                <a:ext cx="21960" cy="9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DC17137-B7B6-7732-8C5A-C8145CC2242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452920" y="4837893"/>
                  <a:ext cx="370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5A074EE-8D59-F3F4-650C-1351A5E2A8D1}"/>
                    </a:ext>
                  </a:extLst>
                </p14:cNvPr>
                <p14:cNvContentPartPr/>
                <p14:nvPr/>
              </p14:nvContentPartPr>
              <p14:xfrm>
                <a:off x="6411440" y="4938693"/>
                <a:ext cx="14040" cy="159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5A074EE-8D59-F3F4-650C-1351A5E2A8D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403880" y="4931133"/>
                  <a:ext cx="288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EA5DFCA-9B70-C521-D421-63DBFB840155}"/>
                    </a:ext>
                  </a:extLst>
                </p14:cNvPr>
                <p14:cNvContentPartPr/>
                <p14:nvPr/>
              </p14:nvContentPartPr>
              <p14:xfrm>
                <a:off x="6325760" y="5089533"/>
                <a:ext cx="176040" cy="60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EA5DFCA-9B70-C521-D421-63DBFB84015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318200" y="5081973"/>
                  <a:ext cx="1908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6C23B61-FC4C-B857-4C28-9168810F3AA4}"/>
                    </a:ext>
                  </a:extLst>
                </p14:cNvPr>
                <p14:cNvContentPartPr/>
                <p14:nvPr/>
              </p14:nvContentPartPr>
              <p14:xfrm>
                <a:off x="7207040" y="5075133"/>
                <a:ext cx="16560" cy="172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6C23B61-FC4C-B857-4C28-9168810F3AA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199480" y="5067933"/>
                  <a:ext cx="31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9FFB928-E713-C854-4357-D5749F395E97}"/>
                    </a:ext>
                  </a:extLst>
                </p14:cNvPr>
                <p14:cNvContentPartPr/>
                <p14:nvPr/>
              </p14:nvContentPartPr>
              <p14:xfrm>
                <a:off x="7137200" y="5248653"/>
                <a:ext cx="168480" cy="45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9FFB928-E713-C854-4357-D5749F395E9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129640" y="5241093"/>
                  <a:ext cx="1836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EB9DE85-1EC8-0856-0B66-DABC7C18FFB7}"/>
                    </a:ext>
                  </a:extLst>
                </p14:cNvPr>
                <p14:cNvContentPartPr/>
                <p14:nvPr/>
              </p14:nvContentPartPr>
              <p14:xfrm>
                <a:off x="6287240" y="5389053"/>
                <a:ext cx="1000800" cy="89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EB9DE85-1EC8-0856-0B66-DABC7C18FFB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279680" y="5381493"/>
                  <a:ext cx="10159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8CDF4B6-41CD-FCEB-7707-0BF9EDCD2422}"/>
                    </a:ext>
                  </a:extLst>
                </p14:cNvPr>
                <p14:cNvContentPartPr/>
                <p14:nvPr/>
              </p14:nvContentPartPr>
              <p14:xfrm>
                <a:off x="6099320" y="4314093"/>
                <a:ext cx="760320" cy="751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8CDF4B6-41CD-FCEB-7707-0BF9EDCD242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091760" y="4306533"/>
                  <a:ext cx="775440" cy="76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609CDD4-A011-0627-D15B-C3A66347566C}"/>
              </a:ext>
            </a:extLst>
          </p:cNvPr>
          <p:cNvGrpSpPr/>
          <p:nvPr/>
        </p:nvGrpSpPr>
        <p:grpSpPr>
          <a:xfrm>
            <a:off x="5685320" y="5213013"/>
            <a:ext cx="1209600" cy="667440"/>
            <a:chOff x="5685320" y="5213013"/>
            <a:chExt cx="1209600" cy="66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CE7A07F-2598-0728-DA0F-C02A704B8AD8}"/>
                    </a:ext>
                  </a:extLst>
                </p14:cNvPr>
                <p14:cNvContentPartPr/>
                <p14:nvPr/>
              </p14:nvContentPartPr>
              <p14:xfrm>
                <a:off x="5692520" y="5377533"/>
                <a:ext cx="158040" cy="187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CE7A07F-2598-0728-DA0F-C02A704B8AD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684960" y="5369973"/>
                  <a:ext cx="1731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BAF1801-2ECD-AAC3-78E1-4103E3A6B867}"/>
                    </a:ext>
                  </a:extLst>
                </p14:cNvPr>
                <p14:cNvContentPartPr/>
                <p14:nvPr/>
              </p14:nvContentPartPr>
              <p14:xfrm>
                <a:off x="5685320" y="5213013"/>
                <a:ext cx="300600" cy="299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BAF1801-2ECD-AAC3-78E1-4103E3A6B86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677760" y="5205453"/>
                  <a:ext cx="3157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0E23A90-F3E6-BC58-05D8-4172D3D178D1}"/>
                    </a:ext>
                  </a:extLst>
                </p14:cNvPr>
                <p14:cNvContentPartPr/>
                <p14:nvPr/>
              </p14:nvContentPartPr>
              <p14:xfrm>
                <a:off x="6176360" y="5488773"/>
                <a:ext cx="99360" cy="169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0E23A90-F3E6-BC58-05D8-4172D3D178D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168800" y="5481213"/>
                  <a:ext cx="1144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8BA8DA5-B2D8-9A55-2380-7D832E8DD5E4}"/>
                    </a:ext>
                  </a:extLst>
                </p14:cNvPr>
                <p14:cNvContentPartPr/>
                <p14:nvPr/>
              </p14:nvContentPartPr>
              <p14:xfrm>
                <a:off x="6227840" y="5462853"/>
                <a:ext cx="273600" cy="156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8BA8DA5-B2D8-9A55-2380-7D832E8DD5E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220280" y="5455293"/>
                  <a:ext cx="288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662C40B-34ED-605E-EB59-6705FEB272B2}"/>
                    </a:ext>
                  </a:extLst>
                </p14:cNvPr>
                <p14:cNvContentPartPr/>
                <p14:nvPr/>
              </p14:nvContentPartPr>
              <p14:xfrm>
                <a:off x="6521960" y="5514693"/>
                <a:ext cx="113760" cy="168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662C40B-34ED-605E-EB59-6705FEB272B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514400" y="5507133"/>
                  <a:ext cx="128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FFC641C-8CC1-660F-AF05-1F54BFA67E6E}"/>
                    </a:ext>
                  </a:extLst>
                </p14:cNvPr>
                <p14:cNvContentPartPr/>
                <p14:nvPr/>
              </p14:nvContentPartPr>
              <p14:xfrm>
                <a:off x="6502880" y="5636373"/>
                <a:ext cx="40680" cy="46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FFC641C-8CC1-660F-AF05-1F54BFA67E6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495320" y="5628813"/>
                  <a:ext cx="55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B41150C-6586-ED01-1F97-E66282EA13C7}"/>
                    </a:ext>
                  </a:extLst>
                </p14:cNvPr>
                <p14:cNvContentPartPr/>
                <p14:nvPr/>
              </p14:nvContentPartPr>
              <p14:xfrm>
                <a:off x="6705560" y="5726013"/>
                <a:ext cx="26640" cy="20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B41150C-6586-ED01-1F97-E66282EA13C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698000" y="5718453"/>
                  <a:ext cx="41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9F3393C-3734-9093-D489-1B7308F5CA7B}"/>
                    </a:ext>
                  </a:extLst>
                </p14:cNvPr>
                <p14:cNvContentPartPr/>
                <p14:nvPr/>
              </p14:nvContentPartPr>
              <p14:xfrm>
                <a:off x="6618800" y="5816013"/>
                <a:ext cx="276120" cy="64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9F3393C-3734-9093-D489-1B7308F5CA7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611240" y="5808453"/>
                  <a:ext cx="291240" cy="7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169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609600" y="492351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Weighted average of impurity measures 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" name="Google Shape;149;p8"/>
          <p:cNvGrpSpPr/>
          <p:nvPr/>
        </p:nvGrpSpPr>
        <p:grpSpPr>
          <a:xfrm>
            <a:off x="457200" y="2798649"/>
            <a:ext cx="3591420" cy="752322"/>
            <a:chOff x="6417133" y="1883525"/>
            <a:chExt cx="3591420" cy="752322"/>
          </a:xfrm>
        </p:grpSpPr>
        <p:sp>
          <p:nvSpPr>
            <p:cNvPr id="150" name="Google Shape;150;p8"/>
            <p:cNvSpPr txBox="1"/>
            <p:nvPr/>
          </p:nvSpPr>
          <p:spPr>
            <a:xfrm>
              <a:off x="6417133" y="1883525"/>
              <a:ext cx="1926361" cy="752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51" name="Google Shape;151;p8"/>
            <p:cNvSpPr txBox="1"/>
            <p:nvPr/>
          </p:nvSpPr>
          <p:spPr>
            <a:xfrm>
              <a:off x="8528508" y="2061706"/>
              <a:ext cx="4122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⇒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8"/>
            <p:cNvSpPr txBox="1"/>
            <p:nvPr/>
          </p:nvSpPr>
          <p:spPr>
            <a:xfrm>
              <a:off x="9088429" y="2092483"/>
              <a:ext cx="9201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grpSp>
        <p:nvGrpSpPr>
          <p:cNvPr id="153" name="Google Shape;153;p8"/>
          <p:cNvGrpSpPr/>
          <p:nvPr/>
        </p:nvGrpSpPr>
        <p:grpSpPr>
          <a:xfrm>
            <a:off x="3939065" y="1783335"/>
            <a:ext cx="4013200" cy="2848655"/>
            <a:chOff x="4198143" y="3256408"/>
            <a:chExt cx="4013200" cy="2848655"/>
          </a:xfrm>
        </p:grpSpPr>
        <p:grpSp>
          <p:nvGrpSpPr>
            <p:cNvPr id="154" name="Google Shape;154;p8"/>
            <p:cNvGrpSpPr/>
            <p:nvPr/>
          </p:nvGrpSpPr>
          <p:grpSpPr>
            <a:xfrm>
              <a:off x="4198143" y="3628345"/>
              <a:ext cx="4013200" cy="2476718"/>
              <a:chOff x="152400" y="4365407"/>
              <a:chExt cx="4013200" cy="2476718"/>
            </a:xfrm>
          </p:grpSpPr>
          <p:pic>
            <p:nvPicPr>
              <p:cNvPr id="155" name="Google Shape;155;p8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2400" y="4365407"/>
                <a:ext cx="4013200" cy="247671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56" name="Google Shape;156;p8"/>
              <p:cNvCxnSpPr/>
              <p:nvPr/>
            </p:nvCxnSpPr>
            <p:spPr>
              <a:xfrm>
                <a:off x="1524000" y="4365407"/>
                <a:ext cx="0" cy="218779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57" name="Google Shape;157;p8"/>
            <p:cNvSpPr/>
            <p:nvPr/>
          </p:nvSpPr>
          <p:spPr>
            <a:xfrm>
              <a:off x="4491393" y="3256408"/>
              <a:ext cx="28900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GINI index for the left &amp; right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8"/>
          <p:cNvGrpSpPr/>
          <p:nvPr/>
        </p:nvGrpSpPr>
        <p:grpSpPr>
          <a:xfrm>
            <a:off x="8273425" y="2624617"/>
            <a:ext cx="3209905" cy="752322"/>
            <a:chOff x="6417133" y="1883525"/>
            <a:chExt cx="3209905" cy="752322"/>
          </a:xfrm>
        </p:grpSpPr>
        <p:sp>
          <p:nvSpPr>
            <p:cNvPr id="159" name="Google Shape;159;p8"/>
            <p:cNvSpPr txBox="1"/>
            <p:nvPr/>
          </p:nvSpPr>
          <p:spPr>
            <a:xfrm>
              <a:off x="6417133" y="1883525"/>
              <a:ext cx="2211696" cy="752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60" name="Google Shape;160;p8"/>
            <p:cNvSpPr txBox="1"/>
            <p:nvPr/>
          </p:nvSpPr>
          <p:spPr>
            <a:xfrm>
              <a:off x="8528508" y="2061706"/>
              <a:ext cx="4122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⇒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8"/>
            <p:cNvSpPr txBox="1"/>
            <p:nvPr/>
          </p:nvSpPr>
          <p:spPr>
            <a:xfrm>
              <a:off x="9088429" y="2092483"/>
              <a:ext cx="5386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sp>
        <p:nvSpPr>
          <p:cNvPr id="162" name="Google Shape;162;p8"/>
          <p:cNvSpPr txBox="1"/>
          <p:nvPr/>
        </p:nvSpPr>
        <p:spPr>
          <a:xfrm>
            <a:off x="3766486" y="5057642"/>
            <a:ext cx="4506939" cy="55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63" name="Google Shape;163;p8"/>
          <p:cNvCxnSpPr/>
          <p:nvPr/>
        </p:nvCxnSpPr>
        <p:spPr>
          <a:xfrm>
            <a:off x="1967010" y="3521983"/>
            <a:ext cx="1828800" cy="162648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dashDot"/>
            <a:round/>
            <a:headEnd type="none" w="sm" len="sm"/>
            <a:tailEnd type="triangle" w="med" len="med"/>
          </a:ln>
        </p:spPr>
      </p:cxnSp>
      <p:cxnSp>
        <p:nvCxnSpPr>
          <p:cNvPr id="164" name="Google Shape;164;p8"/>
          <p:cNvCxnSpPr/>
          <p:nvPr/>
        </p:nvCxnSpPr>
        <p:spPr>
          <a:xfrm>
            <a:off x="3341759" y="3336017"/>
            <a:ext cx="1502639" cy="175997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dashDot"/>
            <a:round/>
            <a:headEnd type="none" w="sm" len="sm"/>
            <a:tailEnd type="triangle" w="med" len="med"/>
          </a:ln>
        </p:spPr>
      </p:cxnSp>
      <p:cxnSp>
        <p:nvCxnSpPr>
          <p:cNvPr id="165" name="Google Shape;165;p8"/>
          <p:cNvCxnSpPr/>
          <p:nvPr/>
        </p:nvCxnSpPr>
        <p:spPr>
          <a:xfrm flipH="1">
            <a:off x="6128757" y="3376939"/>
            <a:ext cx="2874222" cy="168070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dashDot"/>
            <a:round/>
            <a:headEnd type="none" w="sm" len="sm"/>
            <a:tailEnd type="triangle" w="med" len="med"/>
          </a:ln>
        </p:spPr>
      </p:cxnSp>
      <p:cxnSp>
        <p:nvCxnSpPr>
          <p:cNvPr id="166" name="Google Shape;166;p8"/>
          <p:cNvCxnSpPr>
            <a:stCxn id="161" idx="2"/>
          </p:cNvCxnSpPr>
          <p:nvPr/>
        </p:nvCxnSpPr>
        <p:spPr>
          <a:xfrm flipH="1">
            <a:off x="7248325" y="3141352"/>
            <a:ext cx="3965700" cy="1983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dashDot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98371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  <p:pic>
        <p:nvPicPr>
          <p:cNvPr id="189" name="Google Shape;18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6183" y="992776"/>
            <a:ext cx="7550331" cy="538004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8367EC-6186-4EE2-9EBA-9855C205431A}"/>
                  </a:ext>
                </a:extLst>
              </p14:cNvPr>
              <p14:cNvContentPartPr/>
              <p14:nvPr/>
            </p14:nvContentPartPr>
            <p14:xfrm>
              <a:off x="9730740" y="2040465"/>
              <a:ext cx="1024920" cy="1051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8367EC-6186-4EE2-9EBA-9855C20543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95100" y="2004465"/>
                <a:ext cx="1096560" cy="112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1A03F35-B53E-4940-B798-03426631FFDA}"/>
              </a:ext>
            </a:extLst>
          </p:cNvPr>
          <p:cNvGrpSpPr/>
          <p:nvPr/>
        </p:nvGrpSpPr>
        <p:grpSpPr>
          <a:xfrm>
            <a:off x="9993180" y="3157185"/>
            <a:ext cx="291240" cy="437400"/>
            <a:chOff x="9993180" y="3157185"/>
            <a:chExt cx="291240" cy="43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39750DB-4871-4530-8BE6-3C7A9EBE81F0}"/>
                    </a:ext>
                  </a:extLst>
                </p14:cNvPr>
                <p14:cNvContentPartPr/>
                <p14:nvPr/>
              </p14:nvContentPartPr>
              <p14:xfrm>
                <a:off x="10056900" y="3157185"/>
                <a:ext cx="98280" cy="357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39750DB-4871-4530-8BE6-3C7A9EBE81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20900" y="3121545"/>
                  <a:ext cx="1699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8C6AA49-BE97-4D0A-9617-610D5B37E860}"/>
                    </a:ext>
                  </a:extLst>
                </p14:cNvPr>
                <p14:cNvContentPartPr/>
                <p14:nvPr/>
              </p14:nvContentPartPr>
              <p14:xfrm>
                <a:off x="9993180" y="3483705"/>
                <a:ext cx="291240" cy="110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8C6AA49-BE97-4D0A-9617-610D5B37E8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57540" y="3447705"/>
                  <a:ext cx="362880" cy="18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C9AD0F-5B1C-4F5F-AA20-0627220BF353}"/>
                  </a:ext>
                </a:extLst>
              </p14:cNvPr>
              <p14:cNvContentPartPr/>
              <p14:nvPr/>
            </p14:nvContentPartPr>
            <p14:xfrm>
              <a:off x="10024860" y="3922185"/>
              <a:ext cx="247680" cy="307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C9AD0F-5B1C-4F5F-AA20-0627220BF3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89220" y="3886185"/>
                <a:ext cx="319320" cy="37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62CB62A1-C9EA-0400-3A97-274E949B900D}"/>
              </a:ext>
            </a:extLst>
          </p:cNvPr>
          <p:cNvGrpSpPr/>
          <p:nvPr/>
        </p:nvGrpSpPr>
        <p:grpSpPr>
          <a:xfrm>
            <a:off x="1595360" y="1319613"/>
            <a:ext cx="913320" cy="910440"/>
            <a:chOff x="1595360" y="1319613"/>
            <a:chExt cx="913320" cy="91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FE830F-AB53-434D-B55F-7E65189E4CB6}"/>
                    </a:ext>
                  </a:extLst>
                </p14:cNvPr>
                <p14:cNvContentPartPr/>
                <p14:nvPr/>
              </p14:nvContentPartPr>
              <p14:xfrm>
                <a:off x="1793720" y="1319613"/>
                <a:ext cx="141120" cy="348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FE830F-AB53-434D-B55F-7E65189E4C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86160" y="1312053"/>
                  <a:ext cx="1562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6F5BD88-507A-6DB2-37B1-163E1E36825E}"/>
                    </a:ext>
                  </a:extLst>
                </p14:cNvPr>
                <p14:cNvContentPartPr/>
                <p14:nvPr/>
              </p14:nvContentPartPr>
              <p14:xfrm>
                <a:off x="1827200" y="1615893"/>
                <a:ext cx="28080" cy="240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6F5BD88-507A-6DB2-37B1-163E1E3682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19640" y="1608333"/>
                  <a:ext cx="432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9EEF64D-7D65-F08E-7378-F5905123C1AB}"/>
                    </a:ext>
                  </a:extLst>
                </p14:cNvPr>
                <p14:cNvContentPartPr/>
                <p14:nvPr/>
              </p14:nvContentPartPr>
              <p14:xfrm>
                <a:off x="1750160" y="1782573"/>
                <a:ext cx="162720" cy="110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9EEF64D-7D65-F08E-7378-F5905123C1A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42600" y="1775013"/>
                  <a:ext cx="177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AACFD3D-4A00-126E-BDF6-ABB85E8A9366}"/>
                    </a:ext>
                  </a:extLst>
                </p14:cNvPr>
                <p14:cNvContentPartPr/>
                <p14:nvPr/>
              </p14:nvContentPartPr>
              <p14:xfrm>
                <a:off x="1595360" y="2010813"/>
                <a:ext cx="245520" cy="219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AACFD3D-4A00-126E-BDF6-ABB85E8A936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87800" y="2003253"/>
                  <a:ext cx="2602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BCD575C-07BC-7DD2-CA17-033D2AA13ED0}"/>
                    </a:ext>
                  </a:extLst>
                </p14:cNvPr>
                <p14:cNvContentPartPr/>
                <p14:nvPr/>
              </p14:nvContentPartPr>
              <p14:xfrm>
                <a:off x="1843760" y="1988493"/>
                <a:ext cx="252720" cy="219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BCD575C-07BC-7DD2-CA17-033D2AA13E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36200" y="1980933"/>
                  <a:ext cx="2678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5838025-F2C7-1BE0-1221-FE1C935943E0}"/>
                    </a:ext>
                  </a:extLst>
                </p14:cNvPr>
                <p14:cNvContentPartPr/>
                <p14:nvPr/>
              </p14:nvContentPartPr>
              <p14:xfrm>
                <a:off x="2026640" y="2092533"/>
                <a:ext cx="155520" cy="104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5838025-F2C7-1BE0-1221-FE1C935943E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19080" y="2084973"/>
                  <a:ext cx="1706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94D0F22-73C1-5DB4-EE01-A7B3CE91C9AB}"/>
                    </a:ext>
                  </a:extLst>
                </p14:cNvPr>
                <p14:cNvContentPartPr/>
                <p14:nvPr/>
              </p14:nvContentPartPr>
              <p14:xfrm>
                <a:off x="2104040" y="2005773"/>
                <a:ext cx="404640" cy="132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94D0F22-73C1-5DB4-EE01-A7B3CE91C9A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96840" y="1998213"/>
                  <a:ext cx="41976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1C279C6-2E3D-544A-B3DC-154321BDE8F3}"/>
              </a:ext>
            </a:extLst>
          </p:cNvPr>
          <p:cNvGrpSpPr/>
          <p:nvPr/>
        </p:nvGrpSpPr>
        <p:grpSpPr>
          <a:xfrm>
            <a:off x="2065520" y="279213"/>
            <a:ext cx="5074920" cy="913320"/>
            <a:chOff x="2065520" y="279213"/>
            <a:chExt cx="5074920" cy="91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4D14556-8F37-2E60-F5BB-F9F710D62965}"/>
                    </a:ext>
                  </a:extLst>
                </p14:cNvPr>
                <p14:cNvContentPartPr/>
                <p14:nvPr/>
              </p14:nvContentPartPr>
              <p14:xfrm>
                <a:off x="2811440" y="919653"/>
                <a:ext cx="20880" cy="272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4D14556-8F37-2E60-F5BB-F9F710D629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03880" y="912093"/>
                  <a:ext cx="360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A072971-9DC7-C28D-E0DB-B9A90FD977F7}"/>
                    </a:ext>
                  </a:extLst>
                </p14:cNvPr>
                <p14:cNvContentPartPr/>
                <p14:nvPr/>
              </p14:nvContentPartPr>
              <p14:xfrm>
                <a:off x="2695520" y="912453"/>
                <a:ext cx="226080" cy="108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A072971-9DC7-C28D-E0DB-B9A90FD977F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87960" y="904893"/>
                  <a:ext cx="241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55DFA72-C48F-438B-874A-99FC18EEFE27}"/>
                    </a:ext>
                  </a:extLst>
                </p14:cNvPr>
                <p14:cNvContentPartPr/>
                <p14:nvPr/>
              </p14:nvContentPartPr>
              <p14:xfrm>
                <a:off x="2184680" y="403773"/>
                <a:ext cx="136440" cy="249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55DFA72-C48F-438B-874A-99FC18EEFE2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77120" y="396213"/>
                  <a:ext cx="1515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83A21E8-B81F-2BB9-FC25-C0D7FABE5800}"/>
                    </a:ext>
                  </a:extLst>
                </p14:cNvPr>
                <p14:cNvContentPartPr/>
                <p14:nvPr/>
              </p14:nvContentPartPr>
              <p14:xfrm>
                <a:off x="2328680" y="423573"/>
                <a:ext cx="185760" cy="280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83A21E8-B81F-2BB9-FC25-C0D7FABE580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21120" y="416013"/>
                  <a:ext cx="2008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9DAAD3F-14E6-576A-57E5-9144F578C621}"/>
                    </a:ext>
                  </a:extLst>
                </p14:cNvPr>
                <p14:cNvContentPartPr/>
                <p14:nvPr/>
              </p14:nvContentPartPr>
              <p14:xfrm>
                <a:off x="2535680" y="417093"/>
                <a:ext cx="417240" cy="157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9DAAD3F-14E6-576A-57E5-9144F578C62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28120" y="409533"/>
                  <a:ext cx="4323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DA0EB8-7AA5-5ABA-30CD-1A00B7BA8157}"/>
                    </a:ext>
                  </a:extLst>
                </p14:cNvPr>
                <p14:cNvContentPartPr/>
                <p14:nvPr/>
              </p14:nvContentPartPr>
              <p14:xfrm>
                <a:off x="2984240" y="422853"/>
                <a:ext cx="42840" cy="61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DA0EB8-7AA5-5ABA-30CD-1A00B7BA815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76680" y="415293"/>
                  <a:ext cx="579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43B67EC-F973-BDE7-D6E6-9D040184A296}"/>
                    </a:ext>
                  </a:extLst>
                </p14:cNvPr>
                <p14:cNvContentPartPr/>
                <p14:nvPr/>
              </p14:nvContentPartPr>
              <p14:xfrm>
                <a:off x="2989640" y="340773"/>
                <a:ext cx="112320" cy="108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43B67EC-F973-BDE7-D6E6-9D040184A29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82080" y="333213"/>
                  <a:ext cx="1274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F6BBA38-1583-BBC1-6E26-CF4EBD3BCF84}"/>
                    </a:ext>
                  </a:extLst>
                </p14:cNvPr>
                <p14:cNvContentPartPr/>
                <p14:nvPr/>
              </p14:nvContentPartPr>
              <p14:xfrm>
                <a:off x="3089720" y="383973"/>
                <a:ext cx="183960" cy="119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F6BBA38-1583-BBC1-6E26-CF4EBD3BCF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82160" y="376413"/>
                  <a:ext cx="198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CC4A6FD-C84E-D221-28BA-D2579EC110DE}"/>
                    </a:ext>
                  </a:extLst>
                </p14:cNvPr>
                <p14:cNvContentPartPr/>
                <p14:nvPr/>
              </p14:nvContentPartPr>
              <p14:xfrm>
                <a:off x="3292400" y="332853"/>
                <a:ext cx="77760" cy="440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CC4A6FD-C84E-D221-28BA-D2579EC110D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84840" y="325293"/>
                  <a:ext cx="9288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E627437-58FF-08A4-949D-915540B21FE4}"/>
                    </a:ext>
                  </a:extLst>
                </p14:cNvPr>
                <p14:cNvContentPartPr/>
                <p14:nvPr/>
              </p14:nvContentPartPr>
              <p14:xfrm>
                <a:off x="3464120" y="351933"/>
                <a:ext cx="608400" cy="178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E627437-58FF-08A4-949D-915540B21FE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56560" y="344733"/>
                  <a:ext cx="6235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DDC1FC3-C6D1-89DB-50BE-5832AE5B8854}"/>
                    </a:ext>
                  </a:extLst>
                </p14:cNvPr>
                <p14:cNvContentPartPr/>
                <p14:nvPr/>
              </p14:nvContentPartPr>
              <p14:xfrm>
                <a:off x="4122920" y="385413"/>
                <a:ext cx="49680" cy="90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DDC1FC3-C6D1-89DB-50BE-5832AE5B885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15360" y="377853"/>
                  <a:ext cx="64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BFE2A5-7D3F-E203-486F-B09E29F1D65A}"/>
                    </a:ext>
                  </a:extLst>
                </p14:cNvPr>
                <p14:cNvContentPartPr/>
                <p14:nvPr/>
              </p14:nvContentPartPr>
              <p14:xfrm>
                <a:off x="4153880" y="303693"/>
                <a:ext cx="11520" cy="54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BFE2A5-7D3F-E203-486F-B09E29F1D65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46320" y="296133"/>
                  <a:ext cx="266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2B67814-591D-C91E-4035-233DB96B7E2C}"/>
                    </a:ext>
                  </a:extLst>
                </p14:cNvPr>
                <p14:cNvContentPartPr/>
                <p14:nvPr/>
              </p14:nvContentPartPr>
              <p14:xfrm>
                <a:off x="4224440" y="279213"/>
                <a:ext cx="114120" cy="186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2B67814-591D-C91E-4035-233DB96B7E2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16880" y="271653"/>
                  <a:ext cx="1288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CA5C2E6-600F-D4D8-D659-F42107755918}"/>
                    </a:ext>
                  </a:extLst>
                </p14:cNvPr>
                <p14:cNvContentPartPr/>
                <p14:nvPr/>
              </p14:nvContentPartPr>
              <p14:xfrm>
                <a:off x="4251440" y="380373"/>
                <a:ext cx="175320" cy="69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CA5C2E6-600F-D4D8-D659-F421077559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43880" y="372813"/>
                  <a:ext cx="1904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FED5C5D-7CC4-6A95-C2E2-CCA55445A1B5}"/>
                    </a:ext>
                  </a:extLst>
                </p14:cNvPr>
                <p14:cNvContentPartPr/>
                <p14:nvPr/>
              </p14:nvContentPartPr>
              <p14:xfrm>
                <a:off x="4377440" y="386133"/>
                <a:ext cx="48960" cy="27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FED5C5D-7CC4-6A95-C2E2-CCA55445A1B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69880" y="378573"/>
                  <a:ext cx="64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C7A6E9B-F542-05FA-091F-D3B0C09D2E34}"/>
                    </a:ext>
                  </a:extLst>
                </p14:cNvPr>
                <p14:cNvContentPartPr/>
                <p14:nvPr/>
              </p14:nvContentPartPr>
              <p14:xfrm>
                <a:off x="4385000" y="398013"/>
                <a:ext cx="10800" cy="77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C7A6E9B-F542-05FA-091F-D3B0C09D2E3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77800" y="390453"/>
                  <a:ext cx="259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EE616C1-D891-E7DB-ED4D-E944EE1E2313}"/>
                    </a:ext>
                  </a:extLst>
                </p14:cNvPr>
                <p14:cNvContentPartPr/>
                <p14:nvPr/>
              </p14:nvContentPartPr>
              <p14:xfrm>
                <a:off x="4399760" y="310893"/>
                <a:ext cx="21240" cy="25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EE616C1-D891-E7DB-ED4D-E944EE1E231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92200" y="303333"/>
                  <a:ext cx="363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AAB7DA8-1D15-4536-EF73-0214E3347AF8}"/>
                    </a:ext>
                  </a:extLst>
                </p14:cNvPr>
                <p14:cNvContentPartPr/>
                <p14:nvPr/>
              </p14:nvContentPartPr>
              <p14:xfrm>
                <a:off x="4458800" y="334653"/>
                <a:ext cx="361080" cy="169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AAB7DA8-1D15-4536-EF73-0214E3347AF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51240" y="327093"/>
                  <a:ext cx="376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EB868C8-D386-5B31-F3B3-29D38A5E1FD7}"/>
                    </a:ext>
                  </a:extLst>
                </p14:cNvPr>
                <p14:cNvContentPartPr/>
                <p14:nvPr/>
              </p14:nvContentPartPr>
              <p14:xfrm>
                <a:off x="4784600" y="283533"/>
                <a:ext cx="12240" cy="34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EB868C8-D386-5B31-F3B3-29D38A5E1FD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77040" y="275973"/>
                  <a:ext cx="273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2459426-D6F3-DB75-BAB2-FDF334247975}"/>
                    </a:ext>
                  </a:extLst>
                </p14:cNvPr>
                <p14:cNvContentPartPr/>
                <p14:nvPr/>
              </p14:nvContentPartPr>
              <p14:xfrm>
                <a:off x="4874600" y="331773"/>
                <a:ext cx="24120" cy="95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2459426-D6F3-DB75-BAB2-FDF33424797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67040" y="324213"/>
                  <a:ext cx="392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29A059C-89E3-0425-36C5-2C995AD34F6A}"/>
                    </a:ext>
                  </a:extLst>
                </p14:cNvPr>
                <p14:cNvContentPartPr/>
                <p14:nvPr/>
              </p14:nvContentPartPr>
              <p14:xfrm>
                <a:off x="4912400" y="332493"/>
                <a:ext cx="163800" cy="99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29A059C-89E3-0425-36C5-2C995AD34F6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04840" y="324933"/>
                  <a:ext cx="178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61B54C6-2646-AAC7-CAD9-45DB92D41942}"/>
                    </a:ext>
                  </a:extLst>
                </p14:cNvPr>
                <p14:cNvContentPartPr/>
                <p14:nvPr/>
              </p14:nvContentPartPr>
              <p14:xfrm>
                <a:off x="2129240" y="825693"/>
                <a:ext cx="291600" cy="321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61B54C6-2646-AAC7-CAD9-45DB92D4194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21680" y="818493"/>
                  <a:ext cx="3067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6513105-2727-766C-BC11-5368DA00D359}"/>
                    </a:ext>
                  </a:extLst>
                </p14:cNvPr>
                <p14:cNvContentPartPr/>
                <p14:nvPr/>
              </p14:nvContentPartPr>
              <p14:xfrm>
                <a:off x="2065520" y="970053"/>
                <a:ext cx="156240" cy="183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6513105-2727-766C-BC11-5368DA00D35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57960" y="962493"/>
                  <a:ext cx="171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49BEB01-E2D8-E4A7-EC09-DEE173DF06B6}"/>
                    </a:ext>
                  </a:extLst>
                </p14:cNvPr>
                <p14:cNvContentPartPr/>
                <p14:nvPr/>
              </p14:nvContentPartPr>
              <p14:xfrm>
                <a:off x="3845360" y="530853"/>
                <a:ext cx="57600" cy="235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49BEB01-E2D8-E4A7-EC09-DEE173DF06B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37800" y="523293"/>
                  <a:ext cx="727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1570AAC-F455-54E9-B0FE-420717DC78D4}"/>
                    </a:ext>
                  </a:extLst>
                </p14:cNvPr>
                <p14:cNvContentPartPr/>
                <p14:nvPr/>
              </p14:nvContentPartPr>
              <p14:xfrm>
                <a:off x="3783440" y="711933"/>
                <a:ext cx="171720" cy="111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1570AAC-F455-54E9-B0FE-420717DC78D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75880" y="704733"/>
                  <a:ext cx="1868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65EBC8B-2B93-C487-874B-1AE32C001AE5}"/>
                    </a:ext>
                  </a:extLst>
                </p14:cNvPr>
                <p14:cNvContentPartPr/>
                <p14:nvPr/>
              </p14:nvContentPartPr>
              <p14:xfrm>
                <a:off x="3877040" y="968613"/>
                <a:ext cx="148320" cy="210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65EBC8B-2B93-C487-874B-1AE32C001AE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69480" y="961053"/>
                  <a:ext cx="1634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AAC3897-8167-1B2C-A64D-72A1D886A004}"/>
                    </a:ext>
                  </a:extLst>
                </p14:cNvPr>
                <p14:cNvContentPartPr/>
                <p14:nvPr/>
              </p14:nvContentPartPr>
              <p14:xfrm>
                <a:off x="4070720" y="1088853"/>
                <a:ext cx="111960" cy="60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AAC3897-8167-1B2C-A64D-72A1D886A0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63160" y="1081293"/>
                  <a:ext cx="1270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5E7AC67-3B54-2D51-325A-6B37F9F2D0BA}"/>
                    </a:ext>
                  </a:extLst>
                </p14:cNvPr>
                <p14:cNvContentPartPr/>
                <p14:nvPr/>
              </p14:nvContentPartPr>
              <p14:xfrm>
                <a:off x="4316240" y="872133"/>
                <a:ext cx="169200" cy="217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5E7AC67-3B54-2D51-325A-6B37F9F2D0B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08680" y="864573"/>
                  <a:ext cx="184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6C29984-5F15-BD9A-26EC-225E62DEE9F9}"/>
                    </a:ext>
                  </a:extLst>
                </p14:cNvPr>
                <p14:cNvContentPartPr/>
                <p14:nvPr/>
              </p14:nvContentPartPr>
              <p14:xfrm>
                <a:off x="4490480" y="973293"/>
                <a:ext cx="43920" cy="69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6C29984-5F15-BD9A-26EC-225E62DEE9F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82920" y="965733"/>
                  <a:ext cx="590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737CE8-AB31-0ECF-540B-FD3046F26E11}"/>
                    </a:ext>
                  </a:extLst>
                </p14:cNvPr>
                <p14:cNvContentPartPr/>
                <p14:nvPr/>
              </p14:nvContentPartPr>
              <p14:xfrm>
                <a:off x="4472120" y="887253"/>
                <a:ext cx="721440" cy="170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737CE8-AB31-0ECF-540B-FD3046F26E1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64560" y="879693"/>
                  <a:ext cx="7365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E97DE41-E5AB-140E-47A7-8EB10FF2AA93}"/>
                    </a:ext>
                  </a:extLst>
                </p14:cNvPr>
                <p14:cNvContentPartPr/>
                <p14:nvPr/>
              </p14:nvContentPartPr>
              <p14:xfrm>
                <a:off x="5302640" y="685653"/>
                <a:ext cx="68760" cy="468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E97DE41-E5AB-140E-47A7-8EB10FF2AA9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95080" y="678093"/>
                  <a:ext cx="838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4BBB450-F16C-3D7B-3DE9-2120C98D9EAC}"/>
                    </a:ext>
                  </a:extLst>
                </p14:cNvPr>
                <p14:cNvContentPartPr/>
                <p14:nvPr/>
              </p14:nvContentPartPr>
              <p14:xfrm>
                <a:off x="5569400" y="573693"/>
                <a:ext cx="708840" cy="371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4BBB450-F16C-3D7B-3DE9-2120C98D9EA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61840" y="566133"/>
                  <a:ext cx="7239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A474299-25B8-6B94-694C-A1BD850D1F01}"/>
                    </a:ext>
                  </a:extLst>
                </p14:cNvPr>
                <p14:cNvContentPartPr/>
                <p14:nvPr/>
              </p14:nvContentPartPr>
              <p14:xfrm>
                <a:off x="6221360" y="691773"/>
                <a:ext cx="155880" cy="84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A474299-25B8-6B94-694C-A1BD850D1F0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13800" y="684213"/>
                  <a:ext cx="171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4E4B5F6-8F9F-D6D9-085B-8110B35FC92C}"/>
                    </a:ext>
                  </a:extLst>
                </p14:cNvPr>
                <p14:cNvContentPartPr/>
                <p14:nvPr/>
              </p14:nvContentPartPr>
              <p14:xfrm>
                <a:off x="6393800" y="666573"/>
                <a:ext cx="44280" cy="75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4E4B5F6-8F9F-D6D9-085B-8110B35FC92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86240" y="659013"/>
                  <a:ext cx="590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C3DA32-4B3C-9E12-0A8C-AD66C23BDC58}"/>
                    </a:ext>
                  </a:extLst>
                </p14:cNvPr>
                <p14:cNvContentPartPr/>
                <p14:nvPr/>
              </p14:nvContentPartPr>
              <p14:xfrm>
                <a:off x="6394520" y="606813"/>
                <a:ext cx="7560" cy="22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1C3DA32-4B3C-9E12-0A8C-AD66C23BDC5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386960" y="599253"/>
                  <a:ext cx="22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5EAB6BB-F4F5-E50D-EF29-2DD9F48E44C2}"/>
                    </a:ext>
                  </a:extLst>
                </p14:cNvPr>
                <p14:cNvContentPartPr/>
                <p14:nvPr/>
              </p14:nvContentPartPr>
              <p14:xfrm>
                <a:off x="6578120" y="566133"/>
                <a:ext cx="234000" cy="211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5EAB6BB-F4F5-E50D-EF29-2DD9F48E44C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70560" y="558573"/>
                  <a:ext cx="2487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BEE5638-EEA4-72DC-5F78-4CDA27B73AFB}"/>
                    </a:ext>
                  </a:extLst>
                </p14:cNvPr>
                <p14:cNvContentPartPr/>
                <p14:nvPr/>
              </p14:nvContentPartPr>
              <p14:xfrm>
                <a:off x="6832640" y="621933"/>
                <a:ext cx="307800" cy="150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BEE5638-EEA4-72DC-5F78-4CDA27B73AF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25080" y="614373"/>
                  <a:ext cx="3229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7944CBF-E87F-6A52-BFD9-24600577F937}"/>
                    </a:ext>
                  </a:extLst>
                </p14:cNvPr>
                <p14:cNvContentPartPr/>
                <p14:nvPr/>
              </p14:nvContentPartPr>
              <p14:xfrm>
                <a:off x="6995360" y="868173"/>
                <a:ext cx="59040" cy="20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7944CBF-E87F-6A52-BFD9-24600577F93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87800" y="860613"/>
                  <a:ext cx="741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DB1B39C-6CC9-799E-0C76-3418CE93EE6D}"/>
                    </a:ext>
                  </a:extLst>
                </p14:cNvPr>
                <p14:cNvContentPartPr/>
                <p14:nvPr/>
              </p14:nvContentPartPr>
              <p14:xfrm>
                <a:off x="6997520" y="931533"/>
                <a:ext cx="95400" cy="36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DB1B39C-6CC9-799E-0C76-3418CE93EE6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89960" y="923973"/>
                  <a:ext cx="110160" cy="5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21444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Pruning is a technique in machine learning and search algorithms that reduces the size of decision trees by removing sections of the tree that provide little power to classify instances.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Pruning reduces the complexity of the final classifier, and hence improves predictive accuracy by the reduction of overfitting.</a:t>
            </a:r>
          </a:p>
          <a:p>
            <a:pPr marL="2540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2540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6" y="3774628"/>
            <a:ext cx="4432798" cy="2669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441" y="3554547"/>
            <a:ext cx="4146618" cy="25716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F47946-8B77-1895-7B25-3B944F48BA96}"/>
                  </a:ext>
                </a:extLst>
              </p14:cNvPr>
              <p14:cNvContentPartPr/>
              <p14:nvPr/>
            </p14:nvContentPartPr>
            <p14:xfrm>
              <a:off x="2634680" y="771693"/>
              <a:ext cx="590760" cy="227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F47946-8B77-1895-7B25-3B944F48BA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7120" y="764133"/>
                <a:ext cx="6058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1196BB4-F673-569C-742D-15C3A85771F4}"/>
                  </a:ext>
                </a:extLst>
              </p14:cNvPr>
              <p14:cNvContentPartPr/>
              <p14:nvPr/>
            </p14:nvContentPartPr>
            <p14:xfrm>
              <a:off x="5604680" y="377853"/>
              <a:ext cx="396360" cy="241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1196BB4-F673-569C-742D-15C3A85771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97120" y="370293"/>
                <a:ext cx="411480" cy="25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83520C6-CAB2-2710-19C1-C140BC441223}"/>
              </a:ext>
            </a:extLst>
          </p:cNvPr>
          <p:cNvGrpSpPr/>
          <p:nvPr/>
        </p:nvGrpSpPr>
        <p:grpSpPr>
          <a:xfrm>
            <a:off x="6310640" y="186333"/>
            <a:ext cx="1048320" cy="258480"/>
            <a:chOff x="6310640" y="186333"/>
            <a:chExt cx="1048320" cy="25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09DF289-130F-12AC-1A8A-DC4918C9DDC2}"/>
                    </a:ext>
                  </a:extLst>
                </p14:cNvPr>
                <p14:cNvContentPartPr/>
                <p14:nvPr/>
              </p14:nvContentPartPr>
              <p14:xfrm>
                <a:off x="6310640" y="216573"/>
                <a:ext cx="488520" cy="228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09DF289-130F-12AC-1A8A-DC4918C9DD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03080" y="209013"/>
                  <a:ext cx="5036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5026180-0D1E-1056-45B5-986B17A0B609}"/>
                    </a:ext>
                  </a:extLst>
                </p14:cNvPr>
                <p14:cNvContentPartPr/>
                <p14:nvPr/>
              </p14:nvContentPartPr>
              <p14:xfrm>
                <a:off x="6901040" y="186333"/>
                <a:ext cx="25200" cy="210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5026180-0D1E-1056-45B5-986B17A0B6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93480" y="178773"/>
                  <a:ext cx="403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74C3188-C280-F443-06BC-2C86FA497FF7}"/>
                    </a:ext>
                  </a:extLst>
                </p14:cNvPr>
                <p14:cNvContentPartPr/>
                <p14:nvPr/>
              </p14:nvContentPartPr>
              <p14:xfrm>
                <a:off x="6876560" y="246093"/>
                <a:ext cx="310680" cy="168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74C3188-C280-F443-06BC-2C86FA497FF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69000" y="238533"/>
                  <a:ext cx="325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9B30BD1-7C34-C9F4-ADE0-EA966BACD0B2}"/>
                    </a:ext>
                  </a:extLst>
                </p14:cNvPr>
                <p14:cNvContentPartPr/>
                <p14:nvPr/>
              </p14:nvContentPartPr>
              <p14:xfrm>
                <a:off x="7215320" y="333213"/>
                <a:ext cx="143640" cy="4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9B30BD1-7C34-C9F4-ADE0-EA966BACD0B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07760" y="325653"/>
                  <a:ext cx="15876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30DD02-DAAD-ABDB-8723-1CC5A0BC27DE}"/>
              </a:ext>
            </a:extLst>
          </p:cNvPr>
          <p:cNvGrpSpPr/>
          <p:nvPr/>
        </p:nvGrpSpPr>
        <p:grpSpPr>
          <a:xfrm>
            <a:off x="7527440" y="247173"/>
            <a:ext cx="173520" cy="233640"/>
            <a:chOff x="7527440" y="247173"/>
            <a:chExt cx="173520" cy="2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2404CAF-F4E6-AEFE-3BEE-52F955A5E22E}"/>
                    </a:ext>
                  </a:extLst>
                </p14:cNvPr>
                <p14:cNvContentPartPr/>
                <p14:nvPr/>
              </p14:nvContentPartPr>
              <p14:xfrm>
                <a:off x="7536800" y="247173"/>
                <a:ext cx="87840" cy="233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2404CAF-F4E6-AEFE-3BEE-52F955A5E2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29240" y="239973"/>
                  <a:ext cx="1029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2D6D0F-C8CE-595C-984B-1088CF803637}"/>
                    </a:ext>
                  </a:extLst>
                </p14:cNvPr>
                <p14:cNvContentPartPr/>
                <p14:nvPr/>
              </p14:nvContentPartPr>
              <p14:xfrm>
                <a:off x="7527440" y="277413"/>
                <a:ext cx="173520" cy="46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2D6D0F-C8CE-595C-984B-1088CF8036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19880" y="269853"/>
                  <a:ext cx="18864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CFF1AEF-679B-9CF5-3E52-2DA290FFF9D9}"/>
              </a:ext>
            </a:extLst>
          </p:cNvPr>
          <p:cNvGrpSpPr/>
          <p:nvPr/>
        </p:nvGrpSpPr>
        <p:grpSpPr>
          <a:xfrm>
            <a:off x="5585600" y="597093"/>
            <a:ext cx="3782160" cy="648000"/>
            <a:chOff x="5585600" y="597093"/>
            <a:chExt cx="3782160" cy="64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917CF4E-1ED7-4AFF-70FD-0700AD2F4BDF}"/>
                    </a:ext>
                  </a:extLst>
                </p14:cNvPr>
                <p14:cNvContentPartPr/>
                <p14:nvPr/>
              </p14:nvContentPartPr>
              <p14:xfrm>
                <a:off x="5585600" y="608973"/>
                <a:ext cx="594360" cy="174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917CF4E-1ED7-4AFF-70FD-0700AD2F4B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78040" y="601413"/>
                  <a:ext cx="6094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C3EB4E2-BB22-9EF8-A622-847DD53FB0FA}"/>
                    </a:ext>
                  </a:extLst>
                </p14:cNvPr>
                <p14:cNvContentPartPr/>
                <p14:nvPr/>
              </p14:nvContentPartPr>
              <p14:xfrm>
                <a:off x="6319280" y="633093"/>
                <a:ext cx="19800" cy="19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C3EB4E2-BB22-9EF8-A622-847DD53FB0F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11720" y="625533"/>
                  <a:ext cx="345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97F1B49-A4DC-6ECC-5DD7-15BAC4231F8B}"/>
                    </a:ext>
                  </a:extLst>
                </p14:cNvPr>
                <p14:cNvContentPartPr/>
                <p14:nvPr/>
              </p14:nvContentPartPr>
              <p14:xfrm>
                <a:off x="6340160" y="597093"/>
                <a:ext cx="141480" cy="183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97F1B49-A4DC-6ECC-5DD7-15BAC4231F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32600" y="589533"/>
                  <a:ext cx="156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E62EA71-90C0-59E6-7553-058021347E0D}"/>
                    </a:ext>
                  </a:extLst>
                </p14:cNvPr>
                <p14:cNvContentPartPr/>
                <p14:nvPr/>
              </p14:nvContentPartPr>
              <p14:xfrm>
                <a:off x="6530960" y="695013"/>
                <a:ext cx="65880" cy="79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E62EA71-90C0-59E6-7553-058021347E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23400" y="687453"/>
                  <a:ext cx="810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3498A26-D42F-F775-CA6F-638F20661B8D}"/>
                    </a:ext>
                  </a:extLst>
                </p14:cNvPr>
                <p14:cNvContentPartPr/>
                <p14:nvPr/>
              </p14:nvContentPartPr>
              <p14:xfrm>
                <a:off x="6686480" y="728853"/>
                <a:ext cx="10080" cy="4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3498A26-D42F-F775-CA6F-638F20661B8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78920" y="721653"/>
                  <a:ext cx="252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412324-AA62-A676-B4B7-E823B7F88D5A}"/>
                    </a:ext>
                  </a:extLst>
                </p14:cNvPr>
                <p14:cNvContentPartPr/>
                <p14:nvPr/>
              </p14:nvContentPartPr>
              <p14:xfrm>
                <a:off x="6735440" y="652893"/>
                <a:ext cx="65160" cy="178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412324-AA62-A676-B4B7-E823B7F88D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27880" y="645333"/>
                  <a:ext cx="802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5735DAD-E9DB-1C2D-70C4-6FBDD79C96AA}"/>
                    </a:ext>
                  </a:extLst>
                </p14:cNvPr>
                <p14:cNvContentPartPr/>
                <p14:nvPr/>
              </p14:nvContentPartPr>
              <p14:xfrm>
                <a:off x="6874760" y="713733"/>
                <a:ext cx="306000" cy="146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5735DAD-E9DB-1C2D-70C4-6FBDD79C96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67560" y="706173"/>
                  <a:ext cx="3207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CF973FD-29DB-4EB3-B618-4F0B55CD435F}"/>
                    </a:ext>
                  </a:extLst>
                </p14:cNvPr>
                <p14:cNvContentPartPr/>
                <p14:nvPr/>
              </p14:nvContentPartPr>
              <p14:xfrm>
                <a:off x="7209200" y="643173"/>
                <a:ext cx="98640" cy="101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CF973FD-29DB-4EB3-B618-4F0B55CD435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01640" y="635613"/>
                  <a:ext cx="1134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9419E71-7CB1-D31E-8A59-61BDD34E7042}"/>
                    </a:ext>
                  </a:extLst>
                </p14:cNvPr>
                <p14:cNvContentPartPr/>
                <p14:nvPr/>
              </p14:nvContentPartPr>
              <p14:xfrm>
                <a:off x="7311800" y="645333"/>
                <a:ext cx="13680" cy="24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9419E71-7CB1-D31E-8A59-61BDD34E704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04240" y="637773"/>
                  <a:ext cx="28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1541183-CFD0-3D00-3EFE-5C1BD956B7EB}"/>
                    </a:ext>
                  </a:extLst>
                </p14:cNvPr>
                <p14:cNvContentPartPr/>
                <p14:nvPr/>
              </p14:nvContentPartPr>
              <p14:xfrm>
                <a:off x="7182920" y="650733"/>
                <a:ext cx="114840" cy="181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1541183-CFD0-3D00-3EFE-5C1BD956B7E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75360" y="643173"/>
                  <a:ext cx="129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5FFB98A-DC6D-45D0-AEDF-D48A83916795}"/>
                    </a:ext>
                  </a:extLst>
                </p14:cNvPr>
                <p14:cNvContentPartPr/>
                <p14:nvPr/>
              </p14:nvContentPartPr>
              <p14:xfrm>
                <a:off x="7338080" y="649653"/>
                <a:ext cx="118440" cy="236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5FFB98A-DC6D-45D0-AEDF-D48A8391679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30520" y="642093"/>
                  <a:ext cx="133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29D491F-4BE4-8406-B000-D9C0EBBEEA6F}"/>
                    </a:ext>
                  </a:extLst>
                </p14:cNvPr>
                <p14:cNvContentPartPr/>
                <p14:nvPr/>
              </p14:nvContentPartPr>
              <p14:xfrm>
                <a:off x="7465880" y="727413"/>
                <a:ext cx="65880" cy="116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29D491F-4BE4-8406-B000-D9C0EBBEEA6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58320" y="719853"/>
                  <a:ext cx="81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FF9B168-EED9-4A8C-B3F2-FE6D97FB251A}"/>
                    </a:ext>
                  </a:extLst>
                </p14:cNvPr>
                <p14:cNvContentPartPr/>
                <p14:nvPr/>
              </p14:nvContentPartPr>
              <p14:xfrm>
                <a:off x="7481720" y="637773"/>
                <a:ext cx="55800" cy="223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FF9B168-EED9-4A8C-B3F2-FE6D97FB251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74160" y="630213"/>
                  <a:ext cx="709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5DF1FC1-460C-AADF-79B7-B25C26AD2AD7}"/>
                    </a:ext>
                  </a:extLst>
                </p14:cNvPr>
                <p14:cNvContentPartPr/>
                <p14:nvPr/>
              </p14:nvContentPartPr>
              <p14:xfrm>
                <a:off x="7558040" y="752613"/>
                <a:ext cx="78480" cy="154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5DF1FC1-460C-AADF-79B7-B25C26AD2AD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50480" y="745053"/>
                  <a:ext cx="93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9EF364C-D70B-2187-93C5-75B79E6167DE}"/>
                    </a:ext>
                  </a:extLst>
                </p14:cNvPr>
                <p14:cNvContentPartPr/>
                <p14:nvPr/>
              </p14:nvContentPartPr>
              <p14:xfrm>
                <a:off x="7546520" y="714813"/>
                <a:ext cx="75960" cy="137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9EF364C-D70B-2187-93C5-75B79E6167D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38960" y="707253"/>
                  <a:ext cx="910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D035540-09FF-0757-6E5D-47EB52576C01}"/>
                    </a:ext>
                  </a:extLst>
                </p14:cNvPr>
                <p14:cNvContentPartPr/>
                <p14:nvPr/>
              </p14:nvContentPartPr>
              <p14:xfrm>
                <a:off x="7758920" y="845493"/>
                <a:ext cx="132840" cy="21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D035540-09FF-0757-6E5D-47EB52576C0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51360" y="837933"/>
                  <a:ext cx="147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A892260-B0EC-B1FF-F18E-3FB69EECA134}"/>
                    </a:ext>
                  </a:extLst>
                </p14:cNvPr>
                <p14:cNvContentPartPr/>
                <p14:nvPr/>
              </p14:nvContentPartPr>
              <p14:xfrm>
                <a:off x="8041880" y="799413"/>
                <a:ext cx="100440" cy="163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A892260-B0EC-B1FF-F18E-3FB69EECA13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34320" y="791853"/>
                  <a:ext cx="1152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D4E5FF0-C83F-50C9-0B6B-20D99F7643BA}"/>
                    </a:ext>
                  </a:extLst>
                </p14:cNvPr>
                <p14:cNvContentPartPr/>
                <p14:nvPr/>
              </p14:nvContentPartPr>
              <p14:xfrm>
                <a:off x="8135120" y="857733"/>
                <a:ext cx="99000" cy="173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D4E5FF0-C83F-50C9-0B6B-20D99F7643B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27560" y="850173"/>
                  <a:ext cx="1141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939FD16-5A0B-2FF7-8A99-B8CA1A83D9F9}"/>
                    </a:ext>
                  </a:extLst>
                </p14:cNvPr>
                <p14:cNvContentPartPr/>
                <p14:nvPr/>
              </p14:nvContentPartPr>
              <p14:xfrm>
                <a:off x="8271560" y="890493"/>
                <a:ext cx="11520" cy="144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939FD16-5A0B-2FF7-8A99-B8CA1A83D9F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64000" y="883293"/>
                  <a:ext cx="26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4B5AD82-B741-AA2C-8F73-0242A2E6FADA}"/>
                    </a:ext>
                  </a:extLst>
                </p14:cNvPr>
                <p14:cNvContentPartPr/>
                <p14:nvPr/>
              </p14:nvContentPartPr>
              <p14:xfrm>
                <a:off x="8358320" y="963573"/>
                <a:ext cx="17640" cy="55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4B5AD82-B741-AA2C-8F73-0242A2E6FAD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50760" y="956013"/>
                  <a:ext cx="327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CF370AA-B8C5-5A0E-107C-37EA2DC1DB33}"/>
                    </a:ext>
                  </a:extLst>
                </p14:cNvPr>
                <p14:cNvContentPartPr/>
                <p14:nvPr/>
              </p14:nvContentPartPr>
              <p14:xfrm>
                <a:off x="8369120" y="851973"/>
                <a:ext cx="3960" cy="47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CF370AA-B8C5-5A0E-107C-37EA2DC1DB3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61560" y="844413"/>
                  <a:ext cx="187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551FB7E-EC6C-14DE-B2F0-EF82576303D2}"/>
                    </a:ext>
                  </a:extLst>
                </p14:cNvPr>
                <p14:cNvContentPartPr/>
                <p14:nvPr/>
              </p14:nvContentPartPr>
              <p14:xfrm>
                <a:off x="8436800" y="897693"/>
                <a:ext cx="16560" cy="113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551FB7E-EC6C-14DE-B2F0-EF82576303D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29240" y="890133"/>
                  <a:ext cx="31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43525D6-6E2A-9A0C-A15C-C79275168858}"/>
                    </a:ext>
                  </a:extLst>
                </p14:cNvPr>
                <p14:cNvContentPartPr/>
                <p14:nvPr/>
              </p14:nvContentPartPr>
              <p14:xfrm>
                <a:off x="8454080" y="908493"/>
                <a:ext cx="128880" cy="168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43525D6-6E2A-9A0C-A15C-C7927516885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46520" y="900933"/>
                  <a:ext cx="144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F9D8344-D1C6-82C4-78A3-EEF61993C4F5}"/>
                    </a:ext>
                  </a:extLst>
                </p14:cNvPr>
                <p14:cNvContentPartPr/>
                <p14:nvPr/>
              </p14:nvContentPartPr>
              <p14:xfrm>
                <a:off x="8744240" y="858453"/>
                <a:ext cx="83520" cy="211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F9D8344-D1C6-82C4-78A3-EEF61993C4F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36680" y="850893"/>
                  <a:ext cx="986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698A724-69E4-19D8-7EEE-254CD765BF39}"/>
                    </a:ext>
                  </a:extLst>
                </p14:cNvPr>
                <p14:cNvContentPartPr/>
                <p14:nvPr/>
              </p14:nvContentPartPr>
              <p14:xfrm>
                <a:off x="8795360" y="904533"/>
                <a:ext cx="23040" cy="189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698A724-69E4-19D8-7EEE-254CD765BF3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87800" y="897333"/>
                  <a:ext cx="381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997283D-62BD-365C-2EB9-69DCE22A4BC0}"/>
                    </a:ext>
                  </a:extLst>
                </p14:cNvPr>
                <p14:cNvContentPartPr/>
                <p14:nvPr/>
              </p14:nvContentPartPr>
              <p14:xfrm>
                <a:off x="8866640" y="953493"/>
                <a:ext cx="320760" cy="125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997283D-62BD-365C-2EB9-69DCE22A4BC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59080" y="945933"/>
                  <a:ext cx="335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C507A29-2368-0E18-D72E-1386B0F36D4A}"/>
                    </a:ext>
                  </a:extLst>
                </p14:cNvPr>
                <p14:cNvContentPartPr/>
                <p14:nvPr/>
              </p14:nvContentPartPr>
              <p14:xfrm>
                <a:off x="9220520" y="933693"/>
                <a:ext cx="98280" cy="133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C507A29-2368-0E18-D72E-1386B0F36D4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12960" y="926133"/>
                  <a:ext cx="1134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B733022-8A79-E3ED-4765-7E18B45CFAF1}"/>
                    </a:ext>
                  </a:extLst>
                </p14:cNvPr>
                <p14:cNvContentPartPr/>
                <p14:nvPr/>
              </p14:nvContentPartPr>
              <p14:xfrm>
                <a:off x="9300440" y="976173"/>
                <a:ext cx="67320" cy="49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B733022-8A79-E3ED-4765-7E18B45CFA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2880" y="968613"/>
                  <a:ext cx="82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475E7E-A1F4-3F2A-3447-4E735881C48D}"/>
                    </a:ext>
                  </a:extLst>
                </p14:cNvPr>
                <p14:cNvContentPartPr/>
                <p14:nvPr/>
              </p14:nvContentPartPr>
              <p14:xfrm>
                <a:off x="8664680" y="790413"/>
                <a:ext cx="73080" cy="454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475E7E-A1F4-3F2A-3447-4E735881C48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57120" y="782853"/>
                  <a:ext cx="88200" cy="46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6745D68-F32B-B508-D5D1-301DF0163CF1}"/>
              </a:ext>
            </a:extLst>
          </p:cNvPr>
          <p:cNvGrpSpPr/>
          <p:nvPr/>
        </p:nvGrpSpPr>
        <p:grpSpPr>
          <a:xfrm>
            <a:off x="5582000" y="629133"/>
            <a:ext cx="418680" cy="425160"/>
            <a:chOff x="5582000" y="629133"/>
            <a:chExt cx="418680" cy="4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16E02EF-7D29-EC6C-38A3-B94EE37687E0}"/>
                    </a:ext>
                  </a:extLst>
                </p14:cNvPr>
                <p14:cNvContentPartPr/>
                <p14:nvPr/>
              </p14:nvContentPartPr>
              <p14:xfrm>
                <a:off x="5582000" y="629133"/>
                <a:ext cx="386640" cy="362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16E02EF-7D29-EC6C-38A3-B94EE37687E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74440" y="621573"/>
                  <a:ext cx="4017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DDE5BF0-B30E-3F63-2FA0-1585F725329E}"/>
                    </a:ext>
                  </a:extLst>
                </p14:cNvPr>
                <p14:cNvContentPartPr/>
                <p14:nvPr/>
              </p14:nvContentPartPr>
              <p14:xfrm>
                <a:off x="5827520" y="914613"/>
                <a:ext cx="173160" cy="139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DDE5BF0-B30E-3F63-2FA0-1585F725329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19960" y="907053"/>
                  <a:ext cx="18792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82F829-47FA-192A-6BCA-191100283684}"/>
              </a:ext>
            </a:extLst>
          </p:cNvPr>
          <p:cNvGrpSpPr/>
          <p:nvPr/>
        </p:nvGrpSpPr>
        <p:grpSpPr>
          <a:xfrm>
            <a:off x="3534680" y="429333"/>
            <a:ext cx="1938600" cy="530280"/>
            <a:chOff x="3534680" y="429333"/>
            <a:chExt cx="1938600" cy="53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BE4A90-341B-EFE7-27D2-D90289C0857B}"/>
                    </a:ext>
                  </a:extLst>
                </p14:cNvPr>
                <p14:cNvContentPartPr/>
                <p14:nvPr/>
              </p14:nvContentPartPr>
              <p14:xfrm>
                <a:off x="3534680" y="524373"/>
                <a:ext cx="96840" cy="266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BE4A90-341B-EFE7-27D2-D90289C0857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27120" y="516813"/>
                  <a:ext cx="1119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16E6038-089C-F769-0E56-A896AE0DFA2F}"/>
                    </a:ext>
                  </a:extLst>
                </p14:cNvPr>
                <p14:cNvContentPartPr/>
                <p14:nvPr/>
              </p14:nvContentPartPr>
              <p14:xfrm>
                <a:off x="3627560" y="572973"/>
                <a:ext cx="265320" cy="129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16E6038-089C-F769-0E56-A896AE0DFA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20000" y="565413"/>
                  <a:ext cx="280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F7D3AFF-4415-D740-312E-CD0F3A331786}"/>
                    </a:ext>
                  </a:extLst>
                </p14:cNvPr>
                <p14:cNvContentPartPr/>
                <p14:nvPr/>
              </p14:nvContentPartPr>
              <p14:xfrm>
                <a:off x="4018520" y="612933"/>
                <a:ext cx="150120" cy="39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F7D3AFF-4415-D740-312E-CD0F3A33178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10960" y="605373"/>
                  <a:ext cx="1652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71D2103-1280-6F5B-4F97-344AAF9F56BD}"/>
                    </a:ext>
                  </a:extLst>
                </p14:cNvPr>
                <p14:cNvContentPartPr/>
                <p14:nvPr/>
              </p14:nvContentPartPr>
              <p14:xfrm>
                <a:off x="4204640" y="429333"/>
                <a:ext cx="124920" cy="362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71D2103-1280-6F5B-4F97-344AAF9F56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97080" y="421773"/>
                  <a:ext cx="1400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50F1ED7-98E4-89B4-CC3C-F7AAEA3AF2D1}"/>
                    </a:ext>
                  </a:extLst>
                </p14:cNvPr>
                <p14:cNvContentPartPr/>
                <p14:nvPr/>
              </p14:nvContentPartPr>
              <p14:xfrm>
                <a:off x="4325240" y="535893"/>
                <a:ext cx="262800" cy="153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50F1ED7-98E4-89B4-CC3C-F7AAEA3AF2D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17680" y="528333"/>
                  <a:ext cx="2779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F6E802-E945-BD8E-A15A-BB5E2E971AFF}"/>
                    </a:ext>
                  </a:extLst>
                </p14:cNvPr>
                <p14:cNvContentPartPr/>
                <p14:nvPr/>
              </p14:nvContentPartPr>
              <p14:xfrm>
                <a:off x="4646720" y="584133"/>
                <a:ext cx="111960" cy="100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F6E802-E945-BD8E-A15A-BB5E2E971AF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39160" y="576573"/>
                  <a:ext cx="127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4A9B5D-AE6C-6238-5A31-74CE58BF04A0}"/>
                    </a:ext>
                  </a:extLst>
                </p14:cNvPr>
                <p14:cNvContentPartPr/>
                <p14:nvPr/>
              </p14:nvContentPartPr>
              <p14:xfrm>
                <a:off x="4861280" y="594213"/>
                <a:ext cx="259200" cy="150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4A9B5D-AE6C-6238-5A31-74CE58BF04A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53720" y="586653"/>
                  <a:ext cx="274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C67ED9D-E6C3-1BCD-365B-997184B5A9AF}"/>
                    </a:ext>
                  </a:extLst>
                </p14:cNvPr>
                <p14:cNvContentPartPr/>
                <p14:nvPr/>
              </p14:nvContentPartPr>
              <p14:xfrm>
                <a:off x="5097080" y="523653"/>
                <a:ext cx="18360" cy="74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C67ED9D-E6C3-1BCD-365B-997184B5A9A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89520" y="516093"/>
                  <a:ext cx="334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FC6E3B7-D678-8608-5A71-414BD354009D}"/>
                    </a:ext>
                  </a:extLst>
                </p14:cNvPr>
                <p14:cNvContentPartPr/>
                <p14:nvPr/>
              </p14:nvContentPartPr>
              <p14:xfrm>
                <a:off x="5217680" y="531213"/>
                <a:ext cx="255600" cy="272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FC6E3B7-D678-8608-5A71-414BD354009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10120" y="523653"/>
                  <a:ext cx="2707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8373AE7-50B1-3B32-35A6-4361947EE0B5}"/>
                    </a:ext>
                  </a:extLst>
                </p14:cNvPr>
                <p14:cNvContentPartPr/>
                <p14:nvPr/>
              </p14:nvContentPartPr>
              <p14:xfrm>
                <a:off x="3793160" y="874653"/>
                <a:ext cx="1248840" cy="84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8373AE7-50B1-3B32-35A6-4361947EE0B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85600" y="867093"/>
                  <a:ext cx="126396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C9D32A7-F308-76F8-1FF1-C2B8C7F96C31}"/>
              </a:ext>
            </a:extLst>
          </p:cNvPr>
          <p:cNvGrpSpPr/>
          <p:nvPr/>
        </p:nvGrpSpPr>
        <p:grpSpPr>
          <a:xfrm>
            <a:off x="2615240" y="1052133"/>
            <a:ext cx="538920" cy="364320"/>
            <a:chOff x="2615240" y="1052133"/>
            <a:chExt cx="538920" cy="36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43E9DFA-7CF6-2E58-B3D9-415FDEEBAE07}"/>
                    </a:ext>
                  </a:extLst>
                </p14:cNvPr>
                <p14:cNvContentPartPr/>
                <p14:nvPr/>
              </p14:nvContentPartPr>
              <p14:xfrm>
                <a:off x="2615240" y="1052133"/>
                <a:ext cx="503280" cy="309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43E9DFA-7CF6-2E58-B3D9-415FDEEBAE0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07680" y="1044573"/>
                  <a:ext cx="5184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A204A23-7EA7-1A0D-8E36-225BB9955AA6}"/>
                    </a:ext>
                  </a:extLst>
                </p14:cNvPr>
                <p14:cNvContentPartPr/>
                <p14:nvPr/>
              </p14:nvContentPartPr>
              <p14:xfrm>
                <a:off x="2933480" y="1230693"/>
                <a:ext cx="220680" cy="185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A204A23-7EA7-1A0D-8E36-225BB9955AA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25920" y="1223133"/>
                  <a:ext cx="235800" cy="20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37BC4BD-42D7-12AB-C7EA-284FB2DDA6EA}"/>
                  </a:ext>
                </a:extLst>
              </p14:cNvPr>
              <p14:cNvContentPartPr/>
              <p14:nvPr/>
            </p14:nvContentPartPr>
            <p14:xfrm>
              <a:off x="3123560" y="710493"/>
              <a:ext cx="139680" cy="2016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37BC4BD-42D7-12AB-C7EA-284FB2DDA6E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116000" y="702933"/>
                <a:ext cx="15480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773C882E-6AAE-2F66-E4E1-D5444E6D2EFA}"/>
              </a:ext>
            </a:extLst>
          </p:cNvPr>
          <p:cNvGrpSpPr/>
          <p:nvPr/>
        </p:nvGrpSpPr>
        <p:grpSpPr>
          <a:xfrm>
            <a:off x="3426680" y="1188933"/>
            <a:ext cx="1842120" cy="361080"/>
            <a:chOff x="3426680" y="1188933"/>
            <a:chExt cx="1842120" cy="36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FBC3047-14A9-510A-2054-A2635E919D8E}"/>
                    </a:ext>
                  </a:extLst>
                </p14:cNvPr>
                <p14:cNvContentPartPr/>
                <p14:nvPr/>
              </p14:nvContentPartPr>
              <p14:xfrm>
                <a:off x="3426680" y="1188933"/>
                <a:ext cx="99720" cy="244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FBC3047-14A9-510A-2054-A2635E919D8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19120" y="1181373"/>
                  <a:ext cx="1148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1933900-A3C9-93CA-DF1C-E5F56F791027}"/>
                    </a:ext>
                  </a:extLst>
                </p14:cNvPr>
                <p14:cNvContentPartPr/>
                <p14:nvPr/>
              </p14:nvContentPartPr>
              <p14:xfrm>
                <a:off x="3530720" y="1276053"/>
                <a:ext cx="103320" cy="169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1933900-A3C9-93CA-DF1C-E5F56F79102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23160" y="1268493"/>
                  <a:ext cx="1184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AE497CB-F871-F246-1E70-B5B00B5A558A}"/>
                    </a:ext>
                  </a:extLst>
                </p14:cNvPr>
                <p14:cNvContentPartPr/>
                <p14:nvPr/>
              </p14:nvContentPartPr>
              <p14:xfrm>
                <a:off x="3708920" y="1301253"/>
                <a:ext cx="99720" cy="128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AE497CB-F871-F246-1E70-B5B00B5A558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01360" y="1293693"/>
                  <a:ext cx="1148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638D6C0-80BD-6C04-D2D2-ED4DEEB57149}"/>
                    </a:ext>
                  </a:extLst>
                </p14:cNvPr>
                <p14:cNvContentPartPr/>
                <p14:nvPr/>
              </p14:nvContentPartPr>
              <p14:xfrm>
                <a:off x="3897200" y="1262013"/>
                <a:ext cx="42480" cy="171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638D6C0-80BD-6C04-D2D2-ED4DEEB5714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889640" y="1254453"/>
                  <a:ext cx="576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DDC2B20-0A49-568B-1565-57E20D6A85C0}"/>
                    </a:ext>
                  </a:extLst>
                </p14:cNvPr>
                <p14:cNvContentPartPr/>
                <p14:nvPr/>
              </p14:nvContentPartPr>
              <p14:xfrm>
                <a:off x="3867680" y="1356333"/>
                <a:ext cx="238680" cy="42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DDC2B20-0A49-568B-1565-57E20D6A85C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60120" y="1349133"/>
                  <a:ext cx="2538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AA6AF42-F24E-02BF-FFEB-F92E52C99C6C}"/>
                    </a:ext>
                  </a:extLst>
                </p14:cNvPr>
                <p14:cNvContentPartPr/>
                <p14:nvPr/>
              </p14:nvContentPartPr>
              <p14:xfrm>
                <a:off x="4153520" y="1331133"/>
                <a:ext cx="58680" cy="4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AA6AF42-F24E-02BF-FFEB-F92E52C99C6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45960" y="1323573"/>
                  <a:ext cx="73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C540137-1E3B-7D2E-DE5A-A609F3892E15}"/>
                    </a:ext>
                  </a:extLst>
                </p14:cNvPr>
                <p14:cNvContentPartPr/>
                <p14:nvPr/>
              </p14:nvContentPartPr>
              <p14:xfrm>
                <a:off x="4271240" y="1246533"/>
                <a:ext cx="93960" cy="229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C540137-1E3B-7D2E-DE5A-A609F3892E1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63680" y="1239333"/>
                  <a:ext cx="1090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6F45B06-C9F9-52F0-9B8C-872054AA9D61}"/>
                    </a:ext>
                  </a:extLst>
                </p14:cNvPr>
                <p14:cNvContentPartPr/>
                <p14:nvPr/>
              </p14:nvContentPartPr>
              <p14:xfrm>
                <a:off x="4415600" y="1315293"/>
                <a:ext cx="348120" cy="144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6F45B06-C9F9-52F0-9B8C-872054AA9D6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08040" y="1307733"/>
                  <a:ext cx="362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9AD411F-A7E7-405D-8EBE-873A6CC31E31}"/>
                    </a:ext>
                  </a:extLst>
                </p14:cNvPr>
                <p14:cNvContentPartPr/>
                <p14:nvPr/>
              </p14:nvContentPartPr>
              <p14:xfrm>
                <a:off x="4774880" y="1401693"/>
                <a:ext cx="248760" cy="83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9AD411F-A7E7-405D-8EBE-873A6CC31E3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67320" y="1394133"/>
                  <a:ext cx="2635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2F3E0D7-97C6-5FFC-CB94-22D950810C2D}"/>
                    </a:ext>
                  </a:extLst>
                </p14:cNvPr>
                <p14:cNvContentPartPr/>
                <p14:nvPr/>
              </p14:nvContentPartPr>
              <p14:xfrm>
                <a:off x="5021120" y="1347333"/>
                <a:ext cx="168840" cy="126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2F3E0D7-97C6-5FFC-CB94-22D950810C2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013560" y="1339773"/>
                  <a:ext cx="183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5A60FC5-D12E-309A-BED3-C05BA3365C40}"/>
                    </a:ext>
                  </a:extLst>
                </p14:cNvPr>
                <p14:cNvContentPartPr/>
                <p14:nvPr/>
              </p14:nvContentPartPr>
              <p14:xfrm>
                <a:off x="5198240" y="1369293"/>
                <a:ext cx="70560" cy="180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5A60FC5-D12E-309A-BED3-C05BA3365C4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190680" y="1361733"/>
                  <a:ext cx="85680" cy="19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97DECCB-36FA-9E5D-19AC-A601ACB56ECA}"/>
                  </a:ext>
                </a:extLst>
              </p14:cNvPr>
              <p14:cNvContentPartPr/>
              <p14:nvPr/>
            </p14:nvContentPartPr>
            <p14:xfrm>
              <a:off x="5399840" y="1431933"/>
              <a:ext cx="194040" cy="342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97DECCB-36FA-9E5D-19AC-A601ACB56EC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392280" y="1424373"/>
                <a:ext cx="20916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5BB7BF28-9563-25EA-1975-FBBBC6A80657}"/>
              </a:ext>
            </a:extLst>
          </p:cNvPr>
          <p:cNvGrpSpPr/>
          <p:nvPr/>
        </p:nvGrpSpPr>
        <p:grpSpPr>
          <a:xfrm>
            <a:off x="5838680" y="1310253"/>
            <a:ext cx="1445760" cy="320760"/>
            <a:chOff x="5838680" y="1310253"/>
            <a:chExt cx="1445760" cy="32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A9DEA55-829C-A8CE-A2C2-03B1935BFCB9}"/>
                    </a:ext>
                  </a:extLst>
                </p14:cNvPr>
                <p14:cNvContentPartPr/>
                <p14:nvPr/>
              </p14:nvContentPartPr>
              <p14:xfrm>
                <a:off x="5838680" y="1310253"/>
                <a:ext cx="741960" cy="275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A9DEA55-829C-A8CE-A2C2-03B1935BFCB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831120" y="1302693"/>
                  <a:ext cx="7570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ADDD4B5-21E5-75EB-DF7C-7419243626D7}"/>
                    </a:ext>
                  </a:extLst>
                </p14:cNvPr>
                <p14:cNvContentPartPr/>
                <p14:nvPr/>
              </p14:nvContentPartPr>
              <p14:xfrm>
                <a:off x="6586040" y="1393413"/>
                <a:ext cx="111240" cy="193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ADDD4B5-21E5-75EB-DF7C-7419243626D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578480" y="1385853"/>
                  <a:ext cx="1263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4BDAB8C-6AEC-3F9C-99C1-872AEBF5F887}"/>
                    </a:ext>
                  </a:extLst>
                </p14:cNvPr>
                <p14:cNvContentPartPr/>
                <p14:nvPr/>
              </p14:nvContentPartPr>
              <p14:xfrm>
                <a:off x="6731840" y="1463973"/>
                <a:ext cx="34200" cy="106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4BDAB8C-6AEC-3F9C-99C1-872AEBF5F88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724280" y="1456413"/>
                  <a:ext cx="493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FD00AD4-A4A6-2881-E906-B114546F6866}"/>
                    </a:ext>
                  </a:extLst>
                </p14:cNvPr>
                <p14:cNvContentPartPr/>
                <p14:nvPr/>
              </p14:nvContentPartPr>
              <p14:xfrm>
                <a:off x="6766040" y="1428333"/>
                <a:ext cx="28080" cy="52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FD00AD4-A4A6-2881-E906-B114546F686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758480" y="1420773"/>
                  <a:ext cx="432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9A002A0-BF07-79F8-FAA1-EAD09053D045}"/>
                    </a:ext>
                  </a:extLst>
                </p14:cNvPr>
                <p14:cNvContentPartPr/>
                <p14:nvPr/>
              </p14:nvContentPartPr>
              <p14:xfrm>
                <a:off x="6851000" y="1395573"/>
                <a:ext cx="199080" cy="235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9A002A0-BF07-79F8-FAA1-EAD09053D04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43440" y="1388013"/>
                  <a:ext cx="2142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64E51B5-12EA-A00E-16E7-73B6C6BF290D}"/>
                    </a:ext>
                  </a:extLst>
                </p14:cNvPr>
                <p14:cNvContentPartPr/>
                <p14:nvPr/>
              </p14:nvContentPartPr>
              <p14:xfrm>
                <a:off x="7169600" y="1526253"/>
                <a:ext cx="114840" cy="7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64E51B5-12EA-A00E-16E7-73B6C6BF290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62040" y="1518693"/>
                  <a:ext cx="12996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1E77F1E-A7BB-A646-1399-8C509A266A25}"/>
              </a:ext>
            </a:extLst>
          </p:cNvPr>
          <p:cNvGrpSpPr/>
          <p:nvPr/>
        </p:nvGrpSpPr>
        <p:grpSpPr>
          <a:xfrm>
            <a:off x="7522400" y="1405293"/>
            <a:ext cx="2013120" cy="332280"/>
            <a:chOff x="7522400" y="1405293"/>
            <a:chExt cx="2013120" cy="33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538E258-278E-EAC6-EF39-1B64F57FE0AC}"/>
                    </a:ext>
                  </a:extLst>
                </p14:cNvPr>
                <p14:cNvContentPartPr/>
                <p14:nvPr/>
              </p14:nvContentPartPr>
              <p14:xfrm>
                <a:off x="7522400" y="1405293"/>
                <a:ext cx="249120" cy="167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538E258-278E-EAC6-EF39-1B64F57FE0A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514840" y="1397733"/>
                  <a:ext cx="264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E87A78-53D2-AA28-87BD-A2EDD948A30A}"/>
                    </a:ext>
                  </a:extLst>
                </p14:cNvPr>
                <p14:cNvContentPartPr/>
                <p14:nvPr/>
              </p14:nvContentPartPr>
              <p14:xfrm>
                <a:off x="7858640" y="1426173"/>
                <a:ext cx="92880" cy="130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E87A78-53D2-AA28-87BD-A2EDD948A30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51080" y="1418613"/>
                  <a:ext cx="1080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630A63B-DE9C-F502-DFFE-AED444902C9B}"/>
                    </a:ext>
                  </a:extLst>
                </p14:cNvPr>
                <p14:cNvContentPartPr/>
                <p14:nvPr/>
              </p14:nvContentPartPr>
              <p14:xfrm>
                <a:off x="7986080" y="1411413"/>
                <a:ext cx="55800" cy="164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630A63B-DE9C-F502-DFFE-AED444902C9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978520" y="1403853"/>
                  <a:ext cx="70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542421F-1590-10F8-D323-8C68B147A6DE}"/>
                    </a:ext>
                  </a:extLst>
                </p14:cNvPr>
                <p14:cNvContentPartPr/>
                <p14:nvPr/>
              </p14:nvContentPartPr>
              <p14:xfrm>
                <a:off x="7998320" y="1546413"/>
                <a:ext cx="127800" cy="46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542421F-1590-10F8-D323-8C68B147A6D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990760" y="1538853"/>
                  <a:ext cx="1425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288475D-7916-D4D1-38A7-5A59D291C25A}"/>
                    </a:ext>
                  </a:extLst>
                </p14:cNvPr>
                <p14:cNvContentPartPr/>
                <p14:nvPr/>
              </p14:nvContentPartPr>
              <p14:xfrm>
                <a:off x="8157800" y="1463613"/>
                <a:ext cx="250920" cy="135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288475D-7916-D4D1-38A7-5A59D291C25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150240" y="1456053"/>
                  <a:ext cx="266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5A39774-46F9-E0CF-35E1-7B2A04636FAF}"/>
                    </a:ext>
                  </a:extLst>
                </p14:cNvPr>
                <p14:cNvContentPartPr/>
                <p14:nvPr/>
              </p14:nvContentPartPr>
              <p14:xfrm>
                <a:off x="8442200" y="1451733"/>
                <a:ext cx="137520" cy="182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5A39774-46F9-E0CF-35E1-7B2A04636FA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434640" y="1444173"/>
                  <a:ext cx="1526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BEB0522-4939-A251-0E8C-D4E1B4B76DFE}"/>
                    </a:ext>
                  </a:extLst>
                </p14:cNvPr>
                <p14:cNvContentPartPr/>
                <p14:nvPr/>
              </p14:nvContentPartPr>
              <p14:xfrm>
                <a:off x="8463440" y="1452453"/>
                <a:ext cx="348480" cy="196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BEB0522-4939-A251-0E8C-D4E1B4B76DF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455880" y="1444893"/>
                  <a:ext cx="3636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057E790-D155-6201-22E8-D7A044876DF0}"/>
                    </a:ext>
                  </a:extLst>
                </p14:cNvPr>
                <p14:cNvContentPartPr/>
                <p14:nvPr/>
              </p14:nvContentPartPr>
              <p14:xfrm>
                <a:off x="8818760" y="1449573"/>
                <a:ext cx="64440" cy="156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057E790-D155-6201-22E8-D7A044876DF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811200" y="1442013"/>
                  <a:ext cx="795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A73FC98-7FAA-BEC3-FD03-0269A4C1F9E7}"/>
                    </a:ext>
                  </a:extLst>
                </p14:cNvPr>
                <p14:cNvContentPartPr/>
                <p14:nvPr/>
              </p14:nvContentPartPr>
              <p14:xfrm>
                <a:off x="8948720" y="1490253"/>
                <a:ext cx="154440" cy="137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A73FC98-7FAA-BEC3-FD03-0269A4C1F9E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941160" y="1482693"/>
                  <a:ext cx="1695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D96D86E-E10E-80FE-9815-9E359D8CB26C}"/>
                    </a:ext>
                  </a:extLst>
                </p14:cNvPr>
                <p14:cNvContentPartPr/>
                <p14:nvPr/>
              </p14:nvContentPartPr>
              <p14:xfrm>
                <a:off x="9072200" y="1520493"/>
                <a:ext cx="61560" cy="89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D96D86E-E10E-80FE-9815-9E359D8CB26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064640" y="1512933"/>
                  <a:ext cx="763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F089012-CC49-7EE4-6B3A-064E131BC71D}"/>
                    </a:ext>
                  </a:extLst>
                </p14:cNvPr>
                <p14:cNvContentPartPr/>
                <p14:nvPr/>
              </p14:nvContentPartPr>
              <p14:xfrm>
                <a:off x="9183440" y="1547493"/>
                <a:ext cx="31320" cy="89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F089012-CC49-7EE4-6B3A-064E131BC71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175880" y="1539933"/>
                  <a:ext cx="464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BA480B1-6E50-BDB6-8573-4BBE97DA17F5}"/>
                    </a:ext>
                  </a:extLst>
                </p14:cNvPr>
                <p14:cNvContentPartPr/>
                <p14:nvPr/>
              </p14:nvContentPartPr>
              <p14:xfrm>
                <a:off x="9171560" y="1405293"/>
                <a:ext cx="23760" cy="107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BA480B1-6E50-BDB6-8573-4BBE97DA17F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164000" y="1397733"/>
                  <a:ext cx="38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FDF4A47-73C8-064E-65A4-DDFBEDCF9E79}"/>
                    </a:ext>
                  </a:extLst>
                </p14:cNvPr>
                <p14:cNvContentPartPr/>
                <p14:nvPr/>
              </p14:nvContentPartPr>
              <p14:xfrm>
                <a:off x="9290720" y="1428333"/>
                <a:ext cx="54360" cy="176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FDF4A47-73C8-064E-65A4-DDFBEDCF9E7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283160" y="1420773"/>
                  <a:ext cx="694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D98626E-83BA-CCA0-8DB4-4A07362A7FBF}"/>
                    </a:ext>
                  </a:extLst>
                </p14:cNvPr>
                <p14:cNvContentPartPr/>
                <p14:nvPr/>
              </p14:nvContentPartPr>
              <p14:xfrm>
                <a:off x="9299720" y="1530933"/>
                <a:ext cx="235800" cy="206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D98626E-83BA-CCA0-8DB4-4A07362A7FB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292160" y="1523373"/>
                  <a:ext cx="250920" cy="22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B9B9D87-D15E-7222-C47D-65593081901F}"/>
                  </a:ext>
                </a:extLst>
              </p14:cNvPr>
              <p14:cNvContentPartPr/>
              <p14:nvPr/>
            </p14:nvContentPartPr>
            <p14:xfrm>
              <a:off x="9158240" y="5913933"/>
              <a:ext cx="809640" cy="622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B9B9D87-D15E-7222-C47D-65593081901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150680" y="5906373"/>
                <a:ext cx="82476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22E7B9C-29EA-C43E-C452-323953CAC756}"/>
                  </a:ext>
                </a:extLst>
              </p14:cNvPr>
              <p14:cNvContentPartPr/>
              <p14:nvPr/>
            </p14:nvContentPartPr>
            <p14:xfrm>
              <a:off x="9240680" y="6183573"/>
              <a:ext cx="900360" cy="306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22E7B9C-29EA-C43E-C452-323953CAC75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233480" y="6176373"/>
                <a:ext cx="9151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9C6C43F-AC34-3781-B7CB-5D7BAF97C979}"/>
                  </a:ext>
                </a:extLst>
              </p14:cNvPr>
              <p14:cNvContentPartPr/>
              <p14:nvPr/>
            </p14:nvContentPartPr>
            <p14:xfrm>
              <a:off x="7598360" y="1707693"/>
              <a:ext cx="630000" cy="126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9C6C43F-AC34-3781-B7CB-5D7BAF97C97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590800" y="1700133"/>
                <a:ext cx="6451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6797F4E-19C9-E29B-425B-73B4EDC8F54A}"/>
                  </a:ext>
                </a:extLst>
              </p14:cNvPr>
              <p14:cNvContentPartPr/>
              <p14:nvPr/>
            </p14:nvContentPartPr>
            <p14:xfrm>
              <a:off x="3450440" y="4670853"/>
              <a:ext cx="360" cy="3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6797F4E-19C9-E29B-425B-73B4EDC8F54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442880" y="4663293"/>
                <a:ext cx="1548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87727C46-BC01-1309-D4E3-9A1E2182C7CF}"/>
                  </a:ext>
                </a:extLst>
              </p14:cNvPr>
              <p14:cNvContentPartPr/>
              <p14:nvPr/>
            </p14:nvContentPartPr>
            <p14:xfrm>
              <a:off x="10640720" y="3825573"/>
              <a:ext cx="248040" cy="17197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87727C46-BC01-1309-D4E3-9A1E2182C7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633160" y="3818013"/>
                <a:ext cx="263160" cy="173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776AEBBB-7CB6-B7D2-E2D0-A837A6DFAAF7}"/>
                  </a:ext>
                </a:extLst>
              </p14:cNvPr>
              <p14:cNvContentPartPr/>
              <p14:nvPr/>
            </p14:nvContentPartPr>
            <p14:xfrm>
              <a:off x="4346120" y="5465373"/>
              <a:ext cx="1444320" cy="13233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776AEBBB-7CB6-B7D2-E2D0-A837A6DFAAF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341800" y="5461053"/>
                <a:ext cx="1452960" cy="13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8D9F9859-408B-D369-0BB5-78B9E1A7AAA4}"/>
                  </a:ext>
                </a:extLst>
              </p14:cNvPr>
              <p14:cNvContentPartPr/>
              <p14:nvPr/>
            </p14:nvContentPartPr>
            <p14:xfrm>
              <a:off x="3582200" y="4918173"/>
              <a:ext cx="1824840" cy="12560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8D9F9859-408B-D369-0BB5-78B9E1A7AAA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577880" y="4913853"/>
                <a:ext cx="1833480" cy="12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915E8924-BCFE-C1BD-3EA8-27CA95CF1FF7}"/>
                  </a:ext>
                </a:extLst>
              </p14:cNvPr>
              <p14:cNvContentPartPr/>
              <p14:nvPr/>
            </p14:nvContentPartPr>
            <p14:xfrm>
              <a:off x="3664640" y="4944453"/>
              <a:ext cx="1395720" cy="47556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915E8924-BCFE-C1BD-3EA8-27CA95CF1FF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660320" y="4940133"/>
                <a:ext cx="14043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00A30279-8AB5-C8AB-6F59-9285CDB52C0D}"/>
                  </a:ext>
                </a:extLst>
              </p14:cNvPr>
              <p14:cNvContentPartPr/>
              <p14:nvPr/>
            </p14:nvContentPartPr>
            <p14:xfrm>
              <a:off x="4035800" y="3211773"/>
              <a:ext cx="117000" cy="2865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00A30279-8AB5-C8AB-6F59-9285CDB52C0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028240" y="3204213"/>
                <a:ext cx="1317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87ACE094-A6D2-E25C-414F-EFAE9F1ACA6E}"/>
                  </a:ext>
                </a:extLst>
              </p14:cNvPr>
              <p14:cNvContentPartPr/>
              <p14:nvPr/>
            </p14:nvContentPartPr>
            <p14:xfrm>
              <a:off x="4014920" y="3241293"/>
              <a:ext cx="386640" cy="2764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87ACE094-A6D2-E25C-414F-EFAE9F1ACA6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007360" y="3233733"/>
                <a:ext cx="4017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A2D4E1A9-3BE2-E179-1E41-02D01416FB02}"/>
                  </a:ext>
                </a:extLst>
              </p14:cNvPr>
              <p14:cNvContentPartPr/>
              <p14:nvPr/>
            </p14:nvContentPartPr>
            <p14:xfrm>
              <a:off x="4379600" y="3326253"/>
              <a:ext cx="1056240" cy="2548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A2D4E1A9-3BE2-E179-1E41-02D01416FB02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372040" y="3318693"/>
                <a:ext cx="10713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89C230BB-DEDD-2E8B-7954-EF68A3ED1CC7}"/>
                  </a:ext>
                </a:extLst>
              </p14:cNvPr>
              <p14:cNvContentPartPr/>
              <p14:nvPr/>
            </p14:nvContentPartPr>
            <p14:xfrm>
              <a:off x="5467520" y="3212133"/>
              <a:ext cx="153000" cy="759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89C230BB-DEDD-2E8B-7954-EF68A3ED1CC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459960" y="3204573"/>
                <a:ext cx="1681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20CE39B-2E26-C05A-726C-74680DD2F930}"/>
                  </a:ext>
                </a:extLst>
              </p14:cNvPr>
              <p14:cNvContentPartPr/>
              <p14:nvPr/>
            </p14:nvContentPartPr>
            <p14:xfrm>
              <a:off x="5704040" y="3191973"/>
              <a:ext cx="160920" cy="30024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20CE39B-2E26-C05A-726C-74680DD2F930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696480" y="3184413"/>
                <a:ext cx="17604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CDD3DC4E-C21E-0337-7E8E-C952AB0A76FC}"/>
                  </a:ext>
                </a:extLst>
              </p14:cNvPr>
              <p14:cNvContentPartPr/>
              <p14:nvPr/>
            </p14:nvContentPartPr>
            <p14:xfrm>
              <a:off x="5294720" y="3635853"/>
              <a:ext cx="475560" cy="478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CDD3DC4E-C21E-0337-7E8E-C952AB0A76FC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287160" y="3628293"/>
                <a:ext cx="4906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619E1C1C-440A-FADA-1F57-50E5A0DEC670}"/>
                  </a:ext>
                </a:extLst>
              </p14:cNvPr>
              <p14:cNvContentPartPr/>
              <p14:nvPr/>
            </p14:nvContentPartPr>
            <p14:xfrm>
              <a:off x="5900960" y="3125373"/>
              <a:ext cx="132480" cy="1224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619E1C1C-440A-FADA-1F57-50E5A0DEC670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893400" y="3117813"/>
                <a:ext cx="14724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4F53E07F-253F-B0F4-F785-A17F3EBEC508}"/>
                  </a:ext>
                </a:extLst>
              </p14:cNvPr>
              <p14:cNvContentPartPr/>
              <p14:nvPr/>
            </p14:nvContentPartPr>
            <p14:xfrm>
              <a:off x="3917720" y="2998653"/>
              <a:ext cx="38160" cy="6714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4F53E07F-253F-B0F4-F785-A17F3EBEC50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910160" y="2991093"/>
                <a:ext cx="53280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949824A-2A60-B800-421B-F5676597E22E}"/>
                  </a:ext>
                </a:extLst>
              </p14:cNvPr>
              <p14:cNvContentPartPr/>
              <p14:nvPr/>
            </p14:nvContentPartPr>
            <p14:xfrm>
              <a:off x="3877400" y="3031773"/>
              <a:ext cx="1964880" cy="5900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949824A-2A60-B800-421B-F5676597E22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869840" y="3024213"/>
                <a:ext cx="198000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726C71A3-7B84-668F-20CA-905E1C922E79}"/>
                  </a:ext>
                </a:extLst>
              </p14:cNvPr>
              <p14:cNvContentPartPr/>
              <p14:nvPr/>
            </p14:nvContentPartPr>
            <p14:xfrm>
              <a:off x="5466440" y="3891813"/>
              <a:ext cx="168480" cy="2649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726C71A3-7B84-668F-20CA-905E1C922E79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458880" y="3884253"/>
                <a:ext cx="1836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D5FD67F5-710E-C2AB-E989-D7E9B91AC2E3}"/>
                  </a:ext>
                </a:extLst>
              </p14:cNvPr>
              <p14:cNvContentPartPr/>
              <p14:nvPr/>
            </p14:nvContentPartPr>
            <p14:xfrm>
              <a:off x="5666240" y="3918453"/>
              <a:ext cx="159840" cy="10584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D5FD67F5-710E-C2AB-E989-D7E9B91AC2E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658680" y="3910893"/>
                <a:ext cx="1749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FE94A63E-B1BF-8087-A252-8A704C0185E1}"/>
                  </a:ext>
                </a:extLst>
              </p14:cNvPr>
              <p14:cNvContentPartPr/>
              <p14:nvPr/>
            </p14:nvContentPartPr>
            <p14:xfrm>
              <a:off x="5906000" y="4038693"/>
              <a:ext cx="140040" cy="111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FE94A63E-B1BF-8087-A252-8A704C0185E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898440" y="4031133"/>
                <a:ext cx="1551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064A0C73-DC3D-C74B-C1B3-C2DB01B213D0}"/>
                  </a:ext>
                </a:extLst>
              </p14:cNvPr>
              <p14:cNvContentPartPr/>
              <p14:nvPr/>
            </p14:nvContentPartPr>
            <p14:xfrm>
              <a:off x="6150440" y="3924573"/>
              <a:ext cx="222480" cy="18612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064A0C73-DC3D-C74B-C1B3-C2DB01B213D0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142880" y="3917013"/>
                <a:ext cx="2376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65570DD4-FE1A-743F-082D-889342F20CBC}"/>
                  </a:ext>
                </a:extLst>
              </p14:cNvPr>
              <p14:cNvContentPartPr/>
              <p14:nvPr/>
            </p14:nvContentPartPr>
            <p14:xfrm>
              <a:off x="6164480" y="3986853"/>
              <a:ext cx="139320" cy="13644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65570DD4-FE1A-743F-082D-889342F20CBC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156920" y="3979293"/>
                <a:ext cx="1544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32517789-7B7E-126C-3C96-FB0002A01E71}"/>
                  </a:ext>
                </a:extLst>
              </p14:cNvPr>
              <p14:cNvContentPartPr/>
              <p14:nvPr/>
            </p14:nvContentPartPr>
            <p14:xfrm>
              <a:off x="6020480" y="4209333"/>
              <a:ext cx="395640" cy="277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32517789-7B7E-126C-3C96-FB0002A01E71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012920" y="4201773"/>
                <a:ext cx="4107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198A6B37-8D2F-1BAC-1EB3-909168E462EE}"/>
                  </a:ext>
                </a:extLst>
              </p14:cNvPr>
              <p14:cNvContentPartPr/>
              <p14:nvPr/>
            </p14:nvContentPartPr>
            <p14:xfrm>
              <a:off x="6102920" y="4288533"/>
              <a:ext cx="330840" cy="6048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198A6B37-8D2F-1BAC-1EB3-909168E462EE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095360" y="4281333"/>
                <a:ext cx="3459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DCC7BE34-DB85-F2A1-E7B6-AF55A3589646}"/>
                  </a:ext>
                </a:extLst>
              </p14:cNvPr>
              <p14:cNvContentPartPr/>
              <p14:nvPr/>
            </p14:nvContentPartPr>
            <p14:xfrm>
              <a:off x="6401000" y="4062813"/>
              <a:ext cx="14400" cy="968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DCC7BE34-DB85-F2A1-E7B6-AF55A3589646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393440" y="4055253"/>
                <a:ext cx="295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F72CF9EA-6731-A25E-7762-293C3917F54C}"/>
                  </a:ext>
                </a:extLst>
              </p14:cNvPr>
              <p14:cNvContentPartPr/>
              <p14:nvPr/>
            </p14:nvContentPartPr>
            <p14:xfrm>
              <a:off x="6143960" y="3387093"/>
              <a:ext cx="209880" cy="313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F72CF9EA-6731-A25E-7762-293C3917F54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136400" y="3379533"/>
                <a:ext cx="2250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68FC0C0C-4CDB-F500-B547-E444688D63B3}"/>
                  </a:ext>
                </a:extLst>
              </p14:cNvPr>
              <p14:cNvContentPartPr/>
              <p14:nvPr/>
            </p14:nvContentPartPr>
            <p14:xfrm>
              <a:off x="6396680" y="3195213"/>
              <a:ext cx="743760" cy="2296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68FC0C0C-4CDB-F500-B547-E444688D63B3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389120" y="3187653"/>
                <a:ext cx="7588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3B01AE5B-F2D3-9C40-825C-73E404913339}"/>
                  </a:ext>
                </a:extLst>
              </p14:cNvPr>
              <p14:cNvContentPartPr/>
              <p14:nvPr/>
            </p14:nvContentPartPr>
            <p14:xfrm>
              <a:off x="7209560" y="3308613"/>
              <a:ext cx="6480" cy="8064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3B01AE5B-F2D3-9C40-825C-73E404913339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202000" y="3301053"/>
                <a:ext cx="216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18906819-82D2-37EE-3A93-28D17D1D77DC}"/>
                  </a:ext>
                </a:extLst>
              </p14:cNvPr>
              <p14:cNvContentPartPr/>
              <p14:nvPr/>
            </p14:nvContentPartPr>
            <p14:xfrm>
              <a:off x="7196600" y="3211053"/>
              <a:ext cx="23400" cy="1166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18906819-82D2-37EE-3A93-28D17D1D77DC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189040" y="3203493"/>
                <a:ext cx="385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7B356E15-31AE-5B5D-4D19-17434941336F}"/>
                  </a:ext>
                </a:extLst>
              </p14:cNvPr>
              <p14:cNvContentPartPr/>
              <p14:nvPr/>
            </p14:nvContentPartPr>
            <p14:xfrm>
              <a:off x="7291280" y="3221493"/>
              <a:ext cx="176760" cy="1360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7B356E15-31AE-5B5D-4D19-17434941336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283720" y="3213933"/>
                <a:ext cx="1918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98B7858D-1886-0B46-A0B1-8599519E01EC}"/>
                  </a:ext>
                </a:extLst>
              </p14:cNvPr>
              <p14:cNvContentPartPr/>
              <p14:nvPr/>
            </p14:nvContentPartPr>
            <p14:xfrm>
              <a:off x="7056560" y="3175053"/>
              <a:ext cx="34200" cy="17280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98B7858D-1886-0B46-A0B1-8599519E01E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049000" y="3167493"/>
                <a:ext cx="493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82E65432-CDA1-353E-B5E4-142F5A18D3C8}"/>
                  </a:ext>
                </a:extLst>
              </p14:cNvPr>
              <p14:cNvContentPartPr/>
              <p14:nvPr/>
            </p14:nvContentPartPr>
            <p14:xfrm>
              <a:off x="7403600" y="3277293"/>
              <a:ext cx="77760" cy="21420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82E65432-CDA1-353E-B5E4-142F5A18D3C8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396040" y="3269733"/>
                <a:ext cx="928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BECFDB1C-BF74-D759-E0C4-5D6629B80F42}"/>
                  </a:ext>
                </a:extLst>
              </p14:cNvPr>
              <p14:cNvContentPartPr/>
              <p14:nvPr/>
            </p14:nvContentPartPr>
            <p14:xfrm>
              <a:off x="2776520" y="3962373"/>
              <a:ext cx="8280" cy="504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BECFDB1C-BF74-D759-E0C4-5D6629B80F42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768960" y="3954813"/>
                <a:ext cx="234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55198904-E140-FB22-F739-25AAA6B82F1F}"/>
                  </a:ext>
                </a:extLst>
              </p14:cNvPr>
              <p14:cNvContentPartPr/>
              <p14:nvPr/>
            </p14:nvContentPartPr>
            <p14:xfrm>
              <a:off x="3068480" y="3969573"/>
              <a:ext cx="10080" cy="2916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55198904-E140-FB22-F739-25AAA6B82F1F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060920" y="3962013"/>
                <a:ext cx="252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4AF4C415-19EC-AF3D-D2C9-65B9E906B358}"/>
                  </a:ext>
                </a:extLst>
              </p14:cNvPr>
              <p14:cNvContentPartPr/>
              <p14:nvPr/>
            </p14:nvContentPartPr>
            <p14:xfrm>
              <a:off x="1934120" y="3577173"/>
              <a:ext cx="470880" cy="115740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4AF4C415-19EC-AF3D-D2C9-65B9E906B358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926560" y="3569973"/>
                <a:ext cx="486000" cy="11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0F5999BC-C2F9-E8FB-7B79-F9864ECD0054}"/>
                  </a:ext>
                </a:extLst>
              </p14:cNvPr>
              <p14:cNvContentPartPr/>
              <p14:nvPr/>
            </p14:nvContentPartPr>
            <p14:xfrm>
              <a:off x="1935920" y="3565653"/>
              <a:ext cx="1918080" cy="105084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0F5999BC-C2F9-E8FB-7B79-F9864ECD0054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928360" y="3558093"/>
                <a:ext cx="1933200" cy="10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F5B0CF19-A3C4-B0BA-5344-0B7761AD79CE}"/>
                  </a:ext>
                </a:extLst>
              </p14:cNvPr>
              <p14:cNvContentPartPr/>
              <p14:nvPr/>
            </p14:nvContentPartPr>
            <p14:xfrm>
              <a:off x="3312560" y="4436493"/>
              <a:ext cx="2520" cy="756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F5B0CF19-A3C4-B0BA-5344-0B7761AD79CE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305000" y="4428933"/>
                <a:ext cx="176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E760F393-FCB8-8822-EB75-41ED4C4DC6B7}"/>
                  </a:ext>
                </a:extLst>
              </p14:cNvPr>
              <p14:cNvContentPartPr/>
              <p14:nvPr/>
            </p14:nvContentPartPr>
            <p14:xfrm>
              <a:off x="5000600" y="5125533"/>
              <a:ext cx="151560" cy="226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760F393-FCB8-8822-EB75-41ED4C4DC6B7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4993400" y="5117973"/>
                <a:ext cx="1666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DFA82FF-B8BB-C9FC-A214-A95035A20E22}"/>
                  </a:ext>
                </a:extLst>
              </p14:cNvPr>
              <p14:cNvContentPartPr/>
              <p14:nvPr/>
            </p14:nvContentPartPr>
            <p14:xfrm>
              <a:off x="5034080" y="5247213"/>
              <a:ext cx="96840" cy="291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DFA82FF-B8BB-C9FC-A214-A95035A20E22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026520" y="5239653"/>
                <a:ext cx="1119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B5A29B22-AE68-087E-A171-1E9AE9421E91}"/>
                  </a:ext>
                </a:extLst>
              </p14:cNvPr>
              <p14:cNvContentPartPr/>
              <p14:nvPr/>
            </p14:nvContentPartPr>
            <p14:xfrm>
              <a:off x="5317040" y="5071533"/>
              <a:ext cx="51480" cy="1947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B5A29B22-AE68-087E-A171-1E9AE9421E91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309480" y="5063973"/>
                <a:ext cx="666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FD372220-A897-6D4A-92AB-29609FF5522C}"/>
                  </a:ext>
                </a:extLst>
              </p14:cNvPr>
              <p14:cNvContentPartPr/>
              <p14:nvPr/>
            </p14:nvContentPartPr>
            <p14:xfrm>
              <a:off x="5438000" y="5088453"/>
              <a:ext cx="104400" cy="975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FD372220-A897-6D4A-92AB-29609FF5522C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430440" y="5080893"/>
                <a:ext cx="1195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3A5FE4C-2BFD-3F0B-D6D1-3DEBFF10517D}"/>
                  </a:ext>
                </a:extLst>
              </p14:cNvPr>
              <p14:cNvContentPartPr/>
              <p14:nvPr/>
            </p14:nvContentPartPr>
            <p14:xfrm>
              <a:off x="5289320" y="5266653"/>
              <a:ext cx="283680" cy="266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3A5FE4C-2BFD-3F0B-D6D1-3DEBFF10517D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281760" y="5259093"/>
                <a:ext cx="2988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E2EDCC78-5BBF-5C26-0903-C047D3EDBEBD}"/>
                  </a:ext>
                </a:extLst>
              </p14:cNvPr>
              <p14:cNvContentPartPr/>
              <p14:nvPr/>
            </p14:nvContentPartPr>
            <p14:xfrm>
              <a:off x="4536200" y="5522973"/>
              <a:ext cx="456480" cy="8568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E2EDCC78-5BBF-5C26-0903-C047D3EDBEBD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4528640" y="5515413"/>
                <a:ext cx="4716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A23ACB7A-7808-BACE-620E-F547DB59DBC5}"/>
                  </a:ext>
                </a:extLst>
              </p14:cNvPr>
              <p14:cNvContentPartPr/>
              <p14:nvPr/>
            </p14:nvContentPartPr>
            <p14:xfrm>
              <a:off x="4391120" y="6591453"/>
              <a:ext cx="461520" cy="21132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A23ACB7A-7808-BACE-620E-F547DB59DBC5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4383560" y="6584253"/>
                <a:ext cx="4766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25B0DE7D-F8BC-000D-2ABA-CB27224A0645}"/>
                  </a:ext>
                </a:extLst>
              </p14:cNvPr>
              <p14:cNvContentPartPr/>
              <p14:nvPr/>
            </p14:nvContentPartPr>
            <p14:xfrm>
              <a:off x="7032800" y="5186013"/>
              <a:ext cx="11880" cy="23868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25B0DE7D-F8BC-000D-2ABA-CB27224A0645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7025240" y="5178453"/>
                <a:ext cx="2700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0A2F0118-CC53-EB28-1FAA-CB7786E1E73B}"/>
                  </a:ext>
                </a:extLst>
              </p14:cNvPr>
              <p14:cNvContentPartPr/>
              <p14:nvPr/>
            </p14:nvContentPartPr>
            <p14:xfrm>
              <a:off x="6883760" y="5196453"/>
              <a:ext cx="257400" cy="10800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0A2F0118-CC53-EB28-1FAA-CB7786E1E73B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876200" y="5188893"/>
                <a:ext cx="2725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7F080FF2-62E4-BA77-E95C-04759637A3B3}"/>
                  </a:ext>
                </a:extLst>
              </p14:cNvPr>
              <p14:cNvContentPartPr/>
              <p14:nvPr/>
            </p14:nvContentPartPr>
            <p14:xfrm>
              <a:off x="6694040" y="4817373"/>
              <a:ext cx="39240" cy="27360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7F080FF2-62E4-BA77-E95C-04759637A3B3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686480" y="4809813"/>
                <a:ext cx="543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3283CF4F-03E3-0513-4BD2-787BE85DA598}"/>
                  </a:ext>
                </a:extLst>
              </p14:cNvPr>
              <p14:cNvContentPartPr/>
              <p14:nvPr/>
            </p14:nvContentPartPr>
            <p14:xfrm>
              <a:off x="6784400" y="4869933"/>
              <a:ext cx="127440" cy="13032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3283CF4F-03E3-0513-4BD2-787BE85DA598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776840" y="4862373"/>
                <a:ext cx="1425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D5B39BBB-2A8D-B735-1901-626F02A5933B}"/>
                  </a:ext>
                </a:extLst>
              </p14:cNvPr>
              <p14:cNvContentPartPr/>
              <p14:nvPr/>
            </p14:nvContentPartPr>
            <p14:xfrm>
              <a:off x="7023440" y="4799373"/>
              <a:ext cx="64440" cy="22968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D5B39BBB-2A8D-B735-1901-626F02A5933B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015880" y="4791813"/>
                <a:ext cx="795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61A76715-EC2C-AFC1-D756-22784E1EB872}"/>
                  </a:ext>
                </a:extLst>
              </p14:cNvPr>
              <p14:cNvContentPartPr/>
              <p14:nvPr/>
            </p14:nvContentPartPr>
            <p14:xfrm>
              <a:off x="6976640" y="4901613"/>
              <a:ext cx="35280" cy="5292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61A76715-EC2C-AFC1-D756-22784E1EB872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6969080" y="4894053"/>
                <a:ext cx="504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FF13F1E0-40AE-66E2-A11B-FB8A928A15D0}"/>
                  </a:ext>
                </a:extLst>
              </p14:cNvPr>
              <p14:cNvContentPartPr/>
              <p14:nvPr/>
            </p14:nvContentPartPr>
            <p14:xfrm>
              <a:off x="7101920" y="4978653"/>
              <a:ext cx="14760" cy="1296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FF13F1E0-40AE-66E2-A11B-FB8A928A15D0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7094360" y="4971093"/>
                <a:ext cx="298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3EF671C8-5904-5485-B5C3-A90522526573}"/>
                  </a:ext>
                </a:extLst>
              </p14:cNvPr>
              <p14:cNvContentPartPr/>
              <p14:nvPr/>
            </p14:nvContentPartPr>
            <p14:xfrm>
              <a:off x="6632120" y="5018253"/>
              <a:ext cx="439200" cy="14796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3EF671C8-5904-5485-B5C3-A9052252657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6624560" y="5010693"/>
                <a:ext cx="4543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14492CD8-A0CF-BDE9-3505-8C7A89D2A45F}"/>
                  </a:ext>
                </a:extLst>
              </p14:cNvPr>
              <p14:cNvContentPartPr/>
              <p14:nvPr/>
            </p14:nvContentPartPr>
            <p14:xfrm>
              <a:off x="6489560" y="4781373"/>
              <a:ext cx="99360" cy="41004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14492CD8-A0CF-BDE9-3505-8C7A89D2A45F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6482000" y="4773813"/>
                <a:ext cx="11448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D6641E24-F5C7-D5D1-48AD-0A2FD41DDE31}"/>
                  </a:ext>
                </a:extLst>
              </p14:cNvPr>
              <p14:cNvContentPartPr/>
              <p14:nvPr/>
            </p14:nvContentPartPr>
            <p14:xfrm>
              <a:off x="6518000" y="4666533"/>
              <a:ext cx="811440" cy="46332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D6641E24-F5C7-D5D1-48AD-0A2FD41DDE31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6510440" y="4658973"/>
                <a:ext cx="82656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C2208C5F-D0AA-C184-ED81-89EDBE523054}"/>
                  </a:ext>
                </a:extLst>
              </p14:cNvPr>
              <p14:cNvContentPartPr/>
              <p14:nvPr/>
            </p14:nvContentPartPr>
            <p14:xfrm>
              <a:off x="5728160" y="5809533"/>
              <a:ext cx="9720" cy="1144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C2208C5F-D0AA-C184-ED81-89EDBE523054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720600" y="5801973"/>
                <a:ext cx="2484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E1C0074-B537-A6BA-9B8A-13A9ED77743D}"/>
                  </a:ext>
                </a:extLst>
              </p14:cNvPr>
              <p14:cNvContentPartPr/>
              <p14:nvPr/>
            </p14:nvContentPartPr>
            <p14:xfrm>
              <a:off x="5835080" y="5822493"/>
              <a:ext cx="79920" cy="1090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E1C0074-B537-A6BA-9B8A-13A9ED77743D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5827520" y="5814933"/>
                <a:ext cx="9504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04CF67BE-97AF-CB30-B38F-9B7661310759}"/>
                  </a:ext>
                </a:extLst>
              </p14:cNvPr>
              <p14:cNvContentPartPr/>
              <p14:nvPr/>
            </p14:nvContentPartPr>
            <p14:xfrm>
              <a:off x="5939480" y="5888013"/>
              <a:ext cx="11160" cy="10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04CF67BE-97AF-CB30-B38F-9B7661310759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5931920" y="5880453"/>
                <a:ext cx="2628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BD35C75-6222-6635-9A18-DAEA4B011E6C}"/>
                  </a:ext>
                </a:extLst>
              </p14:cNvPr>
              <p14:cNvContentPartPr/>
              <p14:nvPr/>
            </p14:nvContentPartPr>
            <p14:xfrm>
              <a:off x="6023720" y="5804493"/>
              <a:ext cx="93960" cy="1299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BD35C75-6222-6635-9A18-DAEA4B011E6C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6016160" y="5796933"/>
                <a:ext cx="1090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0E6570FB-1AE2-E368-39C4-C11F57F56ADD}"/>
                  </a:ext>
                </a:extLst>
              </p14:cNvPr>
              <p14:cNvContentPartPr/>
              <p14:nvPr/>
            </p14:nvContentPartPr>
            <p14:xfrm>
              <a:off x="6051440" y="5800533"/>
              <a:ext cx="88200" cy="1994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0E6570FB-1AE2-E368-39C4-C11F57F56AD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6043880" y="5792973"/>
                <a:ext cx="1033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1E316EC-86FA-0E2D-8529-E64A7E94E4CA}"/>
                  </a:ext>
                </a:extLst>
              </p14:cNvPr>
              <p14:cNvContentPartPr/>
              <p14:nvPr/>
            </p14:nvContentPartPr>
            <p14:xfrm>
              <a:off x="6010400" y="5768133"/>
              <a:ext cx="174600" cy="813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1E316EC-86FA-0E2D-8529-E64A7E94E4CA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002840" y="5760573"/>
                <a:ext cx="1897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5DB8BCE5-50F7-46CE-93EB-DC2EF7A4948E}"/>
                  </a:ext>
                </a:extLst>
              </p14:cNvPr>
              <p14:cNvContentPartPr/>
              <p14:nvPr/>
            </p14:nvContentPartPr>
            <p14:xfrm>
              <a:off x="5690000" y="5722053"/>
              <a:ext cx="27720" cy="3754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5DB8BCE5-50F7-46CE-93EB-DC2EF7A4948E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682440" y="5714493"/>
                <a:ext cx="428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23A29A49-8982-8CB7-D21B-462F974FFA4C}"/>
                  </a:ext>
                </a:extLst>
              </p14:cNvPr>
              <p14:cNvContentPartPr/>
              <p14:nvPr/>
            </p14:nvContentPartPr>
            <p14:xfrm>
              <a:off x="5664800" y="5632413"/>
              <a:ext cx="698760" cy="4640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23A29A49-8982-8CB7-D21B-462F974FFA4C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5657240" y="5625213"/>
                <a:ext cx="71388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3F7D7AF0-C898-13FD-C948-C1C90F949753}"/>
                  </a:ext>
                </a:extLst>
              </p14:cNvPr>
              <p14:cNvContentPartPr/>
              <p14:nvPr/>
            </p14:nvContentPartPr>
            <p14:xfrm>
              <a:off x="5732120" y="6282213"/>
              <a:ext cx="109800" cy="118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3F7D7AF0-C898-13FD-C948-C1C90F949753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5724560" y="6274653"/>
                <a:ext cx="1245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0CFF32B6-9BB0-B90E-8F23-D16540CE9208}"/>
                  </a:ext>
                </a:extLst>
              </p14:cNvPr>
              <p14:cNvContentPartPr/>
              <p14:nvPr/>
            </p14:nvContentPartPr>
            <p14:xfrm>
              <a:off x="5933720" y="6299493"/>
              <a:ext cx="43200" cy="1260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0CFF32B6-9BB0-B90E-8F23-D16540CE9208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5926160" y="6291933"/>
                <a:ext cx="583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64F54626-9654-0A6B-E011-CBB2E718B2EE}"/>
                  </a:ext>
                </a:extLst>
              </p14:cNvPr>
              <p14:cNvContentPartPr/>
              <p14:nvPr/>
            </p14:nvContentPartPr>
            <p14:xfrm>
              <a:off x="5923280" y="6210213"/>
              <a:ext cx="64440" cy="17712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64F54626-9654-0A6B-E011-CBB2E718B2EE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5915720" y="6202653"/>
                <a:ext cx="7956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B8449C6-C912-5378-C7CC-32E172EB0B23}"/>
                  </a:ext>
                </a:extLst>
              </p14:cNvPr>
              <p14:cNvContentPartPr/>
              <p14:nvPr/>
            </p14:nvContentPartPr>
            <p14:xfrm>
              <a:off x="6197240" y="6228933"/>
              <a:ext cx="258120" cy="17460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B8449C6-C912-5378-C7CC-32E172EB0B23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6189680" y="6221373"/>
                <a:ext cx="2732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9FB2DCDC-69EF-0C7D-159A-37A10389E9C3}"/>
                  </a:ext>
                </a:extLst>
              </p14:cNvPr>
              <p14:cNvContentPartPr/>
              <p14:nvPr/>
            </p14:nvContentPartPr>
            <p14:xfrm>
              <a:off x="6429080" y="6119493"/>
              <a:ext cx="42840" cy="2088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9FB2DCDC-69EF-0C7D-159A-37A10389E9C3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6421520" y="6111933"/>
                <a:ext cx="57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43B81640-4AE9-DDA7-A37C-D12CDBF92387}"/>
                  </a:ext>
                </a:extLst>
              </p14:cNvPr>
              <p14:cNvContentPartPr/>
              <p14:nvPr/>
            </p14:nvContentPartPr>
            <p14:xfrm>
              <a:off x="6380120" y="6142533"/>
              <a:ext cx="217440" cy="25668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43B81640-4AE9-DDA7-A37C-D12CDBF92387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6372560" y="6134973"/>
                <a:ext cx="2325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56944208-877E-DA8A-200B-32AE6E539187}"/>
                  </a:ext>
                </a:extLst>
              </p14:cNvPr>
              <p14:cNvContentPartPr/>
              <p14:nvPr/>
            </p14:nvContentPartPr>
            <p14:xfrm>
              <a:off x="6631040" y="6182133"/>
              <a:ext cx="268920" cy="14688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56944208-877E-DA8A-200B-32AE6E53918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6623480" y="6174573"/>
                <a:ext cx="2840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6AE470D5-E8FC-7A27-5F73-73664EA1A25E}"/>
                  </a:ext>
                </a:extLst>
              </p14:cNvPr>
              <p14:cNvContentPartPr/>
              <p14:nvPr/>
            </p14:nvContentPartPr>
            <p14:xfrm>
              <a:off x="6902480" y="6179253"/>
              <a:ext cx="22680" cy="957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6AE470D5-E8FC-7A27-5F73-73664EA1A25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6894920" y="6171693"/>
                <a:ext cx="378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F034F088-72AC-3426-97A4-613CDA409644}"/>
                  </a:ext>
                </a:extLst>
              </p14:cNvPr>
              <p14:cNvContentPartPr/>
              <p14:nvPr/>
            </p14:nvContentPartPr>
            <p14:xfrm>
              <a:off x="6973040" y="6220653"/>
              <a:ext cx="106200" cy="8280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F034F088-72AC-3426-97A4-613CDA409644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6965480" y="6213093"/>
                <a:ext cx="1213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280B38C3-3440-A744-E2C2-97E7AEC933F3}"/>
                  </a:ext>
                </a:extLst>
              </p14:cNvPr>
              <p14:cNvContentPartPr/>
              <p14:nvPr/>
            </p14:nvContentPartPr>
            <p14:xfrm>
              <a:off x="6991760" y="5952093"/>
              <a:ext cx="92880" cy="1260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280B38C3-3440-A744-E2C2-97E7AEC933F3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6984200" y="5944533"/>
                <a:ext cx="1080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FC4829FC-C207-1A77-9EDE-9F27FE78B6F7}"/>
                  </a:ext>
                </a:extLst>
              </p14:cNvPr>
              <p14:cNvContentPartPr/>
              <p14:nvPr/>
            </p14:nvContentPartPr>
            <p14:xfrm>
              <a:off x="7018040" y="6051813"/>
              <a:ext cx="99360" cy="1476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FC4829FC-C207-1A77-9EDE-9F27FE78B6F7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7010480" y="6044613"/>
                <a:ext cx="1144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39BC04FE-3C25-F4DA-EA4F-4AA07095F10F}"/>
                  </a:ext>
                </a:extLst>
              </p14:cNvPr>
              <p14:cNvContentPartPr/>
              <p14:nvPr/>
            </p14:nvContentPartPr>
            <p14:xfrm>
              <a:off x="7025240" y="5484093"/>
              <a:ext cx="63360" cy="14544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39BC04FE-3C25-F4DA-EA4F-4AA07095F10F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7017680" y="5476533"/>
                <a:ext cx="784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B7D75BD0-8FAB-DDA7-FAD3-8FAA6F03519F}"/>
                  </a:ext>
                </a:extLst>
              </p14:cNvPr>
              <p14:cNvContentPartPr/>
              <p14:nvPr/>
            </p14:nvContentPartPr>
            <p14:xfrm>
              <a:off x="7142960" y="5577333"/>
              <a:ext cx="24120" cy="104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B7D75BD0-8FAB-DDA7-FAD3-8FAA6F03519F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7135400" y="5569773"/>
                <a:ext cx="3924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D7E68EC8-1515-76A2-C286-297211DCF148}"/>
                  </a:ext>
                </a:extLst>
              </p14:cNvPr>
              <p14:cNvContentPartPr/>
              <p14:nvPr/>
            </p14:nvContentPartPr>
            <p14:xfrm>
              <a:off x="7227560" y="5515773"/>
              <a:ext cx="65160" cy="1083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D7E68EC8-1515-76A2-C286-297211DCF14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7220000" y="5508213"/>
                <a:ext cx="802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5FDEC0E2-A85C-709F-D351-24188415492A}"/>
                  </a:ext>
                </a:extLst>
              </p14:cNvPr>
              <p14:cNvContentPartPr/>
              <p14:nvPr/>
            </p14:nvContentPartPr>
            <p14:xfrm>
              <a:off x="7336640" y="5514693"/>
              <a:ext cx="92160" cy="1530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5FDEC0E2-A85C-709F-D351-24188415492A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7329080" y="5507133"/>
                <a:ext cx="1069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6A84FDEE-7565-0F67-8023-5D41A922D287}"/>
                  </a:ext>
                </a:extLst>
              </p14:cNvPr>
              <p14:cNvContentPartPr/>
              <p14:nvPr/>
            </p14:nvContentPartPr>
            <p14:xfrm>
              <a:off x="6921200" y="5483013"/>
              <a:ext cx="29880" cy="36612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6A84FDEE-7565-0F67-8023-5D41A922D287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6913640" y="5475453"/>
                <a:ext cx="4500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4A3EC11C-E673-3CAF-B740-4DC4A24C5207}"/>
                  </a:ext>
                </a:extLst>
              </p14:cNvPr>
              <p14:cNvContentPartPr/>
              <p14:nvPr/>
            </p14:nvContentPartPr>
            <p14:xfrm>
              <a:off x="6889520" y="5430453"/>
              <a:ext cx="652320" cy="49212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4A3EC11C-E673-3CAF-B740-4DC4A24C5207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6881960" y="5422893"/>
                <a:ext cx="6674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ECD94943-86D8-7B4A-1217-6C19FE0CC100}"/>
                  </a:ext>
                </a:extLst>
              </p14:cNvPr>
              <p14:cNvContentPartPr/>
              <p14:nvPr/>
            </p14:nvContentPartPr>
            <p14:xfrm>
              <a:off x="7638320" y="5643933"/>
              <a:ext cx="18360" cy="432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ECD94943-86D8-7B4A-1217-6C19FE0CC100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7630760" y="5636373"/>
                <a:ext cx="334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3D8A2278-16DC-E18D-E0CF-5CE17C85C9F7}"/>
                  </a:ext>
                </a:extLst>
              </p14:cNvPr>
              <p14:cNvContentPartPr/>
              <p14:nvPr/>
            </p14:nvContentPartPr>
            <p14:xfrm>
              <a:off x="7627520" y="5677413"/>
              <a:ext cx="75600" cy="2808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3D8A2278-16DC-E18D-E0CF-5CE17C85C9F7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7619960" y="5669853"/>
                <a:ext cx="907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E9D3EBD8-0305-753D-9C5C-964E983E3376}"/>
                  </a:ext>
                </a:extLst>
              </p14:cNvPr>
              <p14:cNvContentPartPr/>
              <p14:nvPr/>
            </p14:nvContentPartPr>
            <p14:xfrm>
              <a:off x="7603760" y="5633133"/>
              <a:ext cx="66960" cy="2412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E9D3EBD8-0305-753D-9C5C-964E983E3376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7596200" y="5625573"/>
                <a:ext cx="820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9E867485-55D8-23AA-C1DD-4BFB1310CCCE}"/>
                  </a:ext>
                </a:extLst>
              </p14:cNvPr>
              <p14:cNvContentPartPr/>
              <p14:nvPr/>
            </p14:nvContentPartPr>
            <p14:xfrm>
              <a:off x="7840640" y="5508573"/>
              <a:ext cx="230400" cy="13248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9E867485-55D8-23AA-C1DD-4BFB1310CCCE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7833080" y="5501013"/>
                <a:ext cx="24552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41240FFF-E640-0290-D47F-2B8D4705CB31}"/>
                  </a:ext>
                </a:extLst>
              </p14:cNvPr>
              <p14:cNvContentPartPr/>
              <p14:nvPr/>
            </p14:nvContentPartPr>
            <p14:xfrm>
              <a:off x="8104880" y="5528013"/>
              <a:ext cx="62280" cy="10872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41240FFF-E640-0290-D47F-2B8D4705CB31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8097320" y="5520453"/>
                <a:ext cx="774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34FCFF67-B9E0-EBE7-238D-79030A1AF82A}"/>
                  </a:ext>
                </a:extLst>
              </p14:cNvPr>
              <p14:cNvContentPartPr/>
              <p14:nvPr/>
            </p14:nvContentPartPr>
            <p14:xfrm>
              <a:off x="8078960" y="5555373"/>
              <a:ext cx="66960" cy="5364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34FCFF67-B9E0-EBE7-238D-79030A1AF82A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8071400" y="5547813"/>
                <a:ext cx="820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080E484E-9970-0FC6-E575-D19386B416EB}"/>
                  </a:ext>
                </a:extLst>
              </p14:cNvPr>
              <p14:cNvContentPartPr/>
              <p14:nvPr/>
            </p14:nvContentPartPr>
            <p14:xfrm>
              <a:off x="8211080" y="5615493"/>
              <a:ext cx="29880" cy="594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080E484E-9970-0FC6-E575-D19386B416EB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8203520" y="5607933"/>
                <a:ext cx="450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973C895D-96ED-6744-85AC-4EF2ABB5221E}"/>
                  </a:ext>
                </a:extLst>
              </p14:cNvPr>
              <p14:cNvContentPartPr/>
              <p14:nvPr/>
            </p14:nvContentPartPr>
            <p14:xfrm>
              <a:off x="7839560" y="5745453"/>
              <a:ext cx="346320" cy="3312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973C895D-96ED-6744-85AC-4EF2ABB5221E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7832000" y="5737893"/>
                <a:ext cx="3614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7398F645-BD75-E920-7DBF-8769BA34B138}"/>
                  </a:ext>
                </a:extLst>
              </p14:cNvPr>
              <p14:cNvContentPartPr/>
              <p14:nvPr/>
            </p14:nvContentPartPr>
            <p14:xfrm>
              <a:off x="6628160" y="5578053"/>
              <a:ext cx="107280" cy="4752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7398F645-BD75-E920-7DBF-8769BA34B138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6620600" y="5570493"/>
                <a:ext cx="1224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2F5C8FC0-B486-B82D-1AF6-1C563C7390FD}"/>
                  </a:ext>
                </a:extLst>
              </p14:cNvPr>
              <p14:cNvContentPartPr/>
              <p14:nvPr/>
            </p14:nvContentPartPr>
            <p14:xfrm>
              <a:off x="6603320" y="5719533"/>
              <a:ext cx="92160" cy="1548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2F5C8FC0-B486-B82D-1AF6-1C563C7390FD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6595760" y="5712333"/>
                <a:ext cx="1072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F73AE0EC-DAB5-4209-2532-183CDAA1DB81}"/>
                  </a:ext>
                </a:extLst>
              </p14:cNvPr>
              <p14:cNvContentPartPr/>
              <p14:nvPr/>
            </p14:nvContentPartPr>
            <p14:xfrm>
              <a:off x="6936680" y="5801613"/>
              <a:ext cx="372600" cy="1152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F73AE0EC-DAB5-4209-2532-183CDAA1DB81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6929120" y="5794053"/>
                <a:ext cx="3873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9DF4C355-1C90-C9E4-C9C8-F485679944D6}"/>
                  </a:ext>
                </a:extLst>
              </p14:cNvPr>
              <p14:cNvContentPartPr/>
              <p14:nvPr/>
            </p14:nvContentPartPr>
            <p14:xfrm>
              <a:off x="6990680" y="5861013"/>
              <a:ext cx="259560" cy="4752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9DF4C355-1C90-C9E4-C9C8-F485679944D6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6983120" y="5853453"/>
                <a:ext cx="2746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D86EB093-1BBD-AD9D-75BD-9214E42D9A5B}"/>
                  </a:ext>
                </a:extLst>
              </p14:cNvPr>
              <p14:cNvContentPartPr/>
              <p14:nvPr/>
            </p14:nvContentPartPr>
            <p14:xfrm>
              <a:off x="7601600" y="6145773"/>
              <a:ext cx="68040" cy="31104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D86EB093-1BBD-AD9D-75BD-9214E42D9A5B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7594040" y="6138213"/>
                <a:ext cx="831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D6E98D5B-C864-6E49-CA39-4F74870B82CA}"/>
                  </a:ext>
                </a:extLst>
              </p14:cNvPr>
              <p14:cNvContentPartPr/>
              <p14:nvPr/>
            </p14:nvContentPartPr>
            <p14:xfrm>
              <a:off x="7745960" y="6242973"/>
              <a:ext cx="81720" cy="11988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D6E98D5B-C864-6E49-CA39-4F74870B82CA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7738400" y="6235413"/>
                <a:ext cx="968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376C8136-243A-1960-C905-B6FBDC2B6805}"/>
                  </a:ext>
                </a:extLst>
              </p14:cNvPr>
              <p14:cNvContentPartPr/>
              <p14:nvPr/>
            </p14:nvContentPartPr>
            <p14:xfrm>
              <a:off x="8028200" y="6162333"/>
              <a:ext cx="41040" cy="16920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376C8136-243A-1960-C905-B6FBDC2B6805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8020640" y="6154773"/>
                <a:ext cx="561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BE190396-3FF2-1F58-ED6D-A634CFF8DF7B}"/>
                  </a:ext>
                </a:extLst>
              </p14:cNvPr>
              <p14:cNvContentPartPr/>
              <p14:nvPr/>
            </p14:nvContentPartPr>
            <p14:xfrm>
              <a:off x="7995440" y="6257733"/>
              <a:ext cx="52920" cy="1692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BE190396-3FF2-1F58-ED6D-A634CFF8DF7B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7987880" y="6250173"/>
                <a:ext cx="680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AB1AFCA7-3259-8800-6A60-027B0BB365E9}"/>
                  </a:ext>
                </a:extLst>
              </p14:cNvPr>
              <p14:cNvContentPartPr/>
              <p14:nvPr/>
            </p14:nvContentPartPr>
            <p14:xfrm>
              <a:off x="8152400" y="6329373"/>
              <a:ext cx="15480" cy="648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AB1AFCA7-3259-8800-6A60-027B0BB365E9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8144840" y="6321813"/>
                <a:ext cx="302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0C767EA0-D6CD-D6D0-DADC-1905F34C1D10}"/>
                  </a:ext>
                </a:extLst>
              </p14:cNvPr>
              <p14:cNvContentPartPr/>
              <p14:nvPr/>
            </p14:nvContentPartPr>
            <p14:xfrm>
              <a:off x="7610600" y="6444933"/>
              <a:ext cx="430560" cy="9252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0C767EA0-D6CD-D6D0-DADC-1905F34C1D10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7603040" y="6437373"/>
                <a:ext cx="4453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8D88269A-E935-1F01-4EBF-8B494BDC2601}"/>
                  </a:ext>
                </a:extLst>
              </p14:cNvPr>
              <p14:cNvContentPartPr/>
              <p14:nvPr/>
            </p14:nvContentPartPr>
            <p14:xfrm>
              <a:off x="7504040" y="6074853"/>
              <a:ext cx="50760" cy="44712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8D88269A-E935-1F01-4EBF-8B494BDC2601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7496480" y="6067293"/>
                <a:ext cx="6588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77A1482E-483E-2D77-831E-F594F8E3E6A6}"/>
                  </a:ext>
                </a:extLst>
              </p14:cNvPr>
              <p14:cNvContentPartPr/>
              <p14:nvPr/>
            </p14:nvContentPartPr>
            <p14:xfrm>
              <a:off x="7421600" y="5858133"/>
              <a:ext cx="973440" cy="60264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77A1482E-483E-2D77-831E-F594F8E3E6A6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7414040" y="5850573"/>
                <a:ext cx="98856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9480229D-9EA9-C4AF-0E5F-46F01A98D1C4}"/>
                  </a:ext>
                </a:extLst>
              </p14:cNvPr>
              <p14:cNvContentPartPr/>
              <p14:nvPr/>
            </p14:nvContentPartPr>
            <p14:xfrm>
              <a:off x="5261600" y="5648613"/>
              <a:ext cx="147600" cy="3420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9480229D-9EA9-C4AF-0E5F-46F01A98D1C4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5254040" y="5641053"/>
                <a:ext cx="1627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2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F020E509-6DD0-E402-AC39-760EC533DCF5}"/>
                  </a:ext>
                </a:extLst>
              </p14:cNvPr>
              <p14:cNvContentPartPr/>
              <p14:nvPr/>
            </p14:nvContentPartPr>
            <p14:xfrm>
              <a:off x="5237120" y="5729973"/>
              <a:ext cx="136440" cy="2268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F020E509-6DD0-E402-AC39-760EC533DCF5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5229560" y="5722413"/>
                <a:ext cx="1515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25968607-A38D-6422-59C9-49BB04B4DE4F}"/>
                  </a:ext>
                </a:extLst>
              </p14:cNvPr>
              <p14:cNvContentPartPr/>
              <p14:nvPr/>
            </p14:nvContentPartPr>
            <p14:xfrm>
              <a:off x="5559680" y="5530173"/>
              <a:ext cx="106920" cy="11484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25968607-A38D-6422-59C9-49BB04B4DE4F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5552120" y="5522613"/>
                <a:ext cx="12204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BF1A1CF2-9BD6-BF0B-2CD2-F795FE00EDA6}"/>
                  </a:ext>
                </a:extLst>
              </p14:cNvPr>
              <p14:cNvContentPartPr/>
              <p14:nvPr/>
            </p14:nvContentPartPr>
            <p14:xfrm>
              <a:off x="5603960" y="5458533"/>
              <a:ext cx="223200" cy="13464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BF1A1CF2-9BD6-BF0B-2CD2-F795FE00EDA6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5596400" y="5450973"/>
                <a:ext cx="2383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CF2E0EBE-7AD8-0493-B4C5-1E69E839B4F2}"/>
                  </a:ext>
                </a:extLst>
              </p14:cNvPr>
              <p14:cNvContentPartPr/>
              <p14:nvPr/>
            </p14:nvContentPartPr>
            <p14:xfrm>
              <a:off x="5767760" y="5542413"/>
              <a:ext cx="110520" cy="3564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CF2E0EBE-7AD8-0493-B4C5-1E69E839B4F2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5760200" y="5534853"/>
                <a:ext cx="1252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15BE0918-2540-DB15-5069-FFC2DF2209E8}"/>
                  </a:ext>
                </a:extLst>
              </p14:cNvPr>
              <p14:cNvContentPartPr/>
              <p14:nvPr/>
            </p14:nvContentPartPr>
            <p14:xfrm>
              <a:off x="4715480" y="4914213"/>
              <a:ext cx="113760" cy="3996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15BE0918-2540-DB15-5069-FFC2DF2209E8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4707920" y="4906653"/>
                <a:ext cx="1288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2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AA2333E3-F70E-B69D-FAEF-2A86D4D39968}"/>
                  </a:ext>
                </a:extLst>
              </p14:cNvPr>
              <p14:cNvContentPartPr/>
              <p14:nvPr/>
            </p14:nvContentPartPr>
            <p14:xfrm>
              <a:off x="4851200" y="4760853"/>
              <a:ext cx="92160" cy="21096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AA2333E3-F70E-B69D-FAEF-2A86D4D39968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4843640" y="4753293"/>
                <a:ext cx="1072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E72A391A-E486-A205-9BE6-629E312A4BF1}"/>
                  </a:ext>
                </a:extLst>
              </p14:cNvPr>
              <p14:cNvContentPartPr/>
              <p14:nvPr/>
            </p14:nvContentPartPr>
            <p14:xfrm>
              <a:off x="5097440" y="4726293"/>
              <a:ext cx="43560" cy="14868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E72A391A-E486-A205-9BE6-629E312A4BF1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5089880" y="4718733"/>
                <a:ext cx="586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6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D466921C-8E58-455D-BA4D-E7F55A405882}"/>
                  </a:ext>
                </a:extLst>
              </p14:cNvPr>
              <p14:cNvContentPartPr/>
              <p14:nvPr/>
            </p14:nvContentPartPr>
            <p14:xfrm>
              <a:off x="5060360" y="4784973"/>
              <a:ext cx="33120" cy="3528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D466921C-8E58-455D-BA4D-E7F55A405882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5052800" y="4777413"/>
                <a:ext cx="482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8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9EC21136-203A-19D2-C6E9-78E7F9D27BEB}"/>
                  </a:ext>
                </a:extLst>
              </p14:cNvPr>
              <p14:cNvContentPartPr/>
              <p14:nvPr/>
            </p14:nvContentPartPr>
            <p14:xfrm>
              <a:off x="5210840" y="4824933"/>
              <a:ext cx="36360" cy="2340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9EC21136-203A-19D2-C6E9-78E7F9D27BEB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5203280" y="4817373"/>
                <a:ext cx="514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F98F3619-77A6-ADC7-2466-ED89170549B7}"/>
                  </a:ext>
                </a:extLst>
              </p14:cNvPr>
              <p14:cNvContentPartPr/>
              <p14:nvPr/>
            </p14:nvContentPartPr>
            <p14:xfrm>
              <a:off x="3540080" y="4880373"/>
              <a:ext cx="558000" cy="121176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F98F3619-77A6-ADC7-2466-ED89170549B7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3532520" y="4872813"/>
                <a:ext cx="573120" cy="12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2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1674FCE4-6FBA-4ACE-E426-1DFC6251E37F}"/>
                  </a:ext>
                </a:extLst>
              </p14:cNvPr>
              <p14:cNvContentPartPr/>
              <p14:nvPr/>
            </p14:nvContentPartPr>
            <p14:xfrm>
              <a:off x="3558800" y="4568253"/>
              <a:ext cx="2204640" cy="175752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1674FCE4-6FBA-4ACE-E426-1DFC6251E37F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3551240" y="4561053"/>
                <a:ext cx="2219760" cy="177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4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43C55661-95DB-FDCC-D786-84683E328D45}"/>
                  </a:ext>
                </a:extLst>
              </p14:cNvPr>
              <p14:cNvContentPartPr/>
              <p14:nvPr/>
            </p14:nvContentPartPr>
            <p14:xfrm>
              <a:off x="3619640" y="5845893"/>
              <a:ext cx="597600" cy="72072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43C55661-95DB-FDCC-D786-84683E328D45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3612080" y="5838333"/>
                <a:ext cx="61272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6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D096EF84-545C-28F2-5340-930FB14F1906}"/>
                  </a:ext>
                </a:extLst>
              </p14:cNvPr>
              <p14:cNvContentPartPr/>
              <p14:nvPr/>
            </p14:nvContentPartPr>
            <p14:xfrm>
              <a:off x="4061360" y="6314973"/>
              <a:ext cx="111240" cy="29268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D096EF84-545C-28F2-5340-930FB14F1906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4053800" y="6307413"/>
                <a:ext cx="1263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8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122F86F9-E30A-6B86-5163-85C8B49D2F21}"/>
                  </a:ext>
                </a:extLst>
              </p14:cNvPr>
              <p14:cNvContentPartPr/>
              <p14:nvPr/>
            </p14:nvContentPartPr>
            <p14:xfrm>
              <a:off x="3971720" y="6333333"/>
              <a:ext cx="269280" cy="25812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122F86F9-E30A-6B86-5163-85C8B49D2F21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3964520" y="6325773"/>
                <a:ext cx="2844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97C41773-1E2C-7131-AD7C-C6497E278887}"/>
                  </a:ext>
                </a:extLst>
              </p14:cNvPr>
              <p14:cNvContentPartPr/>
              <p14:nvPr/>
            </p14:nvContentPartPr>
            <p14:xfrm>
              <a:off x="3649880" y="4742133"/>
              <a:ext cx="32760" cy="2088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97C41773-1E2C-7131-AD7C-C6497E278887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3642320" y="4734573"/>
                <a:ext cx="47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2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2DEB140F-F061-0D12-ACB1-ECA83090E837}"/>
                  </a:ext>
                </a:extLst>
              </p14:cNvPr>
              <p14:cNvContentPartPr/>
              <p14:nvPr/>
            </p14:nvContentPartPr>
            <p14:xfrm>
              <a:off x="4391120" y="5332173"/>
              <a:ext cx="12960" cy="4176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2DEB140F-F061-0D12-ACB1-ECA83090E837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4383560" y="5324613"/>
                <a:ext cx="280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4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7D88AF51-1AFC-1E69-8D44-BE5A66B0505C}"/>
                  </a:ext>
                </a:extLst>
              </p14:cNvPr>
              <p14:cNvContentPartPr/>
              <p14:nvPr/>
            </p14:nvContentPartPr>
            <p14:xfrm>
              <a:off x="4969280" y="5739693"/>
              <a:ext cx="42480" cy="936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7D88AF51-1AFC-1E69-8D44-BE5A66B0505C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4961720" y="5732133"/>
                <a:ext cx="576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6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D18B258D-74A3-8AD1-48F8-0560A2C89E3D}"/>
                  </a:ext>
                </a:extLst>
              </p14:cNvPr>
              <p14:cNvContentPartPr/>
              <p14:nvPr/>
            </p14:nvContentPartPr>
            <p14:xfrm>
              <a:off x="6811760" y="5969013"/>
              <a:ext cx="146880" cy="12312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D18B258D-74A3-8AD1-48F8-0560A2C89E3D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6804200" y="5961453"/>
                <a:ext cx="1620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8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1DA8D65D-E0D3-77FA-04BF-703F8A8A25D5}"/>
                  </a:ext>
                </a:extLst>
              </p14:cNvPr>
              <p14:cNvContentPartPr/>
              <p14:nvPr/>
            </p14:nvContentPartPr>
            <p14:xfrm>
              <a:off x="7476680" y="6544653"/>
              <a:ext cx="158760" cy="1476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1DA8D65D-E0D3-77FA-04BF-703F8A8A25D5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7469120" y="6537093"/>
                <a:ext cx="1738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0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CA10FCF2-271A-3861-960A-485B24B90962}"/>
                  </a:ext>
                </a:extLst>
              </p14:cNvPr>
              <p14:cNvContentPartPr/>
              <p14:nvPr/>
            </p14:nvContentPartPr>
            <p14:xfrm>
              <a:off x="7577840" y="6637533"/>
              <a:ext cx="130680" cy="1044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CA10FCF2-271A-3861-960A-485B24B90962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7570280" y="6629973"/>
                <a:ext cx="1458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2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904CC22F-B7B8-520B-E0CA-78D94FB04314}"/>
                  </a:ext>
                </a:extLst>
              </p14:cNvPr>
              <p14:cNvContentPartPr/>
              <p14:nvPr/>
            </p14:nvContentPartPr>
            <p14:xfrm>
              <a:off x="3588680" y="4964253"/>
              <a:ext cx="547920" cy="160992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904CC22F-B7B8-520B-E0CA-78D94FB04314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3581120" y="4956693"/>
                <a:ext cx="563040" cy="162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4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1045D1D1-D0B9-38C4-94DA-D74D621659FB}"/>
                  </a:ext>
                </a:extLst>
              </p14:cNvPr>
              <p14:cNvContentPartPr/>
              <p14:nvPr/>
            </p14:nvContentPartPr>
            <p14:xfrm>
              <a:off x="3590120" y="4736733"/>
              <a:ext cx="1940400" cy="174780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1045D1D1-D0B9-38C4-94DA-D74D621659FB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3582560" y="4729173"/>
                <a:ext cx="1955520" cy="176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6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D9D13C9F-0A5E-C54C-7DFD-7ACF853AD9C9}"/>
                  </a:ext>
                </a:extLst>
              </p14:cNvPr>
              <p14:cNvContentPartPr/>
              <p14:nvPr/>
            </p14:nvContentPartPr>
            <p14:xfrm>
              <a:off x="5972960" y="4945173"/>
              <a:ext cx="272880" cy="23724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D9D13C9F-0A5E-C54C-7DFD-7ACF853AD9C9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5965400" y="4937613"/>
                <a:ext cx="2880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8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1556A7BB-DC58-F163-4D76-9E33F18D19AD}"/>
                  </a:ext>
                </a:extLst>
              </p14:cNvPr>
              <p14:cNvContentPartPr/>
              <p14:nvPr/>
            </p14:nvContentPartPr>
            <p14:xfrm>
              <a:off x="6281120" y="5016453"/>
              <a:ext cx="121320" cy="2124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1556A7BB-DC58-F163-4D76-9E33F18D19AD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6273560" y="5008893"/>
                <a:ext cx="1364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0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916A7B69-4BEB-EC1D-7C15-AE35DCFA2C14}"/>
                  </a:ext>
                </a:extLst>
              </p14:cNvPr>
              <p14:cNvContentPartPr/>
              <p14:nvPr/>
            </p14:nvContentPartPr>
            <p14:xfrm>
              <a:off x="6330800" y="5121213"/>
              <a:ext cx="117720" cy="4536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916A7B69-4BEB-EC1D-7C15-AE35DCFA2C14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6323240" y="5113653"/>
                <a:ext cx="1328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2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B70C523A-B841-3330-33DF-C44DAF47A800}"/>
                  </a:ext>
                </a:extLst>
              </p14:cNvPr>
              <p14:cNvContentPartPr/>
              <p14:nvPr/>
            </p14:nvContentPartPr>
            <p14:xfrm>
              <a:off x="5824280" y="4862013"/>
              <a:ext cx="173880" cy="56016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B70C523A-B841-3330-33DF-C44DAF47A800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5816720" y="4854453"/>
                <a:ext cx="18900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593D6319-2DE6-246F-E0EA-597E88A9026D}"/>
                  </a:ext>
                </a:extLst>
              </p14:cNvPr>
              <p14:cNvContentPartPr/>
              <p14:nvPr/>
            </p14:nvContentPartPr>
            <p14:xfrm>
              <a:off x="5822840" y="4483293"/>
              <a:ext cx="1593360" cy="85068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593D6319-2DE6-246F-E0EA-597E88A9026D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5815280" y="4475733"/>
                <a:ext cx="1608480" cy="86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6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79375A78-4420-40B4-848D-02500B7834B6}"/>
                  </a:ext>
                </a:extLst>
              </p14:cNvPr>
              <p14:cNvContentPartPr/>
              <p14:nvPr/>
            </p14:nvContentPartPr>
            <p14:xfrm>
              <a:off x="4794680" y="5184573"/>
              <a:ext cx="64800" cy="828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79375A78-4420-40B4-848D-02500B7834B6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4790360" y="5180253"/>
                <a:ext cx="7344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8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CE0DE4E2-5ED6-010E-FF95-F00F6A4ED8C5}"/>
                  </a:ext>
                </a:extLst>
              </p14:cNvPr>
              <p14:cNvContentPartPr/>
              <p14:nvPr/>
            </p14:nvContentPartPr>
            <p14:xfrm>
              <a:off x="4827440" y="5210853"/>
              <a:ext cx="59760" cy="648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CE0DE4E2-5ED6-010E-FF95-F00F6A4ED8C5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4823120" y="5206533"/>
                <a:ext cx="684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0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F599111C-3B4A-B285-5518-850FF9D91E96}"/>
                  </a:ext>
                </a:extLst>
              </p14:cNvPr>
              <p14:cNvContentPartPr/>
              <p14:nvPr/>
            </p14:nvContentPartPr>
            <p14:xfrm>
              <a:off x="1717040" y="3514173"/>
              <a:ext cx="2385720" cy="149364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F599111C-3B4A-B285-5518-850FF9D91E96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1712720" y="3509853"/>
                <a:ext cx="2394360" cy="150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5" name="Group 324">
            <a:extLst>
              <a:ext uri="{FF2B5EF4-FFF2-40B4-BE49-F238E27FC236}">
                <a16:creationId xmlns:a16="http://schemas.microsoft.com/office/drawing/2014/main" id="{322E1A98-E12A-4A51-3DEA-711A2C257221}"/>
              </a:ext>
            </a:extLst>
          </p:cNvPr>
          <p:cNvGrpSpPr/>
          <p:nvPr/>
        </p:nvGrpSpPr>
        <p:grpSpPr>
          <a:xfrm>
            <a:off x="3837800" y="4633053"/>
            <a:ext cx="224640" cy="79200"/>
            <a:chOff x="3837800" y="4633053"/>
            <a:chExt cx="224640" cy="7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11D147A8-4767-6442-A65B-42169376D3D2}"/>
                    </a:ext>
                  </a:extLst>
                </p14:cNvPr>
                <p14:cNvContentPartPr/>
                <p14:nvPr/>
              </p14:nvContentPartPr>
              <p14:xfrm>
                <a:off x="3837800" y="4633053"/>
                <a:ext cx="100440" cy="1584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11D147A8-4767-6442-A65B-42169376D3D2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833480" y="4628733"/>
                  <a:ext cx="109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58A742B3-FA39-ED3E-DA0D-C6A2DBFF3851}"/>
                    </a:ext>
                  </a:extLst>
                </p14:cNvPr>
                <p14:cNvContentPartPr/>
                <p14:nvPr/>
              </p14:nvContentPartPr>
              <p14:xfrm>
                <a:off x="3880280" y="4683813"/>
                <a:ext cx="133200" cy="2052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58A742B3-FA39-ED3E-DA0D-C6A2DBFF3851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3875960" y="4679493"/>
                  <a:ext cx="141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D1A135D6-5129-E45D-89B4-C8074A9E6102}"/>
                    </a:ext>
                  </a:extLst>
                </p14:cNvPr>
                <p14:cNvContentPartPr/>
                <p14:nvPr/>
              </p14:nvContentPartPr>
              <p14:xfrm>
                <a:off x="3883520" y="4647453"/>
                <a:ext cx="70200" cy="1152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D1A135D6-5129-E45D-89B4-C8074A9E610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879200" y="4643133"/>
                  <a:ext cx="788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F849FFB8-91E0-0AA4-670A-0FC678569AE5}"/>
                    </a:ext>
                  </a:extLst>
                </p14:cNvPr>
                <p14:cNvContentPartPr/>
                <p14:nvPr/>
              </p14:nvContentPartPr>
              <p14:xfrm>
                <a:off x="3886400" y="4690293"/>
                <a:ext cx="176040" cy="2196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F849FFB8-91E0-0AA4-670A-0FC678569AE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3882080" y="4685973"/>
                  <a:ext cx="184680" cy="3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69821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 on exercise on Decision Tree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datasets is related to red variants of the Portuguese 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Verde" wine. Due to privacy and logistic issues, only physicochemical (inputs) and sensory (the output) variables are available (e.g. there is no data about grape types, wine brand, wine selling price, etc.).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datasets can be viewed as classification or regression tasks. The classes are ordered and not balanced (e.g. there are much more normal wines than excellent or poor ones).</a:t>
            </a:r>
          </a:p>
          <a:p>
            <a:pPr marL="2540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Wine Quality Prediction- Here, we will apply a method of assessing wine quality using a decision tree, and test it against the wine-quality dataset from the UC Irvine Machine Learning Repository. The wine dataset is a classic and very easy multi-class classification dataset.</a:t>
            </a:r>
          </a:p>
          <a:p>
            <a:pPr marL="254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Google Shape;197;p11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524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>
            <a:spLocks noGrp="1"/>
          </p:cNvSpPr>
          <p:nvPr>
            <p:ph type="body" idx="1"/>
          </p:nvPr>
        </p:nvSpPr>
        <p:spPr>
          <a:xfrm>
            <a:off x="685800" y="731520"/>
            <a:ext cx="10896524" cy="61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attributes: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fixed acidity: most acids involved with wine or fixed or nonvolatile (do not evaporate readily)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 volatile acidity: the amount of acetic acid in wine, which at too high of levels can lead to an unpleasant, vinegar taste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3 - citric acid: found in small quantities, citric acid can add 'freshness' and flavor to wines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4 - residual sugar: the amount of sugar remaining after fermentation stops, it's rare to find wines with less than 1 gram/liter and wines with greater than 45 grams/liter are considered sweet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5 - chlorides: the amount of salt in the wine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6 - free sulfur dioxide: the free form of SO2 exists in equilibrium between molecular SO2 (as a dissolved gas) and bisulfite ion; it prevents microbial growth and the oxidation of wine</a:t>
            </a: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 i="1" dirty="0">
              <a:solidFill>
                <a:srgbClr val="0070C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04" name="Google Shape;204;p12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9721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>
            <a:spLocks noGrp="1"/>
          </p:cNvSpPr>
          <p:nvPr>
            <p:ph type="body" idx="1"/>
          </p:nvPr>
        </p:nvSpPr>
        <p:spPr>
          <a:xfrm>
            <a:off x="609600" y="617220"/>
            <a:ext cx="10972800" cy="550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information Contd.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7 - total sulfur dioxide: amount of free and bound forms of S02; in low concentrations, SO2 is mostly undetectable in wine, but at free SO2 concentrations over 50 ppm, SO2 becomes evident in the nose and taste of wine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8 - density: the density of water is close to that of water depending on the percent alcohol and sugar content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9 - pH: describes how acidic or basic a wine is on a scale from 0 (very acidic) to 14 (very basic); most wines are between 3-4 on the pH scale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sulphates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wine additive which can contribute to sulfur dioxide gas (S02) levels,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acts as an antimicrobial and antioxidant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11 - alcohol: the percent alcohol content of the wine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variable (based on sensory data): 12 - quality (score between 0 and 10)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i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3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3899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4219575" y="4572000"/>
            <a:ext cx="34544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lang="en-IN" sz="54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9050" y="3798887"/>
            <a:ext cx="302895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325" y="1450975"/>
            <a:ext cx="4359275" cy="26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735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 </a:t>
            </a:r>
            <a:endParaRPr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480"/>
              </a:spcBef>
              <a:buSzPts val="2400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Decision tree introduction</a:t>
            </a:r>
          </a:p>
          <a:p>
            <a:pPr marL="495300" indent="-342900">
              <a:spcBef>
                <a:spcPts val="480"/>
              </a:spcBef>
              <a:buSzPts val="2400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Entropy</a:t>
            </a:r>
          </a:p>
          <a:p>
            <a:pPr marL="495300" indent="-342900">
              <a:spcBef>
                <a:spcPts val="480"/>
              </a:spcBef>
              <a:buSzPts val="2400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Gini Index</a:t>
            </a:r>
          </a:p>
          <a:p>
            <a:pPr marL="495300" indent="-342900">
              <a:spcBef>
                <a:spcPts val="480"/>
              </a:spcBef>
              <a:buSzPts val="2400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Pruning</a:t>
            </a:r>
          </a:p>
          <a:p>
            <a:pPr marL="495300" indent="-342900">
              <a:spcBef>
                <a:spcPts val="480"/>
              </a:spcBef>
              <a:buSzPts val="2400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Case study</a:t>
            </a:r>
          </a:p>
          <a:p>
            <a:pPr marL="4953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3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609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747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  <a:t>Introduction to Decision Tree</a:t>
            </a:r>
            <a:endParaRPr sz="3600" dirty="0"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Decision Tree is used for regression and classification, more often classification.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Can be used for binary classification such as whether an applicant for loan is likely to turn into defaulter or not.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Decision tree algorithm finds the relation between the target column and the independent variables and express it as a tree structure.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It does so by binary splitting data using functions based on comparison operators on the independent columns.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990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89B6-BE12-4EBB-A3C6-C2CF3E12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79B62-5370-40B7-9D8B-C8160F1736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D80F1-861E-481E-9E1F-A8D8260080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9E913A-54C7-485E-959C-215C07864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" y="274637"/>
            <a:ext cx="11768137" cy="63849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D9795B0-DDC0-68DD-AEEA-659956A5E489}"/>
                  </a:ext>
                </a:extLst>
              </p14:cNvPr>
              <p14:cNvContentPartPr/>
              <p14:nvPr/>
            </p14:nvContentPartPr>
            <p14:xfrm>
              <a:off x="10082720" y="2398893"/>
              <a:ext cx="15480" cy="21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D9795B0-DDC0-68DD-AEEA-659956A5E4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75160" y="2391333"/>
                <a:ext cx="302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14BD3787-8200-90E5-8B27-43C01315396B}"/>
              </a:ext>
            </a:extLst>
          </p:cNvPr>
          <p:cNvGrpSpPr/>
          <p:nvPr/>
        </p:nvGrpSpPr>
        <p:grpSpPr>
          <a:xfrm>
            <a:off x="8063480" y="2866533"/>
            <a:ext cx="219240" cy="253080"/>
            <a:chOff x="8063480" y="2866533"/>
            <a:chExt cx="219240" cy="2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0B82D5-2761-DAE2-76CD-C38D7EE6C173}"/>
                    </a:ext>
                  </a:extLst>
                </p14:cNvPr>
                <p14:cNvContentPartPr/>
                <p14:nvPr/>
              </p14:nvContentPartPr>
              <p14:xfrm>
                <a:off x="8154200" y="2892813"/>
                <a:ext cx="20160" cy="163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0B82D5-2761-DAE2-76CD-C38D7EE6C17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46640" y="2885253"/>
                  <a:ext cx="352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CAE07F1-1E94-6EF8-10F5-3CCC9D9B7EF8}"/>
                    </a:ext>
                  </a:extLst>
                </p14:cNvPr>
                <p14:cNvContentPartPr/>
                <p14:nvPr/>
              </p14:nvContentPartPr>
              <p14:xfrm>
                <a:off x="8063480" y="2866533"/>
                <a:ext cx="219240" cy="253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CAE07F1-1E94-6EF8-10F5-3CCC9D9B7E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55920" y="2858973"/>
                  <a:ext cx="234000" cy="26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55998FF-98BD-C1EB-2B51-0D798A0FC86F}"/>
                  </a:ext>
                </a:extLst>
              </p14:cNvPr>
              <p14:cNvContentPartPr/>
              <p14:nvPr/>
            </p14:nvContentPartPr>
            <p14:xfrm>
              <a:off x="6982760" y="4723773"/>
              <a:ext cx="243720" cy="332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55998FF-98BD-C1EB-2B51-0D798A0FC8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75200" y="4716213"/>
                <a:ext cx="258840" cy="34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8FE3A109-8CD2-0B74-A17E-C91D6359A20D}"/>
              </a:ext>
            </a:extLst>
          </p:cNvPr>
          <p:cNvGrpSpPr/>
          <p:nvPr/>
        </p:nvGrpSpPr>
        <p:grpSpPr>
          <a:xfrm>
            <a:off x="9342200" y="2311773"/>
            <a:ext cx="683640" cy="448200"/>
            <a:chOff x="9342200" y="2311773"/>
            <a:chExt cx="683640" cy="44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BCECC57-08A0-52BF-5AFC-0C941CEE9C9A}"/>
                    </a:ext>
                  </a:extLst>
                </p14:cNvPr>
                <p14:cNvContentPartPr/>
                <p14:nvPr/>
              </p14:nvContentPartPr>
              <p14:xfrm>
                <a:off x="9518960" y="2395293"/>
                <a:ext cx="11520" cy="183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BCECC57-08A0-52BF-5AFC-0C941CEE9C9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11400" y="2387733"/>
                  <a:ext cx="266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1043814-7941-D26D-8F98-2801245A7FB9}"/>
                    </a:ext>
                  </a:extLst>
                </p14:cNvPr>
                <p14:cNvContentPartPr/>
                <p14:nvPr/>
              </p14:nvContentPartPr>
              <p14:xfrm>
                <a:off x="9605360" y="2470533"/>
                <a:ext cx="97920" cy="76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1043814-7941-D26D-8F98-2801245A7FB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597800" y="2462973"/>
                  <a:ext cx="1130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6E40D6D-0725-DDD3-5C08-648672358BCD}"/>
                    </a:ext>
                  </a:extLst>
                </p14:cNvPr>
                <p14:cNvContentPartPr/>
                <p14:nvPr/>
              </p14:nvContentPartPr>
              <p14:xfrm>
                <a:off x="9734960" y="2441733"/>
                <a:ext cx="117000" cy="109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6E40D6D-0725-DDD3-5C08-648672358BC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727400" y="2434173"/>
                  <a:ext cx="1321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E725CDB-D04B-D250-A3EE-C46D19C45E58}"/>
                    </a:ext>
                  </a:extLst>
                </p14:cNvPr>
                <p14:cNvContentPartPr/>
                <p14:nvPr/>
              </p14:nvContentPartPr>
              <p14:xfrm>
                <a:off x="9342200" y="2418693"/>
                <a:ext cx="47880" cy="341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E725CDB-D04B-D250-A3EE-C46D19C45E5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34640" y="2411133"/>
                  <a:ext cx="63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77FA174-498E-9197-8F40-E8A87B04E5A9}"/>
                    </a:ext>
                  </a:extLst>
                </p14:cNvPr>
                <p14:cNvContentPartPr/>
                <p14:nvPr/>
              </p14:nvContentPartPr>
              <p14:xfrm>
                <a:off x="9349760" y="2311773"/>
                <a:ext cx="676080" cy="380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77FA174-498E-9197-8F40-E8A87B04E5A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342200" y="2304213"/>
                  <a:ext cx="691200" cy="39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4DBF8DB-0CB4-F81D-E5EB-B867685AA424}"/>
              </a:ext>
            </a:extLst>
          </p:cNvPr>
          <p:cNvGrpSpPr/>
          <p:nvPr/>
        </p:nvGrpSpPr>
        <p:grpSpPr>
          <a:xfrm>
            <a:off x="5826800" y="2997933"/>
            <a:ext cx="423000" cy="331560"/>
            <a:chOff x="5826800" y="2997933"/>
            <a:chExt cx="423000" cy="3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7A43C5D-D883-A941-C40E-6E5F74D5A404}"/>
                    </a:ext>
                  </a:extLst>
                </p14:cNvPr>
                <p14:cNvContentPartPr/>
                <p14:nvPr/>
              </p14:nvContentPartPr>
              <p14:xfrm>
                <a:off x="5826800" y="3120693"/>
                <a:ext cx="68040" cy="14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7A43C5D-D883-A941-C40E-6E5F74D5A40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19240" y="3113133"/>
                  <a:ext cx="831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5FC1E60-7875-E000-6C9D-2F95C1204FC9}"/>
                    </a:ext>
                  </a:extLst>
                </p14:cNvPr>
                <p14:cNvContentPartPr/>
                <p14:nvPr/>
              </p14:nvContentPartPr>
              <p14:xfrm>
                <a:off x="5831120" y="3131493"/>
                <a:ext cx="142560" cy="82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5FC1E60-7875-E000-6C9D-2F95C1204FC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23560" y="3123933"/>
                  <a:ext cx="1576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5BEE8F6-5571-0203-D270-0F38E1BC8BC7}"/>
                    </a:ext>
                  </a:extLst>
                </p14:cNvPr>
                <p14:cNvContentPartPr/>
                <p14:nvPr/>
              </p14:nvContentPartPr>
              <p14:xfrm>
                <a:off x="6032720" y="3110253"/>
                <a:ext cx="166320" cy="103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5BEE8F6-5571-0203-D270-0F38E1BC8BC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25160" y="3102693"/>
                  <a:ext cx="181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F1C8471-2987-F212-F251-BE7EBDC03165}"/>
                    </a:ext>
                  </a:extLst>
                </p14:cNvPr>
                <p14:cNvContentPartPr/>
                <p14:nvPr/>
              </p14:nvContentPartPr>
              <p14:xfrm>
                <a:off x="5889080" y="3041853"/>
                <a:ext cx="83520" cy="287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F1C8471-2987-F212-F251-BE7EBDC0316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81520" y="3034293"/>
                  <a:ext cx="986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0073683-5A38-6744-1F0C-FE8B93786140}"/>
                    </a:ext>
                  </a:extLst>
                </p14:cNvPr>
                <p14:cNvContentPartPr/>
                <p14:nvPr/>
              </p14:nvContentPartPr>
              <p14:xfrm>
                <a:off x="5917160" y="2997933"/>
                <a:ext cx="332640" cy="289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0073683-5A38-6744-1F0C-FE8B9378614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09600" y="2990373"/>
                  <a:ext cx="347760" cy="30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2D941A4-C45E-3607-72E3-92DF61DC4237}"/>
                  </a:ext>
                </a:extLst>
              </p14:cNvPr>
              <p14:cNvContentPartPr/>
              <p14:nvPr/>
            </p14:nvContentPartPr>
            <p14:xfrm>
              <a:off x="4432880" y="4210413"/>
              <a:ext cx="283320" cy="1440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2D941A4-C45E-3607-72E3-92DF61DC423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425320" y="4202853"/>
                <a:ext cx="298440" cy="15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D8BA1381-4B4D-3B64-2A69-84D3ED4F5102}"/>
              </a:ext>
            </a:extLst>
          </p:cNvPr>
          <p:cNvGrpSpPr/>
          <p:nvPr/>
        </p:nvGrpSpPr>
        <p:grpSpPr>
          <a:xfrm>
            <a:off x="5969360" y="4528653"/>
            <a:ext cx="432000" cy="357840"/>
            <a:chOff x="5969360" y="4528653"/>
            <a:chExt cx="432000" cy="35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43C44F2-C9DE-0E54-6631-D2C3D76AE91E}"/>
                    </a:ext>
                  </a:extLst>
                </p14:cNvPr>
                <p14:cNvContentPartPr/>
                <p14:nvPr/>
              </p14:nvContentPartPr>
              <p14:xfrm>
                <a:off x="6035240" y="4572213"/>
                <a:ext cx="135000" cy="201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43C44F2-C9DE-0E54-6631-D2C3D76AE91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027680" y="4564653"/>
                  <a:ext cx="150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F62F1DC-4A5C-702E-5DE2-9A04FE18E4CF}"/>
                    </a:ext>
                  </a:extLst>
                </p14:cNvPr>
                <p14:cNvContentPartPr/>
                <p14:nvPr/>
              </p14:nvContentPartPr>
              <p14:xfrm>
                <a:off x="6179240" y="4643853"/>
                <a:ext cx="69840" cy="41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F62F1DC-4A5C-702E-5DE2-9A04FE18E4C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71680" y="4636293"/>
                  <a:ext cx="84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954AF04-9840-8AEA-17A1-9B4D746BC3AF}"/>
                    </a:ext>
                  </a:extLst>
                </p14:cNvPr>
                <p14:cNvContentPartPr/>
                <p14:nvPr/>
              </p14:nvContentPartPr>
              <p14:xfrm>
                <a:off x="5969360" y="4578333"/>
                <a:ext cx="44280" cy="308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954AF04-9840-8AEA-17A1-9B4D746BC3A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61800" y="4570773"/>
                  <a:ext cx="594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E805167-713E-261A-74A2-3D1D06FE69C8}"/>
                    </a:ext>
                  </a:extLst>
                </p14:cNvPr>
                <p14:cNvContentPartPr/>
                <p14:nvPr/>
              </p14:nvContentPartPr>
              <p14:xfrm>
                <a:off x="5971880" y="4528653"/>
                <a:ext cx="429480" cy="308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E805167-713E-261A-74A2-3D1D06FE69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964320" y="4521093"/>
                  <a:ext cx="444600" cy="32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41ED704-2078-E6D8-018C-B3E44FDE96D6}"/>
              </a:ext>
            </a:extLst>
          </p:cNvPr>
          <p:cNvGrpSpPr/>
          <p:nvPr/>
        </p:nvGrpSpPr>
        <p:grpSpPr>
          <a:xfrm>
            <a:off x="4239200" y="4064973"/>
            <a:ext cx="691920" cy="386640"/>
            <a:chOff x="4239200" y="4064973"/>
            <a:chExt cx="691920" cy="38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4B2F4D9-828F-DDD2-6FE7-07D597295280}"/>
                    </a:ext>
                  </a:extLst>
                </p14:cNvPr>
                <p14:cNvContentPartPr/>
                <p14:nvPr/>
              </p14:nvContentPartPr>
              <p14:xfrm>
                <a:off x="4239200" y="4176573"/>
                <a:ext cx="133560" cy="263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4B2F4D9-828F-DDD2-6FE7-07D59729528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231640" y="4169013"/>
                  <a:ext cx="1486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1E9353-9C4C-D364-CC70-A472326C7CA1}"/>
                    </a:ext>
                  </a:extLst>
                </p14:cNvPr>
                <p14:cNvContentPartPr/>
                <p14:nvPr/>
              </p14:nvContentPartPr>
              <p14:xfrm>
                <a:off x="4239560" y="4064973"/>
                <a:ext cx="691560" cy="386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1E9353-9C4C-D364-CC70-A472326C7CA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32000" y="4057773"/>
                  <a:ext cx="706680" cy="40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414E4DF-C9A9-169B-704B-FD2B0E04A08A}"/>
                  </a:ext>
                </a:extLst>
              </p14:cNvPr>
              <p14:cNvContentPartPr/>
              <p14:nvPr/>
            </p14:nvContentPartPr>
            <p14:xfrm>
              <a:off x="6638240" y="4692813"/>
              <a:ext cx="151920" cy="2282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414E4DF-C9A9-169B-704B-FD2B0E04A08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630680" y="4685253"/>
                <a:ext cx="1670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2CEFB69-F69A-5FFA-57CD-034E327A5025}"/>
                  </a:ext>
                </a:extLst>
              </p14:cNvPr>
              <p14:cNvContentPartPr/>
              <p14:nvPr/>
            </p14:nvContentPartPr>
            <p14:xfrm>
              <a:off x="5480480" y="4732053"/>
              <a:ext cx="107280" cy="500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2CEFB69-F69A-5FFA-57CD-034E327A502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472920" y="4724493"/>
                <a:ext cx="122400" cy="6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D1B5740A-8F50-156E-D788-18520B26300E}"/>
              </a:ext>
            </a:extLst>
          </p:cNvPr>
          <p:cNvGrpSpPr/>
          <p:nvPr/>
        </p:nvGrpSpPr>
        <p:grpSpPr>
          <a:xfrm>
            <a:off x="4911680" y="6029853"/>
            <a:ext cx="1102680" cy="375480"/>
            <a:chOff x="4911680" y="6029853"/>
            <a:chExt cx="1102680" cy="37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80DB9B1-25DB-8424-1A9B-2C163C414E82}"/>
                    </a:ext>
                  </a:extLst>
                </p14:cNvPr>
                <p14:cNvContentPartPr/>
                <p14:nvPr/>
              </p14:nvContentPartPr>
              <p14:xfrm>
                <a:off x="5062880" y="6029853"/>
                <a:ext cx="1116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80DB9B1-25DB-8424-1A9B-2C163C414E8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055320" y="6022293"/>
                  <a:ext cx="259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8EF4A76-0B49-B855-BDF0-6575075FC8DD}"/>
                    </a:ext>
                  </a:extLst>
                </p14:cNvPr>
                <p14:cNvContentPartPr/>
                <p14:nvPr/>
              </p14:nvContentPartPr>
              <p14:xfrm>
                <a:off x="4939760" y="6145413"/>
                <a:ext cx="23400" cy="223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8EF4A76-0B49-B855-BDF0-6575075FC8D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932200" y="6137853"/>
                  <a:ext cx="381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B5E25BE-7993-4F17-2EE7-7E981ED0728D}"/>
                    </a:ext>
                  </a:extLst>
                </p14:cNvPr>
                <p14:cNvContentPartPr/>
                <p14:nvPr/>
              </p14:nvContentPartPr>
              <p14:xfrm>
                <a:off x="4911680" y="6076653"/>
                <a:ext cx="706320" cy="328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B5E25BE-7993-4F17-2EE7-7E981ED0728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904120" y="6069093"/>
                  <a:ext cx="7210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B39D67F-38CF-92AC-D2B1-8AEE063B6E03}"/>
                    </a:ext>
                  </a:extLst>
                </p14:cNvPr>
                <p14:cNvContentPartPr/>
                <p14:nvPr/>
              </p14:nvContentPartPr>
              <p14:xfrm>
                <a:off x="5700080" y="6148653"/>
                <a:ext cx="101160" cy="1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B39D67F-38CF-92AC-D2B1-8AEE063B6E0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692520" y="6141093"/>
                  <a:ext cx="1162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1A319D6-42B9-E22F-53A5-4152500088D6}"/>
                    </a:ext>
                  </a:extLst>
                </p14:cNvPr>
                <p14:cNvContentPartPr/>
                <p14:nvPr/>
              </p14:nvContentPartPr>
              <p14:xfrm>
                <a:off x="5819240" y="6143253"/>
                <a:ext cx="93240" cy="104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1A319D6-42B9-E22F-53A5-4152500088D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811680" y="6135693"/>
                  <a:ext cx="108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2DD4DBD-94FA-B0CC-1583-7D156590B316}"/>
                    </a:ext>
                  </a:extLst>
                </p14:cNvPr>
                <p14:cNvContentPartPr/>
                <p14:nvPr/>
              </p14:nvContentPartPr>
              <p14:xfrm>
                <a:off x="5944520" y="6178533"/>
                <a:ext cx="69840" cy="41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2DD4DBD-94FA-B0CC-1583-7D156590B31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936960" y="6170973"/>
                  <a:ext cx="849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A3367CB-4416-6DC1-FDC1-C7D68AB66423}"/>
                    </a:ext>
                  </a:extLst>
                </p14:cNvPr>
                <p14:cNvContentPartPr/>
                <p14:nvPr/>
              </p14:nvContentPartPr>
              <p14:xfrm>
                <a:off x="5678120" y="6274653"/>
                <a:ext cx="54720" cy="17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A3367CB-4416-6DC1-FDC1-C7D68AB6642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70560" y="6267093"/>
                  <a:ext cx="698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A859950-133F-EFB9-DC5C-0DEB32A72372}"/>
                    </a:ext>
                  </a:extLst>
                </p14:cNvPr>
                <p14:cNvContentPartPr/>
                <p14:nvPr/>
              </p14:nvContentPartPr>
              <p14:xfrm>
                <a:off x="5359160" y="6206613"/>
                <a:ext cx="56160" cy="81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A859950-133F-EFB9-DC5C-0DEB32A7237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51600" y="6199053"/>
                  <a:ext cx="70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8EA6AD3-691B-5961-3DA5-B13E37FD7754}"/>
                    </a:ext>
                  </a:extLst>
                </p14:cNvPr>
                <p14:cNvContentPartPr/>
                <p14:nvPr/>
              </p14:nvContentPartPr>
              <p14:xfrm>
                <a:off x="5272760" y="6099333"/>
                <a:ext cx="200160" cy="264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8EA6AD3-691B-5961-3DA5-B13E37FD775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265200" y="6091773"/>
                  <a:ext cx="215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8A567B3-24B4-FFFC-5762-AA7DB575965D}"/>
                    </a:ext>
                  </a:extLst>
                </p14:cNvPr>
                <p14:cNvContentPartPr/>
                <p14:nvPr/>
              </p14:nvContentPartPr>
              <p14:xfrm>
                <a:off x="5081960" y="6334413"/>
                <a:ext cx="168480" cy="54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8A567B3-24B4-FFFC-5762-AA7DB575965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074400" y="6326853"/>
                  <a:ext cx="18360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A4EE9D-5C57-B01E-2DD3-BDD1AA1FA583}"/>
              </a:ext>
            </a:extLst>
          </p:cNvPr>
          <p:cNvGrpSpPr/>
          <p:nvPr/>
        </p:nvGrpSpPr>
        <p:grpSpPr>
          <a:xfrm>
            <a:off x="4751840" y="3103053"/>
            <a:ext cx="199080" cy="232920"/>
            <a:chOff x="4751840" y="3103053"/>
            <a:chExt cx="19908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2FA9931-CA30-F706-0291-22D819960DB8}"/>
                    </a:ext>
                  </a:extLst>
                </p14:cNvPr>
                <p14:cNvContentPartPr/>
                <p14:nvPr/>
              </p14:nvContentPartPr>
              <p14:xfrm>
                <a:off x="4815200" y="3170733"/>
                <a:ext cx="60840" cy="39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2FA9931-CA30-F706-0291-22D819960DB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807640" y="3163173"/>
                  <a:ext cx="75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D1A5033-0308-7E44-6256-24F2319BAAED}"/>
                    </a:ext>
                  </a:extLst>
                </p14:cNvPr>
                <p14:cNvContentPartPr/>
                <p14:nvPr/>
              </p14:nvContentPartPr>
              <p14:xfrm>
                <a:off x="4847240" y="3216093"/>
                <a:ext cx="102240" cy="26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D1A5033-0308-7E44-6256-24F2319BAAE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839680" y="3208533"/>
                  <a:ext cx="117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2F9BC74-1F63-7770-4DDC-5D180D580436}"/>
                    </a:ext>
                  </a:extLst>
                </p14:cNvPr>
                <p14:cNvContentPartPr/>
                <p14:nvPr/>
              </p14:nvContentPartPr>
              <p14:xfrm>
                <a:off x="4751840" y="3103053"/>
                <a:ext cx="199080" cy="232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2F9BC74-1F63-7770-4DDC-5D180D58043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744280" y="3095493"/>
                  <a:ext cx="21420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0070185-148D-7268-6B4F-5399E53B65D8}"/>
              </a:ext>
            </a:extLst>
          </p:cNvPr>
          <p:cNvGrpSpPr/>
          <p:nvPr/>
        </p:nvGrpSpPr>
        <p:grpSpPr>
          <a:xfrm>
            <a:off x="9801920" y="403413"/>
            <a:ext cx="449280" cy="588960"/>
            <a:chOff x="9801920" y="403413"/>
            <a:chExt cx="449280" cy="58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6571BF9-97B8-9C60-52B4-6798CB809980}"/>
                    </a:ext>
                  </a:extLst>
                </p14:cNvPr>
                <p14:cNvContentPartPr/>
                <p14:nvPr/>
              </p14:nvContentPartPr>
              <p14:xfrm>
                <a:off x="9949520" y="503853"/>
                <a:ext cx="149760" cy="348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6571BF9-97B8-9C60-52B4-6798CB80998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941960" y="496293"/>
                  <a:ext cx="1648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43DDD46-E3F8-B71C-D35E-EE1727B072A0}"/>
                    </a:ext>
                  </a:extLst>
                </p14:cNvPr>
                <p14:cNvContentPartPr/>
                <p14:nvPr/>
              </p14:nvContentPartPr>
              <p14:xfrm>
                <a:off x="9909560" y="487293"/>
                <a:ext cx="174600" cy="210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43DDD46-E3F8-B71C-D35E-EE1727B072A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902000" y="479733"/>
                  <a:ext cx="1897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422189A-9656-324E-5F5B-826DEA17495B}"/>
                    </a:ext>
                  </a:extLst>
                </p14:cNvPr>
                <p14:cNvContentPartPr/>
                <p14:nvPr/>
              </p14:nvContentPartPr>
              <p14:xfrm>
                <a:off x="9801920" y="403413"/>
                <a:ext cx="449280" cy="588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422189A-9656-324E-5F5B-826DEA17495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794360" y="395853"/>
                  <a:ext cx="464400" cy="60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72885BD-EEB5-98D0-C089-AD71A1DA97C3}"/>
              </a:ext>
            </a:extLst>
          </p:cNvPr>
          <p:cNvGrpSpPr/>
          <p:nvPr/>
        </p:nvGrpSpPr>
        <p:grpSpPr>
          <a:xfrm>
            <a:off x="6952160" y="-275187"/>
            <a:ext cx="2408040" cy="371160"/>
            <a:chOff x="6952160" y="-275187"/>
            <a:chExt cx="240804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8138DF3-83AA-2EBC-3087-C5187D23F55F}"/>
                    </a:ext>
                  </a:extLst>
                </p14:cNvPr>
                <p14:cNvContentPartPr/>
                <p14:nvPr/>
              </p14:nvContentPartPr>
              <p14:xfrm>
                <a:off x="6952160" y="-275187"/>
                <a:ext cx="163080" cy="281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8138DF3-83AA-2EBC-3087-C5187D23F55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944600" y="-282747"/>
                  <a:ext cx="1782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2731619-6D33-7A24-684C-BD462255E25F}"/>
                    </a:ext>
                  </a:extLst>
                </p14:cNvPr>
                <p14:cNvContentPartPr/>
                <p14:nvPr/>
              </p14:nvContentPartPr>
              <p14:xfrm>
                <a:off x="7244840" y="-183387"/>
                <a:ext cx="103320" cy="34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2731619-6D33-7A24-684C-BD462255E25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37280" y="-190947"/>
                  <a:ext cx="1184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C0C3B55-3C1D-1291-B951-233F0D18773D}"/>
                    </a:ext>
                  </a:extLst>
                </p14:cNvPr>
                <p14:cNvContentPartPr/>
                <p14:nvPr/>
              </p14:nvContentPartPr>
              <p14:xfrm>
                <a:off x="7283720" y="-111387"/>
                <a:ext cx="155880" cy="25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C0C3B55-3C1D-1291-B951-233F0D18773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276160" y="-118947"/>
                  <a:ext cx="171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7D1E635-9F40-0CCA-F01A-508CCABBFB99}"/>
                    </a:ext>
                  </a:extLst>
                </p14:cNvPr>
                <p14:cNvContentPartPr/>
                <p14:nvPr/>
              </p14:nvContentPartPr>
              <p14:xfrm>
                <a:off x="7598360" y="-216867"/>
                <a:ext cx="17640" cy="312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7D1E635-9F40-0CCA-F01A-508CCABBFB9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590800" y="-224427"/>
                  <a:ext cx="327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687C69-F852-A4CF-2BE1-EF8A9F2EE794}"/>
                    </a:ext>
                  </a:extLst>
                </p14:cNvPr>
                <p14:cNvContentPartPr/>
                <p14:nvPr/>
              </p14:nvContentPartPr>
              <p14:xfrm>
                <a:off x="7584320" y="-256827"/>
                <a:ext cx="130680" cy="219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687C69-F852-A4CF-2BE1-EF8A9F2EE79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576760" y="-264387"/>
                  <a:ext cx="145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3F94CD2-73F4-166D-14FE-31F6C832EC73}"/>
                    </a:ext>
                  </a:extLst>
                </p14:cNvPr>
                <p14:cNvContentPartPr/>
                <p14:nvPr/>
              </p14:nvContentPartPr>
              <p14:xfrm>
                <a:off x="7754240" y="-120027"/>
                <a:ext cx="74520" cy="66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3F94CD2-73F4-166D-14FE-31F6C832EC7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746680" y="-127587"/>
                  <a:ext cx="892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2B2DEF4-3303-CE00-DD27-AF7FC4A660F0}"/>
                    </a:ext>
                  </a:extLst>
                </p14:cNvPr>
                <p14:cNvContentPartPr/>
                <p14:nvPr/>
              </p14:nvContentPartPr>
              <p14:xfrm>
                <a:off x="7974200" y="-135867"/>
                <a:ext cx="99360" cy="8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2B2DEF4-3303-CE00-DD27-AF7FC4A660F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966640" y="-143427"/>
                  <a:ext cx="1144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A0A52AC-0F5D-F14B-C34F-99B2A9165350}"/>
                    </a:ext>
                  </a:extLst>
                </p14:cNvPr>
                <p14:cNvContentPartPr/>
                <p14:nvPr/>
              </p14:nvContentPartPr>
              <p14:xfrm>
                <a:off x="7995080" y="-190227"/>
                <a:ext cx="24120" cy="165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A0A52AC-0F5D-F14B-C34F-99B2A916535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987880" y="-197787"/>
                  <a:ext cx="392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4CE9F4A-371E-51D9-5C34-A64E7AC2E5A7}"/>
                    </a:ext>
                  </a:extLst>
                </p14:cNvPr>
                <p14:cNvContentPartPr/>
                <p14:nvPr/>
              </p14:nvContentPartPr>
              <p14:xfrm>
                <a:off x="8159600" y="-223347"/>
                <a:ext cx="115560" cy="262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4CE9F4A-371E-51D9-5C34-A64E7AC2E5A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152040" y="-230907"/>
                  <a:ext cx="1306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16ADBC1-1B36-13C9-0860-294F6C83689F}"/>
                    </a:ext>
                  </a:extLst>
                </p14:cNvPr>
                <p14:cNvContentPartPr/>
                <p14:nvPr/>
              </p14:nvContentPartPr>
              <p14:xfrm>
                <a:off x="8366240" y="-100947"/>
                <a:ext cx="23400" cy="74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16ADBC1-1B36-13C9-0860-294F6C83689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358680" y="-108507"/>
                  <a:ext cx="38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AC5EA00-3B1C-E9D4-ACCE-28A7BC7DD75F}"/>
                    </a:ext>
                  </a:extLst>
                </p14:cNvPr>
                <p14:cNvContentPartPr/>
                <p14:nvPr/>
              </p14:nvContentPartPr>
              <p14:xfrm>
                <a:off x="8444000" y="-155307"/>
                <a:ext cx="114840" cy="72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AC5EA00-3B1C-E9D4-ACCE-28A7BC7DD75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436440" y="-162867"/>
                  <a:ext cx="1296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CD4DCD5-ACAB-7FF1-DB11-C70576B1E067}"/>
                    </a:ext>
                  </a:extLst>
                </p14:cNvPr>
                <p14:cNvContentPartPr/>
                <p14:nvPr/>
              </p14:nvContentPartPr>
              <p14:xfrm>
                <a:off x="8401520" y="-176187"/>
                <a:ext cx="155880" cy="147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CD4DCD5-ACAB-7FF1-DB11-C70576B1E06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393960" y="-183747"/>
                  <a:ext cx="1710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44AD0D9-B5E8-ED24-1813-14750A40F4DB}"/>
                    </a:ext>
                  </a:extLst>
                </p14:cNvPr>
                <p14:cNvContentPartPr/>
                <p14:nvPr/>
              </p14:nvContentPartPr>
              <p14:xfrm>
                <a:off x="8400800" y="-161067"/>
                <a:ext cx="88920" cy="100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44AD0D9-B5E8-ED24-1813-14750A40F4D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393240" y="-168627"/>
                  <a:ext cx="1040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3EFEAB4-70F5-07EA-0EF2-43AAFB0210DB}"/>
                    </a:ext>
                  </a:extLst>
                </p14:cNvPr>
                <p14:cNvContentPartPr/>
                <p14:nvPr/>
              </p14:nvContentPartPr>
              <p14:xfrm>
                <a:off x="8571800" y="-142347"/>
                <a:ext cx="47520" cy="53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3EFEAB4-70F5-07EA-0EF2-43AAFB0210D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564240" y="-149907"/>
                  <a:ext cx="626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DBA7E87-0C85-0B0D-4A71-9D74F9A8DF13}"/>
                    </a:ext>
                  </a:extLst>
                </p14:cNvPr>
                <p14:cNvContentPartPr/>
                <p14:nvPr/>
              </p14:nvContentPartPr>
              <p14:xfrm>
                <a:off x="8654960" y="-111387"/>
                <a:ext cx="165600" cy="27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DBA7E87-0C85-0B0D-4A71-9D74F9A8DF1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647400" y="-118947"/>
                  <a:ext cx="180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F7F8E4E-05EB-054A-F587-F39F9F8EB09B}"/>
                    </a:ext>
                  </a:extLst>
                </p14:cNvPr>
                <p14:cNvContentPartPr/>
                <p14:nvPr/>
              </p14:nvContentPartPr>
              <p14:xfrm>
                <a:off x="8940080" y="-169347"/>
                <a:ext cx="259560" cy="29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F7F8E4E-05EB-054A-F587-F39F9F8EB09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932520" y="-176907"/>
                  <a:ext cx="2746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A76FEE7-963F-023A-2819-DB78ED39200C}"/>
                    </a:ext>
                  </a:extLst>
                </p14:cNvPr>
                <p14:cNvContentPartPr/>
                <p14:nvPr/>
              </p14:nvContentPartPr>
              <p14:xfrm>
                <a:off x="9238160" y="-177627"/>
                <a:ext cx="122040" cy="2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A76FEE7-963F-023A-2819-DB78ED39200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230600" y="-185187"/>
                  <a:ext cx="136800" cy="1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27BF24D-1535-1D61-E093-551D970A2F8C}"/>
              </a:ext>
            </a:extLst>
          </p:cNvPr>
          <p:cNvGrpSpPr/>
          <p:nvPr/>
        </p:nvGrpSpPr>
        <p:grpSpPr>
          <a:xfrm>
            <a:off x="9722360" y="-342147"/>
            <a:ext cx="223560" cy="264240"/>
            <a:chOff x="9722360" y="-342147"/>
            <a:chExt cx="223560" cy="26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D8A6F71-AD56-F64C-E8D5-6198370C3F65}"/>
                    </a:ext>
                  </a:extLst>
                </p14:cNvPr>
                <p14:cNvContentPartPr/>
                <p14:nvPr/>
              </p14:nvContentPartPr>
              <p14:xfrm>
                <a:off x="9833240" y="-302907"/>
                <a:ext cx="43560" cy="152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D8A6F71-AD56-F64C-E8D5-6198370C3F6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825680" y="-310467"/>
                  <a:ext cx="58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1F189B0-0F99-CE72-53AA-E5BF15421A2E}"/>
                    </a:ext>
                  </a:extLst>
                </p14:cNvPr>
                <p14:cNvContentPartPr/>
                <p14:nvPr/>
              </p14:nvContentPartPr>
              <p14:xfrm>
                <a:off x="9722360" y="-342147"/>
                <a:ext cx="223560" cy="264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1F189B0-0F99-CE72-53AA-E5BF15421A2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714800" y="-349707"/>
                  <a:ext cx="23832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C0781A3-A9E1-FDBF-5714-B1437AFED112}"/>
              </a:ext>
            </a:extLst>
          </p:cNvPr>
          <p:cNvGrpSpPr/>
          <p:nvPr/>
        </p:nvGrpSpPr>
        <p:grpSpPr>
          <a:xfrm>
            <a:off x="5125880" y="592773"/>
            <a:ext cx="831600" cy="201240"/>
            <a:chOff x="5125880" y="592773"/>
            <a:chExt cx="831600" cy="20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3EEC19D-2840-B364-572B-8C94F6B859A6}"/>
                    </a:ext>
                  </a:extLst>
                </p14:cNvPr>
                <p14:cNvContentPartPr/>
                <p14:nvPr/>
              </p14:nvContentPartPr>
              <p14:xfrm>
                <a:off x="5125880" y="669453"/>
                <a:ext cx="209160" cy="51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3EEC19D-2840-B364-572B-8C94F6B859A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118320" y="661893"/>
                  <a:ext cx="224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E2A0424-241A-48E9-EC8A-2392A3B16B91}"/>
                    </a:ext>
                  </a:extLst>
                </p14:cNvPr>
                <p14:cNvContentPartPr/>
                <p14:nvPr/>
              </p14:nvContentPartPr>
              <p14:xfrm>
                <a:off x="5385080" y="608613"/>
                <a:ext cx="52200" cy="176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E2A0424-241A-48E9-EC8A-2392A3B16B9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377520" y="601053"/>
                  <a:ext cx="67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2C0B157-F70A-6B5B-F7AB-DAA5E6F41F89}"/>
                    </a:ext>
                  </a:extLst>
                </p14:cNvPr>
                <p14:cNvContentPartPr/>
                <p14:nvPr/>
              </p14:nvContentPartPr>
              <p14:xfrm>
                <a:off x="5415320" y="592773"/>
                <a:ext cx="117360" cy="156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2C0B157-F70A-6B5B-F7AB-DAA5E6F41F8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407760" y="585213"/>
                  <a:ext cx="132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DDBE8E1-3FFB-FE74-C0F9-0518921687FF}"/>
                    </a:ext>
                  </a:extLst>
                </p14:cNvPr>
                <p14:cNvContentPartPr/>
                <p14:nvPr/>
              </p14:nvContentPartPr>
              <p14:xfrm>
                <a:off x="5573360" y="600693"/>
                <a:ext cx="122760" cy="119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DDBE8E1-3FFB-FE74-C0F9-0518921687F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565800" y="593133"/>
                  <a:ext cx="137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DE130F7-8E81-F880-E159-5D2659B14BDB}"/>
                    </a:ext>
                  </a:extLst>
                </p14:cNvPr>
                <p14:cNvContentPartPr/>
                <p14:nvPr/>
              </p14:nvContentPartPr>
              <p14:xfrm>
                <a:off x="5814560" y="608253"/>
                <a:ext cx="142920" cy="185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DE130F7-8E81-F880-E159-5D2659B14BD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807000" y="600693"/>
                  <a:ext cx="15804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973A402-866E-BB82-9517-CE1EA68A17C8}"/>
              </a:ext>
            </a:extLst>
          </p:cNvPr>
          <p:cNvGrpSpPr/>
          <p:nvPr/>
        </p:nvGrpSpPr>
        <p:grpSpPr>
          <a:xfrm>
            <a:off x="6230000" y="582333"/>
            <a:ext cx="932400" cy="270720"/>
            <a:chOff x="6230000" y="582333"/>
            <a:chExt cx="932400" cy="2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4C3642C-F817-02B6-D5CB-2DB54BCCB459}"/>
                    </a:ext>
                  </a:extLst>
                </p14:cNvPr>
                <p14:cNvContentPartPr/>
                <p14:nvPr/>
              </p14:nvContentPartPr>
              <p14:xfrm>
                <a:off x="6230000" y="658293"/>
                <a:ext cx="99000" cy="12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4C3642C-F817-02B6-D5CB-2DB54BCCB45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222440" y="650733"/>
                  <a:ext cx="1137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F6AFDF3-9E8D-70A6-1EEA-F3A307CCE887}"/>
                    </a:ext>
                  </a:extLst>
                </p14:cNvPr>
                <p14:cNvContentPartPr/>
                <p14:nvPr/>
              </p14:nvContentPartPr>
              <p14:xfrm>
                <a:off x="6380120" y="582333"/>
                <a:ext cx="100080" cy="270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F6AFDF3-9E8D-70A6-1EEA-F3A307CCE88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372560" y="574773"/>
                  <a:ext cx="1152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29E02D5-DA94-D733-7CFD-DF24149383CB}"/>
                    </a:ext>
                  </a:extLst>
                </p14:cNvPr>
                <p14:cNvContentPartPr/>
                <p14:nvPr/>
              </p14:nvContentPartPr>
              <p14:xfrm>
                <a:off x="6538160" y="639573"/>
                <a:ext cx="97920" cy="113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29E02D5-DA94-D733-7CFD-DF24149383C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530600" y="632013"/>
                  <a:ext cx="1130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29A10A2-4BAD-BDCB-184E-B924F1F121D9}"/>
                    </a:ext>
                  </a:extLst>
                </p14:cNvPr>
                <p14:cNvContentPartPr/>
                <p14:nvPr/>
              </p14:nvContentPartPr>
              <p14:xfrm>
                <a:off x="6700880" y="659373"/>
                <a:ext cx="257400" cy="89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29A10A2-4BAD-BDCB-184E-B924F1F121D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693320" y="651813"/>
                  <a:ext cx="2725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8332DEE-E246-CE68-0699-A879188C1F3B}"/>
                    </a:ext>
                  </a:extLst>
                </p14:cNvPr>
                <p14:cNvContentPartPr/>
                <p14:nvPr/>
              </p14:nvContentPartPr>
              <p14:xfrm>
                <a:off x="6969800" y="700773"/>
                <a:ext cx="192600" cy="34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8332DEE-E246-CE68-0699-A879188C1F3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62240" y="693213"/>
                  <a:ext cx="20736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F088560-A064-8A2F-5413-49B9D6D8B0AF}"/>
              </a:ext>
            </a:extLst>
          </p:cNvPr>
          <p:cNvGrpSpPr/>
          <p:nvPr/>
        </p:nvGrpSpPr>
        <p:grpSpPr>
          <a:xfrm>
            <a:off x="8972840" y="2852133"/>
            <a:ext cx="2223720" cy="552240"/>
            <a:chOff x="8972840" y="2852133"/>
            <a:chExt cx="2223720" cy="55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352EE51-534E-D82F-9612-6A0F8FAB4890}"/>
                    </a:ext>
                  </a:extLst>
                </p14:cNvPr>
                <p14:cNvContentPartPr/>
                <p14:nvPr/>
              </p14:nvContentPartPr>
              <p14:xfrm>
                <a:off x="8998040" y="2900733"/>
                <a:ext cx="143280" cy="445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352EE51-534E-D82F-9612-6A0F8FAB489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990480" y="2893173"/>
                  <a:ext cx="1584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F182EAF-F272-9D25-E568-4C3CEF852347}"/>
                    </a:ext>
                  </a:extLst>
                </p14:cNvPr>
                <p14:cNvContentPartPr/>
                <p14:nvPr/>
              </p14:nvContentPartPr>
              <p14:xfrm>
                <a:off x="8972840" y="3005493"/>
                <a:ext cx="506880" cy="167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F182EAF-F272-9D25-E568-4C3CEF85234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965280" y="2997933"/>
                  <a:ext cx="522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E878535-CB71-5A97-9E1A-CB6C281B7809}"/>
                    </a:ext>
                  </a:extLst>
                </p14:cNvPr>
                <p14:cNvContentPartPr/>
                <p14:nvPr/>
              </p14:nvContentPartPr>
              <p14:xfrm>
                <a:off x="9423560" y="3047253"/>
                <a:ext cx="218520" cy="103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E878535-CB71-5A97-9E1A-CB6C281B780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416000" y="3039693"/>
                  <a:ext cx="233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D05DB63-F092-F8E9-3585-56CF0DE8CD77}"/>
                    </a:ext>
                  </a:extLst>
                </p14:cNvPr>
                <p14:cNvContentPartPr/>
                <p14:nvPr/>
              </p14:nvContentPartPr>
              <p14:xfrm>
                <a:off x="9640280" y="3033213"/>
                <a:ext cx="164520" cy="93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D05DB63-F092-F8E9-3585-56CF0DE8CD7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632720" y="3025653"/>
                  <a:ext cx="1796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E160D16-C9DF-3BFF-C08F-EF5CDCEAC65F}"/>
                    </a:ext>
                  </a:extLst>
                </p14:cNvPr>
                <p14:cNvContentPartPr/>
                <p14:nvPr/>
              </p14:nvContentPartPr>
              <p14:xfrm>
                <a:off x="9387920" y="3265413"/>
                <a:ext cx="432360" cy="138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E160D16-C9DF-3BFF-C08F-EF5CDCEAC65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380360" y="3258213"/>
                  <a:ext cx="447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86C9738-CB1F-57CD-8F05-74F84F0A76A9}"/>
                    </a:ext>
                  </a:extLst>
                </p14:cNvPr>
                <p14:cNvContentPartPr/>
                <p14:nvPr/>
              </p14:nvContentPartPr>
              <p14:xfrm>
                <a:off x="9971840" y="2925573"/>
                <a:ext cx="68400" cy="214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86C9738-CB1F-57CD-8F05-74F84F0A76A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964280" y="2918373"/>
                  <a:ext cx="831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779F6A4-25A9-9F10-C27D-229F6973C216}"/>
                    </a:ext>
                  </a:extLst>
                </p14:cNvPr>
                <p14:cNvContentPartPr/>
                <p14:nvPr/>
              </p14:nvContentPartPr>
              <p14:xfrm>
                <a:off x="9982640" y="2961213"/>
                <a:ext cx="415800" cy="209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779F6A4-25A9-9F10-C27D-229F6973C21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975080" y="2953653"/>
                  <a:ext cx="4309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804AD1C-D6E4-0377-A149-2F3145E707CB}"/>
                    </a:ext>
                  </a:extLst>
                </p14:cNvPr>
                <p14:cNvContentPartPr/>
                <p14:nvPr/>
              </p14:nvContentPartPr>
              <p14:xfrm>
                <a:off x="10417520" y="2982453"/>
                <a:ext cx="67680" cy="658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804AD1C-D6E4-0377-A149-2F3145E707C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409960" y="2974893"/>
                  <a:ext cx="82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6DBF2DB-8E6B-A68E-C869-7CED71D3BF6F}"/>
                    </a:ext>
                  </a:extLst>
                </p14:cNvPr>
                <p14:cNvContentPartPr/>
                <p14:nvPr/>
              </p14:nvContentPartPr>
              <p14:xfrm>
                <a:off x="10473680" y="2883453"/>
                <a:ext cx="154440" cy="1663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6DBF2DB-8E6B-A68E-C869-7CED71D3BF6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466120" y="2875893"/>
                  <a:ext cx="1695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E857B46-F4E8-4030-F860-0D8603E30E86}"/>
                    </a:ext>
                  </a:extLst>
                </p14:cNvPr>
                <p14:cNvContentPartPr/>
                <p14:nvPr/>
              </p14:nvContentPartPr>
              <p14:xfrm>
                <a:off x="10601840" y="2897133"/>
                <a:ext cx="420120" cy="1051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E857B46-F4E8-4030-F860-0D8603E30E8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594280" y="2889933"/>
                  <a:ext cx="4348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4C6F66E-44CB-4717-7ABB-2E7CFD94F75A}"/>
                    </a:ext>
                  </a:extLst>
                </p14:cNvPr>
                <p14:cNvContentPartPr/>
                <p14:nvPr/>
              </p14:nvContentPartPr>
              <p14:xfrm>
                <a:off x="11063360" y="2852133"/>
                <a:ext cx="133200" cy="972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4C6F66E-44CB-4717-7ABB-2E7CFD94F75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055800" y="2844933"/>
                  <a:ext cx="1483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426FEDE-8522-2B96-3171-08B502FC8DD1}"/>
                    </a:ext>
                  </a:extLst>
                </p14:cNvPr>
                <p14:cNvContentPartPr/>
                <p14:nvPr/>
              </p14:nvContentPartPr>
              <p14:xfrm>
                <a:off x="10934840" y="3113493"/>
                <a:ext cx="121680" cy="514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426FEDE-8522-2B96-3171-08B502FC8DD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927280" y="3105933"/>
                  <a:ext cx="1368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AEEC66C-AE60-D82F-C9F7-4286D3A0A279}"/>
                    </a:ext>
                  </a:extLst>
                </p14:cNvPr>
                <p14:cNvContentPartPr/>
                <p14:nvPr/>
              </p14:nvContentPartPr>
              <p14:xfrm>
                <a:off x="10989920" y="3158853"/>
                <a:ext cx="47520" cy="14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AEEC66C-AE60-D82F-C9F7-4286D3A0A27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982360" y="3151293"/>
                  <a:ext cx="62640" cy="2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2928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Visualising a decision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10" y="1600200"/>
            <a:ext cx="8983980" cy="43576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5CEED0D-7DC2-F348-8D57-4671428757BD}"/>
                  </a:ext>
                </a:extLst>
              </p14:cNvPr>
              <p14:cNvContentPartPr/>
              <p14:nvPr/>
            </p14:nvContentPartPr>
            <p14:xfrm>
              <a:off x="2929520" y="2561253"/>
              <a:ext cx="50040" cy="53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5CEED0D-7DC2-F348-8D57-467142875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1960" y="2553693"/>
                <a:ext cx="651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BCD43C0-8B85-FD31-6195-2DDDA7986876}"/>
                  </a:ext>
                </a:extLst>
              </p14:cNvPr>
              <p14:cNvContentPartPr/>
              <p14:nvPr/>
            </p14:nvContentPartPr>
            <p14:xfrm>
              <a:off x="3229040" y="5368893"/>
              <a:ext cx="14040" cy="13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BCD43C0-8B85-FD31-6195-2DDDA79868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21480" y="5361333"/>
                <a:ext cx="291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62EE694-FBE1-55CE-EB80-F603AC4A39EC}"/>
                  </a:ext>
                </a:extLst>
              </p14:cNvPr>
              <p14:cNvContentPartPr/>
              <p14:nvPr/>
            </p14:nvContentPartPr>
            <p14:xfrm>
              <a:off x="5955320" y="2920533"/>
              <a:ext cx="20520" cy="62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62EE694-FBE1-55CE-EB80-F603AC4A39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47760" y="2912973"/>
                <a:ext cx="352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828CF10-3ADA-1739-F2E4-C3EEFCA84861}"/>
                  </a:ext>
                </a:extLst>
              </p14:cNvPr>
              <p14:cNvContentPartPr/>
              <p14:nvPr/>
            </p14:nvContentPartPr>
            <p14:xfrm>
              <a:off x="6123440" y="5187093"/>
              <a:ext cx="23040" cy="20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828CF10-3ADA-1739-F2E4-C3EEFCA8486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15880" y="5179533"/>
                <a:ext cx="3780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2AE48707-4A4D-DB2A-666F-335815A9EAD5}"/>
              </a:ext>
            </a:extLst>
          </p:cNvPr>
          <p:cNvGrpSpPr/>
          <p:nvPr/>
        </p:nvGrpSpPr>
        <p:grpSpPr>
          <a:xfrm>
            <a:off x="6631400" y="241413"/>
            <a:ext cx="1265040" cy="350640"/>
            <a:chOff x="6631400" y="241413"/>
            <a:chExt cx="1265040" cy="35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6E1E1DA-248B-3A16-FC4F-6D869ED16994}"/>
                    </a:ext>
                  </a:extLst>
                </p14:cNvPr>
                <p14:cNvContentPartPr/>
                <p14:nvPr/>
              </p14:nvContentPartPr>
              <p14:xfrm>
                <a:off x="6631400" y="241413"/>
                <a:ext cx="171720" cy="294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6E1E1DA-248B-3A16-FC4F-6D869ED1699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24200" y="233853"/>
                  <a:ext cx="1868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71F9D95-63F5-5A5E-940B-9B13C3DD08A2}"/>
                    </a:ext>
                  </a:extLst>
                </p14:cNvPr>
                <p14:cNvContentPartPr/>
                <p14:nvPr/>
              </p14:nvContentPartPr>
              <p14:xfrm>
                <a:off x="6857480" y="410253"/>
                <a:ext cx="144000" cy="21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71F9D95-63F5-5A5E-940B-9B13C3DD08A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49920" y="402693"/>
                  <a:ext cx="159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7FF55E7-1165-B2CA-CCB8-1B6B03DDCF66}"/>
                    </a:ext>
                  </a:extLst>
                </p14:cNvPr>
                <p14:cNvContentPartPr/>
                <p14:nvPr/>
              </p14:nvContentPartPr>
              <p14:xfrm>
                <a:off x="7146920" y="283893"/>
                <a:ext cx="172080" cy="248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7FF55E7-1165-B2CA-CCB8-1B6B03DDCF6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39360" y="276333"/>
                  <a:ext cx="1872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678786-53A6-83C4-065B-36F64EB0A796}"/>
                    </a:ext>
                  </a:extLst>
                </p14:cNvPr>
                <p14:cNvContentPartPr/>
                <p14:nvPr/>
              </p14:nvContentPartPr>
              <p14:xfrm>
                <a:off x="7315400" y="385413"/>
                <a:ext cx="77040" cy="100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678786-53A6-83C4-065B-36F64EB0A79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07840" y="377853"/>
                  <a:ext cx="921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6BBD42-3597-7FDE-BD11-BB84A3A2E47F}"/>
                    </a:ext>
                  </a:extLst>
                </p14:cNvPr>
                <p14:cNvContentPartPr/>
                <p14:nvPr/>
              </p14:nvContentPartPr>
              <p14:xfrm>
                <a:off x="7298840" y="267333"/>
                <a:ext cx="392040" cy="324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6BBD42-3597-7FDE-BD11-BB84A3A2E47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291280" y="259773"/>
                  <a:ext cx="4071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B8057DE-1CAB-FA5B-EC6F-A60ED1D0C19D}"/>
                    </a:ext>
                  </a:extLst>
                </p14:cNvPr>
                <p14:cNvContentPartPr/>
                <p14:nvPr/>
              </p14:nvContentPartPr>
              <p14:xfrm>
                <a:off x="7721480" y="481533"/>
                <a:ext cx="174960" cy="27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B8057DE-1CAB-FA5B-EC6F-A60ED1D0C19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13920" y="473973"/>
                  <a:ext cx="19008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F21E4C-EFB8-22EE-BF9F-8B05A347E700}"/>
              </a:ext>
            </a:extLst>
          </p:cNvPr>
          <p:cNvGrpSpPr/>
          <p:nvPr/>
        </p:nvGrpSpPr>
        <p:grpSpPr>
          <a:xfrm>
            <a:off x="8175800" y="223773"/>
            <a:ext cx="1029600" cy="289800"/>
            <a:chOff x="8175800" y="223773"/>
            <a:chExt cx="1029600" cy="28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2E8DB0-E321-6293-FA12-E17C6F134502}"/>
                    </a:ext>
                  </a:extLst>
                </p14:cNvPr>
                <p14:cNvContentPartPr/>
                <p14:nvPr/>
              </p14:nvContentPartPr>
              <p14:xfrm>
                <a:off x="8175800" y="236013"/>
                <a:ext cx="362520" cy="215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2E8DB0-E321-6293-FA12-E17C6F13450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168240" y="228453"/>
                  <a:ext cx="3776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9FB517-600F-FA55-758E-EA86EBECA5CC}"/>
                    </a:ext>
                  </a:extLst>
                </p14:cNvPr>
                <p14:cNvContentPartPr/>
                <p14:nvPr/>
              </p14:nvContentPartPr>
              <p14:xfrm>
                <a:off x="8600600" y="314493"/>
                <a:ext cx="218160" cy="175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9FB517-600F-FA55-758E-EA86EBECA5C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593040" y="306933"/>
                  <a:ext cx="2329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77C66E-BA58-661F-17C2-E43ACA193CB7}"/>
                    </a:ext>
                  </a:extLst>
                </p14:cNvPr>
                <p14:cNvContentPartPr/>
                <p14:nvPr/>
              </p14:nvContentPartPr>
              <p14:xfrm>
                <a:off x="8813720" y="307293"/>
                <a:ext cx="157320" cy="109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77C66E-BA58-661F-17C2-E43ACA193CB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806160" y="299733"/>
                  <a:ext cx="1724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BD92B8D-46CE-9440-F1D1-89350B95FBA6}"/>
                    </a:ext>
                  </a:extLst>
                </p14:cNvPr>
                <p14:cNvContentPartPr/>
                <p14:nvPr/>
              </p14:nvContentPartPr>
              <p14:xfrm>
                <a:off x="8909120" y="223773"/>
                <a:ext cx="39240" cy="87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BD92B8D-46CE-9440-F1D1-89350B95FBA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560" y="216213"/>
                  <a:ext cx="54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9DFF615-0BFD-16D4-E759-852ADCFF5F09}"/>
                    </a:ext>
                  </a:extLst>
                </p14:cNvPr>
                <p14:cNvContentPartPr/>
                <p14:nvPr/>
              </p14:nvContentPartPr>
              <p14:xfrm>
                <a:off x="9002000" y="227013"/>
                <a:ext cx="74880" cy="128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9DFF615-0BFD-16D4-E759-852ADCFF5F0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994440" y="219453"/>
                  <a:ext cx="90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8D85C89-268F-87EA-547E-79C1FCD1406E}"/>
                    </a:ext>
                  </a:extLst>
                </p14:cNvPr>
                <p14:cNvContentPartPr/>
                <p14:nvPr/>
              </p14:nvContentPartPr>
              <p14:xfrm>
                <a:off x="9005600" y="292173"/>
                <a:ext cx="199800" cy="221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8D85C89-268F-87EA-547E-79C1FCD1406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998040" y="284613"/>
                  <a:ext cx="214920" cy="23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C17FF29-A18B-786F-B171-DC25A1483BD9}"/>
                  </a:ext>
                </a:extLst>
              </p14:cNvPr>
              <p14:cNvContentPartPr/>
              <p14:nvPr/>
            </p14:nvContentPartPr>
            <p14:xfrm>
              <a:off x="4085840" y="2776173"/>
              <a:ext cx="87120" cy="175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C17FF29-A18B-786F-B171-DC25A1483BD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078280" y="2768613"/>
                <a:ext cx="1022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F7EDBD2-8AD5-B0F7-E077-022F6E66087B}"/>
                  </a:ext>
                </a:extLst>
              </p14:cNvPr>
              <p14:cNvContentPartPr/>
              <p14:nvPr/>
            </p14:nvContentPartPr>
            <p14:xfrm>
              <a:off x="4367000" y="2925213"/>
              <a:ext cx="135000" cy="136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F7EDBD2-8AD5-B0F7-E077-022F6E66087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359440" y="2917653"/>
                <a:ext cx="15012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0A6D5C8C-4737-E328-7BDA-3682D9B5F898}"/>
              </a:ext>
            </a:extLst>
          </p:cNvPr>
          <p:cNvGrpSpPr/>
          <p:nvPr/>
        </p:nvGrpSpPr>
        <p:grpSpPr>
          <a:xfrm>
            <a:off x="6718160" y="903453"/>
            <a:ext cx="360000" cy="337320"/>
            <a:chOff x="6718160" y="903453"/>
            <a:chExt cx="360000" cy="33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DD8B8D6-ACD0-4B7A-3505-549BF6409232}"/>
                    </a:ext>
                  </a:extLst>
                </p14:cNvPr>
                <p14:cNvContentPartPr/>
                <p14:nvPr/>
              </p14:nvContentPartPr>
              <p14:xfrm>
                <a:off x="6718160" y="903453"/>
                <a:ext cx="132120" cy="337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DD8B8D6-ACD0-4B7A-3505-549BF640923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710600" y="895893"/>
                  <a:ext cx="1468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52D4E10-DE0B-CFB4-EEAF-29287F957EBB}"/>
                    </a:ext>
                  </a:extLst>
                </p14:cNvPr>
                <p14:cNvContentPartPr/>
                <p14:nvPr/>
              </p14:nvContentPartPr>
              <p14:xfrm>
                <a:off x="6878360" y="1076253"/>
                <a:ext cx="199800" cy="114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52D4E10-DE0B-CFB4-EEAF-29287F957EB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870800" y="1068693"/>
                  <a:ext cx="21492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AB0A2A5-B6C0-87CD-79FF-6EEA07B6ACB3}"/>
              </a:ext>
            </a:extLst>
          </p:cNvPr>
          <p:cNvGrpSpPr/>
          <p:nvPr/>
        </p:nvGrpSpPr>
        <p:grpSpPr>
          <a:xfrm>
            <a:off x="7306040" y="996693"/>
            <a:ext cx="701280" cy="397080"/>
            <a:chOff x="7306040" y="996693"/>
            <a:chExt cx="701280" cy="39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2B93653-BC2A-8A37-81FD-D4E3FDE1095C}"/>
                    </a:ext>
                  </a:extLst>
                </p14:cNvPr>
                <p14:cNvContentPartPr/>
                <p14:nvPr/>
              </p14:nvContentPartPr>
              <p14:xfrm>
                <a:off x="7306040" y="996693"/>
                <a:ext cx="278640" cy="397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2B93653-BC2A-8A37-81FD-D4E3FDE1095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298480" y="989133"/>
                  <a:ext cx="29376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98966BB-CC7A-9D80-1D5E-E50BEC68812E}"/>
                    </a:ext>
                  </a:extLst>
                </p14:cNvPr>
                <p14:cNvContentPartPr/>
                <p14:nvPr/>
              </p14:nvContentPartPr>
              <p14:xfrm>
                <a:off x="7365080" y="1136013"/>
                <a:ext cx="208440" cy="162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98966BB-CC7A-9D80-1D5E-E50BEC6881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57520" y="1128453"/>
                  <a:ext cx="2235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5BEE320-E88E-DF2C-6BC4-B5524C3E227A}"/>
                    </a:ext>
                  </a:extLst>
                </p14:cNvPr>
                <p14:cNvContentPartPr/>
                <p14:nvPr/>
              </p14:nvContentPartPr>
              <p14:xfrm>
                <a:off x="7678640" y="1088493"/>
                <a:ext cx="25560" cy="181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5BEE320-E88E-DF2C-6BC4-B5524C3E227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671080" y="1080933"/>
                  <a:ext cx="406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9336127-F2EF-6832-F098-F9029E77A1E1}"/>
                    </a:ext>
                  </a:extLst>
                </p14:cNvPr>
                <p14:cNvContentPartPr/>
                <p14:nvPr/>
              </p14:nvContentPartPr>
              <p14:xfrm>
                <a:off x="7665320" y="1125933"/>
                <a:ext cx="143280" cy="187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9336127-F2EF-6832-F098-F9029E77A1E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657760" y="1118373"/>
                  <a:ext cx="1584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F664DBA-6683-8479-9986-F674F7B167BF}"/>
                    </a:ext>
                  </a:extLst>
                </p14:cNvPr>
                <p14:cNvContentPartPr/>
                <p14:nvPr/>
              </p14:nvContentPartPr>
              <p14:xfrm>
                <a:off x="7845320" y="1134573"/>
                <a:ext cx="19800" cy="103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F664DBA-6683-8479-9986-F674F7B167B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837760" y="1127013"/>
                  <a:ext cx="34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7FF1E81-446A-3621-1293-08A9EAEDECC4}"/>
                    </a:ext>
                  </a:extLst>
                </p14:cNvPr>
                <p14:cNvContentPartPr/>
                <p14:nvPr/>
              </p14:nvContentPartPr>
              <p14:xfrm>
                <a:off x="7841000" y="1087773"/>
                <a:ext cx="19800" cy="90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7FF1E81-446A-3621-1293-08A9EAEDECC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33440" y="1080213"/>
                  <a:ext cx="349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93604C1-9412-3338-2C37-9B25D2EC8BBB}"/>
                    </a:ext>
                  </a:extLst>
                </p14:cNvPr>
                <p14:cNvContentPartPr/>
                <p14:nvPr/>
              </p14:nvContentPartPr>
              <p14:xfrm>
                <a:off x="7891760" y="1104333"/>
                <a:ext cx="115560" cy="91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93604C1-9412-3338-2C37-9B25D2EC8BB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884200" y="1096773"/>
                  <a:ext cx="130320" cy="106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211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  <a:t>Common measures of Impurity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3000" b="1">
                <a:latin typeface="Times New Roman"/>
                <a:ea typeface="Times New Roman"/>
                <a:cs typeface="Times New Roman"/>
                <a:sym typeface="Times New Roman"/>
              </a:rPr>
              <a:t>Entropy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 measure of uncertainty.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Given that there are two possible outcomes for a given action.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We can express the relation between probability and impurity of target column in a mathematical form.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4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633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  <a:t>Common measures of Impurity </a:t>
            </a:r>
            <a:r>
              <a:rPr lang="en-IN" sz="3600" dirty="0" err="1">
                <a:latin typeface="Times New Roman"/>
                <a:ea typeface="Times New Roman"/>
                <a:cs typeface="Times New Roman"/>
                <a:sym typeface="Times New Roman"/>
              </a:rPr>
              <a:t>Contd</a:t>
            </a:r>
            <a:endParaRPr sz="3600" dirty="0"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Gini Index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Is calculated by subtracting the sum of the squared probabilities of each class from one.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Perfectly classified, Gini Index would be zero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Uses squared proportion of classes.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5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507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>
            <a:spLocks noGrp="1"/>
          </p:cNvSpPr>
          <p:nvPr>
            <p:ph type="title"/>
          </p:nvPr>
        </p:nvSpPr>
        <p:spPr>
          <a:xfrm>
            <a:off x="714103" y="52988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Calculate GINI for overall rectangle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9436" y="2499957"/>
            <a:ext cx="4013200" cy="24767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6"/>
          <p:cNvGrpSpPr/>
          <p:nvPr/>
        </p:nvGrpSpPr>
        <p:grpSpPr>
          <a:xfrm>
            <a:off x="6600897" y="3313915"/>
            <a:ext cx="3316216" cy="752322"/>
            <a:chOff x="6417133" y="1883525"/>
            <a:chExt cx="3316216" cy="752322"/>
          </a:xfrm>
        </p:grpSpPr>
        <p:sp>
          <p:nvSpPr>
            <p:cNvPr id="120" name="Google Shape;120;p6"/>
            <p:cNvSpPr txBox="1"/>
            <p:nvPr/>
          </p:nvSpPr>
          <p:spPr>
            <a:xfrm>
              <a:off x="6417133" y="1883525"/>
              <a:ext cx="2211696" cy="752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21" name="Google Shape;121;p6"/>
            <p:cNvSpPr txBox="1"/>
            <p:nvPr/>
          </p:nvSpPr>
          <p:spPr>
            <a:xfrm>
              <a:off x="8528508" y="2061706"/>
              <a:ext cx="4122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⇒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 txBox="1"/>
            <p:nvPr/>
          </p:nvSpPr>
          <p:spPr>
            <a:xfrm>
              <a:off x="9088429" y="2092483"/>
              <a:ext cx="644920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cxnSp>
        <p:nvCxnSpPr>
          <p:cNvPr id="123" name="Google Shape;123;p6"/>
          <p:cNvCxnSpPr>
            <a:endCxn id="120" idx="1"/>
          </p:cNvCxnSpPr>
          <p:nvPr/>
        </p:nvCxnSpPr>
        <p:spPr>
          <a:xfrm rot="10800000" flipH="1">
            <a:off x="5471997" y="3690076"/>
            <a:ext cx="1128900" cy="2781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24" name="Google Shape;12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7394" y="3011736"/>
            <a:ext cx="3271928" cy="133005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C0F3FA-1367-B49C-27BB-67E4FD552A20}"/>
                  </a:ext>
                </a:extLst>
              </p14:cNvPr>
              <p14:cNvContentPartPr/>
              <p14:nvPr/>
            </p14:nvContentPartPr>
            <p14:xfrm>
              <a:off x="7347440" y="3977133"/>
              <a:ext cx="314640" cy="76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C0F3FA-1367-B49C-27BB-67E4FD552A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43120" y="3972813"/>
                <a:ext cx="323280" cy="8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628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510530" y="61617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Calculation of GINI Index for left and right rectangles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0" name="Google Shape;13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6664" y="3169362"/>
            <a:ext cx="2343150" cy="95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7"/>
          <p:cNvGrpSpPr/>
          <p:nvPr/>
        </p:nvGrpSpPr>
        <p:grpSpPr>
          <a:xfrm>
            <a:off x="457200" y="3698535"/>
            <a:ext cx="3591420" cy="752322"/>
            <a:chOff x="6417133" y="1883525"/>
            <a:chExt cx="3591420" cy="752322"/>
          </a:xfrm>
        </p:grpSpPr>
        <p:sp>
          <p:nvSpPr>
            <p:cNvPr id="132" name="Google Shape;132;p7"/>
            <p:cNvSpPr txBox="1"/>
            <p:nvPr/>
          </p:nvSpPr>
          <p:spPr>
            <a:xfrm>
              <a:off x="6417133" y="1883525"/>
              <a:ext cx="1926361" cy="752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33" name="Google Shape;133;p7"/>
            <p:cNvSpPr txBox="1"/>
            <p:nvPr/>
          </p:nvSpPr>
          <p:spPr>
            <a:xfrm>
              <a:off x="8528508" y="2061706"/>
              <a:ext cx="4122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⇒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7"/>
            <p:cNvSpPr txBox="1"/>
            <p:nvPr/>
          </p:nvSpPr>
          <p:spPr>
            <a:xfrm>
              <a:off x="9088429" y="2092483"/>
              <a:ext cx="9201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grpSp>
        <p:nvGrpSpPr>
          <p:cNvPr id="135" name="Google Shape;135;p7"/>
          <p:cNvGrpSpPr/>
          <p:nvPr/>
        </p:nvGrpSpPr>
        <p:grpSpPr>
          <a:xfrm>
            <a:off x="4165769" y="2496456"/>
            <a:ext cx="4013200" cy="2848655"/>
            <a:chOff x="4198143" y="3256408"/>
            <a:chExt cx="4013200" cy="2848655"/>
          </a:xfrm>
        </p:grpSpPr>
        <p:grpSp>
          <p:nvGrpSpPr>
            <p:cNvPr id="136" name="Google Shape;136;p7"/>
            <p:cNvGrpSpPr/>
            <p:nvPr/>
          </p:nvGrpSpPr>
          <p:grpSpPr>
            <a:xfrm>
              <a:off x="4198143" y="3628345"/>
              <a:ext cx="4013200" cy="2476718"/>
              <a:chOff x="152400" y="4365407"/>
              <a:chExt cx="4013200" cy="2476718"/>
            </a:xfrm>
          </p:grpSpPr>
          <p:pic>
            <p:nvPicPr>
              <p:cNvPr id="137" name="Google Shape;137;p7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52400" y="4365407"/>
                <a:ext cx="4013200" cy="247671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38" name="Google Shape;138;p7"/>
              <p:cNvCxnSpPr/>
              <p:nvPr/>
            </p:nvCxnSpPr>
            <p:spPr>
              <a:xfrm>
                <a:off x="1524000" y="4365407"/>
                <a:ext cx="0" cy="218779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39" name="Google Shape;139;p7"/>
            <p:cNvSpPr/>
            <p:nvPr/>
          </p:nvSpPr>
          <p:spPr>
            <a:xfrm>
              <a:off x="4491393" y="3256408"/>
              <a:ext cx="28900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GINI index for the left &amp; right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7"/>
          <p:cNvGrpSpPr/>
          <p:nvPr/>
        </p:nvGrpSpPr>
        <p:grpSpPr>
          <a:xfrm>
            <a:off x="8273425" y="4453416"/>
            <a:ext cx="3209905" cy="752322"/>
            <a:chOff x="6417133" y="1883525"/>
            <a:chExt cx="3209905" cy="752322"/>
          </a:xfrm>
        </p:grpSpPr>
        <p:sp>
          <p:nvSpPr>
            <p:cNvPr id="141" name="Google Shape;141;p7"/>
            <p:cNvSpPr txBox="1"/>
            <p:nvPr/>
          </p:nvSpPr>
          <p:spPr>
            <a:xfrm>
              <a:off x="6417133" y="1883525"/>
              <a:ext cx="2211696" cy="752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42" name="Google Shape;142;p7"/>
            <p:cNvSpPr txBox="1"/>
            <p:nvPr/>
          </p:nvSpPr>
          <p:spPr>
            <a:xfrm>
              <a:off x="8528508" y="2061706"/>
              <a:ext cx="4122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⇒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 txBox="1"/>
            <p:nvPr/>
          </p:nvSpPr>
          <p:spPr>
            <a:xfrm>
              <a:off x="9088429" y="2092483"/>
              <a:ext cx="5386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180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40145</TotalTime>
  <Words>766</Words>
  <Application>Microsoft Macintosh PowerPoint</Application>
  <PresentationFormat>Widescreen</PresentationFormat>
  <Paragraphs>96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Candara</vt:lpstr>
      <vt:lpstr>Corbel</vt:lpstr>
      <vt:lpstr>Calibri</vt:lpstr>
      <vt:lpstr>Arial</vt:lpstr>
      <vt:lpstr>Times New Roman</vt:lpstr>
      <vt:lpstr>Office Theme</vt:lpstr>
      <vt:lpstr>Decision Trees </vt:lpstr>
      <vt:lpstr>Learning Objectives </vt:lpstr>
      <vt:lpstr>Introduction to Decision Tree</vt:lpstr>
      <vt:lpstr>PowerPoint Presentation</vt:lpstr>
      <vt:lpstr>Visualising a decision tree</vt:lpstr>
      <vt:lpstr>Common measures of Impurity</vt:lpstr>
      <vt:lpstr>Common measures of Impurity Contd</vt:lpstr>
      <vt:lpstr>1. Calculate GINI for overall rectangle</vt:lpstr>
      <vt:lpstr>2. Calculation of GINI Index for left and right rectangles</vt:lpstr>
      <vt:lpstr>3. Weighted average of impurity measures </vt:lpstr>
      <vt:lpstr>PowerPoint Presentation</vt:lpstr>
      <vt:lpstr>Pruning</vt:lpstr>
      <vt:lpstr>Hands on exercise on Decision Tree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Visualization</dc:title>
  <cp:lastModifiedBy>Aniket Chhabra</cp:lastModifiedBy>
  <cp:revision>200</cp:revision>
  <dcterms:modified xsi:type="dcterms:W3CDTF">2022-08-14T04:47:15Z</dcterms:modified>
</cp:coreProperties>
</file>