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79" r:id="rId26"/>
  </p:sldIdLst>
  <p:sldSz cx="9144000" cy="5143500" type="screen16x9"/>
  <p:notesSz cx="6858000" cy="9144000"/>
  <p:embeddedFontLst>
    <p:embeddedFont>
      <p:font typeface="Helvetica Neue Light" panose="020B0604020202020204" charset="0"/>
      <p:regular r:id="rId28"/>
      <p:bold r:id="rId29"/>
      <p:italic r:id="rId30"/>
      <p:boldItalic r:id="rId31"/>
    </p:embeddedFont>
    <p:embeddedFont>
      <p:font typeface="Helvetica Neue" panose="020B060402020202020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75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5b3ecca05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5b3ecca05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5bd19c4767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5bd19c4767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5bd19c4767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5bd19c4767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5b3ecca05b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5b3ecca05b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5bd19c4b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5bd19c4b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5bd19c4b2d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5bd19c4b2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5bd19c4b2d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5bd19c4b2d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5b3ecca05b_0_3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5b3ecca05b_0_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5bd19c4b2d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5bd19c4b2d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5bd19c4b2d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5bd19c4b2d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5bd19c4b2d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5bd19c4b2d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b3ecca05b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b3ecca05b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5bd19c4b2d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5bd19c4b2d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5bd19c4b2d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5bd19c4b2d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5b3ecca05b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5b3ecca05b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5bd19c4b2d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5bd19c4b2d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5b3ecca05b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5b3ecca05b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5b3ecca05b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5b3ecca05b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5b3ecca05b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5b3ecca05b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5b3ecca05b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5b3ecca05b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bd19c476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bd19c476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5b3ecca05b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5b3ecca05b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bd19c4767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bd19c4767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5bd19c4767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5bd19c476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Helvetica Neue"/>
              <a:buNone/>
              <a:defRPr sz="2800">
                <a:solidFill>
                  <a:schemeClr val="dk1"/>
                </a:solidFill>
                <a:latin typeface="Helvetica Neue"/>
                <a:ea typeface="Helvetica Neue"/>
                <a:cs typeface="Helvetica Neue"/>
                <a:sym typeface="Helvetica Neu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Helvetica Neue"/>
              <a:buChar char="●"/>
              <a:defRPr sz="1800">
                <a:solidFill>
                  <a:schemeClr val="dk2"/>
                </a:solidFill>
                <a:latin typeface="Helvetica Neue"/>
                <a:ea typeface="Helvetica Neue"/>
                <a:cs typeface="Helvetica Neue"/>
                <a:sym typeface="Helvetica Neue"/>
              </a:defRPr>
            </a:lvl1pPr>
            <a:lvl2pPr marL="914400" lvl="1" indent="-3175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2pPr>
            <a:lvl3pPr marL="1371600" lvl="2" indent="-3175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3pPr>
            <a:lvl4pPr marL="1828800" lvl="3" indent="-3175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4pPr>
            <a:lvl5pPr marL="2286000" lvl="4" indent="-3175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5pPr>
            <a:lvl6pPr marL="2743200" lvl="5" indent="-3175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6pPr>
            <a:lvl7pPr marL="3200400" lvl="6" indent="-3175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7pPr>
            <a:lvl8pPr marL="3657600" lvl="7" indent="-3175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8pPr>
            <a:lvl9pPr marL="4114800" lvl="8" indent="-317500">
              <a:lnSpc>
                <a:spcPct val="115000"/>
              </a:lnSpc>
              <a:spcBef>
                <a:spcPts val="1600"/>
              </a:spcBef>
              <a:spcAft>
                <a:spcPts val="1600"/>
              </a:spcAft>
              <a:buClr>
                <a:schemeClr val="dk2"/>
              </a:buClr>
              <a:buSzPts val="1400"/>
              <a:buFont typeface="Helvetica Neue"/>
              <a:buChar char="■"/>
              <a:defRPr>
                <a:solidFill>
                  <a:schemeClr val="dk2"/>
                </a:solidFill>
                <a:latin typeface="Helvetica Neue"/>
                <a:ea typeface="Helvetica Neue"/>
                <a:cs typeface="Helvetica Neue"/>
                <a:sym typeface="Helvetica Neue"/>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3">
            <a:alphaModFix/>
          </a:blip>
          <a:stretch>
            <a:fillRect/>
          </a:stretch>
        </p:blipFill>
        <p:spPr>
          <a:xfrm>
            <a:off x="7628481" y="143219"/>
            <a:ext cx="1321960" cy="2598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towardsdatascience.com/weight-initialization-in-neural-networks-a-journey-from-the-basics-to-kaiming-954fb9b47c79"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medium.com/nanonets/how-to-use-deep-learning-when-you-have-limited-data-part-2-data-augmentation-c26971dc8ced"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1700" y="1697338"/>
            <a:ext cx="8520600" cy="919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365F91"/>
                </a:solidFill>
                <a:latin typeface="Helvetica Neue Light"/>
                <a:ea typeface="Helvetica Neue Light"/>
                <a:cs typeface="Helvetica Neue Light"/>
                <a:sym typeface="Helvetica Neue Light"/>
              </a:rPr>
              <a:t>Week</a:t>
            </a:r>
            <a:r>
              <a:rPr lang="en">
                <a:solidFill>
                  <a:srgbClr val="365F91"/>
                </a:solidFill>
              </a:rPr>
              <a:t> </a:t>
            </a:r>
            <a:r>
              <a:rPr lang="en">
                <a:solidFill>
                  <a:srgbClr val="365F91"/>
                </a:solidFill>
                <a:latin typeface="Helvetica Neue Light"/>
                <a:ea typeface="Helvetica Neue Light"/>
                <a:cs typeface="Helvetica Neue Light"/>
                <a:sym typeface="Helvetica Neue Light"/>
              </a:rPr>
              <a:t>3</a:t>
            </a:r>
            <a:endParaRPr>
              <a:solidFill>
                <a:srgbClr val="365F91"/>
              </a:solidFill>
              <a:latin typeface="Helvetica Neue Light"/>
              <a:ea typeface="Helvetica Neue Light"/>
              <a:cs typeface="Helvetica Neue Light"/>
              <a:sym typeface="Helvetica Neue Light"/>
            </a:endParaRPr>
          </a:p>
        </p:txBody>
      </p:sp>
      <p:sp>
        <p:nvSpPr>
          <p:cNvPr id="56" name="Google Shape;56;p13"/>
          <p:cNvSpPr txBox="1">
            <a:spLocks noGrp="1"/>
          </p:cNvSpPr>
          <p:nvPr>
            <p:ph type="subTitle" idx="1"/>
          </p:nvPr>
        </p:nvSpPr>
        <p:spPr>
          <a:xfrm>
            <a:off x="311700" y="2653563"/>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039BE5"/>
                </a:solidFill>
              </a:rPr>
              <a:t>Introduction to neural networks</a:t>
            </a:r>
            <a:endParaRPr>
              <a:solidFill>
                <a:srgbClr val="039BE5"/>
              </a:solidFill>
            </a:endParaRPr>
          </a:p>
          <a:p>
            <a:pPr marL="0" lvl="0" indent="0" algn="ctr" rtl="0">
              <a:spcBef>
                <a:spcPts val="0"/>
              </a:spcBef>
              <a:spcAft>
                <a:spcPts val="0"/>
              </a:spcAft>
              <a:buNone/>
            </a:pPr>
            <a:r>
              <a:rPr lang="en">
                <a:solidFill>
                  <a:srgbClr val="039BE5"/>
                </a:solidFill>
              </a:rPr>
              <a:t> and deep learning</a:t>
            </a:r>
            <a:endParaRPr>
              <a:solidFill>
                <a:srgbClr val="039BE5"/>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augmentation techniques</a:t>
            </a:r>
            <a:endParaRPr/>
          </a:p>
        </p:txBody>
      </p:sp>
      <p:sp>
        <p:nvSpPr>
          <p:cNvPr id="136" name="Google Shape;136;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a:t>Horizontal flips</a:t>
            </a:r>
            <a:endParaRPr/>
          </a:p>
          <a:p>
            <a:pPr marL="457200" lvl="0" indent="-342900" algn="l" rtl="0">
              <a:lnSpc>
                <a:spcPct val="115000"/>
              </a:lnSpc>
              <a:spcBef>
                <a:spcPts val="0"/>
              </a:spcBef>
              <a:spcAft>
                <a:spcPts val="0"/>
              </a:spcAft>
              <a:buSzPts val="1800"/>
              <a:buChar char="●"/>
            </a:pPr>
            <a:r>
              <a:rPr lang="en"/>
              <a:t>Rotation</a:t>
            </a:r>
            <a:endParaRPr/>
          </a:p>
          <a:p>
            <a:pPr marL="457200" lvl="0" indent="-342900" algn="l" rtl="0">
              <a:lnSpc>
                <a:spcPct val="115000"/>
              </a:lnSpc>
              <a:spcBef>
                <a:spcPts val="0"/>
              </a:spcBef>
              <a:spcAft>
                <a:spcPts val="0"/>
              </a:spcAft>
              <a:buSzPts val="1800"/>
              <a:buChar char="●"/>
            </a:pPr>
            <a:r>
              <a:rPr lang="en"/>
              <a:t>Crop/scale</a:t>
            </a:r>
            <a:endParaRPr/>
          </a:p>
          <a:p>
            <a:pPr marL="457200" lvl="0" indent="-342900" algn="l" rtl="0">
              <a:lnSpc>
                <a:spcPct val="115000"/>
              </a:lnSpc>
              <a:spcBef>
                <a:spcPts val="0"/>
              </a:spcBef>
              <a:spcAft>
                <a:spcPts val="0"/>
              </a:spcAft>
              <a:buSzPts val="1800"/>
              <a:buChar char="●"/>
            </a:pPr>
            <a:r>
              <a:rPr lang="en"/>
              <a:t>Color jitter</a:t>
            </a:r>
            <a:endParaRPr/>
          </a:p>
          <a:p>
            <a:pPr marL="457200" lvl="0" indent="-342900" algn="l" rtl="0">
              <a:lnSpc>
                <a:spcPct val="115000"/>
              </a:lnSpc>
              <a:spcBef>
                <a:spcPts val="0"/>
              </a:spcBef>
              <a:spcAft>
                <a:spcPts val="0"/>
              </a:spcAft>
              <a:buSzPts val="1800"/>
              <a:buChar char="●"/>
            </a:pPr>
            <a:r>
              <a:rPr lang="en"/>
              <a:t>Other creative techniques</a:t>
            </a:r>
            <a:endParaRPr/>
          </a:p>
          <a:p>
            <a:pPr marL="914400" lvl="1" indent="-317500" algn="l" rtl="0">
              <a:lnSpc>
                <a:spcPct val="115000"/>
              </a:lnSpc>
              <a:spcBef>
                <a:spcPts val="0"/>
              </a:spcBef>
              <a:spcAft>
                <a:spcPts val="0"/>
              </a:spcAft>
              <a:buSzPts val="1400"/>
              <a:buChar char="○"/>
            </a:pPr>
            <a:r>
              <a:rPr lang="en"/>
              <a:t>Random mix/combinations of :</a:t>
            </a:r>
            <a:endParaRPr/>
          </a:p>
          <a:p>
            <a:pPr marL="1371600" lvl="2" indent="-317500" algn="l" rtl="0">
              <a:lnSpc>
                <a:spcPct val="115000"/>
              </a:lnSpc>
              <a:spcBef>
                <a:spcPts val="0"/>
              </a:spcBef>
              <a:spcAft>
                <a:spcPts val="0"/>
              </a:spcAft>
              <a:buSzPts val="1400"/>
              <a:buChar char="■"/>
            </a:pPr>
            <a:r>
              <a:rPr lang="en"/>
              <a:t>translation (what about a pure ConvNet?)</a:t>
            </a:r>
            <a:endParaRPr/>
          </a:p>
          <a:p>
            <a:pPr marL="1371600" lvl="2" indent="-317500" algn="l" rtl="0">
              <a:lnSpc>
                <a:spcPct val="115000"/>
              </a:lnSpc>
              <a:spcBef>
                <a:spcPts val="0"/>
              </a:spcBef>
              <a:spcAft>
                <a:spcPts val="0"/>
              </a:spcAft>
              <a:buSzPts val="1400"/>
              <a:buChar char="■"/>
            </a:pPr>
            <a:r>
              <a:rPr lang="en"/>
              <a:t>Rotation</a:t>
            </a:r>
            <a:endParaRPr/>
          </a:p>
          <a:p>
            <a:pPr marL="1371600" lvl="2" indent="-317500" algn="l" rtl="0">
              <a:lnSpc>
                <a:spcPct val="115000"/>
              </a:lnSpc>
              <a:spcBef>
                <a:spcPts val="0"/>
              </a:spcBef>
              <a:spcAft>
                <a:spcPts val="0"/>
              </a:spcAft>
              <a:buSzPts val="1400"/>
              <a:buChar char="■"/>
            </a:pPr>
            <a:r>
              <a:rPr lang="en"/>
              <a:t>Stretching</a:t>
            </a:r>
            <a:endParaRPr/>
          </a:p>
          <a:p>
            <a:pPr marL="1371600" lvl="2" indent="-317500" algn="l" rtl="0">
              <a:lnSpc>
                <a:spcPct val="115000"/>
              </a:lnSpc>
              <a:spcBef>
                <a:spcPts val="0"/>
              </a:spcBef>
              <a:spcAft>
                <a:spcPts val="0"/>
              </a:spcAft>
              <a:buSzPts val="1400"/>
              <a:buChar char="■"/>
            </a:pPr>
            <a:r>
              <a:rPr lang="en"/>
              <a:t>Shearing</a:t>
            </a:r>
            <a:endParaRPr/>
          </a:p>
          <a:p>
            <a:pPr marL="1371600" lvl="2" indent="-317500" algn="l" rtl="0">
              <a:lnSpc>
                <a:spcPct val="115000"/>
              </a:lnSpc>
              <a:spcBef>
                <a:spcPts val="0"/>
              </a:spcBef>
              <a:spcAft>
                <a:spcPts val="0"/>
              </a:spcAft>
              <a:buSzPts val="1400"/>
              <a:buChar char="■"/>
            </a:pPr>
            <a:r>
              <a:rPr lang="en"/>
              <a:t>lens distortions, …  (go crazy)</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augmentation</a:t>
            </a:r>
            <a:endParaRPr/>
          </a:p>
        </p:txBody>
      </p:sp>
      <p:sp>
        <p:nvSpPr>
          <p:cNvPr id="142" name="Google Shape;142;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Image augmentation artificially creates training images through different ways of processing or combination of multiple processing, such as random rotation, shifts, shear and flips</a:t>
            </a:r>
            <a:endParaRPr/>
          </a:p>
          <a:p>
            <a:pPr marL="457200" lvl="0" indent="-342900" algn="l" rtl="0">
              <a:spcBef>
                <a:spcPts val="0"/>
              </a:spcBef>
              <a:spcAft>
                <a:spcPts val="0"/>
              </a:spcAft>
              <a:buSzPts val="1800"/>
              <a:buChar char="•"/>
            </a:pPr>
            <a:r>
              <a:rPr lang="en"/>
              <a:t>Very easy  to implement, give good  results especially on small datasets</a:t>
            </a:r>
            <a:endParaRPr/>
          </a:p>
          <a:p>
            <a:pPr marL="457200" lvl="0" indent="-342900" algn="l" rtl="0">
              <a:spcBef>
                <a:spcPts val="0"/>
              </a:spcBef>
              <a:spcAft>
                <a:spcPts val="0"/>
              </a:spcAft>
              <a:buSzPts val="1800"/>
              <a:buChar char="•"/>
            </a:pPr>
            <a:r>
              <a:rPr lang="en"/>
              <a:t>Easily fits into framework of noise / marginalization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46"/>
        <p:cNvGrpSpPr/>
        <p:nvPr/>
      </p:nvGrpSpPr>
      <p:grpSpPr>
        <a:xfrm>
          <a:off x="0" y="0"/>
          <a:ext cx="0" cy="0"/>
          <a:chOff x="0" y="0"/>
          <a:chExt cx="0" cy="0"/>
        </a:xfrm>
      </p:grpSpPr>
      <p:sp>
        <p:nvSpPr>
          <p:cNvPr id="147" name="Google Shape;147;p2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365F91"/>
                </a:solidFill>
              </a:rPr>
              <a:t>Weight</a:t>
            </a:r>
            <a:r>
              <a:rPr lang="en"/>
              <a:t> </a:t>
            </a:r>
            <a:r>
              <a:rPr lang="en">
                <a:solidFill>
                  <a:srgbClr val="039BE5"/>
                </a:solidFill>
                <a:latin typeface="Helvetica Neue Light"/>
                <a:ea typeface="Helvetica Neue Light"/>
                <a:cs typeface="Helvetica Neue Light"/>
                <a:sym typeface="Helvetica Neue Light"/>
              </a:rPr>
              <a:t>initialization</a:t>
            </a:r>
            <a:endParaRPr>
              <a:solidFill>
                <a:srgbClr val="039BE5"/>
              </a:solidFill>
              <a:latin typeface="Helvetica Neue Light"/>
              <a:ea typeface="Helvetica Neue Light"/>
              <a:cs typeface="Helvetica Neue Light"/>
              <a:sym typeface="Helvetica Neue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initialize weights?</a:t>
            </a:r>
            <a:endParaRPr/>
          </a:p>
        </p:txBody>
      </p:sp>
      <p:sp>
        <p:nvSpPr>
          <p:cNvPr id="153" name="Google Shape;153;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The aim of weight initialization is to prevent layer activation outputs from exploding or vanishing during the course of a forward pass through a deep neural network. If either occurs, loss gradients will either be too large or too small to flow backwards beneficially, and the network will take longer to converge, if it is even able to do so at all.</a:t>
            </a:r>
            <a:endParaRPr/>
          </a:p>
        </p:txBody>
      </p:sp>
      <p:sp>
        <p:nvSpPr>
          <p:cNvPr id="154" name="Google Shape;154;p25"/>
          <p:cNvSpPr txBox="1"/>
          <p:nvPr/>
        </p:nvSpPr>
        <p:spPr>
          <a:xfrm>
            <a:off x="46033" y="4875300"/>
            <a:ext cx="3386400" cy="26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i="1">
                <a:latin typeface="Helvetica Neue"/>
                <a:ea typeface="Helvetica Neue"/>
                <a:cs typeface="Helvetica Neue"/>
                <a:sym typeface="Helvetica Neue"/>
              </a:rPr>
              <a:t>Text source: </a:t>
            </a:r>
            <a:r>
              <a:rPr lang="en" sz="600" i="1" u="sng">
                <a:solidFill>
                  <a:srgbClr val="365F91"/>
                </a:solidFill>
                <a:latin typeface="Helvetica Neue"/>
                <a:ea typeface="Helvetica Neue"/>
                <a:cs typeface="Helvetica Neue"/>
                <a:sym typeface="Helvetica Neue"/>
                <a:hlinkClick r:id="rId3"/>
              </a:rPr>
              <a:t>medium</a:t>
            </a:r>
            <a:endParaRPr sz="600" i="1">
              <a:solidFill>
                <a:srgbClr val="365F91"/>
              </a:solidFill>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happens when W=0 init is used?</a:t>
            </a:r>
            <a:endParaRPr/>
          </a:p>
        </p:txBody>
      </p:sp>
      <p:sp>
        <p:nvSpPr>
          <p:cNvPr id="160" name="Google Shape;160;p26"/>
          <p:cNvSpPr txBox="1"/>
          <p:nvPr/>
        </p:nvSpPr>
        <p:spPr>
          <a:xfrm>
            <a:off x="1628658" y="2588432"/>
            <a:ext cx="799800" cy="355500"/>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300"/>
              <a:buFont typeface="Arial"/>
              <a:buNone/>
            </a:pPr>
            <a:r>
              <a:rPr lang="en" sz="23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61" name="Google Shape;161;p26"/>
          <p:cNvSpPr txBox="1"/>
          <p:nvPr/>
        </p:nvSpPr>
        <p:spPr>
          <a:xfrm>
            <a:off x="6715542" y="2547400"/>
            <a:ext cx="799800" cy="355500"/>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300"/>
              <a:buFont typeface="Arial"/>
              <a:buNone/>
            </a:pPr>
            <a:r>
              <a:rPr lang="en" sz="23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grpSp>
        <p:nvGrpSpPr>
          <p:cNvPr id="162" name="Google Shape;162;p26"/>
          <p:cNvGrpSpPr/>
          <p:nvPr/>
        </p:nvGrpSpPr>
        <p:grpSpPr>
          <a:xfrm>
            <a:off x="2478645" y="1554556"/>
            <a:ext cx="4201522" cy="2136036"/>
            <a:chOff x="124438" y="1439941"/>
            <a:chExt cx="7076843" cy="4269510"/>
          </a:xfrm>
        </p:grpSpPr>
        <p:cxnSp>
          <p:nvCxnSpPr>
            <p:cNvPr id="163" name="Google Shape;163;p26"/>
            <p:cNvCxnSpPr/>
            <p:nvPr/>
          </p:nvCxnSpPr>
          <p:spPr>
            <a:xfrm>
              <a:off x="704831" y="2239125"/>
              <a:ext cx="2686800" cy="3117300"/>
            </a:xfrm>
            <a:prstGeom prst="straightConnector1">
              <a:avLst/>
            </a:prstGeom>
            <a:noFill/>
            <a:ln w="25400" cap="flat" cmpd="sng">
              <a:solidFill>
                <a:srgbClr val="003366"/>
              </a:solidFill>
              <a:prstDash val="solid"/>
              <a:round/>
              <a:headEnd type="none" w="sm" len="sm"/>
              <a:tailEnd type="none" w="sm" len="sm"/>
            </a:ln>
            <a:effectLst>
              <a:outerShdw blurRad="40000" dist="20000" dir="5400000" rotWithShape="0">
                <a:srgbClr val="000000">
                  <a:alpha val="36470"/>
                </a:srgbClr>
              </a:outerShdw>
            </a:effectLst>
          </p:spPr>
        </p:cxnSp>
        <p:cxnSp>
          <p:nvCxnSpPr>
            <p:cNvPr id="164" name="Google Shape;164;p26"/>
            <p:cNvCxnSpPr>
              <a:stCxn id="165" idx="6"/>
            </p:cNvCxnSpPr>
            <p:nvPr/>
          </p:nvCxnSpPr>
          <p:spPr>
            <a:xfrm rot="10800000" flipH="1">
              <a:off x="698098" y="1793063"/>
              <a:ext cx="2686800" cy="3117600"/>
            </a:xfrm>
            <a:prstGeom prst="straightConnector1">
              <a:avLst/>
            </a:prstGeom>
            <a:noFill/>
            <a:ln w="25400" cap="flat" cmpd="sng">
              <a:solidFill>
                <a:srgbClr val="7030A0"/>
              </a:solidFill>
              <a:prstDash val="solid"/>
              <a:round/>
              <a:headEnd type="none" w="sm" len="sm"/>
              <a:tailEnd type="none" w="sm" len="sm"/>
            </a:ln>
            <a:effectLst>
              <a:outerShdw blurRad="40000" dist="20000" dir="5400000" rotWithShape="0">
                <a:srgbClr val="000000">
                  <a:alpha val="36470"/>
                </a:srgbClr>
              </a:outerShdw>
            </a:effectLst>
          </p:spPr>
        </p:cxnSp>
        <p:grpSp>
          <p:nvGrpSpPr>
            <p:cNvPr id="166" name="Google Shape;166;p26"/>
            <p:cNvGrpSpPr/>
            <p:nvPr/>
          </p:nvGrpSpPr>
          <p:grpSpPr>
            <a:xfrm>
              <a:off x="3384852" y="1439941"/>
              <a:ext cx="564841" cy="4269510"/>
              <a:chOff x="3384773" y="2453042"/>
              <a:chExt cx="287700" cy="2174660"/>
            </a:xfrm>
          </p:grpSpPr>
          <p:sp>
            <p:nvSpPr>
              <p:cNvPr id="167" name="Google Shape;167;p26"/>
              <p:cNvSpPr/>
              <p:nvPr/>
            </p:nvSpPr>
            <p:spPr>
              <a:xfrm>
                <a:off x="3384773" y="2453042"/>
                <a:ext cx="287700" cy="360000"/>
              </a:xfrm>
              <a:prstGeom prst="ellipse">
                <a:avLst/>
              </a:prstGeom>
              <a:solidFill>
                <a:srgbClr val="00B0F0"/>
              </a:solidFill>
              <a:ln w="9525" cap="flat" cmpd="sng">
                <a:solidFill>
                  <a:srgbClr val="333333"/>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8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p:txBody>
          </p:sp>
          <p:sp>
            <p:nvSpPr>
              <p:cNvPr id="168" name="Google Shape;168;p26"/>
              <p:cNvSpPr/>
              <p:nvPr/>
            </p:nvSpPr>
            <p:spPr>
              <a:xfrm>
                <a:off x="3384773" y="2906707"/>
                <a:ext cx="287700" cy="360000"/>
              </a:xfrm>
              <a:prstGeom prst="ellipse">
                <a:avLst/>
              </a:prstGeom>
              <a:solidFill>
                <a:srgbClr val="00B0F0"/>
              </a:solidFill>
              <a:ln w="9525" cap="flat" cmpd="sng">
                <a:solidFill>
                  <a:srgbClr val="333333"/>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8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p:txBody>
          </p:sp>
          <p:sp>
            <p:nvSpPr>
              <p:cNvPr id="169" name="Google Shape;169;p26"/>
              <p:cNvSpPr/>
              <p:nvPr/>
            </p:nvSpPr>
            <p:spPr>
              <a:xfrm>
                <a:off x="3384773" y="3360372"/>
                <a:ext cx="287700" cy="360000"/>
              </a:xfrm>
              <a:prstGeom prst="ellipse">
                <a:avLst/>
              </a:prstGeom>
              <a:solidFill>
                <a:srgbClr val="00B0F0"/>
              </a:solidFill>
              <a:ln w="9525" cap="flat" cmpd="sng">
                <a:solidFill>
                  <a:srgbClr val="333333"/>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8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p:txBody>
          </p:sp>
          <p:sp>
            <p:nvSpPr>
              <p:cNvPr id="170" name="Google Shape;170;p26"/>
              <p:cNvSpPr/>
              <p:nvPr/>
            </p:nvSpPr>
            <p:spPr>
              <a:xfrm>
                <a:off x="3384773" y="3814037"/>
                <a:ext cx="287700" cy="360000"/>
              </a:xfrm>
              <a:prstGeom prst="ellipse">
                <a:avLst/>
              </a:prstGeom>
              <a:solidFill>
                <a:srgbClr val="00B0F0"/>
              </a:solidFill>
              <a:ln w="9525" cap="flat" cmpd="sng">
                <a:solidFill>
                  <a:srgbClr val="333333"/>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8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p:txBody>
          </p:sp>
          <p:sp>
            <p:nvSpPr>
              <p:cNvPr id="171" name="Google Shape;171;p26"/>
              <p:cNvSpPr/>
              <p:nvPr/>
            </p:nvSpPr>
            <p:spPr>
              <a:xfrm>
                <a:off x="3384773" y="4267702"/>
                <a:ext cx="287700" cy="360000"/>
              </a:xfrm>
              <a:prstGeom prst="ellipse">
                <a:avLst/>
              </a:prstGeom>
              <a:solidFill>
                <a:srgbClr val="00B0F0"/>
              </a:solidFill>
              <a:ln w="9525" cap="flat" cmpd="sng">
                <a:solidFill>
                  <a:srgbClr val="333333"/>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8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p:txBody>
          </p:sp>
        </p:grpSp>
        <p:grpSp>
          <p:nvGrpSpPr>
            <p:cNvPr id="172" name="Google Shape;172;p26"/>
            <p:cNvGrpSpPr/>
            <p:nvPr/>
          </p:nvGrpSpPr>
          <p:grpSpPr>
            <a:xfrm>
              <a:off x="6636440" y="1885279"/>
              <a:ext cx="564841" cy="3378830"/>
              <a:chOff x="5040957" y="2546667"/>
              <a:chExt cx="287700" cy="1720995"/>
            </a:xfrm>
          </p:grpSpPr>
          <p:sp>
            <p:nvSpPr>
              <p:cNvPr id="173" name="Google Shape;173;p26"/>
              <p:cNvSpPr/>
              <p:nvPr/>
            </p:nvSpPr>
            <p:spPr>
              <a:xfrm>
                <a:off x="5040957" y="2546667"/>
                <a:ext cx="287700" cy="360000"/>
              </a:xfrm>
              <a:prstGeom prst="ellipse">
                <a:avLst/>
              </a:prstGeom>
              <a:solidFill>
                <a:srgbClr val="00B050"/>
              </a:solidFill>
              <a:ln w="9525" cap="flat" cmpd="sng">
                <a:solidFill>
                  <a:srgbClr val="333333"/>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8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p:txBody>
          </p:sp>
          <p:sp>
            <p:nvSpPr>
              <p:cNvPr id="174" name="Google Shape;174;p26"/>
              <p:cNvSpPr/>
              <p:nvPr/>
            </p:nvSpPr>
            <p:spPr>
              <a:xfrm>
                <a:off x="5040957" y="3000332"/>
                <a:ext cx="287700" cy="360000"/>
              </a:xfrm>
              <a:prstGeom prst="ellipse">
                <a:avLst/>
              </a:prstGeom>
              <a:solidFill>
                <a:srgbClr val="00B050"/>
              </a:solidFill>
              <a:ln w="9525" cap="flat" cmpd="sng">
                <a:solidFill>
                  <a:srgbClr val="333333"/>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8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p:txBody>
          </p:sp>
          <p:sp>
            <p:nvSpPr>
              <p:cNvPr id="175" name="Google Shape;175;p26"/>
              <p:cNvSpPr/>
              <p:nvPr/>
            </p:nvSpPr>
            <p:spPr>
              <a:xfrm>
                <a:off x="5040957" y="3453997"/>
                <a:ext cx="287700" cy="360000"/>
              </a:xfrm>
              <a:prstGeom prst="ellipse">
                <a:avLst/>
              </a:prstGeom>
              <a:solidFill>
                <a:srgbClr val="00B050"/>
              </a:solidFill>
              <a:ln w="9525" cap="flat" cmpd="sng">
                <a:solidFill>
                  <a:srgbClr val="333333"/>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8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p:txBody>
          </p:sp>
          <p:sp>
            <p:nvSpPr>
              <p:cNvPr id="176" name="Google Shape;176;p26"/>
              <p:cNvSpPr/>
              <p:nvPr/>
            </p:nvSpPr>
            <p:spPr>
              <a:xfrm>
                <a:off x="5040957" y="3907662"/>
                <a:ext cx="287700" cy="360000"/>
              </a:xfrm>
              <a:prstGeom prst="ellipse">
                <a:avLst/>
              </a:prstGeom>
              <a:solidFill>
                <a:srgbClr val="00B050"/>
              </a:solidFill>
              <a:ln w="9525" cap="flat" cmpd="sng">
                <a:solidFill>
                  <a:srgbClr val="333333"/>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8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p:txBody>
          </p:sp>
        </p:grpSp>
        <p:cxnSp>
          <p:nvCxnSpPr>
            <p:cNvPr id="177" name="Google Shape;177;p26"/>
            <p:cNvCxnSpPr>
              <a:stCxn id="178" idx="6"/>
              <a:endCxn id="179" idx="2"/>
            </p:cNvCxnSpPr>
            <p:nvPr/>
          </p:nvCxnSpPr>
          <p:spPr>
            <a:xfrm>
              <a:off x="3949647" y="1793316"/>
              <a:ext cx="2686800" cy="444900"/>
            </a:xfrm>
            <a:prstGeom prst="straightConnector1">
              <a:avLst/>
            </a:prstGeom>
            <a:noFill/>
            <a:ln w="25400" cap="flat" cmpd="sng">
              <a:solidFill>
                <a:srgbClr val="003366"/>
              </a:solidFill>
              <a:prstDash val="solid"/>
              <a:round/>
              <a:headEnd type="none" w="sm" len="sm"/>
              <a:tailEnd type="none" w="sm" len="sm"/>
            </a:ln>
            <a:effectLst>
              <a:outerShdw blurRad="40000" dist="20000" dir="5400000" rotWithShape="0">
                <a:srgbClr val="000000">
                  <a:alpha val="36470"/>
                </a:srgbClr>
              </a:outerShdw>
            </a:effectLst>
          </p:spPr>
        </p:cxnSp>
        <p:cxnSp>
          <p:nvCxnSpPr>
            <p:cNvPr id="180" name="Google Shape;180;p26"/>
            <p:cNvCxnSpPr>
              <a:stCxn id="178" idx="6"/>
              <a:endCxn id="181" idx="2"/>
            </p:cNvCxnSpPr>
            <p:nvPr/>
          </p:nvCxnSpPr>
          <p:spPr>
            <a:xfrm>
              <a:off x="3949647" y="1793316"/>
              <a:ext cx="2686800" cy="1335900"/>
            </a:xfrm>
            <a:prstGeom prst="straightConnector1">
              <a:avLst/>
            </a:prstGeom>
            <a:noFill/>
            <a:ln w="25400" cap="flat" cmpd="sng">
              <a:solidFill>
                <a:srgbClr val="003366"/>
              </a:solidFill>
              <a:prstDash val="solid"/>
              <a:round/>
              <a:headEnd type="none" w="sm" len="sm"/>
              <a:tailEnd type="none" w="sm" len="sm"/>
            </a:ln>
            <a:effectLst>
              <a:outerShdw blurRad="40000" dist="20000" dir="5400000" rotWithShape="0">
                <a:srgbClr val="000000">
                  <a:alpha val="36470"/>
                </a:srgbClr>
              </a:outerShdw>
            </a:effectLst>
          </p:spPr>
        </p:cxnSp>
        <p:cxnSp>
          <p:nvCxnSpPr>
            <p:cNvPr id="182" name="Google Shape;182;p26"/>
            <p:cNvCxnSpPr>
              <a:stCxn id="178" idx="6"/>
              <a:endCxn id="183" idx="2"/>
            </p:cNvCxnSpPr>
            <p:nvPr/>
          </p:nvCxnSpPr>
          <p:spPr>
            <a:xfrm>
              <a:off x="3949647" y="1793316"/>
              <a:ext cx="2686800" cy="2226600"/>
            </a:xfrm>
            <a:prstGeom prst="straightConnector1">
              <a:avLst/>
            </a:prstGeom>
            <a:noFill/>
            <a:ln w="25400" cap="flat" cmpd="sng">
              <a:solidFill>
                <a:srgbClr val="003366"/>
              </a:solidFill>
              <a:prstDash val="solid"/>
              <a:round/>
              <a:headEnd type="none" w="sm" len="sm"/>
              <a:tailEnd type="none" w="sm" len="sm"/>
            </a:ln>
            <a:effectLst>
              <a:outerShdw blurRad="40000" dist="20000" dir="5400000" rotWithShape="0">
                <a:srgbClr val="000000">
                  <a:alpha val="36470"/>
                </a:srgbClr>
              </a:outerShdw>
            </a:effectLst>
          </p:spPr>
        </p:cxnSp>
        <p:cxnSp>
          <p:nvCxnSpPr>
            <p:cNvPr id="184" name="Google Shape;184;p26"/>
            <p:cNvCxnSpPr>
              <a:stCxn id="178" idx="6"/>
              <a:endCxn id="185" idx="2"/>
            </p:cNvCxnSpPr>
            <p:nvPr/>
          </p:nvCxnSpPr>
          <p:spPr>
            <a:xfrm>
              <a:off x="3949647" y="1793316"/>
              <a:ext cx="2686800" cy="3117600"/>
            </a:xfrm>
            <a:prstGeom prst="straightConnector1">
              <a:avLst/>
            </a:prstGeom>
            <a:noFill/>
            <a:ln w="25400" cap="flat" cmpd="sng">
              <a:solidFill>
                <a:srgbClr val="003366"/>
              </a:solidFill>
              <a:prstDash val="solid"/>
              <a:round/>
              <a:headEnd type="none" w="sm" len="sm"/>
              <a:tailEnd type="none" w="sm" len="sm"/>
            </a:ln>
            <a:effectLst>
              <a:outerShdw blurRad="40000" dist="20000" dir="5400000" rotWithShape="0">
                <a:srgbClr val="000000">
                  <a:alpha val="36470"/>
                </a:srgbClr>
              </a:outerShdw>
            </a:effectLst>
          </p:spPr>
        </p:cxnSp>
        <p:cxnSp>
          <p:nvCxnSpPr>
            <p:cNvPr id="178" name="Google Shape;178;p26"/>
            <p:cNvCxnSpPr>
              <a:stCxn id="186" idx="6"/>
              <a:endCxn id="179" idx="2"/>
            </p:cNvCxnSpPr>
            <p:nvPr/>
          </p:nvCxnSpPr>
          <p:spPr>
            <a:xfrm rot="10800000" flipH="1">
              <a:off x="3949647" y="2239087"/>
              <a:ext cx="2686800" cy="444900"/>
            </a:xfrm>
            <a:prstGeom prst="straightConnector1">
              <a:avLst/>
            </a:prstGeom>
            <a:noFill/>
            <a:ln w="25400" cap="flat" cmpd="sng">
              <a:solidFill>
                <a:srgbClr val="9F0002"/>
              </a:solidFill>
              <a:prstDash val="solid"/>
              <a:round/>
              <a:headEnd type="none" w="sm" len="sm"/>
              <a:tailEnd type="none" w="sm" len="sm"/>
            </a:ln>
            <a:effectLst>
              <a:outerShdw blurRad="40000" dist="20000" dir="5400000" rotWithShape="0">
                <a:srgbClr val="000000">
                  <a:alpha val="36470"/>
                </a:srgbClr>
              </a:outerShdw>
            </a:effectLst>
          </p:spPr>
        </p:cxnSp>
        <p:cxnSp>
          <p:nvCxnSpPr>
            <p:cNvPr id="187" name="Google Shape;187;p26"/>
            <p:cNvCxnSpPr>
              <a:stCxn id="186" idx="6"/>
              <a:endCxn id="181" idx="2"/>
            </p:cNvCxnSpPr>
            <p:nvPr/>
          </p:nvCxnSpPr>
          <p:spPr>
            <a:xfrm>
              <a:off x="3949647" y="2683987"/>
              <a:ext cx="2686800" cy="444900"/>
            </a:xfrm>
            <a:prstGeom prst="straightConnector1">
              <a:avLst/>
            </a:prstGeom>
            <a:noFill/>
            <a:ln w="25400" cap="flat" cmpd="sng">
              <a:solidFill>
                <a:srgbClr val="9F0002"/>
              </a:solidFill>
              <a:prstDash val="solid"/>
              <a:round/>
              <a:headEnd type="none" w="sm" len="sm"/>
              <a:tailEnd type="none" w="sm" len="sm"/>
            </a:ln>
            <a:effectLst>
              <a:outerShdw blurRad="40000" dist="20000" dir="5400000" rotWithShape="0">
                <a:srgbClr val="000000">
                  <a:alpha val="36470"/>
                </a:srgbClr>
              </a:outerShdw>
            </a:effectLst>
          </p:spPr>
        </p:cxnSp>
        <p:cxnSp>
          <p:nvCxnSpPr>
            <p:cNvPr id="188" name="Google Shape;188;p26"/>
            <p:cNvCxnSpPr>
              <a:stCxn id="186" idx="6"/>
              <a:endCxn id="183" idx="2"/>
            </p:cNvCxnSpPr>
            <p:nvPr/>
          </p:nvCxnSpPr>
          <p:spPr>
            <a:xfrm>
              <a:off x="3949647" y="2683987"/>
              <a:ext cx="2686800" cy="1335900"/>
            </a:xfrm>
            <a:prstGeom prst="straightConnector1">
              <a:avLst/>
            </a:prstGeom>
            <a:noFill/>
            <a:ln w="25400" cap="flat" cmpd="sng">
              <a:solidFill>
                <a:srgbClr val="9F0002"/>
              </a:solidFill>
              <a:prstDash val="solid"/>
              <a:round/>
              <a:headEnd type="none" w="sm" len="sm"/>
              <a:tailEnd type="none" w="sm" len="sm"/>
            </a:ln>
            <a:effectLst>
              <a:outerShdw blurRad="40000" dist="20000" dir="5400000" rotWithShape="0">
                <a:srgbClr val="000000">
                  <a:alpha val="36470"/>
                </a:srgbClr>
              </a:outerShdw>
            </a:effectLst>
          </p:spPr>
        </p:cxnSp>
        <p:cxnSp>
          <p:nvCxnSpPr>
            <p:cNvPr id="189" name="Google Shape;189;p26"/>
            <p:cNvCxnSpPr>
              <a:stCxn id="186" idx="6"/>
              <a:endCxn id="185" idx="2"/>
            </p:cNvCxnSpPr>
            <p:nvPr/>
          </p:nvCxnSpPr>
          <p:spPr>
            <a:xfrm>
              <a:off x="3949647" y="2683987"/>
              <a:ext cx="2686800" cy="2226600"/>
            </a:xfrm>
            <a:prstGeom prst="straightConnector1">
              <a:avLst/>
            </a:prstGeom>
            <a:noFill/>
            <a:ln w="25400" cap="flat" cmpd="sng">
              <a:solidFill>
                <a:srgbClr val="9F0002"/>
              </a:solidFill>
              <a:prstDash val="solid"/>
              <a:round/>
              <a:headEnd type="none" w="sm" len="sm"/>
              <a:tailEnd type="none" w="sm" len="sm"/>
            </a:ln>
            <a:effectLst>
              <a:outerShdw blurRad="40000" dist="20000" dir="5400000" rotWithShape="0">
                <a:srgbClr val="000000">
                  <a:alpha val="36470"/>
                </a:srgbClr>
              </a:outerShdw>
            </a:effectLst>
          </p:spPr>
        </p:cxnSp>
        <p:cxnSp>
          <p:nvCxnSpPr>
            <p:cNvPr id="190" name="Google Shape;190;p26"/>
            <p:cNvCxnSpPr>
              <a:stCxn id="191" idx="6"/>
              <a:endCxn id="179" idx="2"/>
            </p:cNvCxnSpPr>
            <p:nvPr/>
          </p:nvCxnSpPr>
          <p:spPr>
            <a:xfrm rot="10800000" flipH="1">
              <a:off x="3949647" y="2238758"/>
              <a:ext cx="2686800" cy="1335900"/>
            </a:xfrm>
            <a:prstGeom prst="straightConnector1">
              <a:avLst/>
            </a:prstGeom>
            <a:noFill/>
            <a:ln w="25400" cap="flat" cmpd="sng">
              <a:solidFill>
                <a:srgbClr val="00ADEF"/>
              </a:solidFill>
              <a:prstDash val="solid"/>
              <a:round/>
              <a:headEnd type="none" w="sm" len="sm"/>
              <a:tailEnd type="none" w="sm" len="sm"/>
            </a:ln>
            <a:effectLst>
              <a:outerShdw blurRad="40000" dist="20000" dir="5400000" rotWithShape="0">
                <a:srgbClr val="000000">
                  <a:alpha val="36470"/>
                </a:srgbClr>
              </a:outerShdw>
            </a:effectLst>
          </p:spPr>
        </p:cxnSp>
        <p:cxnSp>
          <p:nvCxnSpPr>
            <p:cNvPr id="186" name="Google Shape;186;p26"/>
            <p:cNvCxnSpPr>
              <a:stCxn id="191" idx="6"/>
              <a:endCxn id="181" idx="2"/>
            </p:cNvCxnSpPr>
            <p:nvPr/>
          </p:nvCxnSpPr>
          <p:spPr>
            <a:xfrm rot="10800000" flipH="1">
              <a:off x="3949647" y="3129757"/>
              <a:ext cx="2686800" cy="444900"/>
            </a:xfrm>
            <a:prstGeom prst="straightConnector1">
              <a:avLst/>
            </a:prstGeom>
            <a:noFill/>
            <a:ln w="25400" cap="flat" cmpd="sng">
              <a:solidFill>
                <a:srgbClr val="00ADEF"/>
              </a:solidFill>
              <a:prstDash val="solid"/>
              <a:round/>
              <a:headEnd type="none" w="sm" len="sm"/>
              <a:tailEnd type="none" w="sm" len="sm"/>
            </a:ln>
            <a:effectLst>
              <a:outerShdw blurRad="40000" dist="20000" dir="5400000" rotWithShape="0">
                <a:srgbClr val="000000">
                  <a:alpha val="36470"/>
                </a:srgbClr>
              </a:outerShdw>
            </a:effectLst>
          </p:spPr>
        </p:cxnSp>
        <p:cxnSp>
          <p:nvCxnSpPr>
            <p:cNvPr id="191" name="Google Shape;191;p26"/>
            <p:cNvCxnSpPr>
              <a:stCxn id="191" idx="6"/>
              <a:endCxn id="183" idx="2"/>
            </p:cNvCxnSpPr>
            <p:nvPr/>
          </p:nvCxnSpPr>
          <p:spPr>
            <a:xfrm>
              <a:off x="3949647" y="3574657"/>
              <a:ext cx="2686800" cy="444900"/>
            </a:xfrm>
            <a:prstGeom prst="straightConnector1">
              <a:avLst/>
            </a:prstGeom>
            <a:noFill/>
            <a:ln w="25400" cap="flat" cmpd="sng">
              <a:solidFill>
                <a:srgbClr val="00ADEF"/>
              </a:solidFill>
              <a:prstDash val="solid"/>
              <a:round/>
              <a:headEnd type="none" w="sm" len="sm"/>
              <a:tailEnd type="none" w="sm" len="sm"/>
            </a:ln>
            <a:effectLst>
              <a:outerShdw blurRad="40000" dist="20000" dir="5400000" rotWithShape="0">
                <a:srgbClr val="000000">
                  <a:alpha val="36470"/>
                </a:srgbClr>
              </a:outerShdw>
            </a:effectLst>
          </p:spPr>
        </p:cxnSp>
        <p:cxnSp>
          <p:nvCxnSpPr>
            <p:cNvPr id="192" name="Google Shape;192;p26"/>
            <p:cNvCxnSpPr>
              <a:stCxn id="191" idx="6"/>
              <a:endCxn id="185" idx="2"/>
            </p:cNvCxnSpPr>
            <p:nvPr/>
          </p:nvCxnSpPr>
          <p:spPr>
            <a:xfrm>
              <a:off x="3949647" y="3574657"/>
              <a:ext cx="2686800" cy="1335900"/>
            </a:xfrm>
            <a:prstGeom prst="straightConnector1">
              <a:avLst/>
            </a:prstGeom>
            <a:noFill/>
            <a:ln w="25400" cap="flat" cmpd="sng">
              <a:solidFill>
                <a:srgbClr val="00ADEF"/>
              </a:solidFill>
              <a:prstDash val="solid"/>
              <a:round/>
              <a:headEnd type="none" w="sm" len="sm"/>
              <a:tailEnd type="none" w="sm" len="sm"/>
            </a:ln>
            <a:effectLst>
              <a:outerShdw blurRad="40000" dist="20000" dir="5400000" rotWithShape="0">
                <a:srgbClr val="000000">
                  <a:alpha val="36470"/>
                </a:srgbClr>
              </a:outerShdw>
            </a:effectLst>
          </p:spPr>
        </p:cxnSp>
        <p:cxnSp>
          <p:nvCxnSpPr>
            <p:cNvPr id="193" name="Google Shape;193;p26"/>
            <p:cNvCxnSpPr>
              <a:stCxn id="192" idx="6"/>
              <a:endCxn id="179" idx="2"/>
            </p:cNvCxnSpPr>
            <p:nvPr/>
          </p:nvCxnSpPr>
          <p:spPr>
            <a:xfrm rot="10800000" flipH="1">
              <a:off x="3949647" y="2238728"/>
              <a:ext cx="2686800" cy="2226600"/>
            </a:xfrm>
            <a:prstGeom prst="straightConnector1">
              <a:avLst/>
            </a:prstGeom>
            <a:noFill/>
            <a:ln w="25400" cap="flat" cmpd="sng">
              <a:solidFill>
                <a:srgbClr val="FFC000"/>
              </a:solidFill>
              <a:prstDash val="solid"/>
              <a:round/>
              <a:headEnd type="none" w="sm" len="sm"/>
              <a:tailEnd type="none" w="sm" len="sm"/>
            </a:ln>
            <a:effectLst>
              <a:outerShdw blurRad="40000" dist="20000" dir="5400000" rotWithShape="0">
                <a:srgbClr val="000000">
                  <a:alpha val="36470"/>
                </a:srgbClr>
              </a:outerShdw>
            </a:effectLst>
          </p:spPr>
        </p:cxnSp>
        <p:cxnSp>
          <p:nvCxnSpPr>
            <p:cNvPr id="179" name="Google Shape;179;p26"/>
            <p:cNvCxnSpPr>
              <a:stCxn id="192" idx="6"/>
              <a:endCxn id="181" idx="2"/>
            </p:cNvCxnSpPr>
            <p:nvPr/>
          </p:nvCxnSpPr>
          <p:spPr>
            <a:xfrm rot="10800000" flipH="1">
              <a:off x="3949647" y="3129428"/>
              <a:ext cx="2686800" cy="1335900"/>
            </a:xfrm>
            <a:prstGeom prst="straightConnector1">
              <a:avLst/>
            </a:prstGeom>
            <a:noFill/>
            <a:ln w="25400" cap="flat" cmpd="sng">
              <a:solidFill>
                <a:srgbClr val="FFC000"/>
              </a:solidFill>
              <a:prstDash val="solid"/>
              <a:round/>
              <a:headEnd type="none" w="sm" len="sm"/>
              <a:tailEnd type="none" w="sm" len="sm"/>
            </a:ln>
            <a:effectLst>
              <a:outerShdw blurRad="40000" dist="20000" dir="5400000" rotWithShape="0">
                <a:srgbClr val="000000">
                  <a:alpha val="36470"/>
                </a:srgbClr>
              </a:outerShdw>
            </a:effectLst>
          </p:spPr>
        </p:cxnSp>
        <p:cxnSp>
          <p:nvCxnSpPr>
            <p:cNvPr id="181" name="Google Shape;181;p26"/>
            <p:cNvCxnSpPr>
              <a:stCxn id="192" idx="6"/>
              <a:endCxn id="183" idx="2"/>
            </p:cNvCxnSpPr>
            <p:nvPr/>
          </p:nvCxnSpPr>
          <p:spPr>
            <a:xfrm rot="10800000" flipH="1">
              <a:off x="3949647" y="4020428"/>
              <a:ext cx="2686800" cy="444900"/>
            </a:xfrm>
            <a:prstGeom prst="straightConnector1">
              <a:avLst/>
            </a:prstGeom>
            <a:noFill/>
            <a:ln w="25400" cap="flat" cmpd="sng">
              <a:solidFill>
                <a:srgbClr val="FFC000"/>
              </a:solidFill>
              <a:prstDash val="solid"/>
              <a:round/>
              <a:headEnd type="none" w="sm" len="sm"/>
              <a:tailEnd type="none" w="sm" len="sm"/>
            </a:ln>
            <a:effectLst>
              <a:outerShdw blurRad="40000" dist="20000" dir="5400000" rotWithShape="0">
                <a:srgbClr val="000000">
                  <a:alpha val="36470"/>
                </a:srgbClr>
              </a:outerShdw>
            </a:effectLst>
          </p:spPr>
        </p:cxnSp>
        <p:cxnSp>
          <p:nvCxnSpPr>
            <p:cNvPr id="183" name="Google Shape;183;p26"/>
            <p:cNvCxnSpPr>
              <a:stCxn id="192" idx="6"/>
              <a:endCxn id="185" idx="2"/>
            </p:cNvCxnSpPr>
            <p:nvPr/>
          </p:nvCxnSpPr>
          <p:spPr>
            <a:xfrm>
              <a:off x="3949647" y="4465328"/>
              <a:ext cx="2686800" cy="444900"/>
            </a:xfrm>
            <a:prstGeom prst="straightConnector1">
              <a:avLst/>
            </a:prstGeom>
            <a:noFill/>
            <a:ln w="25400" cap="flat" cmpd="sng">
              <a:solidFill>
                <a:srgbClr val="FFC000"/>
              </a:solidFill>
              <a:prstDash val="solid"/>
              <a:round/>
              <a:headEnd type="none" w="sm" len="sm"/>
              <a:tailEnd type="none" w="sm" len="sm"/>
            </a:ln>
            <a:effectLst>
              <a:outerShdw blurRad="40000" dist="20000" dir="5400000" rotWithShape="0">
                <a:srgbClr val="000000">
                  <a:alpha val="36470"/>
                </a:srgbClr>
              </a:outerShdw>
            </a:effectLst>
          </p:spPr>
        </p:cxnSp>
        <p:cxnSp>
          <p:nvCxnSpPr>
            <p:cNvPr id="185" name="Google Shape;185;p26"/>
            <p:cNvCxnSpPr>
              <a:stCxn id="193" idx="6"/>
              <a:endCxn id="179" idx="2"/>
            </p:cNvCxnSpPr>
            <p:nvPr/>
          </p:nvCxnSpPr>
          <p:spPr>
            <a:xfrm rot="10800000" flipH="1">
              <a:off x="3949647" y="2238399"/>
              <a:ext cx="2686800" cy="3117600"/>
            </a:xfrm>
            <a:prstGeom prst="straightConnector1">
              <a:avLst/>
            </a:prstGeom>
            <a:noFill/>
            <a:ln w="25400" cap="flat" cmpd="sng">
              <a:solidFill>
                <a:srgbClr val="7030A0"/>
              </a:solidFill>
              <a:prstDash val="solid"/>
              <a:round/>
              <a:headEnd type="none" w="sm" len="sm"/>
              <a:tailEnd type="none" w="sm" len="sm"/>
            </a:ln>
            <a:effectLst>
              <a:outerShdw blurRad="40000" dist="20000" dir="5400000" rotWithShape="0">
                <a:srgbClr val="000000">
                  <a:alpha val="36470"/>
                </a:srgbClr>
              </a:outerShdw>
            </a:effectLst>
          </p:spPr>
        </p:cxnSp>
        <p:cxnSp>
          <p:nvCxnSpPr>
            <p:cNvPr id="194" name="Google Shape;194;p26"/>
            <p:cNvCxnSpPr>
              <a:stCxn id="193" idx="6"/>
              <a:endCxn id="181" idx="2"/>
            </p:cNvCxnSpPr>
            <p:nvPr/>
          </p:nvCxnSpPr>
          <p:spPr>
            <a:xfrm rot="10800000" flipH="1">
              <a:off x="3949647" y="3129398"/>
              <a:ext cx="2686800" cy="2226600"/>
            </a:xfrm>
            <a:prstGeom prst="straightConnector1">
              <a:avLst/>
            </a:prstGeom>
            <a:noFill/>
            <a:ln w="25400" cap="flat" cmpd="sng">
              <a:solidFill>
                <a:srgbClr val="7030A0"/>
              </a:solidFill>
              <a:prstDash val="solid"/>
              <a:round/>
              <a:headEnd type="none" w="sm" len="sm"/>
              <a:tailEnd type="none" w="sm" len="sm"/>
            </a:ln>
            <a:effectLst>
              <a:outerShdw blurRad="40000" dist="20000" dir="5400000" rotWithShape="0">
                <a:srgbClr val="000000">
                  <a:alpha val="36470"/>
                </a:srgbClr>
              </a:outerShdw>
            </a:effectLst>
          </p:spPr>
        </p:cxnSp>
        <p:cxnSp>
          <p:nvCxnSpPr>
            <p:cNvPr id="195" name="Google Shape;195;p26"/>
            <p:cNvCxnSpPr>
              <a:stCxn id="193" idx="6"/>
              <a:endCxn id="183" idx="2"/>
            </p:cNvCxnSpPr>
            <p:nvPr/>
          </p:nvCxnSpPr>
          <p:spPr>
            <a:xfrm rot="10800000" flipH="1">
              <a:off x="3949647" y="4020099"/>
              <a:ext cx="2686800" cy="1335900"/>
            </a:xfrm>
            <a:prstGeom prst="straightConnector1">
              <a:avLst/>
            </a:prstGeom>
            <a:noFill/>
            <a:ln w="25400" cap="flat" cmpd="sng">
              <a:solidFill>
                <a:srgbClr val="7030A0"/>
              </a:solidFill>
              <a:prstDash val="solid"/>
              <a:round/>
              <a:headEnd type="none" w="sm" len="sm"/>
              <a:tailEnd type="none" w="sm" len="sm"/>
            </a:ln>
            <a:effectLst>
              <a:outerShdw blurRad="40000" dist="20000" dir="5400000" rotWithShape="0">
                <a:srgbClr val="000000">
                  <a:alpha val="36470"/>
                </a:srgbClr>
              </a:outerShdw>
            </a:effectLst>
          </p:spPr>
        </p:cxnSp>
        <p:cxnSp>
          <p:nvCxnSpPr>
            <p:cNvPr id="196" name="Google Shape;196;p26"/>
            <p:cNvCxnSpPr>
              <a:stCxn id="193" idx="6"/>
              <a:endCxn id="185" idx="2"/>
            </p:cNvCxnSpPr>
            <p:nvPr/>
          </p:nvCxnSpPr>
          <p:spPr>
            <a:xfrm rot="10800000" flipH="1">
              <a:off x="3949647" y="4911098"/>
              <a:ext cx="2686800" cy="444900"/>
            </a:xfrm>
            <a:prstGeom prst="straightConnector1">
              <a:avLst/>
            </a:prstGeom>
            <a:noFill/>
            <a:ln w="25400" cap="flat" cmpd="sng">
              <a:solidFill>
                <a:srgbClr val="7030A0"/>
              </a:solidFill>
              <a:prstDash val="solid"/>
              <a:round/>
              <a:headEnd type="none" w="sm" len="sm"/>
              <a:tailEnd type="none" w="sm" len="sm"/>
            </a:ln>
            <a:effectLst>
              <a:outerShdw blurRad="40000" dist="20000" dir="5400000" rotWithShape="0">
                <a:srgbClr val="000000">
                  <a:alpha val="36470"/>
                </a:srgbClr>
              </a:outerShdw>
            </a:effectLst>
          </p:spPr>
        </p:cxnSp>
        <p:grpSp>
          <p:nvGrpSpPr>
            <p:cNvPr id="197" name="Google Shape;197;p26"/>
            <p:cNvGrpSpPr/>
            <p:nvPr/>
          </p:nvGrpSpPr>
          <p:grpSpPr>
            <a:xfrm>
              <a:off x="124438" y="1885278"/>
              <a:ext cx="564841" cy="3378830"/>
              <a:chOff x="5040957" y="2546667"/>
              <a:chExt cx="287700" cy="1720995"/>
            </a:xfrm>
          </p:grpSpPr>
          <p:sp>
            <p:nvSpPr>
              <p:cNvPr id="198" name="Google Shape;198;p26"/>
              <p:cNvSpPr/>
              <p:nvPr/>
            </p:nvSpPr>
            <p:spPr>
              <a:xfrm>
                <a:off x="5040957" y="2546667"/>
                <a:ext cx="287700" cy="360000"/>
              </a:xfrm>
              <a:prstGeom prst="ellipse">
                <a:avLst/>
              </a:prstGeom>
              <a:solidFill>
                <a:srgbClr val="00B050"/>
              </a:solidFill>
              <a:ln w="9525" cap="flat" cmpd="sng">
                <a:solidFill>
                  <a:srgbClr val="333333"/>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8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p:txBody>
          </p:sp>
          <p:sp>
            <p:nvSpPr>
              <p:cNvPr id="199" name="Google Shape;199;p26"/>
              <p:cNvSpPr/>
              <p:nvPr/>
            </p:nvSpPr>
            <p:spPr>
              <a:xfrm>
                <a:off x="5040957" y="3000332"/>
                <a:ext cx="287700" cy="360000"/>
              </a:xfrm>
              <a:prstGeom prst="ellipse">
                <a:avLst/>
              </a:prstGeom>
              <a:solidFill>
                <a:srgbClr val="00B050"/>
              </a:solidFill>
              <a:ln w="9525" cap="flat" cmpd="sng">
                <a:solidFill>
                  <a:srgbClr val="333333"/>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8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p:txBody>
          </p:sp>
          <p:sp>
            <p:nvSpPr>
              <p:cNvPr id="200" name="Google Shape;200;p26"/>
              <p:cNvSpPr/>
              <p:nvPr/>
            </p:nvSpPr>
            <p:spPr>
              <a:xfrm>
                <a:off x="5040957" y="3453997"/>
                <a:ext cx="287700" cy="360000"/>
              </a:xfrm>
              <a:prstGeom prst="ellipse">
                <a:avLst/>
              </a:prstGeom>
              <a:solidFill>
                <a:srgbClr val="00B050"/>
              </a:solidFill>
              <a:ln w="9525" cap="flat" cmpd="sng">
                <a:solidFill>
                  <a:srgbClr val="333333"/>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8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p:txBody>
          </p:sp>
          <p:sp>
            <p:nvSpPr>
              <p:cNvPr id="201" name="Google Shape;201;p26"/>
              <p:cNvSpPr/>
              <p:nvPr/>
            </p:nvSpPr>
            <p:spPr>
              <a:xfrm>
                <a:off x="5040957" y="3907662"/>
                <a:ext cx="287700" cy="360000"/>
              </a:xfrm>
              <a:prstGeom prst="ellipse">
                <a:avLst/>
              </a:prstGeom>
              <a:solidFill>
                <a:srgbClr val="00B050"/>
              </a:solidFill>
              <a:ln w="9525" cap="flat" cmpd="sng">
                <a:solidFill>
                  <a:srgbClr val="333333"/>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8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p:txBody>
          </p:sp>
        </p:grpSp>
        <p:cxnSp>
          <p:nvCxnSpPr>
            <p:cNvPr id="202" name="Google Shape;202;p26"/>
            <p:cNvCxnSpPr>
              <a:stCxn id="164" idx="6"/>
            </p:cNvCxnSpPr>
            <p:nvPr/>
          </p:nvCxnSpPr>
          <p:spPr>
            <a:xfrm rot="10800000" flipH="1">
              <a:off x="698098" y="1793751"/>
              <a:ext cx="2686800" cy="444900"/>
            </a:xfrm>
            <a:prstGeom prst="straightConnector1">
              <a:avLst/>
            </a:prstGeom>
            <a:noFill/>
            <a:ln w="25400" cap="flat" cmpd="sng">
              <a:solidFill>
                <a:srgbClr val="9F0002"/>
              </a:solidFill>
              <a:prstDash val="solid"/>
              <a:round/>
              <a:headEnd type="none" w="sm" len="sm"/>
              <a:tailEnd type="none" w="sm" len="sm"/>
            </a:ln>
            <a:effectLst>
              <a:outerShdw blurRad="40000" dist="20000" dir="5400000" rotWithShape="0">
                <a:srgbClr val="000000">
                  <a:alpha val="36470"/>
                </a:srgbClr>
              </a:outerShdw>
            </a:effectLst>
          </p:spPr>
        </p:cxnSp>
        <p:cxnSp>
          <p:nvCxnSpPr>
            <p:cNvPr id="203" name="Google Shape;203;p26"/>
            <p:cNvCxnSpPr>
              <a:stCxn id="164" idx="6"/>
            </p:cNvCxnSpPr>
            <p:nvPr/>
          </p:nvCxnSpPr>
          <p:spPr>
            <a:xfrm>
              <a:off x="698098" y="2238651"/>
              <a:ext cx="2686800" cy="444900"/>
            </a:xfrm>
            <a:prstGeom prst="straightConnector1">
              <a:avLst/>
            </a:prstGeom>
            <a:noFill/>
            <a:ln w="25400" cap="flat" cmpd="sng">
              <a:solidFill>
                <a:srgbClr val="9F0002"/>
              </a:solidFill>
              <a:prstDash val="solid"/>
              <a:round/>
              <a:headEnd type="none" w="sm" len="sm"/>
              <a:tailEnd type="none" w="sm" len="sm"/>
            </a:ln>
            <a:effectLst>
              <a:outerShdw blurRad="40000" dist="20000" dir="5400000" rotWithShape="0">
                <a:srgbClr val="000000">
                  <a:alpha val="36470"/>
                </a:srgbClr>
              </a:outerShdw>
            </a:effectLst>
          </p:spPr>
        </p:cxnSp>
        <p:cxnSp>
          <p:nvCxnSpPr>
            <p:cNvPr id="204" name="Google Shape;204;p26"/>
            <p:cNvCxnSpPr>
              <a:stCxn id="164" idx="6"/>
            </p:cNvCxnSpPr>
            <p:nvPr/>
          </p:nvCxnSpPr>
          <p:spPr>
            <a:xfrm>
              <a:off x="698098" y="2238651"/>
              <a:ext cx="2686800" cy="1335900"/>
            </a:xfrm>
            <a:prstGeom prst="straightConnector1">
              <a:avLst/>
            </a:prstGeom>
            <a:noFill/>
            <a:ln w="25400" cap="flat" cmpd="sng">
              <a:solidFill>
                <a:srgbClr val="9F0002"/>
              </a:solidFill>
              <a:prstDash val="solid"/>
              <a:round/>
              <a:headEnd type="none" w="sm" len="sm"/>
              <a:tailEnd type="none" w="sm" len="sm"/>
            </a:ln>
            <a:effectLst>
              <a:outerShdw blurRad="40000" dist="20000" dir="5400000" rotWithShape="0">
                <a:srgbClr val="000000">
                  <a:alpha val="36470"/>
                </a:srgbClr>
              </a:outerShdw>
            </a:effectLst>
          </p:spPr>
        </p:cxnSp>
        <p:cxnSp>
          <p:nvCxnSpPr>
            <p:cNvPr id="205" name="Google Shape;205;p26"/>
            <p:cNvCxnSpPr>
              <a:stCxn id="164" idx="6"/>
            </p:cNvCxnSpPr>
            <p:nvPr/>
          </p:nvCxnSpPr>
          <p:spPr>
            <a:xfrm>
              <a:off x="698098" y="2238651"/>
              <a:ext cx="2686800" cy="2226600"/>
            </a:xfrm>
            <a:prstGeom prst="straightConnector1">
              <a:avLst/>
            </a:prstGeom>
            <a:noFill/>
            <a:ln w="25400" cap="flat" cmpd="sng">
              <a:solidFill>
                <a:srgbClr val="9F0002"/>
              </a:solidFill>
              <a:prstDash val="solid"/>
              <a:round/>
              <a:headEnd type="none" w="sm" len="sm"/>
              <a:tailEnd type="none" w="sm" len="sm"/>
            </a:ln>
            <a:effectLst>
              <a:outerShdw blurRad="40000" dist="20000" dir="5400000" rotWithShape="0">
                <a:srgbClr val="000000">
                  <a:alpha val="36470"/>
                </a:srgbClr>
              </a:outerShdw>
            </a:effectLst>
          </p:spPr>
        </p:cxnSp>
        <p:cxnSp>
          <p:nvCxnSpPr>
            <p:cNvPr id="206" name="Google Shape;206;p26"/>
            <p:cNvCxnSpPr>
              <a:stCxn id="207" idx="6"/>
            </p:cNvCxnSpPr>
            <p:nvPr/>
          </p:nvCxnSpPr>
          <p:spPr>
            <a:xfrm rot="10800000" flipH="1">
              <a:off x="698098" y="1793422"/>
              <a:ext cx="2686800" cy="1335900"/>
            </a:xfrm>
            <a:prstGeom prst="straightConnector1">
              <a:avLst/>
            </a:prstGeom>
            <a:noFill/>
            <a:ln w="25400" cap="flat" cmpd="sng">
              <a:solidFill>
                <a:srgbClr val="00ADEF"/>
              </a:solidFill>
              <a:prstDash val="solid"/>
              <a:round/>
              <a:headEnd type="none" w="sm" len="sm"/>
              <a:tailEnd type="none" w="sm" len="sm"/>
            </a:ln>
            <a:effectLst>
              <a:outerShdw blurRad="40000" dist="20000" dir="5400000" rotWithShape="0">
                <a:srgbClr val="000000">
                  <a:alpha val="36470"/>
                </a:srgbClr>
              </a:outerShdw>
            </a:effectLst>
          </p:spPr>
        </p:cxnSp>
        <p:cxnSp>
          <p:nvCxnSpPr>
            <p:cNvPr id="208" name="Google Shape;208;p26"/>
            <p:cNvCxnSpPr>
              <a:stCxn id="207" idx="6"/>
            </p:cNvCxnSpPr>
            <p:nvPr/>
          </p:nvCxnSpPr>
          <p:spPr>
            <a:xfrm rot="10800000" flipH="1">
              <a:off x="698098" y="2684421"/>
              <a:ext cx="2686800" cy="444900"/>
            </a:xfrm>
            <a:prstGeom prst="straightConnector1">
              <a:avLst/>
            </a:prstGeom>
            <a:noFill/>
            <a:ln w="25400" cap="flat" cmpd="sng">
              <a:solidFill>
                <a:srgbClr val="00ADEF"/>
              </a:solidFill>
              <a:prstDash val="solid"/>
              <a:round/>
              <a:headEnd type="none" w="sm" len="sm"/>
              <a:tailEnd type="none" w="sm" len="sm"/>
            </a:ln>
            <a:effectLst>
              <a:outerShdw blurRad="40000" dist="20000" dir="5400000" rotWithShape="0">
                <a:srgbClr val="000000">
                  <a:alpha val="36470"/>
                </a:srgbClr>
              </a:outerShdw>
            </a:effectLst>
          </p:spPr>
        </p:cxnSp>
        <p:cxnSp>
          <p:nvCxnSpPr>
            <p:cNvPr id="209" name="Google Shape;209;p26"/>
            <p:cNvCxnSpPr>
              <a:stCxn id="207" idx="6"/>
            </p:cNvCxnSpPr>
            <p:nvPr/>
          </p:nvCxnSpPr>
          <p:spPr>
            <a:xfrm>
              <a:off x="698098" y="3129321"/>
              <a:ext cx="2686800" cy="444900"/>
            </a:xfrm>
            <a:prstGeom prst="straightConnector1">
              <a:avLst/>
            </a:prstGeom>
            <a:noFill/>
            <a:ln w="25400" cap="flat" cmpd="sng">
              <a:solidFill>
                <a:srgbClr val="00ADEF"/>
              </a:solidFill>
              <a:prstDash val="solid"/>
              <a:round/>
              <a:headEnd type="none" w="sm" len="sm"/>
              <a:tailEnd type="none" w="sm" len="sm"/>
            </a:ln>
            <a:effectLst>
              <a:outerShdw blurRad="40000" dist="20000" dir="5400000" rotWithShape="0">
                <a:srgbClr val="000000">
                  <a:alpha val="36470"/>
                </a:srgbClr>
              </a:outerShdw>
            </a:effectLst>
          </p:spPr>
        </p:cxnSp>
        <p:cxnSp>
          <p:nvCxnSpPr>
            <p:cNvPr id="210" name="Google Shape;210;p26"/>
            <p:cNvCxnSpPr>
              <a:stCxn id="207" idx="6"/>
            </p:cNvCxnSpPr>
            <p:nvPr/>
          </p:nvCxnSpPr>
          <p:spPr>
            <a:xfrm>
              <a:off x="698098" y="3129321"/>
              <a:ext cx="2686800" cy="1335900"/>
            </a:xfrm>
            <a:prstGeom prst="straightConnector1">
              <a:avLst/>
            </a:prstGeom>
            <a:noFill/>
            <a:ln w="25400" cap="flat" cmpd="sng">
              <a:solidFill>
                <a:srgbClr val="00ADEF"/>
              </a:solidFill>
              <a:prstDash val="solid"/>
              <a:round/>
              <a:headEnd type="none" w="sm" len="sm"/>
              <a:tailEnd type="none" w="sm" len="sm"/>
            </a:ln>
            <a:effectLst>
              <a:outerShdw blurRad="40000" dist="20000" dir="5400000" rotWithShape="0">
                <a:srgbClr val="000000">
                  <a:alpha val="36470"/>
                </a:srgbClr>
              </a:outerShdw>
            </a:effectLst>
          </p:spPr>
        </p:cxnSp>
        <p:cxnSp>
          <p:nvCxnSpPr>
            <p:cNvPr id="211" name="Google Shape;211;p26"/>
            <p:cNvCxnSpPr>
              <a:stCxn id="212" idx="6"/>
            </p:cNvCxnSpPr>
            <p:nvPr/>
          </p:nvCxnSpPr>
          <p:spPr>
            <a:xfrm rot="10800000" flipH="1">
              <a:off x="698098" y="1793392"/>
              <a:ext cx="2686800" cy="2226600"/>
            </a:xfrm>
            <a:prstGeom prst="straightConnector1">
              <a:avLst/>
            </a:prstGeom>
            <a:noFill/>
            <a:ln w="25400" cap="flat" cmpd="sng">
              <a:solidFill>
                <a:srgbClr val="FFC000"/>
              </a:solidFill>
              <a:prstDash val="solid"/>
              <a:round/>
              <a:headEnd type="none" w="sm" len="sm"/>
              <a:tailEnd type="none" w="sm" len="sm"/>
            </a:ln>
            <a:effectLst>
              <a:outerShdw blurRad="40000" dist="20000" dir="5400000" rotWithShape="0">
                <a:srgbClr val="000000">
                  <a:alpha val="36470"/>
                </a:srgbClr>
              </a:outerShdw>
            </a:effectLst>
          </p:spPr>
        </p:cxnSp>
        <p:cxnSp>
          <p:nvCxnSpPr>
            <p:cNvPr id="213" name="Google Shape;213;p26"/>
            <p:cNvCxnSpPr>
              <a:stCxn id="212" idx="6"/>
            </p:cNvCxnSpPr>
            <p:nvPr/>
          </p:nvCxnSpPr>
          <p:spPr>
            <a:xfrm rot="10800000" flipH="1">
              <a:off x="698098" y="2684092"/>
              <a:ext cx="2686800" cy="1335900"/>
            </a:xfrm>
            <a:prstGeom prst="straightConnector1">
              <a:avLst/>
            </a:prstGeom>
            <a:noFill/>
            <a:ln w="25400" cap="flat" cmpd="sng">
              <a:solidFill>
                <a:srgbClr val="FFC000"/>
              </a:solidFill>
              <a:prstDash val="solid"/>
              <a:round/>
              <a:headEnd type="none" w="sm" len="sm"/>
              <a:tailEnd type="none" w="sm" len="sm"/>
            </a:ln>
            <a:effectLst>
              <a:outerShdw blurRad="40000" dist="20000" dir="5400000" rotWithShape="0">
                <a:srgbClr val="000000">
                  <a:alpha val="36470"/>
                </a:srgbClr>
              </a:outerShdw>
            </a:effectLst>
          </p:spPr>
        </p:cxnSp>
        <p:cxnSp>
          <p:nvCxnSpPr>
            <p:cNvPr id="214" name="Google Shape;214;p26"/>
            <p:cNvCxnSpPr>
              <a:stCxn id="212" idx="6"/>
            </p:cNvCxnSpPr>
            <p:nvPr/>
          </p:nvCxnSpPr>
          <p:spPr>
            <a:xfrm rot="10800000" flipH="1">
              <a:off x="698098" y="3575092"/>
              <a:ext cx="2686800" cy="444900"/>
            </a:xfrm>
            <a:prstGeom prst="straightConnector1">
              <a:avLst/>
            </a:prstGeom>
            <a:noFill/>
            <a:ln w="25400" cap="flat" cmpd="sng">
              <a:solidFill>
                <a:srgbClr val="FFC000"/>
              </a:solidFill>
              <a:prstDash val="solid"/>
              <a:round/>
              <a:headEnd type="none" w="sm" len="sm"/>
              <a:tailEnd type="none" w="sm" len="sm"/>
            </a:ln>
            <a:effectLst>
              <a:outerShdw blurRad="40000" dist="20000" dir="5400000" rotWithShape="0">
                <a:srgbClr val="000000">
                  <a:alpha val="36470"/>
                </a:srgbClr>
              </a:outerShdw>
            </a:effectLst>
          </p:spPr>
        </p:cxnSp>
        <p:cxnSp>
          <p:nvCxnSpPr>
            <p:cNvPr id="215" name="Google Shape;215;p26"/>
            <p:cNvCxnSpPr>
              <a:stCxn id="212" idx="6"/>
            </p:cNvCxnSpPr>
            <p:nvPr/>
          </p:nvCxnSpPr>
          <p:spPr>
            <a:xfrm>
              <a:off x="698098" y="4019992"/>
              <a:ext cx="2686800" cy="444900"/>
            </a:xfrm>
            <a:prstGeom prst="straightConnector1">
              <a:avLst/>
            </a:prstGeom>
            <a:noFill/>
            <a:ln w="25400" cap="flat" cmpd="sng">
              <a:solidFill>
                <a:srgbClr val="FFC000"/>
              </a:solidFill>
              <a:prstDash val="solid"/>
              <a:round/>
              <a:headEnd type="none" w="sm" len="sm"/>
              <a:tailEnd type="none" w="sm" len="sm"/>
            </a:ln>
            <a:effectLst>
              <a:outerShdw blurRad="40000" dist="20000" dir="5400000" rotWithShape="0">
                <a:srgbClr val="000000">
                  <a:alpha val="36470"/>
                </a:srgbClr>
              </a:outerShdw>
            </a:effectLst>
          </p:spPr>
        </p:cxnSp>
        <p:cxnSp>
          <p:nvCxnSpPr>
            <p:cNvPr id="207" name="Google Shape;207;p26"/>
            <p:cNvCxnSpPr>
              <a:stCxn id="165" idx="6"/>
            </p:cNvCxnSpPr>
            <p:nvPr/>
          </p:nvCxnSpPr>
          <p:spPr>
            <a:xfrm rot="10800000" flipH="1">
              <a:off x="698098" y="2684062"/>
              <a:ext cx="2686800" cy="2226600"/>
            </a:xfrm>
            <a:prstGeom prst="straightConnector1">
              <a:avLst/>
            </a:prstGeom>
            <a:noFill/>
            <a:ln w="25400" cap="flat" cmpd="sng">
              <a:solidFill>
                <a:srgbClr val="7030A0"/>
              </a:solidFill>
              <a:prstDash val="solid"/>
              <a:round/>
              <a:headEnd type="none" w="sm" len="sm"/>
              <a:tailEnd type="none" w="sm" len="sm"/>
            </a:ln>
            <a:effectLst>
              <a:outerShdw blurRad="40000" dist="20000" dir="5400000" rotWithShape="0">
                <a:srgbClr val="000000">
                  <a:alpha val="36470"/>
                </a:srgbClr>
              </a:outerShdw>
            </a:effectLst>
          </p:spPr>
        </p:cxnSp>
        <p:cxnSp>
          <p:nvCxnSpPr>
            <p:cNvPr id="212" name="Google Shape;212;p26"/>
            <p:cNvCxnSpPr>
              <a:stCxn id="165" idx="6"/>
            </p:cNvCxnSpPr>
            <p:nvPr/>
          </p:nvCxnSpPr>
          <p:spPr>
            <a:xfrm rot="10800000" flipH="1">
              <a:off x="698098" y="3574763"/>
              <a:ext cx="2686800" cy="1335900"/>
            </a:xfrm>
            <a:prstGeom prst="straightConnector1">
              <a:avLst/>
            </a:prstGeom>
            <a:noFill/>
            <a:ln w="25400" cap="flat" cmpd="sng">
              <a:solidFill>
                <a:srgbClr val="7030A0"/>
              </a:solidFill>
              <a:prstDash val="solid"/>
              <a:round/>
              <a:headEnd type="none" w="sm" len="sm"/>
              <a:tailEnd type="none" w="sm" len="sm"/>
            </a:ln>
            <a:effectLst>
              <a:outerShdw blurRad="40000" dist="20000" dir="5400000" rotWithShape="0">
                <a:srgbClr val="000000">
                  <a:alpha val="36470"/>
                </a:srgbClr>
              </a:outerShdw>
            </a:effectLst>
          </p:spPr>
        </p:cxnSp>
        <p:cxnSp>
          <p:nvCxnSpPr>
            <p:cNvPr id="165" name="Google Shape;165;p26"/>
            <p:cNvCxnSpPr>
              <a:stCxn id="165" idx="6"/>
            </p:cNvCxnSpPr>
            <p:nvPr/>
          </p:nvCxnSpPr>
          <p:spPr>
            <a:xfrm rot="10800000" flipH="1">
              <a:off x="698098" y="4465762"/>
              <a:ext cx="2686800" cy="444900"/>
            </a:xfrm>
            <a:prstGeom prst="straightConnector1">
              <a:avLst/>
            </a:prstGeom>
            <a:noFill/>
            <a:ln w="25400" cap="flat" cmpd="sng">
              <a:solidFill>
                <a:srgbClr val="7030A0"/>
              </a:solidFill>
              <a:prstDash val="solid"/>
              <a:round/>
              <a:headEnd type="none" w="sm" len="sm"/>
              <a:tailEnd type="none" w="sm" len="sm"/>
            </a:ln>
            <a:effectLst>
              <a:outerShdw blurRad="40000" dist="20000" dir="5400000" rotWithShape="0">
                <a:srgbClr val="000000">
                  <a:alpha val="36470"/>
                </a:srgbClr>
              </a:outerShdw>
            </a:effectLst>
          </p:spPr>
        </p:cxnSp>
        <p:cxnSp>
          <p:nvCxnSpPr>
            <p:cNvPr id="216" name="Google Shape;216;p26"/>
            <p:cNvCxnSpPr/>
            <p:nvPr/>
          </p:nvCxnSpPr>
          <p:spPr>
            <a:xfrm>
              <a:off x="698098" y="4894540"/>
              <a:ext cx="2686800" cy="445200"/>
            </a:xfrm>
            <a:prstGeom prst="straightConnector1">
              <a:avLst/>
            </a:prstGeom>
            <a:noFill/>
            <a:ln w="25400" cap="flat" cmpd="sng">
              <a:solidFill>
                <a:srgbClr val="003366"/>
              </a:solidFill>
              <a:prstDash val="solid"/>
              <a:round/>
              <a:headEnd type="none" w="sm" len="sm"/>
              <a:tailEnd type="none" w="sm" len="sm"/>
            </a:ln>
            <a:effectLst>
              <a:outerShdw blurRad="40000" dist="20000" dir="5400000" rotWithShape="0">
                <a:srgbClr val="000000">
                  <a:alpha val="36470"/>
                </a:srgbClr>
              </a:outerShdw>
            </a:effectLst>
          </p:spPr>
        </p:cxnSp>
        <p:cxnSp>
          <p:nvCxnSpPr>
            <p:cNvPr id="217" name="Google Shape;217;p26"/>
            <p:cNvCxnSpPr/>
            <p:nvPr/>
          </p:nvCxnSpPr>
          <p:spPr>
            <a:xfrm>
              <a:off x="698098" y="4023209"/>
              <a:ext cx="2686800" cy="1335900"/>
            </a:xfrm>
            <a:prstGeom prst="straightConnector1">
              <a:avLst/>
            </a:prstGeom>
            <a:noFill/>
            <a:ln w="25400" cap="flat" cmpd="sng">
              <a:solidFill>
                <a:srgbClr val="003366"/>
              </a:solidFill>
              <a:prstDash val="solid"/>
              <a:round/>
              <a:headEnd type="none" w="sm" len="sm"/>
              <a:tailEnd type="none" w="sm" len="sm"/>
            </a:ln>
            <a:effectLst>
              <a:outerShdw blurRad="40000" dist="20000" dir="5400000" rotWithShape="0">
                <a:srgbClr val="000000">
                  <a:alpha val="36470"/>
                </a:srgbClr>
              </a:outerShdw>
            </a:effectLst>
          </p:spPr>
        </p:cxnSp>
        <p:cxnSp>
          <p:nvCxnSpPr>
            <p:cNvPr id="218" name="Google Shape;218;p26"/>
            <p:cNvCxnSpPr/>
            <p:nvPr/>
          </p:nvCxnSpPr>
          <p:spPr>
            <a:xfrm>
              <a:off x="704831" y="3142049"/>
              <a:ext cx="2686800" cy="2226600"/>
            </a:xfrm>
            <a:prstGeom prst="straightConnector1">
              <a:avLst/>
            </a:prstGeom>
            <a:noFill/>
            <a:ln w="25400" cap="flat" cmpd="sng">
              <a:solidFill>
                <a:srgbClr val="003366"/>
              </a:solidFill>
              <a:prstDash val="solid"/>
              <a:round/>
              <a:headEnd type="none" w="sm" len="sm"/>
              <a:tailEnd type="none" w="sm" len="sm"/>
            </a:ln>
            <a:effectLst>
              <a:outerShdw blurRad="40000" dist="20000" dir="5400000" rotWithShape="0">
                <a:srgbClr val="000000">
                  <a:alpha val="36470"/>
                </a:srgbClr>
              </a:outerShdw>
            </a:effectLst>
          </p:spPr>
        </p:cxnSp>
      </p:grpSp>
      <p:sp>
        <p:nvSpPr>
          <p:cNvPr id="219" name="Google Shape;219;p26"/>
          <p:cNvSpPr txBox="1"/>
          <p:nvPr/>
        </p:nvSpPr>
        <p:spPr>
          <a:xfrm>
            <a:off x="2231829" y="4010751"/>
            <a:ext cx="850500" cy="165300"/>
          </a:xfrm>
          <a:prstGeom prst="rect">
            <a:avLst/>
          </a:prstGeom>
          <a:noFill/>
          <a:ln>
            <a:noFill/>
          </a:ln>
        </p:spPr>
        <p:txBody>
          <a:bodyPr spcFirstLastPara="1" wrap="square" lIns="0" tIns="0" rIns="0" bIns="0" anchor="t" anchorCtr="0">
            <a:noAutofit/>
          </a:bodyPr>
          <a:lstStyle/>
          <a:p>
            <a:pPr marL="0" marR="0" lvl="0" indent="0" algn="ctr" rtl="0">
              <a:lnSpc>
                <a:spcPct val="108000"/>
              </a:lnSpc>
              <a:spcBef>
                <a:spcPts val="0"/>
              </a:spcBef>
              <a:spcAft>
                <a:spcPts val="0"/>
              </a:spcAft>
              <a:buClr>
                <a:srgbClr val="000000"/>
              </a:buClr>
              <a:buSzPts val="2000"/>
              <a:buFont typeface="Arial"/>
              <a:buNone/>
            </a:pPr>
            <a:r>
              <a:rPr lang="en" sz="1200" i="0" u="none" strike="noStrike" cap="none">
                <a:solidFill>
                  <a:srgbClr val="000000"/>
                </a:solidFill>
                <a:latin typeface="Helvetica Neue"/>
                <a:ea typeface="Helvetica Neue"/>
                <a:cs typeface="Helvetica Neue"/>
                <a:sym typeface="Helvetica Neue"/>
              </a:rPr>
              <a:t>Input Layer</a:t>
            </a:r>
            <a:endParaRPr sz="1200" i="0" u="none" strike="noStrike" cap="none">
              <a:solidFill>
                <a:srgbClr val="000000"/>
              </a:solidFill>
              <a:latin typeface="Helvetica Neue"/>
              <a:ea typeface="Helvetica Neue"/>
              <a:cs typeface="Helvetica Neue"/>
              <a:sym typeface="Helvetica Neue"/>
            </a:endParaRPr>
          </a:p>
        </p:txBody>
      </p:sp>
      <p:sp>
        <p:nvSpPr>
          <p:cNvPr id="220" name="Google Shape;220;p26"/>
          <p:cNvSpPr txBox="1"/>
          <p:nvPr/>
        </p:nvSpPr>
        <p:spPr>
          <a:xfrm>
            <a:off x="5948189" y="3980894"/>
            <a:ext cx="1207800" cy="225300"/>
          </a:xfrm>
          <a:prstGeom prst="rect">
            <a:avLst/>
          </a:prstGeom>
          <a:noFill/>
          <a:ln>
            <a:noFill/>
          </a:ln>
        </p:spPr>
        <p:txBody>
          <a:bodyPr spcFirstLastPara="1" wrap="square" lIns="0" tIns="0" rIns="0" bIns="0" anchor="t" anchorCtr="0">
            <a:noAutofit/>
          </a:bodyPr>
          <a:lstStyle/>
          <a:p>
            <a:pPr marL="0" marR="0" lvl="0" indent="0" algn="ctr" rtl="0">
              <a:lnSpc>
                <a:spcPct val="108000"/>
              </a:lnSpc>
              <a:spcBef>
                <a:spcPts val="0"/>
              </a:spcBef>
              <a:spcAft>
                <a:spcPts val="0"/>
              </a:spcAft>
              <a:buClr>
                <a:srgbClr val="000000"/>
              </a:buClr>
              <a:buSzPts val="2000"/>
              <a:buFont typeface="Arial"/>
              <a:buNone/>
            </a:pPr>
            <a:r>
              <a:rPr lang="en" sz="1200" i="0" u="none" strike="noStrike" cap="none">
                <a:solidFill>
                  <a:srgbClr val="000000"/>
                </a:solidFill>
                <a:latin typeface="Helvetica Neue"/>
                <a:ea typeface="Helvetica Neue"/>
                <a:cs typeface="Helvetica Neue"/>
                <a:sym typeface="Helvetica Neue"/>
              </a:rPr>
              <a:t>Output Layer</a:t>
            </a:r>
            <a:endParaRPr sz="1200" i="0" u="none" strike="noStrike" cap="none">
              <a:solidFill>
                <a:srgbClr val="000000"/>
              </a:solidFill>
              <a:latin typeface="Helvetica Neue"/>
              <a:ea typeface="Helvetica Neue"/>
              <a:cs typeface="Helvetica Neue"/>
              <a:sym typeface="Helvetica Neue"/>
            </a:endParaRPr>
          </a:p>
        </p:txBody>
      </p:sp>
      <p:sp>
        <p:nvSpPr>
          <p:cNvPr id="221" name="Google Shape;221;p26"/>
          <p:cNvSpPr txBox="1"/>
          <p:nvPr/>
        </p:nvSpPr>
        <p:spPr>
          <a:xfrm>
            <a:off x="4089114" y="4003586"/>
            <a:ext cx="1028100" cy="179700"/>
          </a:xfrm>
          <a:prstGeom prst="rect">
            <a:avLst/>
          </a:prstGeom>
          <a:noFill/>
          <a:ln>
            <a:noFill/>
          </a:ln>
        </p:spPr>
        <p:txBody>
          <a:bodyPr spcFirstLastPara="1" wrap="square" lIns="0" tIns="0" rIns="0" bIns="0" anchor="t" anchorCtr="0">
            <a:noAutofit/>
          </a:bodyPr>
          <a:lstStyle/>
          <a:p>
            <a:pPr marL="0" marR="0" lvl="0" indent="0" algn="ctr" rtl="0">
              <a:lnSpc>
                <a:spcPct val="108000"/>
              </a:lnSpc>
              <a:spcBef>
                <a:spcPts val="0"/>
              </a:spcBef>
              <a:spcAft>
                <a:spcPts val="0"/>
              </a:spcAft>
              <a:buClr>
                <a:srgbClr val="000000"/>
              </a:buClr>
              <a:buSzPts val="2000"/>
              <a:buFont typeface="Arial"/>
              <a:buNone/>
            </a:pPr>
            <a:r>
              <a:rPr lang="en" sz="1200" i="0" u="none" strike="noStrike" cap="none">
                <a:solidFill>
                  <a:srgbClr val="000000"/>
                </a:solidFill>
                <a:latin typeface="Helvetica Neue"/>
                <a:ea typeface="Helvetica Neue"/>
                <a:cs typeface="Helvetica Neue"/>
                <a:sym typeface="Helvetica Neue"/>
              </a:rPr>
              <a:t>Hidden Layer</a:t>
            </a:r>
            <a:endParaRPr sz="1200" i="0" u="none" strike="noStrike" cap="none">
              <a:solidFill>
                <a:srgbClr val="000000"/>
              </a:solidFill>
              <a:latin typeface="Helvetica Neue"/>
              <a:ea typeface="Helvetica Neue"/>
              <a:cs typeface="Helvetica Neue"/>
              <a:sym typeface="Helvetica Neu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Initialization techniques</a:t>
            </a:r>
            <a:endParaRPr/>
          </a:p>
        </p:txBody>
      </p:sp>
      <p:sp>
        <p:nvSpPr>
          <p:cNvPr id="227" name="Google Shape;227;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Zero initialization</a:t>
            </a:r>
            <a:endParaRPr/>
          </a:p>
          <a:p>
            <a:pPr marL="457200" lvl="0" indent="-342900" algn="l" rtl="0">
              <a:spcBef>
                <a:spcPts val="0"/>
              </a:spcBef>
              <a:spcAft>
                <a:spcPts val="0"/>
              </a:spcAft>
              <a:buSzPts val="1800"/>
              <a:buChar char="●"/>
            </a:pPr>
            <a:r>
              <a:rPr lang="en"/>
              <a:t>Random initialization</a:t>
            </a:r>
            <a:endParaRPr/>
          </a:p>
          <a:p>
            <a:pPr marL="457200" lvl="0" indent="-342900" algn="l" rtl="0">
              <a:spcBef>
                <a:spcPts val="0"/>
              </a:spcBef>
              <a:spcAft>
                <a:spcPts val="0"/>
              </a:spcAft>
              <a:buSzPts val="1800"/>
              <a:buChar char="●"/>
            </a:pPr>
            <a:r>
              <a:rPr lang="en"/>
              <a:t>Xavier initialization</a:t>
            </a:r>
            <a:endParaRPr/>
          </a:p>
          <a:p>
            <a:pPr marL="457200" lvl="0" indent="-342900" algn="l" rtl="0">
              <a:spcBef>
                <a:spcPts val="0"/>
              </a:spcBef>
              <a:spcAft>
                <a:spcPts val="0"/>
              </a:spcAft>
              <a:buSzPts val="1800"/>
              <a:buChar char="●"/>
            </a:pPr>
            <a:r>
              <a:rPr lang="en"/>
              <a:t>He initialization</a:t>
            </a:r>
            <a:endParaRPr/>
          </a:p>
          <a:p>
            <a:pPr marL="457200" lvl="0" indent="-342900" algn="l" rtl="0">
              <a:spcBef>
                <a:spcPts val="0"/>
              </a:spcBef>
              <a:spcAft>
                <a:spcPts val="0"/>
              </a:spcAft>
              <a:buSzPts val="1800"/>
              <a:buChar char="●"/>
            </a:pPr>
            <a:r>
              <a:rPr lang="en"/>
              <a:t>Kaiming initialization</a:t>
            </a:r>
            <a:endParaRPr/>
          </a:p>
          <a:p>
            <a:pPr marL="457200" lvl="0" indent="-342900" algn="l" rtl="0">
              <a:spcBef>
                <a:spcPts val="0"/>
              </a:spcBef>
              <a:spcAft>
                <a:spcPts val="0"/>
              </a:spcAft>
              <a:buSzPts val="1800"/>
              <a:buChar char="●"/>
            </a:pPr>
            <a:r>
              <a:rPr lang="en"/>
              <a:t>And many more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31"/>
        <p:cNvGrpSpPr/>
        <p:nvPr/>
      </p:nvGrpSpPr>
      <p:grpSpPr>
        <a:xfrm>
          <a:off x="0" y="0"/>
          <a:ext cx="0" cy="0"/>
          <a:chOff x="0" y="0"/>
          <a:chExt cx="0" cy="0"/>
        </a:xfrm>
      </p:grpSpPr>
      <p:sp>
        <p:nvSpPr>
          <p:cNvPr id="232" name="Google Shape;232;p2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365F91"/>
                </a:solidFill>
              </a:rPr>
              <a:t>Regularization</a:t>
            </a:r>
            <a:endParaRPr>
              <a:solidFill>
                <a:srgbClr val="039BE5"/>
              </a:solidFill>
              <a:latin typeface="Helvetica Neue Light"/>
              <a:ea typeface="Helvetica Neue Light"/>
              <a:cs typeface="Helvetica Neue Light"/>
              <a:sym typeface="Helvetica Neue 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Batch normalization</a:t>
            </a:r>
            <a:endParaRPr/>
          </a:p>
        </p:txBody>
      </p:sp>
      <p:sp>
        <p:nvSpPr>
          <p:cNvPr id="238" name="Google Shape;238;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Improves gradient flow through the network</a:t>
            </a:r>
            <a:endParaRPr/>
          </a:p>
          <a:p>
            <a:pPr marL="457200" lvl="0" indent="-342900" algn="l" rtl="0">
              <a:spcBef>
                <a:spcPts val="0"/>
              </a:spcBef>
              <a:spcAft>
                <a:spcPts val="0"/>
              </a:spcAft>
              <a:buSzPts val="1800"/>
              <a:buChar char="•"/>
            </a:pPr>
            <a:r>
              <a:rPr lang="en"/>
              <a:t>Allows higher learning rates</a:t>
            </a:r>
            <a:endParaRPr/>
          </a:p>
          <a:p>
            <a:pPr marL="457200" lvl="0" indent="-342900" algn="l" rtl="0">
              <a:spcBef>
                <a:spcPts val="0"/>
              </a:spcBef>
              <a:spcAft>
                <a:spcPts val="0"/>
              </a:spcAft>
              <a:buSzPts val="1800"/>
              <a:buChar char="•"/>
            </a:pPr>
            <a:r>
              <a:rPr lang="en"/>
              <a:t>Reduces the strong dependence on initialization</a:t>
            </a:r>
            <a:endParaRPr/>
          </a:p>
          <a:p>
            <a:pPr marL="457200" lvl="0" indent="-342900" algn="l" rtl="0">
              <a:spcBef>
                <a:spcPts val="0"/>
              </a:spcBef>
              <a:spcAft>
                <a:spcPts val="0"/>
              </a:spcAft>
              <a:buSzPts val="1800"/>
              <a:buChar char="•"/>
            </a:pPr>
            <a:r>
              <a:rPr lang="en"/>
              <a:t>Acts as a form of regularization in a funny way, and slightly reduces the need for dropout, maybe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Dropout</a:t>
            </a:r>
            <a:endParaRPr/>
          </a:p>
        </p:txBody>
      </p:sp>
      <p:sp>
        <p:nvSpPr>
          <p:cNvPr id="244" name="Google Shape;244;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Dropout is a regularization method that approximates training a large number of neural networks with different architectures in parallel.</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a:t>During training, some number of layer outputs are randomly ignored or “dropped out.” This has the effect of making the layer look-like and be treated-like a layer with a different number of nodes and connectivity to the prior layer. In effect, each update to a layer during training is performed with a different “view” of the configured layer.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Dropout</a:t>
            </a:r>
            <a:endParaRPr/>
          </a:p>
        </p:txBody>
      </p:sp>
      <p:pic>
        <p:nvPicPr>
          <p:cNvPr id="250" name="Google Shape;250;p31"/>
          <p:cNvPicPr preferRelativeResize="0"/>
          <p:nvPr/>
        </p:nvPicPr>
        <p:blipFill rotWithShape="1">
          <a:blip r:embed="rId3">
            <a:alphaModFix/>
          </a:blip>
          <a:srcRect/>
          <a:stretch/>
        </p:blipFill>
        <p:spPr>
          <a:xfrm>
            <a:off x="1863100" y="1288327"/>
            <a:ext cx="5417799" cy="2894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Topics you have covered in week 3 videos</a:t>
            </a:r>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Intro to babysitting and learning process</a:t>
            </a:r>
            <a:endParaRPr/>
          </a:p>
          <a:p>
            <a:pPr marL="457200" lvl="0" indent="-342900" algn="l" rtl="0">
              <a:spcBef>
                <a:spcPts val="0"/>
              </a:spcBef>
              <a:spcAft>
                <a:spcPts val="0"/>
              </a:spcAft>
              <a:buSzPts val="1800"/>
              <a:buChar char="●"/>
            </a:pPr>
            <a:r>
              <a:rPr lang="en"/>
              <a:t>Data preprocessing</a:t>
            </a:r>
            <a:endParaRPr/>
          </a:p>
          <a:p>
            <a:pPr marL="457200" lvl="0" indent="-342900" algn="l" rtl="0">
              <a:spcBef>
                <a:spcPts val="0"/>
              </a:spcBef>
              <a:spcAft>
                <a:spcPts val="0"/>
              </a:spcAft>
              <a:buSzPts val="1800"/>
              <a:buChar char="●"/>
            </a:pPr>
            <a:r>
              <a:rPr lang="en"/>
              <a:t>Data augmentation</a:t>
            </a:r>
            <a:endParaRPr/>
          </a:p>
          <a:p>
            <a:pPr marL="457200" lvl="0" indent="-342900" algn="l" rtl="0">
              <a:spcBef>
                <a:spcPts val="0"/>
              </a:spcBef>
              <a:spcAft>
                <a:spcPts val="0"/>
              </a:spcAft>
              <a:buSzPts val="1800"/>
              <a:buChar char="●"/>
            </a:pPr>
            <a:r>
              <a:rPr lang="en"/>
              <a:t>Weight initialization</a:t>
            </a:r>
            <a:endParaRPr/>
          </a:p>
          <a:p>
            <a:pPr marL="457200" lvl="0" indent="-342900" algn="l" rtl="0">
              <a:spcBef>
                <a:spcPts val="0"/>
              </a:spcBef>
              <a:spcAft>
                <a:spcPts val="0"/>
              </a:spcAft>
              <a:buSzPts val="1800"/>
              <a:buChar char="●"/>
            </a:pPr>
            <a:r>
              <a:rPr lang="en"/>
              <a:t>Regularization</a:t>
            </a:r>
            <a:endParaRPr/>
          </a:p>
          <a:p>
            <a:pPr marL="914400" lvl="1" indent="-317500" algn="l" rtl="0">
              <a:spcBef>
                <a:spcPts val="0"/>
              </a:spcBef>
              <a:spcAft>
                <a:spcPts val="0"/>
              </a:spcAft>
              <a:buSzPts val="1400"/>
              <a:buChar char="○"/>
            </a:pPr>
            <a:r>
              <a:rPr lang="en"/>
              <a:t>Batch normalization</a:t>
            </a:r>
            <a:endParaRPr/>
          </a:p>
          <a:p>
            <a:pPr marL="914400" lvl="1" indent="-317500" algn="l" rtl="0">
              <a:spcBef>
                <a:spcPts val="0"/>
              </a:spcBef>
              <a:spcAft>
                <a:spcPts val="0"/>
              </a:spcAft>
              <a:buSzPts val="1400"/>
              <a:buChar char="○"/>
            </a:pPr>
            <a:r>
              <a:rPr lang="en"/>
              <a:t>Dropout</a:t>
            </a:r>
            <a:endParaRPr/>
          </a:p>
          <a:p>
            <a:pPr marL="457200" lvl="0" indent="-342900" algn="l" rtl="0">
              <a:spcBef>
                <a:spcPts val="0"/>
              </a:spcBef>
              <a:spcAft>
                <a:spcPts val="0"/>
              </a:spcAft>
              <a:buSzPts val="1800"/>
              <a:buChar char="●"/>
            </a:pPr>
            <a:r>
              <a:rPr lang="en"/>
              <a:t>Hands on demo</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Dropout: how it works?</a:t>
            </a:r>
            <a:endParaRPr/>
          </a:p>
        </p:txBody>
      </p:sp>
      <p:pic>
        <p:nvPicPr>
          <p:cNvPr id="256" name="Google Shape;256;p32"/>
          <p:cNvPicPr preferRelativeResize="0"/>
          <p:nvPr/>
        </p:nvPicPr>
        <p:blipFill rotWithShape="1">
          <a:blip r:embed="rId3">
            <a:alphaModFix/>
          </a:blip>
          <a:srcRect/>
          <a:stretch/>
        </p:blipFill>
        <p:spPr>
          <a:xfrm>
            <a:off x="838636" y="1623475"/>
            <a:ext cx="1983198" cy="2268650"/>
          </a:xfrm>
          <a:prstGeom prst="rect">
            <a:avLst/>
          </a:prstGeom>
          <a:noFill/>
          <a:ln>
            <a:noFill/>
          </a:ln>
        </p:spPr>
      </p:pic>
      <p:sp>
        <p:nvSpPr>
          <p:cNvPr id="257" name="Google Shape;257;p32"/>
          <p:cNvSpPr txBox="1"/>
          <p:nvPr/>
        </p:nvSpPr>
        <p:spPr>
          <a:xfrm>
            <a:off x="3011855" y="1636780"/>
            <a:ext cx="4805700" cy="425700"/>
          </a:xfrm>
          <a:prstGeom prst="rect">
            <a:avLst/>
          </a:prstGeom>
          <a:noFill/>
          <a:ln>
            <a:noFill/>
          </a:ln>
        </p:spPr>
        <p:txBody>
          <a:bodyPr spcFirstLastPara="1" wrap="square" lIns="115175" tIns="115175" rIns="115175" bIns="115175" anchor="t" anchorCtr="0">
            <a:noAutofit/>
          </a:bodyPr>
          <a:lstStyle/>
          <a:p>
            <a:pPr marL="0" marR="0" lvl="0" indent="0" algn="l" rtl="0">
              <a:lnSpc>
                <a:spcPct val="100000"/>
              </a:lnSpc>
              <a:spcBef>
                <a:spcPts val="0"/>
              </a:spcBef>
              <a:spcAft>
                <a:spcPts val="0"/>
              </a:spcAft>
              <a:buClr>
                <a:srgbClr val="000000"/>
              </a:buClr>
              <a:buSzPts val="2268"/>
              <a:buFont typeface="Arial"/>
              <a:buNone/>
            </a:pPr>
            <a:r>
              <a:rPr lang="en" sz="1200" i="0" u="none" strike="noStrike" cap="none">
                <a:solidFill>
                  <a:srgbClr val="000000"/>
                </a:solidFill>
                <a:latin typeface="Helvetica Neue"/>
                <a:ea typeface="Helvetica Neue"/>
                <a:cs typeface="Helvetica Neue"/>
                <a:sym typeface="Helvetica Neue"/>
              </a:rPr>
              <a:t>Forces the network to have a redundant representation.</a:t>
            </a:r>
            <a:endParaRPr sz="1200" i="0" u="none" strike="noStrike" cap="none">
              <a:solidFill>
                <a:srgbClr val="000000"/>
              </a:solidFill>
              <a:latin typeface="Helvetica Neue"/>
              <a:ea typeface="Helvetica Neue"/>
              <a:cs typeface="Helvetica Neue"/>
              <a:sym typeface="Helvetica Neue"/>
            </a:endParaRPr>
          </a:p>
        </p:txBody>
      </p:sp>
      <p:sp>
        <p:nvSpPr>
          <p:cNvPr id="258" name="Google Shape;258;p32"/>
          <p:cNvSpPr/>
          <p:nvPr/>
        </p:nvSpPr>
        <p:spPr>
          <a:xfrm>
            <a:off x="3574712" y="2116956"/>
            <a:ext cx="322200" cy="322200"/>
          </a:xfrm>
          <a:prstGeom prst="ellipse">
            <a:avLst/>
          </a:prstGeom>
          <a:solidFill>
            <a:srgbClr val="C8EFFE"/>
          </a:solidFill>
          <a:ln w="9525" cap="flat" cmpd="sng">
            <a:solidFill>
              <a:srgbClr val="00ADEF"/>
            </a:solidFill>
            <a:prstDash val="solid"/>
            <a:round/>
            <a:headEnd type="none" w="sm" len="sm"/>
            <a:tailEnd type="none" w="sm" len="sm"/>
          </a:ln>
        </p:spPr>
        <p:txBody>
          <a:bodyPr spcFirstLastPara="1" wrap="square" lIns="115175" tIns="115175" rIns="115175" bIns="115175" anchor="ctr" anchorCtr="0">
            <a:noAutofit/>
          </a:bodyPr>
          <a:lstStyle/>
          <a:p>
            <a:pPr marL="0" marR="0" lvl="0" indent="0" algn="l" rtl="0">
              <a:lnSpc>
                <a:spcPct val="100000"/>
              </a:lnSpc>
              <a:spcBef>
                <a:spcPts val="0"/>
              </a:spcBef>
              <a:spcAft>
                <a:spcPts val="0"/>
              </a:spcAft>
              <a:buClr>
                <a:srgbClr val="000000"/>
              </a:buClr>
              <a:buSzPts val="2898"/>
              <a:buFont typeface="Arial"/>
              <a:buNone/>
            </a:pPr>
            <a:endParaRPr sz="2898" b="0" i="0" u="none" strike="noStrike" cap="none">
              <a:solidFill>
                <a:srgbClr val="000000"/>
              </a:solidFill>
              <a:latin typeface="Arial"/>
              <a:ea typeface="Arial"/>
              <a:cs typeface="Arial"/>
              <a:sym typeface="Arial"/>
            </a:endParaRPr>
          </a:p>
        </p:txBody>
      </p:sp>
      <p:sp>
        <p:nvSpPr>
          <p:cNvPr id="259" name="Google Shape;259;p32"/>
          <p:cNvSpPr/>
          <p:nvPr/>
        </p:nvSpPr>
        <p:spPr>
          <a:xfrm>
            <a:off x="3574712" y="2470503"/>
            <a:ext cx="322200" cy="322200"/>
          </a:xfrm>
          <a:prstGeom prst="ellipse">
            <a:avLst/>
          </a:prstGeom>
          <a:solidFill>
            <a:srgbClr val="C8EFFE"/>
          </a:solidFill>
          <a:ln w="9525" cap="flat" cmpd="sng">
            <a:solidFill>
              <a:srgbClr val="00ADEF"/>
            </a:solidFill>
            <a:prstDash val="solid"/>
            <a:round/>
            <a:headEnd type="none" w="sm" len="sm"/>
            <a:tailEnd type="none" w="sm" len="sm"/>
          </a:ln>
        </p:spPr>
        <p:txBody>
          <a:bodyPr spcFirstLastPara="1" wrap="square" lIns="115175" tIns="115175" rIns="115175" bIns="115175" anchor="ctr" anchorCtr="0">
            <a:noAutofit/>
          </a:bodyPr>
          <a:lstStyle/>
          <a:p>
            <a:pPr marL="0" marR="0" lvl="0" indent="0" algn="l" rtl="0">
              <a:lnSpc>
                <a:spcPct val="100000"/>
              </a:lnSpc>
              <a:spcBef>
                <a:spcPts val="0"/>
              </a:spcBef>
              <a:spcAft>
                <a:spcPts val="0"/>
              </a:spcAft>
              <a:buClr>
                <a:srgbClr val="000000"/>
              </a:buClr>
              <a:buSzPts val="2898"/>
              <a:buFont typeface="Arial"/>
              <a:buNone/>
            </a:pPr>
            <a:endParaRPr sz="2898" b="0" i="0" u="none" strike="noStrike" cap="none">
              <a:solidFill>
                <a:srgbClr val="000000"/>
              </a:solidFill>
              <a:latin typeface="Arial"/>
              <a:ea typeface="Arial"/>
              <a:cs typeface="Arial"/>
              <a:sym typeface="Arial"/>
            </a:endParaRPr>
          </a:p>
        </p:txBody>
      </p:sp>
      <p:sp>
        <p:nvSpPr>
          <p:cNvPr id="260" name="Google Shape;260;p32"/>
          <p:cNvSpPr/>
          <p:nvPr/>
        </p:nvSpPr>
        <p:spPr>
          <a:xfrm>
            <a:off x="3574712" y="2824050"/>
            <a:ext cx="322200" cy="322200"/>
          </a:xfrm>
          <a:prstGeom prst="ellipse">
            <a:avLst/>
          </a:prstGeom>
          <a:solidFill>
            <a:srgbClr val="C8EFFE"/>
          </a:solidFill>
          <a:ln w="9525" cap="flat" cmpd="sng">
            <a:solidFill>
              <a:srgbClr val="00ADEF"/>
            </a:solidFill>
            <a:prstDash val="solid"/>
            <a:round/>
            <a:headEnd type="none" w="sm" len="sm"/>
            <a:tailEnd type="none" w="sm" len="sm"/>
          </a:ln>
        </p:spPr>
        <p:txBody>
          <a:bodyPr spcFirstLastPara="1" wrap="square" lIns="115175" tIns="115175" rIns="115175" bIns="115175" anchor="ctr" anchorCtr="0">
            <a:noAutofit/>
          </a:bodyPr>
          <a:lstStyle/>
          <a:p>
            <a:pPr marL="0" marR="0" lvl="0" indent="0" algn="l" rtl="0">
              <a:lnSpc>
                <a:spcPct val="100000"/>
              </a:lnSpc>
              <a:spcBef>
                <a:spcPts val="0"/>
              </a:spcBef>
              <a:spcAft>
                <a:spcPts val="0"/>
              </a:spcAft>
              <a:buClr>
                <a:srgbClr val="000000"/>
              </a:buClr>
              <a:buSzPts val="2898"/>
              <a:buFont typeface="Arial"/>
              <a:buNone/>
            </a:pPr>
            <a:endParaRPr sz="2898" b="0" i="0" u="none" strike="noStrike" cap="none">
              <a:solidFill>
                <a:srgbClr val="000000"/>
              </a:solidFill>
              <a:latin typeface="Arial"/>
              <a:ea typeface="Arial"/>
              <a:cs typeface="Arial"/>
              <a:sym typeface="Arial"/>
            </a:endParaRPr>
          </a:p>
        </p:txBody>
      </p:sp>
      <p:sp>
        <p:nvSpPr>
          <p:cNvPr id="261" name="Google Shape;261;p32"/>
          <p:cNvSpPr/>
          <p:nvPr/>
        </p:nvSpPr>
        <p:spPr>
          <a:xfrm>
            <a:off x="3574712" y="3189895"/>
            <a:ext cx="322200" cy="322200"/>
          </a:xfrm>
          <a:prstGeom prst="ellipse">
            <a:avLst/>
          </a:prstGeom>
          <a:solidFill>
            <a:srgbClr val="C8EFFE"/>
          </a:solidFill>
          <a:ln w="9525" cap="flat" cmpd="sng">
            <a:solidFill>
              <a:srgbClr val="00ADEF"/>
            </a:solidFill>
            <a:prstDash val="solid"/>
            <a:round/>
            <a:headEnd type="none" w="sm" len="sm"/>
            <a:tailEnd type="none" w="sm" len="sm"/>
          </a:ln>
        </p:spPr>
        <p:txBody>
          <a:bodyPr spcFirstLastPara="1" wrap="square" lIns="115175" tIns="115175" rIns="115175" bIns="115175" anchor="ctr" anchorCtr="0">
            <a:noAutofit/>
          </a:bodyPr>
          <a:lstStyle/>
          <a:p>
            <a:pPr marL="0" marR="0" lvl="0" indent="0" algn="l" rtl="0">
              <a:lnSpc>
                <a:spcPct val="100000"/>
              </a:lnSpc>
              <a:spcBef>
                <a:spcPts val="0"/>
              </a:spcBef>
              <a:spcAft>
                <a:spcPts val="0"/>
              </a:spcAft>
              <a:buClr>
                <a:srgbClr val="000000"/>
              </a:buClr>
              <a:buSzPts val="2898"/>
              <a:buFont typeface="Arial"/>
              <a:buNone/>
            </a:pPr>
            <a:endParaRPr sz="2898" b="0" i="0" u="none" strike="noStrike" cap="none">
              <a:solidFill>
                <a:srgbClr val="000000"/>
              </a:solidFill>
              <a:latin typeface="Arial"/>
              <a:ea typeface="Arial"/>
              <a:cs typeface="Arial"/>
              <a:sym typeface="Arial"/>
            </a:endParaRPr>
          </a:p>
        </p:txBody>
      </p:sp>
      <p:sp>
        <p:nvSpPr>
          <p:cNvPr id="262" name="Google Shape;262;p32"/>
          <p:cNvSpPr/>
          <p:nvPr/>
        </p:nvSpPr>
        <p:spPr>
          <a:xfrm>
            <a:off x="3574712" y="3540842"/>
            <a:ext cx="322200" cy="322200"/>
          </a:xfrm>
          <a:prstGeom prst="ellipse">
            <a:avLst/>
          </a:prstGeom>
          <a:solidFill>
            <a:srgbClr val="C8EFFE"/>
          </a:solidFill>
          <a:ln w="9525" cap="flat" cmpd="sng">
            <a:solidFill>
              <a:srgbClr val="00ADEF"/>
            </a:solidFill>
            <a:prstDash val="solid"/>
            <a:round/>
            <a:headEnd type="none" w="sm" len="sm"/>
            <a:tailEnd type="none" w="sm" len="sm"/>
          </a:ln>
        </p:spPr>
        <p:txBody>
          <a:bodyPr spcFirstLastPara="1" wrap="square" lIns="115175" tIns="115175" rIns="115175" bIns="115175" anchor="ctr" anchorCtr="0">
            <a:noAutofit/>
          </a:bodyPr>
          <a:lstStyle/>
          <a:p>
            <a:pPr marL="0" marR="0" lvl="0" indent="0" algn="l" rtl="0">
              <a:lnSpc>
                <a:spcPct val="100000"/>
              </a:lnSpc>
              <a:spcBef>
                <a:spcPts val="0"/>
              </a:spcBef>
              <a:spcAft>
                <a:spcPts val="0"/>
              </a:spcAft>
              <a:buClr>
                <a:srgbClr val="000000"/>
              </a:buClr>
              <a:buSzPts val="2898"/>
              <a:buFont typeface="Arial"/>
              <a:buNone/>
            </a:pPr>
            <a:endParaRPr sz="2898" b="0" i="0" u="none" strike="noStrike" cap="none">
              <a:solidFill>
                <a:srgbClr val="000000"/>
              </a:solidFill>
              <a:latin typeface="Arial"/>
              <a:ea typeface="Arial"/>
              <a:cs typeface="Arial"/>
              <a:sym typeface="Arial"/>
            </a:endParaRPr>
          </a:p>
        </p:txBody>
      </p:sp>
      <p:cxnSp>
        <p:nvCxnSpPr>
          <p:cNvPr id="263" name="Google Shape;263;p32"/>
          <p:cNvCxnSpPr/>
          <p:nvPr/>
        </p:nvCxnSpPr>
        <p:spPr>
          <a:xfrm>
            <a:off x="3867168" y="2278165"/>
            <a:ext cx="579600" cy="0"/>
          </a:xfrm>
          <a:prstGeom prst="straightConnector1">
            <a:avLst/>
          </a:prstGeom>
          <a:noFill/>
          <a:ln w="9525" cap="flat" cmpd="sng">
            <a:solidFill>
              <a:srgbClr val="00ADEF"/>
            </a:solidFill>
            <a:prstDash val="solid"/>
            <a:round/>
            <a:headEnd type="none" w="sm" len="sm"/>
            <a:tailEnd type="triangle" w="lg" len="lg"/>
          </a:ln>
        </p:spPr>
      </p:cxnSp>
      <p:cxnSp>
        <p:nvCxnSpPr>
          <p:cNvPr id="264" name="Google Shape;264;p32"/>
          <p:cNvCxnSpPr/>
          <p:nvPr/>
        </p:nvCxnSpPr>
        <p:spPr>
          <a:xfrm>
            <a:off x="3897129" y="2631713"/>
            <a:ext cx="579600" cy="0"/>
          </a:xfrm>
          <a:prstGeom prst="straightConnector1">
            <a:avLst/>
          </a:prstGeom>
          <a:noFill/>
          <a:ln w="9525" cap="flat" cmpd="sng">
            <a:solidFill>
              <a:srgbClr val="00ADEF"/>
            </a:solidFill>
            <a:prstDash val="solid"/>
            <a:round/>
            <a:headEnd type="none" w="sm" len="sm"/>
            <a:tailEnd type="triangle" w="lg" len="lg"/>
          </a:ln>
        </p:spPr>
      </p:cxnSp>
      <p:cxnSp>
        <p:nvCxnSpPr>
          <p:cNvPr id="265" name="Google Shape;265;p32"/>
          <p:cNvCxnSpPr/>
          <p:nvPr/>
        </p:nvCxnSpPr>
        <p:spPr>
          <a:xfrm>
            <a:off x="3897129" y="2985260"/>
            <a:ext cx="579600" cy="0"/>
          </a:xfrm>
          <a:prstGeom prst="straightConnector1">
            <a:avLst/>
          </a:prstGeom>
          <a:noFill/>
          <a:ln w="9525" cap="flat" cmpd="sng">
            <a:solidFill>
              <a:srgbClr val="00ADEF"/>
            </a:solidFill>
            <a:prstDash val="solid"/>
            <a:round/>
            <a:headEnd type="none" w="sm" len="sm"/>
            <a:tailEnd type="triangle" w="lg" len="lg"/>
          </a:ln>
        </p:spPr>
      </p:cxnSp>
      <p:cxnSp>
        <p:nvCxnSpPr>
          <p:cNvPr id="266" name="Google Shape;266;p32"/>
          <p:cNvCxnSpPr/>
          <p:nvPr/>
        </p:nvCxnSpPr>
        <p:spPr>
          <a:xfrm>
            <a:off x="3897129" y="3351115"/>
            <a:ext cx="579600" cy="0"/>
          </a:xfrm>
          <a:prstGeom prst="straightConnector1">
            <a:avLst/>
          </a:prstGeom>
          <a:noFill/>
          <a:ln w="9525" cap="flat" cmpd="sng">
            <a:solidFill>
              <a:srgbClr val="00ADEF"/>
            </a:solidFill>
            <a:prstDash val="solid"/>
            <a:round/>
            <a:headEnd type="none" w="sm" len="sm"/>
            <a:tailEnd type="triangle" w="lg" len="lg"/>
          </a:ln>
        </p:spPr>
      </p:cxnSp>
      <p:cxnSp>
        <p:nvCxnSpPr>
          <p:cNvPr id="267" name="Google Shape;267;p32"/>
          <p:cNvCxnSpPr/>
          <p:nvPr/>
        </p:nvCxnSpPr>
        <p:spPr>
          <a:xfrm>
            <a:off x="3897129" y="3702062"/>
            <a:ext cx="579600" cy="0"/>
          </a:xfrm>
          <a:prstGeom prst="straightConnector1">
            <a:avLst/>
          </a:prstGeom>
          <a:noFill/>
          <a:ln w="9525" cap="flat" cmpd="sng">
            <a:solidFill>
              <a:srgbClr val="00ADEF"/>
            </a:solidFill>
            <a:prstDash val="solid"/>
            <a:round/>
            <a:headEnd type="none" w="sm" len="sm"/>
            <a:tailEnd type="triangle" w="lg" len="lg"/>
          </a:ln>
        </p:spPr>
      </p:cxnSp>
      <p:sp>
        <p:nvSpPr>
          <p:cNvPr id="268" name="Google Shape;268;p32"/>
          <p:cNvSpPr txBox="1"/>
          <p:nvPr/>
        </p:nvSpPr>
        <p:spPr>
          <a:xfrm>
            <a:off x="4599405" y="2083391"/>
            <a:ext cx="1082700" cy="230700"/>
          </a:xfrm>
          <a:prstGeom prst="rect">
            <a:avLst/>
          </a:prstGeom>
          <a:noFill/>
          <a:ln>
            <a:noFill/>
          </a:ln>
        </p:spPr>
        <p:txBody>
          <a:bodyPr spcFirstLastPara="1" wrap="square" lIns="115175" tIns="115175" rIns="115175" bIns="115175" anchor="t" anchorCtr="0">
            <a:noAutofit/>
          </a:bodyPr>
          <a:lstStyle/>
          <a:p>
            <a:pPr marL="0" marR="0" lvl="0" indent="0" algn="l" rtl="0">
              <a:lnSpc>
                <a:spcPct val="100000"/>
              </a:lnSpc>
              <a:spcBef>
                <a:spcPts val="0"/>
              </a:spcBef>
              <a:spcAft>
                <a:spcPts val="0"/>
              </a:spcAft>
              <a:buClr>
                <a:srgbClr val="000000"/>
              </a:buClr>
              <a:buSzPts val="2268"/>
              <a:buFont typeface="Arial"/>
              <a:buNone/>
            </a:pPr>
            <a:r>
              <a:rPr lang="en" sz="1200" i="0" u="none" strike="noStrike" cap="none">
                <a:solidFill>
                  <a:srgbClr val="000000"/>
                </a:solidFill>
                <a:latin typeface="Helvetica Neue"/>
                <a:ea typeface="Helvetica Neue"/>
                <a:cs typeface="Helvetica Neue"/>
                <a:sym typeface="Helvetica Neue"/>
              </a:rPr>
              <a:t>has an ear</a:t>
            </a:r>
            <a:endParaRPr sz="1200" i="0" u="none" strike="noStrike" cap="none">
              <a:solidFill>
                <a:srgbClr val="000000"/>
              </a:solidFill>
              <a:latin typeface="Helvetica Neue"/>
              <a:ea typeface="Helvetica Neue"/>
              <a:cs typeface="Helvetica Neue"/>
              <a:sym typeface="Helvetica Neue"/>
            </a:endParaRPr>
          </a:p>
        </p:txBody>
      </p:sp>
      <p:sp>
        <p:nvSpPr>
          <p:cNvPr id="269" name="Google Shape;269;p32"/>
          <p:cNvSpPr txBox="1"/>
          <p:nvPr/>
        </p:nvSpPr>
        <p:spPr>
          <a:xfrm>
            <a:off x="4599405" y="2457909"/>
            <a:ext cx="1082700" cy="230700"/>
          </a:xfrm>
          <a:prstGeom prst="rect">
            <a:avLst/>
          </a:prstGeom>
          <a:noFill/>
          <a:ln>
            <a:noFill/>
          </a:ln>
        </p:spPr>
        <p:txBody>
          <a:bodyPr spcFirstLastPara="1" wrap="square" lIns="115175" tIns="115175" rIns="115175" bIns="115175" anchor="t" anchorCtr="0">
            <a:noAutofit/>
          </a:bodyPr>
          <a:lstStyle/>
          <a:p>
            <a:pPr marL="0" marR="0" lvl="0" indent="0" algn="l" rtl="0">
              <a:lnSpc>
                <a:spcPct val="100000"/>
              </a:lnSpc>
              <a:spcBef>
                <a:spcPts val="0"/>
              </a:spcBef>
              <a:spcAft>
                <a:spcPts val="0"/>
              </a:spcAft>
              <a:buClr>
                <a:srgbClr val="000000"/>
              </a:buClr>
              <a:buSzPts val="2268"/>
              <a:buFont typeface="Arial"/>
              <a:buNone/>
            </a:pPr>
            <a:r>
              <a:rPr lang="en" sz="1200" i="0" u="none" strike="noStrike" cap="none">
                <a:solidFill>
                  <a:srgbClr val="000000"/>
                </a:solidFill>
                <a:latin typeface="Helvetica Neue"/>
                <a:ea typeface="Helvetica Neue"/>
                <a:cs typeface="Helvetica Neue"/>
                <a:sym typeface="Helvetica Neue"/>
              </a:rPr>
              <a:t>has a tail</a:t>
            </a:r>
            <a:endParaRPr sz="1200" i="0" u="none" strike="noStrike" cap="none">
              <a:solidFill>
                <a:srgbClr val="000000"/>
              </a:solidFill>
              <a:latin typeface="Helvetica Neue"/>
              <a:ea typeface="Helvetica Neue"/>
              <a:cs typeface="Helvetica Neue"/>
              <a:sym typeface="Helvetica Neue"/>
            </a:endParaRPr>
          </a:p>
        </p:txBody>
      </p:sp>
      <p:sp>
        <p:nvSpPr>
          <p:cNvPr id="270" name="Google Shape;270;p32"/>
          <p:cNvSpPr txBox="1"/>
          <p:nvPr/>
        </p:nvSpPr>
        <p:spPr>
          <a:xfrm>
            <a:off x="4599405" y="2832427"/>
            <a:ext cx="1421400" cy="230700"/>
          </a:xfrm>
          <a:prstGeom prst="rect">
            <a:avLst/>
          </a:prstGeom>
          <a:noFill/>
          <a:ln>
            <a:noFill/>
          </a:ln>
        </p:spPr>
        <p:txBody>
          <a:bodyPr spcFirstLastPara="1" wrap="square" lIns="115175" tIns="115175" rIns="115175" bIns="115175" anchor="t" anchorCtr="0">
            <a:noAutofit/>
          </a:bodyPr>
          <a:lstStyle/>
          <a:p>
            <a:pPr marL="0" marR="0" lvl="0" indent="0" algn="l" rtl="0">
              <a:lnSpc>
                <a:spcPct val="100000"/>
              </a:lnSpc>
              <a:spcBef>
                <a:spcPts val="0"/>
              </a:spcBef>
              <a:spcAft>
                <a:spcPts val="0"/>
              </a:spcAft>
              <a:buClr>
                <a:srgbClr val="000000"/>
              </a:buClr>
              <a:buSzPts val="2268"/>
              <a:buFont typeface="Arial"/>
              <a:buNone/>
            </a:pPr>
            <a:r>
              <a:rPr lang="en" sz="1200" i="0" u="none" strike="noStrike" cap="none">
                <a:solidFill>
                  <a:srgbClr val="000000"/>
                </a:solidFill>
                <a:latin typeface="Helvetica Neue"/>
                <a:ea typeface="Helvetica Neue"/>
                <a:cs typeface="Helvetica Neue"/>
                <a:sym typeface="Helvetica Neue"/>
              </a:rPr>
              <a:t>is furry</a:t>
            </a:r>
            <a:endParaRPr sz="1200" i="0" u="none" strike="noStrike" cap="none">
              <a:solidFill>
                <a:srgbClr val="000000"/>
              </a:solidFill>
              <a:latin typeface="Helvetica Neue"/>
              <a:ea typeface="Helvetica Neue"/>
              <a:cs typeface="Helvetica Neue"/>
              <a:sym typeface="Helvetica Neue"/>
            </a:endParaRPr>
          </a:p>
        </p:txBody>
      </p:sp>
      <p:sp>
        <p:nvSpPr>
          <p:cNvPr id="271" name="Google Shape;271;p32"/>
          <p:cNvSpPr txBox="1"/>
          <p:nvPr/>
        </p:nvSpPr>
        <p:spPr>
          <a:xfrm>
            <a:off x="4599405" y="3206944"/>
            <a:ext cx="1421400" cy="230700"/>
          </a:xfrm>
          <a:prstGeom prst="rect">
            <a:avLst/>
          </a:prstGeom>
          <a:noFill/>
          <a:ln>
            <a:noFill/>
          </a:ln>
        </p:spPr>
        <p:txBody>
          <a:bodyPr spcFirstLastPara="1" wrap="square" lIns="115175" tIns="115175" rIns="115175" bIns="115175" anchor="t" anchorCtr="0">
            <a:noAutofit/>
          </a:bodyPr>
          <a:lstStyle/>
          <a:p>
            <a:pPr marL="0" marR="0" lvl="0" indent="0" algn="l" rtl="0">
              <a:lnSpc>
                <a:spcPct val="100000"/>
              </a:lnSpc>
              <a:spcBef>
                <a:spcPts val="0"/>
              </a:spcBef>
              <a:spcAft>
                <a:spcPts val="0"/>
              </a:spcAft>
              <a:buClr>
                <a:srgbClr val="000000"/>
              </a:buClr>
              <a:buSzPts val="2268"/>
              <a:buFont typeface="Arial"/>
              <a:buNone/>
            </a:pPr>
            <a:r>
              <a:rPr lang="en" sz="1200" i="0" u="none" strike="noStrike" cap="none">
                <a:solidFill>
                  <a:srgbClr val="000000"/>
                </a:solidFill>
                <a:latin typeface="Helvetica Neue"/>
                <a:ea typeface="Helvetica Neue"/>
                <a:cs typeface="Helvetica Neue"/>
                <a:sym typeface="Helvetica Neue"/>
              </a:rPr>
              <a:t>has claws</a:t>
            </a:r>
            <a:endParaRPr sz="1200" i="0" u="none" strike="noStrike" cap="none">
              <a:solidFill>
                <a:srgbClr val="000000"/>
              </a:solidFill>
              <a:latin typeface="Helvetica Neue"/>
              <a:ea typeface="Helvetica Neue"/>
              <a:cs typeface="Helvetica Neue"/>
              <a:sym typeface="Helvetica Neue"/>
            </a:endParaRPr>
          </a:p>
        </p:txBody>
      </p:sp>
      <p:sp>
        <p:nvSpPr>
          <p:cNvPr id="272" name="Google Shape;272;p32"/>
          <p:cNvSpPr txBox="1"/>
          <p:nvPr/>
        </p:nvSpPr>
        <p:spPr>
          <a:xfrm>
            <a:off x="4599405" y="3519042"/>
            <a:ext cx="1795200" cy="230700"/>
          </a:xfrm>
          <a:prstGeom prst="rect">
            <a:avLst/>
          </a:prstGeom>
          <a:noFill/>
          <a:ln>
            <a:noFill/>
          </a:ln>
        </p:spPr>
        <p:txBody>
          <a:bodyPr spcFirstLastPara="1" wrap="square" lIns="115175" tIns="115175" rIns="115175" bIns="115175" anchor="t" anchorCtr="0">
            <a:noAutofit/>
          </a:bodyPr>
          <a:lstStyle/>
          <a:p>
            <a:pPr marL="0" marR="0" lvl="0" indent="0" algn="l" rtl="0">
              <a:lnSpc>
                <a:spcPct val="100000"/>
              </a:lnSpc>
              <a:spcBef>
                <a:spcPts val="0"/>
              </a:spcBef>
              <a:spcAft>
                <a:spcPts val="0"/>
              </a:spcAft>
              <a:buClr>
                <a:srgbClr val="000000"/>
              </a:buClr>
              <a:buSzPts val="2268"/>
              <a:buFont typeface="Arial"/>
              <a:buNone/>
            </a:pPr>
            <a:r>
              <a:rPr lang="en" sz="1200" i="0" u="none" strike="noStrike" cap="none">
                <a:solidFill>
                  <a:srgbClr val="000000"/>
                </a:solidFill>
                <a:latin typeface="Helvetica Neue"/>
                <a:ea typeface="Helvetica Neue"/>
                <a:cs typeface="Helvetica Neue"/>
                <a:sym typeface="Helvetica Neue"/>
              </a:rPr>
              <a:t>mischievous </a:t>
            </a:r>
            <a:endParaRPr sz="1200" i="0" u="none" strike="noStrike" cap="none">
              <a:solidFill>
                <a:srgbClr val="000000"/>
              </a:solidFill>
              <a:latin typeface="Helvetica Neue"/>
              <a:ea typeface="Helvetica Neue"/>
              <a:cs typeface="Helvetica Neue"/>
              <a:sym typeface="Helvetica Neue"/>
            </a:endParaRPr>
          </a:p>
          <a:p>
            <a:pPr marL="0" marR="0" lvl="0" indent="0" algn="l" rtl="0">
              <a:lnSpc>
                <a:spcPct val="100000"/>
              </a:lnSpc>
              <a:spcBef>
                <a:spcPts val="0"/>
              </a:spcBef>
              <a:spcAft>
                <a:spcPts val="0"/>
              </a:spcAft>
              <a:buClr>
                <a:srgbClr val="000000"/>
              </a:buClr>
              <a:buSzPts val="2268"/>
              <a:buFont typeface="Arial"/>
              <a:buNone/>
            </a:pPr>
            <a:r>
              <a:rPr lang="en" sz="1200" i="0" u="none" strike="noStrike" cap="none">
                <a:solidFill>
                  <a:srgbClr val="000000"/>
                </a:solidFill>
                <a:latin typeface="Helvetica Neue"/>
                <a:ea typeface="Helvetica Neue"/>
                <a:cs typeface="Helvetica Neue"/>
                <a:sym typeface="Helvetica Neue"/>
              </a:rPr>
              <a:t>look</a:t>
            </a:r>
            <a:endParaRPr sz="1200" i="0" u="none" strike="noStrike" cap="none">
              <a:solidFill>
                <a:srgbClr val="000000"/>
              </a:solidFill>
              <a:latin typeface="Helvetica Neue"/>
              <a:ea typeface="Helvetica Neue"/>
              <a:cs typeface="Helvetica Neue"/>
              <a:sym typeface="Helvetica Neue"/>
            </a:endParaRPr>
          </a:p>
        </p:txBody>
      </p:sp>
      <p:cxnSp>
        <p:nvCxnSpPr>
          <p:cNvPr id="273" name="Google Shape;273;p32"/>
          <p:cNvCxnSpPr/>
          <p:nvPr/>
        </p:nvCxnSpPr>
        <p:spPr>
          <a:xfrm>
            <a:off x="6475580" y="2275708"/>
            <a:ext cx="777900" cy="490500"/>
          </a:xfrm>
          <a:prstGeom prst="straightConnector1">
            <a:avLst/>
          </a:prstGeom>
          <a:noFill/>
          <a:ln w="9525" cap="flat" cmpd="sng">
            <a:solidFill>
              <a:srgbClr val="00ADEF"/>
            </a:solidFill>
            <a:prstDash val="solid"/>
            <a:round/>
            <a:headEnd type="none" w="sm" len="sm"/>
            <a:tailEnd type="triangle" w="lg" len="lg"/>
          </a:ln>
        </p:spPr>
      </p:cxnSp>
      <p:cxnSp>
        <p:nvCxnSpPr>
          <p:cNvPr id="274" name="Google Shape;274;p32"/>
          <p:cNvCxnSpPr/>
          <p:nvPr/>
        </p:nvCxnSpPr>
        <p:spPr>
          <a:xfrm>
            <a:off x="6497226" y="2629288"/>
            <a:ext cx="698400" cy="260100"/>
          </a:xfrm>
          <a:prstGeom prst="straightConnector1">
            <a:avLst/>
          </a:prstGeom>
          <a:noFill/>
          <a:ln w="9525" cap="flat" cmpd="sng">
            <a:solidFill>
              <a:srgbClr val="00ADEF"/>
            </a:solidFill>
            <a:prstDash val="solid"/>
            <a:round/>
            <a:headEnd type="none" w="sm" len="sm"/>
            <a:tailEnd type="triangle" w="lg" len="lg"/>
          </a:ln>
        </p:spPr>
      </p:cxnSp>
      <p:cxnSp>
        <p:nvCxnSpPr>
          <p:cNvPr id="275" name="Google Shape;275;p32"/>
          <p:cNvCxnSpPr/>
          <p:nvPr/>
        </p:nvCxnSpPr>
        <p:spPr>
          <a:xfrm>
            <a:off x="6461143" y="2982890"/>
            <a:ext cx="677100" cy="65100"/>
          </a:xfrm>
          <a:prstGeom prst="straightConnector1">
            <a:avLst/>
          </a:prstGeom>
          <a:noFill/>
          <a:ln w="9525" cap="flat" cmpd="sng">
            <a:solidFill>
              <a:srgbClr val="00ADEF"/>
            </a:solidFill>
            <a:prstDash val="solid"/>
            <a:round/>
            <a:headEnd type="none" w="sm" len="sm"/>
            <a:tailEnd type="triangle" w="lg" len="lg"/>
          </a:ln>
        </p:spPr>
      </p:cxnSp>
      <p:cxnSp>
        <p:nvCxnSpPr>
          <p:cNvPr id="276" name="Google Shape;276;p32"/>
          <p:cNvCxnSpPr/>
          <p:nvPr/>
        </p:nvCxnSpPr>
        <p:spPr>
          <a:xfrm rot="10800000" flipH="1">
            <a:off x="6468351" y="3199702"/>
            <a:ext cx="691200" cy="151200"/>
          </a:xfrm>
          <a:prstGeom prst="straightConnector1">
            <a:avLst/>
          </a:prstGeom>
          <a:noFill/>
          <a:ln w="9525" cap="flat" cmpd="sng">
            <a:solidFill>
              <a:srgbClr val="00ADEF"/>
            </a:solidFill>
            <a:prstDash val="solid"/>
            <a:round/>
            <a:headEnd type="none" w="sm" len="sm"/>
            <a:tailEnd type="triangle" w="lg" len="lg"/>
          </a:ln>
        </p:spPr>
      </p:cxnSp>
      <p:cxnSp>
        <p:nvCxnSpPr>
          <p:cNvPr id="277" name="Google Shape;277;p32"/>
          <p:cNvCxnSpPr/>
          <p:nvPr/>
        </p:nvCxnSpPr>
        <p:spPr>
          <a:xfrm rot="10800000" flipH="1">
            <a:off x="6468351" y="3379591"/>
            <a:ext cx="705900" cy="324900"/>
          </a:xfrm>
          <a:prstGeom prst="straightConnector1">
            <a:avLst/>
          </a:prstGeom>
          <a:noFill/>
          <a:ln w="9525" cap="flat" cmpd="sng">
            <a:solidFill>
              <a:srgbClr val="00ADEF"/>
            </a:solidFill>
            <a:prstDash val="solid"/>
            <a:round/>
            <a:headEnd type="none" w="sm" len="sm"/>
            <a:tailEnd type="triangle" w="lg" len="lg"/>
          </a:ln>
        </p:spPr>
      </p:cxnSp>
      <p:sp>
        <p:nvSpPr>
          <p:cNvPr id="278" name="Google Shape;278;p32"/>
          <p:cNvSpPr txBox="1"/>
          <p:nvPr/>
        </p:nvSpPr>
        <p:spPr>
          <a:xfrm>
            <a:off x="7222664" y="2812664"/>
            <a:ext cx="1082700" cy="230700"/>
          </a:xfrm>
          <a:prstGeom prst="rect">
            <a:avLst/>
          </a:prstGeom>
          <a:noFill/>
          <a:ln>
            <a:noFill/>
          </a:ln>
        </p:spPr>
        <p:txBody>
          <a:bodyPr spcFirstLastPara="1" wrap="square" lIns="115175" tIns="115175" rIns="115175" bIns="115175" anchor="t" anchorCtr="0">
            <a:noAutofit/>
          </a:bodyPr>
          <a:lstStyle/>
          <a:p>
            <a:pPr marL="0" marR="0" lvl="0" indent="0" algn="l" rtl="0">
              <a:lnSpc>
                <a:spcPct val="100000"/>
              </a:lnSpc>
              <a:spcBef>
                <a:spcPts val="0"/>
              </a:spcBef>
              <a:spcAft>
                <a:spcPts val="0"/>
              </a:spcAft>
              <a:buClr>
                <a:srgbClr val="000000"/>
              </a:buClr>
              <a:buSzPts val="2268"/>
              <a:buFont typeface="Arial"/>
              <a:buNone/>
            </a:pPr>
            <a:r>
              <a:rPr lang="en" sz="1200" i="0" u="none" strike="noStrike" cap="none">
                <a:solidFill>
                  <a:srgbClr val="000000"/>
                </a:solidFill>
                <a:latin typeface="Helvetica Neue"/>
                <a:ea typeface="Helvetica Neue"/>
                <a:cs typeface="Helvetica Neue"/>
                <a:sym typeface="Helvetica Neue"/>
              </a:rPr>
              <a:t>cat </a:t>
            </a:r>
            <a:endParaRPr sz="1200" i="0" u="none" strike="noStrike" cap="none">
              <a:solidFill>
                <a:srgbClr val="000000"/>
              </a:solidFill>
              <a:latin typeface="Helvetica Neue"/>
              <a:ea typeface="Helvetica Neue"/>
              <a:cs typeface="Helvetica Neue"/>
              <a:sym typeface="Helvetica Neue"/>
            </a:endParaRPr>
          </a:p>
          <a:p>
            <a:pPr marL="0" marR="0" lvl="0" indent="0" algn="l" rtl="0">
              <a:lnSpc>
                <a:spcPct val="100000"/>
              </a:lnSpc>
              <a:spcBef>
                <a:spcPts val="0"/>
              </a:spcBef>
              <a:spcAft>
                <a:spcPts val="0"/>
              </a:spcAft>
              <a:buClr>
                <a:srgbClr val="000000"/>
              </a:buClr>
              <a:buSzPts val="2268"/>
              <a:buFont typeface="Arial"/>
              <a:buNone/>
            </a:pPr>
            <a:r>
              <a:rPr lang="en" sz="1200" i="0" u="none" strike="noStrike" cap="none">
                <a:solidFill>
                  <a:srgbClr val="000000"/>
                </a:solidFill>
                <a:latin typeface="Helvetica Neue"/>
                <a:ea typeface="Helvetica Neue"/>
                <a:cs typeface="Helvetica Neue"/>
                <a:sym typeface="Helvetica Neue"/>
              </a:rPr>
              <a:t>score</a:t>
            </a:r>
            <a:endParaRPr sz="1200" i="0" u="none" strike="noStrike" cap="none">
              <a:solidFill>
                <a:srgbClr val="000000"/>
              </a:solidFill>
              <a:latin typeface="Helvetica Neue"/>
              <a:ea typeface="Helvetica Neue"/>
              <a:cs typeface="Helvetica Neue"/>
              <a:sym typeface="Helvetica Neue"/>
            </a:endParaRPr>
          </a:p>
        </p:txBody>
      </p:sp>
      <p:cxnSp>
        <p:nvCxnSpPr>
          <p:cNvPr id="279" name="Google Shape;279;p32"/>
          <p:cNvCxnSpPr/>
          <p:nvPr/>
        </p:nvCxnSpPr>
        <p:spPr>
          <a:xfrm>
            <a:off x="5894539" y="2278165"/>
            <a:ext cx="579600" cy="0"/>
          </a:xfrm>
          <a:prstGeom prst="straightConnector1">
            <a:avLst/>
          </a:prstGeom>
          <a:noFill/>
          <a:ln w="9525" cap="flat" cmpd="sng">
            <a:solidFill>
              <a:srgbClr val="00ADEF"/>
            </a:solidFill>
            <a:prstDash val="solid"/>
            <a:round/>
            <a:headEnd type="none" w="sm" len="sm"/>
            <a:tailEnd type="none" w="sm" len="sm"/>
          </a:ln>
        </p:spPr>
      </p:cxnSp>
      <p:cxnSp>
        <p:nvCxnSpPr>
          <p:cNvPr id="280" name="Google Shape;280;p32"/>
          <p:cNvCxnSpPr/>
          <p:nvPr/>
        </p:nvCxnSpPr>
        <p:spPr>
          <a:xfrm>
            <a:off x="5924499" y="2631713"/>
            <a:ext cx="579600" cy="0"/>
          </a:xfrm>
          <a:prstGeom prst="straightConnector1">
            <a:avLst/>
          </a:prstGeom>
          <a:noFill/>
          <a:ln w="9525" cap="flat" cmpd="sng">
            <a:solidFill>
              <a:srgbClr val="00ADEF"/>
            </a:solidFill>
            <a:prstDash val="solid"/>
            <a:round/>
            <a:headEnd type="none" w="sm" len="sm"/>
            <a:tailEnd type="none" w="sm" len="sm"/>
          </a:ln>
        </p:spPr>
      </p:cxnSp>
      <p:cxnSp>
        <p:nvCxnSpPr>
          <p:cNvPr id="281" name="Google Shape;281;p32"/>
          <p:cNvCxnSpPr/>
          <p:nvPr/>
        </p:nvCxnSpPr>
        <p:spPr>
          <a:xfrm>
            <a:off x="5894539" y="2985260"/>
            <a:ext cx="579600" cy="0"/>
          </a:xfrm>
          <a:prstGeom prst="straightConnector1">
            <a:avLst/>
          </a:prstGeom>
          <a:noFill/>
          <a:ln w="9525" cap="flat" cmpd="sng">
            <a:solidFill>
              <a:srgbClr val="00ADEF"/>
            </a:solidFill>
            <a:prstDash val="solid"/>
            <a:round/>
            <a:headEnd type="none" w="sm" len="sm"/>
            <a:tailEnd type="none" w="sm" len="sm"/>
          </a:ln>
        </p:spPr>
      </p:cxnSp>
      <p:cxnSp>
        <p:nvCxnSpPr>
          <p:cNvPr id="282" name="Google Shape;282;p32"/>
          <p:cNvCxnSpPr/>
          <p:nvPr/>
        </p:nvCxnSpPr>
        <p:spPr>
          <a:xfrm>
            <a:off x="5894539" y="3351115"/>
            <a:ext cx="579600" cy="0"/>
          </a:xfrm>
          <a:prstGeom prst="straightConnector1">
            <a:avLst/>
          </a:prstGeom>
          <a:noFill/>
          <a:ln w="9525" cap="flat" cmpd="sng">
            <a:solidFill>
              <a:srgbClr val="00ADEF"/>
            </a:solidFill>
            <a:prstDash val="solid"/>
            <a:round/>
            <a:headEnd type="none" w="sm" len="sm"/>
            <a:tailEnd type="none" w="sm" len="sm"/>
          </a:ln>
        </p:spPr>
      </p:cxnSp>
      <p:cxnSp>
        <p:nvCxnSpPr>
          <p:cNvPr id="283" name="Google Shape;283;p32"/>
          <p:cNvCxnSpPr/>
          <p:nvPr/>
        </p:nvCxnSpPr>
        <p:spPr>
          <a:xfrm>
            <a:off x="5894539" y="3702062"/>
            <a:ext cx="579600" cy="0"/>
          </a:xfrm>
          <a:prstGeom prst="straightConnector1">
            <a:avLst/>
          </a:prstGeom>
          <a:noFill/>
          <a:ln w="9525" cap="flat" cmpd="sng">
            <a:solidFill>
              <a:srgbClr val="00ADEF"/>
            </a:solidFill>
            <a:prstDash val="solid"/>
            <a:round/>
            <a:headEnd type="none" w="sm" len="sm"/>
            <a:tailEnd type="none" w="sm" len="sm"/>
          </a:ln>
        </p:spPr>
      </p:cxnSp>
      <p:sp>
        <p:nvSpPr>
          <p:cNvPr id="284" name="Google Shape;284;p32"/>
          <p:cNvSpPr txBox="1"/>
          <p:nvPr/>
        </p:nvSpPr>
        <p:spPr>
          <a:xfrm>
            <a:off x="6003363" y="2110945"/>
            <a:ext cx="360600" cy="322200"/>
          </a:xfrm>
          <a:prstGeom prst="rect">
            <a:avLst/>
          </a:prstGeom>
          <a:noFill/>
          <a:ln>
            <a:noFill/>
          </a:ln>
        </p:spPr>
        <p:txBody>
          <a:bodyPr spcFirstLastPara="1" wrap="square" lIns="115175" tIns="115175" rIns="115175" bIns="115175" anchor="t" anchorCtr="0">
            <a:noAutofit/>
          </a:bodyPr>
          <a:lstStyle/>
          <a:p>
            <a:pPr marL="0" marR="0" lvl="0" indent="0" algn="l" rtl="0">
              <a:lnSpc>
                <a:spcPct val="100000"/>
              </a:lnSpc>
              <a:spcBef>
                <a:spcPts val="0"/>
              </a:spcBef>
              <a:spcAft>
                <a:spcPts val="0"/>
              </a:spcAft>
              <a:buClr>
                <a:srgbClr val="000000"/>
              </a:buClr>
              <a:buSzPts val="2268"/>
              <a:buFont typeface="Arial"/>
              <a:buNone/>
            </a:pPr>
            <a:r>
              <a:rPr lang="en" sz="1200" b="1" i="0" u="none" strike="noStrike" cap="none">
                <a:solidFill>
                  <a:srgbClr val="FF0000"/>
                </a:solidFill>
                <a:latin typeface="Helvetica Neue"/>
                <a:ea typeface="Helvetica Neue"/>
                <a:cs typeface="Helvetica Neue"/>
                <a:sym typeface="Helvetica Neue"/>
              </a:rPr>
              <a:t>X</a:t>
            </a:r>
            <a:endParaRPr sz="1200" i="0" u="none" strike="noStrike" cap="none">
              <a:solidFill>
                <a:srgbClr val="000000"/>
              </a:solidFill>
              <a:latin typeface="Helvetica Neue"/>
              <a:ea typeface="Helvetica Neue"/>
              <a:cs typeface="Helvetica Neue"/>
              <a:sym typeface="Helvetica Neue"/>
            </a:endParaRPr>
          </a:p>
        </p:txBody>
      </p:sp>
      <p:sp>
        <p:nvSpPr>
          <p:cNvPr id="285" name="Google Shape;285;p32"/>
          <p:cNvSpPr txBox="1"/>
          <p:nvPr/>
        </p:nvSpPr>
        <p:spPr>
          <a:xfrm>
            <a:off x="6026761" y="2788996"/>
            <a:ext cx="360600" cy="322200"/>
          </a:xfrm>
          <a:prstGeom prst="rect">
            <a:avLst/>
          </a:prstGeom>
          <a:noFill/>
          <a:ln>
            <a:noFill/>
          </a:ln>
        </p:spPr>
        <p:txBody>
          <a:bodyPr spcFirstLastPara="1" wrap="square" lIns="115175" tIns="115175" rIns="115175" bIns="115175" anchor="t" anchorCtr="0">
            <a:noAutofit/>
          </a:bodyPr>
          <a:lstStyle/>
          <a:p>
            <a:pPr marL="0" marR="0" lvl="0" indent="0" algn="l" rtl="0">
              <a:lnSpc>
                <a:spcPct val="100000"/>
              </a:lnSpc>
              <a:spcBef>
                <a:spcPts val="0"/>
              </a:spcBef>
              <a:spcAft>
                <a:spcPts val="0"/>
              </a:spcAft>
              <a:buClr>
                <a:srgbClr val="000000"/>
              </a:buClr>
              <a:buSzPts val="2268"/>
              <a:buFont typeface="Arial"/>
              <a:buNone/>
            </a:pPr>
            <a:r>
              <a:rPr lang="en" sz="1200" b="1" i="0" u="none" strike="noStrike" cap="none">
                <a:solidFill>
                  <a:srgbClr val="FF0000"/>
                </a:solidFill>
                <a:latin typeface="Helvetica Neue"/>
                <a:ea typeface="Helvetica Neue"/>
                <a:cs typeface="Helvetica Neue"/>
                <a:sym typeface="Helvetica Neue"/>
              </a:rPr>
              <a:t>X</a:t>
            </a:r>
            <a:endParaRPr sz="1200" i="0" u="none" strike="noStrike" cap="none">
              <a:solidFill>
                <a:srgbClr val="000000"/>
              </a:solidFill>
              <a:latin typeface="Helvetica Neue"/>
              <a:ea typeface="Helvetica Neue"/>
              <a:cs typeface="Helvetica Neue"/>
              <a:sym typeface="Helvetica Neue"/>
            </a:endParaRPr>
          </a:p>
        </p:txBody>
      </p:sp>
      <p:sp>
        <p:nvSpPr>
          <p:cNvPr id="286" name="Google Shape;286;p32"/>
          <p:cNvSpPr txBox="1"/>
          <p:nvPr/>
        </p:nvSpPr>
        <p:spPr>
          <a:xfrm>
            <a:off x="6033978" y="3513307"/>
            <a:ext cx="360600" cy="322200"/>
          </a:xfrm>
          <a:prstGeom prst="rect">
            <a:avLst/>
          </a:prstGeom>
          <a:noFill/>
          <a:ln>
            <a:noFill/>
          </a:ln>
        </p:spPr>
        <p:txBody>
          <a:bodyPr spcFirstLastPara="1" wrap="square" lIns="115175" tIns="115175" rIns="115175" bIns="115175" anchor="t" anchorCtr="0">
            <a:noAutofit/>
          </a:bodyPr>
          <a:lstStyle/>
          <a:p>
            <a:pPr marL="0" marR="0" lvl="0" indent="0" algn="l" rtl="0">
              <a:lnSpc>
                <a:spcPct val="100000"/>
              </a:lnSpc>
              <a:spcBef>
                <a:spcPts val="0"/>
              </a:spcBef>
              <a:spcAft>
                <a:spcPts val="0"/>
              </a:spcAft>
              <a:buClr>
                <a:srgbClr val="000000"/>
              </a:buClr>
              <a:buSzPts val="2268"/>
              <a:buFont typeface="Arial"/>
              <a:buNone/>
            </a:pPr>
            <a:r>
              <a:rPr lang="en" sz="1200" b="1" i="0" u="none" strike="noStrike" cap="none">
                <a:solidFill>
                  <a:srgbClr val="FF0000"/>
                </a:solidFill>
                <a:latin typeface="Helvetica Neue"/>
                <a:ea typeface="Helvetica Neue"/>
                <a:cs typeface="Helvetica Neue"/>
                <a:sym typeface="Helvetica Neue"/>
              </a:rPr>
              <a:t>X</a:t>
            </a:r>
            <a:endParaRPr sz="1200" i="0" u="none" strike="noStrike" cap="none">
              <a:solidFill>
                <a:srgbClr val="000000"/>
              </a:solidFill>
              <a:latin typeface="Helvetica Neue"/>
              <a:ea typeface="Helvetica Neue"/>
              <a:cs typeface="Helvetica Neue"/>
              <a:sym typeface="Helvetica Neue"/>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Dropout</a:t>
            </a:r>
            <a:endParaRPr/>
          </a:p>
        </p:txBody>
      </p:sp>
      <p:sp>
        <p:nvSpPr>
          <p:cNvPr id="292" name="Google Shape;292;p33"/>
          <p:cNvSpPr txBox="1"/>
          <p:nvPr/>
        </p:nvSpPr>
        <p:spPr>
          <a:xfrm>
            <a:off x="4009066" y="1599112"/>
            <a:ext cx="4544700" cy="2477400"/>
          </a:xfrm>
          <a:prstGeom prst="rect">
            <a:avLst/>
          </a:prstGeom>
          <a:noFill/>
          <a:ln>
            <a:noFill/>
          </a:ln>
        </p:spPr>
        <p:txBody>
          <a:bodyPr spcFirstLastPara="1" wrap="square" lIns="115175" tIns="115175" rIns="115175" bIns="11517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1800" i="0" u="none" strike="noStrike" cap="none">
                <a:solidFill>
                  <a:srgbClr val="000000"/>
                </a:solidFill>
                <a:latin typeface="Helvetica Neue"/>
                <a:ea typeface="Helvetica Neue"/>
                <a:cs typeface="Helvetica Neue"/>
                <a:sym typeface="Helvetica Neue"/>
              </a:rPr>
              <a:t>Another interpretation:</a:t>
            </a:r>
            <a:endParaRPr sz="1800" i="0" u="none" strike="noStrike" cap="none">
              <a:solidFill>
                <a:srgbClr val="000000"/>
              </a:solidFill>
              <a:latin typeface="Helvetica Neue"/>
              <a:ea typeface="Helvetica Neue"/>
              <a:cs typeface="Helvetica Neue"/>
              <a:sym typeface="Helvetica Neue"/>
            </a:endParaRPr>
          </a:p>
          <a:p>
            <a:pPr marL="0" marR="0" lvl="0" indent="0" algn="l" rtl="0">
              <a:lnSpc>
                <a:spcPct val="100000"/>
              </a:lnSpc>
              <a:spcBef>
                <a:spcPts val="0"/>
              </a:spcBef>
              <a:spcAft>
                <a:spcPts val="0"/>
              </a:spcAft>
              <a:buClr>
                <a:srgbClr val="000000"/>
              </a:buClr>
              <a:buSzPts val="2400"/>
              <a:buFont typeface="Arial"/>
              <a:buNone/>
            </a:pPr>
            <a:endParaRPr sz="1800" i="0" u="none" strike="noStrike" cap="none">
              <a:solidFill>
                <a:srgbClr val="000000"/>
              </a:solidFill>
              <a:latin typeface="Helvetica Neue"/>
              <a:ea typeface="Helvetica Neue"/>
              <a:cs typeface="Helvetica Neue"/>
              <a:sym typeface="Helvetica Neue"/>
            </a:endParaRPr>
          </a:p>
          <a:p>
            <a:pPr marL="0" marR="0" lvl="0" indent="0" algn="l" rtl="0">
              <a:lnSpc>
                <a:spcPct val="100000"/>
              </a:lnSpc>
              <a:spcBef>
                <a:spcPts val="0"/>
              </a:spcBef>
              <a:spcAft>
                <a:spcPts val="0"/>
              </a:spcAft>
              <a:buClr>
                <a:srgbClr val="000000"/>
              </a:buClr>
              <a:buSzPts val="2400"/>
              <a:buFont typeface="Arial"/>
              <a:buNone/>
            </a:pPr>
            <a:r>
              <a:rPr lang="en" sz="1800" i="0" u="none" strike="noStrike" cap="none">
                <a:solidFill>
                  <a:srgbClr val="000000"/>
                </a:solidFill>
                <a:latin typeface="Helvetica Neue"/>
                <a:ea typeface="Helvetica Neue"/>
                <a:cs typeface="Helvetica Neue"/>
                <a:sym typeface="Helvetica Neue"/>
              </a:rPr>
              <a:t>Dropout is training a large ensemble of models (that share parameters).</a:t>
            </a:r>
            <a:endParaRPr sz="1800" i="0" u="none" strike="noStrike" cap="none">
              <a:solidFill>
                <a:srgbClr val="000000"/>
              </a:solidFill>
              <a:latin typeface="Helvetica Neue"/>
              <a:ea typeface="Helvetica Neue"/>
              <a:cs typeface="Helvetica Neue"/>
              <a:sym typeface="Helvetica Neue"/>
            </a:endParaRPr>
          </a:p>
          <a:p>
            <a:pPr marL="0" marR="0" lvl="0" indent="0" algn="l" rtl="0">
              <a:lnSpc>
                <a:spcPct val="100000"/>
              </a:lnSpc>
              <a:spcBef>
                <a:spcPts val="0"/>
              </a:spcBef>
              <a:spcAft>
                <a:spcPts val="0"/>
              </a:spcAft>
              <a:buClr>
                <a:srgbClr val="000000"/>
              </a:buClr>
              <a:buSzPts val="2400"/>
              <a:buFont typeface="Arial"/>
              <a:buNone/>
            </a:pPr>
            <a:endParaRPr sz="1800" i="0" u="none" strike="noStrike" cap="none">
              <a:solidFill>
                <a:srgbClr val="000000"/>
              </a:solidFill>
              <a:latin typeface="Helvetica Neue"/>
              <a:ea typeface="Helvetica Neue"/>
              <a:cs typeface="Helvetica Neue"/>
              <a:sym typeface="Helvetica Neue"/>
            </a:endParaRPr>
          </a:p>
          <a:p>
            <a:pPr marL="0" marR="0" lvl="0" indent="0" algn="l" rtl="0">
              <a:lnSpc>
                <a:spcPct val="100000"/>
              </a:lnSpc>
              <a:spcBef>
                <a:spcPts val="0"/>
              </a:spcBef>
              <a:spcAft>
                <a:spcPts val="0"/>
              </a:spcAft>
              <a:buClr>
                <a:srgbClr val="000000"/>
              </a:buClr>
              <a:buSzPts val="2400"/>
              <a:buFont typeface="Arial"/>
              <a:buNone/>
            </a:pPr>
            <a:r>
              <a:rPr lang="en" sz="1800" i="0" u="none" strike="noStrike" cap="none">
                <a:solidFill>
                  <a:srgbClr val="000000"/>
                </a:solidFill>
                <a:latin typeface="Helvetica Neue"/>
                <a:ea typeface="Helvetica Neue"/>
                <a:cs typeface="Helvetica Neue"/>
                <a:sym typeface="Helvetica Neue"/>
              </a:rPr>
              <a:t>Each binary mask is one model, gets trained on only ~one batch.</a:t>
            </a:r>
            <a:endParaRPr sz="1800" i="0" u="none" strike="noStrike" cap="none">
              <a:solidFill>
                <a:srgbClr val="000000"/>
              </a:solidFill>
              <a:latin typeface="Helvetica Neue"/>
              <a:ea typeface="Helvetica Neue"/>
              <a:cs typeface="Helvetica Neue"/>
              <a:sym typeface="Helvetica Neue"/>
            </a:endParaRPr>
          </a:p>
        </p:txBody>
      </p:sp>
      <p:pic>
        <p:nvPicPr>
          <p:cNvPr id="293" name="Google Shape;293;p33"/>
          <p:cNvPicPr preferRelativeResize="0"/>
          <p:nvPr/>
        </p:nvPicPr>
        <p:blipFill rotWithShape="1">
          <a:blip r:embed="rId3">
            <a:alphaModFix/>
          </a:blip>
          <a:srcRect/>
          <a:stretch/>
        </p:blipFill>
        <p:spPr>
          <a:xfrm>
            <a:off x="1199834" y="1596608"/>
            <a:ext cx="2102766" cy="2405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365F91"/>
                </a:solidFill>
              </a:rPr>
              <a:t>Summary</a:t>
            </a:r>
            <a:endParaRPr>
              <a:solidFill>
                <a:srgbClr val="039BE5"/>
              </a:solidFill>
              <a:latin typeface="Helvetica Neue Light"/>
              <a:ea typeface="Helvetica Neue Light"/>
              <a:cs typeface="Helvetica Neue Light"/>
              <a:sym typeface="Helvetica Neue 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have learned about...</a:t>
            </a:r>
            <a:endParaRPr/>
          </a:p>
        </p:txBody>
      </p:sp>
      <p:sp>
        <p:nvSpPr>
          <p:cNvPr id="304" name="Google Shape;304;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Data preprocessing</a:t>
            </a:r>
            <a:endParaRPr/>
          </a:p>
          <a:p>
            <a:pPr marL="457200" lvl="0" indent="-342900" algn="l" rtl="0">
              <a:spcBef>
                <a:spcPts val="0"/>
              </a:spcBef>
              <a:spcAft>
                <a:spcPts val="0"/>
              </a:spcAft>
              <a:buSzPts val="1800"/>
              <a:buChar char="●"/>
            </a:pPr>
            <a:r>
              <a:rPr lang="en"/>
              <a:t>Data augmentation</a:t>
            </a:r>
            <a:endParaRPr/>
          </a:p>
          <a:p>
            <a:pPr marL="457200" lvl="0" indent="-342900" algn="l" rtl="0">
              <a:spcBef>
                <a:spcPts val="0"/>
              </a:spcBef>
              <a:spcAft>
                <a:spcPts val="0"/>
              </a:spcAft>
              <a:buSzPts val="1800"/>
              <a:buChar char="●"/>
            </a:pPr>
            <a:r>
              <a:rPr lang="en"/>
              <a:t>Weight initialization</a:t>
            </a:r>
            <a:endParaRPr/>
          </a:p>
          <a:p>
            <a:pPr marL="457200" lvl="0" indent="-342900" algn="l" rtl="0">
              <a:spcBef>
                <a:spcPts val="0"/>
              </a:spcBef>
              <a:spcAft>
                <a:spcPts val="0"/>
              </a:spcAft>
              <a:buSzPts val="1800"/>
              <a:buChar char="●"/>
            </a:pPr>
            <a:r>
              <a:rPr lang="en"/>
              <a:t>Batch normalization</a:t>
            </a:r>
            <a:endParaRPr/>
          </a:p>
          <a:p>
            <a:pPr marL="457200" lvl="0" indent="-342900" algn="l" rtl="0">
              <a:spcBef>
                <a:spcPts val="0"/>
              </a:spcBef>
              <a:spcAft>
                <a:spcPts val="0"/>
              </a:spcAft>
              <a:buSzPts val="1800"/>
              <a:buChar char="●"/>
            </a:pPr>
            <a:r>
              <a:rPr lang="en"/>
              <a:t>Dropout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0" y="0"/>
            <a:ext cx="9144000" cy="51435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260"/>
          </a:p>
        </p:txBody>
      </p:sp>
    </p:spTree>
    <p:extLst>
      <p:ext uri="{BB962C8B-B14F-4D97-AF65-F5344CB8AC3E}">
        <p14:creationId xmlns:p14="http://schemas.microsoft.com/office/powerpoint/2010/main" val="27476310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6"/>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365F91"/>
                </a:solidFill>
              </a:rPr>
              <a:t>Thank</a:t>
            </a:r>
            <a:r>
              <a:rPr lang="en"/>
              <a:t> </a:t>
            </a:r>
            <a:r>
              <a:rPr lang="en">
                <a:solidFill>
                  <a:srgbClr val="039BE5"/>
                </a:solidFill>
                <a:latin typeface="Helvetica Neue Light"/>
                <a:ea typeface="Helvetica Neue Light"/>
                <a:cs typeface="Helvetica Neue Light"/>
                <a:sym typeface="Helvetica Neue Light"/>
              </a:rPr>
              <a:t>you!</a:t>
            </a:r>
            <a:r>
              <a:rPr lang="en"/>
              <a:t> </a:t>
            </a:r>
            <a:r>
              <a:rPr lang="en">
                <a:solidFill>
                  <a:srgbClr val="999999"/>
                </a:solidFill>
                <a:latin typeface="Helvetica Neue Light"/>
                <a:ea typeface="Helvetica Neue Light"/>
                <a:cs typeface="Helvetica Neue Light"/>
                <a:sym typeface="Helvetica Neue Light"/>
              </a:rPr>
              <a:t>:)</a:t>
            </a:r>
            <a:endParaRPr>
              <a:solidFill>
                <a:srgbClr val="999999"/>
              </a:solidFill>
              <a:latin typeface="Helvetica Neue Light"/>
              <a:ea typeface="Helvetica Neue Light"/>
              <a:cs typeface="Helvetica Neue Light"/>
              <a:sym typeface="Helvetica Neue Light"/>
            </a:endParaRPr>
          </a:p>
        </p:txBody>
      </p:sp>
      <p:sp>
        <p:nvSpPr>
          <p:cNvPr id="310" name="Google Shape;310;p36"/>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Questions are always welcome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Session agenda</a:t>
            </a:r>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Data preprocessing</a:t>
            </a:r>
            <a:endParaRPr/>
          </a:p>
          <a:p>
            <a:pPr marL="457200" lvl="0" indent="-342900" algn="l" rtl="0">
              <a:spcBef>
                <a:spcPts val="0"/>
              </a:spcBef>
              <a:spcAft>
                <a:spcPts val="0"/>
              </a:spcAft>
              <a:buSzPts val="1800"/>
              <a:buChar char="●"/>
            </a:pPr>
            <a:r>
              <a:rPr lang="en"/>
              <a:t>Data augmentation</a:t>
            </a:r>
            <a:endParaRPr/>
          </a:p>
          <a:p>
            <a:pPr marL="457200" lvl="0" indent="-342900" algn="l" rtl="0">
              <a:spcBef>
                <a:spcPts val="0"/>
              </a:spcBef>
              <a:spcAft>
                <a:spcPts val="0"/>
              </a:spcAft>
              <a:buSzPts val="1800"/>
              <a:buChar char="●"/>
            </a:pPr>
            <a:r>
              <a:rPr lang="en"/>
              <a:t>Weight initialization</a:t>
            </a:r>
            <a:endParaRPr/>
          </a:p>
          <a:p>
            <a:pPr marL="457200" lvl="0" indent="-342900" algn="l" rtl="0">
              <a:spcBef>
                <a:spcPts val="0"/>
              </a:spcBef>
              <a:spcAft>
                <a:spcPts val="0"/>
              </a:spcAft>
              <a:buSzPts val="1800"/>
              <a:buChar char="●"/>
            </a:pPr>
            <a:r>
              <a:rPr lang="en"/>
              <a:t>Regularization</a:t>
            </a:r>
            <a:endParaRPr/>
          </a:p>
          <a:p>
            <a:pPr marL="457200" lvl="0" indent="-342900" algn="l" rtl="0">
              <a:spcBef>
                <a:spcPts val="0"/>
              </a:spcBef>
              <a:spcAft>
                <a:spcPts val="0"/>
              </a:spcAft>
              <a:buSzPts val="1800"/>
              <a:buChar char="●"/>
            </a:pPr>
            <a:r>
              <a:rPr lang="en"/>
              <a:t>Case study</a:t>
            </a:r>
            <a:endParaRPr/>
          </a:p>
          <a:p>
            <a:pPr marL="457200" lvl="0" indent="-342900" algn="l" rtl="0">
              <a:spcBef>
                <a:spcPts val="0"/>
              </a:spcBef>
              <a:spcAft>
                <a:spcPts val="0"/>
              </a:spcAft>
              <a:buSzPts val="1800"/>
              <a:buChar char="●"/>
            </a:pPr>
            <a:r>
              <a:rPr lang="en"/>
              <a:t>Questions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365F91"/>
                </a:solidFill>
              </a:rPr>
              <a:t>Data</a:t>
            </a:r>
            <a:r>
              <a:rPr lang="en"/>
              <a:t> </a:t>
            </a:r>
            <a:r>
              <a:rPr lang="en">
                <a:solidFill>
                  <a:srgbClr val="039BE5"/>
                </a:solidFill>
                <a:latin typeface="Helvetica Neue Light"/>
                <a:ea typeface="Helvetica Neue Light"/>
                <a:cs typeface="Helvetica Neue Light"/>
                <a:sym typeface="Helvetica Neue Light"/>
              </a:rPr>
              <a:t>preprocessing</a:t>
            </a:r>
            <a:endParaRPr>
              <a:solidFill>
                <a:srgbClr val="039BE5"/>
              </a:solidFill>
              <a:latin typeface="Helvetica Neue Light"/>
              <a:ea typeface="Helvetica Neue Light"/>
              <a:cs typeface="Helvetica Neue Light"/>
              <a:sym typeface="Helvetica Neue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preprocessing</a:t>
            </a:r>
            <a:endParaRPr/>
          </a:p>
        </p:txBody>
      </p:sp>
      <p:pic>
        <p:nvPicPr>
          <p:cNvPr id="79" name="Google Shape;79;p17"/>
          <p:cNvPicPr preferRelativeResize="0"/>
          <p:nvPr/>
        </p:nvPicPr>
        <p:blipFill rotWithShape="1">
          <a:blip r:embed="rId3">
            <a:alphaModFix/>
          </a:blip>
          <a:srcRect/>
          <a:stretch/>
        </p:blipFill>
        <p:spPr>
          <a:xfrm>
            <a:off x="1468450" y="1520625"/>
            <a:ext cx="6207099" cy="2137275"/>
          </a:xfrm>
          <a:prstGeom prst="rect">
            <a:avLst/>
          </a:prstGeom>
          <a:noFill/>
          <a:ln>
            <a:noFill/>
          </a:ln>
        </p:spPr>
      </p:pic>
      <p:sp>
        <p:nvSpPr>
          <p:cNvPr id="80" name="Google Shape;80;p17"/>
          <p:cNvSpPr txBox="1"/>
          <p:nvPr/>
        </p:nvSpPr>
        <p:spPr>
          <a:xfrm>
            <a:off x="4010050" y="3753450"/>
            <a:ext cx="1380300" cy="50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Helvetica Neue"/>
                <a:ea typeface="Helvetica Neue"/>
                <a:cs typeface="Helvetica Neue"/>
                <a:sym typeface="Helvetica Neue"/>
              </a:rPr>
              <a:t>Mean subtract</a:t>
            </a:r>
            <a:endParaRPr>
              <a:latin typeface="Helvetica Neue"/>
              <a:ea typeface="Helvetica Neue"/>
              <a:cs typeface="Helvetica Neue"/>
              <a:sym typeface="Helvetica Neue"/>
            </a:endParaRPr>
          </a:p>
        </p:txBody>
      </p:sp>
      <p:sp>
        <p:nvSpPr>
          <p:cNvPr id="81" name="Google Shape;81;p17"/>
          <p:cNvSpPr txBox="1"/>
          <p:nvPr/>
        </p:nvSpPr>
        <p:spPr>
          <a:xfrm>
            <a:off x="5837325" y="3753450"/>
            <a:ext cx="1734600" cy="50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Helvetica Neue"/>
                <a:ea typeface="Helvetica Neue"/>
                <a:cs typeface="Helvetica Neue"/>
                <a:sym typeface="Helvetica Neue"/>
              </a:rPr>
              <a:t>Divide by standard deviation</a:t>
            </a:r>
            <a:endParaRPr>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preprocessing</a:t>
            </a:r>
            <a:endParaRPr/>
          </a:p>
        </p:txBody>
      </p:sp>
      <p:cxnSp>
        <p:nvCxnSpPr>
          <p:cNvPr id="87" name="Google Shape;87;p18"/>
          <p:cNvCxnSpPr/>
          <p:nvPr/>
        </p:nvCxnSpPr>
        <p:spPr>
          <a:xfrm>
            <a:off x="5841298" y="2654065"/>
            <a:ext cx="131700" cy="0"/>
          </a:xfrm>
          <a:prstGeom prst="straightConnector1">
            <a:avLst/>
          </a:prstGeom>
          <a:noFill/>
          <a:ln w="9525" cap="flat" cmpd="sng">
            <a:solidFill>
              <a:srgbClr val="0A82FE"/>
            </a:solidFill>
            <a:prstDash val="solid"/>
            <a:round/>
            <a:headEnd type="none" w="sm" len="sm"/>
            <a:tailEnd type="triangle" w="med" len="med"/>
          </a:ln>
        </p:spPr>
      </p:cxnSp>
      <p:cxnSp>
        <p:nvCxnSpPr>
          <p:cNvPr id="88" name="Google Shape;88;p18"/>
          <p:cNvCxnSpPr/>
          <p:nvPr/>
        </p:nvCxnSpPr>
        <p:spPr>
          <a:xfrm>
            <a:off x="3127624" y="2662346"/>
            <a:ext cx="131700" cy="0"/>
          </a:xfrm>
          <a:prstGeom prst="straightConnector1">
            <a:avLst/>
          </a:prstGeom>
          <a:noFill/>
          <a:ln w="9525" cap="flat" cmpd="sng">
            <a:solidFill>
              <a:srgbClr val="0A82FE"/>
            </a:solidFill>
            <a:prstDash val="solid"/>
            <a:round/>
            <a:headEnd type="none" w="sm" len="sm"/>
            <a:tailEnd type="triangle" w="med" len="med"/>
          </a:ln>
        </p:spPr>
      </p:cxnSp>
      <p:sp>
        <p:nvSpPr>
          <p:cNvPr id="89" name="Google Shape;89;p18"/>
          <p:cNvSpPr txBox="1"/>
          <p:nvPr/>
        </p:nvSpPr>
        <p:spPr>
          <a:xfrm>
            <a:off x="3784303" y="3663087"/>
            <a:ext cx="1596300" cy="202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200" b="0" i="0" u="none" strike="noStrike" cap="none">
                <a:solidFill>
                  <a:srgbClr val="000000"/>
                </a:solidFill>
                <a:latin typeface="Arial"/>
                <a:ea typeface="Arial"/>
                <a:cs typeface="Arial"/>
                <a:sym typeface="Arial"/>
              </a:rPr>
              <a:t>data has diagonal covariance matrix</a:t>
            </a:r>
            <a:endParaRPr sz="1200" b="0" i="0" u="none" strike="noStrike" cap="none">
              <a:solidFill>
                <a:srgbClr val="000000"/>
              </a:solidFill>
              <a:latin typeface="Arial"/>
              <a:ea typeface="Arial"/>
              <a:cs typeface="Arial"/>
              <a:sym typeface="Arial"/>
            </a:endParaRPr>
          </a:p>
        </p:txBody>
      </p:sp>
      <p:sp>
        <p:nvSpPr>
          <p:cNvPr id="90" name="Google Shape;90;p18"/>
          <p:cNvSpPr txBox="1"/>
          <p:nvPr/>
        </p:nvSpPr>
        <p:spPr>
          <a:xfrm>
            <a:off x="6216380" y="3631623"/>
            <a:ext cx="2128800" cy="265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200" b="0" i="0" u="none" strike="noStrike" cap="none">
                <a:solidFill>
                  <a:srgbClr val="000000"/>
                </a:solidFill>
                <a:latin typeface="Arial"/>
                <a:ea typeface="Arial"/>
                <a:cs typeface="Arial"/>
                <a:sym typeface="Arial"/>
              </a:rPr>
              <a:t>covariance matrix is the identity matrix</a:t>
            </a:r>
            <a:endParaRPr sz="1200" b="0" i="0" u="none" strike="noStrike" cap="none">
              <a:solidFill>
                <a:srgbClr val="000000"/>
              </a:solidFill>
              <a:latin typeface="Arial"/>
              <a:ea typeface="Arial"/>
              <a:cs typeface="Arial"/>
              <a:sym typeface="Arial"/>
            </a:endParaRPr>
          </a:p>
        </p:txBody>
      </p:sp>
      <p:grpSp>
        <p:nvGrpSpPr>
          <p:cNvPr id="91" name="Google Shape;91;p18"/>
          <p:cNvGrpSpPr/>
          <p:nvPr/>
        </p:nvGrpSpPr>
        <p:grpSpPr>
          <a:xfrm>
            <a:off x="573098" y="1806859"/>
            <a:ext cx="7997803" cy="1652157"/>
            <a:chOff x="218274" y="1642033"/>
            <a:chExt cx="10987503" cy="2269759"/>
          </a:xfrm>
        </p:grpSpPr>
        <p:pic>
          <p:nvPicPr>
            <p:cNvPr id="92" name="Google Shape;92;p18"/>
            <p:cNvPicPr preferRelativeResize="0"/>
            <p:nvPr/>
          </p:nvPicPr>
          <p:blipFill rotWithShape="1">
            <a:blip r:embed="rId3">
              <a:alphaModFix/>
            </a:blip>
            <a:srcRect l="15478" t="34811" r="36691" b="10710"/>
            <a:stretch/>
          </p:blipFill>
          <p:spPr>
            <a:xfrm>
              <a:off x="7661222" y="1642033"/>
              <a:ext cx="3544555" cy="2269759"/>
            </a:xfrm>
            <a:prstGeom prst="rect">
              <a:avLst/>
            </a:prstGeom>
            <a:noFill/>
            <a:ln w="19050" cap="flat" cmpd="sng">
              <a:solidFill>
                <a:srgbClr val="AFAFAF"/>
              </a:solidFill>
              <a:prstDash val="solid"/>
              <a:round/>
              <a:headEnd type="none" w="sm" len="sm"/>
              <a:tailEnd type="none" w="sm" len="sm"/>
            </a:ln>
          </p:spPr>
        </p:pic>
        <p:pic>
          <p:nvPicPr>
            <p:cNvPr id="93" name="Google Shape;93;p18"/>
            <p:cNvPicPr preferRelativeResize="0"/>
            <p:nvPr/>
          </p:nvPicPr>
          <p:blipFill rotWithShape="1">
            <a:blip r:embed="rId4">
              <a:alphaModFix/>
            </a:blip>
            <a:srcRect l="15478" t="35557" r="36691" b="9964"/>
            <a:stretch/>
          </p:blipFill>
          <p:spPr>
            <a:xfrm>
              <a:off x="3935861" y="1642033"/>
              <a:ext cx="3544555" cy="2269759"/>
            </a:xfrm>
            <a:prstGeom prst="rect">
              <a:avLst/>
            </a:prstGeom>
            <a:noFill/>
            <a:ln w="19050" cap="flat" cmpd="sng">
              <a:solidFill>
                <a:srgbClr val="AFAFAF"/>
              </a:solidFill>
              <a:prstDash val="solid"/>
              <a:round/>
              <a:headEnd type="none" w="sm" len="sm"/>
              <a:tailEnd type="none" w="sm" len="sm"/>
            </a:ln>
          </p:spPr>
        </p:pic>
        <p:pic>
          <p:nvPicPr>
            <p:cNvPr id="94" name="Google Shape;94;p18"/>
            <p:cNvPicPr preferRelativeResize="0"/>
            <p:nvPr/>
          </p:nvPicPr>
          <p:blipFill rotWithShape="1">
            <a:blip r:embed="rId5">
              <a:alphaModFix/>
            </a:blip>
            <a:srcRect l="15478" t="36118" r="36793" b="9402"/>
            <a:stretch/>
          </p:blipFill>
          <p:spPr>
            <a:xfrm>
              <a:off x="218274" y="1642033"/>
              <a:ext cx="3536779" cy="2269759"/>
            </a:xfrm>
            <a:prstGeom prst="rect">
              <a:avLst/>
            </a:prstGeom>
            <a:noFill/>
            <a:ln w="19050" cap="flat" cmpd="sng">
              <a:solidFill>
                <a:srgbClr val="AFAFAF"/>
              </a:solidFill>
              <a:prstDash val="solid"/>
              <a:round/>
              <a:headEnd type="none" w="sm" len="sm"/>
              <a:tailEnd type="none" w="sm" len="sm"/>
            </a:ln>
          </p:spPr>
        </p:pic>
      </p:grpSp>
      <p:sp>
        <p:nvSpPr>
          <p:cNvPr id="95" name="Google Shape;95;p18"/>
          <p:cNvSpPr txBox="1"/>
          <p:nvPr/>
        </p:nvSpPr>
        <p:spPr>
          <a:xfrm>
            <a:off x="1088925" y="1449775"/>
            <a:ext cx="1568700" cy="268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200" b="1" i="0" u="none" strike="noStrike" cap="none">
                <a:solidFill>
                  <a:srgbClr val="00BFBF"/>
                </a:solidFill>
                <a:latin typeface="Helvetica Neue"/>
                <a:ea typeface="Helvetica Neue"/>
                <a:cs typeface="Helvetica Neue"/>
                <a:sym typeface="Helvetica Neue"/>
              </a:rPr>
              <a:t>Original Data</a:t>
            </a:r>
            <a:endParaRPr sz="1200" b="1" i="0" u="none" strike="noStrike" cap="none">
              <a:solidFill>
                <a:srgbClr val="00BFBF"/>
              </a:solidFill>
              <a:latin typeface="Helvetica Neue"/>
              <a:ea typeface="Helvetica Neue"/>
              <a:cs typeface="Helvetica Neue"/>
              <a:sym typeface="Helvetica Neue"/>
            </a:endParaRPr>
          </a:p>
        </p:txBody>
      </p:sp>
      <p:sp>
        <p:nvSpPr>
          <p:cNvPr id="96" name="Google Shape;96;p18"/>
          <p:cNvSpPr txBox="1"/>
          <p:nvPr/>
        </p:nvSpPr>
        <p:spPr>
          <a:xfrm>
            <a:off x="3788489" y="1449775"/>
            <a:ext cx="1568700" cy="268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200" b="1" i="0" u="none" strike="noStrike" cap="none">
                <a:solidFill>
                  <a:srgbClr val="5A9BC7"/>
                </a:solidFill>
                <a:latin typeface="Arial"/>
                <a:ea typeface="Arial"/>
                <a:cs typeface="Arial"/>
                <a:sym typeface="Arial"/>
              </a:rPr>
              <a:t>Decorrelated Data</a:t>
            </a:r>
            <a:endParaRPr sz="1200" b="1" i="0" u="none" strike="noStrike" cap="none">
              <a:solidFill>
                <a:srgbClr val="5A9BC7"/>
              </a:solidFill>
              <a:latin typeface="Arial"/>
              <a:ea typeface="Arial"/>
              <a:cs typeface="Arial"/>
              <a:sym typeface="Arial"/>
            </a:endParaRPr>
          </a:p>
        </p:txBody>
      </p:sp>
      <p:sp>
        <p:nvSpPr>
          <p:cNvPr id="97" name="Google Shape;97;p18"/>
          <p:cNvSpPr txBox="1"/>
          <p:nvPr/>
        </p:nvSpPr>
        <p:spPr>
          <a:xfrm>
            <a:off x="6503914" y="1449775"/>
            <a:ext cx="1568700" cy="268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200" b="1" i="0" u="none" strike="noStrike" cap="none">
                <a:solidFill>
                  <a:srgbClr val="007F00"/>
                </a:solidFill>
                <a:latin typeface="Arial"/>
                <a:ea typeface="Arial"/>
                <a:cs typeface="Arial"/>
                <a:sym typeface="Arial"/>
              </a:rPr>
              <a:t>Whitened Data</a:t>
            </a:r>
            <a:endParaRPr sz="1200" b="1" i="0" u="none" strike="noStrike" cap="none">
              <a:solidFill>
                <a:srgbClr val="007F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311700" y="26842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365F91"/>
                </a:solidFill>
              </a:rPr>
              <a:t>Data</a:t>
            </a:r>
            <a:r>
              <a:rPr lang="en"/>
              <a:t> </a:t>
            </a:r>
            <a:r>
              <a:rPr lang="en">
                <a:solidFill>
                  <a:srgbClr val="039BE5"/>
                </a:solidFill>
                <a:latin typeface="Helvetica Neue Light"/>
                <a:ea typeface="Helvetica Neue Light"/>
                <a:cs typeface="Helvetica Neue Light"/>
                <a:sym typeface="Helvetica Neue Light"/>
              </a:rPr>
              <a:t>augmentation</a:t>
            </a:r>
            <a:endParaRPr>
              <a:solidFill>
                <a:srgbClr val="039BE5"/>
              </a:solidFill>
              <a:latin typeface="Helvetica Neue Light"/>
              <a:ea typeface="Helvetica Neue Light"/>
              <a:cs typeface="Helvetica Neue Light"/>
              <a:sym typeface="Helvetica Neue Light"/>
            </a:endParaRPr>
          </a:p>
        </p:txBody>
      </p:sp>
      <p:pic>
        <p:nvPicPr>
          <p:cNvPr id="103" name="Google Shape;103;p19"/>
          <p:cNvPicPr preferRelativeResize="0"/>
          <p:nvPr/>
        </p:nvPicPr>
        <p:blipFill rotWithShape="1">
          <a:blip r:embed="rId3">
            <a:alphaModFix/>
          </a:blip>
          <a:srcRect b="16254"/>
          <a:stretch/>
        </p:blipFill>
        <p:spPr>
          <a:xfrm>
            <a:off x="3085125" y="1445950"/>
            <a:ext cx="2973750" cy="1263850"/>
          </a:xfrm>
          <a:prstGeom prst="rect">
            <a:avLst/>
          </a:prstGeom>
          <a:noFill/>
          <a:ln>
            <a:noFill/>
          </a:ln>
        </p:spPr>
      </p:pic>
      <p:sp>
        <p:nvSpPr>
          <p:cNvPr id="104" name="Google Shape;104;p19"/>
          <p:cNvSpPr txBox="1"/>
          <p:nvPr/>
        </p:nvSpPr>
        <p:spPr>
          <a:xfrm>
            <a:off x="46033" y="4875300"/>
            <a:ext cx="3386400" cy="26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i="1">
                <a:latin typeface="Helvetica Neue"/>
                <a:ea typeface="Helvetica Neue"/>
                <a:cs typeface="Helvetica Neue"/>
                <a:sym typeface="Helvetica Neue"/>
              </a:rPr>
              <a:t>Image source: </a:t>
            </a:r>
            <a:r>
              <a:rPr lang="en" sz="600" i="1" u="sng">
                <a:solidFill>
                  <a:srgbClr val="365F91"/>
                </a:solidFill>
                <a:latin typeface="Helvetica Neue"/>
                <a:ea typeface="Helvetica Neue"/>
                <a:cs typeface="Helvetica Neue"/>
                <a:sym typeface="Helvetica Neue"/>
                <a:hlinkClick r:id="rId4"/>
              </a:rPr>
              <a:t>medium</a:t>
            </a:r>
            <a:endParaRPr sz="600" i="1">
              <a:solidFill>
                <a:srgbClr val="365F91"/>
              </a:solidFill>
              <a:latin typeface="Helvetica Neue"/>
              <a:ea typeface="Helvetica Neue"/>
              <a:cs typeface="Helvetica Neue"/>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we should do data augmentation?</a:t>
            </a:r>
            <a:endParaRPr/>
          </a:p>
        </p:txBody>
      </p:sp>
      <p:sp>
        <p:nvSpPr>
          <p:cNvPr id="110" name="Google Shape;110;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We may not have a big dataset, so create more data.</a:t>
            </a:r>
            <a:endParaRPr/>
          </a:p>
          <a:p>
            <a:pPr marL="457200" lvl="0" indent="-342900" algn="l" rtl="0">
              <a:spcBef>
                <a:spcPts val="0"/>
              </a:spcBef>
              <a:spcAft>
                <a:spcPts val="0"/>
              </a:spcAft>
              <a:buSzPts val="1800"/>
              <a:buChar char="●"/>
            </a:pPr>
            <a:r>
              <a:rPr lang="en"/>
              <a:t>It helps in regularizing the network.</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augmentation pipeline</a:t>
            </a:r>
            <a:endParaRPr/>
          </a:p>
        </p:txBody>
      </p:sp>
      <p:cxnSp>
        <p:nvCxnSpPr>
          <p:cNvPr id="116" name="Google Shape;116;p21"/>
          <p:cNvCxnSpPr/>
          <p:nvPr/>
        </p:nvCxnSpPr>
        <p:spPr>
          <a:xfrm>
            <a:off x="2012657" y="3341296"/>
            <a:ext cx="860100" cy="0"/>
          </a:xfrm>
          <a:prstGeom prst="straightConnector1">
            <a:avLst/>
          </a:prstGeom>
          <a:noFill/>
          <a:ln w="28575" cap="flat" cmpd="sng">
            <a:solidFill>
              <a:srgbClr val="000000"/>
            </a:solidFill>
            <a:prstDash val="solid"/>
            <a:round/>
            <a:headEnd type="none" w="sm" len="sm"/>
            <a:tailEnd type="triangle" w="lg" len="lg"/>
          </a:ln>
        </p:spPr>
      </p:cxnSp>
      <p:sp>
        <p:nvSpPr>
          <p:cNvPr id="117" name="Google Shape;117;p21"/>
          <p:cNvSpPr txBox="1"/>
          <p:nvPr/>
        </p:nvSpPr>
        <p:spPr>
          <a:xfrm>
            <a:off x="856930" y="1516176"/>
            <a:ext cx="1878900" cy="538500"/>
          </a:xfrm>
          <a:prstGeom prst="rect">
            <a:avLst/>
          </a:prstGeom>
          <a:noFill/>
          <a:ln>
            <a:noFill/>
          </a:ln>
        </p:spPr>
        <p:txBody>
          <a:bodyPr spcFirstLastPara="1" wrap="square" lIns="115175" tIns="115175" rIns="115175" bIns="11517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200" i="1" u="none" strike="noStrike" cap="none">
                <a:solidFill>
                  <a:srgbClr val="000000"/>
                </a:solidFill>
                <a:latin typeface="Helvetica Neue"/>
                <a:ea typeface="Helvetica Neue"/>
                <a:cs typeface="Helvetica Neue"/>
                <a:sym typeface="Helvetica Neue"/>
              </a:rPr>
              <a:t>Load image and label</a:t>
            </a:r>
            <a:endParaRPr sz="1200" i="0" u="none" strike="noStrike" cap="none">
              <a:solidFill>
                <a:srgbClr val="000000"/>
              </a:solidFill>
              <a:latin typeface="Helvetica Neue"/>
              <a:ea typeface="Helvetica Neue"/>
              <a:cs typeface="Helvetica Neue"/>
              <a:sym typeface="Helvetica Neue"/>
            </a:endParaRPr>
          </a:p>
        </p:txBody>
      </p:sp>
      <p:sp>
        <p:nvSpPr>
          <p:cNvPr id="118" name="Google Shape;118;p21"/>
          <p:cNvSpPr txBox="1"/>
          <p:nvPr/>
        </p:nvSpPr>
        <p:spPr>
          <a:xfrm>
            <a:off x="3526601" y="1779748"/>
            <a:ext cx="790800" cy="348600"/>
          </a:xfrm>
          <a:prstGeom prst="rect">
            <a:avLst/>
          </a:prstGeom>
          <a:noFill/>
          <a:ln>
            <a:noFill/>
          </a:ln>
        </p:spPr>
        <p:txBody>
          <a:bodyPr spcFirstLastPara="1" wrap="square" lIns="115175" tIns="115175" rIns="115175" bIns="115175" anchor="t" anchorCtr="0">
            <a:noAutofit/>
          </a:bodyPr>
          <a:lstStyle/>
          <a:p>
            <a:pPr marL="0" marR="0" lvl="0" indent="0" algn="l" rtl="0">
              <a:lnSpc>
                <a:spcPct val="100000"/>
              </a:lnSpc>
              <a:spcBef>
                <a:spcPts val="0"/>
              </a:spcBef>
              <a:spcAft>
                <a:spcPts val="0"/>
              </a:spcAft>
              <a:buClr>
                <a:srgbClr val="000000"/>
              </a:buClr>
              <a:buSzPts val="2520"/>
              <a:buFont typeface="Arial"/>
              <a:buNone/>
            </a:pPr>
            <a:r>
              <a:rPr lang="en" sz="1200" i="0" u="none" strike="noStrike" cap="none">
                <a:solidFill>
                  <a:srgbClr val="000000"/>
                </a:solidFill>
                <a:latin typeface="Helvetica Neue"/>
                <a:ea typeface="Helvetica Neue"/>
                <a:cs typeface="Helvetica Neue"/>
                <a:sym typeface="Helvetica Neue"/>
              </a:rPr>
              <a:t>“</a:t>
            </a:r>
            <a:r>
              <a:rPr lang="en" sz="1200" i="1" u="none" strike="noStrike" cap="none">
                <a:solidFill>
                  <a:srgbClr val="000000"/>
                </a:solidFill>
                <a:latin typeface="Helvetica Neue"/>
                <a:ea typeface="Helvetica Neue"/>
                <a:cs typeface="Helvetica Neue"/>
                <a:sym typeface="Helvetica Neue"/>
              </a:rPr>
              <a:t>Dog</a:t>
            </a:r>
            <a:r>
              <a:rPr lang="en" sz="1200" i="0" u="none" strike="noStrike" cap="none">
                <a:solidFill>
                  <a:srgbClr val="000000"/>
                </a:solidFill>
                <a:latin typeface="Helvetica Neue"/>
                <a:ea typeface="Helvetica Neue"/>
                <a:cs typeface="Helvetica Neue"/>
                <a:sym typeface="Helvetica Neue"/>
              </a:rPr>
              <a:t>”</a:t>
            </a:r>
            <a:endParaRPr sz="1200" i="0" u="none" strike="noStrike" cap="none">
              <a:solidFill>
                <a:srgbClr val="000000"/>
              </a:solidFill>
              <a:latin typeface="Helvetica Neue"/>
              <a:ea typeface="Helvetica Neue"/>
              <a:cs typeface="Helvetica Neue"/>
              <a:sym typeface="Helvetica Neue"/>
            </a:endParaRPr>
          </a:p>
        </p:txBody>
      </p:sp>
      <p:cxnSp>
        <p:nvCxnSpPr>
          <p:cNvPr id="119" name="Google Shape;119;p21"/>
          <p:cNvCxnSpPr/>
          <p:nvPr/>
        </p:nvCxnSpPr>
        <p:spPr>
          <a:xfrm rot="10800000" flipH="1">
            <a:off x="2035086" y="2128209"/>
            <a:ext cx="1446300" cy="853500"/>
          </a:xfrm>
          <a:prstGeom prst="straightConnector1">
            <a:avLst/>
          </a:prstGeom>
          <a:noFill/>
          <a:ln w="28575" cap="flat" cmpd="sng">
            <a:solidFill>
              <a:srgbClr val="000000"/>
            </a:solidFill>
            <a:prstDash val="solid"/>
            <a:round/>
            <a:headEnd type="none" w="sm" len="sm"/>
            <a:tailEnd type="triangle" w="lg" len="lg"/>
          </a:ln>
        </p:spPr>
      </p:cxnSp>
      <p:sp>
        <p:nvSpPr>
          <p:cNvPr id="120" name="Google Shape;120;p21"/>
          <p:cNvSpPr/>
          <p:nvPr/>
        </p:nvSpPr>
        <p:spPr>
          <a:xfrm rot="5399070">
            <a:off x="5863307" y="2844686"/>
            <a:ext cx="1108800" cy="984300"/>
          </a:xfrm>
          <a:prstGeom prst="trapezoid">
            <a:avLst>
              <a:gd name="adj" fmla="val 25000"/>
            </a:avLst>
          </a:prstGeom>
          <a:solidFill>
            <a:srgbClr val="B6BBC1"/>
          </a:solidFill>
          <a:ln w="9525" cap="flat" cmpd="sng">
            <a:solidFill>
              <a:srgbClr val="EAEAEA"/>
            </a:solidFill>
            <a:prstDash val="solid"/>
            <a:round/>
            <a:headEnd type="none" w="sm" len="sm"/>
            <a:tailEnd type="none" w="sm" len="sm"/>
          </a:ln>
        </p:spPr>
        <p:txBody>
          <a:bodyPr spcFirstLastPara="1" wrap="square" lIns="115175" tIns="115175" rIns="115175" bIns="115175" anchor="ctr" anchorCtr="0">
            <a:noAutofit/>
          </a:bodyPr>
          <a:lstStyle/>
          <a:p>
            <a:pPr marL="0" marR="0" lvl="0" indent="0" algn="l" rtl="0">
              <a:lnSpc>
                <a:spcPct val="100000"/>
              </a:lnSpc>
              <a:spcBef>
                <a:spcPts val="0"/>
              </a:spcBef>
              <a:spcAft>
                <a:spcPts val="0"/>
              </a:spcAft>
              <a:buClr>
                <a:srgbClr val="000000"/>
              </a:buClr>
              <a:buSzPts val="2898"/>
              <a:buFont typeface="Arial"/>
              <a:buNone/>
            </a:pPr>
            <a:endParaRPr sz="2898" b="0" i="0" u="none" strike="noStrike" cap="none">
              <a:solidFill>
                <a:srgbClr val="000000"/>
              </a:solidFill>
              <a:latin typeface="Arial"/>
              <a:ea typeface="Arial"/>
              <a:cs typeface="Arial"/>
              <a:sym typeface="Arial"/>
            </a:endParaRPr>
          </a:p>
        </p:txBody>
      </p:sp>
      <p:sp>
        <p:nvSpPr>
          <p:cNvPr id="121" name="Google Shape;121;p21"/>
          <p:cNvSpPr txBox="1"/>
          <p:nvPr/>
        </p:nvSpPr>
        <p:spPr>
          <a:xfrm>
            <a:off x="6119242" y="3158077"/>
            <a:ext cx="795900" cy="348600"/>
          </a:xfrm>
          <a:prstGeom prst="rect">
            <a:avLst/>
          </a:prstGeom>
          <a:noFill/>
          <a:ln>
            <a:noFill/>
          </a:ln>
        </p:spPr>
        <p:txBody>
          <a:bodyPr spcFirstLastPara="1" wrap="square" lIns="115175" tIns="115175" rIns="115175" bIns="11517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200" i="1" u="none" strike="noStrike" cap="none">
                <a:solidFill>
                  <a:srgbClr val="000000"/>
                </a:solidFill>
                <a:latin typeface="Helvetica Neue"/>
                <a:ea typeface="Helvetica Neue"/>
                <a:cs typeface="Helvetica Neue"/>
                <a:sym typeface="Helvetica Neue"/>
              </a:rPr>
              <a:t>CNN</a:t>
            </a:r>
            <a:endParaRPr sz="1200" i="0" u="none" strike="noStrike" cap="none">
              <a:solidFill>
                <a:srgbClr val="000000"/>
              </a:solidFill>
              <a:latin typeface="Helvetica Neue"/>
              <a:ea typeface="Helvetica Neue"/>
              <a:cs typeface="Helvetica Neue"/>
              <a:sym typeface="Helvetica Neue"/>
            </a:endParaRPr>
          </a:p>
        </p:txBody>
      </p:sp>
      <p:sp>
        <p:nvSpPr>
          <p:cNvPr id="122" name="Google Shape;122;p21"/>
          <p:cNvSpPr txBox="1"/>
          <p:nvPr/>
        </p:nvSpPr>
        <p:spPr>
          <a:xfrm>
            <a:off x="7473170" y="2641201"/>
            <a:ext cx="1271100" cy="646200"/>
          </a:xfrm>
          <a:prstGeom prst="rect">
            <a:avLst/>
          </a:prstGeom>
          <a:noFill/>
          <a:ln>
            <a:noFill/>
          </a:ln>
        </p:spPr>
        <p:txBody>
          <a:bodyPr spcFirstLastPara="1" wrap="square" lIns="115175" tIns="115175" rIns="115175" bIns="11517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200" i="1" u="none" strike="noStrike" cap="none">
                <a:solidFill>
                  <a:srgbClr val="000000"/>
                </a:solidFill>
                <a:latin typeface="Helvetica Neue"/>
                <a:ea typeface="Helvetica Neue"/>
                <a:cs typeface="Helvetica Neue"/>
                <a:sym typeface="Helvetica Neue"/>
              </a:rPr>
              <a:t>Compute</a:t>
            </a:r>
            <a:endParaRPr sz="1200" i="0" u="none" strike="noStrike" cap="none">
              <a:solidFill>
                <a:srgbClr val="000000"/>
              </a:solidFill>
              <a:latin typeface="Helvetica Neue"/>
              <a:ea typeface="Helvetica Neue"/>
              <a:cs typeface="Helvetica Neue"/>
              <a:sym typeface="Helvetica Neue"/>
            </a:endParaRPr>
          </a:p>
          <a:p>
            <a:pPr marL="0" marR="0" lvl="0" indent="0" algn="l" rtl="0">
              <a:lnSpc>
                <a:spcPct val="100000"/>
              </a:lnSpc>
              <a:spcBef>
                <a:spcPts val="0"/>
              </a:spcBef>
              <a:spcAft>
                <a:spcPts val="0"/>
              </a:spcAft>
              <a:buClr>
                <a:srgbClr val="000000"/>
              </a:buClr>
              <a:buSzPts val="1800"/>
              <a:buFont typeface="Arial"/>
              <a:buNone/>
            </a:pPr>
            <a:r>
              <a:rPr lang="en" sz="1200" i="1" u="none" strike="noStrike" cap="none">
                <a:solidFill>
                  <a:srgbClr val="000000"/>
                </a:solidFill>
                <a:latin typeface="Helvetica Neue"/>
                <a:ea typeface="Helvetica Neue"/>
                <a:cs typeface="Helvetica Neue"/>
                <a:sym typeface="Helvetica Neue"/>
              </a:rPr>
              <a:t>loss</a:t>
            </a:r>
            <a:endParaRPr sz="1200" i="0" u="none" strike="noStrike" cap="none">
              <a:solidFill>
                <a:srgbClr val="000000"/>
              </a:solidFill>
              <a:latin typeface="Helvetica Neue"/>
              <a:ea typeface="Helvetica Neue"/>
              <a:cs typeface="Helvetica Neue"/>
              <a:sym typeface="Helvetica Neue"/>
            </a:endParaRPr>
          </a:p>
        </p:txBody>
      </p:sp>
      <p:cxnSp>
        <p:nvCxnSpPr>
          <p:cNvPr id="123" name="Google Shape;123;p21"/>
          <p:cNvCxnSpPr/>
          <p:nvPr/>
        </p:nvCxnSpPr>
        <p:spPr>
          <a:xfrm>
            <a:off x="4249834" y="2185881"/>
            <a:ext cx="3186900" cy="596400"/>
          </a:xfrm>
          <a:prstGeom prst="straightConnector1">
            <a:avLst/>
          </a:prstGeom>
          <a:noFill/>
          <a:ln w="28575" cap="flat" cmpd="sng">
            <a:solidFill>
              <a:srgbClr val="000000"/>
            </a:solidFill>
            <a:prstDash val="solid"/>
            <a:round/>
            <a:headEnd type="none" w="sm" len="sm"/>
            <a:tailEnd type="triangle" w="lg" len="lg"/>
          </a:ln>
        </p:spPr>
      </p:cxnSp>
      <p:cxnSp>
        <p:nvCxnSpPr>
          <p:cNvPr id="124" name="Google Shape;124;p21"/>
          <p:cNvCxnSpPr/>
          <p:nvPr/>
        </p:nvCxnSpPr>
        <p:spPr>
          <a:xfrm rot="10800000" flipH="1">
            <a:off x="6959760" y="3086927"/>
            <a:ext cx="477000" cy="221700"/>
          </a:xfrm>
          <a:prstGeom prst="straightConnector1">
            <a:avLst/>
          </a:prstGeom>
          <a:noFill/>
          <a:ln w="28575" cap="flat" cmpd="sng">
            <a:solidFill>
              <a:srgbClr val="000000"/>
            </a:solidFill>
            <a:prstDash val="solid"/>
            <a:round/>
            <a:headEnd type="none" w="sm" len="sm"/>
            <a:tailEnd type="triangle" w="lg" len="lg"/>
          </a:ln>
        </p:spPr>
      </p:cxnSp>
      <p:pic>
        <p:nvPicPr>
          <p:cNvPr id="125" name="Google Shape;125;p21" descr="Image result for database images"/>
          <p:cNvPicPr preferRelativeResize="0"/>
          <p:nvPr/>
        </p:nvPicPr>
        <p:blipFill rotWithShape="1">
          <a:blip r:embed="rId3">
            <a:alphaModFix/>
          </a:blip>
          <a:srcRect/>
          <a:stretch/>
        </p:blipFill>
        <p:spPr>
          <a:xfrm>
            <a:off x="918261" y="2577314"/>
            <a:ext cx="1220783" cy="1474759"/>
          </a:xfrm>
          <a:prstGeom prst="rect">
            <a:avLst/>
          </a:prstGeom>
          <a:noFill/>
          <a:ln>
            <a:noFill/>
          </a:ln>
        </p:spPr>
      </p:pic>
      <p:pic>
        <p:nvPicPr>
          <p:cNvPr id="126" name="Google Shape;126;p21"/>
          <p:cNvPicPr preferRelativeResize="0"/>
          <p:nvPr/>
        </p:nvPicPr>
        <p:blipFill rotWithShape="1">
          <a:blip r:embed="rId4">
            <a:alphaModFix/>
          </a:blip>
          <a:srcRect/>
          <a:stretch/>
        </p:blipFill>
        <p:spPr>
          <a:xfrm>
            <a:off x="2918635" y="2941112"/>
            <a:ext cx="1157289" cy="798567"/>
          </a:xfrm>
          <a:prstGeom prst="rect">
            <a:avLst/>
          </a:prstGeom>
          <a:noFill/>
          <a:ln>
            <a:noFill/>
          </a:ln>
        </p:spPr>
      </p:pic>
      <p:cxnSp>
        <p:nvCxnSpPr>
          <p:cNvPr id="127" name="Google Shape;127;p21"/>
          <p:cNvCxnSpPr/>
          <p:nvPr/>
        </p:nvCxnSpPr>
        <p:spPr>
          <a:xfrm rot="10800000" flipH="1">
            <a:off x="4102225" y="3333705"/>
            <a:ext cx="295500" cy="6300"/>
          </a:xfrm>
          <a:prstGeom prst="straightConnector1">
            <a:avLst/>
          </a:prstGeom>
          <a:noFill/>
          <a:ln w="28575" cap="flat" cmpd="sng">
            <a:solidFill>
              <a:srgbClr val="000000"/>
            </a:solidFill>
            <a:prstDash val="solid"/>
            <a:round/>
            <a:headEnd type="none" w="sm" len="sm"/>
            <a:tailEnd type="triangle" w="lg" len="lg"/>
          </a:ln>
        </p:spPr>
      </p:cxnSp>
      <p:sp>
        <p:nvSpPr>
          <p:cNvPr id="128" name="Google Shape;128;p21"/>
          <p:cNvSpPr txBox="1"/>
          <p:nvPr/>
        </p:nvSpPr>
        <p:spPr>
          <a:xfrm>
            <a:off x="3705145" y="3951570"/>
            <a:ext cx="1545300" cy="309300"/>
          </a:xfrm>
          <a:prstGeom prst="rect">
            <a:avLst/>
          </a:prstGeom>
          <a:noFill/>
          <a:ln>
            <a:noFill/>
          </a:ln>
        </p:spPr>
        <p:txBody>
          <a:bodyPr spcFirstLastPara="1" wrap="square" lIns="115175" tIns="115175" rIns="115175" bIns="11517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200" i="1" u="none" strike="noStrike" cap="none">
                <a:solidFill>
                  <a:srgbClr val="000000"/>
                </a:solidFill>
                <a:latin typeface="Helvetica Neue"/>
                <a:ea typeface="Helvetica Neue"/>
                <a:cs typeface="Helvetica Neue"/>
                <a:sym typeface="Helvetica Neue"/>
              </a:rPr>
              <a:t>Transform</a:t>
            </a:r>
            <a:r>
              <a:rPr lang="en" sz="1200" i="0" u="none" strike="noStrike" cap="none">
                <a:solidFill>
                  <a:srgbClr val="000000"/>
                </a:solidFill>
                <a:latin typeface="Helvetica Neue"/>
                <a:ea typeface="Helvetica Neue"/>
                <a:cs typeface="Helvetica Neue"/>
                <a:sym typeface="Helvetica Neue"/>
              </a:rPr>
              <a:t> </a:t>
            </a:r>
            <a:r>
              <a:rPr lang="en" sz="1200" i="1" u="none" strike="noStrike" cap="none">
                <a:solidFill>
                  <a:srgbClr val="000000"/>
                </a:solidFill>
                <a:latin typeface="Helvetica Neue"/>
                <a:ea typeface="Helvetica Neue"/>
                <a:cs typeface="Helvetica Neue"/>
                <a:sym typeface="Helvetica Neue"/>
              </a:rPr>
              <a:t>image</a:t>
            </a:r>
            <a:endParaRPr sz="1200" i="0" u="none" strike="noStrike" cap="none">
              <a:solidFill>
                <a:srgbClr val="000000"/>
              </a:solidFill>
              <a:latin typeface="Helvetica Neue"/>
              <a:ea typeface="Helvetica Neue"/>
              <a:cs typeface="Helvetica Neue"/>
              <a:sym typeface="Helvetica Neue"/>
            </a:endParaRPr>
          </a:p>
        </p:txBody>
      </p:sp>
      <p:cxnSp>
        <p:nvCxnSpPr>
          <p:cNvPr id="129" name="Google Shape;129;p21"/>
          <p:cNvCxnSpPr/>
          <p:nvPr/>
        </p:nvCxnSpPr>
        <p:spPr>
          <a:xfrm>
            <a:off x="5610868" y="3341296"/>
            <a:ext cx="261300" cy="0"/>
          </a:xfrm>
          <a:prstGeom prst="straightConnector1">
            <a:avLst/>
          </a:prstGeom>
          <a:noFill/>
          <a:ln w="28575" cap="flat" cmpd="sng">
            <a:solidFill>
              <a:srgbClr val="000000"/>
            </a:solidFill>
            <a:prstDash val="solid"/>
            <a:round/>
            <a:headEnd type="none" w="sm" len="sm"/>
            <a:tailEnd type="triangle" w="lg" len="lg"/>
          </a:ln>
        </p:spPr>
      </p:cxnSp>
      <p:pic>
        <p:nvPicPr>
          <p:cNvPr id="130" name="Google Shape;130;p21"/>
          <p:cNvPicPr preferRelativeResize="0"/>
          <p:nvPr/>
        </p:nvPicPr>
        <p:blipFill rotWithShape="1">
          <a:blip r:embed="rId5">
            <a:alphaModFix/>
          </a:blip>
          <a:srcRect/>
          <a:stretch/>
        </p:blipFill>
        <p:spPr>
          <a:xfrm>
            <a:off x="4417310" y="2932922"/>
            <a:ext cx="1157289" cy="798567"/>
          </a:xfrm>
          <a:prstGeom prst="rect">
            <a:avLst/>
          </a:prstGeom>
          <a:noFill/>
          <a:ln>
            <a:noFill/>
          </a:ln>
        </p:spPr>
      </p:pic>
    </p:spTree>
  </p:cSld>
  <p:clrMapOvr>
    <a:masterClrMapping/>
  </p:clrMapOvr>
</p:sld>
</file>

<file path=ppt/theme/theme1.xml><?xml version="1.0" encoding="utf-8"?>
<a:theme xmlns:a="http://schemas.openxmlformats.org/drawingml/2006/main" name="Just Lo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485</Words>
  <Application>Microsoft Office PowerPoint</Application>
  <PresentationFormat>On-screen Show (16:9)</PresentationFormat>
  <Paragraphs>113</Paragraphs>
  <Slides>25</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Helvetica Neue Light</vt:lpstr>
      <vt:lpstr>Arial</vt:lpstr>
      <vt:lpstr>Helvetica Neue</vt:lpstr>
      <vt:lpstr>Just Logo</vt:lpstr>
      <vt:lpstr>Week 3</vt:lpstr>
      <vt:lpstr>Topics you have covered in week 3 videos</vt:lpstr>
      <vt:lpstr>Session agenda</vt:lpstr>
      <vt:lpstr>Data preprocessing</vt:lpstr>
      <vt:lpstr>Data preprocessing</vt:lpstr>
      <vt:lpstr>Data preprocessing</vt:lpstr>
      <vt:lpstr>Data augmentation</vt:lpstr>
      <vt:lpstr>Why we should do data augmentation?</vt:lpstr>
      <vt:lpstr>Data augmentation pipeline</vt:lpstr>
      <vt:lpstr>Data augmentation techniques</vt:lpstr>
      <vt:lpstr>Data augmentation</vt:lpstr>
      <vt:lpstr>Weight initialization</vt:lpstr>
      <vt:lpstr>Why initialize weights?</vt:lpstr>
      <vt:lpstr>What happens when W=0 init is used?</vt:lpstr>
      <vt:lpstr>Initialization techniques</vt:lpstr>
      <vt:lpstr>Regularization</vt:lpstr>
      <vt:lpstr>Batch normalization</vt:lpstr>
      <vt:lpstr>Dropout</vt:lpstr>
      <vt:lpstr>Dropout</vt:lpstr>
      <vt:lpstr>Dropout: how it works?</vt:lpstr>
      <vt:lpstr>Dropout</vt:lpstr>
      <vt:lpstr>Summary</vt:lpstr>
      <vt:lpstr>We have learned about...</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3</dc:title>
  <dc:creator>aditi R</dc:creator>
  <cp:lastModifiedBy>Windows User</cp:lastModifiedBy>
  <cp:revision>1</cp:revision>
  <dcterms:modified xsi:type="dcterms:W3CDTF">2021-10-14T11:33:28Z</dcterms:modified>
</cp:coreProperties>
</file>