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B"/>
    <a:srgbClr val="FF6600"/>
    <a:srgbClr val="33CCFF"/>
    <a:srgbClr val="D5EDA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niket\Desktop\Capstone\Final%20Data\Bi-Variate%20Analysis_GLI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Lift_Chart!$K$1</c:f>
              <c:strCache>
                <c:ptCount val="1"/>
                <c:pt idx="0">
                  <c:v>Expected_Cumulative_P</c:v>
                </c:pt>
              </c:strCache>
            </c:strRef>
          </c:tx>
          <c:spPr>
            <a:ln>
              <a:solidFill>
                <a:srgbClr val="005A8B"/>
              </a:solidFill>
            </a:ln>
          </c:spPr>
          <c:marker>
            <c:symbol val="none"/>
          </c:marker>
          <c:val>
            <c:numRef>
              <c:f>Lift_Chart!$K$2:$K$9</c:f>
              <c:numCache>
                <c:formatCode>0.00%</c:formatCode>
                <c:ptCount val="8"/>
                <c:pt idx="0">
                  <c:v>0.12522361359570661</c:v>
                </c:pt>
                <c:pt idx="1">
                  <c:v>0.25019166879631993</c:v>
                </c:pt>
                <c:pt idx="2">
                  <c:v>0.37515972399693331</c:v>
                </c:pt>
                <c:pt idx="3">
                  <c:v>0.50012777919754658</c:v>
                </c:pt>
                <c:pt idx="4">
                  <c:v>0.62509583439815997</c:v>
                </c:pt>
                <c:pt idx="5">
                  <c:v>0.75006388959877335</c:v>
                </c:pt>
                <c:pt idx="6">
                  <c:v>0.87503194479938662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Lift_Chart!$L$1</c:f>
              <c:strCache>
                <c:ptCount val="1"/>
                <c:pt idx="0">
                  <c:v>Predicted_Cumulative_P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Lift_Chart!$L$2:$L$9</c:f>
              <c:numCache>
                <c:formatCode>0.00%</c:formatCode>
                <c:ptCount val="8"/>
                <c:pt idx="0">
                  <c:v>0.34525939177101966</c:v>
                </c:pt>
                <c:pt idx="1">
                  <c:v>0.52108356759519547</c:v>
                </c:pt>
                <c:pt idx="2">
                  <c:v>0.62841809353437261</c:v>
                </c:pt>
                <c:pt idx="3">
                  <c:v>0.72323025811397901</c:v>
                </c:pt>
                <c:pt idx="4">
                  <c:v>0.77843087145412726</c:v>
                </c:pt>
                <c:pt idx="5">
                  <c:v>0.84129823664707382</c:v>
                </c:pt>
                <c:pt idx="6">
                  <c:v>0.93841042678251985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056432"/>
        <c:axId val="142056040"/>
      </c:lineChart>
      <c:catAx>
        <c:axId val="142056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142056040"/>
        <c:crosses val="autoZero"/>
        <c:auto val="1"/>
        <c:lblAlgn val="ctr"/>
        <c:lblOffset val="100"/>
        <c:noMultiLvlLbl val="0"/>
      </c:catAx>
      <c:valAx>
        <c:axId val="14205604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en-US"/>
          </a:p>
        </c:txPr>
        <c:crossAx val="1420564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Lift_Chart!$K$14</c:f>
              <c:strCache>
                <c:ptCount val="1"/>
                <c:pt idx="0">
                  <c:v>Expected_Cumulative_P</c:v>
                </c:pt>
              </c:strCache>
            </c:strRef>
          </c:tx>
          <c:spPr>
            <a:ln>
              <a:solidFill>
                <a:srgbClr val="005A8B"/>
              </a:solidFill>
            </a:ln>
          </c:spPr>
          <c:marker>
            <c:symbol val="none"/>
          </c:marker>
          <c:val>
            <c:numRef>
              <c:f>Lift_Chart!$K$15:$K$22</c:f>
              <c:numCache>
                <c:formatCode>0.00%</c:formatCode>
                <c:ptCount val="8"/>
                <c:pt idx="0">
                  <c:v>0.12522361359570661</c:v>
                </c:pt>
                <c:pt idx="1">
                  <c:v>0.25019166879631993</c:v>
                </c:pt>
                <c:pt idx="2">
                  <c:v>0.37515972399693331</c:v>
                </c:pt>
                <c:pt idx="3">
                  <c:v>0.50012777919754658</c:v>
                </c:pt>
                <c:pt idx="4">
                  <c:v>0.62509583439815997</c:v>
                </c:pt>
                <c:pt idx="5">
                  <c:v>0.75006388959877335</c:v>
                </c:pt>
                <c:pt idx="6">
                  <c:v>0.87503194479938662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Lift_Chart!$L$14</c:f>
              <c:strCache>
                <c:ptCount val="1"/>
                <c:pt idx="0">
                  <c:v>Predicted_Cumulative_P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Lift_Chart!$L$15:$L$22</c:f>
              <c:numCache>
                <c:formatCode>0.00%</c:formatCode>
                <c:ptCount val="8"/>
                <c:pt idx="0">
                  <c:v>0.35200471698113206</c:v>
                </c:pt>
                <c:pt idx="1">
                  <c:v>0.51415094339622647</c:v>
                </c:pt>
                <c:pt idx="2">
                  <c:v>0.63089622641509435</c:v>
                </c:pt>
                <c:pt idx="3">
                  <c:v>0.72228773584905659</c:v>
                </c:pt>
                <c:pt idx="4">
                  <c:v>0.78655660377358494</c:v>
                </c:pt>
                <c:pt idx="5">
                  <c:v>0.8555424528301887</c:v>
                </c:pt>
                <c:pt idx="6">
                  <c:v>0.94398584905660377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6525056"/>
        <c:axId val="326523488"/>
      </c:lineChart>
      <c:catAx>
        <c:axId val="326525056"/>
        <c:scaling>
          <c:orientation val="minMax"/>
        </c:scaling>
        <c:delete val="0"/>
        <c:axPos val="b"/>
        <c:majorTickMark val="out"/>
        <c:minorTickMark val="none"/>
        <c:tickLblPos val="nextTo"/>
        <c:crossAx val="326523488"/>
        <c:crosses val="autoZero"/>
        <c:auto val="1"/>
        <c:lblAlgn val="ctr"/>
        <c:lblOffset val="100"/>
        <c:noMultiLvlLbl val="0"/>
      </c:catAx>
      <c:valAx>
        <c:axId val="32652348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 algn="ctr">
              <a:defRPr/>
            </a:pPr>
            <a:endParaRPr lang="en-US"/>
          </a:p>
        </c:txPr>
        <c:crossAx val="326525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 algn="ctr">
        <a:defRPr lang="en-US" sz="1000" b="1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EED91-5F7F-40BE-B2D5-494F1A7E9EF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00B55-9FA5-4F1A-878D-EE824A5BBE78}">
      <dgm:prSet phldrT="[Text]" custT="1"/>
      <dgm:spPr/>
      <dgm:t>
        <a:bodyPr/>
        <a:lstStyle/>
        <a:p>
          <a:r>
            <a:rPr lang="en-US" sz="1500" b="1" dirty="0" smtClean="0"/>
            <a:t>Target Variable</a:t>
          </a:r>
          <a:endParaRPr lang="en-US" sz="1500" b="1" dirty="0"/>
        </a:p>
      </dgm:t>
    </dgm:pt>
    <dgm:pt modelId="{500BC349-4E46-475D-AB7E-3D3EC2BF6C07}" type="parTrans" cxnId="{51A44F61-A93B-472B-9420-102F05823C48}">
      <dgm:prSet/>
      <dgm:spPr/>
      <dgm:t>
        <a:bodyPr/>
        <a:lstStyle/>
        <a:p>
          <a:endParaRPr lang="en-US"/>
        </a:p>
      </dgm:t>
    </dgm:pt>
    <dgm:pt modelId="{AA98195D-35E0-4755-A4B0-8AC09380114E}" type="sibTrans" cxnId="{51A44F61-A93B-472B-9420-102F05823C48}">
      <dgm:prSet/>
      <dgm:spPr/>
      <dgm:t>
        <a:bodyPr/>
        <a:lstStyle/>
        <a:p>
          <a:endParaRPr lang="en-US"/>
        </a:p>
      </dgm:t>
    </dgm:pt>
    <dgm:pt modelId="{781352C9-C02A-4A3C-A4A4-F9AD1E45C662}">
      <dgm:prSet phldrT="[Text]" custT="1"/>
      <dgm:spPr/>
      <dgm:t>
        <a:bodyPr/>
        <a:lstStyle/>
        <a:p>
          <a:r>
            <a:rPr lang="en-US" sz="1500" b="1" dirty="0" smtClean="0"/>
            <a:t>Defining “Non Complainers</a:t>
          </a:r>
          <a:endParaRPr lang="en-US" sz="1500" b="1" dirty="0"/>
        </a:p>
      </dgm:t>
    </dgm:pt>
    <dgm:pt modelId="{0EDD1B9B-6379-4C91-B929-C9712B488834}" type="parTrans" cxnId="{1F0D641B-2448-4514-AD33-167E0684E3B6}">
      <dgm:prSet/>
      <dgm:spPr/>
      <dgm:t>
        <a:bodyPr/>
        <a:lstStyle/>
        <a:p>
          <a:endParaRPr lang="en-US"/>
        </a:p>
      </dgm:t>
    </dgm:pt>
    <dgm:pt modelId="{15A1B35B-0291-45F4-AED3-7B7FE250BEEC}" type="sibTrans" cxnId="{1F0D641B-2448-4514-AD33-167E0684E3B6}">
      <dgm:prSet/>
      <dgm:spPr/>
      <dgm:t>
        <a:bodyPr/>
        <a:lstStyle/>
        <a:p>
          <a:endParaRPr lang="en-US"/>
        </a:p>
      </dgm:t>
    </dgm:pt>
    <dgm:pt modelId="{B4B545BF-18E1-4E49-B3E0-6D45EB96A36D}">
      <dgm:prSet phldrT="[Text]" custT="1"/>
      <dgm:spPr/>
      <dgm:t>
        <a:bodyPr/>
        <a:lstStyle/>
        <a:p>
          <a:r>
            <a:rPr lang="en-US" sz="1500" b="1" dirty="0" smtClean="0"/>
            <a:t>Time Period</a:t>
          </a:r>
          <a:endParaRPr lang="en-US" sz="1500" b="1" dirty="0"/>
        </a:p>
      </dgm:t>
    </dgm:pt>
    <dgm:pt modelId="{8957D9CC-2355-4B4D-A5B7-7AA4303E1DB7}" type="parTrans" cxnId="{5FCDDCA5-57B6-47DA-BCCE-6A59096A565A}">
      <dgm:prSet/>
      <dgm:spPr/>
      <dgm:t>
        <a:bodyPr/>
        <a:lstStyle/>
        <a:p>
          <a:endParaRPr lang="en-US"/>
        </a:p>
      </dgm:t>
    </dgm:pt>
    <dgm:pt modelId="{20AF121E-122B-4D9D-A53D-D977AF5C4CEA}" type="sibTrans" cxnId="{5FCDDCA5-57B6-47DA-BCCE-6A59096A565A}">
      <dgm:prSet/>
      <dgm:spPr/>
      <dgm:t>
        <a:bodyPr/>
        <a:lstStyle/>
        <a:p>
          <a:endParaRPr lang="en-US"/>
        </a:p>
      </dgm:t>
    </dgm:pt>
    <dgm:pt modelId="{DEF91C70-95C4-4A65-AC54-A7DF6834D343}">
      <dgm:prSet phldrT="[Text]" custT="1"/>
      <dgm:spPr/>
      <dgm:t>
        <a:bodyPr/>
        <a:lstStyle/>
        <a:p>
          <a:r>
            <a:rPr lang="en-US" sz="1500" b="1" dirty="0" smtClean="0"/>
            <a:t>Analyzed Population</a:t>
          </a:r>
          <a:endParaRPr lang="en-US" sz="1500" b="1" dirty="0"/>
        </a:p>
      </dgm:t>
    </dgm:pt>
    <dgm:pt modelId="{D1ADA7A4-849D-474D-AF0E-31B68FDEC3C3}" type="parTrans" cxnId="{AFF26D78-63D9-48E2-88D0-1C54ED469BB0}">
      <dgm:prSet/>
      <dgm:spPr/>
      <dgm:t>
        <a:bodyPr/>
        <a:lstStyle/>
        <a:p>
          <a:endParaRPr lang="en-US"/>
        </a:p>
      </dgm:t>
    </dgm:pt>
    <dgm:pt modelId="{9AFB31A0-B8CC-4269-8575-705AA248E9F6}" type="sibTrans" cxnId="{AFF26D78-63D9-48E2-88D0-1C54ED469BB0}">
      <dgm:prSet/>
      <dgm:spPr/>
      <dgm:t>
        <a:bodyPr/>
        <a:lstStyle/>
        <a:p>
          <a:endParaRPr lang="en-US"/>
        </a:p>
      </dgm:t>
    </dgm:pt>
    <dgm:pt modelId="{86DA546A-8077-496A-AE28-CAA5E2F1A289}">
      <dgm:prSet phldrT="[Text]" custT="1"/>
      <dgm:spPr/>
      <dgm:t>
        <a:bodyPr/>
        <a:lstStyle/>
        <a:p>
          <a:r>
            <a:rPr lang="en-US" sz="1500" b="1" dirty="0" smtClean="0"/>
            <a:t>Modeling Technique</a:t>
          </a:r>
          <a:endParaRPr lang="en-US" sz="1500" b="1" dirty="0"/>
        </a:p>
      </dgm:t>
    </dgm:pt>
    <dgm:pt modelId="{2D8C0A58-2B7D-4D65-9EF0-95E2350F8BED}" type="parTrans" cxnId="{D696FDB8-E5D7-43C5-B6F9-ACB89D38B9A9}">
      <dgm:prSet/>
      <dgm:spPr/>
      <dgm:t>
        <a:bodyPr/>
        <a:lstStyle/>
        <a:p>
          <a:endParaRPr lang="en-US"/>
        </a:p>
      </dgm:t>
    </dgm:pt>
    <dgm:pt modelId="{760889EA-C1E4-4067-9F46-83C5356E25E9}" type="sibTrans" cxnId="{D696FDB8-E5D7-43C5-B6F9-ACB89D38B9A9}">
      <dgm:prSet/>
      <dgm:spPr/>
      <dgm:t>
        <a:bodyPr/>
        <a:lstStyle/>
        <a:p>
          <a:endParaRPr lang="en-US"/>
        </a:p>
      </dgm:t>
    </dgm:pt>
    <dgm:pt modelId="{F6C557E1-C814-4E4E-87A3-A7970A9B356A}">
      <dgm:prSet phldrT="[Text]" custT="1"/>
      <dgm:spPr/>
      <dgm:t>
        <a:bodyPr/>
        <a:lstStyle/>
        <a:p>
          <a:r>
            <a:rPr lang="en-US" sz="1500" b="1" dirty="0" smtClean="0"/>
            <a:t>Implementation Window</a:t>
          </a:r>
          <a:endParaRPr lang="en-US" sz="1500" b="1" dirty="0"/>
        </a:p>
      </dgm:t>
    </dgm:pt>
    <dgm:pt modelId="{AA9C4429-5630-47E7-B1EE-CD8DC0D9F2FA}" type="parTrans" cxnId="{683CD0F7-38E1-4B17-A303-258489A5D7EB}">
      <dgm:prSet/>
      <dgm:spPr/>
      <dgm:t>
        <a:bodyPr/>
        <a:lstStyle/>
        <a:p>
          <a:endParaRPr lang="en-US"/>
        </a:p>
      </dgm:t>
    </dgm:pt>
    <dgm:pt modelId="{F2ABBDAB-481A-485C-9E92-D7E8874ACE46}" type="sibTrans" cxnId="{683CD0F7-38E1-4B17-A303-258489A5D7EB}">
      <dgm:prSet/>
      <dgm:spPr/>
      <dgm:t>
        <a:bodyPr/>
        <a:lstStyle/>
        <a:p>
          <a:endParaRPr lang="en-US"/>
        </a:p>
      </dgm:t>
    </dgm:pt>
    <dgm:pt modelId="{7B2C4CBF-DD64-44B1-B434-6A82F501E632}" type="pres">
      <dgm:prSet presAssocID="{BDCEED91-5F7F-40BE-B2D5-494F1A7E9EF8}" presName="Name0" presStyleCnt="0">
        <dgm:presLayoutVars>
          <dgm:dir/>
          <dgm:resizeHandles val="exact"/>
        </dgm:presLayoutVars>
      </dgm:prSet>
      <dgm:spPr/>
    </dgm:pt>
    <dgm:pt modelId="{34E158D0-A0CE-4B6D-9F7E-84A3B2050B19}" type="pres">
      <dgm:prSet presAssocID="{E2D00B55-9FA5-4F1A-878D-EE824A5BBE78}" presName="composite" presStyleCnt="0"/>
      <dgm:spPr/>
    </dgm:pt>
    <dgm:pt modelId="{605489CF-73FB-434C-9C4B-A4588044465A}" type="pres">
      <dgm:prSet presAssocID="{E2D00B55-9FA5-4F1A-878D-EE824A5BBE78}" presName="rect1" presStyleLbl="trAlignAcc1" presStyleIdx="0" presStyleCnt="6" custLinFactNeighborX="3196" custLinFactNeighborY="-57736">
        <dgm:presLayoutVars>
          <dgm:bulletEnabled val="1"/>
        </dgm:presLayoutVars>
      </dgm:prSet>
      <dgm:spPr/>
    </dgm:pt>
    <dgm:pt modelId="{36BDE825-00DE-4033-AB5A-AFDA87C7A487}" type="pres">
      <dgm:prSet presAssocID="{E2D00B55-9FA5-4F1A-878D-EE824A5BBE78}" presName="rect2" presStyleLbl="fgImgPlace1" presStyleIdx="0" presStyleCnt="6" custLinFactNeighborX="14611" custLinFactNeighborY="-54988"/>
      <dgm:spPr>
        <a:solidFill>
          <a:srgbClr val="FFC000"/>
        </a:solidFill>
      </dgm:spPr>
    </dgm:pt>
    <dgm:pt modelId="{B2E9C8DD-AA14-4AC8-97AF-3761DC06245D}" type="pres">
      <dgm:prSet presAssocID="{AA98195D-35E0-4755-A4B0-8AC09380114E}" presName="sibTrans" presStyleCnt="0"/>
      <dgm:spPr/>
    </dgm:pt>
    <dgm:pt modelId="{41C93CE2-9EEE-4558-B97E-C66A9BDB908C}" type="pres">
      <dgm:prSet presAssocID="{781352C9-C02A-4A3C-A4A4-F9AD1E45C662}" presName="composite" presStyleCnt="0"/>
      <dgm:spPr/>
    </dgm:pt>
    <dgm:pt modelId="{D1EF4A57-11B4-42EA-8D44-79663962415D}" type="pres">
      <dgm:prSet presAssocID="{781352C9-C02A-4A3C-A4A4-F9AD1E45C662}" presName="rect1" presStyleLbl="trAlignAcc1" presStyleIdx="1" presStyleCnt="6" custLinFactNeighborX="3012" custLinFactNeighborY="-42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49FA0-46AE-460D-8EFD-843E6FDD663D}" type="pres">
      <dgm:prSet presAssocID="{781352C9-C02A-4A3C-A4A4-F9AD1E45C662}" presName="rect2" presStyleLbl="fgImgPlace1" presStyleIdx="1" presStyleCnt="6" custLinFactNeighborX="13767" custLinFactNeighborY="-34877"/>
      <dgm:spPr>
        <a:solidFill>
          <a:schemeClr val="accent4">
            <a:lumMod val="60000"/>
            <a:lumOff val="40000"/>
          </a:schemeClr>
        </a:solidFill>
      </dgm:spPr>
    </dgm:pt>
    <dgm:pt modelId="{D5BA7DD2-5249-46A9-9DDB-2C1F51BB7E39}" type="pres">
      <dgm:prSet presAssocID="{15A1B35B-0291-45F4-AED3-7B7FE250BEEC}" presName="sibTrans" presStyleCnt="0"/>
      <dgm:spPr/>
    </dgm:pt>
    <dgm:pt modelId="{0B3331C4-A683-45BD-A142-9DF27EBD6BEF}" type="pres">
      <dgm:prSet presAssocID="{B4B545BF-18E1-4E49-B3E0-6D45EB96A36D}" presName="composite" presStyleCnt="0"/>
      <dgm:spPr/>
    </dgm:pt>
    <dgm:pt modelId="{1ECC06C5-945C-46D0-A81D-CE8D58EEF400}" type="pres">
      <dgm:prSet presAssocID="{B4B545BF-18E1-4E49-B3E0-6D45EB96A36D}" presName="rect1" presStyleLbl="trAlignAcc1" presStyleIdx="2" presStyleCnt="6" custLinFactNeighborX="3603" custLinFactNeighborY="-24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A0A15-A58C-4F4A-8EC9-B28B276C246E}" type="pres">
      <dgm:prSet presAssocID="{B4B545BF-18E1-4E49-B3E0-6D45EB96A36D}" presName="rect2" presStyleLbl="fgImgPlace1" presStyleIdx="2" presStyleCnt="6" custLinFactNeighborX="16471" custLinFactNeighborY="-23764"/>
      <dgm:spPr>
        <a:solidFill>
          <a:schemeClr val="accent3">
            <a:lumMod val="75000"/>
          </a:schemeClr>
        </a:solidFill>
      </dgm:spPr>
    </dgm:pt>
    <dgm:pt modelId="{F8B6B915-9474-4B93-BC10-3C2A0C8CCD9B}" type="pres">
      <dgm:prSet presAssocID="{20AF121E-122B-4D9D-A53D-D977AF5C4CEA}" presName="sibTrans" presStyleCnt="0"/>
      <dgm:spPr/>
    </dgm:pt>
    <dgm:pt modelId="{28192556-7771-463F-B021-1F3873E5F926}" type="pres">
      <dgm:prSet presAssocID="{DEF91C70-95C4-4A65-AC54-A7DF6834D343}" presName="composite" presStyleCnt="0"/>
      <dgm:spPr/>
    </dgm:pt>
    <dgm:pt modelId="{FAD8A2C5-F2AB-44E5-98FA-C22C5CC92396}" type="pres">
      <dgm:prSet presAssocID="{DEF91C70-95C4-4A65-AC54-A7DF6834D343}" presName="rect1" presStyleLbl="trAlignAcc1" presStyleIdx="3" presStyleCnt="6" custLinFactNeighborX="4210" custLinFactNeighborY="-11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7FE3A-3189-4E3A-8B1A-664D0CDCF489}" type="pres">
      <dgm:prSet presAssocID="{DEF91C70-95C4-4A65-AC54-A7DF6834D343}" presName="rect2" presStyleLbl="fgImgPlace1" presStyleIdx="3" presStyleCnt="6" custLinFactNeighborX="19247" custLinFactNeighborY="-10882"/>
      <dgm:spPr>
        <a:solidFill>
          <a:srgbClr val="00B050"/>
        </a:solidFill>
      </dgm:spPr>
    </dgm:pt>
    <dgm:pt modelId="{3DC7B2DD-1595-4EE6-A9BC-11B08C0F72A8}" type="pres">
      <dgm:prSet presAssocID="{9AFB31A0-B8CC-4269-8575-705AA248E9F6}" presName="sibTrans" presStyleCnt="0"/>
      <dgm:spPr/>
    </dgm:pt>
    <dgm:pt modelId="{1C45AE7E-68C4-450D-8E2A-815E5E356FA4}" type="pres">
      <dgm:prSet presAssocID="{86DA546A-8077-496A-AE28-CAA5E2F1A289}" presName="composite" presStyleCnt="0"/>
      <dgm:spPr/>
    </dgm:pt>
    <dgm:pt modelId="{139DA9C5-1585-4F67-9212-AD467ED0152D}" type="pres">
      <dgm:prSet presAssocID="{86DA546A-8077-496A-AE28-CAA5E2F1A289}" presName="rect1" presStyleLbl="trAlignAcc1" presStyleIdx="4" presStyleCnt="6" custLinFactNeighborX="3608" custLinFactNeighborY="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CBCE6-8DF9-42BB-BB7B-DDD51C2042A7}" type="pres">
      <dgm:prSet presAssocID="{86DA546A-8077-496A-AE28-CAA5E2F1A289}" presName="rect2" presStyleLbl="fgImgPlace1" presStyleIdx="4" presStyleCnt="6" custLinFactNeighborX="16495" custLinFactNeighborY="251"/>
      <dgm:spPr>
        <a:solidFill>
          <a:srgbClr val="FF0000"/>
        </a:solidFill>
      </dgm:spPr>
    </dgm:pt>
    <dgm:pt modelId="{E3D6F92D-D468-490B-940C-6D8E4C24C8B7}" type="pres">
      <dgm:prSet presAssocID="{760889EA-C1E4-4067-9F46-83C5356E25E9}" presName="sibTrans" presStyleCnt="0"/>
      <dgm:spPr/>
    </dgm:pt>
    <dgm:pt modelId="{060A6BDB-D92A-49BD-890D-0FAB324CC1D2}" type="pres">
      <dgm:prSet presAssocID="{F6C557E1-C814-4E4E-87A3-A7970A9B356A}" presName="composite" presStyleCnt="0"/>
      <dgm:spPr/>
    </dgm:pt>
    <dgm:pt modelId="{696CA66F-3393-49E9-A5D8-7A11020B2DAF}" type="pres">
      <dgm:prSet presAssocID="{F6C557E1-C814-4E4E-87A3-A7970A9B356A}" presName="rect1" presStyleLbl="trAlignAcc1" presStyleIdx="5" presStyleCnt="6" custScaleX="99221" custScaleY="99529" custLinFactNeighborX="3802" custLinFactNeighborY="7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8559F-9D58-4F99-BCCE-3D1067DE195E}" type="pres">
      <dgm:prSet presAssocID="{F6C557E1-C814-4E4E-87A3-A7970A9B356A}" presName="rect2" presStyleLbl="fgImgPlace1" presStyleIdx="5" presStyleCnt="6" custScaleX="99221" custScaleY="115986" custLinFactNeighborX="17378" custLinFactNeighborY="15723"/>
      <dgm:spPr>
        <a:solidFill>
          <a:srgbClr val="0070C0"/>
        </a:solidFill>
      </dgm:spPr>
    </dgm:pt>
  </dgm:ptLst>
  <dgm:cxnLst>
    <dgm:cxn modelId="{5FCDDCA5-57B6-47DA-BCCE-6A59096A565A}" srcId="{BDCEED91-5F7F-40BE-B2D5-494F1A7E9EF8}" destId="{B4B545BF-18E1-4E49-B3E0-6D45EB96A36D}" srcOrd="2" destOrd="0" parTransId="{8957D9CC-2355-4B4D-A5B7-7AA4303E1DB7}" sibTransId="{20AF121E-122B-4D9D-A53D-D977AF5C4CEA}"/>
    <dgm:cxn modelId="{68185F1B-B811-42E6-B954-CD3779F25DD1}" type="presOf" srcId="{E2D00B55-9FA5-4F1A-878D-EE824A5BBE78}" destId="{605489CF-73FB-434C-9C4B-A4588044465A}" srcOrd="0" destOrd="0" presId="urn:microsoft.com/office/officeart/2008/layout/PictureStrips"/>
    <dgm:cxn modelId="{ADA9B2A6-5596-46F3-B533-2A7A2551D431}" type="presOf" srcId="{BDCEED91-5F7F-40BE-B2D5-494F1A7E9EF8}" destId="{7B2C4CBF-DD64-44B1-B434-6A82F501E632}" srcOrd="0" destOrd="0" presId="urn:microsoft.com/office/officeart/2008/layout/PictureStrips"/>
    <dgm:cxn modelId="{18805851-6626-428A-9E25-BE19156AC024}" type="presOf" srcId="{B4B545BF-18E1-4E49-B3E0-6D45EB96A36D}" destId="{1ECC06C5-945C-46D0-A81D-CE8D58EEF400}" srcOrd="0" destOrd="0" presId="urn:microsoft.com/office/officeart/2008/layout/PictureStrips"/>
    <dgm:cxn modelId="{50AFDC5A-936D-43AD-A381-0F600AEE79A2}" type="presOf" srcId="{86DA546A-8077-496A-AE28-CAA5E2F1A289}" destId="{139DA9C5-1585-4F67-9212-AD467ED0152D}" srcOrd="0" destOrd="0" presId="urn:microsoft.com/office/officeart/2008/layout/PictureStrips"/>
    <dgm:cxn modelId="{683CD0F7-38E1-4B17-A303-258489A5D7EB}" srcId="{BDCEED91-5F7F-40BE-B2D5-494F1A7E9EF8}" destId="{F6C557E1-C814-4E4E-87A3-A7970A9B356A}" srcOrd="5" destOrd="0" parTransId="{AA9C4429-5630-47E7-B1EE-CD8DC0D9F2FA}" sibTransId="{F2ABBDAB-481A-485C-9E92-D7E8874ACE46}"/>
    <dgm:cxn modelId="{5EE62155-A71D-41C6-8944-D09B798DD087}" type="presOf" srcId="{F6C557E1-C814-4E4E-87A3-A7970A9B356A}" destId="{696CA66F-3393-49E9-A5D8-7A11020B2DAF}" srcOrd="0" destOrd="0" presId="urn:microsoft.com/office/officeart/2008/layout/PictureStrips"/>
    <dgm:cxn modelId="{1F0D641B-2448-4514-AD33-167E0684E3B6}" srcId="{BDCEED91-5F7F-40BE-B2D5-494F1A7E9EF8}" destId="{781352C9-C02A-4A3C-A4A4-F9AD1E45C662}" srcOrd="1" destOrd="0" parTransId="{0EDD1B9B-6379-4C91-B929-C9712B488834}" sibTransId="{15A1B35B-0291-45F4-AED3-7B7FE250BEEC}"/>
    <dgm:cxn modelId="{01C79303-C4CA-424D-BD84-71EB5986A1AD}" type="presOf" srcId="{DEF91C70-95C4-4A65-AC54-A7DF6834D343}" destId="{FAD8A2C5-F2AB-44E5-98FA-C22C5CC92396}" srcOrd="0" destOrd="0" presId="urn:microsoft.com/office/officeart/2008/layout/PictureStrips"/>
    <dgm:cxn modelId="{C425C3F6-30AA-454A-B396-76A8EF817139}" type="presOf" srcId="{781352C9-C02A-4A3C-A4A4-F9AD1E45C662}" destId="{D1EF4A57-11B4-42EA-8D44-79663962415D}" srcOrd="0" destOrd="0" presId="urn:microsoft.com/office/officeart/2008/layout/PictureStrips"/>
    <dgm:cxn modelId="{D696FDB8-E5D7-43C5-B6F9-ACB89D38B9A9}" srcId="{BDCEED91-5F7F-40BE-B2D5-494F1A7E9EF8}" destId="{86DA546A-8077-496A-AE28-CAA5E2F1A289}" srcOrd="4" destOrd="0" parTransId="{2D8C0A58-2B7D-4D65-9EF0-95E2350F8BED}" sibTransId="{760889EA-C1E4-4067-9F46-83C5356E25E9}"/>
    <dgm:cxn modelId="{AFF26D78-63D9-48E2-88D0-1C54ED469BB0}" srcId="{BDCEED91-5F7F-40BE-B2D5-494F1A7E9EF8}" destId="{DEF91C70-95C4-4A65-AC54-A7DF6834D343}" srcOrd="3" destOrd="0" parTransId="{D1ADA7A4-849D-474D-AF0E-31B68FDEC3C3}" sibTransId="{9AFB31A0-B8CC-4269-8575-705AA248E9F6}"/>
    <dgm:cxn modelId="{51A44F61-A93B-472B-9420-102F05823C48}" srcId="{BDCEED91-5F7F-40BE-B2D5-494F1A7E9EF8}" destId="{E2D00B55-9FA5-4F1A-878D-EE824A5BBE78}" srcOrd="0" destOrd="0" parTransId="{500BC349-4E46-475D-AB7E-3D3EC2BF6C07}" sibTransId="{AA98195D-35E0-4755-A4B0-8AC09380114E}"/>
    <dgm:cxn modelId="{9011F87E-5770-4B04-BEEE-7CCCC039A8BD}" type="presParOf" srcId="{7B2C4CBF-DD64-44B1-B434-6A82F501E632}" destId="{34E158D0-A0CE-4B6D-9F7E-84A3B2050B19}" srcOrd="0" destOrd="0" presId="urn:microsoft.com/office/officeart/2008/layout/PictureStrips"/>
    <dgm:cxn modelId="{C3B9439A-ECCC-492A-9167-B717C2B88580}" type="presParOf" srcId="{34E158D0-A0CE-4B6D-9F7E-84A3B2050B19}" destId="{605489CF-73FB-434C-9C4B-A4588044465A}" srcOrd="0" destOrd="0" presId="urn:microsoft.com/office/officeart/2008/layout/PictureStrips"/>
    <dgm:cxn modelId="{54E951C1-9AF9-4F23-9670-EDAA1E6AF8FC}" type="presParOf" srcId="{34E158D0-A0CE-4B6D-9F7E-84A3B2050B19}" destId="{36BDE825-00DE-4033-AB5A-AFDA87C7A487}" srcOrd="1" destOrd="0" presId="urn:microsoft.com/office/officeart/2008/layout/PictureStrips"/>
    <dgm:cxn modelId="{39C37AB5-1B1F-463D-B443-E46B7BCD114B}" type="presParOf" srcId="{7B2C4CBF-DD64-44B1-B434-6A82F501E632}" destId="{B2E9C8DD-AA14-4AC8-97AF-3761DC06245D}" srcOrd="1" destOrd="0" presId="urn:microsoft.com/office/officeart/2008/layout/PictureStrips"/>
    <dgm:cxn modelId="{EB409F76-CC39-49DF-B7CE-129D8305BD7B}" type="presParOf" srcId="{7B2C4CBF-DD64-44B1-B434-6A82F501E632}" destId="{41C93CE2-9EEE-4558-B97E-C66A9BDB908C}" srcOrd="2" destOrd="0" presId="urn:microsoft.com/office/officeart/2008/layout/PictureStrips"/>
    <dgm:cxn modelId="{D1CB8B06-5155-484E-B4BD-DD22A0E99402}" type="presParOf" srcId="{41C93CE2-9EEE-4558-B97E-C66A9BDB908C}" destId="{D1EF4A57-11B4-42EA-8D44-79663962415D}" srcOrd="0" destOrd="0" presId="urn:microsoft.com/office/officeart/2008/layout/PictureStrips"/>
    <dgm:cxn modelId="{038FCFBF-52C6-4BBA-AFF3-517B340DC172}" type="presParOf" srcId="{41C93CE2-9EEE-4558-B97E-C66A9BDB908C}" destId="{CC949FA0-46AE-460D-8EFD-843E6FDD663D}" srcOrd="1" destOrd="0" presId="urn:microsoft.com/office/officeart/2008/layout/PictureStrips"/>
    <dgm:cxn modelId="{7E4243EE-F1AC-4E76-9625-8F9555A721AC}" type="presParOf" srcId="{7B2C4CBF-DD64-44B1-B434-6A82F501E632}" destId="{D5BA7DD2-5249-46A9-9DDB-2C1F51BB7E39}" srcOrd="3" destOrd="0" presId="urn:microsoft.com/office/officeart/2008/layout/PictureStrips"/>
    <dgm:cxn modelId="{9CF2ED76-DC32-4772-B517-C622B9F93921}" type="presParOf" srcId="{7B2C4CBF-DD64-44B1-B434-6A82F501E632}" destId="{0B3331C4-A683-45BD-A142-9DF27EBD6BEF}" srcOrd="4" destOrd="0" presId="urn:microsoft.com/office/officeart/2008/layout/PictureStrips"/>
    <dgm:cxn modelId="{427EEFCD-B405-40A3-B53D-36BE81589B53}" type="presParOf" srcId="{0B3331C4-A683-45BD-A142-9DF27EBD6BEF}" destId="{1ECC06C5-945C-46D0-A81D-CE8D58EEF400}" srcOrd="0" destOrd="0" presId="urn:microsoft.com/office/officeart/2008/layout/PictureStrips"/>
    <dgm:cxn modelId="{DA5FBBEE-E53C-4FDE-8548-42F278EE3357}" type="presParOf" srcId="{0B3331C4-A683-45BD-A142-9DF27EBD6BEF}" destId="{D30A0A15-A58C-4F4A-8EC9-B28B276C246E}" srcOrd="1" destOrd="0" presId="urn:microsoft.com/office/officeart/2008/layout/PictureStrips"/>
    <dgm:cxn modelId="{8805A747-D46B-4AA0-89F5-889A94935721}" type="presParOf" srcId="{7B2C4CBF-DD64-44B1-B434-6A82F501E632}" destId="{F8B6B915-9474-4B93-BC10-3C2A0C8CCD9B}" srcOrd="5" destOrd="0" presId="urn:microsoft.com/office/officeart/2008/layout/PictureStrips"/>
    <dgm:cxn modelId="{D587916E-BC71-4B7A-89A2-B2AF98199283}" type="presParOf" srcId="{7B2C4CBF-DD64-44B1-B434-6A82F501E632}" destId="{28192556-7771-463F-B021-1F3873E5F926}" srcOrd="6" destOrd="0" presId="urn:microsoft.com/office/officeart/2008/layout/PictureStrips"/>
    <dgm:cxn modelId="{1AD7FE44-4D09-4730-9A1B-3927F074985F}" type="presParOf" srcId="{28192556-7771-463F-B021-1F3873E5F926}" destId="{FAD8A2C5-F2AB-44E5-98FA-C22C5CC92396}" srcOrd="0" destOrd="0" presId="urn:microsoft.com/office/officeart/2008/layout/PictureStrips"/>
    <dgm:cxn modelId="{3EEADBF2-20D8-486F-BC1C-B4926BE16B11}" type="presParOf" srcId="{28192556-7771-463F-B021-1F3873E5F926}" destId="{14F7FE3A-3189-4E3A-8B1A-664D0CDCF489}" srcOrd="1" destOrd="0" presId="urn:microsoft.com/office/officeart/2008/layout/PictureStrips"/>
    <dgm:cxn modelId="{F875DE46-A4F7-4A3B-8D54-2ED16309E9A7}" type="presParOf" srcId="{7B2C4CBF-DD64-44B1-B434-6A82F501E632}" destId="{3DC7B2DD-1595-4EE6-A9BC-11B08C0F72A8}" srcOrd="7" destOrd="0" presId="urn:microsoft.com/office/officeart/2008/layout/PictureStrips"/>
    <dgm:cxn modelId="{CC1A8169-0CE8-4B31-9F59-FC73936D92C0}" type="presParOf" srcId="{7B2C4CBF-DD64-44B1-B434-6A82F501E632}" destId="{1C45AE7E-68C4-450D-8E2A-815E5E356FA4}" srcOrd="8" destOrd="0" presId="urn:microsoft.com/office/officeart/2008/layout/PictureStrips"/>
    <dgm:cxn modelId="{786D7B86-828C-421D-A734-FF6405B5DEA1}" type="presParOf" srcId="{1C45AE7E-68C4-450D-8E2A-815E5E356FA4}" destId="{139DA9C5-1585-4F67-9212-AD467ED0152D}" srcOrd="0" destOrd="0" presId="urn:microsoft.com/office/officeart/2008/layout/PictureStrips"/>
    <dgm:cxn modelId="{CBF51853-139C-4D35-ACED-6FC8111593F5}" type="presParOf" srcId="{1C45AE7E-68C4-450D-8E2A-815E5E356FA4}" destId="{FFACBCE6-8DF9-42BB-BB7B-DDD51C2042A7}" srcOrd="1" destOrd="0" presId="urn:microsoft.com/office/officeart/2008/layout/PictureStrips"/>
    <dgm:cxn modelId="{D0A04326-A9F4-4630-BAE9-B0863C0E9C22}" type="presParOf" srcId="{7B2C4CBF-DD64-44B1-B434-6A82F501E632}" destId="{E3D6F92D-D468-490B-940C-6D8E4C24C8B7}" srcOrd="9" destOrd="0" presId="urn:microsoft.com/office/officeart/2008/layout/PictureStrips"/>
    <dgm:cxn modelId="{92AAAE56-E8A2-4E31-AAF2-66F8A6F89F15}" type="presParOf" srcId="{7B2C4CBF-DD64-44B1-B434-6A82F501E632}" destId="{060A6BDB-D92A-49BD-890D-0FAB324CC1D2}" srcOrd="10" destOrd="0" presId="urn:microsoft.com/office/officeart/2008/layout/PictureStrips"/>
    <dgm:cxn modelId="{BA9006D9-9677-42A8-AC37-69A96B9EE53F}" type="presParOf" srcId="{060A6BDB-D92A-49BD-890D-0FAB324CC1D2}" destId="{696CA66F-3393-49E9-A5D8-7A11020B2DAF}" srcOrd="0" destOrd="0" presId="urn:microsoft.com/office/officeart/2008/layout/PictureStrips"/>
    <dgm:cxn modelId="{24C882FE-3246-424F-9982-621991C855C7}" type="presParOf" srcId="{060A6BDB-D92A-49BD-890D-0FAB324CC1D2}" destId="{9C88559F-9D58-4F99-BCCE-3D1067DE195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D02AA-1D27-4384-A140-BA8B54E1F40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59DEA-0944-4247-A5F1-A9CB75A3FBCD}">
      <dgm:prSet phldrT="[Text]" custT="1"/>
      <dgm:spPr/>
      <dgm:t>
        <a:bodyPr/>
        <a:lstStyle/>
        <a:p>
          <a:r>
            <a:rPr lang="en-US" sz="1600" dirty="0" smtClean="0"/>
            <a:t>Complainers =1 (Event); Non-complainers = 0 (Non-Event)</a:t>
          </a:r>
          <a:endParaRPr lang="en-US" sz="1600" dirty="0"/>
        </a:p>
      </dgm:t>
    </dgm:pt>
    <dgm:pt modelId="{8A0B5201-0B44-41AD-BAEB-424C6C5A0099}" type="parTrans" cxnId="{0E3EFDD0-2576-421F-93E7-9CA17F017637}">
      <dgm:prSet/>
      <dgm:spPr/>
      <dgm:t>
        <a:bodyPr/>
        <a:lstStyle/>
        <a:p>
          <a:endParaRPr lang="en-US"/>
        </a:p>
      </dgm:t>
    </dgm:pt>
    <dgm:pt modelId="{AFD1F1D5-2B37-4D31-BD65-201A09CC38FE}" type="sibTrans" cxnId="{0E3EFDD0-2576-421F-93E7-9CA17F017637}">
      <dgm:prSet/>
      <dgm:spPr/>
      <dgm:t>
        <a:bodyPr/>
        <a:lstStyle/>
        <a:p>
          <a:endParaRPr lang="en-US"/>
        </a:p>
      </dgm:t>
    </dgm:pt>
    <dgm:pt modelId="{F8508FF1-34A3-4B48-AA15-0D8357EFD52B}">
      <dgm:prSet phldrT="[Text]" custT="1"/>
      <dgm:spPr/>
      <dgm:t>
        <a:bodyPr/>
        <a:lstStyle/>
        <a:p>
          <a:r>
            <a:rPr lang="en-US" sz="1600" dirty="0" smtClean="0"/>
            <a:t>Customers who have made a complaint within the performance window time period</a:t>
          </a:r>
          <a:endParaRPr lang="en-US" sz="1600" dirty="0"/>
        </a:p>
      </dgm:t>
    </dgm:pt>
    <dgm:pt modelId="{5F576F67-951E-43A0-936D-6E8D77C366AD}" type="parTrans" cxnId="{203917C8-CBC2-48BE-A0A9-51DEC4AFFA01}">
      <dgm:prSet/>
      <dgm:spPr/>
      <dgm:t>
        <a:bodyPr/>
        <a:lstStyle/>
        <a:p>
          <a:endParaRPr lang="en-US"/>
        </a:p>
      </dgm:t>
    </dgm:pt>
    <dgm:pt modelId="{EFF11FDD-C055-4D36-B658-E666010874AE}" type="sibTrans" cxnId="{203917C8-CBC2-48BE-A0A9-51DEC4AFFA01}">
      <dgm:prSet/>
      <dgm:spPr/>
      <dgm:t>
        <a:bodyPr/>
        <a:lstStyle/>
        <a:p>
          <a:endParaRPr lang="en-US"/>
        </a:p>
      </dgm:t>
    </dgm:pt>
    <dgm:pt modelId="{18038245-2BC4-42BF-B45C-675F6F149DF1}">
      <dgm:prSet phldrT="[Text]" custT="1"/>
      <dgm:spPr/>
      <dgm:t>
        <a:bodyPr/>
        <a:lstStyle/>
        <a:p>
          <a:r>
            <a:rPr lang="en-US" sz="1600" dirty="0" smtClean="0"/>
            <a:t>Observation Window – Nov’15</a:t>
          </a:r>
        </a:p>
        <a:p>
          <a:r>
            <a:rPr lang="en-US" sz="1600" dirty="0" smtClean="0"/>
            <a:t>Performance Window – Nov’15 – Apr’16</a:t>
          </a:r>
          <a:endParaRPr lang="en-US" sz="1600" dirty="0"/>
        </a:p>
      </dgm:t>
    </dgm:pt>
    <dgm:pt modelId="{ADF7863E-652B-4D1E-B3C3-9F1323495E7A}" type="parTrans" cxnId="{81B87206-7113-47A5-8F01-78F926A79A99}">
      <dgm:prSet/>
      <dgm:spPr/>
      <dgm:t>
        <a:bodyPr/>
        <a:lstStyle/>
        <a:p>
          <a:endParaRPr lang="en-US"/>
        </a:p>
      </dgm:t>
    </dgm:pt>
    <dgm:pt modelId="{03494905-7457-4433-BAB0-4CE91C150B25}" type="sibTrans" cxnId="{81B87206-7113-47A5-8F01-78F926A79A99}">
      <dgm:prSet/>
      <dgm:spPr/>
      <dgm:t>
        <a:bodyPr/>
        <a:lstStyle/>
        <a:p>
          <a:endParaRPr lang="en-US"/>
        </a:p>
      </dgm:t>
    </dgm:pt>
    <dgm:pt modelId="{5F648861-0020-4F50-AED4-906FB78913BC}">
      <dgm:prSet phldrT="[Text]" custT="1"/>
      <dgm:spPr/>
      <dgm:t>
        <a:bodyPr/>
        <a:lstStyle/>
        <a:p>
          <a:r>
            <a:rPr lang="en-US" sz="1600" dirty="0" smtClean="0"/>
            <a:t>Logistic Regression; Random Forest - Bagging</a:t>
          </a:r>
        </a:p>
        <a:p>
          <a:r>
            <a:rPr lang="en-US" sz="1600" dirty="0" smtClean="0"/>
            <a:t>Chi-square automatic interaction detector – CHAID</a:t>
          </a:r>
        </a:p>
      </dgm:t>
    </dgm:pt>
    <dgm:pt modelId="{E4A6E89A-282A-442E-BCBE-2B843EC72515}" type="parTrans" cxnId="{9A644DB1-8A6F-48B0-B892-6B981FCC8CA0}">
      <dgm:prSet/>
      <dgm:spPr/>
      <dgm:t>
        <a:bodyPr/>
        <a:lstStyle/>
        <a:p>
          <a:endParaRPr lang="en-US"/>
        </a:p>
      </dgm:t>
    </dgm:pt>
    <dgm:pt modelId="{D2CE9BAA-6F0E-4851-B545-20A839EBA7B0}" type="sibTrans" cxnId="{9A644DB1-8A6F-48B0-B892-6B981FCC8CA0}">
      <dgm:prSet/>
      <dgm:spPr/>
      <dgm:t>
        <a:bodyPr/>
        <a:lstStyle/>
        <a:p>
          <a:endParaRPr lang="en-US"/>
        </a:p>
      </dgm:t>
    </dgm:pt>
    <dgm:pt modelId="{36F7177A-59D1-4EC4-8B42-F5A1ED6B9ED3}">
      <dgm:prSet phldrT="[Text]" custT="1"/>
      <dgm:spPr/>
      <dgm:t>
        <a:bodyPr/>
        <a:lstStyle/>
        <a:p>
          <a:r>
            <a:rPr lang="en-US" sz="1600" dirty="0" smtClean="0"/>
            <a:t>Model implementation window will be on data for a month loan analysis after Nov’15</a:t>
          </a:r>
          <a:endParaRPr lang="en-US" sz="1600" dirty="0"/>
        </a:p>
      </dgm:t>
    </dgm:pt>
    <dgm:pt modelId="{7D4C4B2C-4904-4E4F-A614-CD3A16DB803E}" type="parTrans" cxnId="{8C3DC31F-A90E-4C64-99A2-D643B0370A2E}">
      <dgm:prSet/>
      <dgm:spPr/>
      <dgm:t>
        <a:bodyPr/>
        <a:lstStyle/>
        <a:p>
          <a:endParaRPr lang="en-US"/>
        </a:p>
      </dgm:t>
    </dgm:pt>
    <dgm:pt modelId="{D87FB575-0D79-45C6-B0BD-B92E272BDC60}" type="sibTrans" cxnId="{8C3DC31F-A90E-4C64-99A2-D643B0370A2E}">
      <dgm:prSet/>
      <dgm:spPr/>
      <dgm:t>
        <a:bodyPr/>
        <a:lstStyle/>
        <a:p>
          <a:endParaRPr lang="en-US"/>
        </a:p>
      </dgm:t>
    </dgm:pt>
    <dgm:pt modelId="{B668E11D-E5DF-4906-A959-7C042BF2BFFC}">
      <dgm:prSet phldrT="[Text]" custT="1"/>
      <dgm:spPr/>
      <dgm:t>
        <a:bodyPr/>
        <a:lstStyle/>
        <a:p>
          <a:r>
            <a:rPr lang="en-US" sz="1600" dirty="0" smtClean="0"/>
            <a:t>Number of Customers – 156571; Complainers – 6400</a:t>
          </a:r>
        </a:p>
        <a:p>
          <a:r>
            <a:rPr lang="en-US" sz="1600" dirty="0" smtClean="0"/>
            <a:t>Non-Complainers - 150171</a:t>
          </a:r>
          <a:endParaRPr lang="en-US" sz="1600" dirty="0"/>
        </a:p>
      </dgm:t>
    </dgm:pt>
    <dgm:pt modelId="{767188C2-7DCF-4092-9743-2FE132FA0E41}" type="parTrans" cxnId="{B4A64DC9-F194-448E-ADB1-89C4D81739FE}">
      <dgm:prSet/>
      <dgm:spPr/>
      <dgm:t>
        <a:bodyPr/>
        <a:lstStyle/>
        <a:p>
          <a:endParaRPr lang="en-US"/>
        </a:p>
      </dgm:t>
    </dgm:pt>
    <dgm:pt modelId="{9D5B1D49-B31D-4C36-9ED3-FF6585DFB835}" type="sibTrans" cxnId="{B4A64DC9-F194-448E-ADB1-89C4D81739FE}">
      <dgm:prSet/>
      <dgm:spPr/>
      <dgm:t>
        <a:bodyPr/>
        <a:lstStyle/>
        <a:p>
          <a:endParaRPr lang="en-US"/>
        </a:p>
      </dgm:t>
    </dgm:pt>
    <dgm:pt modelId="{B2FF7B13-5FE2-4BD6-B37E-97BB0A9C3875}" type="pres">
      <dgm:prSet presAssocID="{7A9D02AA-1D27-4384-A140-BA8B54E1F409}" presName="linear" presStyleCnt="0">
        <dgm:presLayoutVars>
          <dgm:animLvl val="lvl"/>
          <dgm:resizeHandles val="exact"/>
        </dgm:presLayoutVars>
      </dgm:prSet>
      <dgm:spPr/>
    </dgm:pt>
    <dgm:pt modelId="{BA610C96-FFA6-45F8-96D2-6C5C28363196}" type="pres">
      <dgm:prSet presAssocID="{9D659DEA-0944-4247-A5F1-A9CB75A3FBCD}" presName="parentText" presStyleLbl="node1" presStyleIdx="0" presStyleCnt="6" custScaleX="63026" custScaleY="69506" custLinFactNeighborX="-15332" custLinFactNeighborY="51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D651C-6DB0-4E6F-90A4-95DEEB832452}" type="pres">
      <dgm:prSet presAssocID="{AFD1F1D5-2B37-4D31-BD65-201A09CC38FE}" presName="spacer" presStyleCnt="0"/>
      <dgm:spPr/>
    </dgm:pt>
    <dgm:pt modelId="{1EC99F27-40BE-44D2-B050-FCEBD6B7AE4C}" type="pres">
      <dgm:prSet presAssocID="{F8508FF1-34A3-4B48-AA15-0D8357EFD52B}" presName="parentText" presStyleLbl="node1" presStyleIdx="1" presStyleCnt="6" custScaleX="63085" custScaleY="69450" custLinFactNeighborX="-15326" custLinFactNeighborY="-200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E3187-3206-4ADD-9420-917011DDCA36}" type="pres">
      <dgm:prSet presAssocID="{EFF11FDD-C055-4D36-B658-E666010874AE}" presName="spacer" presStyleCnt="0"/>
      <dgm:spPr/>
    </dgm:pt>
    <dgm:pt modelId="{C66662DF-0653-48D2-86A9-9E4B0A71CB1D}" type="pres">
      <dgm:prSet presAssocID="{18038245-2BC4-42BF-B45C-675F6F149DF1}" presName="parentText" presStyleLbl="node1" presStyleIdx="2" presStyleCnt="6" custScaleX="62812" custScaleY="67198" custLinFactNeighborX="-15342" custLinFactNeighborY="-324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45DC7-A4D2-460B-B5F3-06A860CA1A92}" type="pres">
      <dgm:prSet presAssocID="{03494905-7457-4433-BAB0-4CE91C150B25}" presName="spacer" presStyleCnt="0"/>
      <dgm:spPr/>
    </dgm:pt>
    <dgm:pt modelId="{A1DC23E9-B2AE-4F9B-B248-B795672303EE}" type="pres">
      <dgm:prSet presAssocID="{5F648861-0020-4F50-AED4-906FB78913BC}" presName="parentText" presStyleLbl="node1" presStyleIdx="3" presStyleCnt="6" custScaleX="62812" custScaleY="70142" custLinFactY="55573" custLinFactNeighborX="-1549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CACC2-D8C2-4C28-858E-E9F2D465B055}" type="pres">
      <dgm:prSet presAssocID="{D2CE9BAA-6F0E-4851-B545-20A839EBA7B0}" presName="spacer" presStyleCnt="0"/>
      <dgm:spPr/>
    </dgm:pt>
    <dgm:pt modelId="{07B4CADA-AE22-49EA-A9F0-D023F4A3E287}" type="pres">
      <dgm:prSet presAssocID="{36F7177A-59D1-4EC4-8B42-F5A1ED6B9ED3}" presName="parentText" presStyleLbl="node1" presStyleIdx="4" presStyleCnt="6" custScaleX="63023" custScaleY="68637" custLinFactY="51927" custLinFactNeighborX="-1529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86C6E-D692-4DB0-B4E7-45ED4BC6CF5C}" type="pres">
      <dgm:prSet presAssocID="{D87FB575-0D79-45C6-B0BD-B92E272BDC60}" presName="spacer" presStyleCnt="0"/>
      <dgm:spPr/>
    </dgm:pt>
    <dgm:pt modelId="{AC965288-A42A-4D8C-838F-D1FAB85B84F2}" type="pres">
      <dgm:prSet presAssocID="{B668E11D-E5DF-4906-A959-7C042BF2BFFC}" presName="parentText" presStyleLbl="node1" presStyleIdx="5" presStyleCnt="6" custScaleX="62496" custScaleY="67198" custLinFactY="-146947" custLinFactNeighborX="-15496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3DC31F-A90E-4C64-99A2-D643B0370A2E}" srcId="{7A9D02AA-1D27-4384-A140-BA8B54E1F409}" destId="{36F7177A-59D1-4EC4-8B42-F5A1ED6B9ED3}" srcOrd="4" destOrd="0" parTransId="{7D4C4B2C-4904-4E4F-A614-CD3A16DB803E}" sibTransId="{D87FB575-0D79-45C6-B0BD-B92E272BDC60}"/>
    <dgm:cxn modelId="{0E3EFDD0-2576-421F-93E7-9CA17F017637}" srcId="{7A9D02AA-1D27-4384-A140-BA8B54E1F409}" destId="{9D659DEA-0944-4247-A5F1-A9CB75A3FBCD}" srcOrd="0" destOrd="0" parTransId="{8A0B5201-0B44-41AD-BAEB-424C6C5A0099}" sibTransId="{AFD1F1D5-2B37-4D31-BD65-201A09CC38FE}"/>
    <dgm:cxn modelId="{30653C46-B517-4482-9AF7-10F4B62DA12A}" type="presOf" srcId="{B668E11D-E5DF-4906-A959-7C042BF2BFFC}" destId="{AC965288-A42A-4D8C-838F-D1FAB85B84F2}" srcOrd="0" destOrd="0" presId="urn:microsoft.com/office/officeart/2005/8/layout/vList2"/>
    <dgm:cxn modelId="{1337270C-EF14-47EA-9301-4FE45A51589C}" type="presOf" srcId="{9D659DEA-0944-4247-A5F1-A9CB75A3FBCD}" destId="{BA610C96-FFA6-45F8-96D2-6C5C28363196}" srcOrd="0" destOrd="0" presId="urn:microsoft.com/office/officeart/2005/8/layout/vList2"/>
    <dgm:cxn modelId="{4DBF22B4-245D-4824-BEED-84ACE73451F6}" type="presOf" srcId="{18038245-2BC4-42BF-B45C-675F6F149DF1}" destId="{C66662DF-0653-48D2-86A9-9E4B0A71CB1D}" srcOrd="0" destOrd="0" presId="urn:microsoft.com/office/officeart/2005/8/layout/vList2"/>
    <dgm:cxn modelId="{B4A64DC9-F194-448E-ADB1-89C4D81739FE}" srcId="{7A9D02AA-1D27-4384-A140-BA8B54E1F409}" destId="{B668E11D-E5DF-4906-A959-7C042BF2BFFC}" srcOrd="5" destOrd="0" parTransId="{767188C2-7DCF-4092-9743-2FE132FA0E41}" sibTransId="{9D5B1D49-B31D-4C36-9ED3-FF6585DFB835}"/>
    <dgm:cxn modelId="{81B87206-7113-47A5-8F01-78F926A79A99}" srcId="{7A9D02AA-1D27-4384-A140-BA8B54E1F409}" destId="{18038245-2BC4-42BF-B45C-675F6F149DF1}" srcOrd="2" destOrd="0" parTransId="{ADF7863E-652B-4D1E-B3C3-9F1323495E7A}" sibTransId="{03494905-7457-4433-BAB0-4CE91C150B25}"/>
    <dgm:cxn modelId="{120C5A3E-8980-4144-A637-F8FF9AE7744D}" type="presOf" srcId="{36F7177A-59D1-4EC4-8B42-F5A1ED6B9ED3}" destId="{07B4CADA-AE22-49EA-A9F0-D023F4A3E287}" srcOrd="0" destOrd="0" presId="urn:microsoft.com/office/officeart/2005/8/layout/vList2"/>
    <dgm:cxn modelId="{54DDD309-F7D9-4AD0-9C84-513606EA14A2}" type="presOf" srcId="{5F648861-0020-4F50-AED4-906FB78913BC}" destId="{A1DC23E9-B2AE-4F9B-B248-B795672303EE}" srcOrd="0" destOrd="0" presId="urn:microsoft.com/office/officeart/2005/8/layout/vList2"/>
    <dgm:cxn modelId="{80E3FA99-F51F-4974-ADD4-C18D363179DD}" type="presOf" srcId="{F8508FF1-34A3-4B48-AA15-0D8357EFD52B}" destId="{1EC99F27-40BE-44D2-B050-FCEBD6B7AE4C}" srcOrd="0" destOrd="0" presId="urn:microsoft.com/office/officeart/2005/8/layout/vList2"/>
    <dgm:cxn modelId="{203917C8-CBC2-48BE-A0A9-51DEC4AFFA01}" srcId="{7A9D02AA-1D27-4384-A140-BA8B54E1F409}" destId="{F8508FF1-34A3-4B48-AA15-0D8357EFD52B}" srcOrd="1" destOrd="0" parTransId="{5F576F67-951E-43A0-936D-6E8D77C366AD}" sibTransId="{EFF11FDD-C055-4D36-B658-E666010874AE}"/>
    <dgm:cxn modelId="{9A644DB1-8A6F-48B0-B892-6B981FCC8CA0}" srcId="{7A9D02AA-1D27-4384-A140-BA8B54E1F409}" destId="{5F648861-0020-4F50-AED4-906FB78913BC}" srcOrd="3" destOrd="0" parTransId="{E4A6E89A-282A-442E-BCBE-2B843EC72515}" sibTransId="{D2CE9BAA-6F0E-4851-B545-20A839EBA7B0}"/>
    <dgm:cxn modelId="{07B3A9B0-6458-4C58-95A4-EFD80DEEEFA8}" type="presOf" srcId="{7A9D02AA-1D27-4384-A140-BA8B54E1F409}" destId="{B2FF7B13-5FE2-4BD6-B37E-97BB0A9C3875}" srcOrd="0" destOrd="0" presId="urn:microsoft.com/office/officeart/2005/8/layout/vList2"/>
    <dgm:cxn modelId="{079E6F9D-538D-43DB-BB02-0FB0CF1CF8CF}" type="presParOf" srcId="{B2FF7B13-5FE2-4BD6-B37E-97BB0A9C3875}" destId="{BA610C96-FFA6-45F8-96D2-6C5C28363196}" srcOrd="0" destOrd="0" presId="urn:microsoft.com/office/officeart/2005/8/layout/vList2"/>
    <dgm:cxn modelId="{3853EBE3-71D6-4C12-B2F1-7B2AA9EDF9FF}" type="presParOf" srcId="{B2FF7B13-5FE2-4BD6-B37E-97BB0A9C3875}" destId="{901D651C-6DB0-4E6F-90A4-95DEEB832452}" srcOrd="1" destOrd="0" presId="urn:microsoft.com/office/officeart/2005/8/layout/vList2"/>
    <dgm:cxn modelId="{05542FEE-CCAA-4152-AD59-FBB9D7CAD286}" type="presParOf" srcId="{B2FF7B13-5FE2-4BD6-B37E-97BB0A9C3875}" destId="{1EC99F27-40BE-44D2-B050-FCEBD6B7AE4C}" srcOrd="2" destOrd="0" presId="urn:microsoft.com/office/officeart/2005/8/layout/vList2"/>
    <dgm:cxn modelId="{796B3A77-ED0E-4B3B-9F12-B86011374162}" type="presParOf" srcId="{B2FF7B13-5FE2-4BD6-B37E-97BB0A9C3875}" destId="{89AE3187-3206-4ADD-9420-917011DDCA36}" srcOrd="3" destOrd="0" presId="urn:microsoft.com/office/officeart/2005/8/layout/vList2"/>
    <dgm:cxn modelId="{2463DDD4-9DF7-4456-96D6-1CAD81B3CCF6}" type="presParOf" srcId="{B2FF7B13-5FE2-4BD6-B37E-97BB0A9C3875}" destId="{C66662DF-0653-48D2-86A9-9E4B0A71CB1D}" srcOrd="4" destOrd="0" presId="urn:microsoft.com/office/officeart/2005/8/layout/vList2"/>
    <dgm:cxn modelId="{E9BA358F-1CF3-4BC4-AB25-40EAEDDAEB9E}" type="presParOf" srcId="{B2FF7B13-5FE2-4BD6-B37E-97BB0A9C3875}" destId="{16A45DC7-A4D2-460B-B5F3-06A860CA1A92}" srcOrd="5" destOrd="0" presId="urn:microsoft.com/office/officeart/2005/8/layout/vList2"/>
    <dgm:cxn modelId="{5B029836-32FE-4ED0-9EAC-97230E9F043F}" type="presParOf" srcId="{B2FF7B13-5FE2-4BD6-B37E-97BB0A9C3875}" destId="{A1DC23E9-B2AE-4F9B-B248-B795672303EE}" srcOrd="6" destOrd="0" presId="urn:microsoft.com/office/officeart/2005/8/layout/vList2"/>
    <dgm:cxn modelId="{8E1C75A7-0E74-4759-BD11-A60CC0D4ABF9}" type="presParOf" srcId="{B2FF7B13-5FE2-4BD6-B37E-97BB0A9C3875}" destId="{3EDCACC2-D8C2-4C28-858E-E9F2D465B055}" srcOrd="7" destOrd="0" presId="urn:microsoft.com/office/officeart/2005/8/layout/vList2"/>
    <dgm:cxn modelId="{11EB2E38-99D7-4DDE-BCCD-F2757F869284}" type="presParOf" srcId="{B2FF7B13-5FE2-4BD6-B37E-97BB0A9C3875}" destId="{07B4CADA-AE22-49EA-A9F0-D023F4A3E287}" srcOrd="8" destOrd="0" presId="urn:microsoft.com/office/officeart/2005/8/layout/vList2"/>
    <dgm:cxn modelId="{1265A743-CDA7-4BB8-92F2-CF1E47A97CC6}" type="presParOf" srcId="{B2FF7B13-5FE2-4BD6-B37E-97BB0A9C3875}" destId="{DE286C6E-D692-4DB0-B4E7-45ED4BC6CF5C}" srcOrd="9" destOrd="0" presId="urn:microsoft.com/office/officeart/2005/8/layout/vList2"/>
    <dgm:cxn modelId="{8730F55A-152B-4B32-873F-6F7E856E3157}" type="presParOf" srcId="{B2FF7B13-5FE2-4BD6-B37E-97BB0A9C3875}" destId="{AC965288-A42A-4D8C-838F-D1FAB85B84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4B72B-ECA4-48FF-82A1-65CFEADEE51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777E19-F669-4723-B99E-290705699756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700" b="1" dirty="0" smtClean="0"/>
            <a:t>Data Treatment</a:t>
          </a:r>
          <a:endParaRPr lang="en-US" sz="1700" b="1" dirty="0"/>
        </a:p>
      </dgm:t>
    </dgm:pt>
    <dgm:pt modelId="{E04A0054-1D34-450F-AE06-49617D30DF4D}" type="parTrans" cxnId="{3F5A8969-0942-4B6E-A741-E97CC554A26E}">
      <dgm:prSet/>
      <dgm:spPr/>
      <dgm:t>
        <a:bodyPr/>
        <a:lstStyle/>
        <a:p>
          <a:endParaRPr lang="en-US"/>
        </a:p>
      </dgm:t>
    </dgm:pt>
    <dgm:pt modelId="{F4EDE06D-59E3-4934-80E4-E0273DEDB281}" type="sibTrans" cxnId="{3F5A8969-0942-4B6E-A741-E97CC554A26E}">
      <dgm:prSet/>
      <dgm:spPr/>
      <dgm:t>
        <a:bodyPr/>
        <a:lstStyle/>
        <a:p>
          <a:endParaRPr lang="en-US"/>
        </a:p>
      </dgm:t>
    </dgm:pt>
    <dgm:pt modelId="{475D9C00-B266-431B-91AE-AE66CA11BE4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700" b="1" dirty="0" smtClean="0">
              <a:solidFill>
                <a:schemeClr val="tx1"/>
              </a:solidFill>
            </a:rPr>
            <a:t>Model</a:t>
          </a:r>
          <a:r>
            <a:rPr lang="en-US" sz="1700" b="1" dirty="0" smtClean="0"/>
            <a:t> </a:t>
          </a:r>
          <a:r>
            <a:rPr lang="en-US" sz="1700" b="1" dirty="0" smtClean="0">
              <a:solidFill>
                <a:schemeClr val="tx1"/>
              </a:solidFill>
            </a:rPr>
            <a:t>Building</a:t>
          </a:r>
          <a:endParaRPr lang="en-US" sz="1700" b="1" dirty="0">
            <a:solidFill>
              <a:schemeClr val="tx1"/>
            </a:solidFill>
          </a:endParaRPr>
        </a:p>
      </dgm:t>
    </dgm:pt>
    <dgm:pt modelId="{9F3D5F83-AB06-4F55-B678-1651D770D407}" type="parTrans" cxnId="{4C08DAB2-B0B9-4E45-8A63-21806D6A62AC}">
      <dgm:prSet/>
      <dgm:spPr/>
      <dgm:t>
        <a:bodyPr/>
        <a:lstStyle/>
        <a:p>
          <a:endParaRPr lang="en-US"/>
        </a:p>
      </dgm:t>
    </dgm:pt>
    <dgm:pt modelId="{205EAA18-5CD1-439D-8FB1-3997FF188450}" type="sibTrans" cxnId="{4C08DAB2-B0B9-4E45-8A63-21806D6A62AC}">
      <dgm:prSet/>
      <dgm:spPr/>
      <dgm:t>
        <a:bodyPr/>
        <a:lstStyle/>
        <a:p>
          <a:endParaRPr lang="en-US"/>
        </a:p>
      </dgm:t>
    </dgm:pt>
    <dgm:pt modelId="{31710A0E-3856-43D0-A5ED-6CD97004438C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 smtClean="0"/>
            <a:t>Model Validation</a:t>
          </a:r>
          <a:endParaRPr lang="en-US" b="1" dirty="0"/>
        </a:p>
      </dgm:t>
    </dgm:pt>
    <dgm:pt modelId="{2E52C772-715F-4920-9641-FD4B7F8F8919}" type="parTrans" cxnId="{82D1B49C-E679-453A-ACC4-A084E6F13490}">
      <dgm:prSet/>
      <dgm:spPr/>
      <dgm:t>
        <a:bodyPr/>
        <a:lstStyle/>
        <a:p>
          <a:endParaRPr lang="en-US"/>
        </a:p>
      </dgm:t>
    </dgm:pt>
    <dgm:pt modelId="{06C47C2B-BCEB-4AE7-B131-B1EFAC6EB1D7}" type="sibTrans" cxnId="{82D1B49C-E679-453A-ACC4-A084E6F13490}">
      <dgm:prSet/>
      <dgm:spPr/>
      <dgm:t>
        <a:bodyPr/>
        <a:lstStyle/>
        <a:p>
          <a:endParaRPr lang="en-US"/>
        </a:p>
      </dgm:t>
    </dgm:pt>
    <dgm:pt modelId="{7267ECA3-93CF-46A3-AF5C-198D6E7213B6}">
      <dgm:prSet phldrT="[Text]"/>
      <dgm:spPr>
        <a:solidFill>
          <a:srgbClr val="33CCFF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Driver Profiling</a:t>
          </a:r>
          <a:endParaRPr lang="en-US" b="1" dirty="0">
            <a:solidFill>
              <a:schemeClr val="tx1"/>
            </a:solidFill>
          </a:endParaRPr>
        </a:p>
      </dgm:t>
    </dgm:pt>
    <dgm:pt modelId="{192B0B8E-7C1C-4847-892C-B05E117D9629}" type="parTrans" cxnId="{4CBFBA01-2E24-4ACA-8B4B-41C1B5D56A3A}">
      <dgm:prSet/>
      <dgm:spPr/>
      <dgm:t>
        <a:bodyPr/>
        <a:lstStyle/>
        <a:p>
          <a:endParaRPr lang="en-US"/>
        </a:p>
      </dgm:t>
    </dgm:pt>
    <dgm:pt modelId="{FCC997A2-9FAA-425F-A990-8151B55B82F2}" type="sibTrans" cxnId="{4CBFBA01-2E24-4ACA-8B4B-41C1B5D56A3A}">
      <dgm:prSet/>
      <dgm:spPr/>
      <dgm:t>
        <a:bodyPr/>
        <a:lstStyle/>
        <a:p>
          <a:endParaRPr lang="en-US"/>
        </a:p>
      </dgm:t>
    </dgm:pt>
    <dgm:pt modelId="{6847243B-C2C1-4AB3-AAB4-508817FDFA39}">
      <dgm:prSet phldrT="[Text]" custT="1"/>
      <dgm:spPr>
        <a:solidFill>
          <a:srgbClr val="0066FF"/>
        </a:solidFill>
      </dgm:spPr>
      <dgm:t>
        <a:bodyPr/>
        <a:lstStyle/>
        <a:p>
          <a:r>
            <a:rPr lang="en-US" sz="1700" b="1" dirty="0" smtClean="0"/>
            <a:t>Variable Creation</a:t>
          </a:r>
          <a:endParaRPr lang="en-US" sz="1700" b="1" dirty="0"/>
        </a:p>
      </dgm:t>
    </dgm:pt>
    <dgm:pt modelId="{C8051A43-3812-4E6E-A953-161661279D14}" type="parTrans" cxnId="{18F8F181-06CC-4D85-8228-7216E5BD5477}">
      <dgm:prSet/>
      <dgm:spPr/>
      <dgm:t>
        <a:bodyPr/>
        <a:lstStyle/>
        <a:p>
          <a:endParaRPr lang="en-US"/>
        </a:p>
      </dgm:t>
    </dgm:pt>
    <dgm:pt modelId="{7E78849F-2917-4D47-86A9-C9AF3938FC13}" type="sibTrans" cxnId="{18F8F181-06CC-4D85-8228-7216E5BD5477}">
      <dgm:prSet/>
      <dgm:spPr/>
      <dgm:t>
        <a:bodyPr/>
        <a:lstStyle/>
        <a:p>
          <a:endParaRPr lang="en-US"/>
        </a:p>
      </dgm:t>
    </dgm:pt>
    <dgm:pt modelId="{EF4E7FA5-D1CF-4222-8850-72F5310C72AC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700" b="1" dirty="0" smtClean="0"/>
            <a:t>Variable Reduction</a:t>
          </a:r>
          <a:endParaRPr lang="en-US" sz="1700" b="1" dirty="0"/>
        </a:p>
      </dgm:t>
    </dgm:pt>
    <dgm:pt modelId="{35E45E79-FCE9-4BB7-935B-86F9D0E0BD99}" type="sibTrans" cxnId="{0AFC582B-935F-4371-AA21-87A9F4F343FD}">
      <dgm:prSet/>
      <dgm:spPr/>
      <dgm:t>
        <a:bodyPr/>
        <a:lstStyle/>
        <a:p>
          <a:endParaRPr lang="en-US"/>
        </a:p>
      </dgm:t>
    </dgm:pt>
    <dgm:pt modelId="{A3403218-8B66-4BC5-80F3-18BD02D0ADBE}" type="parTrans" cxnId="{0AFC582B-935F-4371-AA21-87A9F4F343FD}">
      <dgm:prSet/>
      <dgm:spPr/>
      <dgm:t>
        <a:bodyPr/>
        <a:lstStyle/>
        <a:p>
          <a:endParaRPr lang="en-US"/>
        </a:p>
      </dgm:t>
    </dgm:pt>
    <dgm:pt modelId="{60577976-E874-4E32-B9D8-DD452213B872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/>
            <a:t>Model Implementation</a:t>
          </a:r>
          <a:endParaRPr lang="en-US" b="1" dirty="0"/>
        </a:p>
      </dgm:t>
    </dgm:pt>
    <dgm:pt modelId="{28CF964A-8AA1-4389-B3E8-B64F2284669A}" type="parTrans" cxnId="{D7728E22-B243-4101-A304-31EDBD190B1D}">
      <dgm:prSet/>
      <dgm:spPr/>
      <dgm:t>
        <a:bodyPr/>
        <a:lstStyle/>
        <a:p>
          <a:endParaRPr lang="en-US"/>
        </a:p>
      </dgm:t>
    </dgm:pt>
    <dgm:pt modelId="{377F2FF3-2801-4062-9B2F-EE6241AF5F77}" type="sibTrans" cxnId="{D7728E22-B243-4101-A304-31EDBD190B1D}">
      <dgm:prSet/>
      <dgm:spPr/>
      <dgm:t>
        <a:bodyPr/>
        <a:lstStyle/>
        <a:p>
          <a:endParaRPr lang="en-US"/>
        </a:p>
      </dgm:t>
    </dgm:pt>
    <dgm:pt modelId="{551183B5-D811-404A-AD16-406C7A39C046}" type="pres">
      <dgm:prSet presAssocID="{4F44B72B-ECA4-48FF-82A1-65CFEADEE513}" presName="Name0" presStyleCnt="0">
        <dgm:presLayoutVars>
          <dgm:dir/>
          <dgm:resizeHandles val="exact"/>
        </dgm:presLayoutVars>
      </dgm:prSet>
      <dgm:spPr/>
    </dgm:pt>
    <dgm:pt modelId="{2629332F-1A59-433D-B337-222DF480C1AA}" type="pres">
      <dgm:prSet presAssocID="{4F44B72B-ECA4-48FF-82A1-65CFEADEE513}" presName="cycle" presStyleCnt="0"/>
      <dgm:spPr/>
    </dgm:pt>
    <dgm:pt modelId="{EB90FB09-9217-488F-A836-15D99601F977}" type="pres">
      <dgm:prSet presAssocID="{50777E19-F669-4723-B99E-290705699756}" presName="nodeFirstNode" presStyleLbl="node1" presStyleIdx="0" presStyleCnt="7" custScaleX="96067" custScaleY="116199" custRadScaleRad="96452" custRadScaleInc="9944">
        <dgm:presLayoutVars>
          <dgm:bulletEnabled val="1"/>
        </dgm:presLayoutVars>
      </dgm:prSet>
      <dgm:spPr/>
    </dgm:pt>
    <dgm:pt modelId="{F6BF60C6-CEDD-4A58-81E7-2346F8E51D29}" type="pres">
      <dgm:prSet presAssocID="{F4EDE06D-59E3-4934-80E4-E0273DEDB281}" presName="sibTransFirstNode" presStyleLbl="bgShp" presStyleIdx="0" presStyleCnt="1"/>
      <dgm:spPr/>
    </dgm:pt>
    <dgm:pt modelId="{0F325D22-66EB-4707-8FE9-76EC449AC8E5}" type="pres">
      <dgm:prSet presAssocID="{6847243B-C2C1-4AB3-AAB4-508817FDFA39}" presName="nodeFollowingNodes" presStyleLbl="node1" presStyleIdx="1" presStyleCnt="7" custScaleX="98631" custScaleY="114448" custRadScaleRad="110323" custRadScaleInc="28461">
        <dgm:presLayoutVars>
          <dgm:bulletEnabled val="1"/>
        </dgm:presLayoutVars>
      </dgm:prSet>
      <dgm:spPr/>
    </dgm:pt>
    <dgm:pt modelId="{164202E5-61F1-448C-AD4D-FBDCADD9E74D}" type="pres">
      <dgm:prSet presAssocID="{EF4E7FA5-D1CF-4222-8850-72F5310C72AC}" presName="nodeFollowingNodes" presStyleLbl="node1" presStyleIdx="2" presStyleCnt="7" custScaleX="96612" custScaleY="112387" custRadScaleRad="100787" custRadScaleInc="-4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CF122-657F-43EE-BAF0-97F27D151DD6}" type="pres">
      <dgm:prSet presAssocID="{475D9C00-B266-431B-91AE-AE66CA11BE45}" presName="nodeFollowingNodes" presStyleLbl="node1" presStyleIdx="3" presStyleCnt="7" custScaleX="100770" custScaleY="111287" custRadScaleRad="114760" custRadScaleInc="-39244">
        <dgm:presLayoutVars>
          <dgm:bulletEnabled val="1"/>
        </dgm:presLayoutVars>
      </dgm:prSet>
      <dgm:spPr/>
    </dgm:pt>
    <dgm:pt modelId="{8AFFB118-8DD5-4D34-8000-2AEEF27A0A41}" type="pres">
      <dgm:prSet presAssocID="{31710A0E-3856-43D0-A5ED-6CD97004438C}" presName="nodeFollowingNodes" presStyleLbl="node1" presStyleIdx="4" presStyleCnt="7" custScaleY="104706" custRadScaleRad="97082" custRadScaleInc="7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266F3-084B-4323-8460-88F07B3D5093}" type="pres">
      <dgm:prSet presAssocID="{7267ECA3-93CF-46A3-AF5C-198D6E7213B6}" presName="nodeFollowingNodes" presStyleLbl="node1" presStyleIdx="5" presStyleCnt="7" custScaleY="116452" custRadScaleRad="89696" custRadScaleInc="1634">
        <dgm:presLayoutVars>
          <dgm:bulletEnabled val="1"/>
        </dgm:presLayoutVars>
      </dgm:prSet>
      <dgm:spPr/>
    </dgm:pt>
    <dgm:pt modelId="{870F565D-344F-44DA-B2B3-6BF044B55FC2}" type="pres">
      <dgm:prSet presAssocID="{60577976-E874-4E32-B9D8-DD452213B872}" presName="nodeFollowingNodes" presStyleLbl="node1" presStyleIdx="6" presStyleCnt="7" custScaleX="98240" custScaleY="114788" custRadScaleRad="100163" custRadScaleInc="-19876">
        <dgm:presLayoutVars>
          <dgm:bulletEnabled val="1"/>
        </dgm:presLayoutVars>
      </dgm:prSet>
      <dgm:spPr/>
    </dgm:pt>
  </dgm:ptLst>
  <dgm:cxnLst>
    <dgm:cxn modelId="{4CBFBA01-2E24-4ACA-8B4B-41C1B5D56A3A}" srcId="{4F44B72B-ECA4-48FF-82A1-65CFEADEE513}" destId="{7267ECA3-93CF-46A3-AF5C-198D6E7213B6}" srcOrd="5" destOrd="0" parTransId="{192B0B8E-7C1C-4847-892C-B05E117D9629}" sibTransId="{FCC997A2-9FAA-425F-A990-8151B55B82F2}"/>
    <dgm:cxn modelId="{BC397F9C-5D93-4383-8BE0-BD1F270C92B7}" type="presOf" srcId="{50777E19-F669-4723-B99E-290705699756}" destId="{EB90FB09-9217-488F-A836-15D99601F977}" srcOrd="0" destOrd="0" presId="urn:microsoft.com/office/officeart/2005/8/layout/cycle3"/>
    <dgm:cxn modelId="{150E1680-A264-4058-B232-6847804C80C1}" type="presOf" srcId="{F4EDE06D-59E3-4934-80E4-E0273DEDB281}" destId="{F6BF60C6-CEDD-4A58-81E7-2346F8E51D29}" srcOrd="0" destOrd="0" presId="urn:microsoft.com/office/officeart/2005/8/layout/cycle3"/>
    <dgm:cxn modelId="{18F8F181-06CC-4D85-8228-7216E5BD5477}" srcId="{4F44B72B-ECA4-48FF-82A1-65CFEADEE513}" destId="{6847243B-C2C1-4AB3-AAB4-508817FDFA39}" srcOrd="1" destOrd="0" parTransId="{C8051A43-3812-4E6E-A953-161661279D14}" sibTransId="{7E78849F-2917-4D47-86A9-C9AF3938FC13}"/>
    <dgm:cxn modelId="{AACF7D70-ED43-4ADE-B5E4-689096CCF963}" type="presOf" srcId="{4F44B72B-ECA4-48FF-82A1-65CFEADEE513}" destId="{551183B5-D811-404A-AD16-406C7A39C046}" srcOrd="0" destOrd="0" presId="urn:microsoft.com/office/officeart/2005/8/layout/cycle3"/>
    <dgm:cxn modelId="{3C17A9E5-5E08-4259-B889-E384C4FA568E}" type="presOf" srcId="{EF4E7FA5-D1CF-4222-8850-72F5310C72AC}" destId="{164202E5-61F1-448C-AD4D-FBDCADD9E74D}" srcOrd="0" destOrd="0" presId="urn:microsoft.com/office/officeart/2005/8/layout/cycle3"/>
    <dgm:cxn modelId="{0AFC582B-935F-4371-AA21-87A9F4F343FD}" srcId="{4F44B72B-ECA4-48FF-82A1-65CFEADEE513}" destId="{EF4E7FA5-D1CF-4222-8850-72F5310C72AC}" srcOrd="2" destOrd="0" parTransId="{A3403218-8B66-4BC5-80F3-18BD02D0ADBE}" sibTransId="{35E45E79-FCE9-4BB7-935B-86F9D0E0BD99}"/>
    <dgm:cxn modelId="{D6A25EF2-BF72-4FCB-9F48-C906F0199CC3}" type="presOf" srcId="{7267ECA3-93CF-46A3-AF5C-198D6E7213B6}" destId="{7B3266F3-084B-4323-8460-88F07B3D5093}" srcOrd="0" destOrd="0" presId="urn:microsoft.com/office/officeart/2005/8/layout/cycle3"/>
    <dgm:cxn modelId="{82D1B49C-E679-453A-ACC4-A084E6F13490}" srcId="{4F44B72B-ECA4-48FF-82A1-65CFEADEE513}" destId="{31710A0E-3856-43D0-A5ED-6CD97004438C}" srcOrd="4" destOrd="0" parTransId="{2E52C772-715F-4920-9641-FD4B7F8F8919}" sibTransId="{06C47C2B-BCEB-4AE7-B131-B1EFAC6EB1D7}"/>
    <dgm:cxn modelId="{D7271905-BDD6-4B09-8130-80F4152A93B8}" type="presOf" srcId="{60577976-E874-4E32-B9D8-DD452213B872}" destId="{870F565D-344F-44DA-B2B3-6BF044B55FC2}" srcOrd="0" destOrd="0" presId="urn:microsoft.com/office/officeart/2005/8/layout/cycle3"/>
    <dgm:cxn modelId="{4C08DAB2-B0B9-4E45-8A63-21806D6A62AC}" srcId="{4F44B72B-ECA4-48FF-82A1-65CFEADEE513}" destId="{475D9C00-B266-431B-91AE-AE66CA11BE45}" srcOrd="3" destOrd="0" parTransId="{9F3D5F83-AB06-4F55-B678-1651D770D407}" sibTransId="{205EAA18-5CD1-439D-8FB1-3997FF188450}"/>
    <dgm:cxn modelId="{33758FFD-3E3B-4DB4-A062-8EFFAAB93A00}" type="presOf" srcId="{475D9C00-B266-431B-91AE-AE66CA11BE45}" destId="{800CF122-657F-43EE-BAF0-97F27D151DD6}" srcOrd="0" destOrd="0" presId="urn:microsoft.com/office/officeart/2005/8/layout/cycle3"/>
    <dgm:cxn modelId="{3F5A8969-0942-4B6E-A741-E97CC554A26E}" srcId="{4F44B72B-ECA4-48FF-82A1-65CFEADEE513}" destId="{50777E19-F669-4723-B99E-290705699756}" srcOrd="0" destOrd="0" parTransId="{E04A0054-1D34-450F-AE06-49617D30DF4D}" sibTransId="{F4EDE06D-59E3-4934-80E4-E0273DEDB281}"/>
    <dgm:cxn modelId="{D7728E22-B243-4101-A304-31EDBD190B1D}" srcId="{4F44B72B-ECA4-48FF-82A1-65CFEADEE513}" destId="{60577976-E874-4E32-B9D8-DD452213B872}" srcOrd="6" destOrd="0" parTransId="{28CF964A-8AA1-4389-B3E8-B64F2284669A}" sibTransId="{377F2FF3-2801-4062-9B2F-EE6241AF5F77}"/>
    <dgm:cxn modelId="{A01BA9AE-87C4-4BAB-A8D4-D5FA1FD1C14B}" type="presOf" srcId="{6847243B-C2C1-4AB3-AAB4-508817FDFA39}" destId="{0F325D22-66EB-4707-8FE9-76EC449AC8E5}" srcOrd="0" destOrd="0" presId="urn:microsoft.com/office/officeart/2005/8/layout/cycle3"/>
    <dgm:cxn modelId="{4BF43F88-7067-4D9F-86C5-E98DD02FB69B}" type="presOf" srcId="{31710A0E-3856-43D0-A5ED-6CD97004438C}" destId="{8AFFB118-8DD5-4D34-8000-2AEEF27A0A41}" srcOrd="0" destOrd="0" presId="urn:microsoft.com/office/officeart/2005/8/layout/cycle3"/>
    <dgm:cxn modelId="{30E0DC0E-68FF-46DB-AA24-C12325DA5B19}" type="presParOf" srcId="{551183B5-D811-404A-AD16-406C7A39C046}" destId="{2629332F-1A59-433D-B337-222DF480C1AA}" srcOrd="0" destOrd="0" presId="urn:microsoft.com/office/officeart/2005/8/layout/cycle3"/>
    <dgm:cxn modelId="{7B03FEA0-0F51-4CAA-B413-2961E84F66BE}" type="presParOf" srcId="{2629332F-1A59-433D-B337-222DF480C1AA}" destId="{EB90FB09-9217-488F-A836-15D99601F977}" srcOrd="0" destOrd="0" presId="urn:microsoft.com/office/officeart/2005/8/layout/cycle3"/>
    <dgm:cxn modelId="{CFD7A1EF-61FE-4FA7-BDA1-489705EAEA01}" type="presParOf" srcId="{2629332F-1A59-433D-B337-222DF480C1AA}" destId="{F6BF60C6-CEDD-4A58-81E7-2346F8E51D29}" srcOrd="1" destOrd="0" presId="urn:microsoft.com/office/officeart/2005/8/layout/cycle3"/>
    <dgm:cxn modelId="{C3F8E7C2-7DC6-4CC4-BAF2-9C28103DD560}" type="presParOf" srcId="{2629332F-1A59-433D-B337-222DF480C1AA}" destId="{0F325D22-66EB-4707-8FE9-76EC449AC8E5}" srcOrd="2" destOrd="0" presId="urn:microsoft.com/office/officeart/2005/8/layout/cycle3"/>
    <dgm:cxn modelId="{3B8C082C-0349-4D55-86CE-5E6CC3D852CA}" type="presParOf" srcId="{2629332F-1A59-433D-B337-222DF480C1AA}" destId="{164202E5-61F1-448C-AD4D-FBDCADD9E74D}" srcOrd="3" destOrd="0" presId="urn:microsoft.com/office/officeart/2005/8/layout/cycle3"/>
    <dgm:cxn modelId="{9D7F125B-A7E6-4ED2-9DA8-C6185AB5B8EC}" type="presParOf" srcId="{2629332F-1A59-433D-B337-222DF480C1AA}" destId="{800CF122-657F-43EE-BAF0-97F27D151DD6}" srcOrd="4" destOrd="0" presId="urn:microsoft.com/office/officeart/2005/8/layout/cycle3"/>
    <dgm:cxn modelId="{AB0517AD-583B-4F73-A5EB-B9EA40938575}" type="presParOf" srcId="{2629332F-1A59-433D-B337-222DF480C1AA}" destId="{8AFFB118-8DD5-4D34-8000-2AEEF27A0A41}" srcOrd="5" destOrd="0" presId="urn:microsoft.com/office/officeart/2005/8/layout/cycle3"/>
    <dgm:cxn modelId="{3D8A9DC2-5909-45A9-9217-BD338BAC9FA6}" type="presParOf" srcId="{2629332F-1A59-433D-B337-222DF480C1AA}" destId="{7B3266F3-084B-4323-8460-88F07B3D5093}" srcOrd="6" destOrd="0" presId="urn:microsoft.com/office/officeart/2005/8/layout/cycle3"/>
    <dgm:cxn modelId="{22957C6C-AB0C-4688-A702-01ECE5919E85}" type="presParOf" srcId="{2629332F-1A59-433D-B337-222DF480C1AA}" destId="{870F565D-344F-44DA-B2B3-6BF044B55FC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489CF-73FB-434C-9C4B-A4588044465A}">
      <dsp:nvSpPr>
        <dsp:cNvPr id="0" name=""/>
        <dsp:cNvSpPr/>
      </dsp:nvSpPr>
      <dsp:spPr>
        <a:xfrm>
          <a:off x="1160145" y="388836"/>
          <a:ext cx="2220415" cy="6938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Target Variable</a:t>
          </a:r>
          <a:endParaRPr lang="en-US" sz="1500" b="1" kern="1200" dirty="0"/>
        </a:p>
      </dsp:txBody>
      <dsp:txXfrm>
        <a:off x="1160145" y="388836"/>
        <a:ext cx="2220415" cy="693879"/>
      </dsp:txXfrm>
    </dsp:sp>
    <dsp:sp modelId="{36BDE825-00DE-4033-AB5A-AFDA87C7A487}">
      <dsp:nvSpPr>
        <dsp:cNvPr id="0" name=""/>
        <dsp:cNvSpPr/>
      </dsp:nvSpPr>
      <dsp:spPr>
        <a:xfrm>
          <a:off x="1067631" y="288599"/>
          <a:ext cx="485715" cy="728573"/>
        </a:xfrm>
        <a:prstGeom prst="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4A57-11B4-42EA-8D44-79663962415D}">
      <dsp:nvSpPr>
        <dsp:cNvPr id="0" name=""/>
        <dsp:cNvSpPr/>
      </dsp:nvSpPr>
      <dsp:spPr>
        <a:xfrm>
          <a:off x="1156060" y="1369114"/>
          <a:ext cx="2220415" cy="6938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Defining “Non Complainers</a:t>
          </a:r>
          <a:endParaRPr lang="en-US" sz="1500" b="1" kern="1200" dirty="0"/>
        </a:p>
      </dsp:txBody>
      <dsp:txXfrm>
        <a:off x="1156060" y="1369114"/>
        <a:ext cx="2220415" cy="693879"/>
      </dsp:txXfrm>
    </dsp:sp>
    <dsp:sp modelId="{CC949FA0-46AE-460D-8EFD-843E6FDD663D}">
      <dsp:nvSpPr>
        <dsp:cNvPr id="0" name=""/>
        <dsp:cNvSpPr/>
      </dsp:nvSpPr>
      <dsp:spPr>
        <a:xfrm>
          <a:off x="1063532" y="1308640"/>
          <a:ext cx="485715" cy="72857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C06C5-945C-46D0-A81D-CE8D58EEF400}">
      <dsp:nvSpPr>
        <dsp:cNvPr id="0" name=""/>
        <dsp:cNvSpPr/>
      </dsp:nvSpPr>
      <dsp:spPr>
        <a:xfrm>
          <a:off x="1169182" y="2363367"/>
          <a:ext cx="2220415" cy="6938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Time Period</a:t>
          </a:r>
          <a:endParaRPr lang="en-US" sz="1500" b="1" kern="1200" dirty="0"/>
        </a:p>
      </dsp:txBody>
      <dsp:txXfrm>
        <a:off x="1169182" y="2363367"/>
        <a:ext cx="2220415" cy="693879"/>
      </dsp:txXfrm>
    </dsp:sp>
    <dsp:sp modelId="{D30A0A15-A58C-4F4A-8EC9-B28B276C246E}">
      <dsp:nvSpPr>
        <dsp:cNvPr id="0" name=""/>
        <dsp:cNvSpPr/>
      </dsp:nvSpPr>
      <dsp:spPr>
        <a:xfrm>
          <a:off x="1076666" y="2263124"/>
          <a:ext cx="485715" cy="728573"/>
        </a:xfrm>
        <a:prstGeom prst="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8A2C5-F2AB-44E5-98FA-C22C5CC92396}">
      <dsp:nvSpPr>
        <dsp:cNvPr id="0" name=""/>
        <dsp:cNvSpPr/>
      </dsp:nvSpPr>
      <dsp:spPr>
        <a:xfrm>
          <a:off x="1182660" y="3330753"/>
          <a:ext cx="2220415" cy="6938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Analyzed Population</a:t>
          </a:r>
          <a:endParaRPr lang="en-US" sz="1500" b="1" kern="1200" dirty="0"/>
        </a:p>
      </dsp:txBody>
      <dsp:txXfrm>
        <a:off x="1182660" y="3330753"/>
        <a:ext cx="2220415" cy="693879"/>
      </dsp:txXfrm>
    </dsp:sp>
    <dsp:sp modelId="{14F7FE3A-3189-4E3A-8B1A-664D0CDCF489}">
      <dsp:nvSpPr>
        <dsp:cNvPr id="0" name=""/>
        <dsp:cNvSpPr/>
      </dsp:nvSpPr>
      <dsp:spPr>
        <a:xfrm>
          <a:off x="1090149" y="3230497"/>
          <a:ext cx="485715" cy="728573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DA9C5-1585-4F67-9212-AD467ED0152D}">
      <dsp:nvSpPr>
        <dsp:cNvPr id="0" name=""/>
        <dsp:cNvSpPr/>
      </dsp:nvSpPr>
      <dsp:spPr>
        <a:xfrm>
          <a:off x="1169293" y="4285350"/>
          <a:ext cx="2220415" cy="69387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Modeling Technique</a:t>
          </a:r>
          <a:endParaRPr lang="en-US" sz="1500" b="1" kern="1200" dirty="0"/>
        </a:p>
      </dsp:txBody>
      <dsp:txXfrm>
        <a:off x="1169293" y="4285350"/>
        <a:ext cx="2220415" cy="693879"/>
      </dsp:txXfrm>
    </dsp:sp>
    <dsp:sp modelId="{FFACBCE6-8DF9-42BB-BB7B-DDD51C2042A7}">
      <dsp:nvSpPr>
        <dsp:cNvPr id="0" name=""/>
        <dsp:cNvSpPr/>
      </dsp:nvSpPr>
      <dsp:spPr>
        <a:xfrm>
          <a:off x="1076782" y="4185127"/>
          <a:ext cx="485715" cy="728573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CA66F-3393-49E9-A5D8-7A11020B2DAF}">
      <dsp:nvSpPr>
        <dsp:cNvPr id="0" name=""/>
        <dsp:cNvSpPr/>
      </dsp:nvSpPr>
      <dsp:spPr>
        <a:xfrm>
          <a:off x="1185628" y="5268710"/>
          <a:ext cx="2203118" cy="6906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88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Implementation Window</a:t>
          </a:r>
          <a:endParaRPr lang="en-US" sz="1500" b="1" kern="1200" dirty="0"/>
        </a:p>
      </dsp:txBody>
      <dsp:txXfrm>
        <a:off x="1185628" y="5268710"/>
        <a:ext cx="2203118" cy="690611"/>
      </dsp:txXfrm>
    </dsp:sp>
    <dsp:sp modelId="{9C88559F-9D58-4F99-BCCE-3D1067DE195E}">
      <dsp:nvSpPr>
        <dsp:cNvPr id="0" name=""/>
        <dsp:cNvSpPr/>
      </dsp:nvSpPr>
      <dsp:spPr>
        <a:xfrm>
          <a:off x="1086341" y="5171370"/>
          <a:ext cx="481932" cy="845043"/>
        </a:xfrm>
        <a:prstGeom prst="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0C96-FFA6-45F8-96D2-6C5C28363196}">
      <dsp:nvSpPr>
        <dsp:cNvPr id="0" name=""/>
        <dsp:cNvSpPr/>
      </dsp:nvSpPr>
      <dsp:spPr>
        <a:xfrm>
          <a:off x="267354" y="406958"/>
          <a:ext cx="5340815" cy="8457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Complainers =1 (Event); Non-complainers = 0 (Non-Event)</a:t>
          </a:r>
          <a:endParaRPr lang="en-US" sz="1600" kern="1200" dirty="0"/>
        </a:p>
      </dsp:txBody>
      <dsp:txXfrm>
        <a:off x="308640" y="448244"/>
        <a:ext cx="5258243" cy="763177"/>
      </dsp:txXfrm>
    </dsp:sp>
    <dsp:sp modelId="{1EC99F27-40BE-44D2-B050-FCEBD6B7AE4C}">
      <dsp:nvSpPr>
        <dsp:cNvPr id="0" name=""/>
        <dsp:cNvSpPr/>
      </dsp:nvSpPr>
      <dsp:spPr>
        <a:xfrm>
          <a:off x="265362" y="1392744"/>
          <a:ext cx="5345815" cy="8450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Customers who have made a complaint within the performance window time period</a:t>
          </a:r>
          <a:endParaRPr lang="en-US" sz="1600" kern="1200" dirty="0"/>
        </a:p>
      </dsp:txBody>
      <dsp:txXfrm>
        <a:off x="306615" y="1433997"/>
        <a:ext cx="5263309" cy="762561"/>
      </dsp:txXfrm>
    </dsp:sp>
    <dsp:sp modelId="{C66662DF-0653-48D2-86A9-9E4B0A71CB1D}">
      <dsp:nvSpPr>
        <dsp:cNvPr id="0" name=""/>
        <dsp:cNvSpPr/>
      </dsp:nvSpPr>
      <dsp:spPr>
        <a:xfrm>
          <a:off x="275574" y="2401773"/>
          <a:ext cx="5322681" cy="8176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Observation Window – Nov’15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Performance Window – Nov’15 – Apr’16</a:t>
          </a:r>
          <a:endParaRPr lang="en-US" sz="1600" kern="1200" dirty="0"/>
        </a:p>
      </dsp:txBody>
      <dsp:txXfrm>
        <a:off x="315489" y="2441688"/>
        <a:ext cx="5242851" cy="737835"/>
      </dsp:txXfrm>
    </dsp:sp>
    <dsp:sp modelId="{A1DC23E9-B2AE-4F9B-B248-B795672303EE}">
      <dsp:nvSpPr>
        <dsp:cNvPr id="0" name=""/>
        <dsp:cNvSpPr/>
      </dsp:nvSpPr>
      <dsp:spPr>
        <a:xfrm>
          <a:off x="262269" y="4330767"/>
          <a:ext cx="5322681" cy="8534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Logistic Regression; Random Forest - Bagging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Chi-square automatic interaction detector – CHAID</a:t>
          </a:r>
        </a:p>
      </dsp:txBody>
      <dsp:txXfrm>
        <a:off x="303933" y="4372431"/>
        <a:ext cx="5239353" cy="770159"/>
      </dsp:txXfrm>
    </dsp:sp>
    <dsp:sp modelId="{07B4CADA-AE22-49EA-A9F0-D023F4A3E287}">
      <dsp:nvSpPr>
        <dsp:cNvPr id="0" name=""/>
        <dsp:cNvSpPr/>
      </dsp:nvSpPr>
      <dsp:spPr>
        <a:xfrm>
          <a:off x="270871" y="5327090"/>
          <a:ext cx="5340561" cy="835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implementation window will be on data for a month loan analysis after Nov’15</a:t>
          </a:r>
          <a:endParaRPr lang="en-US" sz="1600" kern="1200" dirty="0"/>
        </a:p>
      </dsp:txBody>
      <dsp:txXfrm>
        <a:off x="311641" y="5367860"/>
        <a:ext cx="5259021" cy="753635"/>
      </dsp:txXfrm>
    </dsp:sp>
    <dsp:sp modelId="{AC965288-A42A-4D8C-838F-D1FAB85B84F2}">
      <dsp:nvSpPr>
        <dsp:cNvPr id="0" name=""/>
        <dsp:cNvSpPr/>
      </dsp:nvSpPr>
      <dsp:spPr>
        <a:xfrm>
          <a:off x="275913" y="3367966"/>
          <a:ext cx="5295903" cy="8176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Number of Customers – 156571; Complainers – 6400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Non-Complainers - 150171</a:t>
          </a:r>
          <a:endParaRPr lang="en-US" sz="1600" kern="1200" dirty="0"/>
        </a:p>
      </dsp:txBody>
      <dsp:txXfrm>
        <a:off x="315828" y="3407881"/>
        <a:ext cx="5216073" cy="73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60C6-CEDD-4A58-81E7-2346F8E51D29}">
      <dsp:nvSpPr>
        <dsp:cNvPr id="0" name=""/>
        <dsp:cNvSpPr/>
      </dsp:nvSpPr>
      <dsp:spPr>
        <a:xfrm>
          <a:off x="2362087" y="80132"/>
          <a:ext cx="5645407" cy="5645407"/>
        </a:xfrm>
        <a:prstGeom prst="circularArrow">
          <a:avLst>
            <a:gd name="adj1" fmla="val 5544"/>
            <a:gd name="adj2" fmla="val 330680"/>
            <a:gd name="adj3" fmla="val 14544092"/>
            <a:gd name="adj4" fmla="val 1693405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0FB09-9217-488F-A836-15D99601F977}">
      <dsp:nvSpPr>
        <dsp:cNvPr id="0" name=""/>
        <dsp:cNvSpPr/>
      </dsp:nvSpPr>
      <dsp:spPr>
        <a:xfrm>
          <a:off x="4323684" y="31074"/>
          <a:ext cx="1722213" cy="1041562"/>
        </a:xfrm>
        <a:prstGeom prst="roundRect">
          <a:avLst/>
        </a:prstGeom>
        <a:solidFill>
          <a:schemeClr val="bg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Data Treatment</a:t>
          </a:r>
          <a:endParaRPr lang="en-US" sz="1700" b="1" kern="1200" dirty="0"/>
        </a:p>
      </dsp:txBody>
      <dsp:txXfrm>
        <a:off x="4374529" y="81919"/>
        <a:ext cx="1620523" cy="939872"/>
      </dsp:txXfrm>
    </dsp:sp>
    <dsp:sp modelId="{0F325D22-66EB-4707-8FE9-76EC449AC8E5}">
      <dsp:nvSpPr>
        <dsp:cNvPr id="0" name=""/>
        <dsp:cNvSpPr/>
      </dsp:nvSpPr>
      <dsp:spPr>
        <a:xfrm>
          <a:off x="6511457" y="1199407"/>
          <a:ext cx="1768179" cy="1025866"/>
        </a:xfrm>
        <a:prstGeom prst="roundRect">
          <a:avLst/>
        </a:prstGeom>
        <a:solidFill>
          <a:srgbClr val="0066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Variable Creation</a:t>
          </a:r>
          <a:endParaRPr lang="en-US" sz="1700" b="1" kern="1200" dirty="0"/>
        </a:p>
      </dsp:txBody>
      <dsp:txXfrm>
        <a:off x="6561536" y="1249486"/>
        <a:ext cx="1668021" cy="925708"/>
      </dsp:txXfrm>
    </dsp:sp>
    <dsp:sp modelId="{164202E5-61F1-448C-AD4D-FBDCADD9E74D}">
      <dsp:nvSpPr>
        <dsp:cNvPr id="0" name=""/>
        <dsp:cNvSpPr/>
      </dsp:nvSpPr>
      <dsp:spPr>
        <a:xfrm>
          <a:off x="6520199" y="2822057"/>
          <a:ext cx="1731984" cy="1007392"/>
        </a:xfrm>
        <a:prstGeom prst="roundRect">
          <a:avLst/>
        </a:prstGeom>
        <a:solidFill>
          <a:srgbClr val="FF66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Variable Reduction</a:t>
          </a:r>
          <a:endParaRPr lang="en-US" sz="1700" b="1" kern="1200" dirty="0"/>
        </a:p>
      </dsp:txBody>
      <dsp:txXfrm>
        <a:off x="6569376" y="2871234"/>
        <a:ext cx="1633630" cy="909038"/>
      </dsp:txXfrm>
    </dsp:sp>
    <dsp:sp modelId="{800CF122-657F-43EE-BAF0-97F27D151DD6}">
      <dsp:nvSpPr>
        <dsp:cNvPr id="0" name=""/>
        <dsp:cNvSpPr/>
      </dsp:nvSpPr>
      <dsp:spPr>
        <a:xfrm>
          <a:off x="5997713" y="4376227"/>
          <a:ext cx="1806525" cy="997533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Model</a:t>
          </a:r>
          <a:r>
            <a:rPr lang="en-US" sz="1700" b="1" kern="1200" dirty="0" smtClean="0"/>
            <a:t> </a:t>
          </a:r>
          <a:r>
            <a:rPr lang="en-US" sz="1700" b="1" kern="1200" dirty="0" smtClean="0">
              <a:solidFill>
                <a:schemeClr val="tx1"/>
              </a:solidFill>
            </a:rPr>
            <a:t>Building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6046409" y="4424923"/>
        <a:ext cx="1709133" cy="900141"/>
      </dsp:txXfrm>
    </dsp:sp>
    <dsp:sp modelId="{8AFFB118-8DD5-4D34-8000-2AEEF27A0A41}">
      <dsp:nvSpPr>
        <dsp:cNvPr id="0" name=""/>
        <dsp:cNvSpPr/>
      </dsp:nvSpPr>
      <dsp:spPr>
        <a:xfrm>
          <a:off x="2963722" y="4435819"/>
          <a:ext cx="1792721" cy="938543"/>
        </a:xfrm>
        <a:prstGeom prst="round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 Validation</a:t>
          </a:r>
          <a:endParaRPr lang="en-US" sz="1600" b="1" kern="1200" dirty="0"/>
        </a:p>
      </dsp:txBody>
      <dsp:txXfrm>
        <a:off x="3009538" y="4481635"/>
        <a:ext cx="1701089" cy="846911"/>
      </dsp:txXfrm>
    </dsp:sp>
    <dsp:sp modelId="{7B3266F3-084B-4323-8460-88F07B3D5093}">
      <dsp:nvSpPr>
        <dsp:cNvPr id="0" name=""/>
        <dsp:cNvSpPr/>
      </dsp:nvSpPr>
      <dsp:spPr>
        <a:xfrm>
          <a:off x="1996050" y="2798317"/>
          <a:ext cx="1792721" cy="1043830"/>
        </a:xfrm>
        <a:prstGeom prst="roundRect">
          <a:avLst/>
        </a:prstGeom>
        <a:solidFill>
          <a:srgbClr val="33CC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Driver Profiling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047006" y="2849273"/>
        <a:ext cx="1690809" cy="941918"/>
      </dsp:txXfrm>
    </dsp:sp>
    <dsp:sp modelId="{870F565D-344F-44DA-B2B3-6BF044B55FC2}">
      <dsp:nvSpPr>
        <dsp:cNvPr id="0" name=""/>
        <dsp:cNvSpPr/>
      </dsp:nvSpPr>
      <dsp:spPr>
        <a:xfrm>
          <a:off x="2026954" y="1160266"/>
          <a:ext cx="1761169" cy="1028914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 Implementation</a:t>
          </a:r>
          <a:endParaRPr lang="en-US" sz="1600" b="1" kern="1200" dirty="0"/>
        </a:p>
      </dsp:txBody>
      <dsp:txXfrm>
        <a:off x="2077181" y="1210493"/>
        <a:ext cx="1660715" cy="92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0.20296</cdr:x>
      <cdr:y>0.07055</cdr:y>
    </cdr:from>
    <cdr:to>
      <cdr:x>0.62832</cdr:x>
      <cdr:y>0.17493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927953" y="208030"/>
          <a:ext cx="194471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smtClean="0"/>
            <a:t>Validation </a:t>
          </a:r>
          <a:r>
            <a:rPr lang="en-US" sz="1400" b="1" dirty="0" smtClean="0"/>
            <a:t>Sample</a:t>
          </a:r>
          <a:endParaRPr lang="en-US" sz="14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46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94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0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7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8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5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8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Predictive Model approach to reduce customer complains for escrow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33147" cy="1577235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Pranov</a:t>
            </a:r>
            <a:r>
              <a:rPr lang="en-US" b="1" dirty="0" smtClean="0"/>
              <a:t> Mishra</a:t>
            </a:r>
          </a:p>
          <a:p>
            <a:r>
              <a:rPr lang="en-US" b="1" dirty="0" smtClean="0"/>
              <a:t>Aniket </a:t>
            </a:r>
            <a:r>
              <a:rPr lang="en-US" b="1" dirty="0" err="1" smtClean="0"/>
              <a:t>Chhabra</a:t>
            </a:r>
            <a:endParaRPr lang="en-US" b="1" dirty="0" smtClean="0"/>
          </a:p>
          <a:p>
            <a:r>
              <a:rPr lang="en-US" b="1" dirty="0" err="1" smtClean="0"/>
              <a:t>Vivek</a:t>
            </a:r>
            <a:r>
              <a:rPr lang="en-US" b="1" dirty="0" smtClean="0"/>
              <a:t> </a:t>
            </a:r>
            <a:r>
              <a:rPr lang="en-US" b="1" dirty="0" err="1" smtClean="0"/>
              <a:t>Chandel</a:t>
            </a:r>
            <a:endParaRPr lang="en-US" b="1" dirty="0" smtClean="0"/>
          </a:p>
          <a:p>
            <a:r>
              <a:rPr lang="en-US" b="1" dirty="0" err="1" smtClean="0"/>
              <a:t>Madhu</a:t>
            </a:r>
            <a:r>
              <a:rPr lang="en-US" b="1" dirty="0" smtClean="0"/>
              <a:t> </a:t>
            </a:r>
            <a:r>
              <a:rPr lang="en-US" b="1" dirty="0" err="1" smtClean="0"/>
              <a:t>Gollpudi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389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1" y="39756"/>
            <a:ext cx="9200763" cy="6310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Overview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421941"/>
              </p:ext>
            </p:extLst>
          </p:nvPr>
        </p:nvGraphicFramePr>
        <p:xfrm>
          <a:off x="2477172" y="526292"/>
          <a:ext cx="4306261" cy="65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0890511"/>
              </p:ext>
            </p:extLst>
          </p:nvPr>
        </p:nvGraphicFramePr>
        <p:xfrm>
          <a:off x="5772098" y="397565"/>
          <a:ext cx="8473988" cy="674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9965" y="832966"/>
            <a:ext cx="2955233" cy="5755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Escrow analysis 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/>
              <a:t>To build a predictive model to find key drivers/factors for customer complaints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02364" y="1009746"/>
            <a:ext cx="2650434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2364" y="3710677"/>
            <a:ext cx="2650434" cy="530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252"/>
            <a:ext cx="9276523" cy="689112"/>
          </a:xfrm>
        </p:spPr>
        <p:txBody>
          <a:bodyPr/>
          <a:lstStyle/>
          <a:p>
            <a:r>
              <a:rPr lang="en-US" b="1" dirty="0" smtClean="0"/>
              <a:t>Modeling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961490"/>
              </p:ext>
            </p:extLst>
          </p:nvPr>
        </p:nvGraphicFramePr>
        <p:xfrm>
          <a:off x="359811" y="1175624"/>
          <a:ext cx="9976885" cy="547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419062" y="675860"/>
            <a:ext cx="5473147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Analytical </a:t>
            </a:r>
            <a:r>
              <a:rPr lang="en-US" b="1" dirty="0">
                <a:solidFill>
                  <a:schemeClr val="bg1"/>
                </a:solidFill>
              </a:rPr>
              <a:t>framework used to prepare the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9610" y="1202129"/>
            <a:ext cx="310432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Missing value treatment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Outlier treatment – WOE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Removing inconsistencies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691770" y="2327315"/>
            <a:ext cx="259908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Variable creation through aggregation, combination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Weight of Evidence (WOE) through classing exercise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Dummy variable creation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691770" y="4035548"/>
            <a:ext cx="21485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Variable reduction through Information value criteria using WOE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7822" y="5577572"/>
            <a:ext cx="240692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Logistic Model built to predict the likelihood of customer complaint in next 6 months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458" y="5602483"/>
            <a:ext cx="259908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Model validation done on dividing the data in training and testing datasets (70:30)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286" y="4035548"/>
            <a:ext cx="207396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Performed variable profiling to understand </a:t>
            </a:r>
            <a:r>
              <a:rPr lang="en-US" sz="1400" dirty="0" err="1" smtClean="0"/>
              <a:t>Decile</a:t>
            </a:r>
            <a:r>
              <a:rPr lang="en-US" sz="1400" dirty="0" smtClean="0"/>
              <a:t> – Deviation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269" y="2219592"/>
            <a:ext cx="220648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Model implementation window will be on data for a month loan analysis after Nov’15</a:t>
            </a:r>
          </a:p>
        </p:txBody>
      </p:sp>
    </p:spTree>
    <p:extLst>
      <p:ext uri="{BB962C8B-B14F-4D97-AF65-F5344CB8AC3E}">
        <p14:creationId xmlns:p14="http://schemas.microsoft.com/office/powerpoint/2010/main" val="28105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6504"/>
            <a:ext cx="9276523" cy="5698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Building Steps and Output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12" y="1033668"/>
            <a:ext cx="288897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Amount Shortage in an Account – Shortage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Time period of amount shortage – Shortage spread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Amount surplus in an account - Surplus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Amount reversal on an account – Reversal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Amount waiver on an account – Waiver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EDRV1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FEAO1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FEPA1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Initials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stage variables 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60" y="543338"/>
            <a:ext cx="2875722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Variable Explored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8299" y="1033668"/>
            <a:ext cx="288897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3.75% “Event Rate” – 70:30 split for model validation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Performed missing value treatment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Created 7-8 variables based on bi-</a:t>
            </a:r>
            <a:r>
              <a:rPr lang="en-US" sz="1400" dirty="0" err="1" smtClean="0"/>
              <a:t>variate</a:t>
            </a:r>
            <a:r>
              <a:rPr lang="en-US" sz="1400" dirty="0" smtClean="0"/>
              <a:t> plots, weight f evidence and fine/coarse classing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Variable reduction using information value approach by removing variable who had lower explanatory power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Built logistic regression model to identify customers who are likely to register a complaint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75047" y="543338"/>
            <a:ext cx="2875722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061252" y="2478157"/>
            <a:ext cx="1013795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69430" y="2067340"/>
            <a:ext cx="2875722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Equation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203099" y="2557670"/>
            <a:ext cx="808384" cy="1060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0818" y="4423916"/>
            <a:ext cx="11555894" cy="2166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0331" y="5640803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Shortage_ind_cc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51383" y="5640801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Surplus_ind_cc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405813" y="5640801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Reversed_cc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866865" y="5640801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Waiver1_cc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314665" y="5640801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EDRV1_cc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775717" y="5640801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FEAO1_cc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9206955" y="5640800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FEPA1_cc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0624933" y="5640800"/>
            <a:ext cx="1232452" cy="83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Initials1_cc</a:t>
            </a:r>
          </a:p>
          <a:p>
            <a:pPr algn="ctr"/>
            <a:r>
              <a:rPr lang="en-US" sz="1300" b="1" dirty="0" smtClean="0"/>
              <a:t>+ (Positive)</a:t>
            </a:r>
            <a:endParaRPr lang="en-US" sz="1300" b="1" dirty="0"/>
          </a:p>
        </p:txBody>
      </p:sp>
      <p:sp>
        <p:nvSpPr>
          <p:cNvPr id="22" name="Plus 21"/>
          <p:cNvSpPr/>
          <p:nvPr/>
        </p:nvSpPr>
        <p:spPr>
          <a:xfrm>
            <a:off x="1789044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3213653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684653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6149016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7600125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9064498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10462603" y="6020798"/>
            <a:ext cx="122583" cy="1679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56998" y="4561904"/>
            <a:ext cx="4499109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Complaint Received (Y=1, N=0)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Flowchart: Extract 29"/>
          <p:cNvSpPr/>
          <p:nvPr/>
        </p:nvSpPr>
        <p:spPr>
          <a:xfrm>
            <a:off x="5128591" y="5088835"/>
            <a:ext cx="2160105" cy="41081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6504"/>
            <a:ext cx="10770552" cy="5698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Model Validation – Lift Chart and Model critical findings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249822"/>
              </p:ext>
            </p:extLst>
          </p:nvPr>
        </p:nvGraphicFramePr>
        <p:xfrm>
          <a:off x="118592" y="3491717"/>
          <a:ext cx="4702935" cy="2921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2" y="633491"/>
            <a:ext cx="10481813" cy="2521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0191" y="3735808"/>
            <a:ext cx="288897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42% accuracy with 66% of concordance, same with validation data set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All Variables are significant at 95-99% level and also directionally significant with bi-</a:t>
            </a:r>
            <a:r>
              <a:rPr lang="en-US" sz="1400" dirty="0" err="1"/>
              <a:t>variate</a:t>
            </a:r>
            <a:r>
              <a:rPr lang="en-US" sz="1400" dirty="0"/>
              <a:t>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Successful in-sample validation and out of time validation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Rank ordering holds true across samples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26939" y="3245478"/>
            <a:ext cx="2875722" cy="410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Findings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158" y="3656295"/>
            <a:ext cx="1944710" cy="31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Development Sample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31706" y="5254940"/>
            <a:ext cx="286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Random chance to complaint – 3.58%</a:t>
            </a:r>
          </a:p>
          <a:p>
            <a:r>
              <a:rPr lang="en-US" sz="1200" b="1" dirty="0" smtClean="0"/>
              <a:t>Target top 30% - 7.52%</a:t>
            </a:r>
            <a:endParaRPr lang="en-US" sz="120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636144"/>
              </p:ext>
            </p:extLst>
          </p:nvPr>
        </p:nvGraphicFramePr>
        <p:xfrm>
          <a:off x="4654939" y="3450886"/>
          <a:ext cx="4572000" cy="2948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11408" y="5254939"/>
            <a:ext cx="286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Random chance to complaint – 3.61%</a:t>
            </a:r>
          </a:p>
          <a:p>
            <a:r>
              <a:rPr lang="en-US" sz="1200" b="1" dirty="0" smtClean="0"/>
              <a:t>Target top 30% - 7.53%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69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483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 Predictive Model approach to reduce customer complains for escrow analysis</vt:lpstr>
      <vt:lpstr>Model Overview</vt:lpstr>
      <vt:lpstr>Modeling Framework</vt:lpstr>
      <vt:lpstr>Model Building Steps and Output </vt:lpstr>
      <vt:lpstr>Model Validation – Lift Chart and Model critical findings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Logistic Model Approach to reduce customer complains for escrow analysis</dc:title>
  <dc:creator>Aniket</dc:creator>
  <cp:lastModifiedBy>Aniket</cp:lastModifiedBy>
  <cp:revision>62</cp:revision>
  <dcterms:created xsi:type="dcterms:W3CDTF">2016-08-20T04:18:28Z</dcterms:created>
  <dcterms:modified xsi:type="dcterms:W3CDTF">2016-08-20T09:36:47Z</dcterms:modified>
</cp:coreProperties>
</file>