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notesSlides/notesSlide7.xml" ContentType="application/vnd.openxmlformats-officedocument.presentationml.notesSlide+xml"/>
  <Override PartName="/ppt/ink/ink2.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4" r:id="rId2"/>
    <p:sldMasterId id="2147483656" r:id="rId3"/>
  </p:sldMasterIdLst>
  <p:notesMasterIdLst>
    <p:notesMasterId r:id="rId2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4" r:id="rId21"/>
    <p:sldId id="273"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Candara" panose="020E0502030303020204" pitchFamily="34" charset="0"/>
      <p:regular r:id="rId28"/>
      <p:bold r:id="rId29"/>
      <p:italic r:id="rId30"/>
      <p:boldItalic r:id="rId31"/>
    </p:embeddedFont>
    <p:embeddedFont>
      <p:font typeface="Corbel" panose="020B0503020204020204" pitchFamily="34" charset="0"/>
      <p:regular r:id="rId32"/>
      <p:bold r:id="rId33"/>
      <p:italic r:id="rId34"/>
      <p:boldItalic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gFDMHvssiq98vhj47WpJhq34K0x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3FD9FD-BA0E-4F81-A979-E33F47505B52}" v="1" dt="2021-12-04T12:35:07.5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3.fntdata"/><Relationship Id="rId39" Type="http://schemas.openxmlformats.org/officeDocument/2006/relationships/font" Target="fonts/font16.fntdata"/><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font" Target="fonts/font11.fntdata"/><Relationship Id="rId42"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6.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customschemas.google.com/relationships/presentationmetadata" Target="metadata"/><Relationship Id="rId45"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8.fntdata"/><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ket Chhabra" userId="598e0514-bef3-4e71-b6aa-f2edd6441cff" providerId="ADAL" clId="{C23FD9FD-BA0E-4F81-A979-E33F47505B52}"/>
    <pc:docChg chg="modSld">
      <pc:chgData name="Aniket Chhabra" userId="598e0514-bef3-4e71-b6aa-f2edd6441cff" providerId="ADAL" clId="{C23FD9FD-BA0E-4F81-A979-E33F47505B52}" dt="2021-12-04T12:35:07.580" v="0"/>
      <pc:docMkLst>
        <pc:docMk/>
      </pc:docMkLst>
      <pc:sldChg chg="addSp">
        <pc:chgData name="Aniket Chhabra" userId="598e0514-bef3-4e71-b6aa-f2edd6441cff" providerId="ADAL" clId="{C23FD9FD-BA0E-4F81-A979-E33F47505B52}" dt="2021-12-04T12:35:07.580" v="0"/>
        <pc:sldMkLst>
          <pc:docMk/>
          <pc:sldMk cId="0" sldId="261"/>
        </pc:sldMkLst>
        <pc:inkChg chg="add">
          <ac:chgData name="Aniket Chhabra" userId="598e0514-bef3-4e71-b6aa-f2edd6441cff" providerId="ADAL" clId="{C23FD9FD-BA0E-4F81-A979-E33F47505B52}" dt="2021-12-04T12:35:07.580" v="0"/>
          <ac:inkMkLst>
            <pc:docMk/>
            <pc:sldMk cId="0" sldId="261"/>
            <ac:inkMk id="2" creationId="{3DAAB890-8AFB-4435-B866-D3BA7945D2B1}"/>
          </ac:inkMkLst>
        </pc:inkChg>
      </pc:sldChg>
      <pc:sldChg chg="addSp">
        <pc:chgData name="Aniket Chhabra" userId="598e0514-bef3-4e71-b6aa-f2edd6441cff" providerId="ADAL" clId="{C23FD9FD-BA0E-4F81-A979-E33F47505B52}" dt="2021-12-04T12:35:07.580" v="0"/>
        <pc:sldMkLst>
          <pc:docMk/>
          <pc:sldMk cId="0" sldId="262"/>
        </pc:sldMkLst>
        <pc:inkChg chg="add">
          <ac:chgData name="Aniket Chhabra" userId="598e0514-bef3-4e71-b6aa-f2edd6441cff" providerId="ADAL" clId="{C23FD9FD-BA0E-4F81-A979-E33F47505B52}" dt="2021-12-04T12:35:07.580" v="0"/>
          <ac:inkMkLst>
            <pc:docMk/>
            <pc:sldMk cId="0" sldId="262"/>
            <ac:inkMk id="2" creationId="{CCF84FEC-4E8C-4C33-B198-E6F01955E994}"/>
          </ac:inkMkLst>
        </pc:inkChg>
      </pc:sld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2-04T12:07:33.648"/>
    </inkml:context>
    <inkml:brush xml:id="br0">
      <inkml:brushProperty name="width" value="0.05292" units="cm"/>
      <inkml:brushProperty name="height" value="0.05292" units="cm"/>
      <inkml:brushProperty name="color" value="#FF0000"/>
    </inkml:brush>
  </inkml:definitions>
  <inkml:trace contextRef="#ctx0" brushRef="#br0">11203 3901 429 0,'-3'-5'507'0,"0"1"-122"15,3 4-99-15,-4-4-62 0,4 4-17 0,0 0 1 0,0 0-27 16,0 9 39-16,0 0-18 0,0 4 6 0,0 2 5 16,0 6-20-16,0 5 9 0,0 1-18 0,0 1 11 15,0 1-1-15,-1 4-7 0,1-4-18 16,-2 6-23-16,-2-3-12 0,3-5-15 0,-2 0 18 0,-1 0-49 15,-1-2 12-15,1-2-43 0,0 0 21 16,-2-3-16-16,2-1-5 0,0-4-16 0,-2 1-1 0,3-4-1 16,-1-1-4-16,1-1 2 0,-1-2 1 0,1-3-12 15,3-5 1-15,-5 5-7 0,5-5-44 0,-6-5-6 16,5-3-48-16,-1-3-1 0,-1-5-50 0,3-5-17 16,3-6 13-16,0-8-21 0,1-3 34 0,5-7 12 15,1-3 2-15,1 4 21 0,0 0 9 0,3 1 4 16,0 4 17-16,-1 7 0 0,0 2 13 0,1 3-1 15,-2 2 12-15,1 6-13 0,-2 3 20 0,-1 5-6 16,0 0 10-16,1 5-8 0,-1 2 40 0,-1 4 23 16,-1 2 36-16,3 3 12 0,1 4 22 0,-1 2 9 15,0 5 4-15,2 3 1 0,-2 4-14 0,2 4-2 16,-2 0-16-16,-1 0-8 0,0 2 11 0,-2 0 14 0,-1-1-50 16,0 2 16-16,-1-6-32 0,-2 1 21 15,0 1-37-15,1-3 25 0,-1-1-31 0,-3-1 25 16,2-2-35-16,-3-1-2 0,3-3-64 0,-3-1-33 0,0-1-55 15,0-1-43-15,0-2-45 0,-2-1-44 0,1-1-70 16,1-3-165-16,0-5-706 0,-7 4-829 0</inkml:trace>
  <inkml:trace contextRef="#ctx0" brushRef="#br0" timeOffset="205.99">11256 4236 561 0,'-11'1'542'0,"11"-1"-121"15,0 0-32-15,0 0-37 0,0 0-33 0,0 0-51 16,7-3 1-16,3 3-66 0,1-1 22 0,3 0-30 16,3 1-17-16,-1 0-35 0,2-1-11 0,2 1-23 15,1 0-22-15,0 0-40 0,-1 0 9 0,0 0-27 16,-2 1 6-16,-3-1-22 0,1 0-38 0,-1 1-89 16,-5 0-77-16,0-1-69 0,1 0-44 0,-11 0-87 0,10 3-181 15,-10-3-284-15,0 0-403 0</inkml:trace>
  <inkml:trace contextRef="#ctx0" brushRef="#br0" timeOffset="4430.54">11276 5410 234 0,'0'5'379'0,"-1"1"-79"0,-1 3 19 16,1 4-73-16,0 2 0 0,-1 1-17 15,2 3-1-15,0 3-8 0,0 0-13 0,0 4-37 0,-1 0 25 16,-1-1-24-16,2 2-19 0,0 0-19 15,-1 0-15-15,-2-1 8 0,3-1-15 0,-3-2-22 0,2-2-8 16,-2-1 6-16,2-2-1 0,-1-1 12 0,-2-1-20 16,3-2-14-16,-1-2-8 0,-1 0-12 0,2-2 21 15,0-3 29-15,-2 0-12 0,1-2-13 0,-2-1-12 16,4-4-9-16,-6 3-13 0,6-3-3 0,-5-5-10 16,1-1-2-16,-1-1 1 0,3-2-13 0,-3-6 5 15,3 1-10-15,-1-5 5 0,0-2-9 0,0 0 5 16,3-4-10-16,-1-1 10 0,1 2-19 0,1-3 7 15,-1 3 0-15,4-2-2 0,2 1-1 0,-2 1 0 16,3 2 2-16,0 0-5 0,2 3 2 0,-1-1 3 16,2 3-1-16,1 1-1 0,-1 2 3 0,0 4-2 15,0-1-4-15,0 4 9 0,0 1 0 0,-1 0-1 16,1 4 1-16,0 0 0 0,-10 2 2 0,17 0-13 16,-10 3 15-16,0 2 3 0,0 0-1 0,-4 1-2 0,1 3 2 15,-1 0 2-15,-3 1 0 0,0 1 1 16,0 0 0-16,-1 1 1 0,-2 0-4 0,0 0 7 15,0 0-11-15,0 1 7 0,-1 0 1 0,3 0-3 0,-2-1 2 16,2-1-3-16,-1-1 2 0,2-1-5 0,3 3 7 16,1-3-1-16,0 2 2 0,5 1-3 0,-1 1 4 15,4 0-6-15,0 1-1 0,2 1 0 0,-1-1 3 16,1 2-4-16,-3-1 2 0,1-1-3 0,-4-1 3 16,2 1 1-16,-3-1-1 0,-3 0 11 0,0 0 18 15,-4-3 56-15,-1 1-8 0,-3-1 16 0,-2 2 10 16,-2-2 23-16,-5-1-44 0,2 1 57 0,-5-2-18 15,1-1-2-15,-2 0-46 0,-3-2 7 0,2-1-31 16,-2-1 6-16,2 1-30 0,-2-2 16 0,0-1-25 16,2-1 16-16,3 1-30 0,-1-1-26 0,-1-1-69 15,3 1-23-15,1-1-72 0,1 0-36 0,2-1-64 16,1 0-75-16,1 0-81 0,2 0-123 0,2-2-71 16,1 2-409-16,2-3-665 0</inkml:trace>
  <inkml:trace contextRef="#ctx0" brushRef="#br0" timeOffset="5189.39">10913 5132 361 0,'-9'-4'391'0,"1"2"-66"15,1-1-29-15,1 1-23 0,6 2-29 0,-11-5-54 0,11 5 23 16,-10-3-68-16,10 3 1 0,-7-3-29 0,7 3-45 15,0 0-22-15,1-3 23 0,-1 3-3 0,10-5-11 16,0 3-4-16,3 0-2 0,2 0 10 0,5 1-19 16,8-2 11-16,0 2 13 0,10-1-6 0,3 0-9 15,4 1 8-15,2-1-4 0,12 0 4 0,4 1 16 16,6-1-8-16,3 1-1 0,7-1-8 0,4 1 12 16,17-1-3-16,3 1-15 0,4-1 1 0,4 0-9 15,1 2-8-15,2-3-5 0,1 2-16 0,6-1 10 16,2 0-6-16,2-1-4 0,1 0-5 0,3 0 1 15,5 0-3-15,1-1 1 0,3 1 4 0,3-1 3 0,3 0-6 16,2 1 2-16,4 0-2 0,0 0 0 16,4-1 0-16,2 1 2 0,-1 2 1 0,0-1-4 15,3-1-3-15,0 3-2 0,-1-2 0 0,0 2-6 0,0 0 7 16,0-2-7-16,-2 1 5 0,-2 1 2 16,2 0-3-16,0 0-1 0,-3-2 0 0,-2 2 5 15,-1-1-8-15,-3 1 5 0,-1 0-2 0,-4 0-1 0,-3 1 5 16,-4-1-2-16,0 2 7 0,-6-2-6 0,-4 0 3 15,-6 0 3-15,-5 0-1 0,-2 0-3 16,-8 0 1-16,-17 0 0 0,-4-2-2 0,-3 1 5 16,-5 0-1-16,-3-1-2 0,-8 0-4 0,-2 1 5 0,-13-3-4 15,-5 3 2-15,-5-1-2 0,-4-1-23 0,-6 0-35 16,-7 2-58-16,-2-2-87 0,-7 2-69 0,-5-2-81 16,-7 3-63-16,3-4-190 0,-10 1-278 0,-7 0-434 15</inkml:trace>
  <inkml:trace contextRef="#ctx0" brushRef="#br0" timeOffset="6144.48">12503 3749 194 0,'4'-6'448'0,"-2"1"-111"0,-1 0-37 0,-1 5-49 15,3-6-46-15,-3 6-43 0,3-5-41 0,-3 5-35 16,0 0-20-16,1-5-24 0,-1 5-9 0,0 0-9 16,2 5-2-16,-2 1-5 0,-2 1-1 0,2 2 9 0,0 2-18 15,0 4 22-15,-1 3-25 0,-1 3 26 16,2 4-20-16,-1 3 18 0,-1 7-14 0,1 1 12 16,1 4-13-16,0 0 15 0,-1 4-17 0,-1-1 13 15,2 8-4-15,0 1 19 0,-1 0 18 0,-1 0-2 0,1 1-9 16,1 3-7-16,0 0-9 0,0-1 87 15,0 2-34-15,0 0 4 0,-1-1-29 0,1 1 12 0,0-1 16 16,0 2 24-16,1 2-7 0,-1-1-15 16,1 1-20-16,2 0-16 0,-1 0 3 0,0-1-4 0,3 1 6 15,-2 0 15-15,2-1-8 0,-1 0 2 0,2 2-16 16,-2-1 10-16,3-1 1 0,-3 0-6 0,2-1-10 16,1-1-14-16,-3-1-4 0,2-3 1 0,-2-1-10 15,2 0 3-15,-2-3-5 0,0-8 5 0,-1-1-10 16,0 1 3-16,0-2-11 0,0-3 4 0,-2-2-3 15,3-1 4-15,-2-5-7 0,-1-3 5 0,-1-5-10 16,3-1-64-16,-2-4-48 0,-1-1 6 0,0-4-60 16,0-1-87-16,0-9-158 0,-1 6-86 0,1-6-437 15,0 0-515-15</inkml:trace>
  <inkml:trace contextRef="#ctx0" brushRef="#br0" timeOffset="7097.07">13278 3483 489 0,'1'-7'535'16,"-1"4"-115"-16,0 3-105 0,0-9-60 0,0 9-67 15,0 0-45-15,0 0-35 0,0 0-12 0,0 0 8 16,-8 9 36-16,5-3-26 0,-3 5 59 0,3 2-26 16,-2 0-17-16,1 1-34 0,-1 1-3 0,1 0-22 15,0 1 31-15,0-1-6 0,1 1-8 0,-1-3-14 16,1 1-8-16,1-2-22 0,-2 0 2 0,1-2-13 15,2 1 1-15,-2-2-11 0,2-2 8 0,-1 0-8 16,1-1 11-16,-2-1-5 0,3-5 62 0,0 8-32 16,0-8-4-16,0 0-57 0,4-3 0 0,-1-3-33 15,1-4 5-15,3-4-26 0,2-5 4 0,-1-3-11 0,2-5 11 16,1 0 10-16,1-1 8 0,-2 1 11 16,-1 6 0-16,-3 1-7 0,4 0 5 0,-4 4 6 15,-1 3 11-15,-1 2-12 0,2 2 2 0,-3 0-5 0,0 4 8 16,-3 5-6-16,2-7 12 0,-2 7 9 0,0 0-3 15,0 0 1-15,3 8 11 0,-1-4 8 0,-2 2-10 16,1 2 3-16,-1-2 1 0,1 4 52 16,2-2-11-16,-3 2-1 0,3-1-16 0,1 1 5 0,-1-1-14 15,0-1 6-15,1 0-5 0,-1-1 39 0,1-1-7 16,2 0 11-16,0-3-23 0,1 0 12 0,0-1-31 16,-7-2 15-16,15-1-26 0,-6-1 13 0,0-3-20 15,3-2 14-15,0-2-23 0,1 0 15 0,0-1-3 16,-2-1-4-16,0 3 30 0,-4 2 29 0,3-1 9 15,-3 1-6-15,-1 1-10 0,-1 0-17 0,1 1-16 16,-2 2-2-16,-4 2-8 0,0 0-4 0,7-2-3 16,-7 2 2-16,3 5-3 0,-3-5-15 0,0 8 17 15,0-2-3-15,-1 1 2 0,-1 1-9 0,2 1 10 16,-1 0-1-16,0 1-3 0,1 0-19 0,-2 1-71 0,2-1-19 16,0 2-47-16,2-1-26 0,-1 1-49 15,2-1-2-15,0-2-51 0,1 0 0 0,0 0-17 16,3-1-29-16,3-4-33 0,-2 1-35 0,2-3-394 0,0-2-305 15</inkml:trace>
  <inkml:trace contextRef="#ctx0" brushRef="#br0" timeOffset="7269.3">13769 3530 316 0,'9'-7'619'15,"-2"0"-56"-15,-2 2-52 0,0 0-35 0,0 2-94 0,-2 0-65 16,1-1-79-16,-4 4-41 0,0 0-15 0,0 0 22 16,0 0-38-16,7 5 13 0,-7 0-53 0,-1 0-8 15,0 4-36-15,-1 1 0 0,1 2-25 0,-1 1 4 16,1 0-27-16,-2 5 17 0,0-2-23 0,0 2 11 15,2 1-22-15,-2-2 6 0,0 2-74 0,1-1-53 16,0 1-54-16,-1-2-56 0,1 0-33 0,0-1-73 16,1-2-92-16,-1 0-62 0,2-1-492 0,0-2-555 15</inkml:trace>
  <inkml:trace contextRef="#ctx0" brushRef="#br0" timeOffset="7818.3">14585 3690 222 0,'1'-5'477'0,"-1"5"-114"0,2-4-108 0,-2 4-37 16,0 0-54-16,0 8 24 0,-2 2-53 0,2 3 5 15,-1 4 38-15,-1 3-42 0,2 8 39 0,-1 9 33 16,1 5-14-16,0 12 18 0,-1 3 5 0,-1 4-46 16,-1 1-15-16,1 5 16 0,-1 2 23 0,-1 3-29 0,-1 14-38 15,0 2-23-15,0-15-4 0,1 13 15 16,3-11-13-16,-1 1 43 0,0 12 11 0,0-13-45 0,2 0 28 15,0-1-3-15,0-1 31 0,2-1-14 16,0-2-33-16,0 2-1 0,1-1-9 0,-2-2-20 0,5-1-20 16,-2-3-5-16,0-3-15 0,0-4-8 15,1-3-11-15,0-4-17 0,-1-11-39 0,-1-3-78 0,0-5-38 16,1-8-92-16,-1-2 12 0,-2-7-25 0,2-2-110 16,-1-6-160-16,-2-7-147 0,0 0-649 0,5-3-912 15</inkml:trace>
  <inkml:trace contextRef="#ctx0" brushRef="#br0" timeOffset="8622.31">15393 3398 95 0,'-1'8'508'0,"1"-2"-121"0,-3 3-41 0,3 1-54 15,-3 1-34-15,2 2-46 0,-2 0 5 0,0 2-13 16,0 2-61-16,2-1 16 0,-2 0 16 0,0 0-17 16,1-2-47-16,0-1-5 0,1-1-40 0,-1 1 2 15,0-3-23-15,0-1 8 0,2 0-22 0,-1-3 29 16,-1 1 84-16,2-2 12 0,0-5-40 0,-1 4-11 0,1-4-36 16,0 0-4-16,3-7-26 0,-2-2-21 15,3-2-62-15,3-5-18 0,0-6-20 0,3-4 19 16,2-1-4-16,0-2 17 0,2 2-3 0,0 2 19 0,-1-1-10 15,1 5 21-15,-3 1-14 0,1 4 40 16,-4 3 0-16,-1 1 7 0,0 3-21 0,-1 1 13 0,-2 3-14 16,0 2 17-16,-4 3-4 0,9-2 19 0,-9 2 21 15,8 5 19-15,-5 0-5 0,1 0 68 0,-1 1-16 16,1 3-18-16,2 1-11 0,-2-2 18 0,0 3-10 16,1-2-37-16,-1 1 11 0,0 0-12 0,2 0 31 15,-2-1-26-15,0-1 0 0,0-2-15 0,-1 1 16 16,1-2 26-16,1 1 7 0,0-1-3 0,-2-3-6 15,4 1-17-15,-1-1-12 0,-6-2-8 0,10 3-7 16,-10-3-12-16,8 3-4 0,-8-3-1 0,10 2-5 16,-10-2-1-16,6 1-6 0,-6-1-3 0,0 0 3 15,8 1-10-15,-8-1 1 0,0 0-1 0,6 4 3 16,-6-4-8-16,0 0-21 0,5 3-12 0,-5-3-11 0,3 3-10 16,-3-3-5-16,4 5-44 0,-4-5 7 15,2 5-38-15,-2-5-25 0,1 5-37 0,-1-5-3 16,3 4-35-16,-3-4 14 0,0 0-3 0,3 5-26 0,-3-5 34 15,0 0-25-15,0 0-21 0,0 0-42 0,0 0-34 16,5-3-294-16,-2 0-154 0</inkml:trace>
  <inkml:trace contextRef="#ctx0" brushRef="#br0" timeOffset="8737.67">15806 3324 101 0,'0'0'196'0,"4"-4"-55"16,-4 4-32-16,0 0-17 0,3-4-31 0,-3 4-43 15,0 0-49-15,0 0-77 0,0 0-75 0,0 0 52 16</inkml:trace>
  <inkml:trace contextRef="#ctx0" brushRef="#br0" timeOffset="9568.17">15475 3350 116 0,'-6'11'382'16,"1"-2"-97"-16,-1 4 7 0,-1 1-39 0,1 1-3 16,2 3-51-16,-3 1 36 0,3 2-36 0,-2-1-42 15,2 1 12-15,-2-2-42 0,2-1 36 0,1 0-35 16,-1-1-1-16,1 0-9 0,-1-2-3 0,1-2-38 16,-1-1-2-16,3-2-27 0,-1 0 17 0,-1-3 45 15,2 1 52-15,0-1 22 0,-1-2 10 0,2-5-61 16,-1 4-17-16,1-4-34 0,0 0-1 0,1-4-37 15,-1-2 9-15,3-1-34 0,0-4-15 0,1-3-44 16,0-4 4-16,3-3-18 0,2-1 8 0,-1-4-19 0,2-3 18 16,1 2-4-16,2-2 12 0,-2 3-5 0,2 0 6 15,0 2-4-15,-3 5 14 0,-1 1-2 0,1 4 1 16,-3 1 8-16,0 5-8 0,-1 0 8 0,0 2-5 16,-1 2 14-16,-5 4-7 0,7-1 12 0,-7 1-5 15,5 6 12-15,-3-2-2 0,0 2 17 0,-1 2 3 16,2 2-7-16,-2 1 9 0,2-2-11 0,0 4 11 15,-2-1-5-15,2 0 7 0,0-1-7 0,0 0 3 16,0-1-11-16,-2-1 10 0,2-2-9 0,-2 1 14 16,2-2 34-16,0 0 56 0,0-2-39 0,-3-4 5 15,8 3-30-15,-8-3 8 0,14-2-26 0,-7-2 8 16,3-1-8-16,0-3-5 0,3-1-16 0,-2-1 5 16,3 0-5-16,-1-1-4 0,-2 1-21 0,0 1 18 15,-1 1-16-15,-1 1 6 0,-1 1-6 0,-1 1 20 16,-1 2-23-16,-1 0 19 0,-5 3 4 0,0 0 21 15,13 3 16-15,-9 0 1 0,-1 2-3 0,0 3 2 16,-2 0 3-16,2 3-7 0,-1 0-14 0,0 2-1 16,0 1 3-16,-1-1-14 0,-1 2 11 0,0-1-12 0,2 2 4 15,-1-2-35-15,-1 1-25 0,0-1-59 0,1 0-49 16,1-1-61-16,-1-1-16 0,1-1-45 0,-1-2-29 16,0 2-43-16,2-5-66 0,0 1-72 0,0-4-342 15,-3-3-363-15</inkml:trace>
  <inkml:trace contextRef="#ctx0" brushRef="#br0" timeOffset="9850.62">16082 3322 161 0,'11'-3'382'16,"-1"1"-106"-16,-10 2-44 0,13 1-22 0,-7 2-45 16,-2 2 0-16,-3 1 27 0,2 1-46 0,-3 2-6 15,-3 1 2-15,2 1-16 0,-2 2-30 0,-3 0 29 16,2 1-9-16,-3 1-21 0,1-1 32 0,1 0-28 15,-1-1 2-15,-1-2-35 0,4 0 31 0,-1-1-28 16,1-2 46-16,0-2 49 0,2 2 52 0,1-3-12 16,3 0-6-16,1-2-55 0,3 1-12 0,3-2-39 15,0 1 3-15,2-3-37 0,3 0 7 0,0 0-28 0,-1-3 10 16,3 2-31-16,-3-1 13 0,2-1-15 16,-2 1 13-16,0-1-21 0,-3 0-13 0,2 0-58 15,-3 0-31-15,-2 1-74 0,-1 0-58 0,0 1-67 0,-7 1-38 16,9-2-20-16,-9 2-69 0,0 0-90 0,0 0-281 15,0 0-317-15</inkml:trace>
  <inkml:trace contextRef="#ctx0" brushRef="#br0" timeOffset="10446.08">16691 3463 94 0,'0'0'468'15,"0"-8"-117"-15,0 8-113 0,0 0-28 0,0 0-77 16,0 0 5-16,-3 5-13 0,1 3 26 0,1 3-44 16,0 5 12-16,-1 4 9 0,1 6 3 0,1 3-1 15,0 8-15-15,0 4 20 0,-2 3-135 0,2 11 180 16,0 4-29-16,-4 3 0 0,1 4 11 0,-1 1-25 16,-2 3 17-16,-1 13 8 0,-1 3 14 0,-2 2-6 15,2 0-5-15,-2-1-3 0,0 0 11 0,-3-1-43 16,3 0 10-16,-1 0 14 0,-2-3 10 0,2 0-20 15,-2-2 0-15,4-13 2 0,0-2 0 0,-1-2-11 16,-1 2-19-16,4-3-18 0,-3 1-7 0,2-3-16 16,-1 0-16-16,2-4-12 0,-1-3-4 0,2-4-11 15,-1-4-18-15,3-9-52 0,0-3-36 0,1-7-36 16,0-4-49-16,0-4-32 0,2-2 2 0,-1-3-16 0,1-5-88 16,-1-4-139-16,2-5-78 0,0 0-128 15,0 0-543-15,-1-11-792 0</inkml:trace>
  <inkml:trace contextRef="#ctx0" brushRef="#br0" timeOffset="11284.57">17408 3324 530 0,'2'-6'518'0,"-2"6"-130"16,3-5-98-16,-3 5-56 0,0 0-53 0,0 0-24 16,0 0 8-16,-1 10-14 0,-1-3-13 0,1 2 9 15,-2 2 47-15,2 2-18 0,-1 1-37 0,-1 3 51 16,2 0-34-16,-2 0-22 0,3 1-35 0,-4-2-4 16,4 1-8-16,-1-1 39 0,-1-3-37 0,1 1-2 15,-1-1-34-15,1-2 6 0,0-2-24 0,1 0 11 16,-2-1-13-16,2-2 32 0,-1 1 41 0,1-7-7 15,1 6-20-15,-1-6-17 0,0 0-14 0,4-4-11 16,1-2-42-16,0-5-46 0,2-3 4 0,3-4-38 16,1-5-11-16,2-1 1 0,1 0 6 0,-1 1 23 0,-2 4 3 15,-1 0 17-15,0 3 3 0,-2 2 13 0,-1 2-6 16,-1 3 12-16,-2 0-9 0,0 2 8 16,1 2-7-16,-5 5 12 0,5-4 0 0,-5 4 9 0,0 0-4 15,7 4 11-15,-7-4-4 0,3 6 5 0,-1-1 11 16,0 0 3-16,1 3-4 0,-1-2 16 0,0 1-11 15,1-1 16-15,0 1 5 0,0-1 23 0,0 0 4 16,-1-1 31-16,3 0 11 0,-2-2-3 0,-3-3-4 16,9 5 6-16,-9-5 0 0,10 1-23 0,-10-1-11 15,14-3-11-15,-7 0 13 0,-1 0-35 0,2 1 33 16,0-1-17-16,-3 0 24 0,2 0-35 0,-7 3 12 16,10-4-41-16,-10 4 21 0,7-1-33 0,-7 1 31 15,7 3-30-15,-7-3 28 0,4 8-36 0,-2-3 32 16,-1 1-32-16,1 1 2 0,-1 2 8 0,0 0 0 15,-1 0 2-15,2 2-31 0,-1-1-15 0,-1 2-28 16,2 0-39-16,-1 0-72 0,-1 0-16 0,0 0-55 16,3-1-28-16,-2 0-27 0,1-1-9 0,-1-1-16 15,2-1-38-15,0-1-32 0,0-2-55 0,-1 0-304 0,3-2-274 16</inkml:trace>
  <inkml:trace contextRef="#ctx0" brushRef="#br0" timeOffset="12745.09">17961 3312 58 0,'0'0'484'0,"7"-1"-124"0,-7 1-19 15,10-1-81-15,-10 1-28 0,11 1-56 0,-11-1-22 16,11 2-45-16,-5 1-8 0,1 0-38 0,-1 0 2 16,-2 1-24-16,2 1 4 0,-2 0-17 0,-1 2 8 15,-2-1-10-15,2 1 5 0,-2 1-16 0,-1 0 10 16,2 0-16-16,-2 0 8 0,0 1-14 0,1 0 11 15,-1 0-10-15,0 0 8 0,3 0-8 0,-2 0 5 16,2 1-8-16,0 1 6 0,3 0-9 0,-1-1 10 16,0 0-10-16,0 1 7 0,-1-1-8 0,-1-1 1 15,1 0 10-15,-1 0 23 0,0 0 31 0,-3-1-1 16,1-2 70-16,-2 1 16 0,0-1 19 0,-2-1-17 16,-3 1-17-16,2-1-29 0,-3-2-10 0,0 1-16 15,0-3-9-15,-2 2-30 0,0-1 13 0,0-2-18 16,-1 1 2-16,2-1-17 0,-1 0-5 0,-2-1-91 15,3 1-46-15,-1 0-67 0,1 0-74 0,8 0-62 0,-14 0-94 16,14 0-444-16,-12 0-413 0</inkml:trace>
  <inkml:trace contextRef="#ctx0" brushRef="#br0" timeOffset="13327.38">18889 3380 128 0,'-7'2'366'0,"3"1"-92"0,0 4-11 0,-3 4-50 15,0 2 3-15,0 5-42 0,-2 5 30 0,2 8-7 16,0 3 2-16,0 3-12 0,0 11-13 0,1 1 14 16,2 6 4-16,0 4 0 0,0 5-14 15,-2 4-5-15,0 3-29 0,-2 16 10 0,0 1 13 0,-4 2-3 16,1 4-9-16,-2-1-12 0,-1-1-20 0,0 0 7 15,-3-1 26-15,3-1 14 0,0 1-8 0,0-3-20 16,1-2-11-16,2-4-7 0,1-14 21 0,2 0-22 16,-1-3-25-16,2-1 6 0,-3-2-30 0,3-2 2 0,-1-3-15 15,-1-3-16-15,1-5-25 0,2-3-51 0,1-9-60 16,1-5-42-16,-1-6-50 0,1-2-25 0,3-5-27 16,-1-5-17-16,1-3-36 0,-2-1-113 15,3-5-106-15,0-5-137 0,0 0-402 0,3-7-663 0</inkml:trace>
  <inkml:trace contextRef="#ctx0" brushRef="#br0" timeOffset="14204.45">19315 3069 519 0,'1'-5'432'16,"3"2"-104"-16,-4 3-83 0,0 0-28 0,6 4 7 15,-5 2-22-15,-1 3-30 0,0 2 0 0,0 3-1 16,0 1 9-16,-1 3-6 0,0 1 14 0,-1 1 18 16,2 0-26-16,0 0-6 0,-1-1-14 0,-1 2-26 15,2-2-21-15,0 0-19 0,-1-2-29 0,1 0 48 16,-2-3-16-16,1-1-37 0,1-1 6 0,0-3-26 15,0 1 13-15,0-2-16 0,0 0 41 0,0-2 49 16,0-6-27-16,0 6-22 0,0-6-15 0,0 0-31 0,4-5-30 16,1-1-24-16,0-5-22 0,4-3-34 15,-1-5-3-15,6-7-43 0,-1-1 22 0,-1-2 16 16,3 0 13-16,-1 1 16 0,-2 0 7 0,1 3 10 0,-2 6 8 16,-2 0 0-16,-2 6 4 0,0 0-1 0,-3 4-3 15,2 2 8-15,-4 2 7 0,-2 5 5 16,0 0 7-16,9 2 1 0,-8 4 1 0,1 1 3 15,-1 1-2-15,1 1 24 0,0 4 29 0,0-1-23 0,-1 2 11 16,2-1-17-16,1 1 12 0,-1 0 1 0,1 0 29 16,1-1-26-16,0-2 14 0,-1 1 12 0,2-3 2 15,1 0-6-15,-1 0-8 0,1-3-3 0,1 0-8 16,-1-2-7-16,3-3-2 0,-1 0-5 0,0-2-8 16,3-2-15-16,-1-2 11 0,2-1-13 0,-1-3 12 15,2 0-16-15,-1 0 13 0,-2-1-15 0,-2 4 12 16,-1-2 38-16,1 3 4 0,-4 0 1 15,2 0-27-15,-2 2-7 0,-5 3-1 0,7-5-9 0,-7 5-1 16,0 0-3-16,4 5 0 0,-4-5 0 0,0 10-5 16,-2-4 4-16,1 2-1 0,1 0 1 0,-1 2 2 15,-1 1-2-15,2 2 5 0,0-1 3 0,-3 0-58 16,3 1-29-16,0 1-26 0,2 0-50 0,-2-1-62 16,1 1-11-16,-1-1-51 0,3 0-27 0,1-1-34 15,-1-2-85-15,1 0-28 0,3-1-439 0,0-3-452 16</inkml:trace>
  <inkml:trace contextRef="#ctx0" brushRef="#br0" timeOffset="14429.46">20140 3160 442 0,'0'0'443'0,"7"-2"-90"0,-7 2-34 0,4 5 0 15,-4-5-42-15,-1 8-61 0,1 0 13 0,-3 0 16 16,3 2-33-16,-1 3-45 0,-1 0 42 0,1 0-42 0,-2 2-2 15,3 0-40-15,0 1-2 0,-1 1-39 16,-1 1 3-16,2-1-29 0,0 2 5 0,-1-4-26 0,1 0 7 16,-3 0-19-16,3-1-11 0,0-1-79 15,0-1-29-15,-1 0-71 0,-1-1-28 0,2-3-31 0,-1 0-39 16,-1-1-7-16,2-2-76 0,0-5-127 0,-4 7-268 16,4-7-247-16</inkml:trace>
  <inkml:trace contextRef="#ctx0" brushRef="#br0" timeOffset="14706.9">20206 3203 471 0,'-7'-2'381'0,"7"2"-56"0,-11-1-59 0,1 1-34 16,0 3-11-16,0-1-19 0,-2 1-35 0,-1 0-13 15,2 3 13-15,-2-1-32 0,2 0-7 0,1 1-42 16,0-1 12-16,0 2-1 0,3-1 19 0,0 1-24 15,0-2 3-15,4 2 33 0,-1-1 27 0,4-1-6 16,0 0 2-16,0 0-19 0,4 0 1 0,3 1-38 16,0-3 0-16,3 2-35 0,1-2 5 0,2 0-29 15,0-1 12-15,0 0-27 0,-1 0 15 0,1-1-25 16,-2 0 18-16,0-1-29 0,-2 2 18 0,1-2-20 16,-2 0-33-16,-8 0-56 0,14 0-48 0,-14 0-98 15,10 1-42-15,-10-1-64 0,0 0-131 0,7 2-525 16,-7-2-596-16</inkml:trace>
  <inkml:trace contextRef="#ctx0" brushRef="#br0" timeOffset="19270.39">13288 4229 171 0,'0'0'444'15,"1"-9"-118"-15,-1 9-98 0,0-8 21 0,0 8-17 0,0-7-13 16,0 7-34-16,0-7-25 0,0 7-18 0,1-6-11 15,-1 6 11-15,0-6-17 0,0 6 8 16,0 0-23-16,0-7 4 0,0 7-37 0,0 0-5 16,0-4-34-16,0 4 5 0,0 0-25 0,0 0-1 0,0 0-19 15,0 0 4-15,2 5-2 0,-2 3 13 16,1 2 20-16,-2 4 3 0,1 1-20 0,-2 6 15 0,1 3-17 16,-2 0 14-16,2 2-3 0,-1 0-5 15,-2 2 6-15,3-3-7 0,-2 1 0 0,0-1-21 0,2 0 16 16,-1-2-19-16,-2-3 17 0,4 0-7 0,-3-2 13 15,0 1-14-15,3-3 14 0,-2-2-13 0,0-1-44 16,1-2-44-16,-1-1 19 0,2-2-14 0,-1-2-55 16,1-6-64-16,-3 8-102 0,3-8-51 0,0 0-436 15,0 0-309-15</inkml:trace>
  <inkml:trace contextRef="#ctx0" brushRef="#br0" timeOffset="19610.38">13238 4234 39 0,'-10'0'313'0,"10"0"-80"0,-8 5-42 16,2 0-29-16,-1-1 12 0,0 3-22 0,-3-1-29 16,3 1 10-16,-4 2-16 0,1-1-15 0,0 1-15 15,-1 1 1-15,4-3-9 0,-1 1 6 0,-1 0-38 16,2-2 6-16,3 0-30 0,-2 0 17 0,3-2-20 15,-2 0 42-15,2 1 59 0,3-5 19 0,-1 6 32 16,1-6-16-16,8 6-1 0,-1-3-33 0,4-2 4 0,3 1-26 16,0-2-7-16,3 0-20 0,0 0 9 0,3-3-11 15,1 3 10-15,0-3-13 0,0 2-8 0,-2-2-10 16,-1 2-6-16,-2-1-11 0,-1 2-1 0,-2-3-10 16,-1 3-3-16,-2-1-16 0,0 0 13 0,0 1-7 15,-2-1-2-15,-8 1-44 0,12-2-34 0,-12 2-26 16,10 2-7-16,-10-2-49 0,5 3-54 0,-5-3-58 15,3 5-101-15,-3-5-95 0,-3 11-306 0,0-8-282 16</inkml:trace>
  <inkml:trace contextRef="#ctx0" brushRef="#br0" timeOffset="20781.58">13286 5441 385 0,'-3'-4'316'16,"3"4"-102"-16,-4-4 10 0,4 4-35 0,-3-4 1 16,3 4-58-16,-4-3 34 0,4 3-18 0,-1-5-14 15,1 5-39-15,-2-5 15 0,2 5-9 0,0 0-11 16,-4-3-12-16,4 3-27 0,0 0-5 0,-1-5-10 15,1 5-10-15,0 0-5 0,0 0-9 0,-3-3-5 16,3 3-6-16,0 0-4 0,0 0 0 0,0 0 7 0,0 0-13 16,0 0 5-16,0 0-7 0,0 0 4 15,0 0-4-15,0 0 4 0,0 0-6 0,0 0 12 16,0 0-13-16,0 0 15 0,0 0-8 0,0 0 2 16,-3 5-1-16,3-5 8 0,1 6-14 0,-1-6 17 15,0 8-14-15,0-8 13 0,0 10-8 0,0-4 10 0,0 0-12 16,0 3 16-16,0-3 29 0,0 4-5 15,0-3-6-15,0 2-1 0,0 0-5 0,0-1-9 16,0 2-2-16,0-2-1 0,0 1-1 0,0 1 0 0,0-1 0 16,0 0 0-16,0 0 0 0,0-1-1 0,0 1 0 15,0-3-31-15,2 2 37 0,-1-1-23 16,1 0 33-16,-1-2 30 0,3 2 44 0,-1-2-29 0,1 0 13 16,-1-1-30-16,3-2 13 0,-6-2-22 0,8 5 12 15,-8-5-24-15,10 1 10 0,-10-1-4 0,13-2-10 16,-8 0-4-16,1-2-1 0,0-2-5 0,-1 1-1 15,2-2-7-15,-2-1 0 0,0-1-18 0,1 1 11 16,-2-1-14-16,0 1 15 0,-1 1-10 0,1 1 79 16,-1-1 5-16,1 3-9 0,-1-2-23 0,-1 2-12 15,-2 4-16-15,4-5-5 0,-4 5-9 0,0 0 5 16,4 4 3-16,-4-4 49 0,1 11-5 0,1-5-8 16,-2 4-9-16,0 0 26 0,0 0 37 0,-2 3-11 15,1 0-16-15,1 2-14 0,-1 0-6 0,-1 3-12 16,-1-2-5-16,2 1-9 0,-2 0 3 0,0 0-7 15,2 1-3-15,-2-1-2 0,0-1-1 0,2 0-14 16,-2-1-64-16,2-1-57 0,-1-3-43 0,-1 2-25 16,2-2-45-16,0-2-40 0,-1-1-17 0,2-1 11 0,-1-1 0 15,1-6-85-15,0 6-473 0,0-6-372 0</inkml:trace>
  <inkml:trace contextRef="#ctx0" brushRef="#br0" timeOffset="20922.61">13465 5802 375 0,'4'-5'464'0,"2"1"-71"0,-2-1-50 15,-4 5-27-15,6-5-33 0,-6 5-36 0,5-6-48 16,-5 6-39-16,3-5-33 0,-3 5-22 16,3-5-24-16,-3 5-16 0,0 0-15 0,0 0-18 0,0 0-62 15,0 0-59-15,0 0-80 0,0 0-75 0,0 0-58 16,0 0-87-16,0 0-246 0,0 0-146 0</inkml:trace>
  <inkml:trace contextRef="#ctx0" brushRef="#br0" timeOffset="21305.49">13679 5590 267 0,'0'0'393'0,"0"0"-118"0,9 1 50 16,-7 3-85-16,1 0 12 0,0 1-16 0,1 2-35 15,-2-1-25-15,-1 4 7 0,3-2-61 0,-2 1-16 0,-1 2 13 16,1 0-15-16,0-1 52 0,-2 0-29 0,2 1-25 15,-1-3-16-15,-1 0-17 0,0 2-14 0,2-3-12 16,-2 0-5-16,0-1-3 0,1-1 1 0,-1 0 75 16,0-5 52-16,1 9 43 0,-1-9-15 0,0 5-28 15,0-5-27-15,0 0-43 0,0 0-8 16,6-6-27-16,0 2-2 0,-2 0-24 0,2-3-6 0,-1 1-13 16,2 1 4-16,0-3-19 0,0 3 9 0,2-1-12 15,-1 3 4-15,-1 0-11 0,2 1 8 0,-1 2-2 16,2 2 2-16,-2 1-4 0,2 3 7 0,-1 0-5 15,-1 1 8-15,-1 1-4 0,0 4 4 0,-1-2-11 16,-2 2 10-16,0-1-3 0,-1 1 3 0,-3 1 0 16,2 1 5-16,-4-2-9 0,1 0-43 0,-3-1-49 15,-1-1-65-15,-2 0-53 0,0-2-44 0,-3 0-44 16,2-3-12-16,-2-1-5 0,0-2-74 0,0-2-8 0,2-2-408 16,-3-2-339-16</inkml:trace>
  <inkml:trace contextRef="#ctx0" brushRef="#br0" timeOffset="21436.56">13734 5657 50 0,'7'-13'576'0,"0"-1"-166"0,2 2-43 0,-1 2-51 0,3-1-62 16,-1 1-43-16,-1 3-50 0,-1 0-32 15,3 2-31-15,-4 1-13 0,2 1-25 0,-1 2-1 16,1 2-3-16,-2 1-70 0,1 2-77 0,-1 1-71 16,-1 1-122-16,1 2-441 0,-3 2-230 0</inkml:trace>
  <inkml:trace contextRef="#ctx0" brushRef="#br0" timeOffset="23507.14">15457 4286 56 0,'0'0'370'0,"-6"-6"-68"0,6 6-38 15,-4-5-41-15,1 2-49 0,0-1 49 16,-1 0 1-16,1 1 3 0,-1-2-12 0,1 0-35 16,0 2 13-16,-1-2-46 0,1 0-10 0,-1 1-15 15,3-1 18-15,-1 0-40 0,-1 0 7 0,2 1-12 0,1 4 17 16,-3-8-18-16,3 8-11 0,-1-8-16 15,2 3-12-15,2 2-17 0,1-3-1 0,3 2-15 16,0 1-3-16,3-3-15 0,0 4 7 0,3-1-8 16,-1 1 4-16,0 2-9 0,0 1 6 0,1 2-8 0,0 2 9 15,-1 0-10-15,1 2 1 0,-2 2 4 16,-1 1 5-16,0 0-6 0,-3 1 6 0,-1 0-5 0,-1 0 5 16,-2 0-7-16,0 0 10 0,-2 1-6 15,-1-1 3-15,0 0-5 0,-1 2 4 0,0-5-6 0,-1 3 7 16,2-1-6-16,-1-1 2 0,1 0-4 0,0 0-1 15,0 0 5-15,1-1 7 0,1 1-4 0,0-2 2 16,1 4 0-16,3-2-3 0,-2 0 1 0,0 0-3 16,0-1-2-16,2 0 3 0,-3 0-2 15,0-1-4-15,0-1 5 0,-1 1 6 0,0-3 30 0,-1 2 67 16,-4-2 6-16,1 1-15 0,-4 0 1 0,0-1 10 16,-4-2-18-16,2 1 0 0,-5-1-22 0,1-1 4 15,-1 1-24-15,-1-2 4 0,0-1-21 0,0 0 10 16,0 0-22-16,1 0 6 0,0-1-22 15,2 1-44-15,0-1-52 0,2 1-87 0,-1 1-82 0,10 0-102 16,-14 0-51-16,14 0-39 0,-11 0-66 0,11 0-367 16,-7 5-451-16</inkml:trace>
  <inkml:trace contextRef="#ctx0" brushRef="#br0" timeOffset="26609.15">15365 5600 263 0,'-5'-5'498'0,"2"-3"-54"0,0 5-75 15,0-4-46-15,3 1-54 0,-1-1-43 0,2 2-46 16,-1-1-2-16,4-2-49 0,2 3-6 0,0-1-37 16,2 3-2-16,-1 0-34 0,4 1 3 15,1 2-25-15,0 1 12 0,1 1-25 0,0 3 3 0,1 1 9 16,-2 1-4-16,1 2-1 0,-3 1-6 0,-2-1 3 16,1 1 1-16,-5 1-7 0,3-1-17 0,-3 1 19 15,-1-1-3-15,0 1-5 0,-2-1 1 0,2-1-1 16,0 0-8-16,-2-1 2 0,1 2 0 15,-1-2 5-15,2-1-3 0,-2 2 0 0,2-1 0 0,0 0 3 16,1-1-5-16,1 1 0 0,-3-1 1 0,3 0-4 16,-3 1 0-16,1-2 0 0,0 2 4 0,0-2 0 15,-2 1 2-15,-1 1 45 0,-1-2 20 0,-2 2 7 16,-3-3 14-16,-1 4-5 0,-1-2-7 0,-2-2-10 0,-1 1-10 16,-2-1-16-16,3 0 1 0,-4-2-10 15,3 1-4-15,-2 0-5 0,-1-1-4 0,3-3-24 16,0 3-76-16,2-2-60 0,-1 1-45 0,2-2-50 15,8 0-75-15,-13 1-102 0,13-1-525 0,-8-1-512 16</inkml:trace>
  <inkml:trace contextRef="#ctx0" brushRef="#br0" timeOffset="26766.05">15638 5753 282 0,'0'0'700'0,"10"-1"-120"0,-10 1-79 16,0 0-98-16,9-3-91 0,-9 3-62 0,0 0-51 15,5-3-40-15,-5 3-37 0,0 0-97 0,0 0-95 16,6-3-94-16,-6 3-74 0,0 0-77 0,7-3-123 16,-7 3-296-16,6-1-239 0</inkml:trace>
  <inkml:trace contextRef="#ctx0" brushRef="#br0" timeOffset="34096.96">15989 5607 387 0,'0'0'501'16,"0"0"-64"-16,0-7-31 0,0 7-30 0,0-7-74 15,0 7-54-15,2-8-27 0,0 2-36 0,1 0-5 16,0-1-24-16,1 0-15 0,0 0-23 0,2 0-16 0,1-1-16 15,0 2-18-15,0 0-18 0,3 0-8 0,-1 2-15 16,0 1 1-16,1 1-10 0,0 2 0 16,1 2-12-16,-1 1 10 0,0 4-3 0,3 2-2 15,-5 2 3-15,-1 2-2 0,0 1-8 0,-4 2 16 16,-1 2-16-16,-2 1 10 0,-2 0-2 0,-1 5-4 0,-2-3 1 16,-2 3-2-16,0-2-4 0,-2 0 4 0,1-1-6 15,-1-1 0-15,-1-1 0 0,3-4-4 16,2-2 0-16,-1 0-2 0,0-2-3 0,2-1 2 15,1-2 0-15,-1-1 3 0,3-1 5 0,-1 0 37 0,2-6 49 16,5 7-8-16,-5-7-8 0,12 1-10 0,-3-1-9 16,2-2-6-16,0 2 2 0,3-4-9 0,0 2-3 15,-1-4-8-15,1 2-3 0,0 0-7 16,-1-1-2-16,-2 1-4 0,-1 0-12 0,0 0 23 0,-2 0-9 16,-1 1 6-16,-1-1-14 0,1 2-38 0,-1-1-46 15,-1 0-63-15,-5 3-73 0,7-3-77 0,-7 3-60 16,0 0-52-16,0 0-55 0,0 0-485 0,0 0-522 15</inkml:trace>
  <inkml:trace contextRef="#ctx0" brushRef="#br0" timeOffset="35305.89">17523 5365 408 0,'0'0'447'16,"0"0"-86"-16,0 0-111 0,0 0-40 0,0 0-68 16,0 0-3-16,-4 5-7 0,4-5-1 0,-2 10 12 15,1-2-31-15,1 0 7 0,0 2-1 0,0 0-3 0,1 3-21 16,1-2 16-16,-1 1-17 0,2 0-5 0,3 1 11 16,-1-2-18-16,2 2-7 0,2-1 16 15,-1-1 5-15,2-1-2 0,1-2 1 0,-1-1 7 16,0-1-15-16,1-1-16 0,1-2-7 0,0 0-6 15,-2-3-9-15,1 0-9 0,2-3-4 0,0-1-7 0,-2 0-9 16,2-6 0-16,-1 1-3 0,-2-1-4 0,0-4-5 16,3-1 0-16,-5 1-1 0,-1-2-4 15,0 2-1-15,0 0 1 0,-4 4 2 0,1-1 17 16,-1 1 20-16,0 3-17 0,1 0-9 0,-4 7-5 16,2-5-10-16,-2 5 5 0,-2 5-2 0,1 2-2 0,-2 2 7 15,2 2 40-15,-1 3-5 0,-1 5 23 0,3 0 23 16,-2 0-17-16,2 2 15 0,0 0 15 15,0 5-13-15,1-1-15 0,0 1-12 0,2-1-33 16,-1-1 20-16,-1 0-31 0,2 0 20 0,-2-5-31 16,2 0 22-16,-2 0-24 0,2-1-4 0,-1-4-69 0,-1-1-47 15,1 0-42-15,-1-3-71 0,0-1-26 16,-1-1-26-16,0 0-48 0,2-3-63 0,-2-5-158 16,1 6-428-16,-1-6-571 0</inkml:trace>
  <inkml:trace contextRef="#ctx0" brushRef="#br0" timeOffset="42851.53">18716 4928 15 0,'-6'-3'186'0,"6"3"-26"16,-8-2-31-16,8 2-21 0,-9-2-22 0,9 2-19 16,-7-2-14-16,7 2-10 0,-5-2-12 0,5 2-11 15,0 0-2-15,-7-1-8 0,7 1-2 0,0 0-5 16,0 0 6-16,-9 1 6 0,9-1 1 0,0 0-12 16,-7 1 3-16,7-1 11 0,-4 3-7 0,4-3 3 15,-7 2 46-15,7-2 9 0,-3 3-23 0,3-3-8 16,0 0-11-16,-7 4-5 0,7-4 2 0,0 0-2 15,-3 4 0-15,3-4 13 0,0 0 36 0,-2 5 5 16,2-5 10-16,2 4-34 0,-2-4 26 0,10 6-23 16,-3-3 28-16,3-3-32 0,4 3 25 0,3-1-27 15,6-1 21-15,3 1-23 0,3 0 2 0,3-1-14 16,7-1 17-16,2 0-18 0,4 0 13 0,3 0-18 16,10-1 15-16,4 0-20 0,1 0 28 0,4-1 0 15,3-1-14-15,0 0 4 0,2-1-10 0,4-2 6 16,0 2-13-16,3 0 5 0,1-1-6 0,15-2 6 15,-19 2-15-15,1 0 8 0,-2 0-17 0,3-1 12 16,-4 0-7-16,1 0-1 0,-3-1-2 0,-2 1-3 16,-2 0 4-16,-5 0-4 0,-4 0-3 0,-4 1-3 15,-3-3 15-15,-11 3-16 0,-3 0 18 0,-3 0-9 16,-5 1-3-16,-5 1 2 0,-5-1 5 0,-2 1 15 16,-4 0-16-16,-1 2 17 0,-2-2-24 0,-1 2-6 15,-3-2-43-15,-7 3-25 0,6-3-17 0,-6 3-66 16,0 0-21-16,-11 1-52 0,2 1-94 0,-1 0-313 15,-5 0-146-15</inkml:trace>
  <inkml:trace contextRef="#ctx0" brushRef="#br0" timeOffset="44908.7">19603 4077 128 0,'0'0'464'0,"0"0"-76"0,0-4-94 16,0 4-62-16,0 0-75 0,0 0-16 0,0 0-53 15,0 0 1-15,0 0-38 0,0 0 11 0,-1 7-22 16,1-7 16-16,-3 9-10 0,3-4 27 0,-1 1-20 16,-1 2 0-16,2-2-24 0,0 2 9 0,0 0 42 15,2 0-5-15,-1 2-12 0,1-2-19 16,0 0 0-16,1-1-1 0,0 0 18 0,1 0-17 0,2 0 0 16,0-1-15-16,-1-1 10 0,2-1-20 0,0 0 14 15,-1 0-19-15,1-1 14 0,-7-3-16 16,14 0 13-16,-7-1-16 0,2-3 10 0,-1 1-14 15,0-2 12-15,1-3-15 0,-1 0 12 0,-1-2-19 16,0 0 13-16,-1 0-15 0,1 2 42 0,-3-1 32 0,2 1 20 16,-3 1-5-16,1 1 4 0,-1-1-27 0,0 1-12 15,-3 6-26-15,2-5 5 0,-2 5-16 0,0 0 6 16,0 0-13-16,-1 9 15 0,-2 0 3 16,0 1 11-16,-1 2-6 0,1 2 5 0,1 3 8 15,-1 0 32-15,-2 0 4 0,4 2-6 0,-2 1-15 0,-1-1 1 16,1 3-15-16,0-1 1 0,-1-2-16 0,1 0 9 15,2 0-7-15,-3 0 2 0,1-1-2 0,0 0-3 16,0-1 0-16,-1 1-4 0,1-2-56 16,2-3-62-16,-1 1-84 0,-2-3-29 0,4 1-43 15,-3-2-78-15,2 1-58 0,0-3-122 0,-1-1-294 16,2-3-334-16</inkml:trace>
  <inkml:trace contextRef="#ctx0" brushRef="#br0" timeOffset="58877.91">10314 4156 226 0,'0'-5'371'0,"2"0"-93"0,0-1-58 0,-2 1-3 15,0 5-21-15,3-8 11 0,-3 8-19 0,3-6-15 16,-3 6-18-16,1-8-25 0,-1 8-17 0,3-5-19 15,-3 5-8-15,0-5-24 0,0 5-4 0,0 0-22 16,-4-6-1-16,4 6-13 0,-8-2 7 0,8 2-19 16,-16 3 7-16,5-1-9 0,-5 4 5 0,-1-1-6 15,-5 3 5-15,-1 0-20 0,-5 2 4 0,0 0-5 16,0 0 6-16,1 1-14 0,0 0 10 0,2 1 1 16,2-4 9-16,4 3-12 0,0-1 3 0,0 2 0 15,3-2 12-15,-1 1-12 0,5 0-2 0,0 2 5 16,1 0 3-16,3 1-7 0,1-1 4 0,1 3 0 15,3 0 2-15,0 1 0 0,3 4 1 0,0 3 9 16,3 4-5-16,1 5 3 0,2 0-7 0,-2 5 14 0,3-1-11 16,-3 3-1-16,4 6 4 0,-3 1-6 15,2-2 11-15,0-7-13 0,-3 3 13 0,2-1-2 16,1 6 5-16,-3 1-6 0,-1-6-2 0,1 9 1 0,-4-6-9 16,3 6 9-16,-4-6-8 0,-1 7 11 0,2 0-11 15,-2-8 13-15,-1 6-1 0,0 1 2 0,0-2-1 16,-1 0-6-16,1-6 0 0,-1-1-17 15,1-1 21-15,0 0-18 0,2-2 16 0,-1 0-14 0,1-4 13 16,0 2-13-16,1-8 15 0,0-1-12 0,1-2 7 16,0-1 3-16,1-4-2 0,1-2-2 0,-2-2-1 15,3-1 4-15,-1-2 1 0,3-3 9 0,-1 0 21 16,2-1-5-16,3-2 1 0,0-2 3 0,1-2-10 16,2 2-2-16,3-4-1 0,-2 0-3 0,1-1-5 15,2-1-6-15,-1 0 0 0,-1-2 4 0,3 0-22 16,-1 0 19-16,-1-1-15 0,-1-2 19 0,-2 3-18 15,0 0 15-15,-1-2-29 0,-2 1-33 0,1 0-87 16,-4-1-138-16,2 3-98 0,-1-1-428 0,-1 0-329 16</inkml:trace>
  <inkml:trace contextRef="#ctx0" brushRef="#br0" timeOffset="60151.7">21285 4280 176 0,'-11'0'338'0,"1"0"-57"0,10 0-49 16,-13 0-34-16,13 0-44 0,-11-1-27 15,11 1-22-15,0 0-21 0,-7-2-15 0,7 2-8 16,0 0-10-16,13-3-9 0,-2 1-11 0,5 0-3 0,3-1-6 15,2 1-4-15,5 0-3 0,-1 0-29 16,3-1 32-16,0 1-3 0,-1-1-2 0,-1 1 1 0,-4 1-9 16,-2-1 0-16,-2 1 0 0,-1 0-1 0,-3 0-4 15,-3 0-7-15,1 0 4 0,-4 0 3 0,-8 1-9 16,17 0-1-16,-17 0 1 0,11 4 14 0,-11-4 9 16,7 5 6-16,-5 0 3 0,-1 0 0 0,-1 3-1 15,0 1-7-15,0 1 13 0,0 2 1 0,-3 2 4 16,3 0-2-16,-1 4-24 0,-1 1 20 15,1 1-20-15,4 1 18 0,-2 5-15 0,2 1 9 0,1 4-17 16,1 2 22-16,0 0-4 0,2 0-5 0,0 3 1 16,2-3-1-16,-1 4-3 0,-1-1-5 0,3 1-9 15,-3 0 19-15,0 1-16 0,2 0 15 0,-2-1-10 16,0 0 13-16,-2 0-16 0,1-2 17 0,-3 0-22 16,-2-2 18-16,-1-6-18 0,0 0 17 0,-1-3-14 15,-3-2 10-15,-1 0-9 0,-2-3 23 0,0-3 22 16,-1-2 6-16,-3-3 4 0,-4 0-19 0,-3-2 11 15,-2-2-16-15,1-3 15 0,-4-1-23 0,-1-3 19 16,-4-2-22-16,-2-1 12 0,-2-1-17 0,-2-2 8 16,3 0-16-16,0 0-29 0,5-1-60 0,0 2-111 0,1-1-96 15,2 0-527-15,-1 0-348 0</inkml:trace>
  <inkml:trace contextRef="#ctx0" brushRef="#br0" timeOffset="65198.99">17875 2798 83 0,'-3'-5'182'16,"3"5"-15"-16,-7-5-32 0,7 5-13 0,-4-6-20 16,4 6-22-16,-4-4-15 0,4 4-13 0,-4-4-11 15,4 4-10-15,-5-3-9 0,5 3-9 0,-8 0 0 16,8 0-9-16,-10 0 3 0,10 0-1 0,-14 3-2 16,6 0 1-16,-4 0 0 0,2 2 2 0,-2 0 2 15,-4 1-5-15,2 1-7 0,-3-1 7 0,-4 4 0 16,1-1-6-16,-1 0 7 0,0 1-9 0,-3 2 6 0,-1 1-21 15,1 0 28-15,0 1-10 0,0 0 4 16,1 2 2-16,2-2 1 0,-1 2-5 0,1 3 0 16,0-2 0-16,1 1 5 0,0 2-4 0,0 0 2 15,1 2 3-15,0 1-3 0,0 1 0 0,0 0 3 0,0 0-4 16,0 2 2-16,2 1 3 0,-1 1 6 0,1 2-5 16,0-1-1-16,0 7-2 0,3-5-1 15,0 1 0-15,2 1 0 0,0 1-9 0,2-1 13 16,1 1-7-16,0 0 2 0,1-1-2 0,1 2 5 15,-2 0-1-15,4-2 3 0,-4 1-3 0,5 0-22 16,-2 0 31-16,-1 0-7 0,3 0 0 0,-2 2 0 0,1-1-5 16,-1-1-3-16,3 3 6 0,-1-3-3 15,0 1 5-15,1-1 0 0,0 2 9 0,0-1 10 16,-1 0-1-16,4-1-2 0,-3 2-31 0,3-3 32 16,-1 3-27-16,1-1 30 0,-2-2-6 0,4 1-5 15,-1 1-1-15,1-2-2 0,0 1-4 0,3-1 3 0,-1-1 16 16,0 2-2-16,3-4-8 0,-1 2-4 15,-2-1 1-15,3 0-3 0,0-1-4 0,-3-1-29 16,2-3 36-16,-2 0-34 0,-1 1 40 0,3-2-34 16,-2 5 34-16,0 1-34 0,0-4 31 0,-1 0-31 15,0 3 32-15,1 1-5 0,-1 0-2 0,1 0 2 16,-1-3-2-16,0 3-4 0,-2-3 1 0,2 0-29 16,0 0 32-16,-2 0-31 0,1-1 37 0,-1 1-33 15,1-1 31-15,0-1-30 0,0 1 11 0,-1 0 0 16,2 2 0-16,-3-2 38 0,4 0-34 0,-1 1 34 15,0 3-39-15,0 1 29 0,0-1-33 0,-1-4 34 0,3 1-34 16,-3-2 23-16,3 5-25 0,0-2 52 0,-2-3-34 16,3 4 29-16,1-2-34 0,-2 0 0 0,4-1 0 15,-1-1 1-15,2-1 5 0,1 1-8 16,-1-2-23-16,3 0 33 0,0 0-3 0,1-2 0 0,1-1-3 16,1 1 2-16,2-4-4 0,0 2 20 0,1-2 13 15,2-2 0-15,0 1-2 0,0-2 11 0,3-1-4 16,-3 1-7-16,4-3-6 0,1 0 2 0,-1 0-6 15,2-2 2-15,-2 1-4 0,2 0-1 16,1-2-3-16,0 2 7 0,2-2-1 0,-2 1 7 0,3 0-7 16,0-1 20-16,0-1-3 0,4 1 1 0,1-2 4 15,0 0 6-15,4-1 4 0,-1-1-14 0,5 1-7 16,-1-3 6-16,2 1-7 0,-1-2 4 0,4 1-6 16,7-1-4-16,1 0-2 0,-1-1-10 0,4 1-4 15,-1-2 1-15,1 1-4 0,0-1 0 0,-1 0 0 16,1 0 1-16,-9 0-6 0,7-1 3 0,0-1 3 15,-1 2-9-15,0-2 8 0,-1-1-3 0,0-1-14 16,0 0 16-16,2 1 1 0,-1-3-3 0,-1 0-3 16,0 0 7-16,0-2-4 0,-2-1-2 0,2-1-1 15,-3-1 4-15,3-2-7 0,-3-1 0 0,0-1 3 16,2-2-3-16,-2-2-1 0,2 0 7 0,-2-1-6 16,-2 0-22-16,-2-2 25 0,-3 0 0 0,0-1-6 15,-1 1 3-15,-2-1 4 0,-4-2-30 0,0 1 27 16,-2-1-16-16,-3-1 20 0,0 0-14 0,-2-1 13 15,-2 0-17-15,-2-3 17 0,0 2-23 0,-2-5 29 16,-1 1-19-16,0-2 20 0,-1-1-5 0,-1-4 0 16,-1 2-2-16,2-2-24 0,-1-2 22 0,-2 0-22 15,3-1 19-15,-4-1-15 0,1 1 29 0,-3 1 6 16,1 0 15-16,-4-1-20 0,2 4 18 0,-5 6-23 16,0 0 19-16,1 0-5 0,-2 2-21 0,-2-1 3 15,3 1-10-15,-2 2 19 0,-1-2-22 0,1 2 18 16,-1-2-21-16,-1 1 20 0,3-1-21 0,-3-1 18 0,3 1-18 15,-2-3 19-15,2 0-21 0,0-1 17 0,0-2-45 16,1-5 25-16,2 0-3 0,-2-1 17 16,2 0-25-16,-2 0 17 0,0 0-20 0,-1 5 10 0,-3-1-4 15,2 1 2-15,-4 0 10 0,2 1 2 0,-2-2 8 16,-1 2 7-16,-1 1 11 0,-2 0-17 0,0 5 13 16,-1-2-20-16,-1 2 24 0,1 1-19 0,0 0 14 15,-3 1-16-15,2-4 1 0,-2 0 1 0,0 1-6 16,0-2-1-16,-1 1 4 0,0 0 5 0,-2 0-4 15,2-3-1-15,-3 2 2 0,3-1-2 0,-2-2-1 16,-1 2 1-16,-1-1 10 0,-1 0-10 0,-1 1 12 16,0 1-15-16,1 0-1 0,-3 0 1 0,1 1 3 15,-2 2-5-15,2-1-20 0,-3 0 31 0,1 2-34 16,-1 0 38-16,0 0-28 0,2 1 29 0,-4 1-32 16,3 0 33-16,-1-1-29 0,-1 3 36 0,-1-1-39 15,2 0 41-15,-3 0-4 0,2 2-1 0,-2 1-3 16,0 0-1-16,-1 2-6 0,-1 0 1 0,1-1 2 15,-3 4-3-15,-3-1-3 0,0 1-5 0,0 1-3 16,-1 0-3-16,-2 1-29 0,0 1 31 0,-2-1-24 16,-1 2 28-16,3 0-23 0,-1 2 34 0,0 0-31 15,0 0 34-15,-2 3-34 0,2 0 35 0,-3 1-32 16,6 2 27-16,-3 0-33 0,-3 1 42 0,2 2-40 16,0-2 34-16,-1 2-34 0,-1 0 33 0,2 2-32 15,-2-1 32-15,0 0-28 0,0 0 33 0,0 1-34 16,-2-1 41-16,-2 1-40 0,3-1 38 0,-5 2-39 0,6-2 37 15,-1 1-39-15,-1 1 38 0,2-2-40 16,0 2 50-16,0 0-41 0,2 0 33 0,-2 0-34 16,1 0 35-16,-1 2-34 0,0-2 37 0,-4 2-35 15,-2 1 27-15,2-2-26 0,-3 2 30 0,0 1-28 16,0-1 27-16,0 0-27 0,-3-1 29 0,0 1-31 16,-1 0 31-16,1 0-30 0,-2 0 28 0,0-1-31 15,1 0 39-15,1 1-9 0,0-1 2 0,3-1-7 16,0 0-6-16,2 1 3 0,3-1 1 0,2 0 0 15,0 2-3-15,0-2 1 0,-4 2 1 0,0 0-9 0,0 0 3 16,-2 0 5-16,3 2-1 0,0-1 0 0,1 1 1 16,0 0-1-16,-2 0 2 0,4 2-9 0,4-3 12 15,1 2-2-15,0-1-1 0,2 0 0 0,6-1 3 16,0 0-52-16,1-1-60 0,4 0-41 0,0 1-25 16,2 1-24-16,0-1-45 0,2 1-55 0,1 1-183 15,1-3 35-15</inkml:trace>
  <inkml:trace contextRef="#ctx0" brushRef="#br0" timeOffset="77473.98">10862 3484 165 0,'0'0'236'0,"-8"-3"-64"0,8 3-44 0,-7-2-36 15,7 2-23-15,0 0-9 0,-10 2 15 16,10-2-8-16,-6 3-11 0,6-3 29 0,-3 6 43 0,3-6-25 16,-1 10-19-16,1-5-15 0,1 0 9 0,-1 1 42 15,3 2-25-15,0-2-15 0,0 1-9 0,1 0-22 16,0 0-6-16,2 1 45 0,-1-2-12 0,2 1 11 15,2-1 12-15,-1-2-3 0,2 0-4 0,3-2-3 16,-2 0-12-16,5-3-11 0,2-1-8 0,0-2-13 16,6-2-3-16,0-2-11 0,4-2 11 0,1-4-22 15,-1 1 6-15,-2-2-12 0,1 1 9 0,-3-2-27 16,2-1 24-16,-4 1-15 0,-1-1 14 0,-4 4-16 16,0-1 8-16,-3 1-11 0,0-1 7 0,-1 3-11 15,-2 1-40-15,0 1-23 0,-2 3-73 0,-1-1-49 16,1 1-31-16,-1 3-71 0,-1 1-108 0,2 2-198 0,-9 0-108 15</inkml:trace>
  <inkml:trace contextRef="#ctx0" brushRef="#br0" timeOffset="78800.37">19396 5480 334 0,'0'0'292'0,"-4"-5"-70"0,4 5-14 0,-3-3-24 16,3 3-50-16,0 0-33 0,-3-6-31 0,3 6-23 15,0 0-14-15,0 0-15 0,0 0-5 0,0 0-2 16,-1 6-1-16,1-6 1 0,0 8-1 0,3-1 4 15,-2 2-6-15,1-1-16 0,-1 2 73 0,2 1-33 16,-2 0 18-16,2 0-31 0,1 1 24 0,-1 0-36 16,0 1 8-16,1-3-6 0,-1 1 3 0,4-2 69 15,-1 2 22-15,1-4 15 0,1 1-15 0,2-3-19 16,4-1-16-16,0-1-6 0,0-1-16 0,3-2-6 16,0-1-5-16,4-2-3 0,-1-2-5 15,4 0-3-15,1-2 0 0,2-3-6 0,1-2 8 0,0 0 3 16,1-2-1-16,-3-1-5 0,0 0 3 0,-1-1-13 15,-1-1 23-15,-1 2-16 0,-1-1 8 0,-2 0-19 16,-3 2 11-16,-2 1-12 0,-1 0 8 0,-1 1-15 16,-2 2 14-16,-1-1-13 0,0 1 12 0,-2 2-15 15,-2-1-23-15,1 1-33 0,-3 2-82 0,2 2-80 16,-2-1-28-16,2 1-41 0,-6 4-399 0,8-1-193 16</inkml:trace>
  <inkml:trace contextRef="#ctx0" brushRef="#br0" timeOffset="91748.26">13748 2965 56 0,'-3'-4'293'0,"1"-1"-85"0,-1 2-44 0,0-2-42 16,0 0-14-16,-1 0 19 0,1-1-11 0,0 1-29 15,0 2 6-15,-1-4-19 0,1 2-7 0,1 1 2 16,-1-1-13-16,0 0-10 0,-1 0-9 0,1 1-9 16,0-1-2-16,0 2-4 0,0-2-9 0,3 5 1 15,-5-6-7-15,5 6-5 0,-6-6 0 0,6 6 1 16,-10-4-2-16,10 4-3 0,-14 0-3 0,4 0 4 15,-1 0 2-15,-2 3-7 0,-1-2 4 0,-3 3 2 16,-1-1 0-16,0 2-23 0,-5 0 25 0,1 1 2 16,-2 0-3-16,-2 1 5 0,-2 3-6 0,0-2-16 15,1 3 16-15,-1-1-11 0,1 2 13 0,1-1-9 16,-1 2 10-16,0 1-12 0,3 1 15 0,-3 2-19 16,2 0 17-16,0 2-10 0,-1 2 11 0,2-1-19 15,-1 4 8-15,1-4-10 0,2 4-1 0,0 1 1 16,1 0 2-16,0 1-16 0,0 0 22 0,3 1-32 15,-1 1 35-15,1 0-4 0,3 1 1 0,-1 2 0 16,-2 4 3-16,4-5 4 0,1 2-2 0,2-2 0 16,-2 1-2-16,2 1 5 0,-2 1 0 0,3-1 0 15,-2 0-28-15,0 1 39 0,0-1-35 0,0 3 6 16,1-1 37-16,1 2-33 0,-1 4 34 0,0 2-37 16,-2-1 29-16,5-4 3 0,-4 5 1 0,1 1 2 0,3 0-5 15,-1-7-26-15,-1 1 30 0,3 1-28 16,-1 6 4-16,1-5 5 0,0 6 31 0,1-5-36 0,-1 6 35 15,3 2-35-15,-2-7 37 0,3-1-33 0,-1 1 35 16,1 0-38-16,1 2 38 0,-1-3-38 16,0 1-1-16,0 0 5 0,0 0 14 0,3 0-4 0,-1 2 5 15,-2-2 3-15,3 1 33 0,0 1-38 0,0-1 32 16,0-1-33-16,0 2 5 0,3-1 10 0,-2 1-23 16,1-2 2-16,-1 1-2 0,3-1-18 15,-1 8 34-15,1-1-28 0,1-6 26 0,-1 0-6 0,1 5 2 16,0-1-3-16,0 1-1 0,2-6 1 0,-1 4 3 15,0-5-7-15,-1-2-24 0,2 1 30 0,0 0-27 16,2 5 7-16,-2-5-2 0,1 4 7 0,2-6 25 16,0 6-31-16,-3-6 21 0,4 0-29 0,-2-2 27 15,1 0-29-15,2 7 36 0,1-8-36 0,1 5 22 16,-3-6-30-16,5 6 12 0,-2-7 1 0,0 0 6 16,0-1 5-16,7 4 0 0,-4-6 3 0,4 5-5 15,-2-7 5-15,3 4 26 0,2 0-31 0,-3-5 35 16,0 0-39-16,5 3 32 0,-4-6-34 0,1 1 32 15,1-1-36-15,-2-1 28 0,2-1-25 0,3-1 29 0,-2 1-31 16,-1-2 31-16,2 0-28 0,-1 0 33 0,2-3-34 16,-1 2 5-16,1-1 3 0,1-1 1 15,0 0 1-15,2-2 2 0,-2 2-5 0,-1-2 11 16,4 0-7-16,-3-2 2 0,2 1 0 0,-1-2 0 16,-2 0 0-16,4-1 0 0,-3 0 8 0,2-1-7 0,-1-1-1 15,-5-1 16-15,2-1-22 0,-1 0 18 0,0-1-20 16,2-2 6-16,-1 2-11 0,0-2 21 0,1-1-21 15,0 1 17-15,0-3-2 0,1 0-7 0,0 0 11 16,0-2 15-16,3 0 2 0,3-1 4 0,0-2 12 16,-2 1-6-16,3-4-5 0,-1 2-7 0,1-2-4 15,-1 1-2-15,0-3-4 0,0-1-3 0,-2 1-5 16,3-2-6-16,-2 1-9 0,2-2 6 0,-1 1 45 16,1-2-40-16,0 1 46 0,5-2-45 0,-5 2 38 15,-1 0-42-15,-2 1 30 0,3-2-34 0,-1 2 36 16,-2 0-38-16,2 0 40 0,-3-2-43 0,3 2 31 15,-3-2-41-15,0 2 4 0,1-3 0 0,-1 3 4 16,0-1 1-16,0-1-1 0,0-1-8 0,-1 2-2 0,0-2 0 16,-1 0 1-16,2-1 7 0,-3 0 2 0,3 0 15 15,-3-2 0-15,2 0 6 0,-2 0 20 0,0-1 8 16,-1 0 42-16,1-1-36 0,-1 1 45 16,0-2-48-16,-2 2 29 0,-1-1-44 0,1 2 39 0,-1-2-48 15,0 2 49-15,-1 0-57 0,-1-1 42 0,0 1-44 16,-1 0-3-16,1 0 6 0,-1-1 0 15,-1 0 4-15,3-1-6 0,-2 1-1 0,1-1-2 0,-1 0 0 16,-1-2 1-16,3 1 0 0,-1 1-1 0,-1-1-2 16,2 0 9-16,-2 0-10 0,0-1-1 0,-1 0 42 15,0 0-52-15,-1 0 42 0,1-1-50 0,-2-1 40 16,1 0-33-16,-1-2 17 0,0-1-4 0,1-2-2 16,2-4-5-16,0-3 1 0,-3 0-3 0,3-2-65 15,-2-2 38-15,0 1-64 0,-2-1 38 0,0-1 0 16,1-2-11-16,-2 2-10 0,-1-1 40 0,-2-2-41 15,1 2 39-15,-1-1-34 0,-2 3 44 0,0 4-28 16,-2 0 9-16,-1 0 14 0,-1 1 8 0,2-1 5 16,-2 1-1-16,-2 0 2 0,1-3 37 0,1 2-44 15,-3-2 31-15,-1-1-46 0,1-1 31 0,1-7-37 16,-1-2 24-16,0-2-33 0,2 0 33 0,-1 1-39 16,0-2 14-16,0-1 42 0,1 0-5 0,-1 0 7 15,1-1 9-15,1 1 12 0,0 1 3 0,0 1 4 16,0 0 5-16,-1 5 8 0,-5 8-27 0,2-1 48 15,-2 4-33-15,1 1 34 0,-2 4-43 0,-3 3 32 16,3 0-7-16,-1 2-8 0,-2-1-9 0,0 0 0 16,0 2-7-16,-1-1-2 0,0 1-2 0,-2-2-3 15,3 1-3-15,-4-4-1 0,2-1-1 0,-1-1 1 16,0-2-4-16,2 3 2 0,-1-2-1 0,0-2 2 16,1 1-2-16,1 1-31 0,-1-1 19 0,1 2 1 15,0 4 1-15,-2-3 1 0,1 4-1 0,-1 2 9 16,-2 0-5-16,0 1 15 0,2 1-4 0,-1 2 16 15,-4 0-11-15,3 2 3 0,-3-1-7 0,0 1 3 16,-1 2-5-16,1 0 5 0,-1-1-8 0,-2 2 4 0,-1-1-3 16,0 1 6-16,0 0-7 0,-2 0 5 15,2 1-5-15,-2-2 8 0,-1 1-4 0,-2-2 3 16,0 1-5-16,-1-1 8 0,0 2-7 0,-2-1 7 16,-1 2-11-16,1-2 5 0,-2 3-6 0,-2-1 7 0,1 2-3 15,-2 0-1-15,-1 1 3 0,0-1-1 0,-2 1-4 16,1 1-3-16,-1 1-9 0,-1-2-6 0,1 2 2 15,-1-1 2-15,2 0 7 0,-2 1-3 0,0-1 1 16,0 1 0-16,0-1 4 0,0 1-2 0,0 1 0 16,0 1-2-16,-1 1 3 0,-1 0 6 0,-1 2 2 15,1 0 4-15,2 2 4 0,0 0 1 0,-2 2 3 16,-5 0 8-16,2 2-1 0,-2 0-6 16,0 2 10-16,-2 0-4 0,2 0-1 0,1-1-2 0,1 2 9 15,-1 0-11-15,3 0 1 0,-1-1 1 0,1 2 1 16,2-1-2-16,-2 2-1 0,2-1-3 0,-1 1-2 15,2-1 4-15,-1-1-2 0,1 2-2 0,-1-1 0 16,-1 0-6-16,1 2 4 0,-1-2-4 16,1 1 3-16,0 1-4 0,-2-1 5 0,0 2-8 0,0 0 9 15,-2 0-5-15,0 3 0 0,0-3 1 0,-1 1 5 16,3 0-10-16,-1 2 7 0,1-2-3 0,-1 1 6 16,4 0-9-16,0-1 7 0,2 1-7 0,-1-1 7 15,0 0-3-15,1 2 1 0,1-3-4 0,-2 3 5 16,5-2-3-16,2-1 7 0,-1-1-21 0,3 0-5 15,1 2-23-15,1-2-15 0,3-2-20 0,1 0-27 16,1 2-25-16,2-3-205 0,1 0 209 0</inkml:trace>
  <inkml:trace contextRef="#ctx0" brushRef="#br0" timeOffset="93714.51">13483 7826 264 0,'0'0'342'0,"0"0"-98"0,0-4-20 15,0 4-75-15,0 0-22 0,0 0-62 0,0 0 4 16,0 0-45-16,0 0 13 0,0 0-39 0,-4 2 39 16,3 3-9-16,-1 3-12 0,1 1 44 0,-2 2-4 15,3 1 40-15,-3 2-40 0,0 4 58 0,2 1-27 16,-2 0 7-16,0 5 1 0,-1 1-7 0,0-1-17 16,0 0-11-16,-2 1-9 0,3 1-7 0,-2-2 32 0,-1-2-15 15,2 1-11-15,-2-4 7 0,3 0-16 0,-2-3-6 16,-1 0-2-16,3-3-9 0,-1-2-3 0,1-1 4 15,0-1 53-15,1-2 32 0,0 0 3 16,-1-3-23-16,3-4-16 0,-5 4-17 0,5-4-27 0,-5-3-30 16,4-2-26-16,1-4-11 0,0-1-14 0,0-5-29 15,3-3-27-15,0-6-39 0,1-1 7 0,0-7-6 16,2 1 40-16,-2-1 1 0,3 1 13 0,0-1 36 16,-1 3-11-16,-1 5 31 0,1 1 2 0,0 2 42 15,-1 4-10-15,-2 2 17 0,1 3-36 0,-1 2 21 16,1 1-24-16,1 4 45 0,0 0 2 15,-5 5 10-15,10-2 30 0,-3 5-6 0,0 1 11 0,2 2-3 16,-1 4 1-16,2 1 1 0,0 0-10 0,1 6 51 16,0 1-27-16,2 0 0 0,1 4-16 0,-1 0-9 15,1 1-6-15,-1 2-11 0,-1-2-5 0,2 1-5 16,-4 2-3-16,3-1-7 0,-2-3 2 0,-2-1-5 16,-1-1-44-16,-1 1-7 0,0-3-34 0,0-1-32 15,-1-2-34-15,-1-1-55 0,-2-2-42 0,0 0-84 0,0-4-45 16,-2 0-284-16,-1-3-154 0</inkml:trace>
  <inkml:trace contextRef="#ctx0" brushRef="#br0" timeOffset="93915.55">13490 8253 323 0,'-9'-2'523'0,"0"-1"-65"16,2 2-74-16,7 1-51 0,-11-2-62 0,11 2-68 15,-9-3-43-15,9 3-30 0,-1-5-32 0,1 5-16 16,7-6-18-16,-1 2-14 0,2 1-8 0,3-2-10 15,3 2-5-15,-1 1-4 0,1 0 1 0,3-1-7 16,1-1-2-16,1 2-38 0,-1 0-31 0,-3 1-60 16,2 0-37-16,-3-1-44 0,2 2-25 0,-2-1-86 15,0 0-34-15,-1-1-240 0,-2 0-95 0</inkml:trace>
  <inkml:trace contextRef="#ctx0" brushRef="#br0" timeOffset="94171.47">14043 7961 119 0,'0'0'398'16,"-5"-3"-77"-16,5 3-25 0,-11 0-28 16,5 3-16-16,-5 0-42 0,1 4 10 0,-1 1-77 15,-2 2 28-15,2 1-49 0,0 1 17 0,1 1-28 0,0 1-24 16,3 1-12-16,1-1-8 0,2 0-15 0,3 1-6 15,1-1-4-15,3 3-7 0,1-2-4 16,3 1-5-16,1-2-2 0,5 1-3 0,1-1-1 0,2-1 0 16,-1-2-10-16,5-3-40 0,-3 0-33 0,2-4-40 15,0 0-54-15,-1-3-14 0,3-3-75 0,0-2-1 16,0-2-101-16,3-6-268 0,-1-3-128 0</inkml:trace>
  <inkml:trace contextRef="#ctx0" brushRef="#br0" timeOffset="94363.77">14365 7878 403 0,'6'-14'535'0,"-2"2"-107"0,-1 2-117 0,1 3-63 16,-3 0-55-16,2 2-25 0,-3 5-22 0,0 0 9 16,0 0-10-16,3 5-22 0,-2 2 24 0,-1 1-3 15,2 1-26-15,-1 3-21 0,-1 2-26 0,0 2-2 16,2 2-24-16,-1 1 4 0,-1-1-7 0,3 2-9 0,-2 1-5 16,1 1-1-16,-1 2-8 0,1-3 2 15,0-1-3-15,0 1-57 0,-1-3-26 0,1 1-24 16,-1-1-38-16,0-4-31 0,-1 0-33 0,0-2-5 15,-2-2-49-15,0 0-17 0,-1-4-101 0,-1 1-283 16,0-4-155-16</inkml:trace>
  <inkml:trace contextRef="#ctx0" brushRef="#br0" timeOffset="94601.82">14286 8197 275 0,'-7'-5'316'0,"4"1"-29"0,-1 0-88 0,4 4-20 16,0-10-71-16,3 6 2 0,1-2-44 0,2 1 18 15,2-2-36-15,4 0 33 0,2 0-10 0,1-1 1 16,1 0 5-16,2 2 13 0,2-1 33 0,-3 1 7 15,-1 1-32-15,1 0 27 0,-4 1-51 0,1 2 17 16,-1 0 8-16,-3 1 38 0,1 1-16 0,-1 0-3 16,-2 3-5-16,2-2-17 0,-3 1-14 0,0 3-15 15,0 1-10-15,-1 0-5 0,-2 2-8 0,2-1-9 16,-2 3-2-16,-3 1-6 0,2-1-5 0,-1-1 5 16,-2 2-7-16,0 2-4 0,-2-2-47 0,2 2-44 15,-3-3-53-15,2 2-41 0,-2-2-41 0,3 0-64 16,-3-2-24-16,2 0-77 0,-1-3-41 0,1 1-177 15,1-6-107-15</inkml:trace>
  <inkml:trace contextRef="#ctx0" brushRef="#br0" timeOffset="94772.44">14578 7958 486 0,'-2'-10'508'0,"1"-1"-97"15,0 3-66-15,-1 0-57 0,-1 1-38 0,1 0-59 16,0 0-43-16,-1 1-30 0,-1 1-26 0,1-1-18 15,-1 2-20-15,4 4-15 0,-6-3-68 0,6 3-37 16,-8-3-60-16,8 3-8 0,-7 4-68 0,7-4-37 16,-4 3-61-16,4-3-37 0,-2 6-157 0,2-6 18 15</inkml:trace>
  <inkml:trace contextRef="#ctx0" brushRef="#br0" timeOffset="95039.03">14672 7950 425 0,'0'6'378'0,"0"0"-49"0,0 3-27 15,-1-1-13-15,-1 3-49 0,0 1 18 0,-1 0-35 16,1 0-46-16,-1 1-35 0,2 1-2 0,1-1-12 16,1 1-21-16,2-1-9 0,0 2 17 0,3 1-13 0,1-2-16 15,1-1-11-15,2 0-7 0,1-3-15 16,-1 2-6-16,1-3-7 0,2-1-5 0,-3-1-5 16,1-2-4-16,-1-2 2 0,0-1-2 0,1-1 7 0,-2-3-10 15,-1 1 3-15,1-4-3 0,-2-2-3 16,-2 0-6-16,0-3-1 0,-3 2-3 0,-2-1-2 15,-2-3-4-15,-3 1-2 0,0 0-8 0,-4 0-13 16,-1 0-42-16,-1 1-3 0,0 1-38 0,-2 1-4 0,-1 0-55 16,3 1-8-16,0 1-55 0,-1 1 19 0,4 0-20 15,-1 1 21-15,1-1-37 0,2 2-80 16,1-2-321-16,2 0-150 0</inkml:trace>
  <inkml:trace contextRef="#ctx0" brushRef="#br0" timeOffset="95312.3">14841 7971 97 0,'13'1'375'15,"-2"2"-87"-15,0 1 12 0,-1 2 0 0,0 0-58 16,1 5 30-16,-1-1-21 0,-3 1-58 0,0 2-7 16,0-1-31-16,-4 1 20 0,1 0-7 0,-1 0-29 15,-1-2-29-15,-1-1-20 0,-1 1-16 0,0-2-31 16,0-2 11-16,0 1 26 0,1-1 71 0,-1-1 71 16,2-1 54-16,-2-5-10 0,1 6-37 0,-1-6-70 15,0 0-14-15,4-5-52 0,2-1 4 0,0-2-42 0,2 0 7 16,2-2-28-16,3-1 7 0,1-2-6 15,-1 2-9-15,-1 1-5 0,1 0-12 0,-2 2 1 16,2 1-5-16,-3 1-3 0,1 2-4 0,0 1 2 0,-1 3 1 16,0 0-5-16,0 2-54 0,0 3-8 0,-2 1-36 15,2 1-24-15,-2 1-63 0,-2 5-18 0,1 0-54 16,-3 1-44-16,1 3-42 0,-3-3-80 0,0 4-59 16,-1-3-439-16,-2 0-500 0</inkml:trace>
  <inkml:trace contextRef="#ctx0" brushRef="#br0" timeOffset="96258.9">17234 7060 372 0,'0'0'277'0,"-1"-8"-45"0,1 8-75 0,0 0 16 15,0 0-63-15,4 6 3 0,0-1-40 0,-1 4 15 16,0 1 28-16,1 0 18 0,-1 3-46 0,1 1 16 15,-1 2 14-15,1-1-11 0,-1 1-10 0,1 0-21 16,1 0 0-16,-1-1 4 0,0-1-10 0,0-1-14 16,-1 0-27-16,1-2 23 0,2 1-6 0,0 0 33 0,-1-2-38 15,2-1 16-15,3 1-28 0,3 0 17 16,1-3-24-16,3 1 11 0,4-3-26 0,3 0 21 16,4-1-25-16,2-3 23 0,6 0-8 0,4 1-3 0,0-4-3 15,4 1-4-15,4-1-2 0,8-2 0 0,6-2-2 16,0 3-2-16,4-3 1 0,2 0 1 0,3 0 2 15,0 0-3-15,1 1-2 0,4-2 1 0,3 0-15 16,14-1 18-16,0 1-13 0,0-1 12 0,-17 2-1 16,20-2 3-16,-2 0-16 0,-1 0 7 0,2 2-1 15,-18-1 18-15,2 3-19 0,-2-1 16 16,-2 0-14-16,1 0 13 0,-1 2-14 0,-1-1 14 16,-2 0-23-16,-3 1 23 0,0 1-13 0,-4-2 16 15,-3 1-16-15,-3 1 16 0,-2 0-15 0,-11-1 26 0,-4 0-5 16,-1 1 26-16,-1-1 0 0,-5 0 21 0,-6 0-8 15,-2-1 33-15,-3 1 26 0,-3 0 13 16,-4 0-28-16,1-3-4 0,-1 0 23 0,-3-1-7 0,-2 0-13 16,-1-4 20-16,-3 3-18 0,-1-3-23 0,-1-3 18 15,-2 0-17-15,-1-1 1 0,-2-3-15 0,1 0 11 16,-2 0-25-16,-3-3 19 0,3 0-32 0,-3-4 14 16,-1 1-29-16,3 2 22 0,-4-2-35 0,3 3 21 15,-1 1-26-15,-1 2-3 0,1 0 1 0,-1 0 0 16,1 4-3-16,0 1-20 0,0 1-50 0,0 1-55 15,2 2-110-15,-2 3-81 0,0 0 12 0,0 2-39 16,3 4-65-16,-11 0-37 0,4 4-111 0,-3 3-306 16,0 0-410-16</inkml:trace>
  <inkml:trace contextRef="#ctx0" brushRef="#br0" timeOffset="97894.28">18133 7794 47 0,'-3'-7'382'0,"3"3"-110"16,0 4-76-16,-3-7-52 0,3 7-35 0,0 0-32 15,0 0 9-15,0 0-11 0,-3 9 14 0,5 0 26 16,-2 2-34-16,0 3 33 0,0 2 39 0,0 1-36 16,0 4-25-16,1-1 43 0,-1 1-15 0,0 0 1 15,2 2-24-15,-1-3-20 0,-1 1-9 0,3-1 18 16,-2-1-36-16,-1-1 16 0,2-3-29 0,-1-1-16 15,-1-1 3-15,0-3 13 0,0 0 9 0,0-1 53 16,2-1 33-16,-2-2 48 0,0-1-25 0,0-5-29 16,-3 7-28-16,3-7-16 0,0 0-16 0,-6-6-13 15,3 1-9-15,-1-3-9 0,4-4-37 0,-3-1-26 16,3-2-11-16,0-5-25 0,0-4-9 0,3-2-18 16,1-7-32-16,3 1 36 0,2-1-18 0,2 1 27 15,0 0 2-15,3 3 18 0,-1 4-3 0,1 1 19 0,0 5-3 16,0 5 14-16,0 1-5 0,-1 5 11 15,0 3-2-15,-1 3 9 0,1 2-3 0,1 4 10 0,-1 3-2 16,0 3 6-16,-1 3-4 0,1 3 8 16,-2 2 0-16,-1 0 2 0,-3 2-3 0,2 0 3 15,-2 1-20-15,-3 0 30 0,-1-2 2 0,-2 2-2 0,-1-4 4 16,-3 2 7-16,-1 1 23 0,-3-1 9 16,-3-2-16-16,-1 1 3 0,-2-3-19 0,-1-2 10 15,-3-1-12-15,3-4 16 0,0 1-21 0,-3-3 14 16,2-1-19-16,-1-1 18 0,3-3-18 0,-1 0 16 0,3-1-2 15,-2-1-2-15,4 0-23 0,-1-1-51 0,1-1-20 16,1 0-20-16,2 0-39 0,-1 0-70 16,7 3-51-16,-3-7-40 0,3 7-23 0,6-8-331 15,-2 2-158-15</inkml:trace>
  <inkml:trace contextRef="#ctx0" brushRef="#br0" timeOffset="98488.27">18595 7913 327 0,'15'1'321'0,"-1"1"-87"16,2 2-12-16,-1-1-38 0,2 3-39 0,-3 2-16 15,2 0 4-15,-2 2-26 0,0 2-13 16,-3 0-16-16,-1-1-11 0,0 3-15 0,-3-1 16 0,0 0-32 16,-4-1 39-16,1 0 17 0,-4-3-9 0,-1 2-24 15,-2-1-5-15,0 0-8 0,0-2-2 0,-1-1 9 16,0 0-25-16,0-2 37 0,-2 1-6 0,2-3 32 15,4-3-31-15,-9 2 5 0,9-2-32 0,-8-3 12 16,8 3-6-16,-3-8-10 0,3 3-10 0,3-3-12 16,1 0-12-16,3-3-7 0,2 0-37 0,2-2 28 15,3 0 1-15,0-3-32 0,4 2-10 0,2-2 0 16,3-1 1-16,-1 0 2 0,1 0 22 0,1 1-5 16,-2 0 18-16,1 1-6 0,-5 1 20 0,0 3-12 15,-4 0 16-15,-1 2 0 0,-2 1 20 0,-1 2-7 16,-3 0 2-16,-2 1-10 0,-5 5 10 0,2-3 3 15,-2 3 2-15,0 0 1 0,-15 2-3 0,6 1 4 16,0 3 0-16,-1 1-4 0,-2 2 0 0,3-1-4 16,-1 3 0-16,1-1 1 0,1 2-4 0,2-2 38 15,2 1-27-15,0 0 31 0,2 1-11 0,1-3 0 16,2 1-6-16,1-1 8 0,1 1 0 0,2-2-7 16,1 1 2-16,2-3-3 0,-1-2-7 0,0 0 0 15,3-3-4-15,0 1 6 0,-2-4-6 0,5-1-16 16,-3-2 21-16,3-1-27 0,-1-4-39 0,1-2 4 15,-2-3 6-15,2 0 7 0,-5 1-9 0,2 2 16 16,-3 0-8-16,0 2 51 0,-1-2 16 0,0 4 10 16,-1 2-32-16,-2-1 2 0,1 1-19 0,-4 6 9 15,3-4-18-15,-3 4 20 0,0 0-23 0,0 0 20 16,-3 7-1-16,2-2-2 0,0 1 3 0,-1 2-4 16,1 1 0-16,-1 3-10 0,2 1 21 0,-1 1-20 15,-1-1-33-15,1 1 1 0,1 0-34 0,0 1-47 0,1-1-19 16,1 1-51-16,-1-1-3 0,-1-1-43 0,3-2-8 15,-1 0-65-15,0-3-25 0,1 0-138 16,1-4 50-16</inkml:trace>
  <inkml:trace contextRef="#ctx0" brushRef="#br0" timeOffset="98966.24">19348 7838 86 0,'9'-8'391'15,"-2"3"-142"-15,-1 2-3 0,-6 3-63 0,12 0 38 16,-8 3-9-16,2 1 11 0,0 3-23 0,-2 0 20 0,0 3-36 15,-1 1-34-15,0 1-11 0,0-1-17 0,-2 1-35 16,2 1 7-16,-2-2 11 0,-1 2-21 0,2-2-17 16,-1-2-11-16,-1-1-11 0,0 2-6 15,0-4-1-15,0 2 70 0,2-3 59 0,-2-5 37 0,1 8-42 16,-1-8-39-16,0 0-21 0,0 0-25 0,7-5-12 16,-3 0-22-16,3-1-33 0,0-4-12 0,2-1-9 15,-1 0-2-15,2 0 1 0,1 3 1 0,-1-4-5 16,-1 5-2-16,-1 0 2 0,2 3 0 15,-2-1-6-15,-1 2 10 0,-7 3-1 0,17 1 3 0,-10 2 0 16,-1 1 1-16,1 0 2 0,-1 2 0 0,-1 1-4 16,0 1 16-16,-1 2-11 0,0-1 10 0,-1-1-2 15,0 0-2-15,-2 0 0 0,2 0 4 0,-2 0 0 16,2-3 5-16,-3 1 5 0,1-2 47 0,-1-4 68 16,3 6-19-16,-3-6-29 0,0 0-11 0,0 0-23 15,7-2 1-15,-2-2-17 0,0-1-2 0,1-3-20 16,2 0 8-16,-1-2-6 0,3 1-6 0,0-2-3 15,1 1-2-15,-1 2-3 0,-3-1-3 0,3 2 0 16,-3 2-3-16,0 0 0 0,0 2-1 0,0 2 2 16,-7 1-3-16,10 0 6 0,-4 3-3 0,-1 0 9 15,0 1 1-15,-3 2 0 0,3 2 4 0,-3-1 2 16,1 3 4-16,0 1-24 0,-1 1-39 0,-2 0-59 16,1 1-35-16,-1 0-34 0,0 1-49 0,-1-1-37 15,1 0-38-15,0-2 3 0,0 0-45 0,0-1-4 16,2-1-76-16,0-2-278 0,-1 0-209 0</inkml:trace>
  <inkml:trace contextRef="#ctx0" brushRef="#br0" timeOffset="101382.34">20091 7894 50 0,'-3'-3'325'0,"0"-2"-70"0,-1 2-68 15,0-1-11-15,-2 2-60 0,0 0 19 0,-2 0-42 16,-2 4 38-16,0 0-8 0,-1 1 18 0,0 3-42 16,-2-1-11-16,3 4 20 0,0 0-17 0,-1 2 30 15,4 0-28-15,1-1 12 0,2 1-19 0,1 0 9 16,2 1-8-16,1-2-13 0,3 1-7 0,1 0 4 0,2-1-5 15,2-1 5-15,-1-2-1 0,4 0 2 16,1-1-10-16,0-4-1 0,1 0-11 0,1-2-7 16,0-2-6-16,0 0-8 0,2-4-2 0,-1-1-1 15,1-5-2-15,-1 0-6 0,-1-1-7 0,0-1-2 16,-4 1-18-16,0 2 17 0,-1-2 17 0,-4 3 63 0,2 0-13 16,-1 3-2-16,-2-1-22 0,0 2-21 15,-1 1-9-15,-3 5-3 0,4-5-10 0,-4 5 3 16,0 0-1-16,0 7-2 0,0-1 1 0,0 2-2 15,0 1 9-15,0 4-10 0,0 1 7 0,0 4-86 16,0 3-44-16,0 5-68 0,0 1-83 0,0 1-110 0,-1 5-574 16,-2 1-535-16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2-04T12:10:37.749"/>
    </inkml:context>
    <inkml:brush xml:id="br0">
      <inkml:brushProperty name="width" value="0.05292" units="cm"/>
      <inkml:brushProperty name="height" value="0.05292" units="cm"/>
      <inkml:brushProperty name="color" value="#FF0000"/>
    </inkml:brush>
  </inkml:definitions>
  <inkml:trace contextRef="#ctx0" brushRef="#br0">15130 5775 100 0,'-3'-8'205'0,"3"8"-45"0,-3-6-35 15,3 6-26-15,-3-7-15 0,3 7-14 16,-1-7-4-16,1 7 11 0,0-7-3 0,0 7 23 16,0-8-4-16,0 8-11 0,0-7-3 0,0 7 4 15,0-9-6-15,0 9-7 0,3-6 32 0,-3 6 19 0,1-8 3 16,-1 8 12-16,2-7 5 0,-2 7-33 15,1-6 24-15,-1 6-19 0,0-5-16 0,0 5-29 16,0 0-9-16,3-4-23 0,-3 4-26 0,0 0 91 0,-3 5-11 16,2 1 11-16,-1 2 9 0,-2 1-16 0,1 3-12 15,-1 2-4-15,1 2 10 0,0 1-4 16,-1 1-8-16,3 1 0 0,-1-1-1 0,1-1-3 0,1 2-12 16,1-2-7-16,2 1-10 0,1-2-6 0,2-1-4 15,0 1-5-15,2-2-8 0,-1-1 6 0,3-1-3 16,0 0-3-16,0-1 2 0,2-2 2 0,0-1-8 15,0-1-1-15,1-2-1 0,0-1-4 0,-1-4 2 16,1 1-5-16,0-2 1 0,-1 0-3 0,1-4-7 16,1-2-4-16,-1-2-21 0,-2-1-25 0,2-6 10 15,-3-1 2-15,-2-2 1 0,1-1 4 0,-4-2 6 16,2 2 3-16,-4 0 6 0,0 3-9 0,0-1 20 16,-2 1-8-16,-1 4 49 0,3 0-8 0,-2 1 8 15,-1 2-10-15,0 2 3 0,0 3-11 0,0 5 12 16,0-8 48-16,0 8-4 0,0 0-8 0,0 0 32 15,-4 6 8-15,4 1-2 0,1-1-1 0,1 4-26 16,-1-2 0-16,1 4-21 0,1 0 9 0,-1 0-23 16,3 3-8-16,0 1-10 0,-2-2-1 0,3 0 4 15,-2 1-3-15,0 0 17 0,0-1-25 0,-1 0 18 16,1-1-27-16,-1-1 25 0,-1 1-28 0,-1-2-10 0,-1-1-50 16,0-1-15-16,0 1-18 0,0-3-26 15,0 2-49-15,-1-3-30 0,-1-1-29 0,1 1-39 16,-1-2-38-16,2-4-42 0,-4 5-46 0,4-5-101 0,0 0-347 15,-7-2-381-15</inkml:trace>
  <inkml:trace contextRef="#ctx0" brushRef="#br0" timeOffset="518.53">15758 5703 170 0,'-7'-4'427'0,"7"4"-75"0,-10 0-38 0,5 3-66 16,-4 0-24-16,2 0-23 0,-1 2-33 0,-1 3-26 15,2 0-6-15,0 0-13 0,0 2-18 0,1 1-18 0,2 0-18 16,3 1-10-16,-1 1 31 0,2 0 18 15,3 0-35-15,0 3 0 0,3-1-6 0,1 0 15 16,1-1-30-16,2 2 3 0,0 1-25 0,-2-3 12 0,1 0-20 16,-1-1 6-16,-1-2 0 0,-1 1-6 0,-2-3-2 15,-2 0-1-15,0 0-1 0,-2-2 3 0,0 0 5 16,-4 0 1-16,1-1-1 0,-4-2-6 0,0 0-2 16,-3 0-3-16,-1 0-15 0,0-2 16 0,1-1-11 15,-1-1 11-15,1 0-27 0,-1 0 25 0,1 0-47 16,1-1-36-16,-1-1-68 0,3 0-60 0,0-1-38 15,3-1-96-15,1 1-20 0,2-2-100 0,1 0-193 16,3-2-154-16</inkml:trace>
  <inkml:trace contextRef="#ctx0" brushRef="#br0" timeOffset="1023.76">15862 5904 46 0,'10'-4'469'0,"-3"1"-78"0,2-1-97 16,-1 1-5-16,-1-1-42 0,0 0-21 0,0 0-13 15,0-2-16-15,0 0-19 0,-1 3-11 0,0-4-26 16,-1 2-31-16,-2-1-16 0,1 0-21 0,-1 3-10 16,-3-2-17-16,0 5-15 0,0-8-8 0,0 8-5 15,-7-4-6-15,7 4-1 0,-10 2-1 0,3 0-1 16,0 1-3-16,0 2-7 0,0 0 0 0,0 1-1 16,1 1 3-16,2 0-16 0,0 1 13 0,0 0-12 15,2 0 23-15,1 2-12 0,-2-3 14 0,6 2-12 16,-2-1 20-16,1 2-4 0,2-2 1 0,0 0 1 15,2 1-3-15,-2-1 1 0,3-3-4 0,0 1-19 16,-1-2-23-16,1 0-44 0,1-2-15 0,-1-2-28 0,-7 0-11 16,14 0-3-16,-7-3-51 0,0-2 22 0,2-2-49 15,-1-1 52-15,-1 0-2 0,0-2 63 16,2 1-3-16,-1 1 60 0,-1-2 24 0,0 4 40 16,2-2-24-16,-1 3 24 0,-1 1-29 0,0 0 33 0,-1 3-19 15,-6 1 31-15,14 0-19 0,-7 2 23 0,0 1-26 16,-1 2 23-16,-2 0 13 0,0 3 28 0,1-2-36 15,-3 2 11-15,1 0-25 0,0 0 19 16,-2 1 15-16,-1-2 2 0,0 2 7 0,0-4 6 0,0 1 3 16,0 1 26-16,0-7 71 0,0 9 54 0,0-9 66 15,2 8 14-15,-2-8-59 0,0 0-53 16,0 0-44-16,0 0-39 0,4-4-23 0,-1-1-20 0,1-2-16 16,0-1-12-16,2-1-13 0,1-2-6 15,1 0-7-15,-2-1-4 0,4 1-20 0,-2 0 14 0,1 2-3 16,-1 2-42-16,-1-3-59 0,0 3-45 0,2 0-81 15,-4 4-53-15,1-2-38 0,1 2-62 0,-7 3-63 16,11-3-125-16,-11 3-252 0,7 1-343 0</inkml:trace>
  <inkml:trace contextRef="#ctx0" brushRef="#br0" timeOffset="2276.56">16530 5660 436 0,'0'0'351'0,"0"0"-105"16,0 0-55-16,0 0-9 0,7 2 43 0,-7 3-63 16,3 3 9-16,-2 2 46 0,2 3-41 0,-2 1 50 15,2 3-35-15,0 2-32 0,1 0-31 0,-1 0-10 16,1 5 0-16,-1-6-15 0,0 2-18 0,0-2-9 16,0 3-2-16,-2-3-16 0,3 0-5 0,-2 0-7 0,-1-1-6 15,1-1-4-15,-1-1-6 0,0-2-4 16,-1 1-3-16,0-4-15 0,0 0-47 0,0 0-17 15,0-3-1-15,0-1-53 0,0-1-80 0,0-5-82 16,-4 6-65-16,4-6-50 0,-6-3-407 0,4-1-318 16</inkml:trace>
  <inkml:trace contextRef="#ctx0" brushRef="#br0" timeOffset="2449.8">16551 5699 161 0,'0'0'336'0,"0"-7"-86"0,0 7-35 0,0 0 8 15,0 0-48-15,0 0-33 0,0 0 14 0,-4 5-14 0,1-2-42 16,0 4-17-16,-1-1-17 0,1 2-12 16,0 1-7-16,-1 1-3 0,1 3 13 0,-1 0-26 0,1 1 13 15,-1 2-104-15,0 0-46 0,0 1-98 0,-1-1-61 16,1 2-264-16,1-2-32 0</inkml:trace>
  <inkml:trace contextRef="#ctx0" brushRef="#br0" timeOffset="2630.8">16448 6104 461 0,'5'3'488'0,"0"1"-53"0,4-3-55 0,-1 2-41 16,6-1-26-16,2-1-36 0,1-1-17 0,4 0-9 15,1 0-2-15,2-1-36 0,-1 0-38 0,3 0-34 16,1-1-25-16,1 1-25 0,-5 0-15 0,-2 0-11 16,2 1-15-16,-4-1-12 0,-2-1-3 0,0 2-12 15,-3 0-22-15,-1 0-76 0,-2 2-36 0,-2-1-55 16,-1 0-51-16,-1 0-69 0,-7-1-87 0,10 6-134 15,-10-6-357-15,1 5-413 0</inkml:trace>
  <inkml:trace contextRef="#ctx0" brushRef="#br0" timeOffset="3647.36">14658 6466 241 0,'-13'-3'456'15,"2"1"-103"-15,3-1-69 0,1 3-65 0,0-1-51 16,7 1-41-16,-12-2-30 0,12 2-15 0,0 0-23 0,-8 1-7 15,8-1-12-15,0 0-5 0,4 4-4 16,5-3 1-16,3 0 0 0,7 0 1 0,7 1-4 16,7-1 5-16,10-1 10 0,5 0-3 0,16-3 1 0,5 2-4 15,5-3-5-15,7 1-4 0,21-3-5 16,4 0-5-16,4-2 1 0,4 0 0 0,6-2 6 16,4 0-5-16,4 1 16 0,1-3 19 0,7 0-33 0,2 0 34 15,3-2-7-15,1 1-16 0,0 1 25 0,0 0-29 16,3 1 23-16,-1 0-23 0,-2-2 21 0,3 2-21 15,-1 0 15-15,1 0-5 0,-4-1 7 0,3 2 17 16,-2-1-6-16,0 0-6 0,-4 1-7 0,-4 0-7 16,-2 0-6-16,-2-1-8 0,-2 2-3 0,-7-1-12 15,-4 2 11-15,-7-2 0 0,-4 0 1 0,-6 2-13 16,-6-1 8-16,-18 1 14 0,-1 2 15 0,-6-1-11 16,-4-2 7-16,-3 4-19 0,-6-4 5 0,-5 3-8 15,-10 1 4-15,-5 0-8 0,-2 0 2 0,-9-2-11 16,-1 4-18-16,-5 0-11 0,-4-1-35 0,-1 0-94 15,-3 1-40-15,-1 0-75 0,-4-1-42 0,-6 4-99 16,3-6-440-16,-3 6-392 0</inkml:trace>
  <inkml:trace contextRef="#ctx0" brushRef="#br0" timeOffset="4338.14">17282 5587 212 0,'0'0'259'16,"0"0"-103"-16,-5 5 6 0,3 1-59 0,-1 1-6 0,-1 4 9 15,1 4 45-15,2 3-28 0,-2 5-6 16,0 4 38-16,2 8-32 0,-1 1 10 0,1 4-3 16,-2 2-16-16,3 9-9 0,-1 0 13 0,-1 1-42 15,2 3-5-15,0 1 73 0,-1 1 1 0,1 0-4 0,0 1-16 16,-1 1-12-16,1 0 35 0,0 0-30 0,0 1 21 16,-2 1-17-16,2 1-9 0,0 1-29 0,-1 2 17 15,-1-2 12-15,2 2-11 0,0-3-19 16,0 3-6-16,0-2-17 0,2 2-37 0,-1 0 31 0,1-2-9 15,0 4-10-15,0-5-2 0,-1 2-6 0,3-5-3 16,-2 1-6-16,1-2-3 0,-2-2 3 0,2-2 4 16,-2-1-14-16,1-4 4 0,-1-6-8 0,-1-1 3 15,1-3 0-15,1 0 0 0,-2-3-47 0,1-7-41 16,-1-1-31-16,0-3-73 0,0-3-52 0,2-4-103 16,-2-3-45-16,0-2-73 0,0-3-470 0,0 0-503 15</inkml:trace>
  <inkml:trace contextRef="#ctx0" brushRef="#br0" timeOffset="6478.58">17803 5617 204 0,'0'0'433'0,"0"0"-134"16,0 0-68-16,0 0-61 0,0 0-40 0,0 5-3 15,0 0 61-15,-3 4-2 0,2 0-2 0,0 4-58 16,-1 0 52-16,2 1-33 0,-1 0-20 0,-2 2-11 16,3-1 20-16,-1 1-21 0,-1-1-20 0,2-1-20 15,0 1-8-15,-1-1-11 0,1-1-12 0,-2-1-2 16,2-2-8-16,0 1-5 0,-1-3-2 0,1 0 0 15,0-1 2-15,-1-1 57 0,1 0 43 0,-2-1-4 0,2-5-20 16,0 3-23-16,0-3-15 0,0 0-12 16,-3-6-57-16,3 1-14 0,-1-5-25 0,1-2-19 15,0-3-14-15,1-2-11 0,2-2 39 0,0 0 3 16,0-1 5-16,-2 3 9 0,2 1 6 0,0 4 0 16,-2-1 0-16,2 4-9 0,-3 1-1 0,3 0 8 0,-2 5 6 15,-1 3 0-15,3-5 3 0,-3 5 4 16,0 0-15-16,7 6 29 0,-3 0-15 0,-1 1 20 15,4 1 35-15,-1 1 13 0,2 2-8 0,2 0-8 16,0-1-6-16,1 1-3 0,1-2-2 0,0 2 3 16,2-3 2-16,-1 1 22 0,1-3 2 0,2 0-5 0,-4-2-5 15,2-1-5-15,-1-2 2 0,3-1-4 16,-2-3-11-16,1-2-2 0,2-1-3 0,-3-1-4 16,0-3-2-16,0 1-7 0,-1 0 63 0,-2-1 39 15,-1 0-16-15,-1 3 29 0,-2 0 36 0,0 1-30 16,-2-1-4-16,1 3-51 0,-2-1-5 0,0 2-32 0,-4 3 4 15,7-4-26-15,-7 4 17 0,0 0-8 16,3 5-20-16,-3-5 12 0,0 8-19 0,0-1 21 16,-1 1-24-16,1 1 24 0,-2 2-19 0,2 2 19 15,0 1-55-15,0-1-38 0,0 3-16 0,-1 0-7 0,1 0-62 16,0 1-36-16,0-1-40 0,0 1-36 16,0-2 1-16,1 0-35 0,-1-1-9 0,3 0-46 15,-1-1-13-15,-1-2-110 0,2-3-205 0,0 0-197 0</inkml:trace>
  <inkml:trace contextRef="#ctx0" brushRef="#br0" timeOffset="6765.56">18370 5801 157 0,'2'-4'527'16,"-2"4"-144"-16,0 0-69 0,-2-5-44 0,2 5-48 0,-6 2-44 15,6-2-15-15,-7 4-26 0,3 2-30 0,1-3 10 16,0 1-18-16,2 2 19 0,-1 0 25 0,2-1-20 15,2 3-1-15,0-2 5 0,3 1-12 16,0-1-11-16,2-1-16 0,2 1-12 0,-1-2-7 16,2 1-4-16,1-2 13 0,-1-2-9 0,0 0-10 0,1-2-7 15,-1 0-8-15,0-4-4 0,0 1 16 0,-2-2-2 16,1-4-1-16,-2 1-13 0,-3-1-10 16,2-1-11-16,-5-2 3 0,1 1-11 0,-2 2 4 15,-2-1-10-15,-2 1 5 0,-2 0-16 0,1 2-20 0,-4 1-35 16,1 2-28-16,-2 0-60 0,-1 2-35 0,-1 3-68 15,1 0-33-15,-2 2-75 0,-1 2-79 0,0 1-391 16,0 1-369-16</inkml:trace>
  <inkml:trace contextRef="#ctx0" brushRef="#br0" timeOffset="7471.43">18627 5729 543 0,'0'-8'388'0,"0"8"-105"0,2-6-75 0,-2 6-47 16,0 0-24-16,0 0-26 0,3 5 51 0,-3-5-29 16,2 10-17-16,1-2 29 0,1 0-9 0,-1 0-23 15,0 3-15-15,4-2 62 0,-3 2-27 0,3-1 22 16,0 0-6-16,0-1-25 0,0 1 25 0,2-3 21 16,-1 1-5-16,-1-2 2 0,-1 1 12 0,1-3 8 15,-1 0-1-15,-1-1 30 0,-5-3-26 0,13 1-8 16,-7-2-53-16,-1-3-5 0,2 0-32 0,0-3 24 15,-1-2-41-15,-2-1 8 0,2-1-36 0,-2-3 11 16,2 0-9-16,-2-1-16 0,0 0-24 0,-2 1-3 16,0 2-38-16,-2-1 5 0,2 2-69 0,-1 0 26 15,-1 1-55-15,0 2-39 0,0 0-72 16,2 2-77-16,-2-1-58 0,1 2-28 0,-1 5 11 0,0-8 42 16,0 8-12-16,3-6 44 0,-3 6-25 0,4-3 39 15,2 0 3-15,-6 3 84 0,11-2 8 0,-11 2 76 16,11-2 7-16,-11 2 98 0,14 0 6 0,-14 0 61 15,12 2 14-15,-5 0 76 0,-2 2 46 0,2 0 9 16,-2 1 8-16,0 1-58 0,-1 0 8 0,2 2 37 16,-2 4-15-16,-1-3-30 0,1 2-25 0,-1 0-22 15,1 2-21-15,-2-2-8 0,1 1-9 0,-1 1-23 16,0-2 13-16,-1 2-24 0,2-1 1 0,-3-1-75 16,3-1-48-16,-2-2-78 0,-1 1-101 0,2-1-38 15,-1-1-415-15,-1-3-239 0</inkml:trace>
  <inkml:trace contextRef="#ctx0" brushRef="#br0" timeOffset="7632.43">18912 5625 533 0,'-3'-8'426'16,"0"2"-79"-16,0 0-90 0,2 1-36 0,-2 1-58 15,2-1-24-15,1 5-100 0,-3-6-76 0,3 6-97 16,-1-6 1-16,1 6-35 0,0 0-66 0,5-6-214 15,-5 6 78-15</inkml:trace>
  <inkml:trace contextRef="#ctx0" brushRef="#br0" timeOffset="7941.14">19123 5680 361 0,'7'1'327'0,"0"1"-22"15,-7-2-22-15,13 1-53 0,-13-1-29 0,13-3 6 16,-8 0-36-16,2-1-34 0,-1 1-30 0,-2-2-24 15,3-1-17-15,-3 1-25 0,-1-1 30 0,1 0 5 16,-1 1-3-16,-3-2-29 0,0 7-8 0,-1-9-9 16,-1 4-3-16,-3 2-8 0,5 3-1 0,-13-2 5 15,5 3-2-15,-2 0-5 0,-2 4-2 0,1 1 0 16,1 0-36-16,-1 3 41 0,1 1-37 0,0 0 33 16,3 2 1-16,0 1 2 0,3-1 53 0,1 1-6 15,0-2-9-15,3 1-5 0,2 1-8 0,1-2-6 16,1-1-1-16,0 3 1 0,2-5-3 0,1 1-7 15,1 0-1-15,1-3-17 0,1 1 15 0,-1-2-15 16,3-3 17-16,-2 1-16 0,-1-1 11 0,3-2-35 16,-2-2-40-16,-1 1-14 0,1-2-45 0,0 1-32 15,-1-1-31-15,-1 0-30 0,-1-2-96 0,0 3-35 16,0-3-314-16,-1 0-164 0</inkml:trace>
  <inkml:trace contextRef="#ctx0" brushRef="#br0" timeOffset="8948.28">19579 5573 526 0,'0'0'391'0,"0"0"-117"16,0 0-45-16,0 0-73 0,0 0 43 0,5 9-33 15,-4-4 29-15,-1 5-29 0,0-1-62 0,0 3 65 16,0 2-23-16,0-1-12 0,0 2-12 0,0-1-27 0,2 1-10 16,-1-1 6-16,-1 0-16 0,1 0-13 0,-1-1-23 15,2-1 7-15,-2-1-23 0,0-1 15 0,0-3-20 16,0 1 16-16,0-3 7 0,0 2 7 16,-2-4-23-16,2-3 12 0,-4 3-6 0,4-3-3 15,-7-3 1-15,4 0-13 0,-1-4-2 0,1-4-1 0,0 0-4 16,1-3-9-16,0-4 8 0,1 0-7 15,2-4-12-15,1-1 7 0,0-3-15 0,1 2 16 16,4-2-17-16,0 3 16 0,0 0-15 0,2 1 11 16,-1 4-20-16,2 1 17 0,1 3-26 0,-1 2-3 15,-1 4-39-15,-1 2-28 0,1 4-43 0,-1 1-47 16,-1 2-14-16,-1 1-89 0,-1 4-1 0,0 4-441 0,-3 0-249 16</inkml:trace>
  <inkml:trace contextRef="#ctx0" brushRef="#br0" timeOffset="9425.94">19482 5860 89 0,'-7'10'372'0,"0"0"-16"0,4-3-11 0,-1-1-19 0,4 1-47 16,0-7-49-16,3 6-35 0,-3-6-40 0,11 3-31 15,-1-4-30-15,4-1-7 0,3-3-16 16,4-1-17-16,2-2-6 0,2-2-18 0,3-2-34 16,-1-2-37-16,1-1-17 0,0-3-24 0,-1 0-9 15,-2 1 14-15,1-2 8 0,-2-2-5 0,-2 4 41 0,-2-1-29 16,-6 3 42-16,2 1 33 0,-5 3 64 0,-1 0 6 15,-2 3 14-15,-1 0-11 0,0 3-24 16,-1 1-1-16,-6 4 10 0,6-4 17 0,-6 4-1 16,0 0-8-16,4 7-12 0,-6-1-5 0,2 1 4 15,0 2 16-15,0 1-10 0,-1 2-11 0,0 0-9 16,1 0-8-16,-2 1 2 0,2 0-5 0,0 0 0 0,0-1 31 16,0-1 16-16,0-2-17 0,0 0-12 15,0 0-7-15,0-2 3 0,0 1 77 0,0-3 54 16,0-5 22-16,-1 8-15 0,1-8-60 0,0 0-3 15,0 0-47-15,0 0 2 0,-6-5-36 0,6-3 5 16,0-2-60-16,0-4 5 0,2-3-39 0,0-3-7 0,3-4-7 16,0 0 9-16,4-6 7 0,-1 5 7 0,3-1-16 15,-2 7 24-15,-1 0-14 0,1 3 17 16,-1 5-17-16,-1-1 20 0,2 3-17 0,-1 4 24 16,-1 1-15-16,2 2 20 0,-9 2-14 0,14 5 18 15,-7-1-1-15,-2 4 5 0,2 0 1 0,-1 3 2 0,-2 1-6 16,-1 0 7-16,1 0 3 0,-1 2 2 0,-3 0-2 15,0 1 1-15,0-1-2 0,-3 3 0 0,-1-2 8 16,1 2-23-16,-4-3-42 0,2 0-51 16,-2-1-57-16,-2-1-55 0,2-1-68 0,-1-2-78 15,-1 0-83-15,1-1-588 0,-1-1-638 0</inkml:trace>
  <inkml:trace contextRef="#ctx0" brushRef="#br0" timeOffset="14699.49">15738 6622 345 0,'0'0'382'0,"0"-6"-17"0,0 6-84 16,0 0-63-16,-1-3-33 0,1 3-22 0,0 0-9 16,0 0-32-16,-3 3-11 0,3-3-16 0,-1 11 0 15,-1-4 11-15,2 2-17 0,-2 2-8 0,2 1-2 16,-2 0-37-16,2 1 22 0,0 0-35 0,0 0 19 15,0 1-28-15,0 0 22 0,2 0-34 0,-1 0 26 16,0 2-29-16,-1-2 22 0,0 2-4 0,2-1-2 16,-1 0-13-16,-1 1 11 0,2 0-4 0,-1-2-10 15,0 2-28-15,1-1-39 0,-2-1-55 0,1 0-57 16,-1 1-49-16,0-1-12 0,0 0-92 0,0-1-343 16,-3-2-179-16</inkml:trace>
  <inkml:trace contextRef="#ctx0" brushRef="#br0" timeOffset="15222.19">15768 7526 41 0,'1'-7'560'15,"-1"1"-75"-15,0 2-103 0,0 4-44 0,0-9-97 16,0 9-28-16,0-6-86 0,0 6 2 0,0 0-58 15,3-5 13-15,-3 5-39 0,3 6 19 0,-3-6-38 16,1 8 23-16,2 0-11 0,-3-1-3 0,3 5-8 16,-3 0-4-16,3 2-2 0,-2 0-3 0,2 2 2 15,-1 2-5-15,0 1 0 0,0 0-2 0,-1 2 5 16,1-1-7-16,-1 0-40 0,0 1-33 0,-1-1-58 16,0 1-32-16,0 1-56 0,0-3-69 0,-1 0-103 15,0-1-208-15,-1 2-104 0</inkml:trace>
  <inkml:trace contextRef="#ctx0" brushRef="#br0" timeOffset="15612.83">15789 8497 477 0,'0'0'420'0,"0"-6"-87"0,0 6-95 15,0 0-60-15,0 0-40 0,0 0-22 0,0 0 4 16,0 0 34-16,3 6-56 0,-3 1 40 0,0 0-48 16,0 3-15-16,0 2 53 0,0 0-4 0,-1 3-39 15,1 1 2-15,0 1-19 0,0 3-11 0,-2 0-11 16,2 1-6-16,0 0-9 0,-1 1 0 0,1 2-7 16,-2 1-3-16,1-1-48 0,-1-3-61 0,1 1-72 15,1-1-60-15,0-1-71 0,0 0-95 0,0-2-292 16,0 0-188-16</inkml:trace>
  <inkml:trace contextRef="#ctx0" brushRef="#br0" timeOffset="16948.03">18134 6485 379 0,'0'0'404'0,"0"-6"-111"15,0 6-53-15,0 0-87 0,0 0 46 0,0 0-44 16,0 0-15-16,-4 3 38 0,4 2 7 0,0 2-27 16,0 2-8-16,0-1-22 0,1 2 27 15,-1 0-25-15,3 1-27 0,-1 1-17 0,-1-1-15 0,2-1-5 16,-2-1-19-16,2 0-8 0,-3 0-7 0,3 0-3 16,-2-4-6-16,2 4-1 0,-3-4-6 0,2 1 4 15,-1-2 46-15,-1-4 54 0,1 8 44 0,-1-8 41 16,3 7 9-16,-3-7-55 0,0 0-22 0,0 0-38 15,0 0-12-15,0-6-32 0,0-1-10 0,0-1-19 16,0-2-28-16,2-3-9 0,-1-2-3 0,-1 1 0 16,3 0 3-16,-2 0-1 0,2 0 5 15,-3 2-1-15,3 1-2 0,-2 3-6 0,-1 0-6 16,2 2-5-16,-1 1 13 0,-1 5 2 0,0 0-20 0,0 0 17 16,7 2 13-16,-4 2 3 0,1 2-1 0,-1 0 1 15,1 0 0-15,3 3 1 0,-1-1 1 0,1 2-4 16,0-2 3-16,4 3 6 0,-1-2-2 0,0 0-1 15,3 0-2-15,-3-3 5 0,-1 1-1 0,3-1 0 16,-2-1-1-16,-2-2 4 0,3 1-1 0,-2-3-4 16,-1 0-10-16,2-2-22 0,-3 0-20 0,3-3-9 15,0-1-1-15,-2-3-4 0,2-2 7 0,-3-2 10 16,3 1 4-16,-3-2 8 0,0 0 5 0,-3 4 67 16,2-1 25-16,-2 1 12 0,0 2-3 0,-1 1-12 15,0 0-19-15,1 1-15 0,-1 0-14 0,-3 5-3 16,0 0 3-16,0 0 20 0,0 0-7 0,0 5-8 15,0 1-5-15,-3 1-1 0,3 1-2 0,-3 1 0 16,2 1 4-16,1 2-2 0,0 2 5 0,0-1-10 16,0 2 10-16,0-1-53 0,3 2-66 0,0 0-40 15,-2-1-78-15,2-1 6 0,-2 0-87 0,4-1-61 16,-3-2-27-16,3 0-42 0,-1-2-458 0,0-2-446 16</inkml:trace>
  <inkml:trace contextRef="#ctx0" brushRef="#br0" timeOffset="17118.15">18592 6636 705 0,'4'-7'647'16,"-1"3"-80"-16,1-1-58 0,-1 1-77 0,-3 4-64 16,4-5-72-16,-4 5-67 0,5-4-52 0,-5 4 0 0,0 0 2 15,0 0-30-15,5 4-31 0,-5-4-20 0,3 11-14 16,0-4-17-16,-2 1-7 0,2 3-12 16,-1 0-1-16,0 3-18 0,0-1-41 0,-1 2-79 15,1 2-68-15,-1 0-42 0,0-1-107 0,-2-1-43 16,1 4-98-16,-1-4-138 0,-1 2-302 0,-1 0-449 0</inkml:trace>
  <inkml:trace contextRef="#ctx0" brushRef="#br0" timeOffset="17937.04">18277 7219 274 0,'0'0'449'15,"-3"-3"-155"-15,3 3-34 0,0 0-40 0,-2 5-4 16,1 0 24-16,1 1-26 0,0 4 2 0,0-1-24 15,0 2 9-15,1 1-45 0,-1 2-14 0,2-1 32 16,-1 1-20-16,1 0-40 0,0-1-13 0,0 1-29 16,-1-1-1-16,2 0-14 0,0-2-7 0,-2 2-8 15,2-2-6-15,-2-2-8 0,2-1-2 0,-3-1-5 16,3 1 6-16,-3-2 3 0,2-1 6 0,-1-1 25 16,-1-4-17-16,1 4-2 0,-1-4-33 0,0 0-11 15,3-5-50-15,-3-2-16 0,2-1-32 0,-1-3 10 16,0-3 0-16,-1 0 15 0,3-5 9 0,-1 1 14 0,-1 2 4 15,3-1 10-15,-2 2 25 0,-1 1 13 16,2 1 5-16,-2 2 14 0,1 2-12 0,-1 1-6 16,1 1-9-16,-2 7 29 0,4-5 32 0,-4 5-2 15,0 0 25-15,5 7 10 0,-2-1 35 0,-1 2-22 0,0 2 11 16,1 1-2-16,1 1-8 0,2 1 2 0,-2 1-16 16,3 0-7-16,-1 0-4 0,0 2 18 15,-1-3-27-15,2-1-3 0,-1-1-18 0,0-1 5 16,-1 0-17-16,1-2 9 0,-2-1-17 0,2-1 13 0,-1-1-14 15,1-1 16-15,-2-1-9 0,-4-3-8 0,11 2 2 16,-11-2-2-16,12-1-5 0,-12 1-4 0,10-2-2 16,-10 2-4-16,8-1-1 0,-8 1-19 0,7-1 11 15,-7 1-7-15,0 0 0 0,10 0 1 0,-10 0 0 16,0 0 2-16,4 3 0 0,-4-3-2 0,3 5 2 16,-3-5-14-16,1 6 20 0,-1-6-15 0,3 5 14 15,-3-5-11-15,0 8 19 0,0-8-15 0,0 7 11 16,0-7-13-16,2 8-9 0,-2-8-51 15,0 8 34-15,0-8-25 0,1 9-40 0,-1-9-24 0,-1 10-6 16,1-10-32-16,-2 9-25 0,2-4-14 0,0-5 5 16,-1 10-7-16,1-10-47 0,-2 8-25 0,2-8-7 15,-1 6-14-15,1-6-4 0,-3 5-62 16,3-5-296-16,0 0-167 0</inkml:trace>
  <inkml:trace contextRef="#ctx0" brushRef="#br0" timeOffset="18214.79">18608 7355 345 0,'5'-3'400'0,"-1"0"-96"0,-4 3-67 16,10-2-46-16,-10 2-22 0,10 1-3 0,-6 3-25 16,1-1-25-16,0 0-45 0,-2 4 72 0,0-1-51 15,0 2 6-15,-2-2-52 0,2 4 29 0,-2-1-41 16,-1-1 30-16,2 2-5 0,-1-2-12 0,-1 0-1 15,2 1 38-15,-1-1-4 0,0 0-12 0,-1-2-16 16,2 0-5-16,-1 0 10 0,3-1 27 0,-1-1-8 0,3 0-10 16,-1-2-11-16,3 0-10 0,0 0-3 15,-1-2-11-15,-7 0-4 0,17 1-3 0,-17-1-5 16,13 0-21-16,-13 0-36 0,11-1-49 0,-11 1-42 16,0 0-124-16,11 0-54 0,-11 0-70 0,0 0-417 15,0 0-319-15</inkml:trace>
  <inkml:trace contextRef="#ctx0" brushRef="#br0" timeOffset="19112.93">18262 8119 376 0,'0'0'441'16,"0"0"-115"-16,0 0-86 0,0 0 3 16,0 0 9-16,3 10 13 0,-3-2-40 0,2 1-14 0,-1 4-33 15,1 1 19-15,-1 4-21 0,0 1-27 16,1-1-17-16,-1 0-18 0,1 2 14 0,-1-1-19 0,0-2-16 15,1 1-19-15,-1 0-11 0,1-4-21 0,-1-1 4 16,-1 0-18-16,3-1 8 0,-2-3-17 0,-1 1 13 16,0-3-12-16,2 2 18 0,-1-4-12 0,-1 0 9 15,0-5-13-15,-1 5-6 0,1-5-6 0,0 0-16 16,0 0-57-16,-5-5 0 0,4-3-38 0,1 0-23 16,-1-5-22-16,1-3-4 0,-2-3 14 0,2 1 25 15,0-2 19-15,2 0 19 0,-1 2 19 0,-1 3 18 16,0 1 23-16,1 2-2 0,1 0-10 0,-2 4 2 15,1 2 6-15,-1 6 0 0,2-8 12 0,-2 8 10 16,0 0-4-16,0 0 12 0,5 7 26 0,-2-3-7 16,0 0 5-16,1 3 3 0,0-2 14 0,-1 3 9 15,3-3 14-15,-1 3 3 0,3-3-4 0,-1 3-6 16,0-4 7-16,0 1-3 0,1-1-3 0,-1-2-12 16,3 1-4-16,-3-3-6 0,4 1-3 0,-2-2-10 15,1 0-7-15,1-2-6 0,0-2-1 0,0 1-5 16,-1 0 43-16,0-2 30 0,-3 2 11 0,0 1-13 15,0 0-17-15,0 0-17 0,-1 0-16 0,-6 3-13 16,8-2-8-16,-8 2 3 0,7 1-5 0,-7-1 3 16,5 5-4-16,-5-5 1 0,1 8-3 0,0-1-7 0,-1-1 7 15,2-1-1-15,-4 4 0 0,2 0-17 0,0-2-48 16,-1 3-24-16,1-1-18 0,0-1-47 16,0 3-7-16,0-4-50 0,0 3-18 0,0-1-47 0,0-1 10 15,3 0-36-15,-2-1-34 0,-1 2-22 0,3-4-69 16,-1 0-237-16,-2-5-163 0</inkml:trace>
  <inkml:trace contextRef="#ctx0" brushRef="#br0" timeOffset="19390.77">18716 8234 434 0,'7'-5'430'0,"-3"3"-100"0,-4 2-86 0,6-5-54 15,-6 5-14-15,0 0-15 0,0 0-24 0,0 0-26 16,4 3-22-16,-4-3-19 0,0 6-7 0,0-6 7 15,0 9 13-15,0-4-13 0,0 2-12 0,3 0-14 16,0 1-8-16,1-1-3 0,0 4-7 0,3-3 1 16,-1 1-5-16,1 1-2 0,0 0 1 0,0-1-2 15,0 0-1-15,0 1 12 0,-1-2 0 0,-2 1 10 16,0-2 69-16,-2 0 8 0,-1-1-3 0,-2 2 0 16,-1-3-9-16,-2 2-18 0,-2-2-12 0,-1-1-13 15,0 0-11-15,-1 0-8 0,-1-2-6 0,0 0-8 16,-1 2-8-16,0-3-5 0,0 0-57 0,0 0-67 15,0-1-67-15,2 0-105 0,8 0-82 0,-17 0-102 16,10-1-367-16,0-1-369 0</inkml:trace>
  <inkml:trace contextRef="#ctx0" brushRef="#br0" timeOffset="20311.06">20344 5384 257 0,'0'0'270'16,"-4"-5"-65"-16,4 5-56 0,0 0-20 0,0 0 39 15,0 0-23-15,-7 2-32 0,6 5-29 0,1-1 2 16,-2 5-6-16,2 0-9 0,2 5-25 0,-2 3 19 16,1 5-35-16,2 3 24 0,-2 5-26 0,2 5-6 15,0 1 23-15,0 2-34 0,0 10 24 0,-1 1-30 16,0 3 30-16,-1 0-34 0,-1-1 24 0,2 4-26 15,-2 2 11-15,-2 3 35 0,2 2 53 0,-1 0-34 16,-1 5 1-16,2-2-23 0,-2 0-8 0,0 2 6 0,-1 2 0 16,2 1 31-16,-2 0-11 0,-1 1-11 15,-2 12-11-15,2-15 18 0,1-1 42 0,-1-1-18 16,1 1 4-16,-1-2 13 0,1 1 24 0,0-2-12 16,-1-2-15-16,4-2 21 0,-3 0-8 0,2-3-17 15,-1 0-14-15,2-1 14 0,-1-3-20 0,0 0-2 16,-1-1-18-16,2-1-3 0,0-9-8 0,0-1-5 15,0-2-7-15,0-1-8 0,0-2 1 0,2-4-2 16,-1-5-9-16,0-3 4 0,1 1-2 0,-1-8-8 16,1 2-72-16,-1-4-40 0,-1-4-22 0,3-2-8 0,-2-1-65 15,-1-3-158-15,0-7-114 0,3 4-455 16,-3-4-506-16</inkml:trace>
  <inkml:trace contextRef="#ctx0" brushRef="#br0" timeOffset="21184.12">20071 6061 187 0,'0'0'271'0,"7"-2"-54"0,2-1-34 0,0 3-11 15,4-3-8-15,7 0-54 0,1 1 32 0,6-2-28 16,8 0 9-16,3 0-13 0,4 0 7 0,10-1-32 16,6 0 19-16,1 1 3 0,6-1-12 15,1 0-25-15,0 1 0 0,5-1-2 0,2 0 12 0,3 0 8 16,17-3-23-16,0-1-1 0,3 1-20 0,-3 1 5 16,-2-2-18-16,1-1-4 0,-2 3-10 0,-14 0 6 15,0 0-17-15,-3-1 12 0,-1 0-14 0,-4 0 10 16,-3 2-13-16,-2-2 13 0,-5 1-14 0,-5 1 9 15,-3-1-10-15,-11 1 13 0,-1 2-19 0,-6 0 18 16,-5-2-19-16,-6 4 6 0,-2-1-17 0,-2 0-42 16,-5-2-45-16,-3 3-69 0,-4-1 0 0,-5 3-46 15,2-6-38-15,-2 6-55 0,-13-5-228 0,0 4-53 16</inkml:trace>
  <inkml:trace contextRef="#ctx0" brushRef="#br0" timeOffset="22596.16">20902 5509 179 0,'0'-7'473'15,"-3"4"-124"-15,3 3-36 0,-1-8-105 0,1 8-35 16,0 0-59-16,0 0 5 0,0 0-23 0,0 0 37 16,-3 9 13-16,3-2-16 0,0 4-12 0,0 2-11 0,0 1-11 15,0 1-15-15,0 3 27 0,1 1-11 16,2 0-6-16,-3 0-12 0,2 0-3 0,-1-2 0 15,-1 3 39-15,3-3-27 0,-3-2-11 0,1-1-18 16,-1-1-6-16,0-1-18 0,2-3 4 0,-2 1-7 16,0-1 23-16,1-2 66 0,-1 0 47 0,0-7-24 0,-1 6-33 15,1-6-24-15,0 0-19 0,0 0-14 0,-6-8-8 16,6 1-27-16,-1-5-39 0,-1-4-13 16,4-1-21-16,-1-8-27 0,0-2-8 0,5-9-1 15,0 1 1-15,2-1 22 0,1 1-3 0,1 0 20 16,1 2-5-16,0 4 21 0,3 2-7 0,0 1 15 15,-1 4-10-15,-2 4 18 0,3 4-12 0,-5 4-13 16,-1 2-21-16,2 4 29 0,-4 0-12 0,-6 4 23 16,11 1-15-16,-11-1 16 0,6 7-14 0,-4-2 23 15,-2 3-14-15,-2-1 19 0,-1 4-8 0,-3 0 18 16,-1 2-18-16,-1 0 18 0,-1 1-13 0,-1-1 18 16,-1-1-20-16,3 1 20 0,-1-2-20 0,-1 1 17 15,3-3-23-15,2 1 22 0,-1-1-15 0,0 1 17 16,2 0-14-16,3-2 20 0,-1 1 5 0,2 1 4 15,3-2 2-15,0 3-2 0,1-2-5 0,3 0 1 16,0 0 0-16,2-1-1 0,1 2-5 0,-1 0 4 16,3-3-3-16,0 1 2 0,0 0-3 0,0 0-15 0,2-3-33 15,-2 1-27-15,0-2-8 0,2 2-11 16,-1-3-15-16,1-1-17 0,-1-1-7 0,1-1 6 16,-1 0 4-16,1-3 5 0,0-2-18 0,1 0 50 15,-2-1-14-15,1-4 41 0,-1 0-7 0,-1-2 21 16,0 2 13-16,-3-2 29 0,1-1 37 0,0 0 10 15,-4 2 1-15,-2 3 2 0,2-2 5 0,-3 2-18 0,-2 2-11 16,-2 0-8-16,-2 3 5 0,3 3-12 16,-10-4 10-16,10 4-10 0,-16 2 5 0,5 0-10 15,3 1 1-15,-2 2-8 0,1 0 6 0,2 2-6 16,-1-2-2-16,2 1 3 0,2 1 37 0,0-1 2 16,2 2-2-16,1-3-6 0,0 2 21 0,1-1 1 15,2-1-17-15,1 0 2 0,1-1-10 0,1-1-4 16,2 0-1-16,0-1-3 0,-7-2-1 0,15 0-25 15,-6-2-19-15,-1-1-37 0,2-1-31 0,0-1 19 16,-2-1 0-16,1 1 19 0,-1-1 7 0,-2 1 19 16,-2 1 2-16,2-2 19 0,-1 2-5 0,-2 2 5 0,-3 2-10 15,4-4 5-15,-4 4-1 0,0 0 7 0,0 0-6 16,0 0 11-16,0 0 11 0,0 0 14 16,2 6-3-16,-2-6-1 0,1 6 19 0,-1-6-12 15,2 6 23-15,-2-6 14 0,5 9 15 0,-5-9-18 16,10 5 30-16,-4-1-22 0,-1-2 2 0,2 0-18 15,0 0 10-15,-7-2-22 0,17 0 7 0,-10 0-19 0,3-2 3 16,-3-2-15-16,3-1 5 0,0 0-14 16,-3-3 9-16,3 1-9 0,-2-4 5 0,-1-3-19 15,2-1-19-15,-2-5-25 0,-2-2 15 0,1-3-13 16,0-5 24-16,-2 0-14 0,0 4 20 0,-1 0 33 16,-2 3 35-16,2 2 36 0,-1 5 38 0,-1 1 13 15,-1 2-29-15,1 1-30 0,1 3-28 0,-1 2-15 16,-1 7-3-16,0-7 40 0,0 7-15 0,0 0-22 15,-4 7 9-15,4 0-25 0,0 2 6 0,-1 4-14 0,2 0 12 16,-1 3-15-16,0 1 8 0,3 4-12 0,-2-1 15 16,2 3-19-16,0 1 21 0,0 0-2 0,0 0-4 15,1-2-20-15,-1-2-50 0,-2-1-17 16,3 0-47-16,-1 0-67 0,-3-3-71 0,4-2-24 0,-4-1-26 16,2-2-12-16,-1-2 2 0,-1 0-65 0,-1-1-48 15,-1-4-277-15,2-4-210 0</inkml:trace>
  <inkml:trace contextRef="#ctx0" brushRef="#br0" timeOffset="22812.84">21513 5582 17 0,'-4'-7'423'0,"4"3"-69"16,-1-3-68-16,2 2-56 0,1 0-55 0,0-2-29 15,5 2-18-15,-1-3-19 0,4 2 0 0,0-1-18 16,0 1 34-16,2 1-2 0,0-1-12 0,0 3 7 16,1-2-9-16,-2 1 6 0,2 2-20 0,-2 0-2 15,0 2 9-15,-1 0 9 0,0 2-4 0,0-1 9 16,-3 3-26-16,1 0-8 0,1 1-16 0,-2 1 0 15,0 1-14-15,-1 1-5 0,-2-1-12 0,0 2 2 16,0 0-11-16,-1 0 2 0,-1 0-1 0,0-1-49 16,-2 1-55-16,2 0-40 0,-2 0-46 0,0-1-41 15,0-1-50-15,0 2-48 0,-2-3-12 0,2-1-83 0,0-5-266 16,0 8-172-16</inkml:trace>
  <inkml:trace contextRef="#ctx0" brushRef="#br0" timeOffset="22965.84">21699 5477 545 0,'-3'-16'435'0,"2"3"-62"16,0 0-35-16,-1 1-68 0,1-1 2 16,-1 2-70-16,1 0-27 0,1 2-49 0,0 1-9 0,-1-1-41 15,1 2-16-15,-2 0-84 0,2 3-69 0,0-2-6 16,0 6-41-16,3-6-14 0,-3 6-31 0,7-3-40 16,-7 3-13-16,9-2-54 0,-9 2-192 0,12 2 30 15</inkml:trace>
  <inkml:trace contextRef="#ctx0" brushRef="#br0" timeOffset="23265.92">21956 5351 150 0,'8'-4'440'0,"-1"0"-94"0,0-1-33 15,-1 1-57-15,-2 0-33 0,0-3-26 0,-1 1-40 16,-3 2-17-16,1-1-21 0,-1 5-21 0,-1-9-20 16,1 9-16-16,-7-6-21 0,7 6-2 0,-10-1-7 15,3 2-16-15,0 2-3 0,0 2-1 0,-1 1-3 16,1 2 3-16,0 0-8 0,2 2 1 0,0 0 1 15,0 1-4-15,4 0-1 0,-2 2 7 0,3-2-4 16,0 0 3-16,0-1-7 0,0-1 7 0,2 1-6 16,-1-2 2-16,-1 1 2 0,3-1 6 0,-2-3 9 15,-1 0-2-15,2 0 11 0,-2-5-25 0,1 5 11 16,-1-5-6-16,0 0 2 0,0 0-5 0,0 0 1 16,10-2-10-16,-10 2 1 0,4-6 3 0,-4 6-17 0,2-6 25 15,-2 6-7-15,2-6-2 0,-2 6 0 16,2-6 1-16,-2 6-23 0,1-5-82 0,-1 5-55 15,0 0-39-15,0 0-33 0,0 0-66 0,-3-3-304 16,3 3-114-16</inkml:trace>
  <inkml:trace contextRef="#ctx0" brushRef="#br0" timeOffset="24018.63">21940 5389 264 0,'0'0'367'16,"0"0"-75"-16,7 5-41 0,-5 0 13 0,-1 1-51 16,-1 2 18-16,1 0-46 0,2 1-33 0,-3 4 43 15,2-1-42-15,-1-1-16 0,2 2-41 0,-2-1-2 16,2 1-15-16,-1-2 22 0,0 2-30 0,1 0-1 16,0-2-26-16,-2-3 10 0,2 1-23 0,-1-2 13 15,0 2-3-15,-2-4 99 0,2 0 41 0,-2-5-26 16,3 6-29-16,-3-6-25 0,0 0-22 0,0 0-23 15,7-2-7-15,-6-5-17 0,3 0-31 0,1-4-24 16,0 0-8-16,-1-5-15 0,2 0 9 0,1 0-3 16,0 1 11-16,0 0 2 0,0 1 7 0,-1 1-4 15,-2 1 6-15,0 3-11 0,1 2 5 0,-1 0-10 0,0 3 20 16,-4 4-12-16,7-4 16 0,-7 4-6 16,7 1 10-16,-7-1-10 0,7 7 15 0,-1-1-9 15,-2 0 10-15,2 2-9 0,-1 0 15 0,1 1-6 16,1 0 9-16,-1-1-5 0,1 1 8 0,0-1-4 0,1-1 14 15,-1 2-11-15,0-4 12 0,2 2-2 0,-4-2 19 16,2-1 29-16,0-1 1 0,2-1-17 0,-9-2-2 16,14 0-16-16,-6 0 1 0,1-2-12 15,-1-1 0-15,1-2-10 0,-1-3 5 0,-1 2-10 0,3-5 3 16,-3 0-11-16,3-1 4 0,-2 1-5 0,-2 2 2 16,1-1-5-16,-3 2 6 0,2 0-15 0,-2 2 3 15,0-1-11-15,-1 4 3 0,-3 3 1 16,7-5 6-16,-7 5-1 0,0 0 3 0,6 5-3 0,-6-5 9 15,1 11-4-15,-1-4 6 0,2 2-2 0,-4 0 2 16,2 0 1-16,-1 3 4 0,-2 0-9 0,2-1 10 16,-2 0-1-16,-1 0 6 0,-1-1-8 0,1 1 8 15,0-3 4-15,0 1-1 0,-2-1 0 0,2 0 1 16,0-3 3-16,-1 0-2 0,1-1-5 0,-1 0 5 16,5-4-13-16,-9 3 8 0,9-3-8 0,-8-2 7 15,8 2-14-15,-6-6 13 0,3 0-14 0,2-1 6 16,-1-4-11-16,2-1 2 0,2-3-20 0,-1-2-4 15,2-1 1-15,-2-3 9 0,2 2-5 0,-1-5 6 16,-1 4 4-16,0 0 6 0,1 1-2 0,-1 2 5 16,-1 2-3-16,-1 1 4 0,-2 1-3 0,3 2 1 15,-3 1-7-15,-1 3 8 0,0 0-3 0,-2 4 3 16,0 0-2-16,6 3 1 0,-8-4 3 0,8 4 3 16,-8 2-3-16,8-2 6 0,-6 6-31 0,6-6-43 15,-3 9-21-15,5-3-13 0,0 2-29 0,1-2-6 16,3 2-14-16,-1 1-17 0,5-1-8 0,0 1-27 15,1-1-20-15,2 0-32 0,1-2-28 0,2 0-63 16,-4-3-185-16,4-1-42 0</inkml:trace>
  <inkml:trace contextRef="#ctx0" brushRef="#br0" timeOffset="24284.11">22502 5372 20 0,'10'-2'519'16,"-3"0"-83"-16,-7 2-68 0,11-2-74 0,-11 2-72 16,10-1-51-16,-10 1-35 0,9 2 0 0,-9-2-19 15,5 7-20-15,-2-2-12 0,0 2-4 0,-2-1-9 0,2 3-13 16,-3-3-8-16,2 3-11 0,-1 1-7 0,0-1-4 15,-1 1 5-15,0 0-20 0,0-1 17 16,0 0-22-16,-1-2 18 0,0 1-16 0,-1 1 13 16,-1-2-13-16,-1-1 13 0,1-2-17 0,-1 0 1 0,0-1-39 15,4-3-8-15,-9 3-5 0,9-3-20 16,-11-3 7-16,4 0-34 0,4-1 12 0,-2 0-37 0,0-2-6 16,0-1 9-16,1 0 6 0,1 0 16 15,0-2-4-15,0 2 41 0,0 0 8 0,-1 1 10 0,3-1 12 16,-1 2 12-16,-1-2 7 0,2 4-2 0,1 3-5 15,-3-8-1-15,3 8 1 0,-3-5-10 0,3 5-52 16,-2-4-55-16,2 4-49 0,0 0-292 0,-5-5 48 16</inkml:trace>
  <inkml:trace contextRef="#ctx0" brushRef="#br0" timeOffset="24449.11">22520 5354 285 0,'0'0'379'0,"0"0"-79"15,0 0-48-15,0 0-50 0,-7 1-39 0,7-1-37 16,-7 7-26-16,3 0-13 0,1-1-15 0,-1 3-16 16,1-1-8-16,2 2-31 0,-2 2 27 0,3 0-7 15,-1 1 0-15,2 0-6 0,-1 0-89 0,1 2-26 16,2-2-68-16,-3 1-78 0,3 0-305 0,-1-1-41 16</inkml:trace>
  <inkml:trace contextRef="#ctx0" brushRef="#br0" timeOffset="28618.83">21173 6350 249 0,'-2'-6'352'0,"-1"2"-17"16,2-1 0-16,-2 1-38 0,3 4-36 0,-1-9-46 15,1 9-6-15,-2-6-83 0,2 6-8 0,-1-5-28 16,1 5-60-16,0 0 35 0,0 0 37 0,-3 4-21 15,2 0 6-15,-1 4 9 0,2 1 17 0,-1 1-15 16,-1 3 1-16,2-1-6 0,2 2-32 0,-1 0 4 16,-1-1-20-16,3 4 6 0,1-3 15 0,2 1 14 15,0 0-16-15,1-1-6 0,1-1-14 0,2-1 2 16,-2-1-8-16,4-1-2 0,-4-2-6 16,3-3 4-16,-1 0-11 0,0-2 3 0,0-2-6 0,1-2 0 15,-1-2-9-15,1-4 6 0,3-1-8 0,-2-2 1 16,0-4-7-16,1 0 6 0,-2-1-5 0,-1 1 48 15,-3 1 71-15,2 1 36 0,-4 2 20 0,2 2-50 16,-2 0-14-16,0 2-47 0,-1 1-5 0,-4 5-30 16,5-3 10-16,-5 3-29 0,2 6 0 0,-3 2-2 15,0 5-5-15,-1 2 1 0,-1 4-1 0,2 4 6 16,-2 3-3-16,0 2 20 0,2 5-33 0,-2 2-39 16,0 1-29-16,-1 1-51 0,1 1-43 0,-1 0-26 15,-2 2-49-15,1-1-25 0,-2 0-49 0,0-1-77 16,0-2-25-16,0-1-58 0,1-2-379 0,-1-3-399 15</inkml:trace>
  <inkml:trace contextRef="#ctx0" brushRef="#br0" timeOffset="29081.38">21416 7203 621 0,'-4'-6'504'0,"0"-1"-81"0,1 4-77 0,0 0-59 16,0-1-80-16,3 4-42 0,0 0-13 0,-12 1 13 15,7 3-29-15,0 0 4 0,-1 4 21 0,3 0-21 16,-1 0-25-16,1 2 4 0,3-1 26 16,0 2-11-16,3 0 23 0,1-1-16 0,2 1-25 0,0 0-20 15,2-1-16-15,3-2-8 0,1 1-9 0,-1-4-4 16,0 1-5-16,2-2-4 0,-2-2-15 0,3-2 0 16,0 0-9-16,-1-2 1 0,0-1-13 0,-1-1-2 15,-1-1 4-15,1 2 50 0,-4 0 28 16,2-1-25-16,-3 2 7 0,0-1-42 0,-1 1 11 15,-6 2-36-15,8-1 19 0,-8 1-24 0,6 6 20 0,-6 0-27 16,0-1 26-16,-2 4-24 0,1 1 17 0,1 3-52 16,-1 1-35-16,-1 4-39 0,-1 1-15 0,2 1-56 15,-2 3-20-15,0 3-11 0,-1-1-9 16,1 0-53-16,-1 1-31 0,1 0-31 0,-1-1-75 16,1 1-34-16,-2-3-367 0,0 0-344 0</inkml:trace>
  <inkml:trace contextRef="#ctx0" brushRef="#br0" timeOffset="30709.38">21302 7990 111 0,'0'-7'450'0,"0"1"-92"0,0 1-51 0,4-1-56 16,-1-1-55-16,3 0-27 0,2 0-36 0,2 1-28 15,1-1-12-15,2 1 0 0,4 1-34 0,0 1-9 16,-2 1-18-16,1 1-2 0,-1 2-9 0,-1 1-7 15,-1 0-7-15,1 2 1 0,-4 1-6 0,1 1 4 16,-2 1 0-16,-2 1 1 0,-2 2 4 0,-2-2-7 16,-3 2 0-16,2-1 0 0,-4 2 0 0,2-1 7 15,-3 3-2-15,2-1 4 0,-2-1-5 0,2 0-2 16,-1 0 3-16,1 0 8 0,1-1 10 0,1 2 7 16,-1 0-1-16,3-1 48 0,1 3-29 0,-1-2 6 15,3 2-22-15,-2-3 32 0,3 1-14 0,-3-2 0 16,1 2-22-16,-1-1 28 0,-1-2 20 0,-2 2 62 15,-1-1-6-15,-3-1 6 0,-4 1-9 0,-1 1 21 0,-5-3-13 16,0 1-18-16,-4-2-15 0,1-1-17 16,-3-1-21-16,0 0-1 0,0-3-12 0,-2 0-10 15,1 0-8-15,2-1-7 0,-2 0-44 0,2-2-47 16,0 2-88-16,2-3-89 0,1 1-37 0,2-1-105 16,0 0-145-16,2 0-457 0,1-2-572 0</inkml:trace>
  <inkml:trace contextRef="#ctx0" brushRef="#br0" timeOffset="32342.25">14610 5375 78 0,'0'0'584'0,"-7"-4"-186"16,7 4-93-16,0 0-64 0,-10 2-61 0,6 1 31 15,1 5-33-15,-1 0-28 0,0 2-24 0,-2 3-15 16,3 1-10-16,-1 0-4 0,0 3-25 0,0 0 4 16,1 1-9-16,0 0-38 0,0 0 28 0,2-2-40 15,-1 3 5-15,0 0 20 0,0-3-37 0,1 1-32 16,-1-2-66-16,2 1-11 0,-1-1-58 0,0-1-64 16,-1-1-63-16,1-2-111 0,-1-1-177 0,2-1-91 15</inkml:trace>
  <inkml:trace contextRef="#ctx0" brushRef="#br0" timeOffset="32747.92">14526 5273 308 0,'-19'2'342'0,"8"2"-99"0,1 1 7 0,-2 4-64 0,-4 2 29 15,2 4-43-15,0 1-1 0,1 1-49 0,1 2-3 16,2 1-8-16,1 2-21 0,1-1-15 0,2 1 2 16,3 1 13-16,3-2-39 0,0-2 24 0,3 4-43 15,4-1 41-15,0 1-36 0,4 1 40 0,4-2-39 16,0-1 17-16,2-1-9 0,1-1-7 0,1-2-4 16,-1-2-6-16,0-3-3 0,2-2-23 0,-2-1 24 15,3-1-8-15,-4-2 4 0,3-4 2 0,-2 1 2 16,-1-3 25-16,2-1-9 0,0-3-20 0,-2-1 18 15,4-3-25-15,-2-3 15 0,-4 0-19 0,3-4 17 16,-5-2-8-16,1-5-6 0,-3-2-3 0,-1-2-7 16,-3-1-15-16,-4 1 38 0,0 1 18 0,-2-1 21 15,-2-1 17-15,-2 1-13 0,-3 0 14 0,-1-2 15 16,0 6-13-16,-4-2-14 0,1 3-14 0,-2 3-10 16,-2 0-13-16,-2 4-14 0,1 1 0 0,-2 2-10 15,-2 1-9-15,1 3-46 0,0 3-50 0,-1 1-65 16,-2 3-65-16,0 3-81 0,-4 2-84 0,-5 6-621 15,2 0-614-15</inkml:trace>
  <inkml:trace contextRef="#ctx0" brushRef="#br0" timeOffset="34224.14">15096 9560 183 0,'-1'-7'430'15,"1"2"-92"-15,1-1-58 0,-1 6-28 0,2-9-52 16,0 4-46-16,0 0-30 0,-2 5-22 0,7-3-7 16,-7 3-14-16,10 0-9 0,-10 0-13 0,11 5-9 15,-5 0 2-15,-1 1 18 0,1 4-7 0,-2-3-9 16,0 5-35-16,-2-3 30 0,-1 2-37 0,-2-1 59 16,-1 3-37-16,-2-2 24 0,1 2-40 0,-4-1 23 0,0 1-35 15,0 0 38-15,-1-3-32 0,-1 2 22 16,1-4-27-16,-1 0 18 0,1 0-27 0,-1-1 29 15,1-1-6-15,2-1 5 0,-1 1 15 0,2-3 10 16,0 1-5-16,0-1-5 0,5-3-9 0,-6 5-11 0,6-5-7 16,0 0-24-16,0 0 22 0,0 0-21 0,0 0 20 15,10-1-23-15,-3-2 24 0,0 0-27 0,3 1 27 16,1-2-26-16,-1-1 23 0,4 1-21 0,0-2 21 16,0 0-21-16,0-1 23 0,2 0-20 0,-1 0 15 15,-2-1-17-15,3-3 22 0,-2 3-2 0,0-3 4 16,-2 0-9-16,1 0 3 0,-2 0-3 0,-1-2 4 15,-1-1 2-15,-1 0-4 0,-4-1-2 0,1-2-1 16,-1 0 4-16,-3 1-7 0,-1 1 3 0,-3-2-3 16,-1 1-2-16,-1 0-7 0,-4-1 1 0,2 5-1 15,-4 0 3-15,-2 2-4 0,-1-1-1 0,-3 5 0 16,-3 2 3-16,-1 1-1 0,0 3-1 0,-6 3-2 16,1 2 2-16,-7 3 5 0,2 3-5 0,0 2 3 15,0 3 5-15,2 0-7 0,-1 4 3 0,3 0 2 16,3 1 2-16,-1 1-15 0,5 0 29 0,2-1-20 15,1 4 21-15,3-2 23 0,6-4-4 0,1 4 12 16,2-3-27-16,1-1 0 0,4 0 15 0,4-1-7 0,1 5-2 16,3-4-2-16,3-2-5 0,3 2 1 0,3-1 4 15,4-2-2-15,2-2 9 0,1 0-1 16,1-3-7-16,-1-3-1 0,1-2-4 0,2-2 0 0,0-2-3 16,-4-1 1-16,0-2-2 0,4-1-3 0,0-2 3 15,-2-3 1-15,5-1 25 0,-3-3 11 0,-2-2-16 16,-1-1 7-16,-3-2-12 0,0-2 29 0,-4 1-10 15,-3-1 4-15,-1 0-18 0,-3-1 37 0,-2-1-19 16,-1 2 0-16,-2-1-12 0,-3 1-9 0,1-1-3 16,-3 0-5-16,-3 0-8 0,1 1 2 0,-3 1-5 15,1-2-3-15,-3 4-5 0,-3-2-17 0,2 3-36 16,-2 1-28-16,0 2-52 0,0 2-43 0,0 2-42 16,-1 2-44-16,0 1-48 0,1 3-71 0,-1 1-32 15,-1 0-381-15,0 3-313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 name="Google Shape;7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8" name="Google Shape;13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3" name="Google Shape;153;p16:notes"/>
          <p:cNvSpPr txBox="1">
            <a:spLocks noGrp="1"/>
          </p:cNvSpPr>
          <p:nvPr>
            <p:ph type="sldNum" idx="12"/>
          </p:nvPr>
        </p:nvSpPr>
        <p:spPr>
          <a:xfrm>
            <a:off x="3884612" y="8685212"/>
            <a:ext cx="2971800" cy="457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Calibri"/>
              <a:buNone/>
            </a:pPr>
            <a:fld id="{00000000-1234-1234-1234-123412341234}" type="slidenum">
              <a:rPr lang="en" sz="1400" b="0" i="0" u="none" strike="noStrike" cap="none">
                <a:solidFill>
                  <a:srgbClr val="000000"/>
                </a:solidFill>
                <a:latin typeface="Arial"/>
                <a:ea typeface="Arial"/>
                <a:cs typeface="Arial"/>
                <a:sym typeface="Arial"/>
              </a:rPr>
              <a:t>13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1" name="Google Shape;161;p17:notes"/>
          <p:cNvSpPr txBox="1">
            <a:spLocks noGrp="1"/>
          </p:cNvSpPr>
          <p:nvPr>
            <p:ph type="sldNum" idx="12"/>
          </p:nvPr>
        </p:nvSpPr>
        <p:spPr>
          <a:xfrm>
            <a:off x="3884612" y="8685212"/>
            <a:ext cx="2971800" cy="457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Calibri"/>
              <a:buNone/>
            </a:pPr>
            <a:fld id="{00000000-1234-1234-1234-123412341234}" type="slidenum">
              <a:rPr lang="en" sz="1400" b="0" i="0" u="none" strike="noStrike" cap="none">
                <a:solidFill>
                  <a:srgbClr val="000000"/>
                </a:solidFill>
                <a:latin typeface="Arial"/>
                <a:ea typeface="Arial"/>
                <a:cs typeface="Arial"/>
                <a:sym typeface="Arial"/>
              </a:rPr>
              <a:t>14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9" name="Google Shape;169;p18:notes"/>
          <p:cNvSpPr txBox="1">
            <a:spLocks noGrp="1"/>
          </p:cNvSpPr>
          <p:nvPr>
            <p:ph type="sldNum" idx="12"/>
          </p:nvPr>
        </p:nvSpPr>
        <p:spPr>
          <a:xfrm>
            <a:off x="3884612" y="8685212"/>
            <a:ext cx="2971800" cy="457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Calibri"/>
              <a:buNone/>
            </a:pPr>
            <a:fld id="{00000000-1234-1234-1234-123412341234}" type="slidenum">
              <a:rPr lang="en" sz="1400" b="0" i="0" u="none" strike="noStrike" cap="none">
                <a:solidFill>
                  <a:srgbClr val="000000"/>
                </a:solidFill>
                <a:latin typeface="Arial"/>
                <a:ea typeface="Arial"/>
                <a:cs typeface="Arial"/>
                <a:sym typeface="Arial"/>
              </a:rPr>
              <a:t>15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7" name="Google Shape;177;p19:notes"/>
          <p:cNvSpPr txBox="1">
            <a:spLocks noGrp="1"/>
          </p:cNvSpPr>
          <p:nvPr>
            <p:ph type="sldNum" idx="12"/>
          </p:nvPr>
        </p:nvSpPr>
        <p:spPr>
          <a:xfrm>
            <a:off x="3884612" y="8685212"/>
            <a:ext cx="2971800" cy="457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Calibri"/>
              <a:buNone/>
            </a:pPr>
            <a:fld id="{00000000-1234-1234-1234-123412341234}" type="slidenum">
              <a:rPr lang="en" sz="1400" b="0" i="0" u="none" strike="noStrike" cap="none">
                <a:solidFill>
                  <a:srgbClr val="000000"/>
                </a:solidFill>
                <a:latin typeface="Arial"/>
                <a:ea typeface="Arial"/>
                <a:cs typeface="Arial"/>
                <a:sym typeface="Arial"/>
              </a:rPr>
              <a:t>16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5" name="Google Shape;185;p20:notes"/>
          <p:cNvSpPr txBox="1">
            <a:spLocks noGrp="1"/>
          </p:cNvSpPr>
          <p:nvPr>
            <p:ph type="sldNum" idx="12"/>
          </p:nvPr>
        </p:nvSpPr>
        <p:spPr>
          <a:xfrm>
            <a:off x="3884612" y="8685212"/>
            <a:ext cx="2971800" cy="457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Calibri"/>
              <a:buNone/>
            </a:pPr>
            <a:fld id="{00000000-1234-1234-1234-123412341234}" type="slidenum">
              <a:rPr lang="en" sz="1400" b="0" i="0" u="none" strike="noStrike" cap="none">
                <a:solidFill>
                  <a:srgbClr val="000000"/>
                </a:solidFill>
                <a:latin typeface="Arial"/>
                <a:ea typeface="Arial"/>
                <a:cs typeface="Arial"/>
                <a:sym typeface="Arial"/>
              </a:rPr>
              <a:t>17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2" name="Google Shape;19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6" name="Google Shape;12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3"/>
          <p:cNvSpPr txBox="1">
            <a:spLocks noGrp="1"/>
          </p:cNvSpPr>
          <p:nvPr>
            <p:ph type="ctrTitle"/>
          </p:nvPr>
        </p:nvSpPr>
        <p:spPr>
          <a:xfrm>
            <a:off x="685800" y="1597819"/>
            <a:ext cx="7772400" cy="1102500"/>
          </a:xfrm>
          <a:prstGeom prst="rect">
            <a:avLst/>
          </a:prstGeom>
          <a:noFill/>
          <a:ln>
            <a:noFill/>
          </a:ln>
        </p:spPr>
        <p:txBody>
          <a:bodyPr spcFirstLastPara="1" wrap="square" lIns="68575" tIns="34275" rIns="68575" bIns="34275" anchor="ctr" anchorCtr="0">
            <a:noAutofit/>
          </a:bodyPr>
          <a:lstStyle>
            <a:lvl1pPr marR="0" lvl="0"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9pPr>
          </a:lstStyle>
          <a:p>
            <a:endParaRPr/>
          </a:p>
        </p:txBody>
      </p:sp>
      <p:sp>
        <p:nvSpPr>
          <p:cNvPr id="16" name="Google Shape;16;p23"/>
          <p:cNvSpPr txBox="1">
            <a:spLocks noGrp="1"/>
          </p:cNvSpPr>
          <p:nvPr>
            <p:ph type="subTitle" idx="1"/>
          </p:nvPr>
        </p:nvSpPr>
        <p:spPr>
          <a:xfrm>
            <a:off x="1371600" y="2914650"/>
            <a:ext cx="6400800" cy="1314600"/>
          </a:xfrm>
          <a:prstGeom prst="rect">
            <a:avLst/>
          </a:prstGeom>
          <a:noFill/>
          <a:ln>
            <a:noFill/>
          </a:ln>
        </p:spPr>
        <p:txBody>
          <a:bodyPr spcFirstLastPara="1" wrap="square" lIns="68575" tIns="34275" rIns="68575" bIns="34275" anchor="t" anchorCtr="0">
            <a:noAutofit/>
          </a:bodyPr>
          <a:lstStyle>
            <a:lvl1pPr marR="0" lvl="0" algn="ctr">
              <a:lnSpc>
                <a:spcPct val="100000"/>
              </a:lnSpc>
              <a:spcBef>
                <a:spcPts val="500"/>
              </a:spcBef>
              <a:spcAft>
                <a:spcPts val="0"/>
              </a:spcAft>
              <a:buClr>
                <a:srgbClr val="888888"/>
              </a:buClr>
              <a:buSzPts val="2400"/>
              <a:buFont typeface="Arial"/>
              <a:buNone/>
              <a:defRPr sz="2400" b="0" i="0" u="none" strike="noStrike" cap="none">
                <a:solidFill>
                  <a:srgbClr val="888888"/>
                </a:solidFill>
                <a:latin typeface="Candara"/>
                <a:ea typeface="Candara"/>
                <a:cs typeface="Candara"/>
                <a:sym typeface="Candara"/>
              </a:defRPr>
            </a:lvl1pPr>
            <a:lvl2pPr marR="0" lvl="1" algn="ctr">
              <a:lnSpc>
                <a:spcPct val="100000"/>
              </a:lnSpc>
              <a:spcBef>
                <a:spcPts val="400"/>
              </a:spcBef>
              <a:spcAft>
                <a:spcPts val="0"/>
              </a:spcAft>
              <a:buClr>
                <a:srgbClr val="888888"/>
              </a:buClr>
              <a:buSzPts val="2100"/>
              <a:buFont typeface="Arial"/>
              <a:buNone/>
              <a:defRPr sz="2100" b="0" i="0" u="none" strike="noStrike" cap="none">
                <a:solidFill>
                  <a:srgbClr val="888888"/>
                </a:solidFill>
                <a:latin typeface="Candara"/>
                <a:ea typeface="Candara"/>
                <a:cs typeface="Candara"/>
                <a:sym typeface="Candara"/>
              </a:defRPr>
            </a:lvl2pPr>
            <a:lvl3pPr marR="0" lvl="2" algn="ctr">
              <a:lnSpc>
                <a:spcPct val="100000"/>
              </a:lnSpc>
              <a:spcBef>
                <a:spcPts val="400"/>
              </a:spcBef>
              <a:spcAft>
                <a:spcPts val="0"/>
              </a:spcAft>
              <a:buClr>
                <a:srgbClr val="888888"/>
              </a:buClr>
              <a:buSzPts val="1800"/>
              <a:buFont typeface="Arial"/>
              <a:buNone/>
              <a:defRPr sz="1800" b="0" i="0" u="none" strike="noStrike" cap="none">
                <a:solidFill>
                  <a:srgbClr val="888888"/>
                </a:solidFill>
                <a:latin typeface="Candara"/>
                <a:ea typeface="Candara"/>
                <a:cs typeface="Candara"/>
                <a:sym typeface="Candara"/>
              </a:defRPr>
            </a:lvl3pPr>
            <a:lvl4pPr marR="0" lvl="3" algn="ctr">
              <a:lnSpc>
                <a:spcPct val="100000"/>
              </a:lnSpc>
              <a:spcBef>
                <a:spcPts val="300"/>
              </a:spcBef>
              <a:spcAft>
                <a:spcPts val="0"/>
              </a:spcAft>
              <a:buClr>
                <a:srgbClr val="888888"/>
              </a:buClr>
              <a:buSzPts val="1500"/>
              <a:buFont typeface="Arial"/>
              <a:buNone/>
              <a:defRPr sz="1500" b="0" i="0" u="none" strike="noStrike" cap="none">
                <a:solidFill>
                  <a:srgbClr val="888888"/>
                </a:solidFill>
                <a:latin typeface="Candara"/>
                <a:ea typeface="Candara"/>
                <a:cs typeface="Candara"/>
                <a:sym typeface="Candara"/>
              </a:defRPr>
            </a:lvl4pPr>
            <a:lvl5pPr marR="0" lvl="4" algn="ctr">
              <a:lnSpc>
                <a:spcPct val="100000"/>
              </a:lnSpc>
              <a:spcBef>
                <a:spcPts val="300"/>
              </a:spcBef>
              <a:spcAft>
                <a:spcPts val="0"/>
              </a:spcAft>
              <a:buClr>
                <a:srgbClr val="888888"/>
              </a:buClr>
              <a:buSzPts val="1500"/>
              <a:buFont typeface="Arial"/>
              <a:buNone/>
              <a:defRPr sz="1500" b="0" i="0" u="none" strike="noStrike" cap="none">
                <a:solidFill>
                  <a:srgbClr val="888888"/>
                </a:solidFill>
                <a:latin typeface="Candara"/>
                <a:ea typeface="Candara"/>
                <a:cs typeface="Candara"/>
                <a:sym typeface="Candara"/>
              </a:defRPr>
            </a:lvl5pPr>
            <a:lvl6pPr marR="0" lvl="5" algn="ctr">
              <a:lnSpc>
                <a:spcPct val="100000"/>
              </a:lnSpc>
              <a:spcBef>
                <a:spcPts val="3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6pPr>
            <a:lvl7pPr marR="0" lvl="6" algn="ctr">
              <a:lnSpc>
                <a:spcPct val="100000"/>
              </a:lnSpc>
              <a:spcBef>
                <a:spcPts val="3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7pPr>
            <a:lvl8pPr marR="0" lvl="7" algn="ctr">
              <a:lnSpc>
                <a:spcPct val="100000"/>
              </a:lnSpc>
              <a:spcBef>
                <a:spcPts val="3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8pPr>
            <a:lvl9pPr marR="0" lvl="8" algn="ctr">
              <a:lnSpc>
                <a:spcPct val="100000"/>
              </a:lnSpc>
              <a:spcBef>
                <a:spcPts val="3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9pPr>
          </a:lstStyle>
          <a:p>
            <a:endParaRPr/>
          </a:p>
        </p:txBody>
      </p:sp>
      <p:sp>
        <p:nvSpPr>
          <p:cNvPr id="17" name="Google Shape;17;p23"/>
          <p:cNvSpPr txBox="1">
            <a:spLocks noGrp="1"/>
          </p:cNvSpPr>
          <p:nvPr>
            <p:ph type="dt" idx="10"/>
          </p:nvPr>
        </p:nvSpPr>
        <p:spPr>
          <a:xfrm>
            <a:off x="457200" y="4767263"/>
            <a:ext cx="2133600" cy="273900"/>
          </a:xfrm>
          <a:prstGeom prst="rect">
            <a:avLst/>
          </a:prstGeom>
          <a:noFill/>
          <a:ln>
            <a:noFill/>
          </a:ln>
        </p:spPr>
        <p:txBody>
          <a:bodyPr spcFirstLastPara="1" wrap="square" lIns="68575" tIns="34275" rIns="68575" bIns="34275" anchor="ctr" anchorCtr="0">
            <a:noAutofit/>
          </a:bodyPr>
          <a:lstStyle>
            <a:lvl1pPr marR="0" lvl="0" algn="l">
              <a:lnSpc>
                <a:spcPct val="100000"/>
              </a:lnSpc>
              <a:spcBef>
                <a:spcPts val="0"/>
              </a:spcBef>
              <a:spcAft>
                <a:spcPts val="0"/>
              </a:spcAft>
              <a:buSzPts val="1100"/>
              <a:buNone/>
              <a:defRPr sz="14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8" name="Google Shape;18;p23"/>
          <p:cNvSpPr txBox="1">
            <a:spLocks noGrp="1"/>
          </p:cNvSpPr>
          <p:nvPr>
            <p:ph type="ftr" idx="11"/>
          </p:nvPr>
        </p:nvSpPr>
        <p:spPr>
          <a:xfrm>
            <a:off x="3124200" y="4767263"/>
            <a:ext cx="2895600" cy="273900"/>
          </a:xfrm>
          <a:prstGeom prst="rect">
            <a:avLst/>
          </a:prstGeom>
          <a:noFill/>
          <a:ln>
            <a:noFill/>
          </a:ln>
        </p:spPr>
        <p:txBody>
          <a:bodyPr spcFirstLastPara="1" wrap="square" lIns="68575" tIns="34275" rIns="68575" bIns="34275" anchor="ctr" anchorCtr="0">
            <a:noAutofit/>
          </a:bodyPr>
          <a:lstStyle>
            <a:lvl1pPr marR="0" lvl="0" algn="ctr">
              <a:lnSpc>
                <a:spcPct val="100000"/>
              </a:lnSpc>
              <a:spcBef>
                <a:spcPts val="0"/>
              </a:spcBef>
              <a:spcAft>
                <a:spcPts val="0"/>
              </a:spcAft>
              <a:buSzPts val="1100"/>
              <a:buNone/>
              <a:defRPr sz="11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9" name="Google Shape;19;p23"/>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marR="0" lvl="0"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rot="5400000">
            <a:off x="5463749" y="1371630"/>
            <a:ext cx="4388700" cy="2057400"/>
          </a:xfrm>
          <a:prstGeom prst="rect">
            <a:avLst/>
          </a:prstGeom>
          <a:noFill/>
          <a:ln>
            <a:noFill/>
          </a:ln>
        </p:spPr>
        <p:txBody>
          <a:bodyPr spcFirstLastPara="1" wrap="square" lIns="68575" tIns="34275" rIns="68575" bIns="34275" anchor="ctr" anchorCtr="0">
            <a:noAutofit/>
          </a:bodyPr>
          <a:lstStyle>
            <a:lvl1pPr marR="0" lvl="0"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9pPr>
          </a:lstStyle>
          <a:p>
            <a:endParaRPr/>
          </a:p>
        </p:txBody>
      </p:sp>
      <p:sp>
        <p:nvSpPr>
          <p:cNvPr id="22" name="Google Shape;22;p28"/>
          <p:cNvSpPr txBox="1">
            <a:spLocks noGrp="1"/>
          </p:cNvSpPr>
          <p:nvPr>
            <p:ph type="body" idx="1"/>
          </p:nvPr>
        </p:nvSpPr>
        <p:spPr>
          <a:xfrm rot="5400000">
            <a:off x="1272749" y="-609571"/>
            <a:ext cx="4388700" cy="6019800"/>
          </a:xfrm>
          <a:prstGeom prst="rect">
            <a:avLst/>
          </a:prstGeom>
          <a:noFill/>
          <a:ln>
            <a:noFill/>
          </a:ln>
        </p:spPr>
        <p:txBody>
          <a:bodyPr spcFirstLastPara="1" wrap="square" lIns="68575" tIns="34275" rIns="68575" bIns="34275" anchor="t" anchorCtr="0">
            <a:noAutofit/>
          </a:bodyPr>
          <a:lstStyle>
            <a:lvl1pPr marL="457200" marR="0" lvl="0"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61950" algn="l">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ndara"/>
                <a:ea typeface="Candara"/>
                <a:cs typeface="Candara"/>
                <a:sym typeface="Candara"/>
              </a:defRPr>
            </a:lvl4pPr>
            <a:lvl5pPr marL="2286000" marR="0" lvl="4"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ndara"/>
                <a:ea typeface="Candara"/>
                <a:cs typeface="Candara"/>
                <a:sym typeface="Candara"/>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23" name="Google Shape;23;p28"/>
          <p:cNvSpPr txBox="1">
            <a:spLocks noGrp="1"/>
          </p:cNvSpPr>
          <p:nvPr>
            <p:ph type="dt" idx="10"/>
          </p:nvPr>
        </p:nvSpPr>
        <p:spPr>
          <a:xfrm>
            <a:off x="457200" y="4767263"/>
            <a:ext cx="2133600" cy="273900"/>
          </a:xfrm>
          <a:prstGeom prst="rect">
            <a:avLst/>
          </a:prstGeom>
          <a:noFill/>
          <a:ln>
            <a:noFill/>
          </a:ln>
        </p:spPr>
        <p:txBody>
          <a:bodyPr spcFirstLastPara="1" wrap="square" lIns="68575" tIns="34275" rIns="68575" bIns="34275" anchor="ctr" anchorCtr="0">
            <a:noAutofit/>
          </a:bodyPr>
          <a:lstStyle>
            <a:lvl1pPr marR="0" lvl="0" algn="l">
              <a:lnSpc>
                <a:spcPct val="100000"/>
              </a:lnSpc>
              <a:spcBef>
                <a:spcPts val="0"/>
              </a:spcBef>
              <a:spcAft>
                <a:spcPts val="0"/>
              </a:spcAft>
              <a:buSzPts val="1100"/>
              <a:buNone/>
              <a:defRPr sz="14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4" name="Google Shape;24;p28"/>
          <p:cNvSpPr txBox="1">
            <a:spLocks noGrp="1"/>
          </p:cNvSpPr>
          <p:nvPr>
            <p:ph type="ftr" idx="11"/>
          </p:nvPr>
        </p:nvSpPr>
        <p:spPr>
          <a:xfrm>
            <a:off x="3124200" y="4767263"/>
            <a:ext cx="2895600" cy="273900"/>
          </a:xfrm>
          <a:prstGeom prst="rect">
            <a:avLst/>
          </a:prstGeom>
          <a:noFill/>
          <a:ln>
            <a:noFill/>
          </a:ln>
        </p:spPr>
        <p:txBody>
          <a:bodyPr spcFirstLastPara="1" wrap="square" lIns="68575" tIns="34275" rIns="68575" bIns="34275" anchor="ctr" anchorCtr="0">
            <a:noAutofit/>
          </a:bodyPr>
          <a:lstStyle>
            <a:lvl1pPr marR="0" lvl="0" algn="ctr">
              <a:lnSpc>
                <a:spcPct val="100000"/>
              </a:lnSpc>
              <a:spcBef>
                <a:spcPts val="0"/>
              </a:spcBef>
              <a:spcAft>
                <a:spcPts val="0"/>
              </a:spcAft>
              <a:buSzPts val="1100"/>
              <a:buNone/>
              <a:defRPr sz="11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5" name="Google Shape;25;p28"/>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marR="0" lvl="0"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6"/>
        <p:cNvGrpSpPr/>
        <p:nvPr/>
      </p:nvGrpSpPr>
      <p:grpSpPr>
        <a:xfrm>
          <a:off x="0" y="0"/>
          <a:ext cx="0" cy="0"/>
          <a:chOff x="0" y="0"/>
          <a:chExt cx="0" cy="0"/>
        </a:xfrm>
      </p:grpSpPr>
      <p:sp>
        <p:nvSpPr>
          <p:cNvPr id="27" name="Google Shape;27;p29"/>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Autofit/>
          </a:bodyPr>
          <a:lstStyle>
            <a:lvl1pPr marR="0" lvl="0"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9pPr>
          </a:lstStyle>
          <a:p>
            <a:endParaRPr/>
          </a:p>
        </p:txBody>
      </p:sp>
      <p:sp>
        <p:nvSpPr>
          <p:cNvPr id="28" name="Google Shape;28;p29"/>
          <p:cNvSpPr txBox="1">
            <a:spLocks noGrp="1"/>
          </p:cNvSpPr>
          <p:nvPr>
            <p:ph type="body" idx="1"/>
          </p:nvPr>
        </p:nvSpPr>
        <p:spPr>
          <a:xfrm rot="5400000">
            <a:off x="2874750" y="-1217400"/>
            <a:ext cx="3394500" cy="8229600"/>
          </a:xfrm>
          <a:prstGeom prst="rect">
            <a:avLst/>
          </a:prstGeom>
          <a:noFill/>
          <a:ln>
            <a:noFill/>
          </a:ln>
        </p:spPr>
        <p:txBody>
          <a:bodyPr spcFirstLastPara="1" wrap="square" lIns="68575" tIns="34275" rIns="68575" bIns="34275" anchor="t" anchorCtr="0">
            <a:noAutofit/>
          </a:bodyPr>
          <a:lstStyle>
            <a:lvl1pPr marL="457200" marR="0" lvl="0"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61950" algn="l">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ndara"/>
                <a:ea typeface="Candara"/>
                <a:cs typeface="Candara"/>
                <a:sym typeface="Candara"/>
              </a:defRPr>
            </a:lvl4pPr>
            <a:lvl5pPr marL="2286000" marR="0" lvl="4"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ndara"/>
                <a:ea typeface="Candara"/>
                <a:cs typeface="Candara"/>
                <a:sym typeface="Candara"/>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29" name="Google Shape;29;p29"/>
          <p:cNvSpPr txBox="1">
            <a:spLocks noGrp="1"/>
          </p:cNvSpPr>
          <p:nvPr>
            <p:ph type="dt" idx="10"/>
          </p:nvPr>
        </p:nvSpPr>
        <p:spPr>
          <a:xfrm>
            <a:off x="457200" y="4767263"/>
            <a:ext cx="2133600" cy="273900"/>
          </a:xfrm>
          <a:prstGeom prst="rect">
            <a:avLst/>
          </a:prstGeom>
          <a:noFill/>
          <a:ln>
            <a:noFill/>
          </a:ln>
        </p:spPr>
        <p:txBody>
          <a:bodyPr spcFirstLastPara="1" wrap="square" lIns="68575" tIns="34275" rIns="68575" bIns="34275" anchor="ctr" anchorCtr="0">
            <a:noAutofit/>
          </a:bodyPr>
          <a:lstStyle>
            <a:lvl1pPr marR="0" lvl="0" algn="l">
              <a:lnSpc>
                <a:spcPct val="100000"/>
              </a:lnSpc>
              <a:spcBef>
                <a:spcPts val="0"/>
              </a:spcBef>
              <a:spcAft>
                <a:spcPts val="0"/>
              </a:spcAft>
              <a:buSzPts val="1100"/>
              <a:buNone/>
              <a:defRPr sz="14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0" name="Google Shape;30;p29"/>
          <p:cNvSpPr txBox="1">
            <a:spLocks noGrp="1"/>
          </p:cNvSpPr>
          <p:nvPr>
            <p:ph type="ftr" idx="11"/>
          </p:nvPr>
        </p:nvSpPr>
        <p:spPr>
          <a:xfrm>
            <a:off x="3124200" y="4767263"/>
            <a:ext cx="2895600" cy="273900"/>
          </a:xfrm>
          <a:prstGeom prst="rect">
            <a:avLst/>
          </a:prstGeom>
          <a:noFill/>
          <a:ln>
            <a:noFill/>
          </a:ln>
        </p:spPr>
        <p:txBody>
          <a:bodyPr spcFirstLastPara="1" wrap="square" lIns="68575" tIns="34275" rIns="68575" bIns="34275" anchor="ctr" anchorCtr="0">
            <a:noAutofit/>
          </a:bodyPr>
          <a:lstStyle>
            <a:lvl1pPr marR="0" lvl="0" algn="ctr">
              <a:lnSpc>
                <a:spcPct val="100000"/>
              </a:lnSpc>
              <a:spcBef>
                <a:spcPts val="0"/>
              </a:spcBef>
              <a:spcAft>
                <a:spcPts val="0"/>
              </a:spcAft>
              <a:buSzPts val="1100"/>
              <a:buNone/>
              <a:defRPr sz="11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1" name="Google Shape;31;p29"/>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marR="0" lvl="0"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2"/>
        <p:cNvGrpSpPr/>
        <p:nvPr/>
      </p:nvGrpSpPr>
      <p:grpSpPr>
        <a:xfrm>
          <a:off x="0" y="0"/>
          <a:ext cx="0" cy="0"/>
          <a:chOff x="0" y="0"/>
          <a:chExt cx="0" cy="0"/>
        </a:xfrm>
      </p:grpSpPr>
      <p:sp>
        <p:nvSpPr>
          <p:cNvPr id="33" name="Google Shape;33;p30"/>
          <p:cNvSpPr txBox="1">
            <a:spLocks noGrp="1"/>
          </p:cNvSpPr>
          <p:nvPr>
            <p:ph type="title"/>
          </p:nvPr>
        </p:nvSpPr>
        <p:spPr>
          <a:xfrm>
            <a:off x="457201" y="204788"/>
            <a:ext cx="3008400" cy="871500"/>
          </a:xfrm>
          <a:prstGeom prst="rect">
            <a:avLst/>
          </a:prstGeom>
          <a:noFill/>
          <a:ln>
            <a:noFill/>
          </a:ln>
        </p:spPr>
        <p:txBody>
          <a:bodyPr spcFirstLastPara="1" wrap="square" lIns="68575" tIns="34275" rIns="68575" bIns="34275" anchor="b" anchorCtr="0">
            <a:noAutofit/>
          </a:bodyPr>
          <a:lstStyle>
            <a:lvl1pPr marR="0" lvl="0" algn="l">
              <a:lnSpc>
                <a:spcPct val="100000"/>
              </a:lnSpc>
              <a:spcBef>
                <a:spcPts val="0"/>
              </a:spcBef>
              <a:spcAft>
                <a:spcPts val="0"/>
              </a:spcAft>
              <a:buSzPts val="1100"/>
              <a:buNone/>
              <a:defRPr sz="1500" b="1"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9pPr>
          </a:lstStyle>
          <a:p>
            <a:endParaRPr/>
          </a:p>
        </p:txBody>
      </p:sp>
      <p:sp>
        <p:nvSpPr>
          <p:cNvPr id="34" name="Google Shape;34;p30"/>
          <p:cNvSpPr txBox="1">
            <a:spLocks noGrp="1"/>
          </p:cNvSpPr>
          <p:nvPr>
            <p:ph type="body" idx="1"/>
          </p:nvPr>
        </p:nvSpPr>
        <p:spPr>
          <a:xfrm>
            <a:off x="3575050" y="204788"/>
            <a:ext cx="5111700" cy="4389600"/>
          </a:xfrm>
          <a:prstGeom prst="rect">
            <a:avLst/>
          </a:prstGeom>
          <a:noFill/>
          <a:ln>
            <a:noFill/>
          </a:ln>
        </p:spPr>
        <p:txBody>
          <a:bodyPr spcFirstLastPara="1" wrap="square" lIns="68575" tIns="34275" rIns="68575" bIns="34275" anchor="t" anchorCtr="0">
            <a:noAutofit/>
          </a:bodyPr>
          <a:lstStyle>
            <a:lvl1pPr marL="457200" marR="0" lvl="0"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61950" algn="l">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ndara"/>
                <a:ea typeface="Candara"/>
                <a:cs typeface="Candara"/>
                <a:sym typeface="Candara"/>
              </a:defRPr>
            </a:lvl4pPr>
            <a:lvl5pPr marL="2286000" marR="0" lvl="4"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ndara"/>
                <a:ea typeface="Candara"/>
                <a:cs typeface="Candara"/>
                <a:sym typeface="Candara"/>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35" name="Google Shape;35;p30"/>
          <p:cNvSpPr txBox="1">
            <a:spLocks noGrp="1"/>
          </p:cNvSpPr>
          <p:nvPr>
            <p:ph type="body" idx="2"/>
          </p:nvPr>
        </p:nvSpPr>
        <p:spPr>
          <a:xfrm>
            <a:off x="457201" y="1076326"/>
            <a:ext cx="3008400" cy="3518400"/>
          </a:xfrm>
          <a:prstGeom prst="rect">
            <a:avLst/>
          </a:prstGeom>
          <a:noFill/>
          <a:ln>
            <a:noFill/>
          </a:ln>
        </p:spPr>
        <p:txBody>
          <a:bodyPr spcFirstLastPara="1" wrap="square" lIns="68575" tIns="34275" rIns="68575" bIns="34275" anchor="t" anchorCtr="0">
            <a:noAutofit/>
          </a:bodyPr>
          <a:lstStyle>
            <a:lvl1pPr marL="457200" marR="0" lvl="0" indent="-228600" algn="l">
              <a:lnSpc>
                <a:spcPct val="100000"/>
              </a:lnSpc>
              <a:spcBef>
                <a:spcPts val="200"/>
              </a:spcBef>
              <a:spcAft>
                <a:spcPts val="0"/>
              </a:spcAft>
              <a:buClr>
                <a:schemeClr val="dk1"/>
              </a:buClr>
              <a:buSzPts val="1100"/>
              <a:buFont typeface="Arial"/>
              <a:buNone/>
              <a:defRPr sz="1100" b="0" i="0" u="none" strike="noStrike" cap="none">
                <a:solidFill>
                  <a:schemeClr val="dk1"/>
                </a:solidFill>
                <a:latin typeface="Candara"/>
                <a:ea typeface="Candara"/>
                <a:cs typeface="Candara"/>
                <a:sym typeface="Candara"/>
              </a:defRPr>
            </a:lvl1pPr>
            <a:lvl2pPr marL="914400" marR="0" lvl="1" indent="-228600" algn="l">
              <a:lnSpc>
                <a:spcPct val="100000"/>
              </a:lnSpc>
              <a:spcBef>
                <a:spcPts val="20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2pPr>
            <a:lvl3pPr marL="1371600" marR="0" lvl="2" indent="-228600" algn="l">
              <a:lnSpc>
                <a:spcPct val="100000"/>
              </a:lnSpc>
              <a:spcBef>
                <a:spcPts val="200"/>
              </a:spcBef>
              <a:spcAft>
                <a:spcPts val="0"/>
              </a:spcAft>
              <a:buClr>
                <a:schemeClr val="dk1"/>
              </a:buClr>
              <a:buSzPts val="800"/>
              <a:buFont typeface="Arial"/>
              <a:buNone/>
              <a:defRPr sz="800" b="0" i="0" u="none" strike="noStrike" cap="none">
                <a:solidFill>
                  <a:schemeClr val="dk1"/>
                </a:solidFill>
                <a:latin typeface="Candara"/>
                <a:ea typeface="Candara"/>
                <a:cs typeface="Candara"/>
                <a:sym typeface="Candara"/>
              </a:defRPr>
            </a:lvl3pPr>
            <a:lvl4pPr marL="1828800" marR="0" lvl="3" indent="-228600" algn="l">
              <a:lnSpc>
                <a:spcPct val="100000"/>
              </a:lnSpc>
              <a:spcBef>
                <a:spcPts val="100"/>
              </a:spcBef>
              <a:spcAft>
                <a:spcPts val="0"/>
              </a:spcAft>
              <a:buClr>
                <a:schemeClr val="dk1"/>
              </a:buClr>
              <a:buSzPts val="700"/>
              <a:buFont typeface="Arial"/>
              <a:buNone/>
              <a:defRPr sz="700" b="0" i="0" u="none" strike="noStrike" cap="none">
                <a:solidFill>
                  <a:schemeClr val="dk1"/>
                </a:solidFill>
                <a:latin typeface="Candara"/>
                <a:ea typeface="Candara"/>
                <a:cs typeface="Candara"/>
                <a:sym typeface="Candara"/>
              </a:defRPr>
            </a:lvl4pPr>
            <a:lvl5pPr marL="2286000" marR="0" lvl="4" indent="-228600" algn="l">
              <a:lnSpc>
                <a:spcPct val="100000"/>
              </a:lnSpc>
              <a:spcBef>
                <a:spcPts val="100"/>
              </a:spcBef>
              <a:spcAft>
                <a:spcPts val="0"/>
              </a:spcAft>
              <a:buClr>
                <a:schemeClr val="dk1"/>
              </a:buClr>
              <a:buSzPts val="700"/>
              <a:buFont typeface="Arial"/>
              <a:buNone/>
              <a:defRPr sz="700" b="0" i="0" u="none" strike="noStrike" cap="none">
                <a:solidFill>
                  <a:schemeClr val="dk1"/>
                </a:solidFill>
                <a:latin typeface="Candara"/>
                <a:ea typeface="Candara"/>
                <a:cs typeface="Candara"/>
                <a:sym typeface="Candara"/>
              </a:defRPr>
            </a:lvl5pPr>
            <a:lvl6pPr marL="2743200" marR="0" lvl="5" indent="-228600" algn="l">
              <a:lnSpc>
                <a:spcPct val="100000"/>
              </a:lnSpc>
              <a:spcBef>
                <a:spcPts val="1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6pPr>
            <a:lvl7pPr marL="3200400" marR="0" lvl="6" indent="-228600" algn="l">
              <a:lnSpc>
                <a:spcPct val="100000"/>
              </a:lnSpc>
              <a:spcBef>
                <a:spcPts val="1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7pPr>
            <a:lvl8pPr marL="3657600" marR="0" lvl="7" indent="-228600" algn="l">
              <a:lnSpc>
                <a:spcPct val="100000"/>
              </a:lnSpc>
              <a:spcBef>
                <a:spcPts val="1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8pPr>
            <a:lvl9pPr marL="4114800" marR="0" lvl="8" indent="-228600" algn="l">
              <a:lnSpc>
                <a:spcPct val="100000"/>
              </a:lnSpc>
              <a:spcBef>
                <a:spcPts val="1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9pPr>
          </a:lstStyle>
          <a:p>
            <a:endParaRPr/>
          </a:p>
        </p:txBody>
      </p:sp>
      <p:sp>
        <p:nvSpPr>
          <p:cNvPr id="36" name="Google Shape;36;p30"/>
          <p:cNvSpPr txBox="1">
            <a:spLocks noGrp="1"/>
          </p:cNvSpPr>
          <p:nvPr>
            <p:ph type="dt" idx="10"/>
          </p:nvPr>
        </p:nvSpPr>
        <p:spPr>
          <a:xfrm>
            <a:off x="457200" y="4767263"/>
            <a:ext cx="2133600" cy="273900"/>
          </a:xfrm>
          <a:prstGeom prst="rect">
            <a:avLst/>
          </a:prstGeom>
          <a:noFill/>
          <a:ln>
            <a:noFill/>
          </a:ln>
        </p:spPr>
        <p:txBody>
          <a:bodyPr spcFirstLastPara="1" wrap="square" lIns="68575" tIns="34275" rIns="68575" bIns="34275" anchor="ctr" anchorCtr="0">
            <a:noAutofit/>
          </a:bodyPr>
          <a:lstStyle>
            <a:lvl1pPr marR="0" lvl="0" algn="l">
              <a:lnSpc>
                <a:spcPct val="100000"/>
              </a:lnSpc>
              <a:spcBef>
                <a:spcPts val="0"/>
              </a:spcBef>
              <a:spcAft>
                <a:spcPts val="0"/>
              </a:spcAft>
              <a:buSzPts val="1100"/>
              <a:buNone/>
              <a:defRPr sz="14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7" name="Google Shape;37;p30"/>
          <p:cNvSpPr txBox="1">
            <a:spLocks noGrp="1"/>
          </p:cNvSpPr>
          <p:nvPr>
            <p:ph type="ftr" idx="11"/>
          </p:nvPr>
        </p:nvSpPr>
        <p:spPr>
          <a:xfrm>
            <a:off x="3124200" y="4767263"/>
            <a:ext cx="2895600" cy="273900"/>
          </a:xfrm>
          <a:prstGeom prst="rect">
            <a:avLst/>
          </a:prstGeom>
          <a:noFill/>
          <a:ln>
            <a:noFill/>
          </a:ln>
        </p:spPr>
        <p:txBody>
          <a:bodyPr spcFirstLastPara="1" wrap="square" lIns="68575" tIns="34275" rIns="68575" bIns="34275" anchor="ctr" anchorCtr="0">
            <a:noAutofit/>
          </a:bodyPr>
          <a:lstStyle>
            <a:lvl1pPr marR="0" lvl="0" algn="ctr">
              <a:lnSpc>
                <a:spcPct val="100000"/>
              </a:lnSpc>
              <a:spcBef>
                <a:spcPts val="0"/>
              </a:spcBef>
              <a:spcAft>
                <a:spcPts val="0"/>
              </a:spcAft>
              <a:buSzPts val="1100"/>
              <a:buNone/>
              <a:defRPr sz="11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8" name="Google Shape;38;p30"/>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marR="0" lvl="0"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31"/>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Autofit/>
          </a:bodyPr>
          <a:lstStyle>
            <a:lvl1pPr marR="0" lvl="0"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9pPr>
          </a:lstStyle>
          <a:p>
            <a:endParaRPr/>
          </a:p>
        </p:txBody>
      </p:sp>
      <p:sp>
        <p:nvSpPr>
          <p:cNvPr id="41" name="Google Shape;41;p31"/>
          <p:cNvSpPr txBox="1">
            <a:spLocks noGrp="1"/>
          </p:cNvSpPr>
          <p:nvPr>
            <p:ph type="body" idx="1"/>
          </p:nvPr>
        </p:nvSpPr>
        <p:spPr>
          <a:xfrm>
            <a:off x="457200" y="1151335"/>
            <a:ext cx="4040100" cy="480000"/>
          </a:xfrm>
          <a:prstGeom prst="rect">
            <a:avLst/>
          </a:prstGeom>
          <a:noFill/>
          <a:ln>
            <a:noFill/>
          </a:ln>
        </p:spPr>
        <p:txBody>
          <a:bodyPr spcFirstLastPara="1" wrap="square" lIns="68575" tIns="34275" rIns="68575" bIns="34275" anchor="b" anchorCtr="0">
            <a:noAutofit/>
          </a:bodyPr>
          <a:lstStyle>
            <a:lvl1pPr marL="457200" marR="0" lvl="0" indent="-228600" algn="l">
              <a:lnSpc>
                <a:spcPct val="100000"/>
              </a:lnSpc>
              <a:spcBef>
                <a:spcPts val="40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1pPr>
            <a:lvl2pPr marL="914400" marR="0" lvl="1" indent="-228600" algn="l">
              <a:lnSpc>
                <a:spcPct val="100000"/>
              </a:lnSpc>
              <a:spcBef>
                <a:spcPts val="300"/>
              </a:spcBef>
              <a:spcAft>
                <a:spcPts val="0"/>
              </a:spcAft>
              <a:buClr>
                <a:schemeClr val="dk1"/>
              </a:buClr>
              <a:buSzPts val="1500"/>
              <a:buFont typeface="Arial"/>
              <a:buNone/>
              <a:defRPr sz="15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00"/>
              </a:spcBef>
              <a:spcAft>
                <a:spcPts val="0"/>
              </a:spcAft>
              <a:buClr>
                <a:schemeClr val="dk1"/>
              </a:buClr>
              <a:buSzPts val="1400"/>
              <a:buFont typeface="Arial"/>
              <a:buNone/>
              <a:defRPr sz="14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200"/>
              </a:spcBef>
              <a:spcAft>
                <a:spcPts val="0"/>
              </a:spcAft>
              <a:buClr>
                <a:schemeClr val="dk1"/>
              </a:buClr>
              <a:buSzPts val="1200"/>
              <a:buFont typeface="Arial"/>
              <a:buNone/>
              <a:defRPr sz="12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200"/>
              </a:spcBef>
              <a:spcAft>
                <a:spcPts val="0"/>
              </a:spcAft>
              <a:buClr>
                <a:schemeClr val="dk1"/>
              </a:buClr>
              <a:buSzPts val="1200"/>
              <a:buFont typeface="Arial"/>
              <a:buNone/>
              <a:defRPr sz="12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2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2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2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2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2" name="Google Shape;42;p31"/>
          <p:cNvSpPr txBox="1">
            <a:spLocks noGrp="1"/>
          </p:cNvSpPr>
          <p:nvPr>
            <p:ph type="body" idx="2"/>
          </p:nvPr>
        </p:nvSpPr>
        <p:spPr>
          <a:xfrm>
            <a:off x="457200" y="1631156"/>
            <a:ext cx="4040100" cy="2963400"/>
          </a:xfrm>
          <a:prstGeom prst="rect">
            <a:avLst/>
          </a:prstGeom>
          <a:noFill/>
          <a:ln>
            <a:noFill/>
          </a:ln>
        </p:spPr>
        <p:txBody>
          <a:bodyPr spcFirstLastPara="1" wrap="square" lIns="68575" tIns="34275" rIns="68575" bIns="34275" anchor="t" anchorCtr="0">
            <a:noAutofit/>
          </a:bodyPr>
          <a:lstStyle>
            <a:lvl1pPr marL="457200" marR="0" lvl="0" indent="-342900" algn="l">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1pPr>
            <a:lvl2pPr marL="914400" marR="0" lvl="1"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ndara"/>
                <a:ea typeface="Candara"/>
                <a:cs typeface="Candara"/>
                <a:sym typeface="Candara"/>
              </a:defRPr>
            </a:lvl2pPr>
            <a:lvl3pPr marL="1371600" marR="0" lvl="2" indent="-317500" algn="l">
              <a:lnSpc>
                <a:spcPct val="100000"/>
              </a:lnSpc>
              <a:spcBef>
                <a:spcPts val="300"/>
              </a:spcBef>
              <a:spcAft>
                <a:spcPts val="0"/>
              </a:spcAft>
              <a:buClr>
                <a:schemeClr val="dk1"/>
              </a:buClr>
              <a:buSzPts val="1400"/>
              <a:buFont typeface="Arial"/>
              <a:buChar char="•"/>
              <a:defRPr sz="1400" b="0" i="0" u="none" strike="noStrike" cap="none">
                <a:solidFill>
                  <a:schemeClr val="dk1"/>
                </a:solidFill>
                <a:latin typeface="Candara"/>
                <a:ea typeface="Candara"/>
                <a:cs typeface="Candara"/>
                <a:sym typeface="Candara"/>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Candara"/>
                <a:ea typeface="Candara"/>
                <a:cs typeface="Candara"/>
                <a:sym typeface="Candara"/>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Candara"/>
                <a:ea typeface="Candara"/>
                <a:cs typeface="Candara"/>
                <a:sym typeface="Candara"/>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8pPr>
            <a:lvl9pPr marL="4114800" marR="0" lvl="8"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9pPr>
          </a:lstStyle>
          <a:p>
            <a:endParaRPr/>
          </a:p>
        </p:txBody>
      </p:sp>
      <p:sp>
        <p:nvSpPr>
          <p:cNvPr id="43" name="Google Shape;43;p31"/>
          <p:cNvSpPr txBox="1">
            <a:spLocks noGrp="1"/>
          </p:cNvSpPr>
          <p:nvPr>
            <p:ph type="body" idx="3"/>
          </p:nvPr>
        </p:nvSpPr>
        <p:spPr>
          <a:xfrm>
            <a:off x="4645026" y="1151335"/>
            <a:ext cx="4041600" cy="480000"/>
          </a:xfrm>
          <a:prstGeom prst="rect">
            <a:avLst/>
          </a:prstGeom>
          <a:noFill/>
          <a:ln>
            <a:noFill/>
          </a:ln>
        </p:spPr>
        <p:txBody>
          <a:bodyPr spcFirstLastPara="1" wrap="square" lIns="68575" tIns="34275" rIns="68575" bIns="34275" anchor="b" anchorCtr="0">
            <a:noAutofit/>
          </a:bodyPr>
          <a:lstStyle>
            <a:lvl1pPr marL="457200" marR="0" lvl="0" indent="-228600" algn="l">
              <a:lnSpc>
                <a:spcPct val="100000"/>
              </a:lnSpc>
              <a:spcBef>
                <a:spcPts val="40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1pPr>
            <a:lvl2pPr marL="914400" marR="0" lvl="1" indent="-228600" algn="l">
              <a:lnSpc>
                <a:spcPct val="100000"/>
              </a:lnSpc>
              <a:spcBef>
                <a:spcPts val="300"/>
              </a:spcBef>
              <a:spcAft>
                <a:spcPts val="0"/>
              </a:spcAft>
              <a:buClr>
                <a:schemeClr val="dk1"/>
              </a:buClr>
              <a:buSzPts val="1500"/>
              <a:buFont typeface="Arial"/>
              <a:buNone/>
              <a:defRPr sz="15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00"/>
              </a:spcBef>
              <a:spcAft>
                <a:spcPts val="0"/>
              </a:spcAft>
              <a:buClr>
                <a:schemeClr val="dk1"/>
              </a:buClr>
              <a:buSzPts val="1400"/>
              <a:buFont typeface="Arial"/>
              <a:buNone/>
              <a:defRPr sz="14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200"/>
              </a:spcBef>
              <a:spcAft>
                <a:spcPts val="0"/>
              </a:spcAft>
              <a:buClr>
                <a:schemeClr val="dk1"/>
              </a:buClr>
              <a:buSzPts val="1200"/>
              <a:buFont typeface="Arial"/>
              <a:buNone/>
              <a:defRPr sz="12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200"/>
              </a:spcBef>
              <a:spcAft>
                <a:spcPts val="0"/>
              </a:spcAft>
              <a:buClr>
                <a:schemeClr val="dk1"/>
              </a:buClr>
              <a:buSzPts val="1200"/>
              <a:buFont typeface="Arial"/>
              <a:buNone/>
              <a:defRPr sz="12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2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2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2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2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4" name="Google Shape;44;p31"/>
          <p:cNvSpPr txBox="1">
            <a:spLocks noGrp="1"/>
          </p:cNvSpPr>
          <p:nvPr>
            <p:ph type="body" idx="4"/>
          </p:nvPr>
        </p:nvSpPr>
        <p:spPr>
          <a:xfrm>
            <a:off x="4645026" y="1631156"/>
            <a:ext cx="4041600" cy="2963400"/>
          </a:xfrm>
          <a:prstGeom prst="rect">
            <a:avLst/>
          </a:prstGeom>
          <a:noFill/>
          <a:ln>
            <a:noFill/>
          </a:ln>
        </p:spPr>
        <p:txBody>
          <a:bodyPr spcFirstLastPara="1" wrap="square" lIns="68575" tIns="34275" rIns="68575" bIns="34275" anchor="t" anchorCtr="0">
            <a:noAutofit/>
          </a:bodyPr>
          <a:lstStyle>
            <a:lvl1pPr marL="457200" marR="0" lvl="0" indent="-342900" algn="l">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1pPr>
            <a:lvl2pPr marL="914400" marR="0" lvl="1"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ndara"/>
                <a:ea typeface="Candara"/>
                <a:cs typeface="Candara"/>
                <a:sym typeface="Candara"/>
              </a:defRPr>
            </a:lvl2pPr>
            <a:lvl3pPr marL="1371600" marR="0" lvl="2" indent="-317500" algn="l">
              <a:lnSpc>
                <a:spcPct val="100000"/>
              </a:lnSpc>
              <a:spcBef>
                <a:spcPts val="300"/>
              </a:spcBef>
              <a:spcAft>
                <a:spcPts val="0"/>
              </a:spcAft>
              <a:buClr>
                <a:schemeClr val="dk1"/>
              </a:buClr>
              <a:buSzPts val="1400"/>
              <a:buFont typeface="Arial"/>
              <a:buChar char="•"/>
              <a:defRPr sz="1400" b="0" i="0" u="none" strike="noStrike" cap="none">
                <a:solidFill>
                  <a:schemeClr val="dk1"/>
                </a:solidFill>
                <a:latin typeface="Candara"/>
                <a:ea typeface="Candara"/>
                <a:cs typeface="Candara"/>
                <a:sym typeface="Candara"/>
              </a:defRPr>
            </a:lvl3pPr>
            <a:lvl4pPr marL="1828800" marR="0" lvl="3"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Candara"/>
                <a:ea typeface="Candara"/>
                <a:cs typeface="Candara"/>
                <a:sym typeface="Candara"/>
              </a:defRPr>
            </a:lvl4pPr>
            <a:lvl5pPr marL="2286000" marR="0" lvl="4"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Candara"/>
                <a:ea typeface="Candara"/>
                <a:cs typeface="Candara"/>
                <a:sym typeface="Candara"/>
              </a:defRPr>
            </a:lvl5pPr>
            <a:lvl6pPr marL="2743200" marR="0" lvl="5"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6pPr>
            <a:lvl7pPr marL="3200400" marR="0" lvl="6"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7pPr>
            <a:lvl8pPr marL="3657600" marR="0" lvl="7"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8pPr>
            <a:lvl9pPr marL="4114800" marR="0" lvl="8" indent="-304800" algn="l">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9pPr>
          </a:lstStyle>
          <a:p>
            <a:endParaRPr/>
          </a:p>
        </p:txBody>
      </p:sp>
      <p:sp>
        <p:nvSpPr>
          <p:cNvPr id="45" name="Google Shape;45;p31"/>
          <p:cNvSpPr txBox="1">
            <a:spLocks noGrp="1"/>
          </p:cNvSpPr>
          <p:nvPr>
            <p:ph type="dt" idx="10"/>
          </p:nvPr>
        </p:nvSpPr>
        <p:spPr>
          <a:xfrm>
            <a:off x="457200" y="4767263"/>
            <a:ext cx="2133600" cy="273900"/>
          </a:xfrm>
          <a:prstGeom prst="rect">
            <a:avLst/>
          </a:prstGeom>
          <a:noFill/>
          <a:ln>
            <a:noFill/>
          </a:ln>
        </p:spPr>
        <p:txBody>
          <a:bodyPr spcFirstLastPara="1" wrap="square" lIns="68575" tIns="34275" rIns="68575" bIns="34275" anchor="ctr" anchorCtr="0">
            <a:noAutofit/>
          </a:bodyPr>
          <a:lstStyle>
            <a:lvl1pPr marR="0" lvl="0" algn="l">
              <a:lnSpc>
                <a:spcPct val="100000"/>
              </a:lnSpc>
              <a:spcBef>
                <a:spcPts val="0"/>
              </a:spcBef>
              <a:spcAft>
                <a:spcPts val="0"/>
              </a:spcAft>
              <a:buSzPts val="1100"/>
              <a:buNone/>
              <a:defRPr sz="14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6" name="Google Shape;46;p31"/>
          <p:cNvSpPr txBox="1">
            <a:spLocks noGrp="1"/>
          </p:cNvSpPr>
          <p:nvPr>
            <p:ph type="ftr" idx="11"/>
          </p:nvPr>
        </p:nvSpPr>
        <p:spPr>
          <a:xfrm>
            <a:off x="3124200" y="4767263"/>
            <a:ext cx="2895600" cy="273900"/>
          </a:xfrm>
          <a:prstGeom prst="rect">
            <a:avLst/>
          </a:prstGeom>
          <a:noFill/>
          <a:ln>
            <a:noFill/>
          </a:ln>
        </p:spPr>
        <p:txBody>
          <a:bodyPr spcFirstLastPara="1" wrap="square" lIns="68575" tIns="34275" rIns="68575" bIns="34275" anchor="ctr" anchorCtr="0">
            <a:noAutofit/>
          </a:bodyPr>
          <a:lstStyle>
            <a:lvl1pPr marR="0" lvl="0" algn="ctr">
              <a:lnSpc>
                <a:spcPct val="100000"/>
              </a:lnSpc>
              <a:spcBef>
                <a:spcPts val="0"/>
              </a:spcBef>
              <a:spcAft>
                <a:spcPts val="0"/>
              </a:spcAft>
              <a:buSzPts val="1100"/>
              <a:buNone/>
              <a:defRPr sz="11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7" name="Google Shape;47;p31"/>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marR="0" lvl="0"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25"/>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Autofit/>
          </a:bodyPr>
          <a:lstStyle>
            <a:lvl1pPr marR="0" lvl="0"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100"/>
              <a:buNone/>
              <a:defRPr sz="3300" b="0" i="0" u="none" strike="noStrike" cap="none">
                <a:solidFill>
                  <a:schemeClr val="dk1"/>
                </a:solidFill>
                <a:latin typeface="Corbel"/>
                <a:ea typeface="Corbel"/>
                <a:cs typeface="Corbel"/>
                <a:sym typeface="Corbel"/>
              </a:defRPr>
            </a:lvl9pPr>
          </a:lstStyle>
          <a:p>
            <a:endParaRPr/>
          </a:p>
        </p:txBody>
      </p:sp>
      <p:sp>
        <p:nvSpPr>
          <p:cNvPr id="58" name="Google Shape;58;p25"/>
          <p:cNvSpPr txBox="1">
            <a:spLocks noGrp="1"/>
          </p:cNvSpPr>
          <p:nvPr>
            <p:ph type="body" idx="1"/>
          </p:nvPr>
        </p:nvSpPr>
        <p:spPr>
          <a:xfrm>
            <a:off x="457200" y="1200150"/>
            <a:ext cx="8229600" cy="3394500"/>
          </a:xfrm>
          <a:prstGeom prst="rect">
            <a:avLst/>
          </a:prstGeom>
          <a:noFill/>
          <a:ln>
            <a:noFill/>
          </a:ln>
        </p:spPr>
        <p:txBody>
          <a:bodyPr spcFirstLastPara="1" wrap="square" lIns="68575" tIns="34275" rIns="68575" bIns="34275" anchor="t" anchorCtr="0">
            <a:noAutofit/>
          </a:bodyPr>
          <a:lstStyle>
            <a:lvl1pPr marL="457200" marR="0" lvl="0"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61950" algn="l">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ndara"/>
                <a:ea typeface="Candara"/>
                <a:cs typeface="Candara"/>
                <a:sym typeface="Candara"/>
              </a:defRPr>
            </a:lvl4pPr>
            <a:lvl5pPr marL="2286000" marR="0" lvl="4"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ndara"/>
                <a:ea typeface="Candara"/>
                <a:cs typeface="Candara"/>
                <a:sym typeface="Candara"/>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59" name="Google Shape;59;p25"/>
          <p:cNvSpPr txBox="1">
            <a:spLocks noGrp="1"/>
          </p:cNvSpPr>
          <p:nvPr>
            <p:ph type="ftr" idx="11"/>
          </p:nvPr>
        </p:nvSpPr>
        <p:spPr>
          <a:xfrm>
            <a:off x="3124200" y="4857750"/>
            <a:ext cx="2895600" cy="273900"/>
          </a:xfrm>
          <a:prstGeom prst="rect">
            <a:avLst/>
          </a:prstGeom>
          <a:noFill/>
          <a:ln>
            <a:noFill/>
          </a:ln>
        </p:spPr>
        <p:txBody>
          <a:bodyPr spcFirstLastPara="1" wrap="square" lIns="68575" tIns="34275" rIns="68575" bIns="34275" anchor="ctr" anchorCtr="0">
            <a:noAutofit/>
          </a:bodyPr>
          <a:lstStyle>
            <a:lvl1pPr marR="0" lvl="0" algn="ctr">
              <a:lnSpc>
                <a:spcPct val="100000"/>
              </a:lnSpc>
              <a:spcBef>
                <a:spcPts val="0"/>
              </a:spcBef>
              <a:spcAft>
                <a:spcPts val="0"/>
              </a:spcAft>
              <a:buSzPts val="1100"/>
              <a:buNone/>
              <a:defRPr sz="11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0" name="Google Shape;60;p25"/>
          <p:cNvSpPr txBox="1">
            <a:spLocks noGrp="1"/>
          </p:cNvSpPr>
          <p:nvPr>
            <p:ph type="sldNum" idx="12"/>
          </p:nvPr>
        </p:nvSpPr>
        <p:spPr>
          <a:xfrm>
            <a:off x="6553200" y="4857750"/>
            <a:ext cx="2133600" cy="273900"/>
          </a:xfrm>
          <a:prstGeom prst="rect">
            <a:avLst/>
          </a:prstGeom>
          <a:noFill/>
          <a:ln>
            <a:noFill/>
          </a:ln>
        </p:spPr>
        <p:txBody>
          <a:bodyPr spcFirstLastPara="1" wrap="square" lIns="68575" tIns="34275" rIns="68575" bIns="34275" anchor="ctr" anchorCtr="0">
            <a:noAutofit/>
          </a:bodyPr>
          <a:lstStyle>
            <a:lvl1pPr marL="0" marR="0" lvl="0"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30CB3BBC-F1B7-4A2E-9922-7039672D7624}" type="datetimeFigureOut">
              <a:rPr lang="en-US" smtClean="0"/>
              <a:t>12/4/2021</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extLst>
      <p:ext uri="{BB962C8B-B14F-4D97-AF65-F5344CB8AC3E}">
        <p14:creationId xmlns:p14="http://schemas.microsoft.com/office/powerpoint/2010/main" val="241759929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27"/>
          <p:cNvSpPr txBox="1">
            <a:spLocks noGrp="1"/>
          </p:cNvSpPr>
          <p:nvPr>
            <p:ph type="dt" idx="10"/>
          </p:nvPr>
        </p:nvSpPr>
        <p:spPr>
          <a:xfrm>
            <a:off x="457200" y="4767263"/>
            <a:ext cx="2133600" cy="273900"/>
          </a:xfrm>
          <a:prstGeom prst="rect">
            <a:avLst/>
          </a:prstGeom>
          <a:noFill/>
          <a:ln>
            <a:noFill/>
          </a:ln>
        </p:spPr>
        <p:txBody>
          <a:bodyPr spcFirstLastPara="1" wrap="square" lIns="68575" tIns="34275" rIns="68575" bIns="34275" anchor="ctr" anchorCtr="0">
            <a:noAutofit/>
          </a:bodyPr>
          <a:lstStyle>
            <a:lvl1pPr marR="0" lvl="0" algn="l">
              <a:lnSpc>
                <a:spcPct val="100000"/>
              </a:lnSpc>
              <a:spcBef>
                <a:spcPts val="0"/>
              </a:spcBef>
              <a:spcAft>
                <a:spcPts val="0"/>
              </a:spcAft>
              <a:buSzPts val="1100"/>
              <a:buNone/>
              <a:defRPr sz="14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2" name="Google Shape;72;p27"/>
          <p:cNvSpPr txBox="1">
            <a:spLocks noGrp="1"/>
          </p:cNvSpPr>
          <p:nvPr>
            <p:ph type="ftr" idx="11"/>
          </p:nvPr>
        </p:nvSpPr>
        <p:spPr>
          <a:xfrm>
            <a:off x="3124200" y="4767263"/>
            <a:ext cx="2895600" cy="273900"/>
          </a:xfrm>
          <a:prstGeom prst="rect">
            <a:avLst/>
          </a:prstGeom>
          <a:noFill/>
          <a:ln>
            <a:noFill/>
          </a:ln>
        </p:spPr>
        <p:txBody>
          <a:bodyPr spcFirstLastPara="1" wrap="square" lIns="68575" tIns="34275" rIns="68575" bIns="34275" anchor="ctr" anchorCtr="0">
            <a:noAutofit/>
          </a:bodyPr>
          <a:lstStyle>
            <a:lvl1pPr marR="0" lvl="0" algn="ctr">
              <a:lnSpc>
                <a:spcPct val="100000"/>
              </a:lnSpc>
              <a:spcBef>
                <a:spcPts val="0"/>
              </a:spcBef>
              <a:spcAft>
                <a:spcPts val="0"/>
              </a:spcAft>
              <a:buSzPts val="1100"/>
              <a:buNone/>
              <a:defRPr sz="11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3" name="Google Shape;73;p27"/>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marR="0" lvl="0"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9pPr>
          </a:lstStyle>
          <a:p>
            <a:endParaRPr/>
          </a:p>
        </p:txBody>
      </p:sp>
      <p:sp>
        <p:nvSpPr>
          <p:cNvPr id="7" name="Google Shape;7;p22"/>
          <p:cNvSpPr txBox="1">
            <a:spLocks noGrp="1"/>
          </p:cNvSpPr>
          <p:nvPr>
            <p:ph type="body" idx="1"/>
          </p:nvPr>
        </p:nvSpPr>
        <p:spPr>
          <a:xfrm>
            <a:off x="457200" y="1200150"/>
            <a:ext cx="8229600" cy="3394500"/>
          </a:xfrm>
          <a:prstGeom prst="rect">
            <a:avLst/>
          </a:prstGeom>
          <a:noFill/>
          <a:ln>
            <a:noFill/>
          </a:ln>
        </p:spPr>
        <p:txBody>
          <a:bodyPr spcFirstLastPara="1" wrap="square" lIns="68575" tIns="34275" rIns="68575" bIns="34275" anchor="t" anchorCtr="0">
            <a:noAutofit/>
          </a:bodyPr>
          <a:lstStyle>
            <a:lvl1pPr marL="457200" marR="0" lvl="0"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8" name="Google Shape;8;p22"/>
          <p:cNvSpPr txBox="1">
            <a:spLocks noGrp="1"/>
          </p:cNvSpPr>
          <p:nvPr>
            <p:ph type="dt" idx="10"/>
          </p:nvPr>
        </p:nvSpPr>
        <p:spPr>
          <a:xfrm>
            <a:off x="457200" y="4767263"/>
            <a:ext cx="21336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22"/>
          <p:cNvSpPr txBox="1">
            <a:spLocks noGrp="1"/>
          </p:cNvSpPr>
          <p:nvPr>
            <p:ph type="ftr" idx="11"/>
          </p:nvPr>
        </p:nvSpPr>
        <p:spPr>
          <a:xfrm>
            <a:off x="3124200" y="4767263"/>
            <a:ext cx="28956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595959"/>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22"/>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marR="0" lvl="0"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
              <a:t>‹#›</a:t>
            </a:fld>
            <a:endParaRPr>
              <a:solidFill>
                <a:srgbClr val="000000"/>
              </a:solidFill>
              <a:latin typeface="Arial"/>
              <a:ea typeface="Arial"/>
              <a:cs typeface="Arial"/>
              <a:sym typeface="Arial"/>
            </a:endParaRPr>
          </a:p>
        </p:txBody>
      </p:sp>
      <p:sp>
        <p:nvSpPr>
          <p:cNvPr id="11" name="Google Shape;11;p22"/>
          <p:cNvSpPr txBox="1"/>
          <p:nvPr/>
        </p:nvSpPr>
        <p:spPr>
          <a:xfrm>
            <a:off x="0" y="0"/>
            <a:ext cx="381000" cy="514200"/>
          </a:xfrm>
          <a:prstGeom prst="rect">
            <a:avLst/>
          </a:prstGeom>
          <a:solidFill>
            <a:srgbClr val="0F75BD"/>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2" name="Google Shape;12;p22"/>
          <p:cNvSpPr txBox="1"/>
          <p:nvPr/>
        </p:nvSpPr>
        <p:spPr>
          <a:xfrm>
            <a:off x="0" y="514350"/>
            <a:ext cx="381000" cy="514200"/>
          </a:xfrm>
          <a:prstGeom prst="rect">
            <a:avLst/>
          </a:prstGeom>
          <a:solidFill>
            <a:srgbClr val="25AAE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13" name="Google Shape;13;p22" descr="E:\Brand &amp; all that\Greatlearning Logo\Greatlearning Logo.jpg"/>
          <p:cNvPicPr preferRelativeResize="0"/>
          <p:nvPr/>
        </p:nvPicPr>
        <p:blipFill rotWithShape="1">
          <a:blip r:embed="rId7">
            <a:alphaModFix/>
          </a:blip>
          <a:srcRect l="19363" t="19597" r="17928" b="71114"/>
          <a:stretch/>
        </p:blipFill>
        <p:spPr>
          <a:xfrm>
            <a:off x="6148387" y="238125"/>
            <a:ext cx="2699148" cy="42386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8"/>
        <p:cNvGrpSpPr/>
        <p:nvPr/>
      </p:nvGrpSpPr>
      <p:grpSpPr>
        <a:xfrm>
          <a:off x="0" y="0"/>
          <a:ext cx="0" cy="0"/>
          <a:chOff x="0" y="0"/>
          <a:chExt cx="0" cy="0"/>
        </a:xfrm>
      </p:grpSpPr>
      <p:sp>
        <p:nvSpPr>
          <p:cNvPr id="49" name="Google Shape;49;p24"/>
          <p:cNvSpPr txBox="1"/>
          <p:nvPr/>
        </p:nvSpPr>
        <p:spPr>
          <a:xfrm>
            <a:off x="0" y="0"/>
            <a:ext cx="381000" cy="514200"/>
          </a:xfrm>
          <a:prstGeom prst="rect">
            <a:avLst/>
          </a:prstGeom>
          <a:solidFill>
            <a:srgbClr val="0F75BD"/>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50" name="Google Shape;50;p24"/>
          <p:cNvSpPr txBox="1"/>
          <p:nvPr/>
        </p:nvSpPr>
        <p:spPr>
          <a:xfrm>
            <a:off x="0" y="514350"/>
            <a:ext cx="381000" cy="514200"/>
          </a:xfrm>
          <a:prstGeom prst="rect">
            <a:avLst/>
          </a:prstGeom>
          <a:solidFill>
            <a:srgbClr val="25AAE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51" name="Google Shape;51;p24" descr="E:\Brand &amp; all that\Greatlearning Logo\Greatlearning Logo.jpg"/>
          <p:cNvPicPr preferRelativeResize="0"/>
          <p:nvPr/>
        </p:nvPicPr>
        <p:blipFill rotWithShape="1">
          <a:blip r:embed="rId4">
            <a:alphaModFix/>
          </a:blip>
          <a:srcRect l="19363" t="19597" r="17928" b="71114"/>
          <a:stretch/>
        </p:blipFill>
        <p:spPr>
          <a:xfrm>
            <a:off x="6148387" y="238125"/>
            <a:ext cx="2699148" cy="423864"/>
          </a:xfrm>
          <a:prstGeom prst="rect">
            <a:avLst/>
          </a:prstGeom>
          <a:noFill/>
          <a:ln>
            <a:noFill/>
          </a:ln>
        </p:spPr>
      </p:pic>
      <p:sp>
        <p:nvSpPr>
          <p:cNvPr id="52" name="Google Shape;52;p24"/>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9pPr>
          </a:lstStyle>
          <a:p>
            <a:endParaRPr/>
          </a:p>
        </p:txBody>
      </p:sp>
      <p:sp>
        <p:nvSpPr>
          <p:cNvPr id="53" name="Google Shape;53;p24"/>
          <p:cNvSpPr txBox="1">
            <a:spLocks noGrp="1"/>
          </p:cNvSpPr>
          <p:nvPr>
            <p:ph type="body" idx="1"/>
          </p:nvPr>
        </p:nvSpPr>
        <p:spPr>
          <a:xfrm>
            <a:off x="457200" y="1200150"/>
            <a:ext cx="8229600" cy="3394500"/>
          </a:xfrm>
          <a:prstGeom prst="rect">
            <a:avLst/>
          </a:prstGeom>
          <a:noFill/>
          <a:ln>
            <a:noFill/>
          </a:ln>
        </p:spPr>
        <p:txBody>
          <a:bodyPr spcFirstLastPara="1" wrap="square" lIns="68575" tIns="34275" rIns="68575" bIns="34275" anchor="t" anchorCtr="0">
            <a:noAutofit/>
          </a:bodyPr>
          <a:lstStyle>
            <a:lvl1pPr marL="457200" marR="0" lvl="0"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Candara"/>
                <a:ea typeface="Candara"/>
                <a:cs typeface="Candara"/>
                <a:sym typeface="Candara"/>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ndara"/>
                <a:ea typeface="Candara"/>
                <a:cs typeface="Candara"/>
                <a:sym typeface="Candara"/>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ndara"/>
                <a:ea typeface="Candara"/>
                <a:cs typeface="Candara"/>
                <a:sym typeface="Candara"/>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54" name="Google Shape;54;p24"/>
          <p:cNvSpPr txBox="1">
            <a:spLocks noGrp="1"/>
          </p:cNvSpPr>
          <p:nvPr>
            <p:ph type="ftr" idx="11"/>
          </p:nvPr>
        </p:nvSpPr>
        <p:spPr>
          <a:xfrm>
            <a:off x="3124200" y="4857750"/>
            <a:ext cx="28956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595959"/>
                </a:solidFill>
                <a:latin typeface="Candara"/>
                <a:ea typeface="Candara"/>
                <a:cs typeface="Candara"/>
                <a:sym typeface="Candara"/>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24"/>
          <p:cNvSpPr txBox="1">
            <a:spLocks noGrp="1"/>
          </p:cNvSpPr>
          <p:nvPr>
            <p:ph type="sldNum" idx="12"/>
          </p:nvPr>
        </p:nvSpPr>
        <p:spPr>
          <a:xfrm>
            <a:off x="6553200" y="4857750"/>
            <a:ext cx="2133600" cy="273900"/>
          </a:xfrm>
          <a:prstGeom prst="rect">
            <a:avLst/>
          </a:prstGeom>
          <a:noFill/>
          <a:ln>
            <a:noFill/>
          </a:ln>
        </p:spPr>
        <p:txBody>
          <a:bodyPr spcFirstLastPara="1" wrap="square" lIns="68575" tIns="34275" rIns="68575" bIns="34275" anchor="ctr" anchorCtr="0">
            <a:noAutofit/>
          </a:bodyPr>
          <a:lstStyle>
            <a:lvl1pPr marL="0" marR="0" lvl="0"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5" r:id="rId1"/>
    <p:sldLayoutId id="2147483658"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
        <p:nvSpPr>
          <p:cNvPr id="62" name="Google Shape;62;p26"/>
          <p:cNvSpPr txBox="1"/>
          <p:nvPr/>
        </p:nvSpPr>
        <p:spPr>
          <a:xfrm>
            <a:off x="0" y="0"/>
            <a:ext cx="381000" cy="514200"/>
          </a:xfrm>
          <a:prstGeom prst="rect">
            <a:avLst/>
          </a:prstGeom>
          <a:solidFill>
            <a:srgbClr val="0F75BD"/>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63" name="Google Shape;63;p26"/>
          <p:cNvSpPr txBox="1"/>
          <p:nvPr/>
        </p:nvSpPr>
        <p:spPr>
          <a:xfrm>
            <a:off x="0" y="514350"/>
            <a:ext cx="381000" cy="514200"/>
          </a:xfrm>
          <a:prstGeom prst="rect">
            <a:avLst/>
          </a:prstGeom>
          <a:solidFill>
            <a:srgbClr val="25AAE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64" name="Google Shape;64;p26" descr="E:\Brand &amp; all that\Greatlearning Logo\Greatlearning Logo.jpg"/>
          <p:cNvPicPr preferRelativeResize="0"/>
          <p:nvPr/>
        </p:nvPicPr>
        <p:blipFill rotWithShape="1">
          <a:blip r:embed="rId3">
            <a:alphaModFix/>
          </a:blip>
          <a:srcRect l="19363" t="19597" r="17928" b="71114"/>
          <a:stretch/>
        </p:blipFill>
        <p:spPr>
          <a:xfrm>
            <a:off x="6148387" y="238125"/>
            <a:ext cx="2699148" cy="423864"/>
          </a:xfrm>
          <a:prstGeom prst="rect">
            <a:avLst/>
          </a:prstGeom>
          <a:noFill/>
          <a:ln>
            <a:noFill/>
          </a:ln>
        </p:spPr>
      </p:pic>
      <p:sp>
        <p:nvSpPr>
          <p:cNvPr id="65" name="Google Shape;65;p26"/>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100"/>
              <a:buFont typeface="Arial"/>
              <a:buNone/>
              <a:defRPr sz="3300" b="0" i="0" u="none" strike="noStrike" cap="none">
                <a:solidFill>
                  <a:schemeClr val="dk1"/>
                </a:solidFill>
                <a:latin typeface="Corbel"/>
                <a:ea typeface="Corbel"/>
                <a:cs typeface="Corbel"/>
                <a:sym typeface="Corbel"/>
              </a:defRPr>
            </a:lvl9pPr>
          </a:lstStyle>
          <a:p>
            <a:endParaRPr/>
          </a:p>
        </p:txBody>
      </p:sp>
      <p:sp>
        <p:nvSpPr>
          <p:cNvPr id="66" name="Google Shape;66;p26"/>
          <p:cNvSpPr txBox="1">
            <a:spLocks noGrp="1"/>
          </p:cNvSpPr>
          <p:nvPr>
            <p:ph type="body" idx="1"/>
          </p:nvPr>
        </p:nvSpPr>
        <p:spPr>
          <a:xfrm>
            <a:off x="457200" y="1200150"/>
            <a:ext cx="8229600" cy="3394500"/>
          </a:xfrm>
          <a:prstGeom prst="rect">
            <a:avLst/>
          </a:prstGeom>
          <a:noFill/>
          <a:ln>
            <a:noFill/>
          </a:ln>
        </p:spPr>
        <p:txBody>
          <a:bodyPr spcFirstLastPara="1" wrap="square" lIns="68575" tIns="34275" rIns="68575" bIns="34275" anchor="t" anchorCtr="0">
            <a:noAutofit/>
          </a:bodyPr>
          <a:lstStyle>
            <a:lvl1pPr marL="457200" marR="0" lvl="0"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Candara"/>
                <a:ea typeface="Candara"/>
                <a:cs typeface="Candara"/>
                <a:sym typeface="Candara"/>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ndara"/>
                <a:ea typeface="Candara"/>
                <a:cs typeface="Candara"/>
                <a:sym typeface="Candara"/>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ndara"/>
                <a:ea typeface="Candara"/>
                <a:cs typeface="Candara"/>
                <a:sym typeface="Candara"/>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67" name="Google Shape;67;p26"/>
          <p:cNvSpPr txBox="1">
            <a:spLocks noGrp="1"/>
          </p:cNvSpPr>
          <p:nvPr>
            <p:ph type="dt" idx="10"/>
          </p:nvPr>
        </p:nvSpPr>
        <p:spPr>
          <a:xfrm>
            <a:off x="457200" y="4767263"/>
            <a:ext cx="21336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68" name="Google Shape;68;p26"/>
          <p:cNvSpPr txBox="1">
            <a:spLocks noGrp="1"/>
          </p:cNvSpPr>
          <p:nvPr>
            <p:ph type="ftr" idx="11"/>
          </p:nvPr>
        </p:nvSpPr>
        <p:spPr>
          <a:xfrm>
            <a:off x="3124200" y="4767263"/>
            <a:ext cx="28956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595959"/>
                </a:solidFill>
                <a:latin typeface="Candara"/>
                <a:ea typeface="Candara"/>
                <a:cs typeface="Candara"/>
                <a:sym typeface="Candara"/>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69" name="Google Shape;69;p26"/>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marR="0" lvl="0"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100"/>
              <a:buFont typeface="Candara"/>
              <a:buNone/>
              <a:defRPr sz="11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eigentaste.berkeley.edu/dataset/"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
          <p:cNvSpPr txBox="1">
            <a:spLocks noGrp="1"/>
          </p:cNvSpPr>
          <p:nvPr>
            <p:ph type="ctrTitle"/>
          </p:nvPr>
        </p:nvSpPr>
        <p:spPr>
          <a:xfrm>
            <a:off x="1828800" y="2097881"/>
            <a:ext cx="5829300" cy="11025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Clr>
                <a:schemeClr val="dk1"/>
              </a:buClr>
              <a:buSzPts val="3300"/>
              <a:buNone/>
            </a:pPr>
            <a:r>
              <a:rPr lang="en" sz="3000" u="sng">
                <a:latin typeface="Times New Roman"/>
                <a:ea typeface="Times New Roman"/>
                <a:cs typeface="Times New Roman"/>
                <a:sym typeface="Times New Roman"/>
              </a:rPr>
              <a:t>Content and Popularity based RecoSys </a:t>
            </a:r>
            <a:endParaRPr sz="3000" u="sng">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SzPts val="1100"/>
              <a:buNone/>
            </a:pPr>
            <a:r>
              <a:rPr lang="en" sz="2400" u="sng">
                <a:latin typeface="Times New Roman"/>
                <a:ea typeface="Times New Roman"/>
                <a:cs typeface="Times New Roman"/>
                <a:sym typeface="Times New Roman"/>
              </a:rPr>
              <a:t>Bag of Words (BOW) vectorization</a:t>
            </a:r>
            <a:endParaRPr sz="2400" u="sng">
              <a:latin typeface="Times New Roman"/>
              <a:ea typeface="Times New Roman"/>
              <a:cs typeface="Times New Roman"/>
              <a:sym typeface="Times New Roman"/>
            </a:endParaRPr>
          </a:p>
        </p:txBody>
      </p:sp>
      <p:sp>
        <p:nvSpPr>
          <p:cNvPr id="135" name="Google Shape;135;p13"/>
          <p:cNvSpPr txBox="1">
            <a:spLocks noGrp="1"/>
          </p:cNvSpPr>
          <p:nvPr>
            <p:ph type="body" idx="1"/>
          </p:nvPr>
        </p:nvSpPr>
        <p:spPr>
          <a:xfrm>
            <a:off x="457200" y="1200150"/>
            <a:ext cx="8229600" cy="3394500"/>
          </a:xfrm>
          <a:prstGeom prst="rect">
            <a:avLst/>
          </a:prstGeom>
          <a:noFill/>
          <a:ln>
            <a:noFill/>
          </a:ln>
        </p:spPr>
        <p:txBody>
          <a:bodyPr spcFirstLastPara="1" wrap="square" lIns="68575" tIns="34275" rIns="68575" bIns="34275" anchor="t" anchorCtr="0">
            <a:noAutofit/>
          </a:bodyPr>
          <a:lstStyle/>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Text data cannot be directly used for modelling.</a:t>
            </a:r>
            <a:endParaRPr/>
          </a:p>
          <a:p>
            <a:pPr marL="342900" marR="0" lvl="0" indent="-165100" algn="l" rtl="0">
              <a:lnSpc>
                <a:spcPct val="100000"/>
              </a:lnSpc>
              <a:spcBef>
                <a:spcPts val="500"/>
              </a:spcBef>
              <a:spcAft>
                <a:spcPts val="0"/>
              </a:spcAft>
              <a:buClr>
                <a:schemeClr val="dk1"/>
              </a:buClr>
              <a:buSzPts val="2400"/>
              <a:buFont typeface="Arial"/>
              <a:buNone/>
            </a:pPr>
            <a:endParaRPr sz="1500">
              <a:latin typeface="Times New Roman"/>
              <a:ea typeface="Times New Roman"/>
              <a:cs typeface="Times New Roman"/>
              <a:sym typeface="Times New Roman"/>
            </a:endParaRPr>
          </a:p>
          <a:p>
            <a:pPr marL="25400" lvl="0" indent="0" algn="l" rtl="0">
              <a:lnSpc>
                <a:spcPct val="100000"/>
              </a:lnSpc>
              <a:spcBef>
                <a:spcPts val="500"/>
              </a:spcBef>
              <a:spcAft>
                <a:spcPts val="0"/>
              </a:spcAft>
              <a:buSzPts val="2400"/>
              <a:buNone/>
            </a:pPr>
            <a:endParaRPr sz="1500">
              <a:latin typeface="Times New Roman"/>
              <a:ea typeface="Times New Roman"/>
              <a:cs typeface="Times New Roman"/>
              <a:sym typeface="Times New Roman"/>
            </a:endParaRPr>
          </a:p>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One approach to extract features involves the BOW approach.</a:t>
            </a:r>
            <a:endParaRPr/>
          </a:p>
          <a:p>
            <a:pPr marL="342900" marR="0" lvl="0" indent="-165100" algn="l" rtl="0">
              <a:lnSpc>
                <a:spcPct val="100000"/>
              </a:lnSpc>
              <a:spcBef>
                <a:spcPts val="500"/>
              </a:spcBef>
              <a:spcAft>
                <a:spcPts val="0"/>
              </a:spcAft>
              <a:buClr>
                <a:schemeClr val="dk1"/>
              </a:buClr>
              <a:buSzPts val="2400"/>
              <a:buFont typeface="Arial"/>
              <a:buNone/>
            </a:pPr>
            <a:endParaRPr sz="1500">
              <a:latin typeface="Times New Roman"/>
              <a:ea typeface="Times New Roman"/>
              <a:cs typeface="Times New Roman"/>
              <a:sym typeface="Times New Roman"/>
            </a:endParaRPr>
          </a:p>
          <a:p>
            <a:pPr marL="342900" marR="0" lvl="0" indent="-165100" algn="l" rtl="0">
              <a:lnSpc>
                <a:spcPct val="100000"/>
              </a:lnSpc>
              <a:spcBef>
                <a:spcPts val="500"/>
              </a:spcBef>
              <a:spcAft>
                <a:spcPts val="0"/>
              </a:spcAft>
              <a:buClr>
                <a:schemeClr val="dk1"/>
              </a:buClr>
              <a:buSzPts val="2400"/>
              <a:buFont typeface="Arial"/>
              <a:buNone/>
            </a:pPr>
            <a:endParaRPr sz="1500">
              <a:latin typeface="Times New Roman"/>
              <a:ea typeface="Times New Roman"/>
              <a:cs typeface="Times New Roman"/>
              <a:sym typeface="Times New Roman"/>
            </a:endParaRPr>
          </a:p>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The BOW approach generates a Document-Term Matrix (DTM) where columns represents all the unique words in the corpus and the cell value indicates the frequency of that word in a given document. </a:t>
            </a:r>
            <a:endParaRPr sz="15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SzPts val="1100"/>
              <a:buNone/>
            </a:pPr>
            <a:r>
              <a:rPr lang="en" sz="2400" u="sng">
                <a:latin typeface="Times New Roman"/>
                <a:ea typeface="Times New Roman"/>
                <a:cs typeface="Times New Roman"/>
                <a:sym typeface="Times New Roman"/>
              </a:rPr>
              <a:t>TF-IDF</a:t>
            </a:r>
            <a:endParaRPr sz="2400" u="sng">
              <a:latin typeface="Times New Roman"/>
              <a:ea typeface="Times New Roman"/>
              <a:cs typeface="Times New Roman"/>
              <a:sym typeface="Times New Roman"/>
            </a:endParaRPr>
          </a:p>
        </p:txBody>
      </p:sp>
      <p:sp>
        <p:nvSpPr>
          <p:cNvPr id="141" name="Google Shape;141;p14"/>
          <p:cNvSpPr txBox="1">
            <a:spLocks noGrp="1"/>
          </p:cNvSpPr>
          <p:nvPr>
            <p:ph type="body" idx="1"/>
          </p:nvPr>
        </p:nvSpPr>
        <p:spPr>
          <a:xfrm>
            <a:off x="457200" y="1200150"/>
            <a:ext cx="8229600" cy="3394500"/>
          </a:xfrm>
          <a:prstGeom prst="rect">
            <a:avLst/>
          </a:prstGeom>
          <a:noFill/>
          <a:ln>
            <a:noFill/>
          </a:ln>
        </p:spPr>
        <p:txBody>
          <a:bodyPr spcFirstLastPara="1" wrap="square" lIns="68575" tIns="34275" rIns="68575" bIns="34275" anchor="t" anchorCtr="0">
            <a:noAutofit/>
          </a:bodyPr>
          <a:lstStyle/>
          <a:p>
            <a:pPr marL="25400" lvl="0" indent="0" algn="l" rtl="0">
              <a:lnSpc>
                <a:spcPct val="100000"/>
              </a:lnSpc>
              <a:spcBef>
                <a:spcPts val="500"/>
              </a:spcBef>
              <a:spcAft>
                <a:spcPts val="0"/>
              </a:spcAft>
              <a:buSzPts val="2400"/>
              <a:buNone/>
            </a:pPr>
            <a:r>
              <a:rPr lang="en" sz="1500">
                <a:latin typeface="Times New Roman"/>
                <a:ea typeface="Times New Roman"/>
                <a:cs typeface="Times New Roman"/>
                <a:sym typeface="Times New Roman"/>
              </a:rPr>
              <a:t>TF-IDF is composed of 2 terms:</a:t>
            </a:r>
            <a:endParaRPr/>
          </a:p>
          <a:p>
            <a:pPr marL="25400" lvl="0" indent="0" algn="l" rtl="0">
              <a:lnSpc>
                <a:spcPct val="100000"/>
              </a:lnSpc>
              <a:spcBef>
                <a:spcPts val="500"/>
              </a:spcBef>
              <a:spcAft>
                <a:spcPts val="0"/>
              </a:spcAft>
              <a:buSzPts val="2400"/>
              <a:buNone/>
            </a:pPr>
            <a:endParaRPr sz="1500">
              <a:latin typeface="Times New Roman"/>
              <a:ea typeface="Times New Roman"/>
              <a:cs typeface="Times New Roman"/>
              <a:sym typeface="Times New Roman"/>
            </a:endParaRPr>
          </a:p>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Term Frequency (TF) measures how frequently a term appears in the document.</a:t>
            </a:r>
            <a:endParaRPr/>
          </a:p>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Inverse Document Frequency (IDF) measures the relative importance of words in a corpus. </a:t>
            </a:r>
            <a:endParaRPr/>
          </a:p>
          <a:p>
            <a:pPr marL="342900" marR="0" lvl="0" indent="-165100" algn="l" rtl="0">
              <a:lnSpc>
                <a:spcPct val="100000"/>
              </a:lnSpc>
              <a:spcBef>
                <a:spcPts val="500"/>
              </a:spcBef>
              <a:spcAft>
                <a:spcPts val="0"/>
              </a:spcAft>
              <a:buClr>
                <a:schemeClr val="dk1"/>
              </a:buClr>
              <a:buSzPts val="2400"/>
              <a:buFont typeface="Arial"/>
              <a:buNone/>
            </a:pPr>
            <a:endParaRPr sz="1500">
              <a:latin typeface="Times New Roman"/>
              <a:ea typeface="Times New Roman"/>
              <a:cs typeface="Times New Roman"/>
              <a:sym typeface="Times New Roman"/>
            </a:endParaRPr>
          </a:p>
          <a:p>
            <a:pPr marL="25400" lvl="0" indent="0" algn="l" rtl="0">
              <a:lnSpc>
                <a:spcPct val="100000"/>
              </a:lnSpc>
              <a:spcBef>
                <a:spcPts val="500"/>
              </a:spcBef>
              <a:spcAft>
                <a:spcPts val="0"/>
              </a:spcAft>
              <a:buSzPts val="2400"/>
              <a:buNone/>
            </a:pPr>
            <a:endParaRPr sz="1500">
              <a:latin typeface="Times New Roman"/>
              <a:ea typeface="Times New Roman"/>
              <a:cs typeface="Times New Roman"/>
              <a:sym typeface="Times New Roman"/>
            </a:endParaRPr>
          </a:p>
        </p:txBody>
      </p:sp>
      <p:pic>
        <p:nvPicPr>
          <p:cNvPr id="142" name="Google Shape;142;p14"/>
          <p:cNvPicPr preferRelativeResize="0"/>
          <p:nvPr/>
        </p:nvPicPr>
        <p:blipFill rotWithShape="1">
          <a:blip r:embed="rId3">
            <a:alphaModFix/>
          </a:blip>
          <a:srcRect/>
          <a:stretch/>
        </p:blipFill>
        <p:spPr>
          <a:xfrm>
            <a:off x="3192236" y="2772692"/>
            <a:ext cx="2083612" cy="133231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SzPts val="1100"/>
              <a:buNone/>
            </a:pPr>
            <a:r>
              <a:rPr lang="en" sz="2400" u="sng">
                <a:latin typeface="Times New Roman"/>
                <a:ea typeface="Times New Roman"/>
                <a:cs typeface="Times New Roman"/>
                <a:sym typeface="Times New Roman"/>
              </a:rPr>
              <a:t>Word Embedding Models (Word2Vec)</a:t>
            </a:r>
            <a:endParaRPr sz="2400" u="sng">
              <a:latin typeface="Times New Roman"/>
              <a:ea typeface="Times New Roman"/>
              <a:cs typeface="Times New Roman"/>
              <a:sym typeface="Times New Roman"/>
            </a:endParaRPr>
          </a:p>
        </p:txBody>
      </p:sp>
      <p:sp>
        <p:nvSpPr>
          <p:cNvPr id="148" name="Google Shape;148;p15"/>
          <p:cNvSpPr txBox="1">
            <a:spLocks noGrp="1"/>
          </p:cNvSpPr>
          <p:nvPr>
            <p:ph type="body" idx="1"/>
          </p:nvPr>
        </p:nvSpPr>
        <p:spPr>
          <a:xfrm>
            <a:off x="457200" y="1200150"/>
            <a:ext cx="8229600" cy="3394500"/>
          </a:xfrm>
          <a:prstGeom prst="rect">
            <a:avLst/>
          </a:prstGeom>
          <a:noFill/>
          <a:ln>
            <a:noFill/>
          </a:ln>
        </p:spPr>
        <p:txBody>
          <a:bodyPr spcFirstLastPara="1" wrap="square" lIns="68575" tIns="34275" rIns="68575" bIns="34275" anchor="t" anchorCtr="0">
            <a:noAutofit/>
          </a:bodyPr>
          <a:lstStyle/>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Word vectors are trained by setting up a fake training task.</a:t>
            </a:r>
            <a:endParaRPr/>
          </a:p>
          <a:p>
            <a:pPr marL="342900" marR="0" lvl="0" indent="-165100" algn="l" rtl="0">
              <a:lnSpc>
                <a:spcPct val="100000"/>
              </a:lnSpc>
              <a:spcBef>
                <a:spcPts val="500"/>
              </a:spcBef>
              <a:spcAft>
                <a:spcPts val="0"/>
              </a:spcAft>
              <a:buClr>
                <a:schemeClr val="dk1"/>
              </a:buClr>
              <a:buSzPts val="2400"/>
              <a:buFont typeface="Arial"/>
              <a:buNone/>
            </a:pPr>
            <a:endParaRPr sz="1500">
              <a:latin typeface="Times New Roman"/>
              <a:ea typeface="Times New Roman"/>
              <a:cs typeface="Times New Roman"/>
              <a:sym typeface="Times New Roman"/>
            </a:endParaRPr>
          </a:p>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The weights of the hidden layer learnt during the training process provides the feature vector for each word – words that appear in similar context ends up having similar feature vectors.  </a:t>
            </a:r>
            <a:endParaRPr sz="1500">
              <a:latin typeface="Times New Roman"/>
              <a:ea typeface="Times New Roman"/>
              <a:cs typeface="Times New Roman"/>
              <a:sym typeface="Times New Roman"/>
            </a:endParaRPr>
          </a:p>
        </p:txBody>
      </p:sp>
      <p:pic>
        <p:nvPicPr>
          <p:cNvPr id="149" name="Google Shape;149;p15"/>
          <p:cNvPicPr preferRelativeResize="0"/>
          <p:nvPr/>
        </p:nvPicPr>
        <p:blipFill rotWithShape="1">
          <a:blip r:embed="rId3">
            <a:alphaModFix/>
          </a:blip>
          <a:srcRect/>
          <a:stretch/>
        </p:blipFill>
        <p:spPr>
          <a:xfrm>
            <a:off x="1435175" y="2779722"/>
            <a:ext cx="5723025" cy="1814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6"/>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400"/>
              </a:spcBef>
              <a:spcAft>
                <a:spcPts val="0"/>
              </a:spcAft>
              <a:buSzPts val="1100"/>
              <a:buNone/>
            </a:pPr>
            <a:r>
              <a:rPr lang="en" sz="2400" u="sng">
                <a:latin typeface="Times New Roman"/>
                <a:ea typeface="Times New Roman"/>
                <a:cs typeface="Times New Roman"/>
                <a:sym typeface="Times New Roman"/>
              </a:rPr>
              <a:t>Case Study</a:t>
            </a:r>
            <a:endParaRPr sz="2400" u="sng">
              <a:latin typeface="Times New Roman"/>
              <a:ea typeface="Times New Roman"/>
              <a:cs typeface="Times New Roman"/>
              <a:sym typeface="Times New Roman"/>
            </a:endParaRPr>
          </a:p>
        </p:txBody>
      </p:sp>
      <p:sp>
        <p:nvSpPr>
          <p:cNvPr id="156" name="Google Shape;156;p16"/>
          <p:cNvSpPr txBox="1">
            <a:spLocks noGrp="1"/>
          </p:cNvSpPr>
          <p:nvPr>
            <p:ph type="body" idx="1"/>
          </p:nvPr>
        </p:nvSpPr>
        <p:spPr>
          <a:xfrm>
            <a:off x="514850" y="1063375"/>
            <a:ext cx="8229600" cy="33945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1800"/>
              </a:spcBef>
              <a:spcAft>
                <a:spcPts val="0"/>
              </a:spcAft>
              <a:buSzPts val="2400"/>
              <a:buNone/>
            </a:pPr>
            <a:r>
              <a:rPr lang="en" sz="1700" b="1">
                <a:solidFill>
                  <a:srgbClr val="212121"/>
                </a:solidFill>
                <a:latin typeface="Roboto"/>
                <a:ea typeface="Roboto"/>
                <a:cs typeface="Roboto"/>
                <a:sym typeface="Roboto"/>
              </a:rPr>
              <a:t>Anonymous Ratings from the Jester Online Joke Recommender System</a:t>
            </a:r>
            <a:endParaRPr sz="1700" b="1">
              <a:solidFill>
                <a:srgbClr val="212121"/>
              </a:solidFill>
              <a:latin typeface="Roboto"/>
              <a:ea typeface="Roboto"/>
              <a:cs typeface="Roboto"/>
              <a:sym typeface="Roboto"/>
            </a:endParaRPr>
          </a:p>
          <a:p>
            <a:pPr marL="0" lvl="0" indent="0" algn="l" rtl="0">
              <a:lnSpc>
                <a:spcPct val="115000"/>
              </a:lnSpc>
              <a:spcBef>
                <a:spcPts val="1800"/>
              </a:spcBef>
              <a:spcAft>
                <a:spcPts val="0"/>
              </a:spcAft>
              <a:buSzPts val="2400"/>
              <a:buNone/>
            </a:pPr>
            <a:r>
              <a:rPr lang="en" sz="1700" b="1">
                <a:solidFill>
                  <a:srgbClr val="212121"/>
                </a:solidFill>
                <a:latin typeface="Roboto"/>
                <a:ea typeface="Roboto"/>
                <a:cs typeface="Roboto"/>
                <a:sym typeface="Roboto"/>
              </a:rPr>
              <a:t>Abstract </a:t>
            </a:r>
            <a:endParaRPr sz="1700" b="1">
              <a:solidFill>
                <a:srgbClr val="212121"/>
              </a:solidFill>
              <a:latin typeface="Roboto"/>
              <a:ea typeface="Roboto"/>
              <a:cs typeface="Roboto"/>
              <a:sym typeface="Roboto"/>
            </a:endParaRPr>
          </a:p>
          <a:p>
            <a:pPr marL="0" lvl="0" indent="0" algn="l" rtl="0">
              <a:lnSpc>
                <a:spcPct val="115000"/>
              </a:lnSpc>
              <a:spcBef>
                <a:spcPts val="400"/>
              </a:spcBef>
              <a:spcAft>
                <a:spcPts val="0"/>
              </a:spcAft>
              <a:buSzPts val="2400"/>
              <a:buNone/>
            </a:pPr>
            <a:r>
              <a:rPr lang="en" sz="1400">
                <a:solidFill>
                  <a:srgbClr val="212121"/>
                </a:solidFill>
                <a:latin typeface="Times New Roman"/>
                <a:ea typeface="Times New Roman"/>
                <a:cs typeface="Times New Roman"/>
                <a:sym typeface="Times New Roman"/>
              </a:rPr>
              <a:t>Ratings are real values ranging from -10.00 to +10.00 (the value "99" corresponds to "null" = "not rated").</a:t>
            </a:r>
            <a:endParaRPr sz="1400">
              <a:solidFill>
                <a:srgbClr val="212121"/>
              </a:solidFill>
              <a:latin typeface="Times New Roman"/>
              <a:ea typeface="Times New Roman"/>
              <a:cs typeface="Times New Roman"/>
              <a:sym typeface="Times New Roman"/>
            </a:endParaRPr>
          </a:p>
          <a:p>
            <a:pPr marL="0" lvl="0" indent="0" algn="l" rtl="0">
              <a:lnSpc>
                <a:spcPct val="115000"/>
              </a:lnSpc>
              <a:spcBef>
                <a:spcPts val="400"/>
              </a:spcBef>
              <a:spcAft>
                <a:spcPts val="0"/>
              </a:spcAft>
              <a:buSzPts val="2400"/>
              <a:buNone/>
            </a:pPr>
            <a:r>
              <a:rPr lang="en" sz="1400">
                <a:solidFill>
                  <a:srgbClr val="212121"/>
                </a:solidFill>
                <a:latin typeface="Times New Roman"/>
                <a:ea typeface="Times New Roman"/>
                <a:cs typeface="Times New Roman"/>
                <a:sym typeface="Times New Roman"/>
              </a:rPr>
              <a:t>One row per user</a:t>
            </a:r>
            <a:endParaRPr sz="1400">
              <a:solidFill>
                <a:srgbClr val="212121"/>
              </a:solidFill>
              <a:latin typeface="Times New Roman"/>
              <a:ea typeface="Times New Roman"/>
              <a:cs typeface="Times New Roman"/>
              <a:sym typeface="Times New Roman"/>
            </a:endParaRPr>
          </a:p>
          <a:p>
            <a:pPr marL="0" lvl="0" indent="0" algn="l" rtl="0">
              <a:lnSpc>
                <a:spcPct val="115000"/>
              </a:lnSpc>
              <a:spcBef>
                <a:spcPts val="400"/>
              </a:spcBef>
              <a:spcAft>
                <a:spcPts val="0"/>
              </a:spcAft>
              <a:buSzPts val="2400"/>
              <a:buNone/>
            </a:pPr>
            <a:r>
              <a:rPr lang="en" sz="1400">
                <a:solidFill>
                  <a:srgbClr val="212121"/>
                </a:solidFill>
                <a:latin typeface="Times New Roman"/>
                <a:ea typeface="Times New Roman"/>
                <a:cs typeface="Times New Roman"/>
                <a:sym typeface="Times New Roman"/>
              </a:rPr>
              <a:t>The first column gives the number of jokes rated by that user. The next 100 columns give the ratings for jokes 01 - 100.</a:t>
            </a:r>
            <a:endParaRPr sz="1400">
              <a:solidFill>
                <a:srgbClr val="212121"/>
              </a:solidFill>
              <a:latin typeface="Times New Roman"/>
              <a:ea typeface="Times New Roman"/>
              <a:cs typeface="Times New Roman"/>
              <a:sym typeface="Times New Roman"/>
            </a:endParaRPr>
          </a:p>
          <a:p>
            <a:pPr marL="0" lvl="0" indent="0" algn="l" rtl="0">
              <a:lnSpc>
                <a:spcPct val="115000"/>
              </a:lnSpc>
              <a:spcBef>
                <a:spcPts val="400"/>
              </a:spcBef>
              <a:spcAft>
                <a:spcPts val="0"/>
              </a:spcAft>
              <a:buSzPts val="2400"/>
              <a:buNone/>
            </a:pPr>
            <a:r>
              <a:rPr lang="en" sz="2300" b="1">
                <a:solidFill>
                  <a:srgbClr val="212121"/>
                </a:solidFill>
                <a:latin typeface="Times New Roman"/>
                <a:ea typeface="Times New Roman"/>
                <a:cs typeface="Times New Roman"/>
                <a:sym typeface="Times New Roman"/>
              </a:rPr>
              <a:t>Dataset</a:t>
            </a:r>
            <a:endParaRPr sz="2300" b="1">
              <a:solidFill>
                <a:srgbClr val="212121"/>
              </a:solidFill>
              <a:latin typeface="Times New Roman"/>
              <a:ea typeface="Times New Roman"/>
              <a:cs typeface="Times New Roman"/>
              <a:sym typeface="Times New Roman"/>
            </a:endParaRPr>
          </a:p>
          <a:p>
            <a:pPr marL="0" lvl="0" indent="0" algn="l" rtl="0">
              <a:lnSpc>
                <a:spcPct val="115000"/>
              </a:lnSpc>
              <a:spcBef>
                <a:spcPts val="400"/>
              </a:spcBef>
              <a:spcAft>
                <a:spcPts val="0"/>
              </a:spcAft>
              <a:buSzPts val="2400"/>
              <a:buNone/>
            </a:pPr>
            <a:r>
              <a:rPr lang="en" sz="1400" u="sng">
                <a:solidFill>
                  <a:schemeClr val="hlink"/>
                </a:solidFill>
                <a:latin typeface="Roboto"/>
                <a:ea typeface="Roboto"/>
                <a:cs typeface="Roboto"/>
                <a:sym typeface="Roboto"/>
                <a:hlinkClick r:id="rId3"/>
              </a:rPr>
              <a:t>h</a:t>
            </a:r>
            <a:r>
              <a:rPr lang="en" sz="1400" u="sng">
                <a:solidFill>
                  <a:schemeClr val="hlink"/>
                </a:solidFill>
                <a:latin typeface="Times New Roman"/>
                <a:ea typeface="Times New Roman"/>
                <a:cs typeface="Times New Roman"/>
                <a:sym typeface="Times New Roman"/>
                <a:hlinkClick r:id="rId3"/>
              </a:rPr>
              <a:t>ttp://eigentaste.berkeley.edu/dataset/</a:t>
            </a:r>
            <a:endParaRPr sz="1400" u="sng">
              <a:solidFill>
                <a:schemeClr val="hlink"/>
              </a:solidFill>
              <a:latin typeface="Times New Roman"/>
              <a:ea typeface="Times New Roman"/>
              <a:cs typeface="Times New Roman"/>
              <a:sym typeface="Times New Roman"/>
              <a:hlinkClick r:id="rId3"/>
            </a:endParaRPr>
          </a:p>
          <a:p>
            <a:pPr marL="0" lvl="0" indent="0" algn="l" rtl="0">
              <a:lnSpc>
                <a:spcPct val="115000"/>
              </a:lnSpc>
              <a:spcBef>
                <a:spcPts val="400"/>
              </a:spcBef>
              <a:spcAft>
                <a:spcPts val="0"/>
              </a:spcAft>
              <a:buSzPts val="2400"/>
              <a:buNone/>
            </a:pPr>
            <a:endParaRPr sz="2300" b="1">
              <a:solidFill>
                <a:srgbClr val="212121"/>
              </a:solidFill>
              <a:latin typeface="Times New Roman"/>
              <a:ea typeface="Times New Roman"/>
              <a:cs typeface="Times New Roman"/>
              <a:sym typeface="Times New Roman"/>
            </a:endParaRPr>
          </a:p>
          <a:p>
            <a:pPr marL="0" lvl="0" indent="0" algn="l" rtl="0">
              <a:lnSpc>
                <a:spcPct val="115000"/>
              </a:lnSpc>
              <a:spcBef>
                <a:spcPts val="1800"/>
              </a:spcBef>
              <a:spcAft>
                <a:spcPts val="0"/>
              </a:spcAft>
              <a:buClr>
                <a:schemeClr val="dk1"/>
              </a:buClr>
              <a:buSzPts val="800"/>
              <a:buFont typeface="Arial"/>
              <a:buNone/>
            </a:pPr>
            <a:endParaRPr sz="1700">
              <a:solidFill>
                <a:srgbClr val="212121"/>
              </a:solidFill>
              <a:latin typeface="Roboto"/>
              <a:ea typeface="Roboto"/>
              <a:cs typeface="Roboto"/>
              <a:sym typeface="Roboto"/>
            </a:endParaRPr>
          </a:p>
          <a:p>
            <a:pPr marL="0" lvl="0" indent="0" algn="l" rtl="0">
              <a:lnSpc>
                <a:spcPct val="100000"/>
              </a:lnSpc>
              <a:spcBef>
                <a:spcPts val="500"/>
              </a:spcBef>
              <a:spcAft>
                <a:spcPts val="0"/>
              </a:spcAft>
              <a:buSzPts val="2400"/>
              <a:buNone/>
            </a:pPr>
            <a:endParaRPr/>
          </a:p>
        </p:txBody>
      </p:sp>
      <p:sp>
        <p:nvSpPr>
          <p:cNvPr id="157" name="Google Shape;157;p16"/>
          <p:cNvSpPr txBox="1">
            <a:spLocks noGrp="1"/>
          </p:cNvSpPr>
          <p:nvPr>
            <p:ph type="sldNum" idx="12"/>
          </p:nvPr>
        </p:nvSpPr>
        <p:spPr>
          <a:xfrm>
            <a:off x="6553200" y="4857750"/>
            <a:ext cx="2133600" cy="2739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Clr>
                <a:srgbClr val="595959"/>
              </a:buClr>
              <a:buSzPts val="1100"/>
              <a:buFont typeface="Candara"/>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SzPts val="1100"/>
              <a:buNone/>
            </a:pPr>
            <a:r>
              <a:rPr lang="en" sz="2700" u="sng">
                <a:latin typeface="Times New Roman"/>
                <a:ea typeface="Times New Roman"/>
                <a:cs typeface="Times New Roman"/>
                <a:sym typeface="Times New Roman"/>
              </a:rPr>
              <a:t>Steps to follow</a:t>
            </a:r>
            <a:endParaRPr sz="2700" u="sng">
              <a:latin typeface="Times New Roman"/>
              <a:ea typeface="Times New Roman"/>
              <a:cs typeface="Times New Roman"/>
              <a:sym typeface="Times New Roman"/>
            </a:endParaRPr>
          </a:p>
        </p:txBody>
      </p:sp>
      <p:sp>
        <p:nvSpPr>
          <p:cNvPr id="164" name="Google Shape;164;p17"/>
          <p:cNvSpPr txBox="1">
            <a:spLocks noGrp="1"/>
          </p:cNvSpPr>
          <p:nvPr>
            <p:ph type="body" idx="1"/>
          </p:nvPr>
        </p:nvSpPr>
        <p:spPr>
          <a:xfrm>
            <a:off x="457200" y="1200150"/>
            <a:ext cx="8229600" cy="3394500"/>
          </a:xfrm>
          <a:prstGeom prst="rect">
            <a:avLst/>
          </a:prstGeom>
          <a:noFill/>
          <a:ln>
            <a:noFill/>
          </a:ln>
        </p:spPr>
        <p:txBody>
          <a:bodyPr spcFirstLastPara="1" wrap="square" lIns="68575" tIns="34275" rIns="68575" bIns="34275" anchor="t" anchorCtr="0">
            <a:noAutofit/>
          </a:bodyPr>
          <a:lstStyle/>
          <a:p>
            <a:pPr marL="342900" lvl="0" indent="-279400" algn="l" rtl="0">
              <a:lnSpc>
                <a:spcPct val="115000"/>
              </a:lnSpc>
              <a:spcBef>
                <a:spcPts val="400"/>
              </a:spcBef>
              <a:spcAft>
                <a:spcPts val="0"/>
              </a:spcAft>
              <a:buSzPts val="1800"/>
              <a:buFont typeface="Times New Roman"/>
              <a:buAutoNum type="arabicPeriod"/>
            </a:pPr>
            <a:r>
              <a:rPr lang="en" sz="1800">
                <a:solidFill>
                  <a:srgbClr val="212121"/>
                </a:solidFill>
                <a:latin typeface="Times New Roman"/>
                <a:ea typeface="Times New Roman"/>
                <a:cs typeface="Times New Roman"/>
                <a:sym typeface="Times New Roman"/>
              </a:rPr>
              <a:t>Read the dataset</a:t>
            </a:r>
            <a:endParaRPr sz="1800">
              <a:solidFill>
                <a:srgbClr val="212121"/>
              </a:solidFill>
              <a:latin typeface="Times New Roman"/>
              <a:ea typeface="Times New Roman"/>
              <a:cs typeface="Times New Roman"/>
              <a:sym typeface="Times New Roman"/>
            </a:endParaRPr>
          </a:p>
          <a:p>
            <a:pPr marL="342900" lvl="0" indent="-279400" algn="l" rtl="0">
              <a:lnSpc>
                <a:spcPct val="115000"/>
              </a:lnSpc>
              <a:spcBef>
                <a:spcPts val="0"/>
              </a:spcBef>
              <a:spcAft>
                <a:spcPts val="0"/>
              </a:spcAft>
              <a:buSzPts val="1800"/>
              <a:buFont typeface="Times New Roman"/>
              <a:buAutoNum type="arabicPeriod"/>
            </a:pPr>
            <a:r>
              <a:rPr lang="en" sz="1800">
                <a:solidFill>
                  <a:srgbClr val="212121"/>
                </a:solidFill>
                <a:latin typeface="Times New Roman"/>
                <a:ea typeface="Times New Roman"/>
                <a:cs typeface="Times New Roman"/>
                <a:sym typeface="Times New Roman"/>
              </a:rPr>
              <a:t>Take care about the header as there are no column names given in the dataset.</a:t>
            </a:r>
            <a:endParaRPr sz="1800">
              <a:solidFill>
                <a:srgbClr val="212121"/>
              </a:solidFill>
              <a:latin typeface="Times New Roman"/>
              <a:ea typeface="Times New Roman"/>
              <a:cs typeface="Times New Roman"/>
              <a:sym typeface="Times New Roman"/>
            </a:endParaRPr>
          </a:p>
          <a:p>
            <a:pPr marL="342900" lvl="0" indent="-279400" algn="l" rtl="0">
              <a:lnSpc>
                <a:spcPct val="100000"/>
              </a:lnSpc>
              <a:spcBef>
                <a:spcPts val="0"/>
              </a:spcBef>
              <a:spcAft>
                <a:spcPts val="0"/>
              </a:spcAft>
              <a:buSzPts val="1800"/>
              <a:buFont typeface="Times New Roman"/>
              <a:buAutoNum type="arabicPeriod"/>
            </a:pPr>
            <a:r>
              <a:rPr lang="en" sz="1800">
                <a:solidFill>
                  <a:srgbClr val="212121"/>
                </a:solidFill>
                <a:highlight>
                  <a:srgbClr val="FFFFFF"/>
                </a:highlight>
                <a:latin typeface="Times New Roman"/>
                <a:ea typeface="Times New Roman"/>
                <a:cs typeface="Times New Roman"/>
                <a:sym typeface="Times New Roman"/>
              </a:rPr>
              <a:t>Consider ratings named dataframe with only first 200 rows and all columns from 1(first column is 0) of dataset.</a:t>
            </a:r>
            <a:endParaRPr sz="1800">
              <a:solidFill>
                <a:srgbClr val="212121"/>
              </a:solidFill>
              <a:highlight>
                <a:srgbClr val="FFFFFF"/>
              </a:highlight>
              <a:latin typeface="Times New Roman"/>
              <a:ea typeface="Times New Roman"/>
              <a:cs typeface="Times New Roman"/>
              <a:sym typeface="Times New Roman"/>
            </a:endParaRPr>
          </a:p>
          <a:p>
            <a:pPr marL="342900" lvl="0" indent="-279400" algn="l" rtl="0">
              <a:lnSpc>
                <a:spcPct val="100000"/>
              </a:lnSpc>
              <a:spcBef>
                <a:spcPts val="0"/>
              </a:spcBef>
              <a:spcAft>
                <a:spcPts val="0"/>
              </a:spcAft>
              <a:buClr>
                <a:srgbClr val="212121"/>
              </a:buClr>
              <a:buSzPts val="1800"/>
              <a:buFont typeface="Times New Roman"/>
              <a:buAutoNum type="arabicPeriod"/>
            </a:pPr>
            <a:r>
              <a:rPr lang="en" sz="1800">
                <a:solidFill>
                  <a:srgbClr val="212121"/>
                </a:solidFill>
                <a:highlight>
                  <a:srgbClr val="FFFFFF"/>
                </a:highlight>
                <a:latin typeface="Times New Roman"/>
                <a:ea typeface="Times New Roman"/>
                <a:cs typeface="Times New Roman"/>
                <a:sym typeface="Times New Roman"/>
              </a:rPr>
              <a:t>Change the column indices from 0 to 99</a:t>
            </a:r>
            <a:endParaRPr sz="1800">
              <a:solidFill>
                <a:srgbClr val="212121"/>
              </a:solidFill>
              <a:highlight>
                <a:srgbClr val="FFFFFF"/>
              </a:highlight>
              <a:latin typeface="Times New Roman"/>
              <a:ea typeface="Times New Roman"/>
              <a:cs typeface="Times New Roman"/>
              <a:sym typeface="Times New Roman"/>
            </a:endParaRPr>
          </a:p>
          <a:p>
            <a:pPr marL="342900" lvl="0" indent="-279400" algn="l" rtl="0">
              <a:lnSpc>
                <a:spcPct val="100000"/>
              </a:lnSpc>
              <a:spcBef>
                <a:spcPts val="0"/>
              </a:spcBef>
              <a:spcAft>
                <a:spcPts val="0"/>
              </a:spcAft>
              <a:buClr>
                <a:srgbClr val="212121"/>
              </a:buClr>
              <a:buSzPts val="1800"/>
              <a:buFont typeface="Times New Roman"/>
              <a:buAutoNum type="arabicPeriod"/>
            </a:pPr>
            <a:r>
              <a:rPr lang="en" sz="1800">
                <a:solidFill>
                  <a:srgbClr val="212121"/>
                </a:solidFill>
                <a:highlight>
                  <a:srgbClr val="FFFFFF"/>
                </a:highlight>
                <a:latin typeface="Times New Roman"/>
                <a:ea typeface="Times New Roman"/>
                <a:cs typeface="Times New Roman"/>
                <a:sym typeface="Times New Roman"/>
              </a:rPr>
              <a:t>In the dataset, the null ratings are given as 99.00, so replace all 99.00s with 0</a:t>
            </a:r>
            <a:endParaRPr sz="1800">
              <a:solidFill>
                <a:srgbClr val="212121"/>
              </a:solidFill>
              <a:highlight>
                <a:srgbClr val="FFFFFF"/>
              </a:highlight>
              <a:latin typeface="Times New Roman"/>
              <a:ea typeface="Times New Roman"/>
              <a:cs typeface="Times New Roman"/>
              <a:sym typeface="Times New Roman"/>
            </a:endParaRPr>
          </a:p>
          <a:p>
            <a:pPr marL="342900" lvl="0" indent="-279400" algn="l" rtl="0">
              <a:lnSpc>
                <a:spcPct val="100000"/>
              </a:lnSpc>
              <a:spcBef>
                <a:spcPts val="0"/>
              </a:spcBef>
              <a:spcAft>
                <a:spcPts val="0"/>
              </a:spcAft>
              <a:buClr>
                <a:srgbClr val="212121"/>
              </a:buClr>
              <a:buSzPts val="1800"/>
              <a:buFont typeface="Times New Roman"/>
              <a:buAutoNum type="arabicPeriod"/>
            </a:pPr>
            <a:r>
              <a:rPr lang="en" sz="1800">
                <a:solidFill>
                  <a:srgbClr val="212121"/>
                </a:solidFill>
                <a:highlight>
                  <a:srgbClr val="FFFFFF"/>
                </a:highlight>
                <a:latin typeface="Times New Roman"/>
                <a:ea typeface="Times New Roman"/>
                <a:cs typeface="Times New Roman"/>
                <a:sym typeface="Times New Roman"/>
              </a:rPr>
              <a:t>Normalize the ratings using StandardScaler and save them in ratings_diff variable</a:t>
            </a:r>
            <a:endParaRPr sz="1800">
              <a:solidFill>
                <a:srgbClr val="212121"/>
              </a:solidFill>
              <a:highlight>
                <a:srgbClr val="FFFFFF"/>
              </a:highlight>
              <a:latin typeface="Times New Roman"/>
              <a:ea typeface="Times New Roman"/>
              <a:cs typeface="Times New Roman"/>
              <a:sym typeface="Times New Roman"/>
            </a:endParaRPr>
          </a:p>
          <a:p>
            <a:pPr marL="342900" lvl="0" indent="-279400" algn="l" rtl="0">
              <a:lnSpc>
                <a:spcPct val="100000"/>
              </a:lnSpc>
              <a:spcBef>
                <a:spcPts val="0"/>
              </a:spcBef>
              <a:spcAft>
                <a:spcPts val="0"/>
              </a:spcAft>
              <a:buClr>
                <a:srgbClr val="212121"/>
              </a:buClr>
              <a:buSzPts val="1800"/>
              <a:buFont typeface="Times New Roman"/>
              <a:buAutoNum type="arabicPeriod"/>
            </a:pPr>
            <a:r>
              <a:rPr lang="en" sz="1800">
                <a:solidFill>
                  <a:srgbClr val="212121"/>
                </a:solidFill>
                <a:highlight>
                  <a:srgbClr val="FFFFFF"/>
                </a:highlight>
                <a:latin typeface="Times New Roman"/>
                <a:ea typeface="Times New Roman"/>
                <a:cs typeface="Times New Roman"/>
                <a:sym typeface="Times New Roman"/>
              </a:rPr>
              <a:t>Find the mean for each column in ratings_diff i.e, for each joke</a:t>
            </a:r>
            <a:endParaRPr sz="1800">
              <a:solidFill>
                <a:srgbClr val="212121"/>
              </a:solidFill>
              <a:highlight>
                <a:srgbClr val="FFFFFF"/>
              </a:highlight>
              <a:latin typeface="Times New Roman"/>
              <a:ea typeface="Times New Roman"/>
              <a:cs typeface="Times New Roman"/>
              <a:sym typeface="Times New Roman"/>
            </a:endParaRPr>
          </a:p>
          <a:p>
            <a:pPr marL="342900" lvl="0" indent="-279400" algn="l" rtl="0">
              <a:lnSpc>
                <a:spcPct val="115000"/>
              </a:lnSpc>
              <a:spcBef>
                <a:spcPts val="0"/>
              </a:spcBef>
              <a:spcAft>
                <a:spcPts val="0"/>
              </a:spcAft>
              <a:buClr>
                <a:srgbClr val="212121"/>
              </a:buClr>
              <a:buSzPts val="1800"/>
              <a:buFont typeface="Times New Roman"/>
              <a:buAutoNum type="arabicPeriod"/>
            </a:pPr>
            <a:r>
              <a:rPr lang="en" sz="1800">
                <a:solidFill>
                  <a:srgbClr val="212121"/>
                </a:solidFill>
                <a:latin typeface="Times New Roman"/>
                <a:ea typeface="Times New Roman"/>
                <a:cs typeface="Times New Roman"/>
                <a:sym typeface="Times New Roman"/>
              </a:rPr>
              <a:t>Consider all the mean ratings and find the jokes with highest mean value and display the top 10 joke IDs.</a:t>
            </a:r>
            <a:endParaRPr sz="1800">
              <a:solidFill>
                <a:srgbClr val="212121"/>
              </a:solidFill>
              <a:latin typeface="Times New Roman"/>
              <a:ea typeface="Times New Roman"/>
              <a:cs typeface="Times New Roman"/>
              <a:sym typeface="Times New Roman"/>
            </a:endParaRPr>
          </a:p>
          <a:p>
            <a:pPr marL="342900" lvl="0" indent="0" algn="l" rtl="0">
              <a:lnSpc>
                <a:spcPct val="100000"/>
              </a:lnSpc>
              <a:spcBef>
                <a:spcPts val="500"/>
              </a:spcBef>
              <a:spcAft>
                <a:spcPts val="0"/>
              </a:spcAft>
              <a:buSzPts val="2400"/>
              <a:buNone/>
            </a:pPr>
            <a:endParaRPr sz="800">
              <a:solidFill>
                <a:srgbClr val="212121"/>
              </a:solidFill>
              <a:highlight>
                <a:srgbClr val="FFFFFF"/>
              </a:highlight>
              <a:latin typeface="Roboto"/>
              <a:ea typeface="Roboto"/>
              <a:cs typeface="Roboto"/>
              <a:sym typeface="Roboto"/>
            </a:endParaRPr>
          </a:p>
        </p:txBody>
      </p:sp>
      <p:sp>
        <p:nvSpPr>
          <p:cNvPr id="165" name="Google Shape;165;p17"/>
          <p:cNvSpPr txBox="1">
            <a:spLocks noGrp="1"/>
          </p:cNvSpPr>
          <p:nvPr>
            <p:ph type="sldNum" idx="12"/>
          </p:nvPr>
        </p:nvSpPr>
        <p:spPr>
          <a:xfrm>
            <a:off x="6553200" y="4857750"/>
            <a:ext cx="2133600" cy="2739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Clr>
                <a:srgbClr val="595959"/>
              </a:buClr>
              <a:buSzPts val="1100"/>
              <a:buFont typeface="Candara"/>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8"/>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400"/>
              </a:spcBef>
              <a:spcAft>
                <a:spcPts val="0"/>
              </a:spcAft>
              <a:buSzPts val="1100"/>
              <a:buNone/>
            </a:pPr>
            <a:r>
              <a:rPr lang="en" sz="2700" u="sng">
                <a:latin typeface="Times New Roman"/>
                <a:ea typeface="Times New Roman"/>
                <a:cs typeface="Times New Roman"/>
                <a:sym typeface="Times New Roman"/>
              </a:rPr>
              <a:t>Case study on Content based RS</a:t>
            </a:r>
            <a:endParaRPr sz="2700" u="sng"/>
          </a:p>
        </p:txBody>
      </p:sp>
      <p:sp>
        <p:nvSpPr>
          <p:cNvPr id="172" name="Google Shape;172;p18"/>
          <p:cNvSpPr txBox="1">
            <a:spLocks noGrp="1"/>
          </p:cNvSpPr>
          <p:nvPr>
            <p:ph type="body" idx="1"/>
          </p:nvPr>
        </p:nvSpPr>
        <p:spPr>
          <a:xfrm>
            <a:off x="457200" y="1063375"/>
            <a:ext cx="8229600" cy="35313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1800"/>
              </a:spcBef>
              <a:spcAft>
                <a:spcPts val="0"/>
              </a:spcAft>
              <a:buClr>
                <a:schemeClr val="dk1"/>
              </a:buClr>
              <a:buSzPts val="800"/>
              <a:buFont typeface="Arial"/>
              <a:buNone/>
            </a:pPr>
            <a:r>
              <a:rPr lang="en" sz="1800" b="1">
                <a:solidFill>
                  <a:srgbClr val="212121"/>
                </a:solidFill>
                <a:latin typeface="Times New Roman"/>
                <a:ea typeface="Times New Roman"/>
                <a:cs typeface="Times New Roman"/>
                <a:sym typeface="Times New Roman"/>
              </a:rPr>
              <a:t>Context:</a:t>
            </a:r>
            <a:endParaRPr sz="1800" b="1">
              <a:solidFill>
                <a:srgbClr val="212121"/>
              </a:solidFill>
              <a:latin typeface="Times New Roman"/>
              <a:ea typeface="Times New Roman"/>
              <a:cs typeface="Times New Roman"/>
              <a:sym typeface="Times New Roman"/>
            </a:endParaRPr>
          </a:p>
          <a:p>
            <a:pPr marL="0" lvl="0" indent="0" algn="l" rtl="0">
              <a:lnSpc>
                <a:spcPct val="115000"/>
              </a:lnSpc>
              <a:spcBef>
                <a:spcPts val="400"/>
              </a:spcBef>
              <a:spcAft>
                <a:spcPts val="0"/>
              </a:spcAft>
              <a:buClr>
                <a:schemeClr val="dk1"/>
              </a:buClr>
              <a:buSzPts val="800"/>
              <a:buFont typeface="Arial"/>
              <a:buNone/>
            </a:pPr>
            <a:r>
              <a:rPr lang="en" sz="1800">
                <a:solidFill>
                  <a:srgbClr val="212121"/>
                </a:solidFill>
                <a:latin typeface="Times New Roman"/>
                <a:ea typeface="Times New Roman"/>
                <a:cs typeface="Times New Roman"/>
                <a:sym typeface="Times New Roman"/>
              </a:rPr>
              <a:t>This dataset contains ratings for ten thousand popular books. As to the source, let's say that these ratings were found on the internet. Generally, there are 100 reviews for each book, although some have less - fewer - ratings. Ratings go from one to five</a:t>
            </a:r>
            <a:endParaRPr sz="1800">
              <a:solidFill>
                <a:srgbClr val="212121"/>
              </a:solidFill>
              <a:latin typeface="Times New Roman"/>
              <a:ea typeface="Times New Roman"/>
              <a:cs typeface="Times New Roman"/>
              <a:sym typeface="Times New Roman"/>
            </a:endParaRPr>
          </a:p>
          <a:p>
            <a:pPr marL="0" lvl="0" indent="0" algn="l" rtl="0">
              <a:lnSpc>
                <a:spcPct val="115000"/>
              </a:lnSpc>
              <a:spcBef>
                <a:spcPts val="400"/>
              </a:spcBef>
              <a:spcAft>
                <a:spcPts val="0"/>
              </a:spcAft>
              <a:buClr>
                <a:schemeClr val="dk1"/>
              </a:buClr>
              <a:buSzPts val="800"/>
              <a:buFont typeface="Arial"/>
              <a:buNone/>
            </a:pPr>
            <a:r>
              <a:rPr lang="en" sz="1800">
                <a:solidFill>
                  <a:srgbClr val="212121"/>
                </a:solidFill>
                <a:latin typeface="Times New Roman"/>
                <a:ea typeface="Times New Roman"/>
                <a:cs typeface="Times New Roman"/>
                <a:sym typeface="Times New Roman"/>
              </a:rPr>
              <a:t>Both book IDs and user IDs are contiguous. For books, they are 1-10000, for users, 1-53424. All users have made at least two ratings. Median number of ratings per user is 8.</a:t>
            </a:r>
            <a:endParaRPr sz="1800">
              <a:solidFill>
                <a:srgbClr val="212121"/>
              </a:solidFill>
              <a:latin typeface="Times New Roman"/>
              <a:ea typeface="Times New Roman"/>
              <a:cs typeface="Times New Roman"/>
              <a:sym typeface="Times New Roman"/>
            </a:endParaRPr>
          </a:p>
          <a:p>
            <a:pPr marL="0" lvl="0" indent="0" algn="l" rtl="0">
              <a:lnSpc>
                <a:spcPct val="115000"/>
              </a:lnSpc>
              <a:spcBef>
                <a:spcPts val="400"/>
              </a:spcBef>
              <a:spcAft>
                <a:spcPts val="0"/>
              </a:spcAft>
              <a:buClr>
                <a:schemeClr val="dk1"/>
              </a:buClr>
              <a:buSzPts val="800"/>
              <a:buFont typeface="Arial"/>
              <a:buNone/>
            </a:pPr>
            <a:r>
              <a:rPr lang="en" sz="1800">
                <a:solidFill>
                  <a:srgbClr val="212121"/>
                </a:solidFill>
                <a:latin typeface="Times New Roman"/>
                <a:ea typeface="Times New Roman"/>
                <a:cs typeface="Times New Roman"/>
                <a:sym typeface="Times New Roman"/>
              </a:rPr>
              <a:t>There are also books marked to read by the users, book metadata (author, year, etc.) and tags.</a:t>
            </a:r>
            <a:endParaRPr sz="1800">
              <a:solidFill>
                <a:srgbClr val="212121"/>
              </a:solidFill>
              <a:latin typeface="Times New Roman"/>
              <a:ea typeface="Times New Roman"/>
              <a:cs typeface="Times New Roman"/>
              <a:sym typeface="Times New Roman"/>
            </a:endParaRPr>
          </a:p>
          <a:p>
            <a:pPr marL="0" lvl="0" indent="0" algn="l" rtl="0">
              <a:lnSpc>
                <a:spcPct val="115000"/>
              </a:lnSpc>
              <a:spcBef>
                <a:spcPts val="400"/>
              </a:spcBef>
              <a:spcAft>
                <a:spcPts val="0"/>
              </a:spcAft>
              <a:buClr>
                <a:schemeClr val="dk1"/>
              </a:buClr>
              <a:buSzPts val="800"/>
              <a:buFont typeface="Arial"/>
              <a:buNone/>
            </a:pPr>
            <a:r>
              <a:rPr lang="en" sz="1800">
                <a:solidFill>
                  <a:srgbClr val="212121"/>
                </a:solidFill>
                <a:latin typeface="Times New Roman"/>
                <a:ea typeface="Times New Roman"/>
                <a:cs typeface="Times New Roman"/>
                <a:sym typeface="Times New Roman"/>
              </a:rPr>
              <a:t>Here is to recommend good book</a:t>
            </a:r>
            <a:endParaRPr sz="1800">
              <a:solidFill>
                <a:srgbClr val="212121"/>
              </a:solidFill>
              <a:latin typeface="Times New Roman"/>
              <a:ea typeface="Times New Roman"/>
              <a:cs typeface="Times New Roman"/>
              <a:sym typeface="Times New Roman"/>
            </a:endParaRPr>
          </a:p>
          <a:p>
            <a:pPr marL="0" lvl="0" indent="0" algn="l" rtl="0">
              <a:lnSpc>
                <a:spcPct val="100000"/>
              </a:lnSpc>
              <a:spcBef>
                <a:spcPts val="500"/>
              </a:spcBef>
              <a:spcAft>
                <a:spcPts val="0"/>
              </a:spcAft>
              <a:buSzPts val="2400"/>
              <a:buNone/>
            </a:pPr>
            <a:endParaRPr sz="1800">
              <a:latin typeface="Times New Roman"/>
              <a:ea typeface="Times New Roman"/>
              <a:cs typeface="Times New Roman"/>
              <a:sym typeface="Times New Roman"/>
            </a:endParaRPr>
          </a:p>
        </p:txBody>
      </p:sp>
      <p:sp>
        <p:nvSpPr>
          <p:cNvPr id="173" name="Google Shape;173;p18"/>
          <p:cNvSpPr txBox="1">
            <a:spLocks noGrp="1"/>
          </p:cNvSpPr>
          <p:nvPr>
            <p:ph type="sldNum" idx="12"/>
          </p:nvPr>
        </p:nvSpPr>
        <p:spPr>
          <a:xfrm>
            <a:off x="6553200" y="4857750"/>
            <a:ext cx="2133600" cy="2739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Clr>
                <a:srgbClr val="595959"/>
              </a:buClr>
              <a:buSzPts val="1100"/>
              <a:buFont typeface="Candara"/>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9"/>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SzPts val="1100"/>
              <a:buNone/>
            </a:pPr>
            <a:r>
              <a:rPr lang="en" sz="2400" u="sng">
                <a:latin typeface="Times New Roman"/>
                <a:ea typeface="Times New Roman"/>
                <a:cs typeface="Times New Roman"/>
                <a:sym typeface="Times New Roman"/>
              </a:rPr>
              <a:t>Attribute information</a:t>
            </a:r>
            <a:endParaRPr sz="2400" u="sng">
              <a:latin typeface="Times New Roman"/>
              <a:ea typeface="Times New Roman"/>
              <a:cs typeface="Times New Roman"/>
              <a:sym typeface="Times New Roman"/>
            </a:endParaRPr>
          </a:p>
        </p:txBody>
      </p:sp>
      <p:sp>
        <p:nvSpPr>
          <p:cNvPr id="180" name="Google Shape;180;p19"/>
          <p:cNvSpPr txBox="1">
            <a:spLocks noGrp="1"/>
          </p:cNvSpPr>
          <p:nvPr>
            <p:ph type="body" idx="1"/>
          </p:nvPr>
        </p:nvSpPr>
        <p:spPr>
          <a:xfrm>
            <a:off x="457200" y="1200150"/>
            <a:ext cx="8229600" cy="3394500"/>
          </a:xfrm>
          <a:prstGeom prst="rect">
            <a:avLst/>
          </a:prstGeom>
          <a:noFill/>
          <a:ln>
            <a:noFill/>
          </a:ln>
        </p:spPr>
        <p:txBody>
          <a:bodyPr spcFirstLastPara="1" wrap="square" lIns="68575" tIns="34275" rIns="68575" bIns="34275" anchor="t" anchorCtr="0">
            <a:noAutofit/>
          </a:bodyPr>
          <a:lstStyle/>
          <a:p>
            <a:pPr marL="342900" lvl="0" indent="-279400" algn="l" rtl="0">
              <a:lnSpc>
                <a:spcPct val="1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id                                                          13. average_rating</a:t>
            </a:r>
            <a:endParaRPr sz="1800">
              <a:latin typeface="Times New Roman"/>
              <a:ea typeface="Times New Roman"/>
              <a:cs typeface="Times New Roman"/>
              <a:sym typeface="Times New Roman"/>
            </a:endParaRPr>
          </a:p>
          <a:p>
            <a:pPr marL="342900" lvl="0" indent="-279400" algn="l" rtl="0">
              <a:lnSpc>
                <a:spcPct val="1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book_id                                                 14. ratings_count</a:t>
            </a:r>
            <a:endParaRPr sz="1800">
              <a:latin typeface="Times New Roman"/>
              <a:ea typeface="Times New Roman"/>
              <a:cs typeface="Times New Roman"/>
              <a:sym typeface="Times New Roman"/>
            </a:endParaRPr>
          </a:p>
          <a:p>
            <a:pPr marL="342900" lvl="0" indent="-279400" algn="l" rtl="0">
              <a:lnSpc>
                <a:spcPct val="1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best_book_id                                         15. work_ratings_count</a:t>
            </a:r>
            <a:endParaRPr sz="1800">
              <a:latin typeface="Times New Roman"/>
              <a:ea typeface="Times New Roman"/>
              <a:cs typeface="Times New Roman"/>
              <a:sym typeface="Times New Roman"/>
            </a:endParaRPr>
          </a:p>
          <a:p>
            <a:pPr marL="342900" lvl="0" indent="-279400" algn="l" rtl="0">
              <a:lnSpc>
                <a:spcPct val="1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work_id                                                 16. work_text_reviews_count</a:t>
            </a:r>
            <a:endParaRPr sz="1800">
              <a:latin typeface="Times New Roman"/>
              <a:ea typeface="Times New Roman"/>
              <a:cs typeface="Times New Roman"/>
              <a:sym typeface="Times New Roman"/>
            </a:endParaRPr>
          </a:p>
          <a:p>
            <a:pPr marL="342900" lvl="0" indent="-279400" algn="l" rtl="0">
              <a:lnSpc>
                <a:spcPct val="1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books_count                                           17. ratings_1</a:t>
            </a:r>
            <a:endParaRPr sz="1800">
              <a:latin typeface="Times New Roman"/>
              <a:ea typeface="Times New Roman"/>
              <a:cs typeface="Times New Roman"/>
              <a:sym typeface="Times New Roman"/>
            </a:endParaRPr>
          </a:p>
          <a:p>
            <a:pPr marL="342900" lvl="0" indent="-279400" algn="l" rtl="0">
              <a:lnSpc>
                <a:spcPct val="1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isbn                                                         18. ratings_2</a:t>
            </a:r>
            <a:endParaRPr sz="1800">
              <a:latin typeface="Times New Roman"/>
              <a:ea typeface="Times New Roman"/>
              <a:cs typeface="Times New Roman"/>
              <a:sym typeface="Times New Roman"/>
            </a:endParaRPr>
          </a:p>
          <a:p>
            <a:pPr marL="342900" lvl="0" indent="-279400" algn="l" rtl="0">
              <a:lnSpc>
                <a:spcPct val="1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isbn13                                                      19. ratings_3</a:t>
            </a:r>
            <a:endParaRPr sz="1800">
              <a:latin typeface="Times New Roman"/>
              <a:ea typeface="Times New Roman"/>
              <a:cs typeface="Times New Roman"/>
              <a:sym typeface="Times New Roman"/>
            </a:endParaRPr>
          </a:p>
          <a:p>
            <a:pPr marL="342900" lvl="0" indent="-279400" algn="l" rtl="0">
              <a:lnSpc>
                <a:spcPct val="1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authors                                                      20. ratings_4</a:t>
            </a:r>
            <a:endParaRPr sz="1800">
              <a:latin typeface="Times New Roman"/>
              <a:ea typeface="Times New Roman"/>
              <a:cs typeface="Times New Roman"/>
              <a:sym typeface="Times New Roman"/>
            </a:endParaRPr>
          </a:p>
          <a:p>
            <a:pPr marL="342900" lvl="0" indent="-279400" algn="l" rtl="0">
              <a:lnSpc>
                <a:spcPct val="1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original_publication_year                        21. ratings_5</a:t>
            </a:r>
            <a:endParaRPr sz="1800">
              <a:latin typeface="Times New Roman"/>
              <a:ea typeface="Times New Roman"/>
              <a:cs typeface="Times New Roman"/>
              <a:sym typeface="Times New Roman"/>
            </a:endParaRPr>
          </a:p>
          <a:p>
            <a:pPr marL="342900" lvl="0" indent="-279400" algn="l" rtl="0">
              <a:lnSpc>
                <a:spcPct val="1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original_title                                             22. image_url</a:t>
            </a:r>
            <a:endParaRPr sz="1800">
              <a:latin typeface="Times New Roman"/>
              <a:ea typeface="Times New Roman"/>
              <a:cs typeface="Times New Roman"/>
              <a:sym typeface="Times New Roman"/>
            </a:endParaRPr>
          </a:p>
          <a:p>
            <a:pPr marL="342900" lvl="0" indent="-279400" algn="l" rtl="0">
              <a:lnSpc>
                <a:spcPct val="1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title                                                           23. small_image_url</a:t>
            </a:r>
            <a:endParaRPr sz="1800">
              <a:latin typeface="Times New Roman"/>
              <a:ea typeface="Times New Roman"/>
              <a:cs typeface="Times New Roman"/>
              <a:sym typeface="Times New Roman"/>
            </a:endParaRPr>
          </a:p>
          <a:p>
            <a:pPr marL="342900" lvl="0" indent="-279400" algn="l" rtl="0">
              <a:lnSpc>
                <a:spcPct val="1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language_code</a:t>
            </a:r>
            <a:endParaRPr sz="1800">
              <a:latin typeface="Times New Roman"/>
              <a:ea typeface="Times New Roman"/>
              <a:cs typeface="Times New Roman"/>
              <a:sym typeface="Times New Roman"/>
            </a:endParaRPr>
          </a:p>
          <a:p>
            <a:pPr marL="342900" lvl="0" indent="0" algn="l" rtl="0">
              <a:lnSpc>
                <a:spcPct val="100000"/>
              </a:lnSpc>
              <a:spcBef>
                <a:spcPts val="500"/>
              </a:spcBef>
              <a:spcAft>
                <a:spcPts val="0"/>
              </a:spcAft>
              <a:buSzPts val="2400"/>
              <a:buNone/>
            </a:pPr>
            <a:endParaRPr sz="1800">
              <a:latin typeface="Times New Roman"/>
              <a:ea typeface="Times New Roman"/>
              <a:cs typeface="Times New Roman"/>
              <a:sym typeface="Times New Roman"/>
            </a:endParaRPr>
          </a:p>
        </p:txBody>
      </p:sp>
      <p:sp>
        <p:nvSpPr>
          <p:cNvPr id="181" name="Google Shape;181;p19"/>
          <p:cNvSpPr txBox="1">
            <a:spLocks noGrp="1"/>
          </p:cNvSpPr>
          <p:nvPr>
            <p:ph type="sldNum" idx="12"/>
          </p:nvPr>
        </p:nvSpPr>
        <p:spPr>
          <a:xfrm>
            <a:off x="6553200" y="4857750"/>
            <a:ext cx="2133600" cy="2739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Clr>
                <a:srgbClr val="595959"/>
              </a:buClr>
              <a:buSzPts val="1100"/>
              <a:buFont typeface="Candara"/>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0"/>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SzPts val="1100"/>
              <a:buNone/>
            </a:pPr>
            <a:r>
              <a:rPr lang="en" sz="2400" u="sng">
                <a:latin typeface="Times New Roman"/>
                <a:ea typeface="Times New Roman"/>
                <a:cs typeface="Times New Roman"/>
                <a:sym typeface="Times New Roman"/>
              </a:rPr>
              <a:t>Steps to follow</a:t>
            </a:r>
            <a:endParaRPr sz="2400" u="sng">
              <a:latin typeface="Times New Roman"/>
              <a:ea typeface="Times New Roman"/>
              <a:cs typeface="Times New Roman"/>
              <a:sym typeface="Times New Roman"/>
            </a:endParaRPr>
          </a:p>
        </p:txBody>
      </p:sp>
      <p:sp>
        <p:nvSpPr>
          <p:cNvPr id="188" name="Google Shape;188;p20"/>
          <p:cNvSpPr txBox="1">
            <a:spLocks noGrp="1"/>
          </p:cNvSpPr>
          <p:nvPr>
            <p:ph type="body" idx="1"/>
          </p:nvPr>
        </p:nvSpPr>
        <p:spPr>
          <a:xfrm>
            <a:off x="457200" y="1200150"/>
            <a:ext cx="8229600" cy="3394500"/>
          </a:xfrm>
          <a:prstGeom prst="rect">
            <a:avLst/>
          </a:prstGeom>
          <a:noFill/>
          <a:ln>
            <a:noFill/>
          </a:ln>
        </p:spPr>
        <p:txBody>
          <a:bodyPr spcFirstLastPara="1" wrap="square" lIns="68575" tIns="34275" rIns="68575" bIns="34275" anchor="t" anchorCtr="0">
            <a:noAutofit/>
          </a:bodyPr>
          <a:lstStyle/>
          <a:p>
            <a:pPr marL="342900" lvl="0" indent="-279400" algn="l" rtl="0">
              <a:lnSpc>
                <a:spcPct val="100000"/>
              </a:lnSpc>
              <a:spcBef>
                <a:spcPts val="500"/>
              </a:spcBef>
              <a:spcAft>
                <a:spcPts val="0"/>
              </a:spcAft>
              <a:buSzPts val="1800"/>
              <a:buFont typeface="Times New Roman"/>
              <a:buAutoNum type="arabicPeriod"/>
            </a:pPr>
            <a:r>
              <a:rPr lang="en" sz="1800">
                <a:latin typeface="Times New Roman"/>
                <a:ea typeface="Times New Roman"/>
                <a:cs typeface="Times New Roman"/>
                <a:sym typeface="Times New Roman"/>
              </a:rPr>
              <a:t>Get the data.</a:t>
            </a:r>
            <a:endParaRPr sz="1800">
              <a:latin typeface="Times New Roman"/>
              <a:ea typeface="Times New Roman"/>
              <a:cs typeface="Times New Roman"/>
              <a:sym typeface="Times New Roman"/>
            </a:endParaRPr>
          </a:p>
          <a:p>
            <a:pPr marL="342900" lvl="0" indent="-279400" algn="l" rtl="0">
              <a:lnSpc>
                <a:spcPct val="1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Perform data pre-processing</a:t>
            </a:r>
            <a:endParaRPr sz="1800">
              <a:latin typeface="Times New Roman"/>
              <a:ea typeface="Times New Roman"/>
              <a:cs typeface="Times New Roman"/>
              <a:sym typeface="Times New Roman"/>
            </a:endParaRPr>
          </a:p>
          <a:p>
            <a:pPr marL="342900" lvl="0" indent="-279400" algn="l" rtl="0">
              <a:lnSpc>
                <a:spcPct val="1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Vectorize title</a:t>
            </a:r>
            <a:endParaRPr sz="1800">
              <a:latin typeface="Times New Roman"/>
              <a:ea typeface="Times New Roman"/>
              <a:cs typeface="Times New Roman"/>
              <a:sym typeface="Times New Roman"/>
            </a:endParaRPr>
          </a:p>
          <a:p>
            <a:pPr marL="342900" lvl="0" indent="-279400" algn="l" rtl="0">
              <a:lnSpc>
                <a:spcPct val="1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What happens when we change the value of min_df value? What is this argument controlling?</a:t>
            </a:r>
            <a:endParaRPr sz="1800">
              <a:latin typeface="Times New Roman"/>
              <a:ea typeface="Times New Roman"/>
              <a:cs typeface="Times New Roman"/>
              <a:sym typeface="Times New Roman"/>
            </a:endParaRPr>
          </a:p>
          <a:p>
            <a:pPr marL="342900" lvl="0" indent="-279400" algn="l" rtl="0">
              <a:lnSpc>
                <a:spcPct val="115000"/>
              </a:lnSpc>
              <a:spcBef>
                <a:spcPts val="0"/>
              </a:spcBef>
              <a:spcAft>
                <a:spcPts val="0"/>
              </a:spcAft>
              <a:buSzPts val="1800"/>
              <a:buFont typeface="Times New Roman"/>
              <a:buAutoNum type="arabicPeriod"/>
            </a:pPr>
            <a:r>
              <a:rPr lang="en" sz="1800">
                <a:solidFill>
                  <a:srgbClr val="212121"/>
                </a:solidFill>
                <a:latin typeface="Times New Roman"/>
                <a:ea typeface="Times New Roman"/>
                <a:cs typeface="Times New Roman"/>
                <a:sym typeface="Times New Roman"/>
              </a:rPr>
              <a:t>Find Similarity Between Items</a:t>
            </a:r>
            <a:endParaRPr sz="1800">
              <a:solidFill>
                <a:srgbClr val="212121"/>
              </a:solidFill>
              <a:latin typeface="Times New Roman"/>
              <a:ea typeface="Times New Roman"/>
              <a:cs typeface="Times New Roman"/>
              <a:sym typeface="Times New Roman"/>
            </a:endParaRPr>
          </a:p>
          <a:p>
            <a:pPr marL="342900" lvl="0" indent="-279400" algn="l" rtl="0">
              <a:lnSpc>
                <a:spcPct val="100000"/>
              </a:lnSpc>
              <a:spcBef>
                <a:spcPts val="0"/>
              </a:spcBef>
              <a:spcAft>
                <a:spcPts val="0"/>
              </a:spcAft>
              <a:buSzPts val="1800"/>
              <a:buFont typeface="Times New Roman"/>
              <a:buAutoNum type="arabicPeriod"/>
            </a:pPr>
            <a:r>
              <a:rPr lang="en" sz="1800">
                <a:solidFill>
                  <a:srgbClr val="212121"/>
                </a:solidFill>
                <a:highlight>
                  <a:srgbClr val="FFFFFF"/>
                </a:highlight>
                <a:latin typeface="Times New Roman"/>
                <a:ea typeface="Times New Roman"/>
                <a:cs typeface="Times New Roman"/>
                <a:sym typeface="Times New Roman"/>
              </a:rPr>
              <a:t>What are the most similiar books? Why does "First to Kill", "Kill me if you can" etc all have same ratings?</a:t>
            </a:r>
            <a:endParaRPr sz="1800">
              <a:solidFill>
                <a:srgbClr val="212121"/>
              </a:solidFill>
              <a:highlight>
                <a:srgbClr val="FFFFFF"/>
              </a:highlight>
              <a:latin typeface="Times New Roman"/>
              <a:ea typeface="Times New Roman"/>
              <a:cs typeface="Times New Roman"/>
              <a:sym typeface="Times New Roman"/>
            </a:endParaRPr>
          </a:p>
          <a:p>
            <a:pPr marL="342900" marR="254000" lvl="0" indent="-279400" algn="l" rtl="0">
              <a:lnSpc>
                <a:spcPct val="154000"/>
              </a:lnSpc>
              <a:spcBef>
                <a:spcPts val="0"/>
              </a:spcBef>
              <a:spcAft>
                <a:spcPts val="0"/>
              </a:spcAft>
              <a:buClr>
                <a:srgbClr val="212121"/>
              </a:buClr>
              <a:buSzPts val="1800"/>
              <a:buFont typeface="Times New Roman"/>
              <a:buAutoNum type="arabicPeriod"/>
            </a:pPr>
            <a:r>
              <a:rPr lang="en" sz="1800">
                <a:latin typeface="Times New Roman"/>
                <a:ea typeface="Times New Roman"/>
                <a:cs typeface="Times New Roman"/>
                <a:sym typeface="Times New Roman"/>
              </a:rPr>
              <a:t>Find out what features have been considered by the vectorizer for a given title?</a:t>
            </a:r>
            <a:endParaRPr sz="1800">
              <a:latin typeface="Times New Roman"/>
              <a:ea typeface="Times New Roman"/>
              <a:cs typeface="Times New Roman"/>
              <a:sym typeface="Times New Roman"/>
            </a:endParaRPr>
          </a:p>
          <a:p>
            <a:pPr marL="342900" lvl="0" indent="0" algn="l" rtl="0">
              <a:lnSpc>
                <a:spcPct val="115000"/>
              </a:lnSpc>
              <a:spcBef>
                <a:spcPts val="200"/>
              </a:spcBef>
              <a:spcAft>
                <a:spcPts val="0"/>
              </a:spcAft>
              <a:buSzPts val="2400"/>
              <a:buNone/>
            </a:pPr>
            <a:endParaRPr sz="1800">
              <a:solidFill>
                <a:srgbClr val="212121"/>
              </a:solidFill>
              <a:highlight>
                <a:srgbClr val="FFFFFF"/>
              </a:highlight>
              <a:latin typeface="Times New Roman"/>
              <a:ea typeface="Times New Roman"/>
              <a:cs typeface="Times New Roman"/>
              <a:sym typeface="Times New Roman"/>
            </a:endParaRPr>
          </a:p>
        </p:txBody>
      </p:sp>
      <p:sp>
        <p:nvSpPr>
          <p:cNvPr id="189" name="Google Shape;189;p20"/>
          <p:cNvSpPr txBox="1">
            <a:spLocks noGrp="1"/>
          </p:cNvSpPr>
          <p:nvPr>
            <p:ph type="sldNum" idx="12"/>
          </p:nvPr>
        </p:nvSpPr>
        <p:spPr>
          <a:xfrm>
            <a:off x="6553200" y="4857750"/>
            <a:ext cx="2133600" cy="2739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Clr>
                <a:srgbClr val="595959"/>
              </a:buClr>
              <a:buSzPts val="1100"/>
              <a:buFont typeface="Candara"/>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8965" y="0"/>
            <a:ext cx="9144000" cy="51435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260"/>
          </a:p>
        </p:txBody>
      </p:sp>
    </p:spTree>
    <p:extLst>
      <p:ext uri="{BB962C8B-B14F-4D97-AF65-F5344CB8AC3E}">
        <p14:creationId xmlns:p14="http://schemas.microsoft.com/office/powerpoint/2010/main" val="181466539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1"/>
          <p:cNvSpPr txBox="1"/>
          <p:nvPr/>
        </p:nvSpPr>
        <p:spPr>
          <a:xfrm>
            <a:off x="3164681" y="3429000"/>
            <a:ext cx="2590800" cy="6930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chemeClr val="accent1"/>
              </a:buClr>
              <a:buSzPts val="4100"/>
              <a:buFont typeface="Times New Roman"/>
              <a:buNone/>
            </a:pPr>
            <a:r>
              <a:rPr lang="en" sz="4100" b="1" i="0" u="none" strike="noStrike" cap="none">
                <a:solidFill>
                  <a:schemeClr val="accent1"/>
                </a:solidFill>
                <a:latin typeface="Times New Roman"/>
                <a:ea typeface="Times New Roman"/>
                <a:cs typeface="Times New Roman"/>
                <a:sym typeface="Times New Roman"/>
              </a:rPr>
              <a:t>Questions?</a:t>
            </a:r>
            <a:endParaRPr sz="1100" b="0" i="0" u="none" strike="noStrike" cap="none">
              <a:solidFill>
                <a:srgbClr val="000000"/>
              </a:solidFill>
              <a:latin typeface="Arial"/>
              <a:ea typeface="Arial"/>
              <a:cs typeface="Arial"/>
              <a:sym typeface="Arial"/>
            </a:endParaRPr>
          </a:p>
        </p:txBody>
      </p:sp>
      <p:pic>
        <p:nvPicPr>
          <p:cNvPr id="195" name="Google Shape;195;p21"/>
          <p:cNvPicPr preferRelativeResize="0"/>
          <p:nvPr/>
        </p:nvPicPr>
        <p:blipFill rotWithShape="1">
          <a:blip r:embed="rId3">
            <a:alphaModFix/>
          </a:blip>
          <a:srcRect/>
          <a:stretch/>
        </p:blipFill>
        <p:spPr>
          <a:xfrm>
            <a:off x="5729288" y="2849165"/>
            <a:ext cx="2271713" cy="2271713"/>
          </a:xfrm>
          <a:prstGeom prst="rect">
            <a:avLst/>
          </a:prstGeom>
          <a:noFill/>
          <a:ln>
            <a:noFill/>
          </a:ln>
        </p:spPr>
      </p:pic>
      <p:pic>
        <p:nvPicPr>
          <p:cNvPr id="196" name="Google Shape;196;p21"/>
          <p:cNvPicPr preferRelativeResize="0"/>
          <p:nvPr/>
        </p:nvPicPr>
        <p:blipFill rotWithShape="1">
          <a:blip r:embed="rId4">
            <a:alphaModFix/>
          </a:blip>
          <a:srcRect/>
          <a:stretch/>
        </p:blipFill>
        <p:spPr>
          <a:xfrm>
            <a:off x="1188244" y="1088231"/>
            <a:ext cx="3269456" cy="1997869"/>
          </a:xfrm>
          <a:prstGeom prst="rect">
            <a:avLst/>
          </a:prstGeom>
          <a:noFill/>
          <a:ln>
            <a:noFill/>
          </a:ln>
        </p:spPr>
      </p:pic>
      <p:sp>
        <p:nvSpPr>
          <p:cNvPr id="197" name="Google Shape;197;p21"/>
          <p:cNvSpPr txBox="1"/>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595959"/>
              </a:buClr>
              <a:buSzPts val="1100"/>
              <a:buFont typeface="Candara"/>
              <a:buNone/>
            </a:pP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chemeClr val="dk1"/>
              </a:buClr>
              <a:buSzPts val="3000"/>
              <a:buFont typeface="Times New Roman"/>
              <a:buNone/>
            </a:pPr>
            <a:r>
              <a:rPr lang="en" sz="3000" b="0" i="0" u="sng" strike="noStrike" cap="none">
                <a:solidFill>
                  <a:schemeClr val="dk1"/>
                </a:solidFill>
                <a:latin typeface="Times New Roman"/>
                <a:ea typeface="Times New Roman"/>
                <a:cs typeface="Times New Roman"/>
                <a:sym typeface="Times New Roman"/>
              </a:rPr>
              <a:t>Learning Objectives </a:t>
            </a:r>
            <a:endParaRPr/>
          </a:p>
        </p:txBody>
      </p:sp>
      <p:sp>
        <p:nvSpPr>
          <p:cNvPr id="84" name="Google Shape;84;p2"/>
          <p:cNvSpPr txBox="1">
            <a:spLocks noGrp="1"/>
          </p:cNvSpPr>
          <p:nvPr>
            <p:ph type="body" idx="1"/>
          </p:nvPr>
        </p:nvSpPr>
        <p:spPr>
          <a:xfrm>
            <a:off x="457200" y="1200150"/>
            <a:ext cx="8229600" cy="3394500"/>
          </a:xfrm>
          <a:prstGeom prst="rect">
            <a:avLst/>
          </a:prstGeom>
          <a:noFill/>
          <a:ln>
            <a:noFill/>
          </a:ln>
        </p:spPr>
        <p:txBody>
          <a:bodyPr spcFirstLastPara="1" wrap="square" lIns="68575" tIns="34275" rIns="68575" bIns="34275" anchor="t" anchorCtr="0">
            <a:noAutofit/>
          </a:bodyPr>
          <a:lstStyle/>
          <a:p>
            <a:pPr marL="368300" lvl="0" indent="-254000" algn="l" rtl="0">
              <a:lnSpc>
                <a:spcPct val="100000"/>
              </a:lnSpc>
              <a:spcBef>
                <a:spcPts val="400"/>
              </a:spcBef>
              <a:spcAft>
                <a:spcPts val="0"/>
              </a:spcAft>
              <a:buSzPts val="1800"/>
              <a:buChar char="•"/>
            </a:pPr>
            <a:r>
              <a:rPr lang="en" sz="1800">
                <a:latin typeface="Times New Roman"/>
                <a:ea typeface="Times New Roman"/>
                <a:cs typeface="Times New Roman"/>
                <a:sym typeface="Times New Roman"/>
              </a:rPr>
              <a:t>Introduction to recommendation system and its applications.</a:t>
            </a:r>
            <a:endParaRPr/>
          </a:p>
          <a:p>
            <a:pPr marL="368300" lvl="0" indent="-254000" algn="l" rtl="0">
              <a:lnSpc>
                <a:spcPct val="100000"/>
              </a:lnSpc>
              <a:spcBef>
                <a:spcPts val="400"/>
              </a:spcBef>
              <a:spcAft>
                <a:spcPts val="0"/>
              </a:spcAft>
              <a:buSzPts val="1800"/>
              <a:buChar char="•"/>
            </a:pPr>
            <a:r>
              <a:rPr lang="en" sz="1800">
                <a:latin typeface="Times New Roman"/>
                <a:ea typeface="Times New Roman"/>
                <a:cs typeface="Times New Roman"/>
                <a:sym typeface="Times New Roman"/>
              </a:rPr>
              <a:t>Why recommendation system is important.</a:t>
            </a:r>
            <a:endParaRPr/>
          </a:p>
          <a:p>
            <a:pPr marL="368300" lvl="0" indent="-254000" algn="l" rtl="0">
              <a:lnSpc>
                <a:spcPct val="100000"/>
              </a:lnSpc>
              <a:spcBef>
                <a:spcPts val="400"/>
              </a:spcBef>
              <a:spcAft>
                <a:spcPts val="0"/>
              </a:spcAft>
              <a:buSzPts val="1800"/>
              <a:buChar char="•"/>
            </a:pPr>
            <a:r>
              <a:rPr lang="en" sz="1800">
                <a:latin typeface="Times New Roman"/>
                <a:ea typeface="Times New Roman"/>
                <a:cs typeface="Times New Roman"/>
                <a:sym typeface="Times New Roman"/>
              </a:rPr>
              <a:t>Key approaches of Recommendation system.</a:t>
            </a:r>
            <a:endParaRPr/>
          </a:p>
          <a:p>
            <a:pPr marL="368300" lvl="0" indent="-254000" algn="l" rtl="0">
              <a:lnSpc>
                <a:spcPct val="100000"/>
              </a:lnSpc>
              <a:spcBef>
                <a:spcPts val="400"/>
              </a:spcBef>
              <a:spcAft>
                <a:spcPts val="0"/>
              </a:spcAft>
              <a:buSzPts val="1800"/>
              <a:buChar char="•"/>
            </a:pPr>
            <a:r>
              <a:rPr lang="en" sz="1800">
                <a:latin typeface="Times New Roman"/>
                <a:ea typeface="Times New Roman"/>
                <a:cs typeface="Times New Roman"/>
                <a:sym typeface="Times New Roman"/>
              </a:rPr>
              <a:t>Market basket analysis.</a:t>
            </a:r>
            <a:endParaRPr/>
          </a:p>
          <a:p>
            <a:pPr marL="368300" lvl="0" indent="-254000" algn="l" rtl="0">
              <a:lnSpc>
                <a:spcPct val="100000"/>
              </a:lnSpc>
              <a:spcBef>
                <a:spcPts val="400"/>
              </a:spcBef>
              <a:spcAft>
                <a:spcPts val="0"/>
              </a:spcAft>
              <a:buSzPts val="1800"/>
              <a:buChar char="•"/>
            </a:pPr>
            <a:r>
              <a:rPr lang="en" sz="1800">
                <a:latin typeface="Times New Roman"/>
                <a:ea typeface="Times New Roman"/>
                <a:cs typeface="Times New Roman"/>
                <a:sym typeface="Times New Roman"/>
              </a:rPr>
              <a:t>Content Based Recommendation system and its applications.</a:t>
            </a:r>
            <a:endParaRPr sz="1800">
              <a:latin typeface="Times New Roman"/>
              <a:ea typeface="Times New Roman"/>
              <a:cs typeface="Times New Roman"/>
              <a:sym typeface="Times New Roman"/>
            </a:endParaRPr>
          </a:p>
          <a:p>
            <a:pPr marL="368300" lvl="0" indent="-254000" algn="l" rtl="0">
              <a:lnSpc>
                <a:spcPct val="100000"/>
              </a:lnSpc>
              <a:spcBef>
                <a:spcPts val="400"/>
              </a:spcBef>
              <a:spcAft>
                <a:spcPts val="0"/>
              </a:spcAft>
              <a:buSzPts val="1800"/>
              <a:buFont typeface="Times New Roman"/>
              <a:buChar char="•"/>
            </a:pPr>
            <a:r>
              <a:rPr lang="en" sz="1800">
                <a:latin typeface="Times New Roman"/>
                <a:ea typeface="Times New Roman"/>
                <a:cs typeface="Times New Roman"/>
                <a:sym typeface="Times New Roman"/>
              </a:rPr>
              <a:t>Case studies for Content based and Popularity based RecoSys.</a:t>
            </a:r>
            <a:endParaRPr sz="1800">
              <a:latin typeface="Times New Roman"/>
              <a:ea typeface="Times New Roman"/>
              <a:cs typeface="Times New Roman"/>
              <a:sym typeface="Times New Roman"/>
            </a:endParaRPr>
          </a:p>
          <a:p>
            <a:pPr marL="0" lvl="0" indent="0" algn="l" rtl="0">
              <a:lnSpc>
                <a:spcPct val="100000"/>
              </a:lnSpc>
              <a:spcBef>
                <a:spcPts val="400"/>
              </a:spcBef>
              <a:spcAft>
                <a:spcPts val="0"/>
              </a:spcAft>
              <a:buSzPts val="2400"/>
              <a:buNone/>
            </a:pPr>
            <a:endParaRPr sz="1800">
              <a:latin typeface="Times New Roman"/>
              <a:ea typeface="Times New Roman"/>
              <a:cs typeface="Times New Roman"/>
              <a:sym typeface="Times New Roman"/>
            </a:endParaRPr>
          </a:p>
          <a:p>
            <a:pPr marL="368300" lvl="0" indent="-139700" algn="l" rtl="0">
              <a:lnSpc>
                <a:spcPct val="100000"/>
              </a:lnSpc>
              <a:spcBef>
                <a:spcPts val="400"/>
              </a:spcBef>
              <a:spcAft>
                <a:spcPts val="0"/>
              </a:spcAft>
              <a:buSzPts val="1800"/>
              <a:buNone/>
            </a:pPr>
            <a:endParaRPr sz="1800">
              <a:latin typeface="Times New Roman"/>
              <a:ea typeface="Times New Roman"/>
              <a:cs typeface="Times New Roman"/>
              <a:sym typeface="Times New Roman"/>
            </a:endParaRPr>
          </a:p>
        </p:txBody>
      </p:sp>
      <p:sp>
        <p:nvSpPr>
          <p:cNvPr id="85" name="Google Shape;85;p2"/>
          <p:cNvSpPr txBox="1"/>
          <p:nvPr/>
        </p:nvSpPr>
        <p:spPr>
          <a:xfrm>
            <a:off x="457200" y="4857750"/>
            <a:ext cx="2133600" cy="2739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6" name="Google Shape;86;p2"/>
          <p:cNvSpPr txBox="1"/>
          <p:nvPr/>
        </p:nvSpPr>
        <p:spPr>
          <a:xfrm>
            <a:off x="6553200" y="4857750"/>
            <a:ext cx="2133600" cy="27390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595959"/>
              </a:buClr>
              <a:buSzPts val="1100"/>
              <a:buFont typeface="Times New Roman"/>
              <a:buNone/>
            </a:pPr>
            <a:fld id="{00000000-1234-1234-1234-123412341234}" type="slidenum">
              <a:rPr lang="en" sz="1100" b="0" i="0" u="none" strike="noStrike" cap="none">
                <a:solidFill>
                  <a:srgbClr val="595959"/>
                </a:solidFill>
                <a:latin typeface="Times New Roman"/>
                <a:ea typeface="Times New Roman"/>
                <a:cs typeface="Times New Roman"/>
                <a:sym typeface="Times New Roman"/>
              </a:rPr>
              <a:t>2</a:t>
            </a:fld>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3"/>
          <p:cNvSpPr txBox="1">
            <a:spLocks noGrp="1"/>
          </p:cNvSpPr>
          <p:nvPr>
            <p:ph type="title"/>
          </p:nvPr>
        </p:nvSpPr>
        <p:spPr>
          <a:xfrm>
            <a:off x="423750" y="342753"/>
            <a:ext cx="8229600" cy="8574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SzPts val="1100"/>
              <a:buNone/>
            </a:pPr>
            <a:r>
              <a:rPr lang="en" sz="2400" u="sng">
                <a:latin typeface="Times New Roman"/>
                <a:ea typeface="Times New Roman"/>
                <a:cs typeface="Times New Roman"/>
                <a:sym typeface="Times New Roman"/>
              </a:rPr>
              <a:t>Introduction to recommendation system </a:t>
            </a:r>
            <a:endParaRPr sz="2400" u="sng">
              <a:latin typeface="Times New Roman"/>
              <a:ea typeface="Times New Roman"/>
              <a:cs typeface="Times New Roman"/>
              <a:sym typeface="Times New Roman"/>
            </a:endParaRPr>
          </a:p>
          <a:p>
            <a:pPr marL="0" marR="0" lvl="0" indent="0" algn="l" rtl="0">
              <a:lnSpc>
                <a:spcPct val="100000"/>
              </a:lnSpc>
              <a:spcBef>
                <a:spcPts val="0"/>
              </a:spcBef>
              <a:spcAft>
                <a:spcPts val="0"/>
              </a:spcAft>
              <a:buSzPts val="1100"/>
              <a:buNone/>
            </a:pPr>
            <a:r>
              <a:rPr lang="en" sz="2400" u="sng">
                <a:latin typeface="Times New Roman"/>
                <a:ea typeface="Times New Roman"/>
                <a:cs typeface="Times New Roman"/>
                <a:sym typeface="Times New Roman"/>
              </a:rPr>
              <a:t>and its applications</a:t>
            </a:r>
            <a:br>
              <a:rPr lang="en" sz="2400" u="sng">
                <a:latin typeface="Times New Roman"/>
                <a:ea typeface="Times New Roman"/>
                <a:cs typeface="Times New Roman"/>
                <a:sym typeface="Times New Roman"/>
              </a:rPr>
            </a:br>
            <a:endParaRPr sz="2400" u="sng"/>
          </a:p>
        </p:txBody>
      </p:sp>
      <p:sp>
        <p:nvSpPr>
          <p:cNvPr id="92" name="Google Shape;92;p3"/>
          <p:cNvSpPr txBox="1">
            <a:spLocks noGrp="1"/>
          </p:cNvSpPr>
          <p:nvPr>
            <p:ph type="body" idx="1"/>
          </p:nvPr>
        </p:nvSpPr>
        <p:spPr>
          <a:xfrm>
            <a:off x="457200" y="1200150"/>
            <a:ext cx="8229600" cy="3394500"/>
          </a:xfrm>
          <a:prstGeom prst="rect">
            <a:avLst/>
          </a:prstGeom>
          <a:noFill/>
          <a:ln>
            <a:noFill/>
          </a:ln>
        </p:spPr>
        <p:txBody>
          <a:bodyPr spcFirstLastPara="1" wrap="square" lIns="68575" tIns="34275" rIns="68575" bIns="34275" anchor="t" anchorCtr="0">
            <a:noAutofit/>
          </a:bodyPr>
          <a:lstStyle/>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Recommender systems are one of the most successful and widespread application of machine learning technologies in business.</a:t>
            </a:r>
            <a:endParaRPr sz="1500">
              <a:latin typeface="Times New Roman"/>
              <a:ea typeface="Times New Roman"/>
              <a:cs typeface="Times New Roman"/>
              <a:sym typeface="Times New Roman"/>
            </a:endParaRPr>
          </a:p>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You can apply recommender systems in scenarios where many users interact with many items.</a:t>
            </a:r>
            <a:endParaRPr sz="1500">
              <a:latin typeface="Times New Roman"/>
              <a:ea typeface="Times New Roman"/>
              <a:cs typeface="Times New Roman"/>
              <a:sym typeface="Times New Roman"/>
            </a:endParaRPr>
          </a:p>
        </p:txBody>
      </p:sp>
      <p:pic>
        <p:nvPicPr>
          <p:cNvPr id="93" name="Google Shape;93;p3"/>
          <p:cNvPicPr preferRelativeResize="0"/>
          <p:nvPr/>
        </p:nvPicPr>
        <p:blipFill rotWithShape="1">
          <a:blip r:embed="rId3">
            <a:alphaModFix/>
          </a:blip>
          <a:srcRect/>
          <a:stretch/>
        </p:blipFill>
        <p:spPr>
          <a:xfrm>
            <a:off x="979875" y="2571750"/>
            <a:ext cx="7117350" cy="2571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SzPts val="1100"/>
              <a:buNone/>
            </a:pPr>
            <a:r>
              <a:rPr lang="en" sz="2400" u="sng">
                <a:latin typeface="Times New Roman"/>
                <a:ea typeface="Times New Roman"/>
                <a:cs typeface="Times New Roman"/>
                <a:sym typeface="Times New Roman"/>
              </a:rPr>
              <a:t>Intro to RecoSys Contd.</a:t>
            </a:r>
            <a:endParaRPr sz="2400" u="sng">
              <a:latin typeface="Times New Roman"/>
              <a:ea typeface="Times New Roman"/>
              <a:cs typeface="Times New Roman"/>
              <a:sym typeface="Times New Roman"/>
            </a:endParaRPr>
          </a:p>
        </p:txBody>
      </p:sp>
      <p:sp>
        <p:nvSpPr>
          <p:cNvPr id="99" name="Google Shape;99;p4"/>
          <p:cNvSpPr txBox="1">
            <a:spLocks noGrp="1"/>
          </p:cNvSpPr>
          <p:nvPr>
            <p:ph type="body" idx="1"/>
          </p:nvPr>
        </p:nvSpPr>
        <p:spPr>
          <a:xfrm>
            <a:off x="457200" y="1200150"/>
            <a:ext cx="8229600" cy="3394500"/>
          </a:xfrm>
          <a:prstGeom prst="rect">
            <a:avLst/>
          </a:prstGeom>
          <a:noFill/>
          <a:ln>
            <a:noFill/>
          </a:ln>
        </p:spPr>
        <p:txBody>
          <a:bodyPr spcFirstLastPara="1" wrap="square" lIns="68575" tIns="34275" rIns="68575" bIns="34275" anchor="t" anchorCtr="0">
            <a:noAutofit/>
          </a:bodyPr>
          <a:lstStyle/>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You can find large scale recommender systems in retail, video on demand, or music streaming.</a:t>
            </a:r>
            <a:endParaRPr sz="1500">
              <a:latin typeface="Times New Roman"/>
              <a:ea typeface="Times New Roman"/>
              <a:cs typeface="Times New Roman"/>
              <a:sym typeface="Times New Roman"/>
            </a:endParaRPr>
          </a:p>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Recommendation of news or videos for media, product recommendation or personalization in travel and retail can be handled by similar machine learning algorithms. </a:t>
            </a:r>
            <a:endParaRPr sz="1500">
              <a:latin typeface="Times New Roman"/>
              <a:ea typeface="Times New Roman"/>
              <a:cs typeface="Times New Roman"/>
              <a:sym typeface="Times New Roman"/>
            </a:endParaRPr>
          </a:p>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There are also recommender systems for experts, collaborators, jokes, restaurants, garments, financial services, life insurance, romantic partners (online dating), and Twitter pages.</a:t>
            </a:r>
            <a:endParaRPr sz="15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5"/>
          <p:cNvSpPr txBox="1">
            <a:spLocks noGrp="1"/>
          </p:cNvSpPr>
          <p:nvPr>
            <p:ph type="title"/>
          </p:nvPr>
        </p:nvSpPr>
        <p:spPr>
          <a:xfrm>
            <a:off x="467591" y="434578"/>
            <a:ext cx="8229600" cy="8574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SzPts val="1100"/>
              <a:buNone/>
            </a:pPr>
            <a:r>
              <a:rPr lang="en" sz="2400" u="sng">
                <a:latin typeface="Times New Roman"/>
                <a:ea typeface="Times New Roman"/>
                <a:cs typeface="Times New Roman"/>
                <a:sym typeface="Times New Roman"/>
              </a:rPr>
              <a:t>Why recommendation system is important</a:t>
            </a:r>
            <a:br>
              <a:rPr lang="en" sz="2400" u="sng">
                <a:latin typeface="Times New Roman"/>
                <a:ea typeface="Times New Roman"/>
                <a:cs typeface="Times New Roman"/>
                <a:sym typeface="Times New Roman"/>
              </a:rPr>
            </a:br>
            <a:endParaRPr sz="2400" u="sng"/>
          </a:p>
        </p:txBody>
      </p:sp>
      <p:sp>
        <p:nvSpPr>
          <p:cNvPr id="105" name="Google Shape;105;p5"/>
          <p:cNvSpPr txBox="1">
            <a:spLocks noGrp="1"/>
          </p:cNvSpPr>
          <p:nvPr>
            <p:ph type="body" idx="1"/>
          </p:nvPr>
        </p:nvSpPr>
        <p:spPr>
          <a:xfrm>
            <a:off x="644500" y="1063375"/>
            <a:ext cx="8229600" cy="3394500"/>
          </a:xfrm>
          <a:prstGeom prst="rect">
            <a:avLst/>
          </a:prstGeom>
          <a:noFill/>
          <a:ln>
            <a:noFill/>
          </a:ln>
        </p:spPr>
        <p:txBody>
          <a:bodyPr spcFirstLastPara="1" wrap="square" lIns="68575" tIns="34275" rIns="68575" bIns="34275" anchor="t" anchorCtr="0">
            <a:noAutofit/>
          </a:bodyPr>
          <a:lstStyle/>
          <a:p>
            <a:pPr marL="25400" lvl="0" indent="0" algn="l" rtl="0">
              <a:lnSpc>
                <a:spcPct val="100000"/>
              </a:lnSpc>
              <a:spcBef>
                <a:spcPts val="500"/>
              </a:spcBef>
              <a:spcAft>
                <a:spcPts val="0"/>
              </a:spcAft>
              <a:buSzPts val="2400"/>
              <a:buNone/>
            </a:pPr>
            <a:r>
              <a:rPr lang="en" sz="1500">
                <a:latin typeface="Times New Roman"/>
                <a:ea typeface="Times New Roman"/>
                <a:cs typeface="Times New Roman"/>
                <a:sym typeface="Times New Roman"/>
              </a:rPr>
              <a:t>Recommendation systems can help match users to items	</a:t>
            </a:r>
            <a:endParaRPr/>
          </a:p>
          <a:p>
            <a:pPr marL="25400" lvl="0" indent="0" algn="l" rtl="0">
              <a:lnSpc>
                <a:spcPct val="100000"/>
              </a:lnSpc>
              <a:spcBef>
                <a:spcPts val="500"/>
              </a:spcBef>
              <a:spcAft>
                <a:spcPts val="0"/>
              </a:spcAft>
              <a:buSzPts val="2400"/>
              <a:buNone/>
            </a:pPr>
            <a:endParaRPr sz="1500">
              <a:latin typeface="Times New Roman"/>
              <a:ea typeface="Times New Roman"/>
              <a:cs typeface="Times New Roman"/>
              <a:sym typeface="Times New Roman"/>
            </a:endParaRPr>
          </a:p>
          <a:p>
            <a:pPr marL="25400" lvl="0" indent="0" algn="l" rtl="0">
              <a:lnSpc>
                <a:spcPct val="100000"/>
              </a:lnSpc>
              <a:spcBef>
                <a:spcPts val="500"/>
              </a:spcBef>
              <a:spcAft>
                <a:spcPts val="0"/>
              </a:spcAft>
              <a:buSzPts val="2400"/>
              <a:buNone/>
            </a:pPr>
            <a:r>
              <a:rPr lang="en" sz="1500">
                <a:latin typeface="Times New Roman"/>
                <a:ea typeface="Times New Roman"/>
                <a:cs typeface="Times New Roman"/>
                <a:sym typeface="Times New Roman"/>
              </a:rPr>
              <a:t>They help item provider deliver their items to right user.</a:t>
            </a:r>
            <a:endParaRPr/>
          </a:p>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Identify products most relevant to the user.</a:t>
            </a:r>
            <a:endParaRPr/>
          </a:p>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Personalized content</a:t>
            </a:r>
            <a:endParaRPr/>
          </a:p>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Eg. Top and Offers</a:t>
            </a:r>
            <a:endParaRPr/>
          </a:p>
          <a:p>
            <a:pPr marL="342900" marR="0" lvl="0" indent="-165100" algn="l" rtl="0">
              <a:lnSpc>
                <a:spcPct val="100000"/>
              </a:lnSpc>
              <a:spcBef>
                <a:spcPts val="500"/>
              </a:spcBef>
              <a:spcAft>
                <a:spcPts val="0"/>
              </a:spcAft>
              <a:buClr>
                <a:schemeClr val="dk1"/>
              </a:buClr>
              <a:buSzPts val="2400"/>
              <a:buFont typeface="Arial"/>
              <a:buNone/>
            </a:pPr>
            <a:endParaRPr sz="1500">
              <a:latin typeface="Times New Roman"/>
              <a:ea typeface="Times New Roman"/>
              <a:cs typeface="Times New Roman"/>
              <a:sym typeface="Times New Roman"/>
            </a:endParaRPr>
          </a:p>
          <a:p>
            <a:pPr marL="25400" lvl="0" indent="0" algn="l" rtl="0">
              <a:lnSpc>
                <a:spcPct val="100000"/>
              </a:lnSpc>
              <a:spcBef>
                <a:spcPts val="500"/>
              </a:spcBef>
              <a:spcAft>
                <a:spcPts val="0"/>
              </a:spcAft>
              <a:buSzPts val="2400"/>
              <a:buNone/>
            </a:pPr>
            <a:r>
              <a:rPr lang="en" sz="1500">
                <a:latin typeface="Times New Roman"/>
                <a:ea typeface="Times New Roman"/>
                <a:cs typeface="Times New Roman"/>
                <a:sym typeface="Times New Roman"/>
              </a:rPr>
              <a:t>Help website improve user engagement and increase online sales</a:t>
            </a:r>
            <a:endParaRPr/>
          </a:p>
          <a:p>
            <a:pPr marL="25400" lvl="0" indent="0" algn="l" rtl="0">
              <a:lnSpc>
                <a:spcPct val="100000"/>
              </a:lnSpc>
              <a:spcBef>
                <a:spcPts val="500"/>
              </a:spcBef>
              <a:spcAft>
                <a:spcPts val="0"/>
              </a:spcAft>
              <a:buSzPts val="2400"/>
              <a:buNone/>
            </a:pPr>
            <a:endParaRPr sz="15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6"/>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SzPts val="1100"/>
              <a:buNone/>
            </a:pPr>
            <a:br>
              <a:rPr lang="en" sz="2400" u="sng">
                <a:latin typeface="Times New Roman"/>
                <a:ea typeface="Times New Roman"/>
                <a:cs typeface="Times New Roman"/>
                <a:sym typeface="Times New Roman"/>
              </a:rPr>
            </a:br>
            <a:r>
              <a:rPr lang="en" sz="2400" u="sng">
                <a:latin typeface="Times New Roman"/>
                <a:ea typeface="Times New Roman"/>
                <a:cs typeface="Times New Roman"/>
                <a:sym typeface="Times New Roman"/>
              </a:rPr>
              <a:t>Key approaches of Recommendation system</a:t>
            </a:r>
            <a:br>
              <a:rPr lang="en" sz="2400" u="sng">
                <a:latin typeface="Times New Roman"/>
                <a:ea typeface="Times New Roman"/>
                <a:cs typeface="Times New Roman"/>
                <a:sym typeface="Times New Roman"/>
              </a:rPr>
            </a:br>
            <a:endParaRPr sz="2400" u="sng"/>
          </a:p>
        </p:txBody>
      </p:sp>
      <p:sp>
        <p:nvSpPr>
          <p:cNvPr id="111" name="Google Shape;111;p6"/>
          <p:cNvSpPr txBox="1">
            <a:spLocks noGrp="1"/>
          </p:cNvSpPr>
          <p:nvPr>
            <p:ph type="body" idx="1"/>
          </p:nvPr>
        </p:nvSpPr>
        <p:spPr>
          <a:xfrm>
            <a:off x="457200" y="1200150"/>
            <a:ext cx="8229600" cy="3394500"/>
          </a:xfrm>
          <a:prstGeom prst="rect">
            <a:avLst/>
          </a:prstGeom>
          <a:noFill/>
          <a:ln>
            <a:noFill/>
          </a:ln>
        </p:spPr>
        <p:txBody>
          <a:bodyPr spcFirstLastPara="1" wrap="square" lIns="68575" tIns="34275" rIns="68575" bIns="34275" anchor="t" anchorCtr="0">
            <a:noAutofit/>
          </a:bodyPr>
          <a:lstStyle/>
          <a:p>
            <a:pPr marL="25400" lvl="0" indent="0" algn="l" rtl="0">
              <a:lnSpc>
                <a:spcPct val="100000"/>
              </a:lnSpc>
              <a:spcBef>
                <a:spcPts val="500"/>
              </a:spcBef>
              <a:spcAft>
                <a:spcPts val="0"/>
              </a:spcAft>
              <a:buSzPts val="2400"/>
              <a:buNone/>
            </a:pPr>
            <a:r>
              <a:rPr lang="en" sz="1500">
                <a:latin typeface="Times New Roman"/>
                <a:ea typeface="Times New Roman"/>
                <a:cs typeface="Times New Roman"/>
                <a:sym typeface="Times New Roman"/>
              </a:rPr>
              <a:t>The key approaches to RecSys</a:t>
            </a:r>
            <a:endParaRPr sz="1500">
              <a:latin typeface="Times New Roman"/>
              <a:ea typeface="Times New Roman"/>
              <a:cs typeface="Times New Roman"/>
              <a:sym typeface="Times New Roman"/>
            </a:endParaRPr>
          </a:p>
          <a:p>
            <a:pPr marL="25400" lvl="0" indent="0" algn="l" rtl="0">
              <a:lnSpc>
                <a:spcPct val="100000"/>
              </a:lnSpc>
              <a:spcBef>
                <a:spcPts val="500"/>
              </a:spcBef>
              <a:spcAft>
                <a:spcPts val="0"/>
              </a:spcAft>
              <a:buSzPts val="2400"/>
              <a:buNone/>
            </a:pPr>
            <a:endParaRPr sz="1500">
              <a:latin typeface="Times New Roman"/>
              <a:ea typeface="Times New Roman"/>
              <a:cs typeface="Times New Roman"/>
              <a:sym typeface="Times New Roman"/>
            </a:endParaRPr>
          </a:p>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Collaborative filtering</a:t>
            </a:r>
            <a:endParaRPr/>
          </a:p>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Content based</a:t>
            </a:r>
            <a:endParaRPr/>
          </a:p>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Popularity based</a:t>
            </a:r>
            <a:endParaRPr/>
          </a:p>
          <a:p>
            <a:pPr marL="342900" marR="0" lvl="0" indent="-165100" algn="l" rtl="0">
              <a:lnSpc>
                <a:spcPct val="100000"/>
              </a:lnSpc>
              <a:spcBef>
                <a:spcPts val="500"/>
              </a:spcBef>
              <a:spcAft>
                <a:spcPts val="0"/>
              </a:spcAft>
              <a:buClr>
                <a:schemeClr val="dk1"/>
              </a:buClr>
              <a:buSzPts val="2400"/>
              <a:buFont typeface="Arial"/>
              <a:buNone/>
            </a:pPr>
            <a:endParaRPr sz="1500">
              <a:latin typeface="Times New Roman"/>
              <a:ea typeface="Times New Roman"/>
              <a:cs typeface="Times New Roman"/>
              <a:sym typeface="Times New Roman"/>
            </a:endParaRPr>
          </a:p>
          <a:p>
            <a:pPr marL="25400" lvl="0" indent="0" algn="l" rtl="0">
              <a:lnSpc>
                <a:spcPct val="100000"/>
              </a:lnSpc>
              <a:spcBef>
                <a:spcPts val="500"/>
              </a:spcBef>
              <a:spcAft>
                <a:spcPts val="0"/>
              </a:spcAft>
              <a:buSzPts val="2400"/>
              <a:buNone/>
            </a:pPr>
            <a:endParaRPr sz="1500">
              <a:latin typeface="Times New Roman"/>
              <a:ea typeface="Times New Roman"/>
              <a:cs typeface="Times New Roman"/>
              <a:sym typeface="Times New Roman"/>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DAAB890-8AFB-4435-B866-D3BA7945D2B1}"/>
                  </a:ext>
                </a:extLst>
              </p14:cNvPr>
              <p14:cNvContentPartPr/>
              <p14:nvPr/>
            </p14:nvContentPartPr>
            <p14:xfrm>
              <a:off x="3554280" y="946800"/>
              <a:ext cx="4275000" cy="2053440"/>
            </p14:xfrm>
          </p:contentPart>
        </mc:Choice>
        <mc:Fallback>
          <p:pic>
            <p:nvPicPr>
              <p:cNvPr id="2" name="Ink 1">
                <a:extLst>
                  <a:ext uri="{FF2B5EF4-FFF2-40B4-BE49-F238E27FC236}">
                    <a16:creationId xmlns:a16="http://schemas.microsoft.com/office/drawing/2014/main" id="{3DAAB890-8AFB-4435-B866-D3BA7945D2B1}"/>
                  </a:ext>
                </a:extLst>
              </p:cNvPr>
              <p:cNvPicPr/>
              <p:nvPr/>
            </p:nvPicPr>
            <p:blipFill>
              <a:blip r:embed="rId4"/>
              <a:stretch>
                <a:fillRect/>
              </a:stretch>
            </p:blipFill>
            <p:spPr>
              <a:xfrm>
                <a:off x="3544920" y="937440"/>
                <a:ext cx="4293720" cy="207216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7"/>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SzPts val="1100"/>
              <a:buNone/>
            </a:pPr>
            <a:r>
              <a:rPr lang="en" sz="2400" u="sng">
                <a:latin typeface="Times New Roman"/>
                <a:ea typeface="Times New Roman"/>
                <a:cs typeface="Times New Roman"/>
                <a:sym typeface="Times New Roman"/>
              </a:rPr>
              <a:t>Popularity based Recommendation system</a:t>
            </a:r>
            <a:endParaRPr sz="2400" u="sng">
              <a:latin typeface="Times New Roman"/>
              <a:ea typeface="Times New Roman"/>
              <a:cs typeface="Times New Roman"/>
              <a:sym typeface="Times New Roman"/>
            </a:endParaRPr>
          </a:p>
        </p:txBody>
      </p:sp>
      <p:sp>
        <p:nvSpPr>
          <p:cNvPr id="117" name="Google Shape;117;p7"/>
          <p:cNvSpPr txBox="1">
            <a:spLocks noGrp="1"/>
          </p:cNvSpPr>
          <p:nvPr>
            <p:ph type="body" idx="1"/>
          </p:nvPr>
        </p:nvSpPr>
        <p:spPr>
          <a:xfrm>
            <a:off x="457200" y="1200150"/>
            <a:ext cx="8229600" cy="3650400"/>
          </a:xfrm>
          <a:prstGeom prst="rect">
            <a:avLst/>
          </a:prstGeom>
          <a:noFill/>
          <a:ln>
            <a:noFill/>
          </a:ln>
        </p:spPr>
        <p:txBody>
          <a:bodyPr spcFirstLastPara="1" wrap="square" lIns="68575" tIns="34275" rIns="68575" bIns="34275" anchor="t" anchorCtr="0">
            <a:noAutofit/>
          </a:bodyPr>
          <a:lstStyle/>
          <a:p>
            <a:pPr marL="342900" marR="0" lvl="0" indent="-266700" algn="l" rtl="0">
              <a:lnSpc>
                <a:spcPct val="100000"/>
              </a:lnSpc>
              <a:spcBef>
                <a:spcPts val="500"/>
              </a:spcBef>
              <a:spcAft>
                <a:spcPts val="0"/>
              </a:spcAft>
              <a:buSzPts val="1600"/>
              <a:buFont typeface="Times New Roman"/>
              <a:buChar char="•"/>
            </a:pPr>
            <a:r>
              <a:rPr lang="en" sz="1600">
                <a:latin typeface="Times New Roman"/>
                <a:ea typeface="Times New Roman"/>
                <a:cs typeface="Times New Roman"/>
                <a:sym typeface="Times New Roman"/>
              </a:rPr>
              <a:t>Recommended items viewed/purchased by most people. </a:t>
            </a:r>
            <a:endParaRPr sz="1600">
              <a:latin typeface="Times New Roman"/>
              <a:ea typeface="Times New Roman"/>
              <a:cs typeface="Times New Roman"/>
              <a:sym typeface="Times New Roman"/>
            </a:endParaRPr>
          </a:p>
          <a:p>
            <a:pPr marL="342900" marR="0" lvl="0" indent="-266700" algn="l" rtl="0">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Recommendations : ranked list of items by their purchase count / viewed count “Popular news”. </a:t>
            </a:r>
            <a:endParaRPr sz="1600"/>
          </a:p>
          <a:p>
            <a:pPr marL="342900" marR="0" lvl="0" indent="-266700" algn="l" rtl="0">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It uses:</a:t>
            </a:r>
            <a:endParaRPr sz="1600">
              <a:latin typeface="Times New Roman"/>
              <a:ea typeface="Times New Roman"/>
              <a:cs typeface="Times New Roman"/>
              <a:sym typeface="Times New Roman"/>
            </a:endParaRPr>
          </a:p>
          <a:p>
            <a:pPr marL="685800" lvl="1" indent="-266700" algn="l" rtl="0">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Text only</a:t>
            </a:r>
            <a:endParaRPr sz="1600">
              <a:latin typeface="Times New Roman"/>
              <a:ea typeface="Times New Roman"/>
              <a:cs typeface="Times New Roman"/>
              <a:sym typeface="Times New Roman"/>
            </a:endParaRPr>
          </a:p>
          <a:p>
            <a:pPr marL="685800" lvl="1" indent="-266700" algn="l" rtl="0">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Purchase history</a:t>
            </a:r>
            <a:endParaRPr sz="1600"/>
          </a:p>
          <a:p>
            <a:pPr marL="685800" lvl="1" indent="-266700" algn="l" rtl="0">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User and item features</a:t>
            </a:r>
            <a:endParaRPr sz="1600">
              <a:latin typeface="Times New Roman"/>
              <a:ea typeface="Times New Roman"/>
              <a:cs typeface="Times New Roman"/>
              <a:sym typeface="Times New Roman"/>
            </a:endParaRPr>
          </a:p>
          <a:p>
            <a:pPr marL="685800" lvl="1" indent="-266700" algn="l" rtl="0">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Scale </a:t>
            </a:r>
            <a:endParaRPr sz="1600">
              <a:latin typeface="Times New Roman"/>
              <a:ea typeface="Times New Roman"/>
              <a:cs typeface="Times New Roman"/>
              <a:sym typeface="Times New Roman"/>
            </a:endParaRPr>
          </a:p>
          <a:p>
            <a:pPr marL="0" marR="0" lvl="0" indent="0" algn="l" rtl="0">
              <a:lnSpc>
                <a:spcPct val="100000"/>
              </a:lnSpc>
              <a:spcBef>
                <a:spcPts val="500"/>
              </a:spcBef>
              <a:spcAft>
                <a:spcPts val="0"/>
              </a:spcAft>
              <a:buSzPts val="2400"/>
              <a:buNone/>
            </a:pPr>
            <a:endParaRPr sz="1600"/>
          </a:p>
          <a:p>
            <a:pPr marL="0" lvl="0" indent="0" algn="l" rtl="0">
              <a:lnSpc>
                <a:spcPct val="100000"/>
              </a:lnSpc>
              <a:spcBef>
                <a:spcPts val="500"/>
              </a:spcBef>
              <a:spcAft>
                <a:spcPts val="0"/>
              </a:spcAft>
              <a:buSzPts val="2400"/>
              <a:buNone/>
            </a:pPr>
            <a:r>
              <a:rPr lang="en" sz="1600">
                <a:latin typeface="Times New Roman"/>
                <a:ea typeface="Times New Roman"/>
                <a:cs typeface="Times New Roman"/>
                <a:sym typeface="Times New Roman"/>
              </a:rPr>
              <a:t>Note: The problem with popularity based recommendation system is that the personalization is not available with this method . For eg: for a song recommendation if the model is popularity based recommender, it is not personalised towards any user and will output the same list of recommended songs</a:t>
            </a:r>
            <a:endParaRPr sz="1600"/>
          </a:p>
          <a:p>
            <a:pPr marL="381000" lvl="1" indent="0" algn="l" rtl="0">
              <a:lnSpc>
                <a:spcPct val="100000"/>
              </a:lnSpc>
              <a:spcBef>
                <a:spcPts val="400"/>
              </a:spcBef>
              <a:spcAft>
                <a:spcPts val="0"/>
              </a:spcAft>
              <a:buSzPts val="2100"/>
              <a:buNone/>
            </a:pPr>
            <a:endParaRPr sz="1600">
              <a:latin typeface="Times New Roman"/>
              <a:ea typeface="Times New Roman"/>
              <a:cs typeface="Times New Roman"/>
              <a:sym typeface="Times New Roman"/>
            </a:endParaRPr>
          </a:p>
          <a:p>
            <a:pPr marL="381000" lvl="1" indent="0" algn="l" rtl="0">
              <a:lnSpc>
                <a:spcPct val="100000"/>
              </a:lnSpc>
              <a:spcBef>
                <a:spcPts val="400"/>
              </a:spcBef>
              <a:spcAft>
                <a:spcPts val="0"/>
              </a:spcAft>
              <a:buSzPts val="2100"/>
              <a:buNone/>
            </a:pPr>
            <a:endParaRPr sz="1600">
              <a:latin typeface="Times New Roman"/>
              <a:ea typeface="Times New Roman"/>
              <a:cs typeface="Times New Roman"/>
              <a:sym typeface="Times New Roman"/>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CCF84FEC-4E8C-4C33-B198-E6F01955E994}"/>
                  </a:ext>
                </a:extLst>
              </p14:cNvPr>
              <p14:cNvContentPartPr/>
              <p14:nvPr/>
            </p14:nvContentPartPr>
            <p14:xfrm>
              <a:off x="5172840" y="1885680"/>
              <a:ext cx="2952000" cy="1685880"/>
            </p14:xfrm>
          </p:contentPart>
        </mc:Choice>
        <mc:Fallback>
          <p:pic>
            <p:nvPicPr>
              <p:cNvPr id="2" name="Ink 1">
                <a:extLst>
                  <a:ext uri="{FF2B5EF4-FFF2-40B4-BE49-F238E27FC236}">
                    <a16:creationId xmlns:a16="http://schemas.microsoft.com/office/drawing/2014/main" id="{CCF84FEC-4E8C-4C33-B198-E6F01955E994}"/>
                  </a:ext>
                </a:extLst>
              </p:cNvPr>
              <p:cNvPicPr/>
              <p:nvPr/>
            </p:nvPicPr>
            <p:blipFill>
              <a:blip r:embed="rId4"/>
              <a:stretch>
                <a:fillRect/>
              </a:stretch>
            </p:blipFill>
            <p:spPr>
              <a:xfrm>
                <a:off x="5163480" y="1876320"/>
                <a:ext cx="2970720" cy="170460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1"/>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SzPts val="1100"/>
              <a:buNone/>
            </a:pPr>
            <a:r>
              <a:rPr lang="en" sz="2400" u="sng">
                <a:latin typeface="Times New Roman"/>
                <a:ea typeface="Times New Roman"/>
                <a:cs typeface="Times New Roman"/>
                <a:sym typeface="Times New Roman"/>
              </a:rPr>
              <a:t>Content Based Recommendation system</a:t>
            </a:r>
            <a:endParaRPr sz="2400" u="sng">
              <a:latin typeface="Times New Roman"/>
              <a:ea typeface="Times New Roman"/>
              <a:cs typeface="Times New Roman"/>
              <a:sym typeface="Times New Roman"/>
            </a:endParaRPr>
          </a:p>
          <a:p>
            <a:pPr marL="0" marR="0" lvl="0" indent="0" algn="l" rtl="0">
              <a:lnSpc>
                <a:spcPct val="100000"/>
              </a:lnSpc>
              <a:spcBef>
                <a:spcPts val="0"/>
              </a:spcBef>
              <a:spcAft>
                <a:spcPts val="0"/>
              </a:spcAft>
              <a:buSzPts val="1100"/>
              <a:buNone/>
            </a:pPr>
            <a:r>
              <a:rPr lang="en" sz="2400" u="sng">
                <a:latin typeface="Times New Roman"/>
                <a:ea typeface="Times New Roman"/>
                <a:cs typeface="Times New Roman"/>
                <a:sym typeface="Times New Roman"/>
              </a:rPr>
              <a:t>and its applications</a:t>
            </a:r>
            <a:endParaRPr sz="2400" u="sng">
              <a:latin typeface="Times New Roman"/>
              <a:ea typeface="Times New Roman"/>
              <a:cs typeface="Times New Roman"/>
              <a:sym typeface="Times New Roman"/>
            </a:endParaRPr>
          </a:p>
        </p:txBody>
      </p:sp>
      <p:sp>
        <p:nvSpPr>
          <p:cNvPr id="123" name="Google Shape;123;p11"/>
          <p:cNvSpPr txBox="1">
            <a:spLocks noGrp="1"/>
          </p:cNvSpPr>
          <p:nvPr>
            <p:ph type="body" idx="1"/>
          </p:nvPr>
        </p:nvSpPr>
        <p:spPr>
          <a:xfrm>
            <a:off x="457200" y="1200150"/>
            <a:ext cx="8229600" cy="3394500"/>
          </a:xfrm>
          <a:prstGeom prst="rect">
            <a:avLst/>
          </a:prstGeom>
          <a:noFill/>
          <a:ln>
            <a:noFill/>
          </a:ln>
        </p:spPr>
        <p:txBody>
          <a:bodyPr spcFirstLastPara="1" wrap="square" lIns="68575" tIns="34275" rIns="68575" bIns="34275" anchor="t" anchorCtr="0">
            <a:noAutofit/>
          </a:bodyPr>
          <a:lstStyle/>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A content based recommender works with data that the user provides, either explicitly (rating) or implicitly (clicking on a link). </a:t>
            </a:r>
            <a:endParaRPr/>
          </a:p>
          <a:p>
            <a:pPr marL="342900" marR="0" lvl="0" indent="-165100" algn="l" rtl="0">
              <a:lnSpc>
                <a:spcPct val="100000"/>
              </a:lnSpc>
              <a:spcBef>
                <a:spcPts val="500"/>
              </a:spcBef>
              <a:spcAft>
                <a:spcPts val="0"/>
              </a:spcAft>
              <a:buClr>
                <a:schemeClr val="dk1"/>
              </a:buClr>
              <a:buSzPts val="2400"/>
              <a:buFont typeface="Arial"/>
              <a:buNone/>
            </a:pPr>
            <a:endParaRPr sz="1500">
              <a:latin typeface="Times New Roman"/>
              <a:ea typeface="Times New Roman"/>
              <a:cs typeface="Times New Roman"/>
              <a:sym typeface="Times New Roman"/>
            </a:endParaRPr>
          </a:p>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Based on that data, a user profile is generated, which is then used to make suggestions to the user.</a:t>
            </a:r>
            <a:endParaRPr/>
          </a:p>
          <a:p>
            <a:pPr marL="342900" marR="0" lvl="0" indent="-165100" algn="l" rtl="0">
              <a:lnSpc>
                <a:spcPct val="100000"/>
              </a:lnSpc>
              <a:spcBef>
                <a:spcPts val="500"/>
              </a:spcBef>
              <a:spcAft>
                <a:spcPts val="0"/>
              </a:spcAft>
              <a:buClr>
                <a:schemeClr val="dk1"/>
              </a:buClr>
              <a:buSzPts val="2400"/>
              <a:buFont typeface="Arial"/>
              <a:buNone/>
            </a:pPr>
            <a:endParaRPr sz="1500">
              <a:latin typeface="Times New Roman"/>
              <a:ea typeface="Times New Roman"/>
              <a:cs typeface="Times New Roman"/>
              <a:sym typeface="Times New Roman"/>
            </a:endParaRPr>
          </a:p>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As the user provides more inputs or takes actions on the recommendations, the engine becomes more and more accurate.</a:t>
            </a:r>
            <a:endParaRPr/>
          </a:p>
          <a:p>
            <a:pPr marL="342900" marR="0" lvl="0" indent="-165100" algn="l" rtl="0">
              <a:lnSpc>
                <a:spcPct val="100000"/>
              </a:lnSpc>
              <a:spcBef>
                <a:spcPts val="500"/>
              </a:spcBef>
              <a:spcAft>
                <a:spcPts val="0"/>
              </a:spcAft>
              <a:buClr>
                <a:schemeClr val="dk1"/>
              </a:buClr>
              <a:buSzPts val="2400"/>
              <a:buFont typeface="Arial"/>
              <a:buNone/>
            </a:pPr>
            <a:endParaRPr sz="1500">
              <a:latin typeface="Times New Roman"/>
              <a:ea typeface="Times New Roman"/>
              <a:cs typeface="Times New Roman"/>
              <a:sym typeface="Times New Roman"/>
            </a:endParaRPr>
          </a:p>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The information source that content-based filtering systems are mostly used with are text documents. A standard approach for term parsing selects single words from documents.</a:t>
            </a:r>
            <a:endParaRPr sz="15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2"/>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SzPts val="1100"/>
              <a:buNone/>
            </a:pPr>
            <a:r>
              <a:rPr lang="en" sz="2400" u="sng">
                <a:latin typeface="Times New Roman"/>
                <a:ea typeface="Times New Roman"/>
                <a:cs typeface="Times New Roman"/>
                <a:sym typeface="Times New Roman"/>
              </a:rPr>
              <a:t>Content based RecoSys Contd.</a:t>
            </a:r>
            <a:endParaRPr sz="2400" u="sng">
              <a:latin typeface="Times New Roman"/>
              <a:ea typeface="Times New Roman"/>
              <a:cs typeface="Times New Roman"/>
              <a:sym typeface="Times New Roman"/>
            </a:endParaRPr>
          </a:p>
        </p:txBody>
      </p:sp>
      <p:sp>
        <p:nvSpPr>
          <p:cNvPr id="129" name="Google Shape;129;p12"/>
          <p:cNvSpPr txBox="1">
            <a:spLocks noGrp="1"/>
          </p:cNvSpPr>
          <p:nvPr>
            <p:ph type="body" idx="1"/>
          </p:nvPr>
        </p:nvSpPr>
        <p:spPr>
          <a:xfrm>
            <a:off x="457200" y="1200150"/>
            <a:ext cx="8229600" cy="3394500"/>
          </a:xfrm>
          <a:prstGeom prst="rect">
            <a:avLst/>
          </a:prstGeom>
          <a:noFill/>
          <a:ln>
            <a:noFill/>
          </a:ln>
        </p:spPr>
        <p:txBody>
          <a:bodyPr spcFirstLastPara="1" wrap="square" lIns="68575" tIns="34275" rIns="68575" bIns="34275" anchor="t" anchorCtr="0">
            <a:noAutofit/>
          </a:bodyPr>
          <a:lstStyle/>
          <a:p>
            <a:pPr marL="25400" lvl="0" indent="0" algn="l" rtl="0">
              <a:lnSpc>
                <a:spcPct val="100000"/>
              </a:lnSpc>
              <a:spcBef>
                <a:spcPts val="500"/>
              </a:spcBef>
              <a:spcAft>
                <a:spcPts val="0"/>
              </a:spcAft>
              <a:buSzPts val="2400"/>
              <a:buNone/>
            </a:pPr>
            <a:r>
              <a:rPr lang="en" sz="1800" b="1">
                <a:latin typeface="Times New Roman"/>
                <a:ea typeface="Times New Roman"/>
                <a:cs typeface="Times New Roman"/>
                <a:sym typeface="Times New Roman"/>
              </a:rPr>
              <a:t>Advantages </a:t>
            </a:r>
            <a:endParaRPr/>
          </a:p>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Content-based recommender systems do not use a lot of user data.</a:t>
            </a:r>
            <a:endParaRPr/>
          </a:p>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Only requires item data and you can start giving recommendations to users.</a:t>
            </a:r>
            <a:endParaRPr/>
          </a:p>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It is viable to give recommendations to even your first customer as long as you have sufficient data to build his user profile</a:t>
            </a:r>
            <a:endParaRPr/>
          </a:p>
          <a:p>
            <a:pPr marL="342900" marR="0" lvl="0" indent="-165100" algn="l" rtl="0">
              <a:lnSpc>
                <a:spcPct val="100000"/>
              </a:lnSpc>
              <a:spcBef>
                <a:spcPts val="500"/>
              </a:spcBef>
              <a:spcAft>
                <a:spcPts val="0"/>
              </a:spcAft>
              <a:buClr>
                <a:schemeClr val="dk1"/>
              </a:buClr>
              <a:buSzPts val="2400"/>
              <a:buFont typeface="Arial"/>
              <a:buNone/>
            </a:pPr>
            <a:endParaRPr sz="1500">
              <a:latin typeface="Times New Roman"/>
              <a:ea typeface="Times New Roman"/>
              <a:cs typeface="Times New Roman"/>
              <a:sym typeface="Times New Roman"/>
            </a:endParaRPr>
          </a:p>
          <a:p>
            <a:pPr marL="25400" lvl="0" indent="0" algn="l" rtl="0">
              <a:lnSpc>
                <a:spcPct val="100000"/>
              </a:lnSpc>
              <a:spcBef>
                <a:spcPts val="500"/>
              </a:spcBef>
              <a:spcAft>
                <a:spcPts val="0"/>
              </a:spcAft>
              <a:buSzPts val="2400"/>
              <a:buNone/>
            </a:pPr>
            <a:r>
              <a:rPr lang="en" sz="1800" b="1">
                <a:latin typeface="Times New Roman"/>
                <a:ea typeface="Times New Roman"/>
                <a:cs typeface="Times New Roman"/>
                <a:sym typeface="Times New Roman"/>
              </a:rPr>
              <a:t>Challenges </a:t>
            </a:r>
            <a:endParaRPr/>
          </a:p>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The item data needs to be well distributed</a:t>
            </a:r>
            <a:endParaRPr/>
          </a:p>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Recommendations to the user will be mostly substitutes, and not complements.</a:t>
            </a:r>
            <a:endParaRPr/>
          </a:p>
          <a:p>
            <a:pPr marL="342900" marR="0" lvl="0" indent="-317500" algn="l" rtl="0">
              <a:lnSpc>
                <a:spcPct val="100000"/>
              </a:lnSpc>
              <a:spcBef>
                <a:spcPts val="500"/>
              </a:spcBef>
              <a:spcAft>
                <a:spcPts val="0"/>
              </a:spcAft>
              <a:buClr>
                <a:schemeClr val="dk1"/>
              </a:buClr>
              <a:buSzPts val="2400"/>
              <a:buFont typeface="Arial"/>
              <a:buChar char="•"/>
            </a:pPr>
            <a:r>
              <a:rPr lang="en" sz="1500">
                <a:latin typeface="Times New Roman"/>
                <a:ea typeface="Times New Roman"/>
                <a:cs typeface="Times New Roman"/>
                <a:sym typeface="Times New Roman"/>
              </a:rPr>
              <a:t>Less dynamic</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1175</Words>
  <Application>Microsoft Office PowerPoint</Application>
  <PresentationFormat>On-screen Show (16:9)</PresentationFormat>
  <Paragraphs>134</Paragraphs>
  <Slides>19</Slides>
  <Notes>18</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19</vt:i4>
      </vt:variant>
    </vt:vector>
  </HeadingPairs>
  <TitlesOfParts>
    <vt:vector size="28" baseType="lpstr">
      <vt:lpstr>Times New Roman</vt:lpstr>
      <vt:lpstr>Roboto</vt:lpstr>
      <vt:lpstr>Calibri</vt:lpstr>
      <vt:lpstr>Corbel</vt:lpstr>
      <vt:lpstr>Candara</vt:lpstr>
      <vt:lpstr>Arial</vt:lpstr>
      <vt:lpstr>Office Theme</vt:lpstr>
      <vt:lpstr>1_Office Theme</vt:lpstr>
      <vt:lpstr>5_Office Theme</vt:lpstr>
      <vt:lpstr>Content and Popularity based RecoSys </vt:lpstr>
      <vt:lpstr>Learning Objectives </vt:lpstr>
      <vt:lpstr>Introduction to recommendation system  and its applications </vt:lpstr>
      <vt:lpstr>Intro to RecoSys Contd.</vt:lpstr>
      <vt:lpstr>Why recommendation system is important </vt:lpstr>
      <vt:lpstr> Key approaches of Recommendation system </vt:lpstr>
      <vt:lpstr>Popularity based Recommendation system</vt:lpstr>
      <vt:lpstr>Content Based Recommendation system and its applications</vt:lpstr>
      <vt:lpstr>Content based RecoSys Contd.</vt:lpstr>
      <vt:lpstr>Bag of Words (BOW) vectorization</vt:lpstr>
      <vt:lpstr>TF-IDF</vt:lpstr>
      <vt:lpstr>Word Embedding Models (Word2Vec)</vt:lpstr>
      <vt:lpstr>Case Study</vt:lpstr>
      <vt:lpstr>Steps to follow</vt:lpstr>
      <vt:lpstr>Case study on Content based RS</vt:lpstr>
      <vt:lpstr>Attribute information</vt:lpstr>
      <vt:lpstr>Steps to follow</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and Popularity based RecoSys </dc:title>
  <dc:creator>aditi R</dc:creator>
  <cp:lastModifiedBy>Aniket Chhabra</cp:lastModifiedBy>
  <cp:revision>1</cp:revision>
  <dcterms:modified xsi:type="dcterms:W3CDTF">2021-12-04T12:35:11Z</dcterms:modified>
</cp:coreProperties>
</file>