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  <p:sldMasterId id="2147483657" r:id="rId3"/>
  </p:sldMasterIdLst>
  <p:notesMasterIdLst>
    <p:notesMasterId r:id="rId9"/>
  </p:notesMasterIdLst>
  <p:sldIdLst>
    <p:sldId id="256" r:id="rId4"/>
    <p:sldId id="273" r:id="rId5"/>
    <p:sldId id="274" r:id="rId6"/>
    <p:sldId id="276" r:id="rId7"/>
    <p:sldId id="275" r:id="rId8"/>
  </p:sldIdLst>
  <p:sldSz cx="12192000" cy="6858000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9d4466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9d4466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4e9d4466e1_0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9d4466e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9d4466e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e9d4466e1_0_7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0CB3BBC-F1B7-4A2E-9922-7039672D762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9150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7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7" descr="E:\Brand &amp; all that\Greatlearning Logo\Greatlearning Logo.jpg"/>
          <p:cNvPicPr preferRelativeResize="0"/>
          <p:nvPr/>
        </p:nvPicPr>
        <p:blipFill rotWithShape="1">
          <a:blip r:embed="rId4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9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sz="4000" dirty="0" smtClean="0"/>
              <a:t>Hybrid Filtering </a:t>
            </a:r>
            <a:r>
              <a:rPr lang="en-IN" sz="4000" dirty="0"/>
              <a:t>in RS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Hybridization methods</a:t>
            </a:r>
            <a:endParaRPr sz="3000"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Methods of Hybridization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Weighted - Recommendations from each system is weighted to calculate final recommendation.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Switching- System switches between different recommendation model.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Mixed - Recommendations from different recommenders are presented together.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Hybrid recommender systems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Multiple recommender systems are combined to improve recommendations.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Although any type of recommender systems can be combined a common approach in industry is to combine content based approaches and collaborative filtering approaches.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Content based models can be used to solve the Cold start and Grey sheep problems in Collaborative filtering.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80"/>
          </a:p>
        </p:txBody>
      </p:sp>
    </p:spTree>
    <p:extLst>
      <p:ext uri="{BB962C8B-B14F-4D97-AF65-F5344CB8AC3E}">
        <p14:creationId xmlns:p14="http://schemas.microsoft.com/office/powerpoint/2010/main" val="4069278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IN" sz="5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</Words>
  <Application>Microsoft Office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Corbel</vt:lpstr>
      <vt:lpstr>Candara</vt:lpstr>
      <vt:lpstr>Arial</vt:lpstr>
      <vt:lpstr>Times New Roman</vt:lpstr>
      <vt:lpstr>Calibri</vt:lpstr>
      <vt:lpstr>Office Theme</vt:lpstr>
      <vt:lpstr>1_Office Theme</vt:lpstr>
      <vt:lpstr>5_Office Theme</vt:lpstr>
      <vt:lpstr>Hybrid Filtering in RS</vt:lpstr>
      <vt:lpstr>Hybridization methods</vt:lpstr>
      <vt:lpstr>Hybrid recommender systems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Filtering in RS</dc:title>
  <dc:creator>aditi R</dc:creator>
  <cp:lastModifiedBy>Windows User</cp:lastModifiedBy>
  <cp:revision>2</cp:revision>
  <dcterms:modified xsi:type="dcterms:W3CDTF">2021-10-14T11:25:35Z</dcterms:modified>
</cp:coreProperties>
</file>