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87" r:id="rId34"/>
  </p:sldIdLst>
  <p:sldSz cx="9144000" cy="5143500" type="screen16x9"/>
  <p:notesSz cx="6858000" cy="9144000"/>
  <p:embeddedFontLst>
    <p:embeddedFont>
      <p:font typeface="Helvetica Neue" panose="020B0604020202020204" charset="0"/>
      <p:regular r:id="rId36"/>
      <p:bold r:id="rId37"/>
      <p:italic r:id="rId38"/>
      <p:boldItalic r:id="rId39"/>
    </p:embeddedFont>
    <p:embeddedFont>
      <p:font typeface="Helvetica Neue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41056-0A18-4972-9B1B-D68563A4CA35}" v="3" dt="2022-01-15T11:58:19.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13441056-0A18-4972-9B1B-D68563A4CA35}"/>
    <pc:docChg chg="modSld">
      <pc:chgData name="Aniket Chhabra" userId="598e0514-bef3-4e71-b6aa-f2edd6441cff" providerId="ADAL" clId="{13441056-0A18-4972-9B1B-D68563A4CA35}" dt="2022-01-15T11:58:19.158" v="4"/>
      <pc:docMkLst>
        <pc:docMk/>
      </pc:docMkLst>
      <pc:sldChg chg="addSp mod">
        <pc:chgData name="Aniket Chhabra" userId="598e0514-bef3-4e71-b6aa-f2edd6441cff" providerId="ADAL" clId="{13441056-0A18-4972-9B1B-D68563A4CA35}" dt="2022-01-15T11:58:19.158" v="4"/>
        <pc:sldMkLst>
          <pc:docMk/>
          <pc:sldMk cId="0" sldId="265"/>
        </pc:sldMkLst>
        <pc:inkChg chg="add">
          <ac:chgData name="Aniket Chhabra" userId="598e0514-bef3-4e71-b6aa-f2edd6441cff" providerId="ADAL" clId="{13441056-0A18-4972-9B1B-D68563A4CA35}" dt="2022-01-15T11:40:25.248" v="2"/>
          <ac:inkMkLst>
            <pc:docMk/>
            <pc:sldMk cId="0" sldId="265"/>
            <ac:inkMk id="2" creationId="{42EDC73A-6A32-44C2-8610-998FAD6C9812}"/>
          </ac:inkMkLst>
        </pc:inkChg>
        <pc:inkChg chg="add">
          <ac:chgData name="Aniket Chhabra" userId="598e0514-bef3-4e71-b6aa-f2edd6441cff" providerId="ADAL" clId="{13441056-0A18-4972-9B1B-D68563A4CA35}" dt="2022-01-15T11:41:23.154" v="3" actId="9405"/>
          <ac:inkMkLst>
            <pc:docMk/>
            <pc:sldMk cId="0" sldId="265"/>
            <ac:inkMk id="3" creationId="{ADE7B55E-B2CE-4300-9462-E4D4B097EF97}"/>
          </ac:inkMkLst>
        </pc:inkChg>
        <pc:inkChg chg="add">
          <ac:chgData name="Aniket Chhabra" userId="598e0514-bef3-4e71-b6aa-f2edd6441cff" providerId="ADAL" clId="{13441056-0A18-4972-9B1B-D68563A4CA35}" dt="2022-01-15T11:58:19.158" v="4"/>
          <ac:inkMkLst>
            <pc:docMk/>
            <pc:sldMk cId="0" sldId="265"/>
            <ac:inkMk id="4" creationId="{718EB5E7-732C-4B25-AE47-0FBBE62BC5D3}"/>
          </ac:inkMkLst>
        </pc:inkChg>
      </pc:sldChg>
      <pc:sldChg chg="addSp delSp mod">
        <pc:chgData name="Aniket Chhabra" userId="598e0514-bef3-4e71-b6aa-f2edd6441cff" providerId="ADAL" clId="{13441056-0A18-4972-9B1B-D68563A4CA35}" dt="2022-01-15T03:22:15.901" v="1"/>
        <pc:sldMkLst>
          <pc:docMk/>
          <pc:sldMk cId="0" sldId="269"/>
        </pc:sldMkLst>
        <pc:inkChg chg="add del">
          <ac:chgData name="Aniket Chhabra" userId="598e0514-bef3-4e71-b6aa-f2edd6441cff" providerId="ADAL" clId="{13441056-0A18-4972-9B1B-D68563A4CA35}" dt="2022-01-15T03:22:15.901" v="1"/>
          <ac:inkMkLst>
            <pc:docMk/>
            <pc:sldMk cId="0" sldId="269"/>
            <ac:inkMk id="2" creationId="{673F9C59-9529-456E-A37A-D084CE3613D8}"/>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5T11:39:13.942"/>
    </inkml:context>
    <inkml:brush xml:id="br0">
      <inkml:brushProperty name="width" value="0.05292" units="cm"/>
      <inkml:brushProperty name="height" value="0.05292" units="cm"/>
      <inkml:brushProperty name="color" value="#FF0000"/>
    </inkml:brush>
  </inkml:definitions>
  <inkml:trace contextRef="#ctx0" brushRef="#br0">6348 3136 90 0,'-2'4'89'0,"2"2"7"0,-1-2-16 0,1-4-5 15,-3 7 18-15,3-7-8 0,-3 7-21 0,3-7-10 16,-5 5-12-16,5-5-15 0,-9 4-14 0,9-4-20 15,-7 4-34-15,7-4-41 0,-10 2-36 0,10-2-59 16,-11 0 49-16</inkml:trace>
  <inkml:trace contextRef="#ctx0" brushRef="#br0" timeOffset="1499.6">5353 3053 216 0,'-11'2'215'0,"11"-2"-46"0,0 0-41 0,-8 0-28 16,8 0-27-16,0 0-19 0,-9 2 5 0,9-2 16 15,0 0 25-15,0 0-9 0,0 0 24 0,4 6-29 0,-4-6 4 16,9 2-7-16,-9-2 6 0,15 2-39 0,-5-1 9 15,1 0-24-15,4 0 13 0,0 0-13 16,3 0 23-16,2 1-34 0,3-1 29 0,1 1-37 0,2-2 29 16,4 2-36-16,1-1 22 0,4-1-27 0,5 2 30 15,0-2-34-15,0 0 27 0,1 0-30 0,1 1 33 16,0-1-37-16,3 0 27 0,-1 0-24 0,0-1 28 16,-1 1-32-16,2 0 28 0,0 0-32 0,-1 0 30 15,3 0-30-15,-1-2 30 0,2 2-29 0,0 0 28 16,0 0-30-16,2 0 31 0,8 0-34 0,-2 0 36 15,2-1-29-15,-1 0 25 0,0 0-29 0,0 1 28 16,2-2-35-16,0 1 39 0,0 1-34 0,3-2 26 16,-1 1-28-16,-1 0 30 0,2 0-27 0,-3 0 31 15,3 1-29-15,-1-1 27 0,-2 0-27 0,3 1 29 16,0 0-31-16,1-1 25 0,-1 1-28 0,2 1 35 16,-1-1-37-16,-1 0 37 0,3 0-30 0,-2 1 29 15,2-1-28-15,1 1 29 0,-1 0-30 0,3-1 26 16,-2 1-27-16,0 0 29 0,0-1-28 0,-1 1 31 0,3 1-32 15,-2-2 29-15,0 1-48 0,2 1 50 16,-1-2-31-16,1 0 33 0,0 2-33 0,-1-2 33 0,-1 0-31 16,2 1 26-16,-2-1-26 0,0 0 28 0,2 0-30 15,-2-1 31-15,3 1-27 0,-3 0 33 0,3 0-58 16,-1 0 59-16,-2 0-33 0,2-1 30 0,-2 1-30 16,3 0 27-16,0 1-36 0,0-1 37 0,2 1-32 15,-2-1 35-15,0 0-37 0,0 2 31 0,-2-2-5 16,2 1-36-16,0 0 36 0,0 0-29 0,0 1 36 15,0-1-36-15,0 2 31 0,0-3-29 0,0 3 32 16,0-1-8-16,0 0-26 0,2-1 33 0,-1 1-34 16,-1 1 33-16,0-1-31 0,0 1 34 0,0-2-33 15,0 1 32-15,-1 1-3 0,-2 0-5 0,0-2 1 16,2 2-32-16,0-1 33 0,-1 0-32 0,1 0 37 16,-1 1-5-16,0-1-2 0,0 1-1 15,-1-2-1-15,1 0 1 0,0 2-8 0,-1-2-14 0,2 0 22 16,0 2-1-16,-1 0-2 0,1-2-3 0,-1 1 4 15,1 0-1-15,-2-1-20 0,3 1 20 0,-1 1-3 16,1-1 3-16,-2 0-2 0,2 0 1 0,-1 0 2 0,1 0-10 16,0 1 9-16,0-2-1 0,2 2-2 15,-2-1-2-15,2 0 2 0,3-1 1 0,0 1-5 16,0 0 8-16,0-1-2 0,1 2 0 0,0-2-1 0,2 1-4 16,-1-1 1-16,4 0-6 0,-1 1 9 15,0-2 0-15,1 1-5 0,-2 1 3 0,-1-2 4 16,1 1-2-16,-1 1-9 0,1-2 6 0,-1 2 0 15,1-1 4-15,-2-1-1 0,0 2-1 0,-3-2-1 16,3 1-6-16,-1 1 4 0,-1-2 1 0,1 3 0 0,0-1 2 16,-1-1 2-16,-2 0-2 0,0 1-7 0,1-1 6 15,-1 0 4-15,1 1-6 0,-1-1 1 0,1 3 0 16,2-3-4-16,-2 1 0 0,-1 1 4 0,1 0 6 16,-1 0-4-16,0 1-5 0,-1 0 5 0,0-1 3 15,0 1-9-15,-1 2 5 0,-1-3 1 0,0 2 1 16,-3 0-16-16,1 0 21 0,-1 0-17 0,-3 0 11 15,2 1-11-15,-2 0 17 0,-1-1-17 0,0 1 15 16,-1 0-15-16,-2-1 17 0,-3 2-16 0,1-1 18 16,-4 1-24-16,-1-1 24 0,-1 0-19 0,-9-1 21 15,-1 1-19-15,0-1 5 0,-3 0-10 0,2 1 22 16,-4-1-17-16,-1 0 22 0,-2 0-17 0,-6-1 24 16,-1-2 5-16,-5 3 12 0,-1-3-10 0,-3-1-3 15,-1 2-10-15,-4-1 7 0,1 0-5 0,-3-1-11 0,-2 1 2 16,1-1 4-16,-1 0-4 0,-8-1-6 15,11 1-31-15,-11-1-26 0,0 0-87 0,0 0-42 16,0 0-134-16,0 0-349 0,0 0-176 0</inkml:trace>
  <inkml:trace contextRef="#ctx0" brushRef="#br0" timeOffset="2196.6">18650 3323 379 0,'0'0'404'0,"-9"-2"-70"16,9 2-46-16,-5-1-55 0,5 1-32 0,0 0-41 15,-9-3-33-15,9 3-27 0,0 0-26 0,0 0-10 16,0 0-21-16,0 0-7 0,0 0-7 0,0 0-6 15,0 0-6-15,7 3-17 0,-7-3 10 0,12 3-16 16,-4 0 19-16,-1 0-19 0,2-1 18 0,2 2-14 16,0 0 8-16,0 1-10 0,1-1 15 0,0 1-17 15,0 0 19-15,0 1-19 0,2 0 17 0,-4-1-19 16,3 0 17-16,-3 2-20 0,1-2 19 0,-3 1-19 16,2 0 18-16,-1 2-15 0,-1-1 8 0,-1 0-13 15,-1 0 27-15,0 1-4 0,-1-1 37 0,-2 1 14 16,0 0-1-16,-2 1 1 0,1-3 10 0,-4 2 30 15,1-1 30-15,-2 0-10 0,-3 0 4 0,-1-1-5 0,0 0-19 16,-3 1-17-16,-1-2 1 0,1 0-13 16,-1-1-3-16,-2 0-21 0,2 1 1 0,-2-3-12 15,2 2-1-15,0-1-17 0,0 0 7 0,2-2-10 0,-1 1-6 16,3 0-112-16,0-1-75 0,0 2-56 0,7-3-49 16,-8 5-87-16,8-5-134 0,-3 5-271 0,3-5-290 15</inkml:trace>
  <inkml:trace contextRef="#ctx0" brushRef="#br0" timeOffset="3668.56">9925 1883 139 0,'-2'-11'315'0,"0"1"-52"16,-1 1-44-16,2 0-30 0,-2-1 8 0,3 2-15 15,0-1-19-15,-1 1-39 0,1 1-23 0,0 1-28 0,0 6-14 16,0-10-17-16,0 10-10 0,0 0-3 0,0 0-6 16,10 3 1-16,-6 4 21 0,0 2-4 0,3 6-6 15,-1 0-12-15,-1 2-1 0,2 3 0 0,-1 0-1 16,-2 3-2-16,2-2-4 0,-2 0-2 0,0-1 28 15,-1-1-34-15,-1-1 61 0,0 0-48 0,0-2 34 16,-1-2-45-16,-1 1 40 0,0-3 5 0,0-1 1 16,0-1-48-16,-1-1 29 0,-1 0 27 0,2-2 27 15,-4-1-4-15,1 0-28 0,-1-3 12 0,4-3-31 16,-10 3 15-16,3-6-35 0,-3-3 24 0,3-1-38 16,-4-6 11-16,3-4-43 0,1-7-10 15,-2-4-5-15,3-4 4 0,2-4 12 0,3 1-3 0,1-2 35 16,1 1-38-16,3 0 37 0,2 2-51 0,3 1-3 15,0 3 2-15,4 2 9 0,0 3-3 0,1 3 7 16,1 1 2-16,1 6-10 0,-1 2 0 0,4 1-2 16,-1 3-16-16,-1 3-24 0,1 3-18 0,0 1-28 15,1 2-45-15,-1 2-13 0,0 1-83 0,1 3-3 0,-4 2-184 16,-1 1 63-16</inkml:trace>
  <inkml:trace contextRef="#ctx0" brushRef="#br0" timeOffset="4719.14">9796 2018 189 0,'-16'6'390'16,"4"-2"-61"-16,0 0-45 0,3 0-62 0,0-1-25 15,1 0-38-15,2-1-16 0,6-2-23 0,-10 4-19 16,10-4-20-16,0 0-20 0,11 3-12 0,1-3 0 16,3-1-7-16,6 1-3 0,3-1-6 0,4 0-3 15,3-2-10-15,0 2-5 0,0-1-4 0,6 0-6 16,-2 0-8-16,0 0-17 0,-4 1 6 0,0-2-1 15,-1 1-5-15,-2 0 1 0,0 1 2 0,-2-2 7 16,-5 2-1-16,-1-1 4 0,-5 0 3 0,-1 1 7 16,-1-1 24-16,-2 1 10 0,-4 0-11 0,3 1 1 15,-10 0-8-15,8-3-3 0,-8 3-8 0,0 0-5 16,0 0-3-16,-7 4 4 0,2-1-2 0,-2 1 12 0,-2 1-12 16,2 2 28-16,-1-1-40 0,-1 0 28 0,2 2-27 15,3 0 33-15,-2-1-34 0,4 2 32 0,-1-1-35 16,1-1 37-16,2 2-38 0,2-2 51 15,1 1-39-15,1-1 35 0,1 0-4 0,1-1-32 0,1 1 24 16,3-1 2-16,-2-2-8 0,1 0 52 0,-1-1-16 16,-1-1 51-16,0 0-14 0,-7-2 5 0,13-2-38 15,-6 0 14-15,0-1-32 0,-3-2 12 0,1-1-33 16,-4-1-2-16,2-2-7 0,-2 0-1 0,-2-1-4 16,-2 0 0-16,2-1 0 0,-2 1-30 0,-1-1-19 15,-1 3-12-15,0-1-38 0,-1 0-17 0,3 2-16 16,-2 0-16-16,0 2-18 0,3-1-16 0,-1 1-22 15,0 2-1-15,2-2 39 0,1 5 20 0,1-5 17 16,-1 5 15-16,7-4-12 0,0 2 47 0,3 1-16 16,1 0 44-16,-1 1-23 0,5 1 44 0,1 2-27 15,1 0 44-15,-2 2-10 0,2 0 45 0,0 1 17 16,3 3 13-16,-2 1 5 0,-1 0-11 0,-3 1-6 16,0 1 1-16,-2-2 7 0,-3 1-15 0,1 0 14 15,-3-1-18-15,-2 0 45 0,-1 0-13 0,-3-3 31 0,-1 3-10 16,0-4 26-16,-1 2-10 0,-1-2 30 15,-2-1-45-15,0 0 35 0,0-1 1 0,-2-1 6 16,6-3-46-16,-7 4 18 0,7-4-55 0,0 0 27 0,-8-3-47 16,8 3 26-16,-2-5-39 0,5 1 29 0,0-1-43 15,1-1 29-15,3-1-46 0,2-1 28 16,2-2-57-16,0 1 34 0,3-1-37 0,0-1 0 0,2 0 6 16,-1 1 0-16,1-2-6 0,-2 2-1 15,-2-1 15-15,1 3 1 0,0-1 9 0,-2-1 3 0,-1 4 16 16,-2-1 4-16,1 2-2 0,-2 0 0 0,-1 2-3 15,-6 3 6-15,11-3 2 0,-11 3 4 0,8 3 15 16,-5 0-3-16,1 2-4 0,-1 0-4 0,-1 3 0 16,0 0 39-16,1 1-44 0,1 1 33 0,-1 0-39 15,1 1 38-15,-1 0-35 0,0 1 33 0,3 0-35 16,-1-2 30-16,-2 2-2 0,3-2-2 0,-2 0-5 16,0-1-25-16,-1-1-7 0,1 0 41 0,-1-3-38 15,1 1 70-15,-1-2 7 0,1 0-5 0,-4-4-7 16,7 2-34-16,-7-2 19 0,7-1-38 0,-1-3 34 15,-2-1-35-15,2 0 23 0,-2-1-32 0,2-2 33 16,-2 2-46-16,2-1 44 0,-1 2-40 0,-2 0 0 16,1-1 4-16,1 2-1 0,-5 4-4 0,7-7 7 15,-7 7 0-15,8-3 33 0,-8 3-29 0,10 1 20 16,-10-1-30-16,11 3 42 0,-4 0-35 0,0 1 34 16,0-1-41-16,0 1 42 0,2 2-36 0,-1 0 33 15,2-1-37-15,0-1 34 0,-2 2-35 0,1-2 34 0,-2 0-31 16,0 0 33-16,-1-2-27 0,-1 3 67 0,-5-5 56 15,10 3 56-15,-10-3-43 0,0 0-16 16,11 0-32-16,-11 0-6 0,7-6-18 0,-4 1-3 0,-3 0-24 16,3-4-4-16,-3-1-6 0,0 0-3 0,-1-1-5 15,-1-2-5-15,2 1-1 0,-3-1-29 0,2 2-18 16,-2-1-29-16,0 1-26 0,2 3-52 0,-2-1-40 16,0 2-26-16,-1-1-19 0,1 3-15 0,-2 1-14 15,2 1-48-15,3 3 13 0,-7-5-28 0,7 5-156 16,0 0 29-16</inkml:trace>
  <inkml:trace contextRef="#ctx0" brushRef="#br0" timeOffset="5119.14">11452 2008 253 0,'10'-6'420'0,"-3"-1"-114"0,0-1-8 15,-4 3-30-15,1-2-45 0,-1 0-42 0,-3 2-37 16,-3-2-31-16,-1 3-22 0,-2 1-23 0,-2 1-12 15,-2 1-9-15,0 2-7 0,-4 1 16 0,1 1-13 0,2 2-4 16,-3 2-3-16,1 0-11 0,2 1-9 0,3 1-1 16,-1 0-3-16,4-1 3 0,0 2 32 15,1 0-41-15,1-1 36 0,3-1-40 0,3 1 40 0,0-1-49 16,1 1 45-16,3-1-40 0,0-2 38 0,3 1-41 16,-1-3 39-16,-1-1-36 0,0-2 23 0,2 1-31 15,0-2 39-15,0-2-43 0,-1 1 38 16,0-2-37-16,0-1 34 0,-1 1-46 0,-1 0 83 0,0 1 35 15,-1-1 23-15,0 0-2 0,-6 3-23 0,8-3-19 16,-8 3-25-16,9-3-13 0,-9 3-11 0,0 0-1 16,0 0-9-16,8 0-3 0,-8 0 14 0,1 7-19 15,-1-7 17-15,2 7-21 0,-2 0 11 0,1-1-9 16,-1 1-27-16,0 0-40 0,0 1-35 0,2 0-23 16,-1 0 4-16,-1 1-8 0,1 0-24 0,1-3-32 15,-1 3-30-15,-1-2-29 0,2 0-24 0,-1-1 3 16,-1-1 57-16,0-5 32 0,3 6 6 0,-3-6-23 15,0 0-21-15,0 0-95 0,10-3 235 0</inkml:trace>
  <inkml:trace contextRef="#ctx0" brushRef="#br0" timeOffset="5352.35">11566 2154 577 0,'9'-10'131'16,"1"0"25"-16,1-1 36 0,0 0 9 0,-1 1-23 15,4 1-18-15,-1-1-10 0,-2 4-23 0,2 1-29 16,-2 0-12-16,0 1-4 0,1 2-13 0,-4 0 3 16,3 2-5-16,-2 2-2 0,-1 0-13 0,-1 2-1 15,0-2-19-15,-4 4 28 0,3-1-39 0,-2 1 28 0,-3 0-41 16,1-1 32-16,-2 2-39 0,-2-1 27 0,0 0-34 15,0-1 38-15,-2 0-33 0,0 0 34 0,-2-1-39 16,3 0 40-16,-2-2-25 0,5-2 59 0,-9 4-30 16,9-4 27-16,-8 2-33 0,8-2 22 0,-7-3-34 15,7 3 21-15,-6-7-36 0,6 7 27 0,0-9-36 16,3 5 1-16,0-3-1 0,2 2-20 0,1-3-5 16,2 3-13-16,-1-3-12 0,5 2-20 0,-2-1-13 15,1 1-27-15,3 0-33 0,0-1-46 0,0 2-38 16,-3 1-51-16,3-1-70 0,-1 0-138 0,1 0 18 15</inkml:trace>
  <inkml:trace contextRef="#ctx0" brushRef="#br0" timeOffset="5655.99">12092 1883 50 0,'5'-6'358'15,"1"3"-111"-15,-2 0-52 0,-4 3-25 0,10-1 22 0,-10 1-6 16,11 4-34-16,-5-1 13 0,-2 3-31 15,2 2-18-15,-2 2-19 0,0 1-9 0,-2 0 2 16,-1 2-1-16,-1 0-24 0,0-2 18 0,0 3-44 16,-3-1 24-16,-1 0-44 0,1-2 33 0,-1 1-41 15,-2-3 34-15,2 1-47 0,1-2 43 0,-1-2-38 0,0 0 36 16,0-1-26-16,4-5 45 0,-6 5-27 0,6-5 19 16,0 0-39-16,0 0 26 0,0 0-47 0,0 0 35 15,3-5-31-15,-3 5 27 0,10-5-36 0,-5 2 2 16,2 0-3-16,2 3 6 0,-1-2-7 0,2 2 46 15,0 0-47-15,0 0 27 0,0 1-24 16,0 0 8-16,1 2-40 0,0 1-12 0,-2 1-53 0,-1 0-37 16,2 0-30-16,-4 0-44 0,-1 1-64 0,-1 1-54 15,-1-1-144-15,0 1 24 0</inkml:trace>
  <inkml:trace contextRef="#ctx0" brushRef="#br0" timeOffset="7115.13">17840 4901 98 0,'0'0'296'0,"-10"-3"-72"0,10 3-42 0,-8-4-12 16,8 4 15-16,-9-3 11 0,9 3 6 0,-8-3-7 15,8 3-7-15,-7-3-16 0,7 3-29 0,0 0-23 16,-9-1-28-16,9 1-15 0,0 0-20 0,0 0-11 16,0 0-6-16,4-4-28 0,5 4 12 0,1-2-6 15,4 0 0-15,3 0-3 0,4 1-5 0,1-1 2 16,5 1-4-16,1-2 4 0,1 2-13 0,0-1 7 0,-1-1 0 16,-1 0 1-16,0 2-4 0,-5 0 1 15,-2-1-1-15,1 1-5 0,-5 1-46 0,-1-2-24 0,-2 1-55 16,-2 1-43-16,-1 0-17 0,-3 0-23 0,-7 0-31 15,11 1-47-15,-11-1-183 0,0 0 48 16</inkml:trace>
  <inkml:trace contextRef="#ctx0" brushRef="#br0" timeOffset="7373.13">17795 5010 137 0,'-7'4'315'0,"1"-1"-10"0,6-3-37 15,-4 6 33-15,4-6-37 0,4 4-9 16,-4-4-18-16,14 0-23 0,-2 0-15 0,3 0-22 0,6-2 5 16,7 1-37-16,0-2-5 0,8-1-39 0,-1 1-4 15,0 0-27-15,2 1-3 0,-3-1-31 0,-5 0 14 16,-1 0-20-16,-2 0 9 0,-5 1-19 0,-1 0 9 0,-5 1-19 16,-1-1 13-16,0 0-15 0,-4 1 13 15,1 1-33-15,-1-2-46 0,-1 1-65 0,-9 1-25 16,12-1-29-16,-12 1-58 0,0 0-21 0,0 0-65 15,0 0-95-15,0 0-211 0,-4 4-139 0</inkml:trace>
  <inkml:trace contextRef="#ctx0" brushRef="#br0" timeOffset="8338.35">18567 4609 160 0,'0'0'277'16,"-2"-6"-84"-16,2 6 17 0,-2-5-56 0,2 5 0 15,-2-4-60-15,2 4-1 0,0 0-42 0,0 0 1 16,0 0-40-16,0 0 39 0,0 0-32 15,0 0 20-15,-4 4 11 0,4-4 40 0,-2 8-31 0,2-3 16 16,0 0-13-16,2 4-16 0,-2-3 58 0,1 4-20 16,1-1-16-16,-1-1-10 0,2 3-14 0,0-1-11 15,1 1-1-15,0 0 6 0,0-1-2 0,2 2-8 16,0-3 4-16,-1 0 8 0,2 1-3 0,0-2-6 16,-1 1 8-16,1-2 21 0,0 0-2 15,0-3 8-15,-1 1-7 0,1-1-11 0,-2-3 3 0,-5-1-11 16,13 0-3-16,-4-2-11 0,-1-2-3 0,-1-3-2 15,3 1-2-15,-2-3-9 0,-1-2 15 0,2-1-20 16,-1 0 10-16,-1-1-12 0,-1 1 15 0,0-1-18 16,-1 2 9-16,0-1-16 0,-1 3 12 0,-1-2-12 15,-1 3 23-15,1 1-11 0,0 1 7 0,0 0-20 16,-2 1 12-16,-1 5-16 0,3-5 14 0,-3 5 11 16,0 0 15-16,0 6-21 0,0 1 11 0,0-1-27 15,-1 3 20-15,-1 4-15 0,-1 1 2 0,2 1 3 16,-2 3 6-16,0 0 1 0,1 2 1 0,-1-2 2 15,0 1 27-15,0 0-5 0,-1 3 17 0,1-2-17 16,-1-1 37-16,1-1-17 0,-1 0 2 0,1-3-18 16,0 1 2-16,0-2-12 0,1-1 2 0,-1-2-10 15,1 1 4-15,-1-3-8 0,2-1 6 0,0-1-4 16,-1 0 9-16,1-2-5 0,-2 1 9 0,3-6-5 16,-1 10 3-16,1-10-52 0,-2 3-59 0,2-3-24 15,0 0-72-15,0 0-55 0,0 0-80 0,-1-3-60 16</inkml:trace>
  <inkml:trace contextRef="#ctx0" brushRef="#br0" timeOffset="8897.35">18682 4339 260 0,'3'-6'287'0,"-3"6"-77"0,0 0-17 16,0 0 7-16,0 0-34 0,0 0-16 0,-3 4 16 16,0 1-28-16,1 0 21 0,-3 3-19 0,3-3-5 15,-3 3-20-15,1 0-31 0,1-2-5 0,-1 1-4 16,1-1-8-16,-1 0 2 0,3-1-13 0,-2 1-4 16,0-1-12-16,3-5 8 0,-4 8 29 0,4-8 37 15,-3 6 20-15,3-6 8 0,0 0-28 0,-4 2-16 16,4-2-28-16,0 0-5 0,3-6-20 15,-1 0-5-15,1-1-45 0,3-2-1 0,-2-1 2 0,3 1-4 16,-1-1 3-16,-1-1-1 0,2 1 3 0,-1 1-4 16,-2 1 3-16,2 1-4 0,-2 0-3 0,0 1-4 15,-1 1-2-15,1 1-3 0,-4 4 3 0,6-5 1 16,-6 5 2-16,7 0 4 0,-7 0 17 16,7 1 0-16,-3 3 5 0,2-1-2 0,-2 2-2 0,2 0 25 15,-2 1 0-15,3-1 7 0,-1 3-18 0,-1-1 7 16,2 0-12-16,-1 1 10 0,0 0-13 0,-1-1 4 15,-2-1-8-15,4 0-41 0,-3 1-51 16,-1-1-21-16,1-1-40 0,-1 1-69 0,0 0-48 16,1 0-104-16,-1-1-78 0,-3-1-276 0,0-4-225 15</inkml:trace>
  <inkml:trace contextRef="#ctx0" brushRef="#br0" timeOffset="10705.5">19625 9158 128 0,'0'0'357'0,"0"0"-77"15,0 0-65-15,0 0-48 0,0 0-41 0,0 0-45 16,0 0-20-16,0 0-15 0,0 0-10 0,0 0-7 16,0 0 17-16,0 0 3 0,0 8 16 0,0-8-33 15,2 6 18-15,-2-6 6 0,2 8 17 0,-2-8-36 16,1 8 17-16,1-3-2 0,-2-5 13 0,2 9-32 15,-2-9 13-15,2 8-33 0,-2-8 23 0,1 7-27 16,-1-7 20-16,2 6-25 0,-2-6 36 0,2 5 33 16,-2-5-2-16,6 5-11 0,-6-5-5 0,11 2-16 15,-4-1-5-15,2-1-10 0,1 2 1 0,4-2 0 16,1 0-11-16,2 0-3 0,4 0 0 0,2 0 0 16,5 0-3-16,3 0-1 0,0 0-6 0,1 0 5 15,-1 0-5-15,3 0-1 0,-1 0 3 0,-1 0 1 16,-2 0-2-16,-1-2 1 0,-5 2 7 0,-1 0 39 15,-4 0 9-15,-2-1 21 0,0 0-2 0,-1 0 29 16,-2-1 38-16,-2 1 16 0,-2 0-10 0,0-1-27 16,1 0 7-16,-4 0 28 0,2-1-16 0,-2 0-23 15,0 1-28-15,-1-1-19 0,-1 0-15 0,-1 0-14 16,2-1-7-16,-6 4-18 0,7-4-84 0,-7 4-66 16,7-5-94-16,-7 5-111 0,6-2-56 0,-6 2-37 0,0 0-66 15,11 2-310-15,-11-2-332 0</inkml:trace>
  <inkml:trace contextRef="#ctx0" brushRef="#br0" timeOffset="11245.51">22761 8729 309 0,'-11'1'434'0,"4"0"-86"15,7-1-50-15,-11 1-52 0,11-1-30 0,-10 1-32 16,10-1-36-16,0 0-28 0,0 0-29 0,0 0-17 16,6 2-13-16,3-1-18 0,4-1-6 0,3 2-6 15,-1-2-38-15,6 1-60 0,-4 0-67 0,3 2-64 16,-2-1-78-16,-4 1-49 0,0-2-187 0,-1 2-8 15</inkml:trace>
  <inkml:trace contextRef="#ctx0" brushRef="#br0" timeOffset="11368.51">22812 8832 233 0,'-10'2'409'16,"3"1"-37"-16,7-3-42 0,-10 2-49 0,10-2-52 16,-8 1-34-16,8-1-42 0,0 0-40 0,0 0-26 15,0 0-21-15,0 0-7 0,11 2-16 0,-11-2-7 16,18 0-29-16,-6 1-30 0,2 0-36 0,0 0-78 15,0 1-79-15,0-1-82 0,2 2-290 0,-1-2-103 16</inkml:trace>
  <inkml:trace contextRef="#ctx0" brushRef="#br0" timeOffset="11949.56">23201 8440 78 0,'0'0'277'0,"0"0"-55"0,-9 3-31 0,5 1 12 16,-3 1-27-16,0 1-6 0,0 2 1 0,0 0-33 15,0 1-6-15,0 4-31 0,0-1 49 0,1 1-35 16,1 1 6-16,0 1-25 0,1-1-8 0,1-1-13 15,3 0-18-15,-1 2-9 0,2-2-7 0,-1 2-8 16,3-2-4-16,1 1-5 0,1-1-3 0,0 1-1 16,2-3-4-16,0 2-1 0,2-2-2 0,-1-1-7 15,2-2-12-15,1 0-27 0,-1-3-19 0,0 1-30 16,1-1-26-16,-1-2-37 0,-1 1-30 0,-1-2-20 16,2-2-25-16,-10 0-23 0,15-1-19 0,-9-2-152 15,1-1 123-15</inkml:trace>
  <inkml:trace contextRef="#ctx0" brushRef="#br0" timeOffset="12484.67">23359 8539 207 0,'0'-5'237'16,"0"5"-30"-16,0-9-27 0,0 9-16 0,0-7-34 16,0 7-29-16,0-6-40 0,0 6-13 0,0 0-17 15,-2-4 1-15,2 4 4 0,0 0 52 0,-3 3 8 16,3-3-13-16,-4 7-15 0,4-7-15 0,-3 9 18 15,2-2 14-15,-2-1-27 0,2 1 7 0,-1 0-15 16,2 2 25-16,0-1-13 0,2 0-8 0,-1 1-7 16,2 1-10-16,1 1-7 0,0-2-4 0,3 0-4 15,0 1 1-15,-1-2-8 0,4-1-2 0,-2 1-2 16,2-3 4-16,-1 1 0 0,-1-2 3 0,1-2-3 16,-1-1 0-16,-8-1-3 0,17-1 2 0,-9 0 2 15,1-3-5-15,-1-3-34 0,1 2-31 0,-2-3 3 16,0 1 12-16,0-2 23 0,-3 1-17 0,3 0 28 15,-3 1-18-15,-1 0 18 0,1 0-3 0,-1 1 4 16,0 3-6-16,1-2-9 0,-4 5-7 0,3-6 15 16,-3 6-3-16,0 0-16 0,0 0 27 0,7 4-18 15,-5 1 20-15,-1 3 8 0,0 2 21 0,1 1 26 16,-1 3-19-16,2 2 10 0,-2 2 16 0,1 1-12 16,-1 1-8-16,1 0-10 0,-2-1 2 0,0 2-4 15,0-2-3-15,-2 1-1 0,2-2-7 0,-3 0-3 16,2 0-3-16,-2-3 3 0,0-2 0 0,-1 0 0 15,1-2 0-15,-1 0 33 0,1-1 30 0,-2-3-2 16,-1-1 6-16,-1-2-4 0,0-1 0 16,-2-1-8-16,9-2-10 0,-16-2-13 0,6-1-4 0,0-2-6 15,0-1-8-15,0-2-4 0,2-2-5 0,-2-1-4 16,1 0 0-16,4 0-4 0,-1 1 2 0,2-1-4 16,1-2-40-16,0 2-19 0,2 1-9 0,-1 0-32 15,4 0-44-15,-1 1-40 0,2 1-46 0,3-1-48 16,-1 1-51-16,5 1-74 0,0-2-228 0,1 1-131 15</inkml:trace>
  <inkml:trace contextRef="#ctx0" brushRef="#br0" timeOffset="12687.67">23667 8657 342 0,'0'0'462'0,"0"0"-107"16,7-6-84-16,0 4-67 0,0-1-19 0,4 1-4 15,1-1-35-15,0 0-26 0,0 1-30 0,2 0-18 16,-2 1-17-16,1 0-7 0,1 0-11 0,0-1-1 16,-4 1-10-16,1 0-5 0,-1 1-7 0,0-1-43 15,-10 1-32-15,14 0-44 0,-14 0-39 0,10-3-47 16,-10 3-39-16,0 0-28 0,7 0-257 0,-7 0-16 16</inkml:trace>
  <inkml:trace contextRef="#ctx0" brushRef="#br0" timeOffset="13185.29">23968 8511 256 0,'0'0'267'0,"0"0"-69"16,0 0-4-16,-5 7-24 0,5-7 42 0,-4 9-33 15,2-2-8-15,-1-1-31 0,3 4 8 0,0-2-8 16,0 0-24-16,3 3-15 0,0-1-23 0,0-1-12 15,1 2 21-15,3-1-12 0,0-1-12 0,0 1-38 16,2-2 27-16,-1-2-40 0,2 1 26 0,-2-3-13 16,2-1 12-16,-3-2-3 0,3 0-8 0,-3-2-3 15,3-1-9-15,-3-1-30 0,2-3-14 0,0-1-11 16,-3 0 7-16,1 0-1 0,0-2 11 0,0 2-2 16,-1-1 8-16,-2 3 2 0,0-1 2 0,-1 1-5 15,1 0 0-15,-1 2 0 0,-3 3 4 0,6-3-5 16,-6 3-2-16,0 0 11 0,1 4 5 0,-1 2 17 15,0 2 15-15,0 2 35 0,-3 3 0 0,3 3-37 16,-1 3 44-16,-2 0-15 0,3 2 19 0,-3 3-44 16,3-1 23-16,-1 2-33 0,-2-4 23 0,3 0-34 15,-1-1 25-15,-1 0-31 0,-2 0 25 0,3-3-26 16,-2 0 27-16,-1-1 1 0,1-4-5 0,-3 0-3 16,2-1 1-16,-2-2-4 0,-1-1-9 0,-1-3 11 15,-1 0-5-15,1-2-5 0,-2 0-16 0,10-3 21 16,-18-3-22-16,8-2 24 0,0 0-23 15,0-3 24-15,2 0-24 0,-1-3 20 0,2-1-20 0,2-1 17 16,2 0-18-16,0 0 21 0,0 0-21 0,3-1 17 16,0 3-26-16,3-2-6 0,-2 0-32 0,2 2-13 15,1-1-23-15,-1 1-27 0,1 0-55 0,-1 1-12 16,0 1-40-16,1 0-66 0,2-1-84 0,-2 1-170 16,0 1-56-16</inkml:trace>
  <inkml:trace contextRef="#ctx0" brushRef="#br0" timeOffset="13561.29">24087 8339 76 0,'0'0'345'15,"-9"3"-42"-15,4 0-41 0,-1 2-39 0,0-1-26 16,-1 1-38-16,0 1-8 0,0 0-44 0,2-1 5 15,-2 0-38-15,2 1-1 0,-2-1-14 0,3 0 10 16,-2-2-35-16,2 2 48 0,0-2-19 0,4-3 50 16,-6 4 14-16,6-4-11 0,-5 2-25 0,5-2-11 15,0 0-14-15,0 0-38 0,-2-6 16 0,5 0-35 16,0 1 25-16,1-2-37 0,-1 1 23 0,4-2-31 16,0 0 24-16,-1 0-25 0,-1 3 27 0,0 0-30 15,-1-1 27-15,0 3-31 0,0 0 25 0,-1-1-30 16,-3 4 27-16,7-4-26 0,-7 4 42 0,9 0-4 15,-9 0 19-15,8 4-26 0,-4 0 18 0,2-1-22 16,-2 1 22-16,0 3-32 0,1-2 32 0,-1 1-29 16,0 2 24-16,-1 0-2 0,0-2-2 0,1 3-56 15,-3-2-29-15,2 1-35 0,1 0-40 0,-2 1-72 16,1-1-49-16,-1-2-25 0,1 3-54 0,-1-3-219 16,0 1-76-16</inkml:trace>
  <inkml:trace contextRef="#ctx0" brushRef="#br0" timeOffset="13746.88">24360 8384 296 0,'10'0'387'15,"-2"0"-16"-15,1 1-49 0,-1 1-18 0,1 3-78 16,-1 0-5-16,1 2-36 0,-1 1-1 0,-1 4-48 16,2 0 1-16,0 2-19 0,-3 1 3 0,1 1-22 15,-1 0-15-15,-2 2-41 0,-1 1 20 0,-2 0-83 16,-2 1 11-16,-1 0-88 0,-5 2-30 0,0 0-109 15,-4 4-79-15,-5-2-475 0,1-3-312 0</inkml:trace>
  <inkml:trace contextRef="#ctx0" brushRef="#br0" timeOffset="14400.99">19868 9260 316 0,'0'0'299'0,"0"0"-64"0,0 0-36 0,0 0 10 16,0 0-19-16,2 9-19 0,-2-2 21 0,0 2 14 16,-2 4-33-16,2 0-19 0,0 2-3 0,0 0-25 15,0 3-24-15,0 1-30 0,0 0 2 0,0 0-29 16,0 2 5-16,0-3-18 0,0 2 5 0,0 0-15 15,2-2 12-15,-1 1-28 0,-1-2 21 0,1 0-42 16,1-3-41-16,-1 0-40 0,-1-1-60 0,2-1-27 0,-1-2-86 16,-1-1-27-16,0-1-37 0,0-2-204 0,0-6-43 15</inkml:trace>
  <inkml:trace contextRef="#ctx0" brushRef="#br0" timeOffset="14643.94">19757 9629 61 0,'-6'3'381'0,"1"1"-110"0,-1 2 38 0,2-1-61 0,1 0-32 16,0 3 20-16,2-3-41 0,1 3 6 0,1-2 11 16,3 1-22-16,2-1-16 0,4 2-21 0,0-2-29 15,1-2 7-15,5 2-15 0,-1-2 24 0,5-1-18 16,-2 0-16-16,-1-3-22 0,0 0-8 0,1-3 5 16,-1 0-32-16,1-1 6 0,-1-2-3 15,0 0-9-15,-3-2-9 0,-1-1-7 0,-2-1-4 0,-1-2-6 16,0 3-5-16,-3-4-4 0,-1 4-22 0,-1-1 0 15,-2 2 2-15,1 0-62 0,-1 2-57 16,1-1-91-16,-4 7-10 0,3-5 13 0,-3 5-32 0,0 0-38 16,0 0-51-16,-3 4-407 0,2 0-254 0</inkml:trace>
  <inkml:trace contextRef="#ctx0" brushRef="#br0" timeOffset="15342.61">19634 9998 253 0,'-1'-5'409'0,"1"5"-129"16,-3-6-59-16,3 6-31 0,0 0-35 0,-3 5 8 15,2 0 14-15,-2 4 5 0,3 1-6 0,-1 2-27 16,-1 2-41-16,2 2 46 0,-1 1-34 0,-1 1 36 16,1 1-46-16,1-1-4 0,0 1-28 0,0-2 32 15,0 0-27-15,-1-2-8 0,-1 0-19 0,2-2 4 16,-1 1-16-16,-2-3 1 0,3 0-18 0,0-3 10 15,-1 0-7-15,-1 0 30 0,2-2-4 0,0 0 9 16,-1-1 3-16,1-5 4 0,-2 10-13 0,2-10 1 16,2 6-16-16,-2-6-9 0,5 6-11 0,-5-6-1 15,13 3-12-15,-4-2-17 0,-1 0-17 0,3 0 0 16,1-1 1-16,0 0-3 0,2 0-3 0,2-1-2 16,-1 0-1-16,1-1 5 0,-1 0-3 0,2 0 9 15,0-3-7-15,0 1-23 0,-1 0 3 0,-1-3-5 16,-1 1 22-16,0-1-6 0,-4 0 17 0,1 0-12 15,-2-1 22-15,-1-1-17 0,-2 1 19 0,-2 0-13 16,0 0 15-16,-2 0-11 0,-2 0 12 0,0 3-10 16,-2-1-1-16,-1-1 15 0,-1 4-15 0,0-2 16 0,-2 3-18 15,6 2 19-15,-14-1-19 0,6 3 16 16,1 1-13-16,0 0 17 0,0 0-17 0,1 3 21 16,2 0-16-16,1 0 17 0,0 1-13 0,3 0 17 0,0 1-2 15,3 0-10-15,3 0 56 0,1 0-4 0,3 0-6 16,2 0-14-16,2-2 1 0,2 1-9 15,-1-3 5-15,-1 0 0 0,-1-2 14 0,1-1-3 0,0-1 9 16,-2 0 7-16,0-2-10 0,-2-2-11 0,1 0-5 16,-4-2-9-16,-1 0-8 0,-2-1-1 0,-1-1-3 15,-3-1-4-15,-1 0-2 0,-5 0-5 0,3 0-28 16,-4-1-42-16,0 2-30 0,-1 0-22 0,-1 1-35 16,-1 1-15-16,0 0-24 0,2 3-39 0,-2 0-30 15,3 0-40-15,-1 2-6 0,8 1-29 0,-12 0-269 16,12 0-124-16</inkml:trace>
  <inkml:trace contextRef="#ctx0" brushRef="#br0" timeOffset="15686.6">20213 10187 35 0,'10'-5'407'0,"-1"0"-81"15,-1-1-34-15,-1-1-53 0,-3 1-20 0,2 0-20 16,-2-1-35-16,-1 1-28 0,1 1-31 0,-2 0-19 15,-2 5-22-15,1-9-18 0,-1 9-9 0,-3-5-8 16,3 5-7-16,-7-3-7 0,7 3-5 0,-7 1-1 16,7-1-5-16,-10 6-1 0,5-2-4 0,-1-1 4 15,3 4 8-15,0-1 11 0,-1 0-3 0,1 2-19 16,2 0 17-16,1 0 33 0,0 0 6 0,1 2-8 16,2-2-12-16,1 2 2 0,1-1-11 0,0 1-2 15,-2-1-7-15,3-1 2 0,-3-1-8 0,1-1 4 16,-1-1 2-16,-1 1 33 0,1-3 15 0,-3-3 21 15,3 8-31-15,-3-8 9 0,-3 4-32 0,3-4 12 16,-7 2-25-16,7-2 14 0,-10 0-20 0,10 0 12 16,-12 0-20-16,3-1-22 0,2 0-37 0,-3 0-2 15,3 0-22-15,7 1-31 0,-12-2-2 0,12 2-50 16,-12-1-16-16,12 1-91 0,-7-3-69 0,7 3-40 16,0 0-141-16,3-4-16 0</inkml:trace>
  <inkml:trace contextRef="#ctx0" brushRef="#br0" timeOffset="15951.6">20492 10169 124 0,'3'-4'343'0,"-3"4"-71"15,-1-5-47-15,1 5-18 0,-7-3-33 0,7 3-33 16,-12-1-24-16,12 1-23 0,-14 2-11 0,7 0-2 16,0 2 21-16,0 0-21 0,0 0-32 0,1 2 9 15,2 2 30-15,1-1 0 0,-1 0-25 0,3 2-2 16,-1-1-21-16,4 2-4 0,-1-1 5 0,-1 1-11 15,3-1 3-15,-2 0-9 0,1-2-1 0,-1 2-11 16,-1-2 6-16,2 0-2 0,-4-1 7 16,1 0 19-16,-2-1-6 0,-3-2-6 0,1 1-11 0,-2-3 6 15,0 1-17-15,-2 0 15 0,9-2-14 0,-17-2 9 16,7 2-21-16,1-3-39 0,0 2-7 0,1 0-35 16,-1-2-37-16,2 2-99 0,7 1-51 0,-14-2-82 15,14 2-213-15,-10-2-81 0</inkml:trace>
  <inkml:trace contextRef="#ctx0" brushRef="#br0" timeOffset="16640.24">21033 10033 454 0,'-3'-6'401'0,"3"6"-79"15,0 0-37-15,-15 3-41 0,8 1-14 16,-2 4-32-16,-1 1-18 0,2 4-46 0,-2-2-9 0,2 3-27 16,-2 3-6-16,1 2-27 0,2 0 0 0,-1 0-16 15,1 1-1-15,1 1-21 0,-1-1 10 0,1 2-17 16,2 0 7-16,-3-1-16 0,0 2-27 0,0-3-9 15,0 1-58-15,0-2-36 0,0 2-57 0,-1-3-49 16,1-3-77-16,1 0-38 0,-1-3-230 0,1-1-85 16</inkml:trace>
  <inkml:trace contextRef="#ctx0" brushRef="#br0" timeOffset="22377.93">21251 10150 163 0,'3'-4'232'0,"0"0"-38"0,0-1-23 15,0-1-2-15,-2 0-6 0,3 1-5 0,-1-2 13 16,-3 3 19-16,3-1-28 0,-2 1-25 0,-1 4-27 16,3-8-30-16,-3 8-26 0,0-5-6 0,0 5-14 15,0 0-10-15,-13 1-6 0,5 3-5 0,-2 2 12 16,-4 2 19-16,1 1-10 0,-1 5 0 0,-1-1 2 0,-1 2 12 16,2-1 1-16,2 2-10 0,0 0 14 15,0 0-12-15,3-3-2 0,1 1-8 0,1 0 2 16,1-1-15-16,2 0 18 0,0-2-6 0,2 2 16 15,1-5-16-15,1 2 5 0,1 0-22 0,1-3 17 16,0 2-15-16,3-2 0 0,0-1-5 0,1 1-2 16,1-2 3-16,0-1-4 0,0 1-22 0,0-3 21 15,3-1 5-15,-2 1 0 0,2-1-5 0,-1-1 1 16,1 0 9-16,-1-1-13 0,0-1 12 0,-1 1-21 16,2-1 20-16,-3-1-12 0,2 0 9 0,-1 0-12 0,-1 0 14 15,-1 1 0-15,-1-3 16 0,1 3-25 0,0-2 19 16,-1 2-20-16,-2-3 13 0,1 2-15 0,-4 3 11 15,9-5-14-15,-9 5 14 0,4-5-18 16,-4 5 20-16,7-4-17 0,-7 4 13 0,4-4-18 0,-4 4 15 16,5-3-15-16,-5 3 13 0,0 0-14 0,4-3 10 15,-4 3-9-15,0 0 13 0,4-4-17 0,-4 4 16 16,0 0-9-16,0 0 9 0,4-1-18 0,-4 1 17 16,0 0-12-16,0 0 17 0,0 0-15 15,0 0-26-15,0 0-5 0,0 0-6 0,0 0-21 0,0 0-56 16,0 0-14-16,0 0-28 0,-1 3 6 0,1-3-22 15,0 0-18-15,0 0 4 0,0 0-27 16,0 0-88-16,0 0-141 0,0 0 75 0</inkml:trace>
  <inkml:trace contextRef="#ctx0" brushRef="#br0" timeOffset="22740.85">21395 10195 152 0,'0'0'232'0,"0"0"-65"15,-1-5-34-15,1 5-7 0,0 0 8 0,-9 0-1 16,9 0-4-16,-10 6 5 0,3-1-3 0,2 2-12 16,-2 2-8-16,1-1 15 0,0 2-4 0,2 1-36 15,0 0 5-15,1 0 38 0,2 2-25 0,1-2-19 16,0 3-2-16,1-2 20 0,5 0-15 0,-1 3-19 16,2-3-1-16,0 0 2 0,3-2-4 0,0 0 0 15,-1-3 8-15,-1-1 6 0,3 0-7 0,-1-2-2 16,0-1-7-16,0-3 37 0,-2 1-11 0,1-2-10 15,-1-2-20-15,-1 0-10 0,0-3-9 0,-1 1-3 16,-2-2-8-16,-1 0-2 0,1-2-7 0,-2 1-1 16,-1-1-12-16,-1 0 2 0,-1 0-9 0,-1 0 8 15,-2-1-8-15,1 1 3 0,-4 0-13 0,2 0-24 16,-3 1-35-16,1 0-21 0,0 0-56 0,-2 3 17 16,0-1-24-16,-1 2-32 0,3 0-8 0,-1 1-13 15,-1 1 2-15,2 0 6 0,-1 1 1 0,8 1-12 16,-13 0 5-16,13 0 10 0,-10 2 5 0,10-2-3 15,-5 3-30-15,5-3-94 0,0 0 225 0</inkml:trace>
  <inkml:trace contextRef="#ctx0" brushRef="#br0" timeOffset="23089.92">21577 10232 113 0,'8'-5'253'16,"-1"0"-29"-16,-3 1 1 0,2 0-21 0,-2-1-33 15,-1 0-36-15,1 1-27 0,-2 0-19 0,-2 4-16 0,3-6-15 16,-3 6-12-16,0-7-12 0,0 7-9 16,0 0-7-16,-5-6-2 0,5 6 3 0,0 0 5 0,-8 1-5 15,8-1-8-15,-6 6 0 0,6-6-6 16,-5 8 10-16,3-2 30 0,-1 0 18 0,2 2-17 16,1-1 15-16,3 3-19 0,-2-1 8 0,2 2-22 15,1-1 10-15,-1 1-22 0,3 0 22 0,-2-1-31 0,0 1 19 16,2-2-3-16,-2-1-5 0,0 0-5 0,1-1-5 15,-3-1 4-15,1 1 0 0,1-3 24 16,-2 1 32-16,1 0 26 0,-3-5 3 0,2 5-5 16,-2-5-31-16,0 0-5 0,-4 4-14 0,4-4-3 0,0 0-18 15,-12 0 6-15,12 0-11 0,-12-1 9 0,5-1-29 16,0 1 27-16,7 1-22 0,-13-2 2 0,13 2-45 16,-11-3-34-16,11 3-39 0,-8-2-74 0,8 2-30 15,-9-2-58-15,9 2-60 0,-4-3-252 16,4 3-105-16</inkml:trace>
  <inkml:trace contextRef="#ctx0" brushRef="#br0" timeOffset="23350.23">21802 10128 423 0,'0'0'363'0,"7"-5"-92"0,-7 5-63 16,0 0 17-16,0 0-26 0,7 3-17 0,-7-3-12 15,2 10-17-15,-2-4-3 0,1 2-21 0,-1 0 22 16,0 2-21-16,0-1-14 0,0 2-34 0,0 2 2 16,0 0-29-16,0 0 3 0,0 1-25 0,1-1 6 15,1 1-20-15,-1-1 13 0,-1 0-18 16,2-1-2-16,-1 0 1 0,-1-2-8 0,0 1 5 0,0-2-43 16,0 0-31-16,1 0-16 0,1-3-33 0,-2 1-32 15,0-1-23-15,1 0 0 0,-1-6 5 0,0 7-80 16,0-7-154-16,0 0-150 0,0 0-57 0</inkml:trace>
  <inkml:trace contextRef="#ctx0" brushRef="#br0" timeOffset="23533.9">21727 10299 290 0,'-4'-2'435'0,"4"2"-138"0,-3-7-51 16,3 7-60-16,5-6 1 0,0 4-39 0,4-2 8 15,3 2-20-15,1-1 2 0,1 0-31 0,3 1-23 16,3-1-16-16,-2 1-7 0,2 1-17 0,-5-2-3 15,2 2-14-15,-3-1 2 0,0 1-10 0,-1 0-10 16,-3-1-37-16,-2 1-23 0,2 0-32 0,-10 1-42 16,13-1-50-16,-13 1-61 0,0 0-40 0,4-3-266 15,-4 3-49-15</inkml:trace>
  <inkml:trace contextRef="#ctx0" brushRef="#br0" timeOffset="23912.54">21540 10222 276 0,'4'5'296'0,"-4"-5"13"0,-1 8-56 0,1-8-2 16,-3 11-33-16,0-5-33 0,2 2 4 0,-2 0-22 15,0 0-34-15,-1 1-6 0,1 0 0 16,0 1-32-16,-2-1-13 0,2-1-22 0,-3 1-1 0,2 0-19 15,0 0-10-15,0-2-2 0,-2 0-7 0,3 0 4 16,-2-1-3-16,0 1-16 0,1-1-37 0,1-1-31 16,-1-1-50-16,1 1-53 0,3-5-50 0,-4 6-62 15,4-6-79-15,-3 4-200 0,3-4-68 0</inkml:trace>
  <inkml:trace contextRef="#ctx0" brushRef="#br0" timeOffset="35765.03">6815 8443 9 0,'0'0'161'0,"-5"3"-37"16,5-3-70-16,0 0-49 0,5 5-125 0,1-3 40 16</inkml:trace>
  <inkml:trace contextRef="#ctx0" brushRef="#br0" timeOffset="35923.04">7362 8478 74 0,'0'0'205'0,"6"-2"-44"0,-6 2-39 0,5-3-23 16,-5 3-33-16,0 0-15 0,7-2-34 0,-7 2-8 0,9-1-19 15,-9 1-32-15,11 0-18 0,-11 0-12 16,15-1-125-16,-5 1 59 0</inkml:trace>
  <inkml:trace contextRef="#ctx0" brushRef="#br0" timeOffset="36251.01">8520 8552 4 0,'0'0'119'0,"0"0"-35"15,12 1-36-15,-12-1-24 0,17 0-25 0,-7 1-42 16,4 0-38-16,0 0 28 0</inkml:trace>
  <inkml:trace contextRef="#ctx0" brushRef="#br0" timeOffset="36755.03">6735 8464 357 0,'0'0'403'0,"-10"1"-85"0,10-1-27 0,0 0-85 16,-10 1-24-16,10-1-63 0,0 0-7 0,-8 1-47 15,8-1 3-15,0 0-39 0,0 0 9 0,-3 3-36 16,3-3-22-16,11 5-65 0,-4-2 4 0,6-1-63 15,1 1-17-15,3 1-68 0,1 0-35 0,2-2-119 16,1 1 161-16</inkml:trace>
  <inkml:trace contextRef="#ctx0" brushRef="#br0" timeOffset="37226.73">7063 8511 253 0,'13'0'336'0,"-13"0"-123"0,8-1-14 16,-8 1-43-16,0 0 12 0,6-4-43 15,-6 4 21-15,0 0-40 0,4-3-6 0,-4 3-46 16,0 0 16-16,7-3-45 0,-7 3 20 0,13-3-44 0,-2 3 16 15,2 0-64-15,1 0 12 0,6 0-45 16,1 1 18-16,1-1-32 0,5 2 14 0,0 1-33 16,0-1 35-16,-2 0-14 0,3 1 26 0,-1-2-19 0,-2 1 14 15,-4 0 16-15,1 1 9 0,-3-3 6 16,-3 0 20-16,-2 2 20 0,-1-1 67 0,-2-1 16 0,-1 0 19 16,-2 2-6-16,-8-2-16 0,14-2-18 15,-14 2-12-15,13 0-12 0,-13 0 23 0,10-3-44 0,-10 3 25 16,8-3-38-16,-8 3 29 0,11-2-41 0,-2 0 11 15,-1 1-50-15,2-1 16 0,2 1-43 0,0 0 11 16,2 0-33-16,2 0 33 0,-1 1-45 0,-1 1 30 16,2-1-36-16,-1 0 52 0,-1 0-26 0,0 0 53 15,-1 1-29-15,0-1 45 0,-3 1-24 0,-2-1 63 16,2-1 15-16,-10 1 68 0,14 0-33 0,-14 0 15 16,11-1-46-16,-11 1 23 0,10-2-42 0,-10 2 38 15,9-3-37-15,-9 3 27 0,8-2-43 0,-8 2 27 16,13-2-39-16,-5 0 29 0,2 1-49 0,1 0 10 15,2 0-64-15,4 1 40 0,-3-2-30 0,4 2 37 16,-1 0-39-16,0 0 36 0,0 0-31 0,1 0 35 16,-1 2-27-16,-1-2 42 0,-1 0-30 0,-1 1 41 15,-1 0-32-15,-2-1 47 0,-1 1-26 0,0-1 57 16,-10 0-8-16,16 0 48 0,-16 0-40 0,12 2 29 0,-12-2-48 16,10 0 31-16,-10 0-47 0,0 0 35 0,14 0-57 15,-14 0 15-15,10-2-62 0,-10 2 11 0,11 0-34 16,-11 0 20-16,14 0-35 0,-14 0 27 0,17 0-93 15</inkml:trace>
  <inkml:trace contextRef="#ctx0" brushRef="#br0" timeOffset="37331.73">8404 8515 116 0,'0'0'56'0,"9"1"35"16,-9-1-64-16,8 2 2 0,-8-2-63 0,17 0 54 15,-6 0-124-15,-1 1 35 0</inkml:trace>
  <inkml:trace contextRef="#ctx0" brushRef="#br0" timeOffset="37456.73">8679 8539 87 0,'0'0'248'0,"0"0"-58"0,10 0-42 0,-10 0-32 15,0 0-25-15,0 0-13 0,4-2 24 16,-4 2-59-16,0 0 25 0,0 0-45 0,0 0 27 16,-3-6-50-16,3 6-18 0,0 0-87 0,-3-3-57 0,3 3-137 15,0 0 240-15</inkml:trace>
  <inkml:trace contextRef="#ctx0" brushRef="#br0" timeOffset="38086.58">6648 8347 17 0,'0'0'174'0,"-3"7"-34"0,0-1-34 0,0 2-17 0,-2 1-18 16,-1 1-8-16,0 3-14 0,-1 3-59 0,2 0-27 15,-1-1-175-15,-1 2 67 0</inkml:trace>
  <inkml:trace contextRef="#ctx0" brushRef="#br0" timeOffset="38246.89">6639 8744 413 0,'5'5'352'0,"-5"-5"-35"0,2 5-93 16,-2-5-30-16,3 4-70 0,-3-4-5 0,0 0-46 0,4 5 3 15,-4-5-41-15,2 4 15 0,-2-4-40 0,1 8 7 16,-1-8-52-16,0 8-21 0,0-2-40 0,0-6-19 15,0 9-26-15,-1-4-31 0,1 0-66 0,-2 0-127 16,2 0 180-16</inkml:trace>
  <inkml:trace contextRef="#ctx0" brushRef="#br0" timeOffset="39165.19">6407 9537 208 0,'0'0'423'0,"1"-4"-123"0,-1 4-77 0,0 0-60 15,0 0-35-15,0 0-3 0,0 0-52 0,0 6 7 16,-1 2 5-16,-2-2 20 0,2 7-6 0,-1-2 24 16,-2 2-30-16,3 0 16 0,-1 4-16 0,-1-1 26 15,3 2-14-15,-2 1-2 0,0-4-33 0,1 2 0 16,1-2-24-16,-2-1 3 0,2 0-21 0,0-1 8 15,0-1-15-15,0-2 12 0,0-2-8 0,2 1 23 0,-2-3-11 16,1 0 13-16,-1-6-26 0,4 6 13 0,-4-6-25 16,0 0 14-16,13-1-38 0,-6-2-10 0,0-2-14 15,0 1 19-15,0-1-2 0,2 0 1 16,-1 1 2-16,-2 0 5 0,1 0-5 0,-3 0-8 0,-4 4 0 16,11-4 1-16,-11 4 1 0,10 2 5 0,-10-2-2 15,9 6 7-15,-4-1-6 0,-2 1 11 0,1 1-8 16,1 2 12-16,-1 0-7 0,1 0 8 0,-2 0-4 15,0-1 4-15,3 1-8 0,-4-2 11 0,3 0-8 16,-2-1 46-16,-1 1 31 0,1-2 68 0,-1-1 51 16,-2-4 57-16,5 7-26 0,-5-7-28 0,0 0-59 15,0 0-6-15,7-3-43 0,-7-1-1 0,2-1-18 16,-1-3-11-16,-1 0-11 0,0-1-8 0,0-1-7 16,0 0-2-16,0 0-7 0,0-1-46 0,0 1-25 15,0 0-2-15,0-1-70 0,0 1-59 0,0 0-9 0,3 0-40 16,-2-1-32-16,2 1 8 0,3 0-54 0,-1 1 27 15,1 1-9-15,5 0 38 0,-1 0 22 16,1 3 38-16,2 2 15 0,1-3 36 0,0 4 27 0,2 0 25 16,-2 1 17-16,1 1 32 0,-1 2-20 0,0 0 74 15,2 1 15-15,-2 3 24 0,0-1-42 0,0 3 98 16,-1-1-47-16,-3 3 43 0,-2 1-40 0,-1 0 35 16,-1-1-8-16,-3 1 13 0,-2 1-12 0,-1 0 8 15,-1-1-26-15,-1 0 9 0,-2 1-35 0,1-2 7 16,0 0-29-16,1-3 11 0,0 0-24 0,-2 0 16 15,4-1-23-15,-1-1 10 0,1 0-11 0,1 0 21 16,3 1-18-16,3-3 18 0,3 2-13 0,3 0-10 16,2-1-75-16,2 3-40 0,0-4-80 0,3 1-81 15,0 0-297-15,1-1-86 0</inkml:trace>
  <inkml:trace contextRef="#ctx0" brushRef="#br0" timeOffset="39304.81">7239 9914 230 0,'5'-5'420'0,"-5"5"-102"16,5-5-44-16,-5 5-86 0,4-4-19 0,-4 4-56 16,10-5 3-16,-3 3-52 0,0 1 1 0,3-1-81 0,0 2-11 15,1-2-43-15,2 2-34 0,4 0-45 0,-3 2-18 16,4-2-48-16,2 2-168 0,1-2 158 0</inkml:trace>
  <inkml:trace contextRef="#ctx0" brushRef="#br0" timeOffset="39432.81">7583 9904 56 0,'14'0'323'0,"-3"-1"-69"0,-2 1-31 0,1-2-16 0,-2 1-68 15,3-1 12-15,-1-1-36 0,0 1-8 16,1-1-51-16,2 1 17 0,1 0-42 0,-1 0 29 0,2-1-38 16,-1 1 17-16,2 0-34 0,-1 1 16 0,2-1-47 15,-1 2 22-15,-1 0-68 0,1 0-14 0,-1 0-40 16,-1 0-45-16,-1 0-71 0,1 0-124 0,-3 0 178 16</inkml:trace>
  <inkml:trace contextRef="#ctx0" brushRef="#br0" timeOffset="42617.12">13552 9968 87 0,'0'11'300'0,"-1"-1"-74"0,1 1-48 0,-1 1-23 16,1 0 17-16,0 1-28 0,-2 0-37 0,4-2-20 15,-2 0-17-15,0 1-35 0,0-3 90 0,1 2-38 16,-1-3 4-16,0 2-43 0,1-3 33 0,-1 0 15 15,0-1 29-15,0-2 21 0,0 1-5 0,0-5 9 16,2 8-40-16,-2-8-8 0,5 4-36 0,-5-4 4 16,9 0-27-16,-9 0 7 0,11-6-29 0,-4 2 16 15,-1 0-28-15,1-1 20 0,-2 0-25 0,3 2 12 16,-3-2-19-16,2 0 10 0,-3 2-17 0,2 0 12 16,0 1-18-16,-6 2 18 0,12-1-12 0,-12 1 13 0,13 2-13 15,-3 2 14-15,-2-1-12 0,2 3 14 16,1 0-20-16,2 1 22 0,0 1-13 0,-2-1 10 0,2 1-13 15,-3-2 17-15,1 1 1 0,-3-1-10 0,2-1 4 16,-1-1 51-16,-2 0 50 0,-2 0 39 0,2-1 41 16,-2-1-14-16,-5-2-30 0,8 2-33 0,-8-2-17 15,11-3-20-15,-8 0-12 0,1-2-16 0,-1 0-20 16,0-3 7-16,0 1-18 0,-2-2 9 0,-1 1-12 16,2-4 6-16,-2 2-11 0,0-3 5 0,0 0-45 15,-2 1-22-15,2 1-5 0,-3-1-24 0,2 3-28 16,1 0-17-16,-1 1-73 0,-1 0-55 0,2 2-65 15,0 0-80-15,-1 1-40 0,1 5-302 0,-2-8-254 16</inkml:trace>
  <inkml:trace contextRef="#ctx0" brushRef="#br0" timeOffset="42867.12">14195 10056 227 0,'5'6'298'0,"-2"1"0"15,0-1-26-15,-2 4-35 0,2-2-19 16,-3 3-3-16,0 0-32 0,0 0-42 0,0 2 0 16,0 1-31-16,0-1-29 0,-1 2-13 0,-1-1-14 15,1 1-6-15,0-1-10 0,-1 0-7 0,2 0-2 0,-1-1-6 16,-1-1 0-16,2 1-8 0,0-4-1 0,0 2-13 16,-1-3-24-16,1-1-10 0,-2 0 15 0,1-1-4 15,1-1 25-15,0-5-54 0,0 6-60 0,0-6-88 16,0 0-13-16,0 0-67 0,-6-7-20 0,5 1-180 15,1-3 38-15</inkml:trace>
  <inkml:trace contextRef="#ctx0" brushRef="#br0" timeOffset="43087.18">14216 10085 63 0,'-2'-5'185'0,"2"5"-20"0,-5-5 2 16,5 5-2-16,-13 3-30 0,6-1-4 0,1 1-17 15,-5 1-17-15,3 1-2 0,-1 0 15 0,-1 1-27 16,2 0 12-16,-1 0-49 0,4-1 37 0,-1-1-4 15,1 1 25-15,0-1 17 0,1 1 20 0,1-1 3 16,3-4-17-16,2 7-8 0,1-4-33 0,2 1 3 16,2-1-24-16,2-1 2 0,3 1-23 0,1-1 1 15,0-2-20-15,1 2 10 0,0-2-12 0,0 1 2 16,0-1-14-16,0 0 11 0,-3 0-39 0,-1 2-17 0,0-2-22 16,-1-2-32-16,-9 2-13 0,14 0-62 15,-14 0-12-15,12 0-98 0,-12 0-61 0,7-1-249 0,-7 1-98 16</inkml:trace>
  <inkml:trace contextRef="#ctx0" brushRef="#br0" timeOffset="63046.4">7977 4576 124 0,'-7'3'370'15,"2"-2"-32"-15,-1 2-54 0,6-3 7 0,-7 4-29 0,7-4-5 16,-3 4 0-16,3-4-44 0,3 7-3 0,4-4-47 16,3 1-9-16,3 0-39 0,6 1 12 0,7-1-38 15,6 3 0-15,3-1-33 0,3 0 8 0,3 0-32 16,11 2 9-16,-9-2-28 0,7 1 11 0,-2 2-25 15,-7-3 10-15,-3-1-37 0,0 2 16 0,-1-1-66 16,-5 0 14-16,-4-1-34 0,-4-2-19 0,0 3 6 16,-6-3-56-16,-1 1-8 0,-3-1-25 0,-1-1-19 15,-2 1-53-15,-4 0-73 0,-1-1-186 0,-6-2-32 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15T11:41:23.152"/>
    </inkml:context>
    <inkml:brush xml:id="br0">
      <inkml:brushProperty name="width" value="0.1" units="cm"/>
      <inkml:brushProperty name="height" value="0.1" units="cm"/>
    </inkml:brush>
  </inkml:definitions>
  <inkml:trace contextRef="#ctx0" brushRef="#br0">1307 84 408 0 0,'-3'-2'553'0'0,"-20"-11"-79"0"0,-1 1-1 0 0,0 0 1 0 0,-1 2-1 0 0,-29-8 0 0 0,37 13-489 0 0,-1 1 0 0 0,1 1 0 0 0,-1 1 0 0 0,1 0 0 0 0,-1 2 0 0 0,0 0 0 0 0,-26 3 0 0 0,-22 8 27 0 0,0 3-1 0 0,0 3 0 0 0,2 3 0 0 0,0 3 1 0 0,2 2-1 0 0,0 3 0 0 0,-88 55 0 0 0,122-64 62 0 0,0 0-1 0 0,1 2 1 0 0,2 1-1 0 0,0 1 1 0 0,1 2 0 0 0,1 0-1 0 0,1 1 1 0 0,2 1-1 0 0,-18 30 1 0 0,17-18 195 0 0,2 2-1 0 0,1 0 1 0 0,3 1 0 0 0,1 0 0 0 0,2 1 0 0 0,-8 54 0 0 0,16-64-140 0 0,2-1 0 0 0,0 1-1 0 0,3 0 1 0 0,7 57 0 0 0,1-36-34 0 0,3-1 0 0 0,19 55 0 0 0,-15-66-42 0 0,2 0 0 0 0,1-1 0 0 0,2-1 0 0 0,2-1 0 0 0,36 46 0 0 0,158 165 285 0 0,-174-206-289 0 0,2-2-1 0 0,1-2 1 0 0,2-2 0 0 0,64 39-1 0 0,-84-61-13 0 0,1-1 1 0 0,0-1-1 0 0,1-2 0 0 0,0 0 0 0 0,1-3 1 0 0,1 0-1 0 0,-1-2 0 0 0,1-1 0 0 0,57 2 1 0 0,-23-8 60 0 0,-1-2 1 0 0,0-4-1 0 0,0-2 0 0 0,-1-3 1 0 0,0-3-1 0 0,0-3 1 0 0,-2-2-1 0 0,0-4 1 0 0,-2-1-1 0 0,83-48 0 0 0,-94 42-64 0 0,86-69-1 0 0,-107 75-17 0 0,-2-1 0 0 0,0-1 1 0 0,-2-1-1 0 0,24-36 1 0 0,-40 51 13 0 0,0-1 0 0 0,-1 0 0 0 0,-1 0 0 0 0,0-1 0 0 0,-1 0 0 0 0,-1 0 0 0 0,0 0 0 0 0,4-27 0 0 0,-6 19-3 0 0,-1 1 0 0 0,-1-1-1 0 0,-1 1 1 0 0,0-1 0 0 0,-7-28-1 0 0,-8-12-8 0 0,-2 1 0 0 0,-3 1 0 0 0,-30-59 0 0 0,51 118-14 0 0,-25-54-46 0 0,-2 1 0 0 0,-54-80-1 0 0,61 106 31 0 0,-1 2 0 0 0,-1 0 0 0 0,-1 1-1 0 0,-1 1 1 0 0,-2 2 0 0 0,-32-23 0 0 0,20 19-329 0 0,0 3 0 0 0,-65-29 1 0 0,66 37-1690 0 0,-56-15 0 0 0,60 21 220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1-15T11:41:54.253"/>
    </inkml:context>
    <inkml:brush xml:id="br0">
      <inkml:brushProperty name="width" value="0.05292" units="cm"/>
      <inkml:brushProperty name="height" value="0.05292" units="cm"/>
      <inkml:brushProperty name="color" value="#FF0000"/>
    </inkml:brush>
  </inkml:definitions>
  <inkml:trace contextRef="#ctx0" brushRef="#br0">7613 10657 46 0,'0'0'240'0,"1"7"-65"0,-1-7-41 0,1 7-28 15,-1-7 36-15,2 7-5 0,-2-7-28 0,1 8-24 16,-1-8-14-16,0 9 38 0,0-9-14 0,0 10-19 15,0-5-13-15,0-5-4 0,-1 10 11 0,1-4-9 16,-2 0-13-16,1-1-6 0,1 1-37 0,0-1 23 16,0 1-28-16,0-1 21 0,0-5-27 0,-1 10 29 15,1-10-24-15,0 8 20 0,0-8-29 0,1 10 30 16,-1-10-28-16,4 9 26 0,-1-4-14 0,1 0 68 16,3 0-1-16,2 1 6 0,2-1-34 0,3 1 12 15,2 0-27-15,2 1 10 0,4-1-21 0,4 2 10 16,3-2-20-16,4 2 15 0,-1-2-20 0,3 2 18 0,1-2-24 15,0 1 20-15,4-1-6 0,-1 1 5 16,2-1-19-16,1-1 15 0,8 2-10 0,2-2 10 16,1 3-13-16,2-3 14 0,0 0-17 0,1 0 21 15,1 0-21-15,-1 0 19 0,2-1-11 0,0 1 7 0,-1-1-9 16,1 0 14-16,1 0-17 0,0-1 16 16,1 2-13-16,0-3 13 0,-1 1-14 0,0 0 6 15,-1 1-10-15,-2-1 18 0,2 0-16 0,0 0 13 0,-2 2-13 16,1-3 8-16,-1 2-9 0,-2-1 5 0,-1 2-3 15,1-2 9-15,-8 1-11 0,-1-1 9 16,0 0-3-16,0 0 4 0,0 0-12 0,-1-1 15 0,1 0-16 16,-1 0 13-16,1 0-14 0,-2-1 8 0,3 0-7 15,-1-1 13-15,0 0-14 0,-2 0 14 0,0 0-19 16,-1 0 17-16,-1-1-9 0,-2 0 11 0,-2-1-14 16,-2 0 14-16,-4 1-13 0,0 0 20 0,-3-1-24 15,0 1 11-15,-1-1-7 0,-2 0 10 0,2-1-12 16,-4 2 14-16,-1-1-10 0,1 0 8 0,-1 1-9 15,-2-2 11-15,4 2-12 0,-1-1 13 0,-1 0-19 16,3 0 19-16,2 0-14 0,0 1 9 0,-2-2-11 16,2 1 16-16,1 1-14 0,-1-1 14 0,1-1-15 15,-1 3 15-15,1-2-13 0,0 1 12 0,-1 1-13 16,3 0 15-16,-6 0-15 0,1 0 18 0,2 1-18 16,-3-1 6-16,0 1-7 0,0-1 11 0,-1 1-19 15,3-1 11-15,-2 0-22 0,0 0 17 0,1-1-12 16,2 1 12-16,0-1-6 0,-1 0 3 0,1-1-13 0,1 0 21 15,-1 0-24-15,1-2 19 0,0 2-16 0,-1 0 25 16,1-2-22-16,-1 1 22 0,3-2-18 16,-2 0 25-16,0 1-18 0,4-1 17 0,-5 0-23 0,1 1 23 15,-1-2-20-15,1 2 24 0,-1-2-24 0,-2 2 22 16,1-2-18-16,-1 1 21 0,-1 0-21 0,1 1 24 16,-1-1-25-16,-1 0 28 0,1 1-25 0,-2-2 25 15,2 3-26-15,-1-2 25 0,-2 0-26 0,-1 2 27 16,1-1-25-16,0 1 21 0,-1-1-18 0,1 1 25 15,-1-1-17-15,-1 2 19 0,2-3-16 0,-2 2 12 16,0 0-17-16,1-1 14 0,-2 1-21 0,2 1 29 16,1-1-15-16,-1 2 17 0,0-1-22 0,-2-1 14 15,2 1-22-15,-2 1 20 0,0-1-18 0,2 1 16 16,-3 0-13-16,1 0 10 0,-1 1-14 0,0-1 15 16,0 0-17-16,1 1 18 0,-1 0-19 0,0 0 22 15,4 0-8-15,-4 0 5 0,0 0-10 0,1-1 17 16,-1 1-13-16,-1-2 18 0,-1 1-1 0,2-1 7 15,-3 1-23-15,2-1 16 0,-2 0-5 0,-2 1 29 0,1-1 3 16,1-1-23-16,-4 0 5 0,1 2-5 0,-1-2 5 16,0 2-16-16,-1-1 5 0,0-1-9 15,0 1 3-15,-1 0-8 0,2 0 8 0,0 0-14 16,0 0 10-16,1-1-12 0,0 2 11 0,2-1-18 0,1 0 17 16,0-1-8-16,0 2 5 15,-1-1-9-15,4 1 7 0,-3-1-4 0,4 0 4 0,-4 2-6 16,3-3 10-16,-3 3-12 0,0-3 9 0,1 2-12 0,-3 0 12 15,2-1-23-15,-4 1 31 0,0 0 4 0,1-1 5 16,-1 1-10-16,-1-1 9 0,-1-1-9 0,2 1-1 16,-2 0 4-16,-2 1 19 0,4-1-21 0,-3-1 14 15,1 0-21-15,-2 0 18 0,1 0-7 0,0-1 26 16,0 1-6-16,-1 0 10 0,1 0-25 0,-3 1 14 16,3-3-20-16,-1 1 12 0,-1 1-21 0,1-1 13 15,0-1-15-15,-1 1 15 0,2-1-22 0,0-1 16 16,-1 2-4-16,1-3 53 0,0 1-25 0,0-1 9 15,0 1-20-15,0 0 9 0,-1 0-8 0,-1 0 8 16,1 1 10-16,1 0-6 0,-3 0-10 0,2-2-4 0,0 2 8 16,-1 0 7-16,-2 0-6 0,3 1 32 15,-2 0-6-15,0-1-7 0,0 1-17 0,-1 0 0 16,0 1-13-16,-3 3-8 0,6-6 6 0,-6 6 1 0,5-6-5 16,-5 6 12-16,3-4-8 0,-3 4 6 15,4-4-15-15,-4 4 7 0,0 0-11 0,3-4 6 0,-3 4-9 16,0 0 11-16,4-4-13 0,-4 4 20 15,0 0 10-15,3-4 18 0,-3 4-4 0,0 0 11 0,0 0-8 16,2-5-7-16,-2 5 7 0,0 0 1 16,1-6-5-16,-1 6-9 0,0-8-8 0,0 8-8 15,0-8-9-15,-1 4 2 0,-1-2-3 0,2 1-2 0,-1 1 2 16,-1-1 0-16,1-2 4 0,0 3-9 0,1-2 6 16,-2 1 4-16,2 5 0 0,-1-10-2 0,1 10 8 15,0-11-13-15,-2 6 7 0,2 0-11 0,2 0 9 16,-2-1-12-16,1 0 7 0,-1 0-16 0,2-1 21 15,-1 0-18-15,0 1 18 0,2 0-20 0,-1 0 18 16,-1 1-17-16,-1 0 15 0,3 1-20 0,-3 4 18 16,3-8-16-16,-3 8-9 0,1-6-44 0,-1 6-57 15,4-6-66-15,-4 6-84 0,0 0-23 0,0-5-10 16,0 5-25-16,0 0-60 0,-7 4-66 0,0-1-459 16,-1 1-476-16</inkml:trace>
  <inkml:trace contextRef="#ctx0" brushRef="#br0" timeOffset="771.29">10883 11084 126 0,'0'0'227'0,"0"6"-73"15,0-6-34-15,-3 8-26 0,3-2 60 0,0-1-18 0,0 3 5 16,-1 0 51-16,1 2-22 0,-1 1-17 0,1-1-9 15,0 4-23-15,0-2 35 0,0 1-29 0,0 1-29 16,0-1-19-16,1 2-9 0,-1-1-20 0,0-1-3 16,0 1-13-16,0-1-2 0,0 1-12 0,0-1 9 15,0 0-10-15,0 0 0 0,-1-1 0 0,1 0-9 16,-2 0-52-16,2-2-37 0,-1 0-18 0,-1-2-81 16,2 1-11-16,0-2-34 0,0-1-20 0,0-6-285 15,-2 8-33-15</inkml:trace>
  <inkml:trace contextRef="#ctx0" brushRef="#br0" timeOffset="1009.4">10716 11347 100 0,'-9'7'346'0,"2"-1"-73"16,0 2-67-16,1 1 28 0,2 1-76 16,0-2 31-16,1 3-2 0,2 0-33 0,1-2-19 15,1 3 44-15,5-1-15 0,1 2-40 0,3-2 18 16,1 0-21-16,0-2 10 0,3 1-28 0,2-3 6 0,1-1-30 15,1-1 16-15,0-2-34 0,2-2 14 0,0-1-25 16,-2-1 9-16,3-3-19 0,0-2 7 16,-1-1-12-16,1-2 6 0,-4 0-21 0,1-1 8 0,-5 1-17 15,1-1 10-15,-1 2-17 0,-3-3-35 0,0 1-44 16,-2 1-22-16,-1 1-33 0,0 0-90 0,-1 0-95 16,-1 0-111-16,0 1-345 0,0 1-284 0</inkml:trace>
  <inkml:trace contextRef="#ctx0" brushRef="#br0" timeOffset="2017.47">17286 11360 476 0,'0'0'424'0,"-7"-3"-90"16,7 3-74-16,-4-7-79 0,4 7-14 0,4-5-36 15,1-1-19-15,2 1-22 0,2 1-25 0,7-3-9 16,1 2-15-16,1 1-3 0,6-1-9 0,0 1-1 16,3 0-73-16,-2 2-115 0,-2-1-126 0,-1 3-323 15,-1 0-122-15</inkml:trace>
  <inkml:trace contextRef="#ctx0" brushRef="#br0" timeOffset="2190.03">17285 11444 205 0,'-10'2'516'16,"10"-2"-152"-16,-10 0-68 0,10 0-82 0,0 0-29 15,-3-3-53-15,3 3-10 0,13-5-34 0,-2 1-3 0,2 1-31 16,5 0 10-16,2 0-26 0,1 0-34 0,2 3-48 15,1-2-94-15,-2 1-142 0,6 0-317 0,-4 0-110 16</inkml:trace>
  <inkml:trace contextRef="#ctx0" brushRef="#br0" timeOffset="4012.54">10259 12055 50 0,'0'0'188'0,"0"0"-32"0,-3 4-47 0,3-4-24 15,-1 9 11-15,1-4-27 0,1 3 0 0,-1 1 22 16,2 3-20-16,-1 1-8 0,-1 2 6 0,3 3 9 16,-3 1 18-16,0-1-11 0,3 1 18 0,-2 0-6 15,-1 1-13-15,0 0-12 0,2-3 31 0,-2 1-22 16,0-1 8-16,0-3-44 0,0 1 22 0,-2-2 13 16,2-1 10-16,0-2-41 0,0 0 42 0,0-2-34 15,0 0 28-15,-1-2-6 0,1 0 39 0,0-1-1 0,-2 0 48 16,2-5 9-16,-1 8-23 0,1-8-39 15,0 0-12-15,0 0-33 0,0 0-13 0,0 0-63 16,4-7-3-16,-1 1-58 0,1-1 3 0,2-2-18 16,1-1 28-16,1-1-41 0,2 1 43 0,2 0-27 0,-3 1 39 15,1 1-19-15,-1 2 28 0,-1 0-22 16,-1 4 46-16,0 0-34 0,-7 2 39 0,14 2-28 0,-7 1 33 16,-2 3-32-16,0 0 36 0,-1 3-27 0,1 0 29 15,-1 0-27-15,-1 3 31 0,1-2-33 0,0 0 28 16,-1 2-18-16,1-2 29 0,-1 1-30 0,1-1 32 15,2 0-31-15,-2-1 30 0,2-1-27 0,-1-1 40 16,1 0-15-16,1-2 40 0,2 0-35 0,-1-2 31 16,-1-2-35-16,4 1 23 0,-1-2-29 0,0-2 26 15,1 1-39-15,2-4 32 0,1-1-28 0,-1-3 16 16,2-2-23-16,1-2 25 0,-2 0-31 0,0 0 33 16,-3 0 3-16,-1 3 20 0,1-1 21 0,-1 2 27 15,-3 2-33-15,0 0-1 0,0 0-39 0,-2 2 10 16,0 1-29-16,-5 4 20 0,7-4-26 0,-7 4 21 15,0 0-20-15,7 4 20 0,-7-4-26 0,0 9 25 16,0-4-14-16,0 2 12 0,-1 2-14 0,-1 0 17 16,1 0-18-16,0 2 15 0,-1 1-13 0,-1-2 18 15,2 1-83-15,-2 0-19 0,0-1-48 0,1 1-2 16,-1-1-55-16,0-2-8 0,0-1-30 0,0 0-14 0,-1-1-26 16,1 1-23-16,0-3-8 0,3-4-172 15,-7 4 48-15</inkml:trace>
  <inkml:trace contextRef="#ctx0" brushRef="#br0" timeOffset="4160.54">10648 12272 116 0,'-3'-9'440'0,"2"1"-146"0,-2 1-41 16,0 1-75-16,3 1-32 0,-3 1-42 0,3 4-9 16,-7-6-31-16,7 6 7 0,-8-1-85 0,8 1-60 15,-9 3-51-15,9-3-61 0,-5 5-245 0,5-5 101 16</inkml:trace>
  <inkml:trace contextRef="#ctx0" brushRef="#br0" timeOffset="4522.29">10904 12191 197 0,'9'5'274'0,"-4"2"-48"0,1 1 10 16,1 2-32-16,-3 2-47 0,-1 0-26 0,1 1-6 15,-1 1-23-15,-3 0-22 0,2 1-3 0,-2 0-16 0,-2-1-6 16,2 0 13-16,-3 1-8 0,1-1 30 0,-1-1-46 16,-1-2 48-16,-1 2-29 0,1-3 26 0,0-1-33 15,-2-1 25-15,1 0-45 0,0-4 32 0,0 1-28 16,-1-1 23-16,6-4-43 0,-8 2 26 0,8-2-41 16,-9-3 34-16,9 3-47 0,-4-8 34 0,3 4-38 15,2-3 29-15,0 1-41 0,2 0 42 0,1-1-40 16,1 1 25-16,0-1-26 0,1 4 32 0,0 0-27 15,2 0 29-15,-1 2-29 0,-7 1 26 0,17 2-28 16,-9 2 36-16,1 0-33 0,-1 2 38 0,2 1-38 16,-3 0 34-16,2 1-35 0,-1 1 33 15,-1 1-26-15,-1-1 31 0,1 1-76 0,-3-1 15 0,3 1-50 16,-3-1 19-16,2 0-48 0,-2 0-45 0,0-1-29 16,-1-2 4-16,1 1-8 0,-1-1 9 0,0-1 36 15,-3-5-24-15,6 7-208 0,-6-7 159 0</inkml:trace>
  <inkml:trace contextRef="#ctx0" brushRef="#br0" timeOffset="5368.89">11251 12247 159 0,'8'-2'238'0,"-8"2"-61"0,10 4 17 0,-4 0-34 0,-1 1-28 0,-2 3 7 15,0-2-32-15,-2 2-14 0,2 2 0 0,-3 1-18 16,0-1-8-16,-3 1-7 0,2 2 2 0,-5-1 18 15,1 1-9-15,-2 0 21 0,-2-3-8 0,-1 0-13 16,1-1-12-16,-3 0 3 0,1-3-19 0,1-1-3 16,0 0-9-16,-1-2 25 0,1 0-38 0,2-2 28 15,8-1-36-15,-16 0-1 0,16 0-3 16,-10-1-5-16,10 1-1 0,-4-4-1 0,4 4 2 0,0 0-4 16,3-5-2-16,-3 5 1 0,11-2-11 0,-11 2 9 15,14 0 5-15,-4 2-6 0,1 0 6 0,2 1-1 16,0 0 0-16,-1 0 2 0,3 2 8 0,-1 1 26 0,1-3-24 15,-1 4 29-15,-1-2-36 0,-2-1 30 16,2 1-28-16,-2-1 30 0,0 0-32 0,1-1 39 16,-1-1-28-16,-1 1-4 0,0-2 0 0,-2 0 31 15,3-1-27-15,-1-1 23 0,0-2-33 0,-1 0 29 16,0 0-38-16,1-3 27 0,-3 2-32 0,0-2 31 16,0 2-31-16,-1 0 35 0,-2-2-42 0,-1 3-1 15,-3 3 4-15,0-5 7 0,0 5-3 0,-3-4 31 0,3 4-33 16,-10 2 29-16,10-2-43 0,-11 5 52 0,4-1-37 15,0 0 29-15,3 2-34 0,-2-1 36 16,1 1-35-16,0 0 30 0,1 1-31 0,1-1 34 16,2 1-31-16,-2-2 35 0,3 1-55 0,1 0 15 0,2-2-41 15,0 2 16-15,1-1-35 0,1-2 4 0,0 1-17 16,1-1 12-16,1 0-22 0,-7-3 2 0,15 2-18 16,-6-2-1-16,-1-2-26 0,4-1-4 0,-1-1-13 15,0-2 6-15,3 0 26 0,-1-2 15 0,-1 1 26 16,1-1 17-16,1 2 27 0,-2-1 30 15,-1 1 14-15,-1 2 3 0,1 0 0 0,-3 2-1 16,1 1-2-16,-2-1 13 0,-7 2 17 0,13 2-8 0,-13-2 7 16,9 3 35-16,-9-3 0 0,5 7 4 0,-5-7-11 15,1 8 9-15,-1-8 40 0,0 9-15 0,0-9-13 16,0 7 30-16,0-7 10 0,-3 7 51 0,3-7-15 16,-1 6 53-16,1-6-10 0,-2 4 14 0,2-4-59 15,0 0-14-15,0 0-45 0,0 0-2 0,0 0-38 16,0 0 13-16,-4-4-42 0,4 4 21 0,7-5-37 15,-4 1-2-15,1 1 0 0,0 0-5 0,2 1-44 0,1-1-29 16,3 0 7-16,-3 0-40 0,3 1-21 0,-2 1 1 16,2-1-25-16,-3 0-18 0,3 2-11 15,-3 0-2-15,2-3-2 0,-1 3 1 0,-8 0 22 0,14 0 27 16,-14 0 26-16,14-3 21 0,-14 3 17 0,13-2 11 16,-13 2 19-16,11-3 48 15,-11 3 57-15,10-2 39 0,-10 2 4 0,11-1-13 0,-11 1-13 16,10-3-11-16,-10 3-13 0,10 0 8 0,-10 0-8 0,11 1-6 15,-11-1-11-15,12 5 0 0,-7-3-10 0,1 1-4 16,-2 0 0-16,2 3 5 0,-1-2 11 0,-2 2-35 16,1 0 26-16,-1 0-39 0,0 1 37 0,0-2-28 15,-2 1-35-15,1 1-48 0,-2-2-60 0,-2 1-83 16,2-1-80-16,-1 1-188 0,-2-1 19 0</inkml:trace>
  <inkml:trace contextRef="#ctx0" brushRef="#br0" timeOffset="5752.89">12366 12552 316 0,'-11'-3'484'0,"4"1"-107"0,7 2-59 0,-13-2-98 16,13 2-16-16,-8-3-74 0,8 3 8 0,0 0-62 16,0 0-9-16,0 0-53 0,8-2-35 0,2 2-44 15,0-1-32-15,4 1-35 0,2 0-21 0,-1-2-16 16,6 1-19-16,-1 0 9 0,0-1-9 0,1 1 6 16,-1-2 12-16,-1 0-82 0</inkml:trace>
  <inkml:trace contextRef="#ctx0" brushRef="#br0" timeOffset="6202.98">12655 12474 139 0,'11'-7'21'0,"-1"0"39"0,-3-2 58 15,3 3-13-15,-3-3 61 0,0 3 17 0,0 0 14 16,-1-1 12-16,-2 3-51 0,0-2-45 0,1 4-32 0,-5 2-17 16,8-3-15-16,-8 3-1 0,7 1 1 15,-7-1 33-15,6 9 25 0,-3-2-19 0,-1 0-20 0,1 0 29 16,-1 1-37-16,0 0 15 0,-2 3-6 0,2-2 27 16,-1 0-50-16,-1 1 10 0,0-1-27 0,0-1 24 15,0 2-37-15,0-2 28 0,0-2-36 0,0 1 55 16,0-1-8-16,-1-1 53 0,-1 0-26 0,-2-2 10 15,4-3-17-15,-7 4-22 0,7-4 29 0,-10-1-31 16,3-1 8-16,0-1-33 0,0-4 19 0,0 0-26 16,0-3 15-16,0-3-39 0,1-2-13 0,2-2-75 15,1-3 21-15,3 1-27 0,2-4 41 0,1-1-27 16,2 0 37-16,4-2-23 0,2 1 39 0,0 6-26 16,-1 2 42-16,4 1-25 0,0 3 20 0,0 4-15 15,-1 2 37-15,0 4-32 0,-1 0 34 0,-2 3-29 16,0 3 32-16,0 2-32 0,-2 0 9 0,-2 2 3 0,0 1 37 15,-5 0-40-15,0 0 0 0,-2 2-13 16,-2 1 11-16,-4-1 4 0,0 1-1 0,-3 1 5 16,-1-2 27-16,1-1-35 0,-1 0 32 0,-2-1-34 0,3-2 36 15,0 0-46-15,2 0 21 0,0-1-2 16,1-1 1-16,1 0 30 0,0 0-42 0,1-2 5 16,-1 2 6-16,3 0 5 0,3-4 9 0,-3 7 4 0,3-7 27 15,3 8-17-15,0-2 27 0,1 1-30 0,3-1 2 16,2 1-9-16,-1 1 31 0,5 0-40 15,-2 1 4-15,3-2-72 0,0 2-23 0,0-1-61 0,-1 0-36 16,4-1-48-16,-3 0-31 0,2-1-14 0,-1 0-159 16,-1-3 84-16</inkml:trace>
  <inkml:trace contextRef="#ctx0" brushRef="#br0" timeOffset="6566.74">13137 12417 5 0,'0'0'274'15,"3"-4"-77"-15,-3 4-47 0,0 0-29 0,0 0-18 16,0 0-9-16,0 0-11 0,0 0 17 0,1 4 2 16,-1-4-27-16,3 5 14 0,-3-5 7 0,4 8 4 15,-4-8 10-15,7 6-2 0,-3-2-9 0,2-1-10 0,-2 0-18 16,3-1-18-16,-7-2 5 0,12 3-3 0,-12-3-7 16,12 2-12-16,-12-2 0 0,10-4-4 15,-10 4-14-15,11-3 0 0,-6-1-3 0,-1-2-3 16,-1 3-10-16,-2-2 2 0,-1 5-3 0,0-9-6 0,0 5-7 15,-6-1 7-15,2 1-5 0,-4 1 7 16,-1 2-4-16,-2 0 1 0,0 1 11 0,-2 1-9 16,-1 0 1-16,-2 3 1 0,2 1 7 0,0-1 3 0,0 4 1 15,2-2-1-15,0 4 0 0,4-3-4 16,1 1 30-16,1 1-26 0,1 1 27 0,3-1-40 0,2 0 29 16,2 0-22-16,2 1 25 0,1 0-25 0,1 1 27 15,5-1-34-15,-1-2 31 0,1 2-63 0,2-2 7 16,0-2-36-16,-2 0-14 0,0-1-21 0,2-2-18 15,-2-1-33-15,1-2-38 0,-3 0-42 0,4-3-42 16,0-4-150-16,-1-1 109 0</inkml:trace>
  <inkml:trace contextRef="#ctx0" brushRef="#br0" timeOffset="6739.74">13373 12376 50 0,'6'-10'467'0,"-2"4"-129"16,1-1-84-16,-3 2-67 0,-2 5-45 0,6-5-25 15,-6 5-18-15,0 0 1 0,0 0-11 0,3 8 13 16,-3-3 35-16,-2 2-22 0,1 3 7 0,1-1-56 0,-3 3 12 15,2 0-42-15,-1 3 30 0,1-2-44 0,-2 1 17 16,3 2-27-16,-3-2 24 0,3 4-24 0,-2-4 23 16,0 0-71-16,2 1 9 0,-3-1-95 0,3 0-33 15,0-1-24-15,-1 0-25 0,-1-3-48 16,1 0-4-16,1-1-7 0,1-3-127 0,1 0 154 0</inkml:trace>
  <inkml:trace contextRef="#ctx0" brushRef="#br0" timeOffset="7089.14">13538 12521 377 0,'3'-3'328'0,"-3"3"-79"0,6-5-61 0,-6 5-37 15,0 0-19-15,0 0-3 0,0 0-22 16,-2 3 27-16,2-3 33 0,-5 8-56 0,2-3 5 0,0 3-49 16,0-2 46-16,-1 1-43 0,3 2 14 0,-1 0-16 15,2-1 31-15,0 2-50 0,3-1 29 0,-2 0-44 16,4 1 24-16,0 1-36 0,1-3-9 0,0 0 8 15,1-2 6-15,1 0-6 0,-1-1 5 0,0-2-2 16,2-2-4-16,-1-1 0 0,2-1 23 0,1-2-36 16,-1-3 24-16,1 1-24 0,-1-6 18 0,0 1-28 15,0 1 24-15,-2-4-34 0,-1 3 30 0,0-1 22 16,-1 2 31-16,0-1-10 0,-2 2-2 0,0-1 4 16,-1 4-16-16,0-1-19 0,0 1-7 0,-1 1-13 15,-2 4 3-15,3-4-5 0,-3 4 2 0,0 0 16 16,0 0-22-16,2 6 20 0,-2-6-17 0,1 11 14 15,-1-4-48-15,0 1-9 0,0 1-50 0,3 1-19 16,-2 0-28-16,-1 1-5 0,0 1-60 0,0-1-5 0,2 2-43 16,-2-3-42-16,-2 1-89 0,2 0-197 0,0-1-91 15</inkml:trace>
  <inkml:trace contextRef="#ctx0" brushRef="#br0" timeOffset="7791.11">13871 12148 131 0,'7'-2'151'15,"0"1"2"-15,0-1-22 0,1 0 11 16,-1 1 0-16,0-1 13 0,-7 2 0 0,12-2-18 16,-12 2-32-16,8-3-10 0,-8 3-43 0,10-1-6 0,-10 1-25 15,8 1 13-15,-8-1 17 0,6 7 4 0,-2-2-19 16,-2 1 47-16,-1 4 23 0,-1 1 18 15,1 5-22-15,-1-2 3 0,0 5-27 0,-1 3 47 0,0 2-51 16,-1 2 38-16,2 1-30 0,0 0 32 0,0 0-33 16,0 0 12-16,2 0-33 0,-1 0 19 0,-1 0-31 15,3-1 50-15,-2-1-38 0,-1 1-13 0,0-5-5 16,0-2-2-16,0 0-1 0,-3-1-4 0,1-2-1 16,-4-1-7-16,0-2-2 0,-1-1-2 0,-4-2-39 0,1-2-60 15,-4-2-37-15,-3 0-50 0,-1-4-38 16,-2 1-58-16,-4-3-83 0,-4 0-125 0,-1-3-193 0,-7-1-170 15</inkml:trace>
  <inkml:trace contextRef="#ctx0" brushRef="#br0" timeOffset="8637.54">9923 11985 190 0,'2'-4'248'0,"-2"4"-37"0,2-10-56 0,-2 10-28 16,-2-8-35-16,2 3-7 0,0 5-20 0,-4-7-9 16,4 7-21-16,-5-8-6 0,5 8-11 0,-6-4-9 15,6 4-8-15,0 0 0 0,-13 3-5 0,9 2 7 16,-2 1 26-16,2 6 13 0,-1 3-3 0,-3 5-2 16,3 4-11-16,-2 6 9 0,0 1-11 0,-2 3 14 15,2 1-5-15,0 2-2 0,0-2-10 0,2 0 6 16,0-1 21-16,1 0 7 0,4-1 11 0,0-5-23 15,0-1 28-15,3 1-16 0,0-3 6 0,0 1-21 16,2-2 15-16,-1 1-37 0,2-4-6 0,1 0 2 0,0 0 3 16,3-2 32-16,1-1 10 0,3-1-17 15,0-3 2-15,8 2-12 0,0-2-9 0,5-3 0 0,1-1 2 16,2 0-8-16,1-1-47 0,1-2-95 0,0 0-94 16,2-1-155-16,-1 0-195 0,-5-4-85 0</inkml:trace>
  <inkml:trace contextRef="#ctx0" brushRef="#br0" timeOffset="60531.81">10196 1504 57 0,'0'0'100'0,"0"0"-45"0,4-3-8 0,-4 3-23 15,7 3-2-15,-3-1-29 0,-4-2-95 0,7 5 34 16</inkml:trace>
  <inkml:trace contextRef="#ctx0" brushRef="#br0" timeOffset="71519.95">14096 998 119 0,'-3'8'193'0,"2"0"-34"15,-2 0-4-15,0 3-36 0,2 2 21 0,-2-2-26 16,0 3 3-16,-1 2-18 0,0-1-22 0,-1 1-21 15,1 0-1-15,0 1 37 0,0-2-16 0,-2 1-17 16,2-2-8-16,0 0-3 0,-2 2-25 0,3-5 48 16,-1 0-7-16,0 0-11 0,1-1-12 0,-1 1-5 15,1-3-4-15,0-1-16 0,0 1 8 0,2-2 9 16,0 0 42-16,-1-1 0 0,2 1 17 0,0-1 14 16,2 0 0-16,0 0 1 0,4 0-9 0,1 0 3 15,4-2-24-15,1 2-3 0,3-1-2 0,3 0-13 16,-1-1-6-16,4 0-14 0,-1 0-2 0,0-1 5 15,0 0-1-15,-2 1-2 0,-3-2-11 0,2 0-5 16,-4 1-3-16,0-1-4 0,-4 0 1 0,1 0-1 0,0 0-6 16,-3 1 0-16,-7-2 0 0,14 0 0 15,-14 0 3-15,10 1-2 0,-10-1 9 0,0 0-14 16,7 0-28-16,-7 0-37 0,0 0-45 0,0 0-31 0,0 0-20 16,-8-1-49-16,8 1-57 0,-7-2-96 15,7 2-45-15,-9-3-203 0,9 3-115 0</inkml:trace>
  <inkml:trace contextRef="#ctx0" brushRef="#br0" timeOffset="71988.24">14554 1054 58 0,'0'0'402'0,"-3"-6"-104"16,3 6-67-16,0 0-43 0,-1-7-49 0,1 7-35 0,0 0-18 15,0 0 11-15,-9 1-14 0,6 3-18 16,-2 1 26-16,-1 1 1 0,0 2-22 0,2 2-10 16,-3 2-6-16,3 3 35 0,-2-1-12 0,2 2-18 0,1 0-10 15,2 1 0-15,-2 0-8 0,3-2-3 0,0 1-9 16,0-1-1-16,3 3-5 0,-2-1 18 0,2 1-26 15,3-1-5-15,-1-2 2 0,2 0-2 16,-1 0-1-16,1-1 6 0,3 0 38 0,0-1-54 0,-2-2 24 16,4 0-74-16,-3-2 0 0,1-2-70 0,0-2-38 15,0 1-49-15,-2-4-57 0,2 1-44 0,0-3-199 16,-1-3-6-16</inkml:trace>
  <inkml:trace contextRef="#ctx0" brushRef="#br0" timeOffset="72522.95">14827 1146 257 0,'0'0'217'0,"0"0"-35"16,0 0 5-16,0 0-33 0,-10 2-22 0,10-2 29 16,-5 8-27-16,2-4-20 0,0 2 11 0,0 0 8 15,0 0-23-15,-1 2-22 0,3-2-20 0,-1 2 24 16,1-1 37-16,-1 1-24 0,2 0-22 0,2 0-14 15,-1 1-15-15,2-2-5 0,0 1-11 0,1-1 7 0,0-1 3 16,2 0-9-16,0 0-3 0,1 0-2 0,0-1-2 16,1-1 0-16,-1-4-12 0,3 1-2 15,-1-1 2-15,0-1-8 0,1-2 5 0,0-3-3 0,0 0-23 16,1-3-27-16,-1-1 6 0,0-1 5 0,-2 1 5 16,2-2 40-16,-3 3-43 0,0 0 38 15,-1 0-38-15,0 1 41 0,-2 1-41 0,0 0 43 0,0 2-47 16,-1 0 37-16,1 2-45 0,-4 3 37 0,6-5-30 15,-6 5 4-15,3 4 4 0,-2 0 3 0,1 2 7 16,-1 2 0-16,-1 5 22 0,3-2 8 0,-2 5 17 16,-1 1 11-16,3 1-8 0,-3 1-1 0,1 0-5 15,1 1-7-15,-2 0 4 0,-3 1-9 0,3-2 0 16,-1 0 27-16,-1 1-37 0,-2-2 26 0,1 0-24 16,-2-2 20-16,0 0-25 0,0-2 54 0,-1-1-17 15,-1 0 43-15,1-3 10 0,-1-1 3 0,0-1 10 16,0-2 29-16,0-1-3 0,-1-1 4 0,1-1-18 15,-2-2-27-15,9-1-17 0,-15-3-13 0,6 0-19 16,2-3-5-16,-1 0-10 0,1-2-4 0,1-1-13 0,-1-1 1 16,3-1-8-16,0 0 6 0,-1 0-9 15,3-2 2-15,0 1-32 0,-1 0-18 0,3 1-16 16,-1 1-21-16,2 1-42 0,-1-2-83 0,3 2-44 0,0-1-22 16,1 0-28-16,0 2-38 0,2 2-27 15,1-1-84-15,0 1-283 0,2 1-234 0</inkml:trace>
  <inkml:trace contextRef="#ctx0" brushRef="#br0" timeOffset="72713.96">15192 1298 154 0,'8'3'385'0,"-8"-3"-69"16,5 7-9-16,-5-7 5 0,2 9-65 0,-2-4-51 15,0-5-42-15,-1 10-11 0,0-3-20 0,-1 0-32 16,-1 0-13-16,1 0-19 0,-1 1-7 0,1 0-9 15,-2 0-13-15,1 1 4 0,0-2 18 0,1 1-115 16,0 1-25-16,-1-2-51 0,2 0-86 0,0 0-95 16,-1-2-289-16,2 0-122 0</inkml:trace>
  <inkml:trace contextRef="#ctx0" brushRef="#br0" timeOffset="73219.81">15347 1241 253 0,'4'-5'517'0,"-1"0"-128"0,-3 5-96 16,4-6-65-16,-4 6-53 0,3-5-34 0,-3 5 1 15,0 0-19-15,0 0-28 0,0 0-17 0,3 6 26 0,-3-6-12 16,0 6-12-16,1-1-13 0,-1 2-9 16,0-1-13-16,2 1 2 0,0 0 25 0,0 1-13 0,1 0-11 15,-1 0-4-15,3-1-6 0,-1 1-8 0,0 0 3 16,3 0-3-16,-3-2-5 0,3-1 0 15,-1 1 2-15,1-3-4 0,0 0 2 0,0-1-3 16,-7-2-7-16,17 0 5 0,-8-2-1 0,0-2-39 0,1-2-32 16,-1-1-31-16,-1-1 13 0,3-1 11 0,-2-1 16 15,-1 0-4-15,-1 2 9 0,0 0 11 0,-1 0 1 16,-2 2 5-16,0 1-2 0,2-1-5 0,-3 3 6 16,-3 3 0-16,6-3 6 0,-6 3 1 0,5 3 4 15,-5-3 5-15,2 10 0 0,-2-2-1 0,0 2 2 16,0 3-2-16,0 1 23 0,0 1 38 0,0 4 1 15,0 0-6-15,0 1-6 0,-2 0 2 0,2-1 48 16,-1 1-35-16,-1 0 13 0,-2-1-34 0,1-1 17 16,-1 0-22-16,-3-1 60 0,3-2-17 0,-3 0-1 15,0-3-22-15,0 0 43 0,0-3 8 0,0 0 0 0,-2-3-14 16,2-2 9-16,0-1-9 0,-1-2-8 16,-1-1-17-16,1-3-9 0,-1-2-13 0,2-1-7 15,-1-3-7-15,2 0-5 0,-1-3 8 0,3 0-6 0,0 1-2 16,1-2-8-16,0 0-36 0,2 1-5 0,-1 0 8 15,2 0-24-15,0 2-56 0,0-1-27 0,2 3-31 16,-1-2-36-16,0 1-53 0,2 1-11 0,0 0-23 16,-2 0-38-16,2 2-41 0,2-1-95 0,-1 0-225 15,0 0-184-15</inkml:trace>
  <inkml:trace contextRef="#ctx0" brushRef="#br0" timeOffset="73572.75">15531 954 233 0,'0'0'377'0,"-8"3"-115"0,1-2 44 0,-2 2-33 16,1 2-53-16,-2 0-14 0,2 0-34 0,-1-1-40 15,1 1-27-15,1 0-22 0,1 0-10 0,-1-2-19 16,1 2-8-16,2-1-6 0,-1 0-9 0,0-1-14 15,1 0 12-15,4-3 22 0,-7 5 56 0,7-5 38 0,-3 4-23 16,3-4-21-16,0 0-22 0,0 0-12 0,7-4-6 16,-1 1-27-16,0-2-5 0,-1 0-4 0,2 2-7 15,0-1 1-15,0 0-12 0,-1 0-4 0,-2 1-4 16,2-1-4-16,-6 4-5 0,8-5-11 0,-8 5-2 16,7-2 7-16,-7 2-2 0,0 0 7 0,12 1 0 15,-12-1 13-15,9 5 34 0,-4-1-4 0,0 1-1 16,-1 1-3-16,2 0-3 0,0 2-54 0,-1 0-12 15,1 2-102-15,0-2-25 0,-1 3-104 0,1-2-96 16,0 0-437-16,-1 1-333 0</inkml:trace>
  <inkml:trace contextRef="#ctx0" brushRef="#br0" timeOffset="75627.1">20643 9155 157 0,'0'0'252'0,"0"0"-58"0,1 3 8 0,-1-3 33 16,0 8-4-16,0-8-52 0,-1 8-6 0,-1-2-12 15,1 0 1-15,1 2-54 0,0 0-1 0,0 1 20 16,0 0-28-16,0 1-16 0,0-1-15 0,0 2-19 15,0-1-4-15,3 0-11 0,-2 1-2 0,-1-2-8 16,2 1 0-16,-1-1-6 0,-1-2-13 0,0 2-44 16,2-1-17-16,-1-1-60 0,-1-4 13 0,1 4-31 15,-1-7 42-15,0 9-5 0,0-9-32 0,0 5-61 0,0-5-9 16,0 0-19-16,0 0-28 0,0 0-118 16,-5-5 179-16</inkml:trace>
  <inkml:trace contextRef="#ctx0" brushRef="#br0" timeOffset="75819.09">20633 9343 465 0,'-7'-5'145'0,"7"5"-10"16,-7-2 9-16,7 2 3 0,-10-1-33 0,10 1 64 15,-10 3-44-15,6 0 6 0,-2 1-36 0,2 1 33 16,-1 0-19-16,2 2-4 0,0 0 13 0,1 0-10 0,2 0-15 16,3 1-4-16,0-2 22 0,3 4-11 0,1-3 1 15,1 0-22-15,4-1 25 0,-1 1-16 0,0-1 20 16,2-4-35-16,1 3 11 0,-3-3-2 0,3-1 2 16,-3-1-21-16,2-1-3 0,-2 0-23 0,1-2 0 15,-1-2-14-15,-1 0-2 0,-2-3-10 16,1 1 6-16,-4-2-26 0,2-2 19 0,-4 2-70 0,1 0-8 15,-1-1-65-15,-1 2-38 0,-2-1-74 0,0 0-46 16,-2 4-118-16,-1-2-444 0,-1 1-389 0</inkml:trace>
  <inkml:trace contextRef="#ctx0" brushRef="#br0" timeOffset="76924.62">19719 7342 32 0,'-6'-10'355'15,"1"1"-50"-15,-1 1-79 0,0-2-14 0,-1 2-47 16,0-3 2-16,-1 3-54 0,1 0 2 0,0-1-46 16,-2 1 12-16,2 0-28 0,0 1 2 0,0 0-39 0,-1 2 24 15,-1-2-33-15,-1 4 25 0,1-1-39 0,-3 0 22 16,1 3-25-16,1 1 31 0,-4 0-34 16,-3 1 32-16,0 3-30 0,-2 0 26 0,-3 5-15 15,-3-2 16-15,-2 4-31 0,2 2 30 0,-2 1-30 0,3 2 6 16,-1 0 1-16,1 3 5 0,1 0 3 0,2 4-2 15,0-1 2-15,0 3 0 0,4 1 4 16,0 1 25-16,2 0-33 0,2 1 31 0,0 2-33 0,2-1 33 16,4-1-28-16,0 1 37 0,4-4-22 0,3 1 14 15,0-1 1-15,3 1-5 0,3-4-3 0,1 1 2 16,4 4 4-16,2-5-32 0,2 0 41 0,2-1-40 16,4-3 38-16,2 0-7 0,1-3-4 0,2-2-2 15,3-1-1-15,0 0-9 0,2-7-2 0,2 3-2 16,0-4 13-16,-2-1-11 0,-1-2 55 0,-1-1-19 15,1 0 10-15,4-5 27 0,-2-1-25 0,-2-3 63 16,-2-3-8-16,-1-1-23 0,-2-3 14 0,-1-1 10 16,-3-5-32-16,-1 0 25 0,-3-2-4 0,-2-1-6 15,-5 1 1-15,0-2 6 0,-3 3-20 0,-4 0-15 16,-3 3-15-16,-2-1-8 0,-2-3-10 0,-1 2-12 16,-2 1 4-16,-2 0-14 0,-1 2 8 0,-1 1-57 15,0 1-35-15,1 4-76 0,0 2-35 0,0 0-99 16,2 3-47-16,1 1-64 0,1 3-67 0,0 0-313 15,6 4-289-15</inkml:trace>
  <inkml:trace contextRef="#ctx0" brushRef="#br0" timeOffset="77091.17">20133 7693 407 0,'10'4'440'0,"0"0"-115"0,1-1-59 15,0-1-76-15,2 1-12 0,0-2-56 0,2 1 7 0,-1-2-60 16,3 0-23-16,0 0-90 0,3 0-15 0,1 0-88 16,0-1-23-16,0-1-62 0,3-1-246 0,1-1 37 15</inkml:trace>
  <inkml:trace contextRef="#ctx0" brushRef="#br0" timeOffset="77545.17">20636 7574 285 0,'1'-5'511'0,"-1"5"-67"0,0-8-77 15,0 8-59-15,0-7-63 0,0 7-54 16,-4-5-44-16,4 5-22 0,0 0-13 0,-10 1-16 16,10-1-4-16,-10 6-1 0,6 0-9 0,-2-1-22 0,2 0 6 15,0 3-30-15,3 0 18 0,-1 1-8 0,2-1 42 16,0 2-28-16,3-1 4 0,1 3-27 0,-1-3 10 16,3 2-24-16,1-1 15 0,0-1-19 15,0-1 10-15,1-1-19 0,1 0 17 0,-1-1-14 16,1-3 11-16,-1 0-16 0,1-2 13 0,0-2-19 0,0 1 15 15,2-5-34-15,-1-1-2 0,-2-2-12 0,2 0 19 16,0-2-11-16,0 0 14 0,-3 1-12 16,0-1 18-16,0 2-19 0,0 0 24 0,-3 2-18 0,1 0 11 15,0 1-18-15,-2 2 19 0,-3 3-16 0,4-3 18 16,-4 3-21-16,5 5 25 0,-5-1-20 0,1 4 23 16,-1 3-6-16,0 1 36 0,-1 2-9 15,1 3 37-15,-2 1 10 0,2 1 13 0,0 0-12 0,-1 1 29 16,-1 0-7-16,-2 1-16 0,1-2-18 0,-1 2-4 15,-2-2-14-15,-1-2-1 0,0-2-6 16,0 1 7-16,0-2-7 0,-1-2 0 0,-1-2 22 0,-1-1 1 16,3-2-1-16,-4-2-19 0,1 0 1 0,-1-4-14 15,3 0 5-15,-2-2-12 0,-2-3 4 0,3-1-12 16,0 0 7-16,-1-4-13 0,3 1 1 0,-3-3-3 16,3-2-1-16,3 1-6 0,0 0-35 15,1-1-50-15,2-1-39 0,-1 0-49 0,2-1-26 0,3 1-75 16,-2-4-62-16,4 1-23 0,0 0-106 0,2-3-459 15,-2 2-501-15</inkml:trace>
  <inkml:trace contextRef="#ctx0" brushRef="#br0" timeOffset="77858.17">20750 7334 476 0,'0'0'426'0,"-6"3"-47"0,1 0-50 0,-1 1-23 15,-1 1-51-15,-1 1-9 0,-1 0-37 0,2 2-37 16,-1-3-30-16,1 3-31 0,1-2-20 0,0-1-23 16,1 0-8-16,-1-1 5 0,3 0 61 0,-1 0 20 15,4-4 26-15,-6 4-31 0,6-4-20 0,0 0-30 16,0 0-12-16,0 0-23 0,13-2-3 0,-6-1-15 16,2-3-14-16,0 0-8 0,1-1-5 0,0 1-3 15,0 0-7-15,-2 0 4 0,2 0-1 0,-4 3-5 16,1-2-5-16,-1 2-5 0,-1 0-3 0,-2 1-4 15,-3 2 6-15,10-2 3 0,-10 2 1 0,8 2 4 16,-8-2 4-16,7 6 3 0,-2-2 3 0,0 2 1 16,-2 0-5-16,3 4-44 0,-1-2-54 0,0 3-78 15,0 0-72-15,-1 0-131 0,2 3-150 0,-2-1-384 16,-1-1-477-16</inkml:trace>
  <inkml:trace contextRef="#ctx0" brushRef="#br0" timeOffset="79786.55">15858 1111 149 0,'0'0'304'0,"-3"-5"-94"0,3 5-58 16,0 0-45-16,0 0-19 0,0 0-23 16,0 0-29-16,-3 5 47 0,5 0-13 0,-1 3-7 0,2 0-9 15,1 3 26-15,-1 1 17 0,1 3 21 0,1 2-17 16,-1 0-13-16,0 2-25 0,0-1-7 15,-1 4 4-15,1-3 41 0,-2 0-13 0,-1 2-7 0,-1-2-19 16,0 0-5-16,-3 2 43 0,1-2-54 0,-3-1 54 16,0 2-22-16,-2-2 39 0,-2 1-41 15,-1-2 13-15,-1-2-36 0,-2 1 13 0,2-5-32 0,1 1 17 16,-2-2-31-16,0-1 20 0,1 0-26 0,3-3 21 16,-1 1-29-16,1-2 28 0,1-1-78 0,0-1-26 15,7-3-110-15,-9 4-91 0,9-4-88 0,0 0-90 16,0 0-187-16,2-7-146 0</inkml:trace>
  <inkml:trace contextRef="#ctx0" brushRef="#br0" timeOffset="80018.55">16141 1339 567 0,'0'0'460'0,"0"0"-91"0,0 0-86 0,0 0-55 16,0 0-50-16,0 0-38 0,9-1-27 0,-9 1-26 15,15-2-17-15,-5 2-16 0,3 0-12 0,1 0-7 16,1 0-25-16,2 1-67 0,3 1-52 0,-2-1-70 16,1 1-147-16,-1 1-291 0,-4-2-130 0</inkml:trace>
  <inkml:trace contextRef="#ctx0" brushRef="#br0" timeOffset="80198.53">16185 1497 13 0,'-10'7'540'0,"2"-2"-127"15,1-2-50-15,2 2 6 0,-2-2-50 0,3 1 38 16,0-2-37-16,4-2-13 0,-3 5-15 0,3-5 5 16,4 3-4-16,-4-3-44 0,13 0-29 0,-5 2-53 15,2-2-24-15,0 0-32 0,1-2-14 0,1 2-26 16,-1 0-7-16,0 0-11 0,-1-1-28 0,1 1-64 15,-1-1-78-15,-1 0-73 0,-9 1-112 0,15 0-48 16,-15 0-68-16,13 2-122 0,-13-2-438 0,8 1-570 0</inkml:trace>
  <inkml:trace contextRef="#ctx0" brushRef="#br0" timeOffset="83546.31">16809 451 24 0,'0'0'206'0,"-2"-9"-46"16,2 9-38-16,0-9 35 0,0 9 3 0,0-8-31 15,0 8-24-15,0-7 21 0,0 7-3 0,-1-6-26 16,1 6-16-16,0 0-23 0,0-7-12 16,0 7-22-16,0 0-13 0,0 0-6 0,0 0 3 0,0 0 34 15,0 0-4-15,4 5 45 0,-4 1 7 0,2 2-16 16,-1 3 22-16,-1 1-11 0,0 3-26 0,0 0-4 15,0 4-15-15,0 0-7 0,-1 0-13 0,-1 0 0 16,2 0 4-16,-1 0-11 0,-2-1 1 0,3-1-2 16,0-1-3-16,-3-2 1 0,3 0-2 0,-1-2 7 15,-2 0-8-15,3-3 5 0,-1 1 4 0,-1-2 35 16,2-1 28-16,-1-1 112 0,-1 0 37 0,2-6-25 16,0 6-37-16,0-6-36 0,0 0-27 0,0 0-22 15,-4-7-51-15,4 0-12 0,0-4-48 0,0-3 1 16,3-4-44-16,0 0-25 0,1-5 18 0,3 0 29 15,4-5-39-15,-1 2 49 0,4 0 1 0,-1 2 1 16,1 0 7-16,-3 7 3 0,2 0 6 0,-2 1-1 16,-1 5 3-16,0 0-3 0,-3 5 7 0,3 1-4 15,-3 2-1-15,-7 3 5 0,10 0-4 0,-10 0 4 0,7 5-16 16,-6 1 17-16,-1 1-11 0,-4 2 5 16,1 2 0-16,-4 1 1 0,-1 2-17 0,-1-2 9 15,-1 1 6-15,-1 0 3 0,0-2-2 0,0 1 3 16,1 0 1-16,1-4 6 0,2 0 5 0,0 0-5 0,0-2 8 15,0 1 3-15,3-2 10 0,0 1-3 0,-2-1 6 16,3 1 8-16,0-1-1 0,2 0 21 16,0 1-19-16,1-1 64 0,1 1 22 0,2 0 25 15,0 1-15-15,2-1-21 0,1 2-18 0,-2 1-12 0,5-2-13 16,-2 2-6-16,1-1-5 0,-1 0-9 16,3 0-7-16,-2 1-3 0,-2-1-3 0,2-1-37 15,0 2-99-15,-1-1-39 0,-2 0-6 0,2-1-36 16,-4 0-52-16,3-2-47 0,-2 0-52 0,0-1-25 0,-4-4-174 15,4 5-57-15</inkml:trace>
  <inkml:trace contextRef="#ctx0" brushRef="#br0" timeOffset="84290.9">17072 679 76 0,'0'0'308'0,"9"-2"-62"0,-9 2-43 16,10-1-26-16,-10 1-2 0,14-2-10 0,-6 0-1 15,-1 1-34-15,3-1-1 0,-3 0-44 0,4 0-2 16,-2-1-1-16,-1 2-18 0,2-2-25 0,-3 0 8 16,2 0-19-16,-2 1 7 0,0-1-16 0,-2-2 8 15,2 1-11-15,-2-1-10 0,-3 0-12 0,1 0 9 16,-3 5-20-16,0-7 14 0,0 7-12 0,-4-7 14 16,4 7-14-16,-11-3 16 0,2 1-22 0,1 2 15 15,-2 3-11-15,-3-1 12 0,2 2-14 0,-2 1 4 16,-1 2 5-16,4-1-3 0,-1 0 6 0,1 1-7 15,3 1 8-15,-1 1 5 0,2 0-1 0,2 0 4 16,1-1 26-16,2 0 12 0,2 0-6 0,1 1-4 16,2 0-3-16,1-1-1 0,2 0 0 0,3-2-4 15,0 0 5-15,1 0-6 0,-1-1-10 0,4-2 12 16,-2-1 2-16,2 0-5 0,0-3-5 0,1-1-6 0,-1-1 9 16,2-2 1-16,-1-2-8 0,-2-1-4 15,1-1 3-15,-1-3-5 0,-1-2 6 0,-2 1-14 16,0 0 1-16,-3 0 6 0,2 1-2 0,-4 0 6 0,0 0-5 15,-1 3 15-15,1-1 10 0,-2 2-2 16,0 1-6-16,0 0-2 0,0 2-9 0,-2 0-6 16,-1 5-1-16,4-5 0 0,-4 5-2 0,0 0-6 15,6 5 12-15,-5 0-7 0,1 3 5 0,-1 0-6 0,2 3 2 16,-2 2-1-16,2 1 4 0,-1 2-2 0,-1 1 5 16,2 1-8-16,-2 1 22 0,2 0-26 15,-3 0 15-15,1 0-12 0,1-1 12 0,-1 0-12 0,-2-2 6 16,-2-2-3-16,0 0 13 0,2-1 2 0,-2-2 2 15,0-1 7-15,0-1 26 0,1-2 26 0,-3-1-47 16,1-1-4-16,4-5 5 0,-7 3-4 0,7-3-5 16,-7-2 40-16,4-2-52 0,0-1 41 0,2-1-58 15,0-4 40-15,2 2-63 0,0-5 6 0,2-2-32 16,1 0 35-16,2-2-28 0,1-2 13 0,2-2-18 16,-1 0 23-16,3-3-2 0,1 0 5 0,-3 3 9 15,1 1 0-15,-1 0 6 0,-2 1-1 0,-2 3 10 16,0 1-17-16,-4 1 24 0,-1 2-12 0,-1-1 4 15,-4 2-4-15,1 1 2 0,-4 1 1 0,-1 1-1 16,-1 2-2-16,-1 1 1 0,0 0 9 0,0 3-5 16,-1-1 0-16,1 3 0 0,1 0 0 0,-1 2 3 15,1-1-1-15,2 1-2 0,-1 1 1 0,2 1 3 16,0 2-2-16,0-2 2 0,4 1 5 0,-1 1-1 16,1 0-2-16,2 0-6 0,-1 0-1 0,2-1-13 15,2 1-23-15,-1 1-30 0,2-1-32 0,1 0-81 16,-1-1-29-16,3 2-101 0,-1-2-216 0,2-1-37 15</inkml:trace>
  <inkml:trace contextRef="#ctx0" brushRef="#br0" timeOffset="84422.9">17499 668 119 0,'0'0'520'0,"0"0"-93"0,7 2-63 16,-7-2-48-16,0 0-82 0,0 0-15 15,9 1-77-15,-9-1-2 0,0 0-62 0,0 0-75 16,0 0-81-16,7 3-180 0,-7-3-126 0,0 0-192 15,0 0-89-15</inkml:trace>
  <inkml:trace contextRef="#ctx0" brushRef="#br0" timeOffset="86173.39">18027 580 94 0,'-8'0'500'16,"-1"1"-121"-16,9-1-31 0,-11 1-52 0,11-1-61 15,-10 0-33-15,10 0-37 0,0 0-41 0,0 0-27 16,7-4-25-16,3 3-14 0,4-1-9 0,2-1-14 16,2 0 22-16,0 1-36 0,2 0-3 0,0-1-4 0,-2 0-1 15,0 2-3-15,-4-1-4 0,1 0 0 0,-3 1 1 16,-2-1-2-16,1 1-2 0,-4 0 0 16,2 0-22-16,-2 1-28 0,-7 0-11 0,8 0-24 15,-8 0-25-15,0 0 5 0,0 0-66 0,5 2-7 16,-5-2-64-16,-5 3-8 0,5-3-246 0,-4 3 14 0</inkml:trace>
  <inkml:trace contextRef="#ctx0" brushRef="#br0" timeOffset="86804.31">18461 467 211 0,'0'0'272'0,"4"-3"-82"0,-4 3-53 16,0 0 3-16,3 3 2 0,-3-3 7 0,2 10-61 16,-4-1 21-16,2 1 10 0,0 2 3 0,0 1-43 15,0 2 11-15,0 0 2 0,0 2-28 0,0 1 5 16,2 0-9-16,-1 1-10 0,-1-1 34 0,1-1-6 16,-1 1-20-16,0-2-10 0,0 0-9 0,2-2-10 15,-2 1 4-15,1-1-29 0,-1-2 19 0,0-1-1 16,0-1-2-16,0 0-5 0,0-2 3 0,0-1-9 15,0-1 57-15,0 0-18 0,0-6 24 0,-1 7-45 16,1-7 27-16,0 0-41 0,0 0-26 0,0 0-32 16,0-10-4-16,0 0-6 0,0-1-11 0,0-2-5 15,0-2 5-15,1-3 27 0,-1-1-8 0,2-1 23 16,-1 1 4-16,0 1-2 0,-1 0 1 16,2 4 10-16,-1-1-12 0,1 3 33 0,-1 0-7 0,-1 4 7 15,0 0-22-15,0 1 14 0,0 7 0 0,1-7-7 16,-1 7 6-16,0 0-7 0,0 0-2 0,-1 4 3 15,1-4 6-15,1 12 17 0,2-6 10 0,-1 2 5 16,-1 2-13-16,3-1 7 0,-1 2-3 0,3-1-5 16,-1 1-3-16,1-2 1 0,0 1-2 0,-1 0-3 15,2-2 0-15,0 1-26 0,-1-3 33 0,1 1 0 16,0-2 38-16,0-2-12 0,0 0 23 0,0-3-44 16,-7 0 23-16,14-1-35 0,-5-2 31 0,-2-2-43 15,1 0 31-15,-1-3-33 0,0 1 21 0,0-1-31 16,-1-1 40-16,1 1 42 0,0 0 36 0,-3 2-20 15,1-1 54-15,-1 2-65 0,-1 0 16 0,1 0-63 16,-4 5 24-16,4-5-50 0,-4 5 38 0,0 0-45 16,10 0 48-16,-10 0-21 0,4 6 35 0,-1-1-45 15,-2 1 33-15,2-1-6 0,1 3-12 0,-1 0 1 16,-1 0-6-16,0 2 0 0,3 1-5 0,-4-1 7 16,3 2-5-16,-1-1-32 0,-1 1 4 0,0 0-52 15,-2-1-99-15,3 2-24 0,-3-2 2 0,2 0-32 16,-1-1-18-16,0-1-37 0,-1 0-14 0,2-1-47 15,-1 1 0-15,1-3-227 0,-1-2-69 0</inkml:trace>
  <inkml:trace contextRef="#ctx0" brushRef="#br0" timeOffset="87162.31">19024 641 242 0,'5'-7'289'15,"-2"-1"-107"-15,-1 3-5 0,-2 0-68 0,0 5 10 0,0-9-58 16,-2 6 13-16,2 3-42 0,-9-3 20 16,9 3-49-16,-8-2 40 0,8 2-41 0,-12 5 26 15,5-2-30-15,0 1-2 0,2 2 6 0,-1 0-3 16,3 0 54-16,0 2-11 0,-1 0-3 0,4 2-14 16,0-2 1-16,2 4-1 0,0 0-5 0,3-1 5 15,0 3-6-15,2-1-1 0,2 2 8 0,-1-1-9 16,-1-1 1-16,3 1-5 0,-1-1-1 0,-1-2 18 15,-2-1-27-15,-1-1 25 0,1 0-30 0,-2 0 65 16,-1-2 46-16,-2-1 19 0,-1-1 6 0,0 0-28 0,-5-1-16 16,0-1-8-16,0 0-10 0,-2-1 17 0,-2-1-36 15,-2-1 10-15,1 0-40 0,0-1 24 0,-2-1-40 16,-1 1 32-16,0-1-35 0,2-1 34 16,0 1-39-16,2 0 35 0,-2 0-72 0,4-1-29 15,1 2-66-15,-1-2-67 0,2 1-55 0,5 2-56 0,-3-4-30 16,3 4-185-16,4-7-27 0</inkml:trace>
  <inkml:trace contextRef="#ctx0" brushRef="#br0" timeOffset="87478.36">19230 644 171 0,'4'-5'454'15,"-4"5"-112"-15,6-5-77 0,-6 5-76 0,4-3-35 16,-4 3-24-16,0 0 26 0,3 5-30 0,-3-5-22 0,1 8-21 15,-2-2 50-15,1 2-42 0,0 0-2 0,0 1-29 16,0 0 3-16,1 2-23 0,1-1 67 0,-2 1-43 16,1 1 35-16,-1 0-14 0,2-1-9 0,-1 1-49 15,-1-1 92-15,1-2-26 0,1 2-53 0,-1-3 37 16,1 0-40-16,-1 0 58 0,2 0-34 0,-2-1 47 16,2 0-15-16,1-1 36 0,1 1-47 0,-1-4 41 15,0 3-57-15,3-2 48 0,0-1-73 0,0 1 36 16,2-2-60-16,-1 1 49 0,2-1-62 0,0 0 46 15,0-1-56-15,0 1 58 0,-1-1-64 0,3-1 54 16,-4 0-61-16,3 1 0 0,-2-1-83 0,-9 0-14 16,15 0-45-16,-15 0-45 0,13 0-56 0,-13 0-19 15,10-1-64-15,-10 1-74 0,8-3-446 0,-8 3-415 16</inkml:trace>
  <inkml:trace contextRef="#ctx0" brushRef="#br0" timeOffset="87644.36">19309 763 95 0,'-6'-3'416'0,"2"-1"-78"16,1 0-75-16,3 4-57 0,-4-6-50 0,4 6-29 15,0-7-26-15,0 7-21 0,7-6-14 0,-1 2-15 16,1 2-8-16,1-1-34 0,-1 1-66 0,3 0-57 16,0-1-63-16,-1 2-61 0,0-1-194 0,0-1 100 15</inkml:trace>
  <inkml:trace contextRef="#ctx0" brushRef="#br0" timeOffset="87816.36">19301 643 135 0,'-6'-3'418'0,"0"1"-52"0,6 2-65 0,-7-5-40 16,7 5-49-16,-4-5-36 0,4 5-46 0,0-6-18 16,0 6-26-16,6-6-11 0,-2 3-26 0,-4 3-7 15,11-6-12-15,-4 3-1 0,0 2-6 0,0-1-2 16,2 0-56-16,-1 2-42 0,-8 0-49 0,13-2-49 15,-13 2-59-15,13 2-60 0,-13-2-185 0,12 0 34 16</inkml:trace>
  <inkml:trace contextRef="#ctx0" brushRef="#br0" timeOffset="91271.95">16974 1386 405 0,'0'0'337'0,"-9"-1"-49"16,9 1-93-16,0 0-27 0,0 0-51 0,0 0 1 15,7-4-26-15,0 2 16 0,6 1-3 0,1-1 8 16,6 1-5-16,2-1-7 0,1 0-15 15,4 1-17-15,2-1-6 0,1 1-15 0,-1 1-10 0,0-1-8 16,-3 0-2-16,-2 0-7 0,-3 0 0 0,-4 1-6 16,0 0-4-16,-3 0-2 0,0-1-26 0,-4 1-20 15,0 0-23-15,-10 0-20 0,14-2-16 0,-14 2-54 16,0 0-11-16,0 0-55 0,0 0-7 0,0 0-49 16,-14 0 29-16,7 0-117 0,-4 0 182 0</inkml:trace>
  <inkml:trace contextRef="#ctx0" brushRef="#br0" timeOffset="91714.95">16993 1368 95 0,'-9'2'251'0,"0"-2"-12"0,9 0-46 0,-14 0 21 15,14 0-71-15,-10 1-9 0,10-1-46 0,-10 1 9 16,10-1-39-16,0 0 12 0,-5 4-9 0,5-4 35 0,4 5-14 16,-1-2-3-16,1 2-27 0,2 0 7 15,1 1 35-15,1 2-11 0,-1-1-9 0,3 2-21 16,1-1-5-16,-1 0-11 0,1 1-2 0,1 1-2 15,0-1 37-15,2 1-6 0,-1-2 20 0,1 2-49 0,0-2 27 16,0 0-51-16,0 0 33 0,0 0-38 0,-1 0 34 16,0-2-42-16,-3-1 36 0,0 1-42 15,-1-2 39-15,-2 0-50 0,0 0 44 0,-1 0-38 16,1-2 36-16,-1 3-39 0,-2-3 40 0,-4-2-40 0,6 6 47 16,-6-6-22-16,0 9 27 0,-2-4-41 0,-3 2 41 15,-1 0-39-15,-2 3 30 0,-2-1-46 0,-2 1 46 16,-3 1-35-16,-2 2 29 0,2 0-36 0,-2 0 36 15,1 0-37-15,1 0 44 0,-1 0-6 0,5-3 3 16,0 1-12-16,-1 0 1 0,4 0 15 0,1-1 3 16,0-2 4-16,1 2 3 0,2-2-3 0,1 0 11 15,0-1 61-15,3-1 18 0,2-1 15 0,-1 2 2 16,5-2 1-16,-1 1 8 0,5-2 9 0,2 0-4 16,0-2-13-16,2 0 0 0,2 0-21 0,-1-1 23 15,1 0-35-15,-1-1 4 0,2 0-41 0,-3-1 8 16,2 0-30-16,-2 0 14 0,-3 0-33 0,0-1 17 15,1 1-28-15,-4 0 23 0,2 1-33 0,-2-3-27 16,-2 3-110-16,-6 0-99 0,13-1-98 0,-13 1-91 16,8-1-41-16,-8 1-46 0,0 0-47 0,10 2-441 15,-10-2-584-15</inkml:trace>
  <inkml:trace contextRef="#ctx0" brushRef="#br0" timeOffset="92374.94">17167 2195 338 0,'0'0'353'0,"0"-10"-19"0,0 10-82 15,0-6-37-15,0 6-71 0,0-5-19 0,0 5-44 16,0 0 13-16,0 0-27 0,-9 1 8 0,6 1-1 16,-2 3 28-16,-1 1-21 0,3 0-11 0,-2-1-21 15,-1 2-39-15,3 1 53 0,0 0-8 0,-1-1 26 16,3 0-56-16,-1 3 28 0,0-3-33 0,0 2 83 15,2-1-35-15,0 1 9 0,2-1-38 0,-1-1 16 16,0 1-25-16,2-2 17 0,1 1-31 0,-1-1 24 16,1 0-28-16,2-1 22 0,0 0-25 0,-1-1 14 15,2-1-64-15,-1 0 1 0,2-2-69 0,-8-1-10 16,13 1-107-16,-13-1-60 0,14-3-92 0,-8 0-291 16,-2-1-176-16</inkml:trace>
  <inkml:trace contextRef="#ctx0" brushRef="#br0" timeOffset="92538.47">17193 2091 61 0,'0'0'482'0,"-2"-8"-127"16,2 8-59-16,-3-5-66 0,3 5-47 0,-2-6-39 0,2 6-43 15,-2-5-122-15,2 5-131 0,0 0-81 16,-2-5-223-16,2 5 67 0</inkml:trace>
  <inkml:trace contextRef="#ctx0" brushRef="#br0" timeOffset="94589.9">17689 1478 38 0,'0'-11'391'0,"0"2"-80"15,0 0-46-15,0 0-6 0,0 0-27 0,0 0-45 16,0 0-1-16,0 1-16 0,0 0-19 0,0-1-31 15,0 2-17-15,0 1-3 0,0-1-27 0,0 7-18 0,0-9-13 16,0 9-13-16,0-5-5 0,0 5-7 16,-5 3-1-16,0 2-12 0,1 3 4 0,-3 3-5 15,-1 2 4-15,-1 4-1 0,-1 1-2 0,2 1 44 16,-2 0-43-16,3 0 38 0,0 2-27 0,0-2 43 16,1-1-44-16,2-1 36 0,1 1-38 0,3 1 33 15,-1-2-28-15,1-1 29 0,1 0-29 0,2 1 27 16,0-2-34-16,1 3 27 0,2-4-31 0,-1-1 32 15,4 0-32-15,-1-1-11 0,-1-2-69 0,3 1 11 0,-1-3-42 16,-1-1 7-16,-1-1-54 0,3 0-38 0,-2-2-26 16,-2-2-59-16,1-1-32 0,-7-1-273 15,14 0-93-15</inkml:trace>
  <inkml:trace contextRef="#ctx0" brushRef="#br0" timeOffset="95357.34">17967 1434 93 0,'0'0'365'0,"0"0"-135"16,-2-5-36-16,2 5-59 0,0 0 0 0,0 0-57 16,0 0 40-16,-8 3-21 0,5 0-18 0,-1 1-4 15,1 2 40-15,0 1-16 0,0 0-8 0,-1 1-21 16,4 0 15-16,-3 1-8 0,3 1-15 0,0 0 26 15,2-1-39-15,-1 2 38 0,3-1-42 0,-1 2 26 0,1-3-45 16,2 1 58-16,1 1-48 0,0-3 33 16,0 3-49-16,3-5 26 0,-3 1-32 0,4-1 42 15,-1-1-31-15,0-1 54 0,0 0-43 0,-2-3 28 16,2 1-30-16,-10-2 11 0,17-2-31 0,-7-1 24 0,-3 1-33 16,3-3 25-16,-2-2-30 0,-1 0-4 0,-1-2 4 15,-2 0-6-15,2 0-3 0,-2-3 7 0,-1 2-3 16,0 0 5-16,-2 1-2 0,2 1 0 0,-2 0-1 15,1-1-2-15,-1 3 2 0,-1-1-6 0,0 2 4 16,2 0-11-16,-2 5 7 0,1-8-4 0,-1 8-3 16,0 0 11-16,0 0-7 0,0 0 6 0,-4 5-3 15,2 1-4-15,2 0 14 0,-1 2-3 0,1 1 29 0,0 2-25 16,0 1 17-16,1 3-29 0,1 3 29 0,-1 0-28 16,3 4 30-16,-1-1-31 0,0 2 31 15,1 0-29-15,-1 0 33 0,0 0-28 0,-2 0 5 16,2-2 9-16,-3-2 2 0,0 0 2 0,0 1 10 0,0-2-3 15,-1-4 19-15,-1 0 12 0,-2 0 12 0,1-1-25 16,-1-2 28-16,0 0-19 0,-2-2 37 16,1-1-14-16,-4-1 20 0,2 0-10 0,0-3-3 15,-1-2 17-15,-1 0 0 0,-1-1-15 0,0-4-15 0,1 1-8 16,-3-2 27-16,2-1 6 0,-1-2-9 0,-2-2-6 16,4 1-6-16,-1-5-15 0,1 2-8 0,1 0-14 15,1-2-1-15,1 2-9 0,1 1 0 16,0-1-13-16,1 0 1 0,1 0-3 0,-1 1-2 0,3 2-7 15,-1-2-9-15,1 2-11 0,1 0-34 0,0 0-25 16,0 1-34-16,1 0-60 0,1 1-42 0,-1 0-65 16,5-1 29-16,-1 2-52 0,1 1-6 0,0-1-41 15,2 1-40-15,3 0-45 0,-1-1-216 0,1 2-161 16</inkml:trace>
  <inkml:trace contextRef="#ctx0" brushRef="#br0" timeOffset="95615.34">18375 1619 440 0,'0'0'514'0,"0"0"-22"0,0 0-80 0,0 0-4 16,0 0-80-16,0 0-29 0,0 0-71 0,0 0-32 16,10 1-44-16,-10-1-21 0,11-1-30 0,-11 1-15 15,16 0-19-15,-6 0 0 0,1-1-24 0,0 1 5 16,-1 0-16-16,1 0-5 0,-1 0-7 0,0 0 7 15,0 0-16-15,-10 0 7 0,14 0-9 0,-14 0 12 16,11 0-14-16,-11 0 13 0,12 0-17 0,-12 0-31 16,9-1-79-16,-9 1-43 0,0 0-79 0,9-1-30 15,-9 1-127-15,0 0-82 0,0 0-347 0,0 0-349 0</inkml:trace>
  <inkml:trace contextRef="#ctx0" brushRef="#br0" timeOffset="97863.66">18747 1440 102 0,'0'0'275'15,"-1"-3"9"-15,1 3-65 0,0 0-9 0,-5-5-73 16,5 5-16-16,0 0-56 0,0 0 10 0,0 0-49 15,-7 3 23-15,7-3 9 0,-2 9 22 0,0-4 15 0,2 2 2 16,-1 1-14-16,2 0-15 0,-1 0-7 0,3 1 24 16,0 1 3-16,1 0-21 0,2 0 64 0,-1-1-51 15,2 0 19-15,3 0-52 0,0 0 41 16,-3-1-36-16,4-1 29 0,-1 0-38 0,0-2 23 0,-3 2-35 16,4-3 24-16,-4 0-37 0,3-2 28 0,-3 0-6 15,2 0 10-15,-9-2-25 0,14-2 22 0,-7 0-37 16,0 0 26-16,0-2-31 0,-1 0-3 15,-1-3 6-15,2 1-2 0,-3-2-10 0,2 1 1 0,-2 1 0 16,-1-1 6-16,1 1-6 0,-1 1-7 0,0 1 2 16,-3-1-2-16,0 5-10 0,6-5-2 0,-6 5 7 15,0 0-1-15,0 0 2 0,1 5 7 0,-1 1 1 16,0 1-2-16,0 3 26 0,-1 2-31 0,1 2 34 16,0 2-35-16,1 3 31 0,-1 2-22 0,1 3 30 15,2 1-34-15,-1 1 8 0,-1 1 3 0,-1-1 8 16,0-1-3-16,0 1-1 0,0-4 4 0,-1-1-1 15,-1 0 23-15,-2-2-24 0,1-1 23 0,-1-1-26 16,1-1 21-16,0-2-25 0,-2-1 29 0,1-3-18 16,-2 0 45-16,0-2-17 0,-2-1 18 0,1-4-24 15,-2 0 39-15,1-2-2 0,-2-1-7 0,2-2-7 16,-1-3-10-16,-1-1-10 0,0-3-4 0,-1-2-9 16,4-1-2-16,-1-3 0 0,1-1 0 0,1 0-5 15,0-1-6-15,2 0-3 0,1 2 6 0,-1-2-11 16,4 3 5-16,-3 0-6 0,3 2 7 0,0-1-12 15,0 3 10-15,0 0-20 0,0 1-16 0,0 0-34 16,2 1-17-16,-1 0-58 0,0 2 8 0,2-2-50 16,0 3 28-16,-3 0-56 0,4 0 15 0,-1 0-34 15,0 0-15-15,-3 5-35 0,4-8-29 0,-1 4-321 16,-2-2-137-16</inkml:trace>
  <inkml:trace contextRef="#ctx0" brushRef="#br0" timeOffset="98237.75">18861 1286 67 0,'0'0'244'0,"0"0"-77"0,0 0 61 15,-10 3-79-15,6 0 6 0,-2 3-41 0,2-1 74 16,0 1-52-16,0 2-9 0,-2 0-40 0,3 0 14 15,-1 0 13-15,1 0-17 0,0 0-34 0,1 0-7 16,0-1-5-16,-1 0 15 0,2-1-4 0,0 0-11 0,-1 0 1 16,2-6 16-16,-1 7-5 0,1-7-9 0,1 6-5 15,-1-6-11-15,0 0-4 0,10-2-9 0,-10 2-2 16,10-6-8-16,-5 1 3 0,3-1-4 0,0-1-8 16,-1 1 0-16,0-1-3 0,0-1-1 0,0 2 1 15,-3 0 11-15,2 0 14 0,-2 1 2 0,-1 1-9 16,1 0-13-16,-1 0-3 0,-3 4-4 15,7-3 0-15,-7 3-5 0,7-3 5 0,-7 3-1 0,9 3-1 16,-9-3 5-16,8 5 0 0,-4 1-3 0,1-2-3 0,0 2-39 16,-1 1-17-16,-1 0-16 0,3 1-24 0,-2 2-31 15,0-3-65-15,-1 2-35 0,1-1-74 0,-1 1-12 16,1-2-147-16,-1 1 59 0</inkml:trace>
  <inkml:trace contextRef="#ctx0" brushRef="#br0" timeOffset="98481.75">19178 1429 289 0,'0'0'238'0,"7"9"31"0,-4-3-75 0,0 1 23 16,1 3-43-16,-1 1 17 0,1 1-28 0,-1 2-10 15,0 1 10-15,1 1-57 0,-3 2 23 0,2-1-56 0,0 1 20 16,-2 1-47-16,-1-1 20 0,0-4-44 0,0 5-2 15,-1-2 0-15,-2-1-7 0,0 1 1 0,-1-5 1 16,1 1 1-16,0-1-4 0,-1-1-1 0,0-2 14 16,0-1-64-16,-1 0-11 0,3-3-52 0,-3 0-33 15,5-5-81-15,-5 4-94 0,5-4-278 0,0 0-103 16</inkml:trace>
  <inkml:trace contextRef="#ctx0" brushRef="#br0" timeOffset="98796.44">19401 1400 270 0,'5'-3'224'0,"2"0"-84"0,-7 3-6 16,10-2-5-16,-10 2 1 0,9 1-53 0,-9-1 14 16,7 6-30-16,-6-1 6 0,2-1-30 0,-2 3 22 15,-1 0-42-15,0 1 30 0,0 0-32 0,-1 0 64 16,-2 0 11-16,3 2-14 0,-3-2-13 0,2 0-21 15,-1-2 4-15,1 2-10 0,-2-1 8 0,3-2 55 16,-1 0 22-16,1-5 17 0,1 10 3 0,-1-10 2 16,4 7-2-16,-4-7-19 0,10 5 4 0,-3-4-17 15,0 1-9-15,-7-2-3 0,14 1 11 0,-14-1-11 16,13-1 9-16,-13 1-8 0,14-2-22 0,-14 2-10 16,10-2-13-16,-10 2-9 0,11-3-6 0,-11 3-7 15,7-3-10-15,-7 3-83 0,7-2-95 0,-7 2-65 16,0 0-41-16,0 0-33 0,0 0-68 0,-8 2-119 15,2 0-215-15,-2-1-205 0</inkml:trace>
  <inkml:trace contextRef="#ctx0" brushRef="#br0" timeOffset="99457.13">19760 1823 41 0,'0'0'507'0,"-9"1"-121"15,9-1-76-15,0 0-75 0,0 0-43 0,-7-1-41 16,7 1-29-16,3-3-21 0,4 1-25 0,2 1-19 15,3-1-7-15,2 1-9 0,3-2-14 0,2 2 0 0,0 0-61 16,-2 1-63-16,0 0-75 0,1 1-70 16,-1-1-312-16,-3 2-69 0</inkml:trace>
  <inkml:trace contextRef="#ctx0" brushRef="#br0" timeOffset="99675.72">19791 1981 82 0,'-9'6'431'15,"4"-1"-78"-15,-1 0-43 0,2-2-45 0,4-3-27 16,-6 5-23-16,6-5 32 0,2 5-54 0,-2-5 13 16,9 1-59-16,0 1-13 0,1-2-4 0,1 0-18 0,3-2-14 15,0 2-7-15,3 0-16 0,-1-1-12 0,-1 0-12 16,1 0-11-16,-1 1-10 0,-2-2-2 0,-3 1 0 16,-1 1-11-16,1-1 2 0,-1 0-39 15,-9 1-39-15,14-1-47 0,-14 1-33 0,10-2-63 0,-10 2-46 16,0 0-59-16,0 0-90 0,0 0-275 15,0 0-180-15</inkml:trace>
  <inkml:trace contextRef="#ctx0" brushRef="#br0" timeOffset="99988.72">19947 1786 260 0,'0'0'365'0,"0"-8"-97"16,0 8-57-16,6-5-47 0,-6 5-30 0,8 2 37 16,-1 0-21-16,-1 3-24 0,2 1 20 0,1 3-30 15,-1 3-14-15,2 1-20 0,-3 2-8 0,3 1 9 16,-3 3-8-16,1 0-20 0,-2 0-5 0,-2-1-8 15,1 1 28-15,-3 0-54 0,-2-1 41 16,-1 2-44-16,-2-1 29 0,0-1-34 0,-2 0 34 0,-1 1-41 16,-2 0 39-16,1-3-58 0,0-1-31 0,-2-2-71 15,2 1-44-15,0-1-50 0,0-4-40 16,0 1-80-16,1-2-231 0,1-4-79 0</inkml:trace>
  <inkml:trace contextRef="#ctx0" brushRef="#br0" timeOffset="101185.42">20615 1688 172 0,'-14'0'363'0,"14"0"-49"16,-12-1-36-16,12 1-27 0,-8 0-8 0,8 0-80 16,0 0 3-16,0 0-71 0,0 0 13 0,0 0-56 15,13-3 11-15,1 1-20 0,5 1 20 0,5-1-31 16,5 1 28-16,7-1-41 0,-1 0 27 0,3 1-36 16,-7 0 28-16,0 0-42 0,-1 1 39 0,-2-1-38 15,-4 1 15-15,-3 0-85 0,-4 0-1 0,1 0-68 16,-5 1-9-16,1 0 0 0,-4 0-34 0,-10-1-45 15,10 3-34-15,-10-3-163 0,0 0 106 0</inkml:trace>
  <inkml:trace contextRef="#ctx0" brushRef="#br0" timeOffset="101668.59">20677 1705 267 0,'-9'2'307'0,"9"-2"-48"0,-15 0-21 16,15 0-38-16,-12 1-41 0,12-1-33 0,-8 0-28 15,8 0-23-15,-7 1-15 0,7-1-14 0,-6 4-9 16,6-4 25-16,-4 5 1 0,4-5 24 0,0 9-15 16,0-5-12-16,2 1 30 0,0 3 16 15,3-1-16-15,0 0-24 0,2 2-9 0,3 2-6 0,1 0-11 16,2 1 9-16,1-1 2 0,0 1-8 0,3 1-4 16,0-1-2-16,1-1 1 0,-1 0 2 0,0 0 1 15,-3-3-12-15,2 1 2 0,-2-2-1 0,0 2-1 16,-1-2-12-16,-2-1-6 0,-1-2-1 0,-2 1 3 15,1-1-2-15,-2-1-4 0,0 2-5 0,-2-2 1 16,1-1 1-16,-2 1 3 0,-4-3-4 0,7 5-1 16,-7-5 2-16,4 5 6 0,-4-5-1 0,-2 7-8 15,-4-2 7-15,0 2-3 0,-5 0 3 0,-2 1-5 16,-1 2-1-16,-4 1 5 0,-2 1 2 0,-2 0 10 16,-2 1 44-16,0 1-14 0,1-1 15 0,2-2-28 15,3 1 11-15,0-2-26 0,1 1 6 0,4-2-14 16,0 1 11-16,2-1-4 0,1-1 19 0,2 0 10 15,2-1 11-15,-1 0 18 0,4 0 14 0,0 0 24 16,5-1 19-16,-1 0 4 0,5-2-16 0,1 0-12 16,4 2-10-16,3-4-18 0,3 1-6 0,3-1 1 15,0-1 1-15,1-1-13 0,1 0-10 0,-2 2-6 16,1-4-20-16,0 2 1 0,-4 0-5 0,-1 0-4 16,-1-1-43-16,-2-1-51 0,-2 2-64 0,-1 0-66 15,-2 0-81-15,-8 0-58 0,16 0-19 0,-16 0-1 16,7 3-38-16,-7-3-54 0,-1 7-406 0,-2-3-406 15</inkml:trace>
  <inkml:trace contextRef="#ctx0" brushRef="#br0" timeOffset="101989.58">20611 2550 283 0,'0'0'355'0,"0"0"-99"0,0 0-66 0,9 0-37 16,-9 0-37-16,0 0-15 0,-1 7 0 0,1-7-24 16,-3 9-15-16,0-1-11 0,1-1 15 0,-1 1 65 0,1 1 2 15,-2 1-36-15,1 1 0 0,2 0 6 16,-2-1 16-16,3 1-35 0,-1-2-8 0,1 3-13 15,0-4-7-15,1 1-9 0,-1 0 21 0,3-1-7 16,0 0-9-16,-1-1 3 0,3 1-13 0,0-3-2 0,2 1-6 16,0-1-2-16,-1-2-4 0,4-1-34 0,-2 0-46 15,1-2-52-15,-1-1-73 0,1 0-98 16,-1-4-100-16,2-1-336 0,-2-1-217 0</inkml:trace>
  <inkml:trace contextRef="#ctx0" brushRef="#br0" timeOffset="102141.59">20681 2498 270 0,'-6'-5'418'0,"1"0"-99"0,0 1-41 0,1 0-70 15,1 1-35-15,-1-1-38 0,4 4-27 0,-4-6-21 16,4 6-22-16,-6-6-71 0,6 6-44 0,0 0-40 16,-4-3-68-16,4 3-115 0,0 0-195 15,0 0 53-15</inkml:trace>
  <inkml:trace contextRef="#ctx0" brushRef="#br0" timeOffset="102861.85">21354 1724 318 0,'-1'-7'327'0,"1"7"-87"0,-6-3-22 0,6 3-37 16,-14 2-32-16,6 1 4 0,-2 2 3 0,-3 3-14 16,3 4 2-16,-2-2 18 0,0 6-26 0,0 0-34 15,2 2-17-15,1 0-1 0,2 2-3 0,3-4 44 16,1 3-16-16,2 1-21 0,2-2-12 0,1 2-16 15,3 0-7-15,1 1-11 0,1 0 12 0,1-2-19 16,1 0 14-16,1 0-27 0,0-1 22 0,-2-1-26 16,2-3-17-16,0 0-103 0,-2-2 1 0,2-1-99 15,0 1 1-15,-3-4-90 0,1-1-52 0,-2 0-73 16,1-4-150-16,0 0-79 0</inkml:trace>
  <inkml:trace contextRef="#ctx0" brushRef="#br0" timeOffset="103413.85">21518 1933 115 0,'2'-5'463'0,"-2"-1"-91"0,0 6-47 16,0-9-65-16,0 9-44 0,2-7-48 0,-2 7-35 16,1-7-31-16,-1 7-19 0,0 0-38 0,0 0 7 15,0 0-18-15,0 0-5 0,0 0 0 0,0 7 0 16,0-1 11-16,2-1-2 0,-1 2-15 0,2-1-7 15,-2 2 15-15,2 0 11 0,1 1-5 0,1-1-1 16,0 2-8-16,-1-1 0 0,2-1-6 0,1 0 3 16,-1-1-2-16,1 2-3 0,0-2-1 0,-2-3-5 15,1 0 4-15,3 1-5 0,-2-2 7 0,1 0 2 16,-1-2-7-16,-7-1 2 0,14-1-5 0,-5-2-1 16,-1-2 0-16,2 0-2 0,-2-1-33 0,2-4-3 15,-3 3 6-15,0-2 5 0,2 0-8 0,-4-1 13 16,1 1-3-16,0 1 1 0,-1-1 19 0,-2 2 22 15,1 1-9-15,-1 1-8 0,1 1-5 0,-4 4-10 16,5-6 4-16,-5 6-5 0,0 0 11 0,7 6-10 16,-6-1 34-16,2 3-11 0,-2 1-2 0,2 4-1 15,-2 0 29-15,2 3-3 0,0 1-4 0,0 1 19 16,-2 1-15-16,1 0 32 0,-1-1-32 0,-1 2 12 16,0 0-24-16,0-2 19 0,-3 2-22 0,1-2 18 15,-1-2-6-15,-3 1 19 0,3-1-16 0,-4-2 26 16,2-2 5-16,-1-1-1 0,-2-3-10 0,-1 0 30 15,2-2 2-15,-3 0-4 0,0-3 3 0,2-2 14 16,-2-1-20-16,-1 0-11 0,-2-3-7 0,3-2-8 16,-2 0 4-16,0 0-13 0,2-1-4 0,1-2 4 15,0 0-10-15,1 0-5 0,1 0-11 0,1-2-11 16,0 1-33-16,2 1-22 0,1 0-27 0,-1 0-59 16,4-1-25-16,0 1-38 0,0 1-65 0,4-1-21 15,-1 0 11-15,4 3-66 0,0-3-49 0,2 0-53 16,0 2-38-16,3 1-197 0,-1-3-175 0</inkml:trace>
  <inkml:trace contextRef="#ctx0" brushRef="#br0" timeOffset="103592.85">21888 2021 434 0,'0'0'416'0,"10"-3"-63"15,-4-1-66-15,1 1-44 0,1 1-42 0,3-1-33 16,1 0-28-16,0 0-33 0,2 0-34 0,0 1-4 15,0 0-11-15,1 0-10 0,-1 1-15 0,-2 1-17 16,1-2-58-16,-2 2-66 0,-2-1-94 0,-1 2-23 16,-8-1-85-16,13 2 7 0,-13-2-156 0,0 0 63 15</inkml:trace>
  <inkml:trace contextRef="#ctx0" brushRef="#br0" timeOffset="105188.14">22350 1840 256 0,'0'0'215'0,"-3"-6"3"15,3 6-54-15,-4-3-59 0,4 3 3 0,0 0-37 16,-10 0 54-16,10 0-41 0,-11 6 35 15,5-1-19-15,-1 1 23 0,0 2 12 0,0 1-11 16,0 1-21-16,1 0-24 0,1 4-2 0,1-1 27 16,-1 0-20-16,3-1-23 0,0 2-4 0,-1-1-10 0,3 1-8 15,-1-1-8-15,1 1-4 0,1-1-3 0,-1-2 27 16,2 2-39-16,1-1 24 0,-1-1-28 16,3 1 32-16,-1-3-39 0,0 2 33 0,2-1-35 15,-1-1 37-15,2-1-42 0,-1-1 28 0,1-1-63 16,-1 1 14-16,1-3-64 0,-2 1-11 0,2-4-76 0,0 2-36 15,-1-2-45-15,-6-1-59 0,14 0-209 0,-14 0-28 16</inkml:trace>
  <inkml:trace contextRef="#ctx0" brushRef="#br0" timeOffset="105774.76">22504 1920 67 0,'0'0'382'0,"0"-7"-72"0,0 7-47 16,-2-7-5-16,2 7-64 0,0-7-43 0,0 7-39 15,0-4-28-15,0 4-26 0,0 0-4 0,0 0-17 0,0 0-3 16,-3 4-5-16,3-4 40 0,-1 10-12 16,0-4 2-16,-1 2 15 0,2-1-13 0,-1 3-6 15,1 0 24-15,0 0-6 0,0 0-12 0,1 1-15 16,-1-2-5-16,0 2-3 0,3-1-8 0,-2 0-4 15,-1-1-7-15,3 1 2 0,-3-2-1 0,3 0-1 0,-2-2 14 16,1 1 14-16,-1-1 0 0,-1 0 19 0,2-1 34 16,-2-5 44-16,1 8 33 0,-1-8-24 15,3 5-32-15,-3-5-21 0,0 0-19 0,0 0-15 16,10 0-14-16,-10 0-15 0,8-8-10 0,-4 3-24 16,2-1-6-16,-2 1 3 0,3-2 0 0,-3-2-7 15,2 4 3-15,0-1 0 0,-2-2-3 0,0 3-1 0,2-1 0 16,-2 1-5-16,-1 2-8 0,1-2 2 15,-4 5 2-15,7-2 2 0,-7 2 1 0,0 0 4 16,10 4 1-16,-6 0-1 0,-1 1 3 0,3 0 3 16,-1 3 1-16,1-2-1 0,0 2 4 0,1 0-1 15,0 0 3-15,0 0 3 0,0 0-2 0,-2 0-1 0,2 0 0 16,-1-3 7-16,1 0 31 0,-3 0 35 16,1 0 52-16,0-1 67 0,-2 1 15 0,-3-5 40 15,7 3-44-15,-7-3-20 0,7 0-65 0,-7 0 3 16,7-6-32-16,-3 2 16 0,1-3-23 0,-3 0-14 15,1-3-22-15,0-1-6 0,0-2 3 0,-2 0-24 16,2-1-7-16,-3 0-5 0,0 0 5 0,0-2-6 0,0 1-8 16,0 0 6-16,-3 0-13 0,3 4-3 0,-3-2-18 15,2 1-33-15,0 1-38 0,-1 1-50 16,-2 3-61-16,3 0-43 0,-4 2-27 0,1 0-27 16,4 5-40-16,-8-4-16 0,8 4-27 0,-9 2 25 15,4 0-32-15,0 3 1 0,5-5-364 0,-4 7-273 16</inkml:trace>
  <inkml:trace contextRef="#ctx0" brushRef="#br0" timeOffset="106007.76">22919 1990 141 0,'0'0'456'15,"7"2"-119"-15,-7-2-82 0,4 2-68 0,-4-2-28 16,3 4 14-16,-3-4-32 0,3 7-13 0,-3-7-36 15,0 9-11-15,-1-2-8 0,-1-3-15 0,1 3-12 16,-1 1-10-16,1 0-1 0,0-1-5 0,-1 1-7 16,-1 1-7-16,2-1 7 0,-2 0-5 0,2 0 26 0,-1 0-61 15,-2 0-16-15,3-1-35 0,-1 0-50 16,-1-2-69-16,1 1-46 0,0 0-23 0,-1-2-30 16,3-4-142-16,-4 6 103 0</inkml:trace>
  <inkml:trace contextRef="#ctx0" brushRef="#br0" timeOffset="106281.76">23182 1966 76 0,'0'0'416'15,"0"0"-139"-15,8-1 2 0,-8 1-54 0,0 0-14 16,-2 5-35-16,2-5-41 0,-7 7-5 0,3-3-15 16,-2 1-37-16,2 0-6 0,-2 1-18 0,-1 2-5 15,0-2-24-15,2 2 2 0,-2 0 4 0,1-1-7 16,0 0 4-16,-1 0-9 0,2-1-14 0,-1-1-42 16,0 1-30-16,1-2-31 0,-1 0-19 0,2 0-40 15,4-4-55-15,-10 3 6 0,10-3-284 0,-8 0 23 16</inkml:trace>
  <inkml:trace contextRef="#ctx0" brushRef="#br0" timeOffset="106455.75">23054 1962 395 0,'2'-5'374'15,"-2"5"-68"-15,1-6-85 0,-1 6-33 0,4-4 10 16,-4 4-20-16,0 0 35 0,10 0-33 0,-10 0-7 16,9 5-7-16,-4-1-32 0,2 0-18 0,0 3-19 15,-1 0-18-15,2 2-16 0,1 0 6 0,-1 1-23 16,2 2-6-16,-1-1-2 0,-1 0-53 0,-1-1-41 15,0 0-54-15,-1 0-13 0,-2-1-41 0,2-1-30 16,-1 2-47-16,-2-3-68 0,0 0-25 0,1-2-206 16,-2 0-47-16</inkml:trace>
  <inkml:trace contextRef="#ctx0" brushRef="#br0" timeOffset="106626.76">23294 2063 115 0,'0'0'516'0,"7"-4"-111"0,-7 4-92 16,4-5-51-16,-4 5-70 0,6-3-16 0,-6 3-27 15,0 0 9-15,0 0-50 0,10 3-8 0,-10-3-18 16,5 5-11-16,-5-5-14 0,4 8-11 0,-1-3-9 16,0 1-3-16,0-1-5 0,-2 2-3 0,2-1-28 15,-3 2-43-15,3-2-43 0,-2 2-9 0,1 0-58 16,-2-1-92-16,1-3-69 0,-1 3-289 0,0-3-115 16</inkml:trace>
  <inkml:trace contextRef="#ctx0" brushRef="#br0" timeOffset="106810.76">23419 2089 383 0,'0'0'351'0,"7"-6"-69"0,-7 6-14 0,7-6-67 0,0 4-43 16,0-1-16-16,2 0-36 0,-1-1-29 15,3 1-14-15,1 0-6 0,0 2-16 0,0-2-4 0,-2 2-10 16,-1-2-46-16,1 2-46 0,-1-1-5 0,-1-1-80 15,-1 1-88-15,0-1-279 0,-1-1-16 0</inkml:trace>
  <inkml:trace contextRef="#ctx0" brushRef="#br0" timeOffset="106985.81">23550 1960 82 0,'-7'-4'424'0,"7"4"-143"0,0 0-58 15,-7-2-60-15,7 2-13 0,0 0-3 0,0 0-10 16,-4 2-25-16,4-2 17 0,-2 7-11 0,2-7-15 15,0 8-24-15,0-1-8 0,0-1-19 0,2 3-3 16,-2-1-7-16,1 2 0 0,-1 0-25 0,2-2 12 16,-2 3-62-16,1-2-28 0,-1 0-40 0,0 1-53 15,0-2-51-15,0 1-57 0,-1-2 47 0,1 0-233 16,0-2 78-16</inkml:trace>
  <inkml:trace contextRef="#ctx0" brushRef="#br0" timeOffset="107471.81">23640 1960 171 0,'3'-3'266'0,"-3"3"-67"0,7-3 18 0,-7 3-37 0,0 0-8 0,10 2-8 0,-10-2 9 16,7 8-43-16,-4-2 2 0,0 0-11 0,1 2-14 16,-1 0 16-16,0 1-10 0,1 1-39 0,0 1 34 15,0-1-23-15,0 0-14 0,-1 2-13 0,0-4-8 16,1 0-14-16,-1 0 1 0,1 0-9 0,-1-1-6 15,0-1-4-15,0-1 0 0,-2 1 15 0,2-3 98 16,-3-3 53-16,4 8-24 0,-4-8-29 0,4 2-24 16,-4-2-20-16,9-1-20 0,-9 1 17 0,10-6-51 15,-5 0 26-15,1 1-50 0,1-1 29 16,0-1-64-16,-1 1 26 0,-1 0-28 0,0 1 36 0,-1 0-38 16,0 1 32-16,0 0-24 0,-4 4-47 0,6-6-31 15,-6 6 55-15,0 0-30 0,0 0 49 0,8 3-29 16,-8-3 46-16,3 7-39 0,-1-3 53 0,0 1-39 15,1 1 4-15,0-1 7 0,1 2 3 0,-1 0 4 16,1-2 4-16,-1 2 3 0,1-1 6 16,1-1 1-16,-3 0 6 0,1-2 56 0,0 1 67 15,1 0 37-15,-4-4-21 0,7 5 1 0,-7-5 4 0,7 0 50 16,-7 0-12-16,9-1-38 0,-9 1-31 0,8-8-21 16,-5 3 76-16,1-1-74 0,1-1 32 0,-3-2-76 15,1 0 43-15,0 0-70 0,-2 0 57 0,-1 0-78 16,2-1 64-16,-2 2-97 0,-2-2 39 0,1 2-120 15,-2 1 22-15,0 0-115 0,-1 0-15 0,-3 3-43 16,1-1-47-16,1 2-94 0,-4 0 2 0,2 3 28 16,7 0-8-16,-11-2-6 0,11 2 1 15,-13 2-280-15,13-2-171 0</inkml:trace>
  <inkml:trace contextRef="#ctx0" brushRef="#br0" timeOffset="107707.85">23894 2040 134 0,'7'2'291'0,"0"-1"-76"15,0 2-34-15,0 0-14 0,-1-1-31 0,1 1-17 16,-2 1-6-16,1 0-11 0,-2 1-22 0,2-2-13 16,-2 3 0-16,-1-1-16 0,0 0 22 0,-1 0-20 15,1 0 8-15,-1-1 13 0,-1 0 4 16,2 2-32-16,-3-6-9 0,3 7 1 0,-3-7 8 0,4 7 28 16,-4-7 15-16,4 6 4 0,-4-6-26 0,6 5 4 15,-6-5-21-15,10 4-3 0,-10-4-7 0,11 1-6 16,-11-1-10-16,14 1-2 0,-14-1 0 0,11 0-6 15,-11 0-23-15,10-1-30 0,-10 1-40 16,10 0-51-16,-10 0-75 0,7-3-30 0,-7 3-90 0,6-2-6 16,-6 2-155-16,4-4 28 0</inkml:trace>
  <inkml:trace contextRef="#ctx0" brushRef="#br0" timeOffset="107954.86">24208 1981 109 0,'4'-4'385'0,"-4"4"-116"0,0 0-61 0,0 0 27 0,0 0-42 16,4 5-38-16,-4-5-32 0,-4 9-19 15,0-3-19-15,0 1-16 0,-2 2-11 0,0 0-12 0,1-1-5 16,-1 3 12-16,-1-1-27 0,0 0 14 0,1-2-15 15,-1 3 2-15,0-3-76 0,0 0-49 0,0 0-70 16,2-2-33-16,-1 0-80 0,0-2-177 0,1-1 63 16</inkml:trace>
  <inkml:trace contextRef="#ctx0" brushRef="#br0" timeOffset="108113.86">24098 2030 382 0,'0'0'422'0,"3"-6"-91"16,-3 6-73-16,3-5-56 0,-3 5 23 15,0 0-21-15,5-1 14 0,-5 1-4 0,7 3-41 16,-7-3-20-16,7 6-19 0,-1-3-18 0,-2 3-59 0,0 0 31 16,2 2-54-16,0 0 26 0,-1 1-102 15,1-1-33-15,-2 0-45 0,0 1-64 0,1-2-81 0,-4 1-21 16,3 0-445-16,-1-2-236 0</inkml:trace>
  <inkml:trace contextRef="#ctx0" brushRef="#br0" timeOffset="108432.54">24322 2088 224 0,'0'0'214'0,"0"0"10"0,4 2-65 0,-4-2 4 16,3 5-18-16,-3-5-24 0,4 7 0 0,-4-7-17 0,0 8-24 15,0-8-9-15,0 9-2 0,-1-4-19 16,-2 0 18-16,3 0-29 0,-3-2 2 0,2 3-15 15,-1-2 8-15,-2-1-7 0,3 1 42 0,1-4-13 16,-6 7 13-16,6-7 14 0,-3 6 9 0,3-6-2 16,-4 4 6-16,4-4 17 0,-1 5 20 0,1-5-13 15,0 0-23-15,0 0-2 0,0 0-11 0,1 4-20 16,-1-4-13-16,0 0 30 0,11 0-50 0,-11 0 30 0,0 0-52 16,12 0 44-16,-12 0-55 0,8 0 42 15,-8 0-47-15,0 0 33 0,13-1-121 0,-13 1-36 16,0 0-62-16,10 0-69 0,-10 0-37 0,0 0-95 15,8 0-307-15,-8 0-207 0</inkml:trace>
  <inkml:trace contextRef="#ctx0" brushRef="#br0" timeOffset="108590.55">24442 2102 172 0,'0'0'459'0,"4"-3"-108"0,-4 3-76 15,7-4-60-15,-1 2-53 0,1 0-25 0,1 0-33 16,2 2-11-16,0-1-24 0,1-1-13 0,-1 2-93 16,1 0-67-16,-2 0-84 0,1 0-82 0,-1-3-200 15,-3 3 47-15</inkml:trace>
  <inkml:trace contextRef="#ctx0" brushRef="#br0" timeOffset="108779.53">24536 2011 275 0,'0'0'287'16,"0"0"-45"-16,-7 0 3 0,7 0-57 0,0 0-19 16,-6 3 39-16,6-3-41 0,-4 7-17 0,4-7-47 0,-1 7-4 15,1-1-22-15,1-1-11 0,-1 2-13 16,0 1-4-16,2 0-10 0,0 2-3 0,-2-2-30 16,2 1-58-16,-1-1-56 0,-1 2-53 0,2-2-60 15,-1 0-53-15,-1 0-5 0,0-2-152 0,1 1 99 16</inkml:trace>
  <inkml:trace contextRef="#ctx0" brushRef="#br0" timeOffset="109222.58">24685 1987 238 0,'0'0'206'0,"0"0"-29"16,0 0-10-16,6 3 20 0,-6-3-36 0,4 6 3 15,-2-2 3-15,-1 1-36 0,2 0-12 0,-2 1 11 16,1 1 14-16,-1-1-39 0,1 2-6 0,-1-1-24 16,0 0 1-16,-1 0-14 0,2-2-19 0,-1 1-1 15,-1 0-11-15,0-6 3 0,0 8-8 0,0-8 59 16,3 7 72-16,-3-7 60 0,1 6 39 0,-1-6-17 16,0 0-43-16,0 0-35 0,0 0-29 0,0 0 5 15,0 0-31-15,7-5-19 0,-4 0-16 0,0 1-9 16,4-1-15-16,0 0 2 0,0 0-10 0,3-1-9 15,-2 1 6-15,4 0-23 0,-1 2 1 0,0-1-11 16,1 2 2-16,-1 1-4 0,0 1 4 0,0 0-5 16,-1 1-7-16,0 1 9 0,1 2-1 0,-2 1 4 15,-1-2 38-15,1 4-2 0,-1-1-6 0,-4 0-7 16,2 0 32-16,-3-1-7 0,-2 2 1 0,1-1-2 16,-2-1-45-16,-2 1 63 0,-2 0-50 0,1-1 47 15,-2 0-54-15,-2 0 51 0,-2-2-57 0,2 0 57 16,-3 0-62-16,-1 1 59 0,-2-1-65 15,2-2 62-15,-2 0-66 0,3 0 60 0,-2-1-69 0,-1 0-10 16,0 0-109-16,-1-1-8 0,2 0-40 0,0 0-60 16,0-2-43-16,2-1-50 0,1 1-45 0,1 0-65 15,2-3-360-15,2 0-352 0</inkml:trace>
  <inkml:trace contextRef="#ctx0" brushRef="#br0" timeOffset="109418.53">24878 1946 397 0,'9'1'407'0,"-1"1"-64"0,2 1-58 0,0 0 26 0,0 1-3 16,0 0-71-16,0 3-1 0,-1-1-34 0,1 2-8 15,-1 0-25-15,-1 2-20 0,-1-1-19 0,0 3-31 16,-4-1-12-16,1 0-29 0,-1 0-26 0,-1 1-39 16,-2 0-14-16,-3 0-68 0,-2-1-74 0,0 2-31 15,-4-1-18-15,1 0-88 0,-2-2-28 0,-1 1-413 16,-2-1-247-16</inkml:trace>
  <inkml:trace contextRef="#ctx0" brushRef="#br0" timeOffset="110161.92">24960 1735 90 0,'0'0'221'0,"0"-5"-3"0,0 5-29 0,0-6-39 0,0 6-19 15,0 0-9-15,-1-5-20 0,1 5-24 0,0 0-27 16,0 0-14-16,0 0-8 0,0 0-7 0,1-3-8 16,-1 3 1-16,0 0-5 0,7 3 8 15,-7-3 22-15,6 5 18 0,-6-5-17 0,7 8 1 16,-3-3-16-16,0 2 16 0,2-2-6 0,-2 2 13 16,3 2-18-16,0-1 11 0,0 2-16 0,2 3 22 0,-1-2 30 15,1 3-2-15,2 2-44 0,0 2 28 16,0-2-25-16,-1 2 40 0,0 2-53 0,1-1 38 15,-1 2-15-15,-1 0-20 0,-1-1 46 0,-1 1-1 16,0 0-25-16,-1 1 27 0,-2 0-40 0,-1-2 49 16,-2-3 3-16,-1 3-15 0,-1-1 16 0,-2-2-15 15,-4 1-3-15,1-2 2 0,-3 2-11 0,-3-3-6 0,-2 1-9 16,0-1-7-16,1-3-4 0,-1-2-2 0,2 1 13 16,-2-3-24-16,1 0-2 0,-1 0-104 15,0-3-90-15,1 1-93 0,0-2-126 0,1 0-456 16,0-1-396-16</inkml:trace>
  <inkml:trace contextRef="#ctx0" brushRef="#br0" timeOffset="115482.94">14012 1681 150 0,'-16'0'318'16,"16"0"-59"-16,-13 0-28 0,13 0-47 0,-11 0-9 0,11 0-48 15,0 0-12-15,-13 0-28 0,13 0-3 16,0 0-31-16,-8 0 2 0,8 0-9 0,0 0 49 15,0 0-40-15,6 3 40 0,2-2-30 0,2 0 32 16,4 1-53-16,7 1 49 0,6-2-45 0,2 3 15 0,10-1-38 16,1 1 32-16,4 0-38 0,8 1 42 15,3 1-45-15,-1-1 29 0,2 1-35 0,2 0 28 0,-1-1-38 16,4 1 33-16,0-1-40 0,1 2 39 0,-2-3-43 16,1 3 32-16,-2-3-27 0,-3 1 35 0,-1 0-40 15,-1-2 41-15,-9 1-41 0,-2-1 36 0,-2 0-35 16,-3 0 36-16,-8-1-38 0,-1-1 35 0,-6 0-20 15,-3 0 70-15,-3-1 2 0,-2 0 34 0,-1 1 19 16,-3-1-24-16,-1-1-18 0,-1 1-18 0,-1-1-15 16,-8 1-52-16,10-1-64 0,-10 1-38 0,0 0-87 15,0 0-66-15,0 0-94 0,0 0-110 0,0 0-255 16,-10 0-222-16</inkml:trace>
  <inkml:trace contextRef="#ctx0" brushRef="#br0" timeOffset="117338.87">21630 2423 165 0,'0'0'241'0,"0"-8"-62"0,0 8-16 0,-1-6 4 15,1 6-11-15,-2-5-16 0,2 5-29 0,-1-5-27 0,1 5-20 16,0 0-24-16,0 0-13 0,0-5-6 0,0 5-9 16,0 0-6-16,0 0 2 0,0 0 1 0,0 5-4 15,0-5-1-15,0 6 3 0,0-1-3 16,0-5-1-16,0 10-3 0,0-10 5 0,0 11 1 15,1-7-6-15,1 1 2 0,-1 2 41 0,-1-2-4 16,2-2-9-16,-1 3-3 0,1-1-2 0,0 0-11 0,1-2 8 16,0 2-3-16,1-2 3 0,0 1-2 0,1 0-1 15,0 0-5-15,-1 0-2 0,2-2 1 16,1 2-4-16,0-2-4 0,2 0 8 0,-2 1-4 0,1-2 4 16,-1 1-5-16,3 0-7 0,-3 0 3 15,3-1 5-15,-2 1-4 0,1-1 2 0,-1-1-5 0,1 0 2 16,-1 1 27-16,1-1 6 0,-9 0 14 0,15 0-1 15,-15 0 5-15,13 0-12 0,-13 0 15 0,11-1 13 16,-11 1-2-16,11-2 0 0,-11 2 15 16,10-3 12-16,-10 3 3 0,7-5 13 0,-2 2-14 15,-5 3-21-15,7-5-14 0,-5 0-15 0,1 0-6 0,1 0-11 16,-1-2-7-16,0 2-4 0,-3-1 13 0,4-2 22 16,-4 1-14-16,2 1-5 0,-1-3-6 15,-1 2-8-15,0-1 16 0,0 1-23 0,0 0 11 16,0 0-23-16,0 1 18 0,0-1-22 0,0 1 17 0,-1 1-31 15,1 5-64-15,-2-8-60 0,2 8 2 0,-4-5-62 16,4 5-28-16,0 0-30 0,-13 1-25 0,8 2-52 16,-1 2-36-16,-1-1-150 0,0 2-20 15</inkml:trace>
  <inkml:trace contextRef="#ctx0" brushRef="#br0" timeOffset="117642.86">21737 2689 385 0,'0'0'324'15,"0"-6"-66"-15,0 6-61 0,0 0-52 0,0-5-40 0,0 5-21 16,0 0-24-16,0 0-9 0,-1 8 3 0,0-3-7 15,-1 2 74-15,2 0-46 0,0 2 11 0,-1 0-30 16,1 2 10-16,0 0-39 0,1 2 20 0,-1 0-26 16,0 1 16-16,0-1-25 0,0 1 9 0,0-1-9 15,2 1 20-15,-2-2-31 0,0 0 24 0,0 1-25 16,0-2-45-16,0-1-62 0,0-2-16 0,0 0-13 16,0-1 20-16,0-1-19 0,0-6-87 0,0 6-240 15,0-6 60-15</inkml:trace>
  <inkml:trace contextRef="#ctx0" brushRef="#br0" timeOffset="117876.55">21650 2863 152 0,'-7'2'185'0,"1"1"-57"0,-1 0 33 0,2 2-22 16,-1-2-26-16,3 2 34 0,0-2 24 0,3 2 6 16,0-5-28-16,0 8 17 0,3-3-30 15,0-2 7-15,1 1-45 0,2 0 30 0,0-1-30 0,-1 0 9 16,4-1-39-16,-1 0 32 0,-1-2-50 0,-7 0 20 15,18 0-40-15,-9-1 26 0,-1 0-42 0,-1-3 33 16,0 1-41-16,0 0 30 0,-1 0-34 0,1-2 36 16,0 2-92-16,-3-2 19 0,2 0-63 0,-2 1-12 15,-1 0-60-15,-3 4-76 0,6-5-73 0,-6 5-270 16,0 0-104-16</inkml:trace>
  <inkml:trace contextRef="#ctx0" brushRef="#br0" timeOffset="118716.57">21602 2862 32 0,'0'0'144'0,"0"0"-24"16,2 4-22-16,-2-4 15 0,0 0 20 0,2 6-23 15,-2-6 15-15,3 4-3 0,-3-4-3 0,7 4-12 16,-3-2-5-16,3 0-13 0,2 0 5 0,1 1-26 0,1-2 3 16,3 1-22-16,0-1 26 0,2 1-9 0,-1 0-3 15,1-2-14-15,1 0 39 0,-2 0-16 0,6 0 27 16,-1-3-21-16,-2 2 26 0,-2-1-29 0,-1 1 32 16,-1-2 1-16,-1 1 22 0,-2-1-45 15,1 0 8-15,-3-2-22 0,1 1-3 0,-3 0 10 16,0-2-20-16,-1 3 0 0,-2-3-14 0,-1 1-7 0,0-1-24 15,-2 1 13-15,-1 0-24 0,2 0 10 0,-2 5-88 16,0-9-20-16,0 9-72 0,-2-7-31 16,2 7-53-16,-4-4-20 0,4 4-50 0,0 0-331 15,0 0-163-15</inkml:trace>
  <inkml:trace contextRef="#ctx0" brushRef="#br0" timeOffset="119692.61">21635 3157 93 0,'-5'-6'375'0,"-2"0"-87"15,2 0-50-15,-2 3-30 0,-2-2-64 0,-1 2-23 16,0 1-14-16,-1 2 7 0,-3 2-12 0,1 1 0 16,-1 2 4-16,2 1 10 0,-1 2-49 0,3 0 28 15,2 1-38-15,2 1 26 0,2 0-18 0,2-1 26 16,2 1-18-16,2 1-21 0,2-1 3 0,0 0-6 16,3 1-1-16,2-3 5 0,-1 0 3 0,3-1-7 15,-2 0-3-15,1-2-2 0,1-2-4 0,-1 0-4 16,0-2-7-16,1-1-3 0,-1-1-6 0,1-2-1 15,-1-2-4-15,0 1-27 0,0-3 20 0,-2 0-21 16,1 0 18-16,-2-1-23 0,0 0 58 16,-2 1 1-16,1 1 44 0,-2 1-7 0,0 0-18 0,1 1-32 15,-5 4-3-15,5-5-23 0,-5 5 17 0,0 0-20 16,0 0 16-16,4 3-14 0,-4-3 14 0,0 11-1 16,0-4-5-16,-1-1 1 0,2 4-31 0,1-1-48 15,-2 0-17-15,1 0-5 0,-1 1-52 0,3 1 6 16,-1 0-19-16,0 0-32 0,1-2-14 15,1 1 8-15,1 0-8 0,0-1-18 0,-2-1-22 0,4-1-19 16,0-1 21-16,-1-3-155 0,1 0 150 0</inkml:trace>
  <inkml:trace contextRef="#ctx0" brushRef="#br0" timeOffset="120050.07">21899 3237 265 0,'-1'-5'315'0,"1"5"-83"0,-7-5-38 16,7 5-46-16,-10 0-25 0,10 0-33 0,-13 2-3 15,8 0-18-15,-1 2 51 0,-1-1-39 0,4 3 8 16,-1 0-33-16,0-2 19 0,2 4-25 0,0-3 9 16,0 0-23-16,4 1 46 0,-1 0-14 0,0 0-21 15,2-1 4-15,1 0-3 0,2 0-9 0,-2-2-13 16,3 0 4-16,0-1-2 0,0 1-3 0,-7-3-11 16,17 0 5-16,-7-3-3 0,1-1-23 0,-1 0 32 15,0-3-33-15,1-2-8 0,-1-3-59 0,2-3 37 16,-1-1-24-16,-1 0 13 0,-2 0 31 0,-1 2 67 15,2-2 8-15,-4 3 68 0,1 0 5 0,-2 2 76 16,0 2-6-16,1 0-27 0,-1 3-55 0,-1-2-26 16,-1 4-37-16,-2 4 5 0,5-5-29 0,-5 5 7 15,0 0-22-15,5 6 16 0,-3 1-21 0,-1 0 16 16,3 3-19-16,-2 0 17 0,1 2-13 0,-1 1 13 16,3 3-5-16,-3 0 4 0,3-1-50 0,-3 0-33 15,3 2-59-15,-3-2-28 0,1-2-25 0,0 1-37 16,0-1-49-16,-2-1-20 0,-1-3-38 0,2 1-50 15,-4-2-240-15,2-2-115 0</inkml:trace>
  <inkml:trace contextRef="#ctx0" brushRef="#br0" timeOffset="120962.12">22030 3329 172 0,'0'0'274'0,"0"-9"-40"16,3 5-43-16,1-2 2 0,2 1-20 0,0 0-19 15,2 0-25-15,3 0-2 0,-1-1-17 0,3 0 6 16,1 1-37-16,-3 1 13 0,3-1-36 0,-2 0 27 15,-3 2-43-15,1-1 28 0,-3 2-39 0,2 0 14 16,-2 0-37-16,-7 2 25 0,10-1-10 0,-10 1 25 16,7 1-20-16,-7-1 23 0,4 5-42 0,-4-5 30 15,1 8-8-15,-1-8-4 0,0 10-2 0,2-4-8 16,-1-1 1-16,-1 0-21 0,0 1 20 0,3-1 3 16,-2 2-6-16,1-2-2 0,-1 0 3 0,2 2 3 15,1-3 14-15,-1 1 15 0,1-2-6 0,2 0-5 16,-2-1-13-16,-4-2 5 0,13 3-5 0,-13-3-1 15,11-1-2-15,-2-2-4 0,-2 1-4 0,1-3-2 16,-1 0-4-16,2 1 0 0,-1-3-30 0,-2 3 33 16,1 0-32-16,-2-2 37 0,0 2-37 0,0 0 61 15,-1 1-35-15,-4 3 26 0,6-6-42 0,-6 6 30 0,7-4-26 16,-7 4 26-16,0 0-30 0,0 0 30 16,0 0-31-16,0 0 33 0,6 2-3 0,-6-2-6 15,0 0-3-15,1 6-3 0,-1-6-8 0,0 4 15 16,0-4-8-16,0 0 6 0,3 6 1 0,-3-6 0 15,0 0-8-15,1 8-2 0,-1-8 10 0,0 0 8 0,3 4-6 16,-3-4 3-16,0 0-5 0,7 2-2 16,-7-2 1-16,0 0 0 0,10-2-4 0,-10 2-1 15,10-3-53-15,-6 0 20 0,3 0-25 0,-3 0 26 16,2-2-20-16,1 0 22 0,-3 1-17 0,2 0 36 16,-2-2-27-16,0 2 37 0,1 0-37 0,-5 4 12 15,5-7-13-15,-5 7 6 0,2-6-11 0,-2 6 36 16,0 0-21-16,-6-3 28 0,6 3-27 0,0 0 31 15,-7 0-28-15,7 0 32 0,-6 3-29 0,6-3 25 16,-7 3-26-16,7-3 33 0,-5 5-31 0,5-5 31 16,-6 5-24-16,6-5 5 0,-3 6-8 0,3-6 30 0,-1 5-27 15,1-5 31-15,0 0 2 0,1 6-4 0,-1-6 2 16,0 0-5-16,6 3-30 0,-6-3 34 16,0 0-29-16,13-1 29 0,-13 1-28 0,11-5 33 15,-7 3-36-15,3-2 32 0,0-1-61 0,2-1 17 16,-2-3-74-16,1 1-5 0,-1-4-25 0,0-1-5 15,0 0 25-15,-1 2 24 0,-2 0 9 0,0 0 33 0,-1 3 49 16,-1-1 7-16,-1 2-6 0,-1 1 3 0,-1 1-5 16,1 5 16-16,-5-3 44 0,5 3-2 15,-8 2-12-15,4 1 64 0,-1 3-46 0,1 0 25 16,1 2-20-16,1 1 19 0,0 1 12 0,2 0 8 16,3 1-44-16,-2 0 19 0,5 0-8 0,0 0 10 15,1 1-11-15,1-3-13 0,3 0-8 0,-1-1-6 16,0-2-8-16,3-2-10 0,-2-2-1 0,3-1-7 15,-3-2 0-15,2-1-21 0,0-1 13 0,-2-5-75 16,2-3-9-16,-2 0-53 0,0-5-8 0,-1-2-11 16,-3-2 49-16,0 2-12 0,-3-1 48 0,1 3-17 15,-4 0 60-15,2 1 10 0,-2 3 33 0,-1 2-32 0,0 1 26 16,-1 1-39-16,-2 1 33 0,0 4-34 16,3 3 35-16,-8-3-28 0,2 6 49 0,0 1-30 15,2 2 46-15,-3 3-42 0,3 1 34 0,0 1-37 16,0 3 29-16,1 3-38 0,1 0 33 0,1 0-30 0,1 1 30 15,0 3-6-15,1-2-13 0,1 1-60 16,1-1-57-16,-1-1-59 0,0 1-63 0,1-1-93 0,-1-2-116 16,1-2-162-16,-1-1-105 0</inkml:trace>
  <inkml:trace contextRef="#ctx0" brushRef="#br0" timeOffset="122388.46">23104 2294 278 0,'-9'0'312'0,"1"-1"-38"16,8 1-8-16,-13-1-15 0,13 1 4 0,-10-2-54 15,10 2 11-15,0 0-62 0,-10-2 10 0,10 2-68 16,0 0 9-16,6-2-40 0,1 0 17 0,4 2-46 15,3-2 24-15,2 1-37 0,2-1 28 0,3 2-41 16,0-1-3-16,-1-1 5 0,-2 1 34 0,-1 0-36 16,-1 0 26-16,-2-1-34 0,-1 1 27 0,-2 1-26 15,-1 0 29-15,-2-1-35 0,-8 1 28 0,16-1-68 16,-16 1 12-16,8-1-73 0,-8 1-49 0,0 0-65 16,0 0-67-16,0 0-89 0,-3 6-175 0,3-6-63 15</inkml:trace>
  <inkml:trace contextRef="#ctx0" brushRef="#br0" timeOffset="122942.08">24090 2386 89 0,'0'0'388'0,"0"0"-80"16,-9 0-17-16,9 0-47 0,0 0-22 0,0 0-42 0,-8 0-36 15,8 0-35-15,0 0-15 0,0 0-26 0,5-4 1 16,-5 4-24-16,10-2-19 0,-1 2 33 0,-1-2-6 16,2 2-3-16,1-1-12 0,-1 1 13 0,1-2-11 15,1 1 4-15,-1 0-33 0,0 0 32 0,0 1-18 16,-1 0 14-16,0-3-15 0,1 3 29 0,-2-1-20 16,-1 0 32-16,1 0-41 0,-9 1 35 0,12-2-50 15,-12 2 31-15,12-2-33 0,-12 2 25 0,8 0-38 16,-8 0 10-16,0 0-72 0,11-1-34 0,-11 1-48 15,0 0-73-15,0 0-51 0,0 0-113 0,-4 6-199 16,4-6-97-16</inkml:trace>
  <inkml:trace contextRef="#ctx0" brushRef="#br0" timeOffset="133519.76">20243 3800 453 0,'0'0'462'16,"-3"-8"-85"-16,3 8-96 0,0-6-64 0,0 6-31 0,0 0-60 15,-3-5-9-15,3 5-8 16,0 0-23-16,-1 6 12 0,1-6-19 0,-2 13-22 0,1-5 3 0,1 2-10 15,0 2 2-15,0 1 6 0,-1 1 5 16,-1 4-25-16,1-1 5 0,-1 1-20 0,0 1 11 0,-1-1-17 16,1 2-2-16,-2-2 15 0,1 1 0 0,0 0-6 15,1-1-1-15,-1 0-2 0,0 0 9 16,2-2 57-16,-1-1-5 0,-1-2-17 0,3 0-8 0,0-1 37 16,0-2 16-16,0-1 19 0,3 2 20 0,0-2-4 15,4 0-9-15,0-1-22 0,4 0-20 0,2-1 0 16,1-1-31-16,2 0-1 0,-1-1-22 0,2-2 7 15,-3 0-21-15,0 1 7 0,0-1-15 0,-1-2-2 16,0 1-2-16,-3 0 14 0,-1-1-16 0,1-1 12 16,-1 2-18-16,-1-1 1 0,-8-1 16 0,13 0-20 15,-13 0-25-15,10 2-40 0,-10-2-21 0,8 0-33 16,-8 0-45-16,0 0-69 0,11-2-44 0,-11 2-6 16,0 0-39-16,0 0-7 0,5-3-37 0,-5 3-57 15,0 0-336-15,0-5-268 0</inkml:trace>
  <inkml:trace contextRef="#ctx0" brushRef="#br0" timeOffset="133817.76">20682 3846 219 0,'3'-8'489'16,"-1"0"-143"-16,-1 5-55 0,-1 3-99 0,-1-7-14 0,1 7-54 15,0 0 2-15,-10 2 14 0,4 3-15 0,-1 0-14 16,0 3 2-16,-1 0-12 0,-1 1-30 0,2 3 57 16,1 2-5-16,1-1-9 0,1 1-35 0,1 0-1 15,1-1-27-15,1 3-11 0,2-2-3 0,1 2-5 16,1 2-4-16,2-2-1 0,1 0-5 0,1 0-1 16,3 1-1-16,-2-2-5 0,2-2-1 0,1 0-43 15,-1-1-13-15,0-3-22 0,3 1-46 16,-1 0 12-16,0-4-24 0,-3 0-23 0,3-1-49 0,-1-3-24 15,-1 0-47-15,1-1-8 0,-1-2-37 0,1-2-188 16,1-1 12-16</inkml:trace>
  <inkml:trace contextRef="#ctx0" brushRef="#br0" timeOffset="134309.32">20975 3980 411 0,'5'-10'411'0,"-1"1"-77"0,-1 3-24 0,-1-1-17 0,1 2-35 15,0 1-49-15,-2-1-41 0,2 2-52 0,-3 3-24 16,3-5-27-16,-3 5-9 0,0 0-16 0,0 0-8 15,0 0 22-15,0 0 22 0,3 6-22 0,-3-1 11 16,0-1-18-16,1 2 8 0,-1 3 39 0,2-1 8 16,1 2-28-16,-1 1 6 0,1 0-22 0,1 0-11 15,2 0 1-15,1 2 46 0,0 1-3 0,3-2-17 16,0-1-11-16,0 1-6 0,2-2-8 0,0-1-9 16,0 0-1-16,0-3-3 0,-1 1-8 0,0-3 4 15,-1-2-5-15,0 1-4 0,0-5-8 0,0 1 1 16,-1-4-13-16,1-1-52 0,-1-2 6 0,1-2 6 0,-2-1 2 15,-1-2 12-15,0 2-1 0,-3 0 10 16,2-1-6-16,-2 2 12 0,-1 2-3 0,0-2 12 16,0 4-7-16,-2-1-6 0,3 3-10 0,-2-1 6 15,-2 5-16-15,0 0 26 0,0 0-6 0,0 0 7 16,0 6-5-16,-2 2 8 0,-1 3-9 0,2 4 6 16,-2 1 2-16,0 4-5 0,2 0 6 0,-2 3 5 15,2 3 2-15,-1-1 5 0,0-1 1 0,-1 2 1 16,1-2 8-16,-2 1 13 0,0-4 3 0,-2 3-6 15,1-5 3-15,-1-3-12 0,-1 2 13 0,0-5 28 16,-3 1 13-16,4-3-2 0,-2-2 41 0,-2-2-21 0,2-1 7 16,-2-2-13-16,1-1 13 0,-1-3-8 15,2-1-16-15,0-3 0 0,-2-1-10 0,1-3-7 16,2 1-11-16,0-3 3 0,3-1-17 0,0-1-3 16,1-1-18-16,0-1-11 0,3 0-34 0,0 1-51 15,3-1-11-15,-2 0-45 0,5 0-17 0,-2 0-63 16,2 0-32-16,1 1-20 0,1 3-15 0,1-2-25 0,-1 4-39 15,2-2-49-15,1 2-47 0,1 1-311 16,-1 0-269-16</inkml:trace>
  <inkml:trace contextRef="#ctx0" brushRef="#br0" timeOffset="134484.32">21477 4131 41 0,'7'4'580'0,"-7"-4"-176"0,4 3-84 0,-4-3-54 0,4 5-31 15,-4-5-28-15,0 8-31 0,0-8-31 0,-1 7-31 16,-2-1-22-16,3 0-16 0,-3 2-13 16,0-1-9-16,1 3-7 0,-1 1-27 0,-1 0-66 15,-1-1-79-15,1 2-92 0,-2 0-97 0,2 0-363 16,-1-1-183-16</inkml:trace>
  <inkml:trace contextRef="#ctx0" brushRef="#br0" timeOffset="136213.98">21760 3934 142 0,'0'0'331'0,"0"0"-63"0,1-5-57 0,-1 5 2 0,0 0-5 16,2-6-3-16,-2 6-15 0,0 0-25 15,1-5-12-15,-1 5-41 0,0 0-31 0,0 0-20 16,0 0-18-16,0 0-15 0,0 0-3 0,0 0-10 16,0 0 19-16,-1 10 23 0,-1-2-12 0,-2 0-7 15,1 3-2-15,0 1 2 0,-1 2-7 0,0 1 22 0,1 1-10 16,0-1-2-16,-1 1-7 0,1 0-3 16,2-1 2-16,-1 0 0 0,2-1 9 0,2 2 13 15,-1-3-8-15,1-1-10 0,-1 1-1 0,3 0-4 16,2-2 4-16,-2 0 1 0,3-1 1 0,0-2-9 0,2 1-3 15,-1-3-2-15,2 1-6 0,-2-2 1 16,2 1 4-16,0-1-15 0,-1-1-72 0,-1-1-68 0,-1 0-96 16,2-2-126-16,-2 1-505 0,-7-2-408 15</inkml:trace>
  <inkml:trace contextRef="#ctx0" brushRef="#br0" timeOffset="136849.98">21940 3985 468 0,'0'0'352'0,"0"0"-77"0,0 0-57 16,0 0-19-16,-3 6 17 0,3-2-36 0,-2 2 28 16,0 2-41-16,-1 1-37 0,3 0 8 0,0 2-21 15,0 0-19-15,0 0-22 0,3 2-13 0,1-1 57 16,1 3-7-16,0-2-18 0,2 1-18 0,0 0-12 15,0-1-9-15,0-2-9 0,2 2-6 0,-2-6-3 16,0 2-3-16,1-1-6 0,-2-3-1 0,0 1 46 16,-1-1-2-16,2-3-10 0,-7-2-11 0,10 2-9 15,-10-2-11-15,10-3-8 0,-4-3 2 0,-1 0-9 16,2-2-13-16,-2 1 5 0,0-2 0 0,-1 0-2 16,1 0-4-16,-1 3 1 0,-1-1-2 0,-2 2-8 15,2-1-5-15,0 2-5 0,-3 4 3 0,3-6-2 16,-3 6-4-16,0 0 11 0,0 0-3 0,0 0 6 15,0 0-3-15,2 4 1 0,-2-4 1 0,3 9 6 16,1-4 3-16,-1 0 2 0,0 2 10 0,1-2 20 16,2 1 11-16,0 0 11 0,-1-1 23 0,1 1 14 15,-2-3 27-15,3 2 25 0,-1-2 29 0,-1 2 20 16,-5-5 27-16,9 2-38 0,-9-2 9 0,10 0-55 16,-10 0 17-16,8-5-57 0,-2 0 22 0,-2 0-57 15,-1-4 32-15,0 1-47 0,-1-1 23 0,1 0-49 16,-3 0 31-16,2-2-47 0,-2 1 19 0,-2 0-50 15,1-1-30-15,-1 1-16 0,0 0-53 0,-1 3-35 16,1-3-55-16,-2 4-56 0,1-2-82 0,1 3-39 16,-3 0-4-16,2 1-57 0,3 4-8 0,-5-5-21 15,5 5-25-15,0 0-257 0,0 0-278 0</inkml:trace>
  <inkml:trace contextRef="#ctx0" brushRef="#br0" timeOffset="137004.2">22316 4124 108 0,'4'6'464'0,"1"2"-104"0,-4-2-19 0,3 1-56 16,-2-1-27-16,1 2-7 0,-1-1-47 0,0 0-50 16,-1 0-33-16,1 1-22 0,-1 0-18 0,0 0-12 15,-1 0-7-15,0 0-10 0,0 0-89 0,2-2-38 16,-2 2-84-16,0 0-108 0,0-1-89 0,1-2-278 16,-1 1-146-16</inkml:trace>
  <inkml:trace contextRef="#ctx0" brushRef="#br0" timeOffset="137621.2">22525 4007 397 0,'0'0'461'16,"-6"-6"-57"-16,6 6-76 0,-1-4-64 0,1 4-56 0,0 0-51 16,-3-2-40-16,3 2-30 0,0 0-23 0,0 0-13 15,-3 5-2-15,3-5-9 0,0 9 12 0,0-4-10 16,1 3 40-16,2 0 4 0,-1 0-22 15,-1 0-9-15,3 3 4 0,1-2-2 0,0 2 3 16,-1-2 0-16,2 0-8 0,1 2-10 0,-1-3-3 0,-1 0-8 16,2 0-14-16,-2-3 11 0,0 2 1 15,-2-1 10-15,3-3 62 0,-2 0 0 0,-4-3-18 0,8 4-16 16,-8-4-12-16,10 0-10 0,-10 0-11 16,9-4-6-16,-4 1-3 0,-2 0-10 0,1-2-7 15,-1 2 3-15,-3 3-4 0,7-5-6 0,-7 5-2 16,3-5-6-16,-3 5-2 0,0 0-6 0,0 0 9 15,0 0-7-15,0 0 2 0,-8 2-1 0,8-2 3 0,-5 6 2 16,4-1 3-16,0 0-5 0,-1 1 4 16,2-1 3-16,0 1-2 0,0 0 5 0,2 1 0 15,-1-2 7-15,0 3 18 0,2-4 29 0,0 1 11 16,-2 0 29-16,2-2 38 0,-3-3 5 0,7 5 13 0,-7-5-9 16,7 5-6-16,-7-5-13 0,7-1-10 0,-7 1-9 15,10-6-27-15,-6 2-15 0,2-1-5 0,-2-2-9 16,-1 1-13-16,1-3-7 0,-1 1-11 15,-1-2 3-15,-1 1-10 0,0 0-6 0,-1 0-33 16,0 0-17-16,-1 0-36 0,-2 0-36 0,2 1-31 0,-2 1-59 16,-1 1-47-16,-1 1-27 0,1-1-36 0,-1 2 7 15,-1 0-58-15,0 2-24 0,6 2-7 16,-11-3-48-16,11 3-259 0,-10-3-215 0</inkml:trace>
  <inkml:trace contextRef="#ctx0" brushRef="#br0" timeOffset="137907.19">22750 4094 186 0,'0'0'381'0,"14"4"-103"0,-8-2-5 0,1 1-73 15,-3 0 26-15,3-1-50 0,-1 3-4 0,-2 1-58 16,0-1 41-16,-1 2-26 0,-2 0-26 0,1 1-11 0,-1-1-13 16,-2 2-17-16,-1-2-8 0,2 2-28 0,-2-2 24 15,0 1-41-15,-1-1 28 0,2 0-39 0,-2-1 31 16,3 1-37-16,-3-1 35 0,3 0-37 15,0-1 72-15,0-5 40 0,0 9 48 0,0-9-2 16,6 6-24-16,0-3-25 0,-1 0-15 0,2-1-16 0,0-1-15 16,-7-1-4-16,13 2-11 0,-13-2-5 0,13 0-9 15,-13 0-2-15,12 0-1 0,-12 0-1 0,10-2-5 16,-10 2-41-16,9 0-46 0,-9 0-42 16,7-2-25-16,-7 2-34 0,5-1-51 0,-5 1-77 15,0 0-43-15,7-3-58 0,-7 3-280 0,0 0-190 16</inkml:trace>
  <inkml:trace contextRef="#ctx0" brushRef="#br0" timeOffset="138625.74">23035 4161 327 0,'0'0'381'15,"0"0"-55"-15,0 0-24 0,1 6-83 0,-1-6 20 16,-1 7-56-16,1-7-2 0,-2 9-39 0,2-4-27 16,-1 1-26-16,-1 0-14 0,0 2-13 0,-1 1-41 15,1-1 1-15,-2 0-53 0,1 1-73 0,-1 0-77 16,0 0-102-16,0-2-376 0,-1 1-166 0</inkml:trace>
  <inkml:trace contextRef="#ctx0" brushRef="#br0" timeOffset="139082.74">23137 4012 102 0,'0'0'448'0,"6"-3"-132"0,-6 3-83 15,0 0-38-15,7 4 7 0,-7-4-13 0,4 9-34 16,-4-4 18-16,2 1-66 0,-1 2-4 0,-1 1-33 15,0 0 9-15,0 1-17 0,0 1 53 0,0-2-51 16,0 2 17-16,0-2-48 0,0 2 28 0,0-3-39 16,0 1 27-16,0-2-38 0,0 1 29 0,0-2-40 15,0 1 36-15,0-7-8 0,-1 10 95 0,1-10 28 16,0 6 37-16,0-6-40 0,0 0-20 0,0 7-33 16,0-7-16-16,0 0-18 0,0 0-1 0,4-7-24 15,0 5-2-15,0-2-17 0,2 0 1 0,0 0-13 16,1 1 4-16,1 0-12 0,-1 0 5 0,3 2-14 15,-1 1 15-15,0 0-17 0,1 1 18 0,0 3-18 16,3-1 14-16,-3 1-10 0,-1 2 7 0,1-1-11 16,0 1 14-16,-3 1-12 0,0 0 15 0,-1 1-13 15,-2 0 17-15,-1-1-11 0,-2 1 15 0,-1-2-5 16,0 0 18-16,-1 1-7 0,-2-1 3 0,0-1-12 16,-2 0 8-16,-1 0-7 0,-1-1 7 0,0-1-8 15,-1-1 10-15,-2 0-12 0,1-2 14 0,-1 0-10 16,-1 0 2-16,3-2-6 0,-2 0 5 0,-1-1-10 15,-1 0-9-15,2-1-18 0,1 0-46 0,0-1-58 16,1-1-25-16,1 1-79 0,0 0 8 0,2-1-83 16,0 1-97-16,2-2-445 0,0 1-399 0</inkml:trace>
  <inkml:trace contextRef="#ctx0" brushRef="#br0" timeOffset="139303.74">23419 4025 35 0,'0'0'482'0,"14"0"-71"0,-14 0-62 0,10 0 4 0,-3 3-47 16,0 0-10-16,-3-1-29 0,3 4-2 0,-1-1-50 15,1 3 3-15,-3-1-48 0,3 3-22 0,-2 1-37 16,-1 1-9-16,0 2-26 0,0 1-2 0,-2-1-33 16,-1 0-2-16,-1 1-13 0,0 0-51 0,-1 1-85 15,-5 0 19-15,3-1-82 0,-4-1 19 0,-1 2-67 16,-1-4-24-16,-1 0-48 0,-1-1-79 0,0-2-360 15,-2-2-235-15</inkml:trace>
  <inkml:trace contextRef="#ctx0" brushRef="#br0" timeOffset="139803.92">23643 3919 448 0,'0'0'419'15,"0"0"-88"-15,0 0 16 0,11 1-51 0,-6 5-30 0,2 1 13 16,1 5-31-16,-1 2-9 0,4 7 4 0,-1 3-24 16,0 2-10-16,-3 2-26 0,2 1-27 15,-2 4-8-15,-2-4-14 0,-2 0-23 0,-3-2-16 16,0 0-14-16,-3-3-16 0,-2 6-7 0,-4-3-8 16,-1-1-8-16,-2-2-4 0,-2-1-4 0,-2-3-48 15,-1 0-42-15,0-5-61 0,0-2-69 0,2 0-67 0,-3-2-38 16,2-3-69-16,2-2-86 0,-3 1-499 15,6-4-525-15</inkml:trace>
  <inkml:trace contextRef="#ctx0" brushRef="#br0" timeOffset="158549.72">5824 4579 255 0,'-3'4'394'0,"3"-4"-107"0,0 0-56 0,4 2-34 16,-4-2-23-16,11 3-32 0,1-2-27 16,2 0-22-16,4 1-20 0,5-1-17 0,3 3-4 0,5-2-15 15,6 1-4-15,1 2-5 0,4 0-32 0,1-1 27 16,9 5-3-16,3-3-2 0,2 4 0 16,3-1-2-16,0 1-7 0,6 1 2 0,0 1 0 15,6 1-4-15,14 1 7 0,3 1-7 0,3 1-1 0,3-2 0 16,2-1 0-16,4 2-3 0,3-2 8 0,4 0-6 15,2 0-1-15,6-1-2 0,-1 0 1 0,1 0 2 16,-1 0 1-16,3 2-2 0,-1 0 0 0,-3 0-3 16,-2-1-24-16,-2 1 28 0,-2-1-25 0,-1-2 25 15,-3 2-22-15,-2 0 33 0,-5-1-24 0,-4 0 35 16,-6-1-27-16,-15-1 29 0,-3-2-27 0,-3 1 25 16,-4-1-23-16,-3 0 1 0,-4 0 0 0,-5-1 3 15,-11 0 7-15,-4-1-6 0,-1-1-38 0,-9 0-35 16,-5-2-91-16,-2 0 6 0,-6 0-84 0,-4 1-83 15,-8-4-163-15,6 3 33 0</inkml:trace>
  <inkml:trace contextRef="#ctx0" brushRef="#br0" timeOffset="159263.72">5963 7601 207 0,'-11'3'482'0,"1"-2"-122"0,0 1-53 0,2-2-33 16,-1 1-25-16,9-1-46 0,-12-1-41 0,12 1 5 15,-10-3-43-15,6 0-2 0,1-1-18 0,3 4-12 16,0-11 3-16,1 5-14 0,6-5-16 0,2-1-12 15,5-5 3-15,4-1-26 0,5-1 20 0,3-1-11 16,8-4 1-16,3-2 2 0,2 2 9 16,5-3 6-16,2 0-7 0,5-3-9 0,14-6-13 0,4 0 15 15,3-1-7-15,4-2 28 0,4 0 10 0,3 0 3 16,6-2-6-16,4 0-22 0,4-1 7 0,3 1-18 16,0-1 5-16,4 0-4 0,2 0-10 0,1 0-6 15,0-1-5-15,0 0-4 0,0-1 1 0,-1 0-2 16,-1-1-3-16,1 1-1 0,-2 2-12 0,-1-1 15 15,-3 2-13-15,-3 0 10 0,-2 0-7 0,-4 2 0 16,-2 0-1-16,-6 1-2 0,-1 0-1 0,-8 1 2 0,-3 0-10 16,-6 1 11-16,-15 5 2 0,-2 2-3 0,-4-1-2 15,-5 0-9-15,-3 2-27 0,-7 1-29 16,-5 5-22-16,-6 0-68 0,-5 4-24 0,-5 1-79 0,-2 1-37 16,-4 4-55-16,-4 0-44 0,-1 1-400 0,-2 1-322 15</inkml:trace>
  <inkml:trace contextRef="#ctx0" brushRef="#br0" timeOffset="159978.82">6546 8395 231 0,'-11'4'363'16,"4"0"-76"-16,0 0-44 0,0-2-38 0,1 1-31 16,6-3-18-16,-11 2-21 0,11-2-36 0,0 0-16 15,0 0-21-15,0 0-10 0,8-6-8 0,7-1 13 0,4-2-36 16,8-3 15-16,7-2-13 0,8-5 27 0,3 0-32 15,3-1 3-15,6-2-6 0,3 0 19 16,14-5 4-16,2 0 5 0,2 0 9 0,2 0-34 0,2 0 55 16,1-1-47-16,3 1 12 0,3-1 42 0,2-2 9 15,0 2 8-15,4-2-7 0,-2-2-15 16,3 0 11-16,1 0-10 0,2-1-3 0,1 0 5 0,-1 2 4 16,-1-1-5-16,-2 0-9 0,-2 1-10 0,-4 1-11 15,-1 2-5-15,-3 2-23 0,-4 2 11 0,-3-1-16 16,-16 5 10-16,-1 2-12 0,-4 0 10 0,-3 0-18 15,-3 0 15-15,-4 3-16 0,-3-1 7 0,-8 2-9 16,-3 2 12-16,-3 1 1 0,-8 2-17 0,1-1-36 16,-7 4-37-16,0-2-66 0,-4 3-79 0,-3-1-111 15,-1 2-132-15,-6 4-394 0,1-6-406 0</inkml:trace>
  <inkml:trace contextRef="#ctx0" brushRef="#br0" timeOffset="206716.23">5565 510 122 0,'0'0'390'0,"-2"-6"-87"0,2 6-45 0,-3-8-49 0,2 3-33 16,1 5-27-16,-6-8-24 0,6 8-23 0,-7-6-22 15,7 6-14-15,-11-4-13 0,4 2-14 0,7 2-9 16,-17 0-7-16,9 2-3 0,-2 2-7 0,-3 1-1 15,2 4-5-15,-5 3 3 0,1 3 1 0,-3 7-3 16,-1 0 14-16,2 4 5 0,0 0 16 0,1 1 12 16,0-1-11-16,6-1-2 0,0-4 8 0,2 5-7 15,2-5-6-15,3-3-9 0,2 1 20 0,1-3-23 16,1 0 6-16,4 1-12 0,0-3 39 0,1 1-42 16,1-3 1-16,1 0 4 0,-2-3 0 0,5-2 15 15,-2 1-2-15,2-4 30 0,0 0-51 0,-1-4 44 16,1 0-47-16,2-3 36 0,0 1-51 0,1-6 45 15,0-1-12-15,1-3-6 0,1 0-4 0,-2-1-12 0,0 0-4 16,-3 2 3-16,-1 1-5 0,-1 1 0 16,-1 3 0-16,-1-1-1 0,-3 2-13 0,2 0-10 15,0 1 3-15,-6 4 13 0,8-1-2 0,-8 1 16 0,6 2-6 16,-6-2 1-16,4 9 1 0,-3-3-1 0,1 0 1 16,-1 1-36-16,1 0 48 0,-1 2-38 0,0 0 44 15,1 0-43-15,-1 1 50 0,2 1-41 0,-3 0 8 16,4 1-1-16,-2 0 3 0,-1 0-51 0,3-1-12 15,-1 0-26-15,0 0-23 0,-2 0-23 0,2-2 17 16,1 0-23-16,-1-1-25 0,-1-2-18 0,0 0 0 16,1 0-22-16,-3-6-44 0,7 4-178 0,-7-4 100 15</inkml:trace>
  <inkml:trace contextRef="#ctx0" brushRef="#br0" timeOffset="207148.23">5797 748 90 0,'10'-4'292'15,"-2"2"-50"-15,-1 0-58 0,-7 2-13 0,13 1 20 16,-6 1-30-16,0 2-38 0,0 1-22 0,2 3-19 16,-2-2 48-16,-2 3-17 0,2-1-22 0,-2 3-8 15,0-2 4-15,-2 3-2 0,3-1-8 0,-2 0-12 16,-1 0-8-16,0 0-9 0,-1-1-9 0,1-2 11 16,-3 1-18-16,3-1 14 0,-3 0 18 0,1-2 91 15,-2 0-5-15,1-6 69 0,-1 9-47 0,1-9 16 0,-5 4-62 16,5-4 58-16,0 0-75 0,-10-2 31 15,6-3-61-15,0-2 30 0,1-4-93 0,-1-1 26 16,1-4-57-16,0-2 10 0,3-3-20 0,3-4-2 16,0 1-3-16,1-2-1 0,3 4-33 0,2 0 48 15,-1 2-34-15,2 1 37 0,1 3-37 0,-1 4 40 16,1 1-39-16,-1 3 44 0,2 3-33 0,-1 1 44 0,0 3-38 16,-1 3 42-16,3 2 3 0,-1 1 8 0,1 4-4 15,-2 1 2-15,2 2-2 0,-2 2 0 0,0 2 7 16,1-1 11-16,-4 0-4 0,-1 1 7 0,-1 0-6 15,-2-1 9-15,-3-1-19 0,-1 0 63 0,-1 0-59 16,0 1 68-16,-5 0-62 0,0-2 43 0,-1 2-59 16,-1-4 55-16,-2 1-64 0,-1-2 59 0,-1 0-72 15,3-2 56-15,-3-2-54 0,2-1 52 0,1 1-56 16,-1-2 59-16,1-1-60 0,2 0-14 0,0 0-120 16,7-3-22-16,-11 0-126 0,11 0-54 0,-8-1-71 15,8 1-120-15,1-7-389 0,3 2-500 0</inkml:trace>
  <inkml:trace contextRef="#ctx0" brushRef="#br0" timeOffset="207377.55">6673 835 448 0,'4'5'521'0,"2"0"-59"0,0-3-73 15,2 0 19-15,2 0-49 0,4 0-45 0,0 0-41 0,2-1-93 16,3 1 5-16,-2-1-73 0,3 1 20 16,-3-1-64-16,0 0 24 0,0 0-57 0,-2 0 36 0,2 0-98 15,-3 1-29-15,2-1-126 0,-2-1-35 0,-3 1-52 16,-3 1-91-16,2-2-30 0,-1 2 14 16,-2-1-312-16,-7-1-195 0</inkml:trace>
  <inkml:trace contextRef="#ctx0" brushRef="#br0" timeOffset="208108.84">7621 495 138 0,'-3'-5'304'0,"3"5"-92"16,-4-6-53-16,4 6-37 0,0 0-25 0,-1 7 10 15,1 1-50-15,0 2 63 0,-2 4-48 0,2 2 75 16,-3 2-20-16,2 2-22 0,-2 2 25 0,0-1 6 15,2 0-27-15,-2-1-5 0,2-1 32 0,-1 2-41 16,-1-1 45-16,2 0-49 0,1-1 10 0,-1-1-48 0,-1 1 89 16,2-4-63-16,0-1 27 0,0 1-46 15,0-3 70-15,2 1 25 0,-1-2-21 0,-1-1-2 16,4-1 14-16,-1-1 31 0,0 1-13 0,1-2-7 16,2-1-24-16,2 1-20 0,-1-3-15 0,3 1-14 0,1-2-18 15,-1 1-10-15,0-3-10 0,1 1-7 0,-1-2-2 16,0 1 49-16,0-1-73 0,0 0 62 0,-2-1-135 15,2 1 10-15,-1-2-112 0,-1 1-11 0,0 0-58 16,1 0 13-16,-2-2-78 0,0 1 15 0,0 0-39 16,0-1 1-16,0 1 29 0,0-2-13 0,0 0-9 15,0 0-22-15,3 1 34 0,-1-4 29 0,-1 1-162 16,3-2 97-16</inkml:trace>
  <inkml:trace contextRef="#ctx0" brushRef="#br0" timeOffset="208376.84">7931 839 480 0,'8'-8'111'15,"-3"1"29"-15,0 1 17 0,-2-1 46 0,1 1 27 16,-1 1-20-16,1 0-30 0,-4 5-35 0,3-7-18 15,-3 7-45-15,-3-4-23 0,3 4-9 0,-5 3-14 16,5-3-4-16,-9 7-10 0,5-2-1 0,-2-1-5 16,2 3 0-16,1 1 40 0,1-2-11 0,0 2-6 15,2 1 3-15,0-1-7 0,2 1 1 0,2 1-6 16,1-1 2-16,1 0-8 0,1 0 9 0,3-2-17 16,1 1 3-16,0 2 11 0,2-4 9 0,-2-1 8 15,1 1 24-15,-1-2 38 0,-1-1 23 0,0-2-16 0,-2-1 19 16,1-1-59-16,-1-2 25 0,-2-3-55 0,-1-1 17 15,-2 0-44-15,-3-4-6 0,0 2-5 16,-3-3-11-16,-1 1-9 0,1 0-18 0,-4-1-14 0,-1 2-38 16,-1-2-36-16,-2 3-27 0,0 1-33 0,1 1-15 15,0 1-19-15,-1 3-2 0,1-2-20 0,0 2-11 16,2 1 8-16,8 2 9 0,-16-2-15 0,16 2-172 16,-10 0 120-16</inkml:trace>
  <inkml:trace contextRef="#ctx0" brushRef="#br0" timeOffset="208679.95">8289 733 150 0,'0'0'205'0,"0"0"-57"0,-13 3-18 16,7-1-29-16,-1 1-25 0,2 2-14 0,-2 0-16 15,1 0-12-15,0 0-7 0,2 3-2 0,-1 1 16 16,2-3 11-16,1 4 16 0,1-2 20 0,1 3-13 15,1-1-11-15,2 1 59 0,1 1-38 0,2 0 8 0,0 2 2 16,-1-4 3-16,1 1-38 0,-2 0 11 16,0-2-25-16,1 1 8 0,-3-2 22 0,0-2 3 15,-1 1-7-15,-1-1-8 0,-3-2-10 0,1 0-10 0,-3-1-12 16,1 0 3-16,-3 0-8 0,0-2-8 0,7-1-3 16,-13 1-11-16,13-1 14 0,-12 2-7 15,12-2-4-15,-13-2-18 0,13 2-32 0,-13-1-14 16,13 1-44-16,-11-3-12 0,11 3-90 0,-6-3 3 0,6 3-94 15,0 0 31-15,2-7-181 0,-2 7 84 0</inkml:trace>
  <inkml:trace contextRef="#ctx0" brushRef="#br0" timeOffset="209452.59">8542 797 9 0,'-11'3'214'0,"4"2"-41"0,-2 0-46 0,2 1-14 15,0 2-13-15,3 0-4 0,1 2 0 16,2-1-19-16,0 0 43 0,2 3-29 0,2-1 20 16,1 2-31-16,2 1 19 0,-1 1-28 0,4-2 20 0,-1 1-7 15,-1-3-18-15,2 2-4 0,-4-4-6 0,1 1 20 16,-2-1 4-16,0-1 30 0,-1-1 15 0,-1-1 8 16,-2-1 2-16,-2-1-10 0,-1 1-14 0,-1-3-11 15,4-2 11-15,-11 2-44 0,11-2-18 0,-16-1-5 16,8 0-7-16,-1 0-8 0,1-2-7 0,0 0-4 15,-1 1-52-15,2-2-19 0,0 2-42 16,1-1-51-16,2 1-56 0,4 2-114 0,-10-5-81 0,10 5-254 16,-4-4-162-16</inkml:trace>
  <inkml:trace contextRef="#ctx0" brushRef="#br0" timeOffset="211395.78">20171 4669 544 0,'-11'-1'451'0,"11"1"-81"0,-9-2-76 0,9 2-69 16,0 0-44-16,0 0-36 0,5-6-21 0,4 6-31 15,4-2-3-15,5 2-15 0,6 0 1 16,7 0-16-16,9 4-1 0,13-2-19 0,6 3 0 0,6 2-1 16,6 0-3-16,3 1-16 0,15 3 27 15,4 1-17-15,1 1-17 0,5 1 12 0,1-1-7 0,-1 1-1 16,-1 0 4-16,1-1 1 0,-1 1 15 0,-2 0 1 15,0-1-9-15,-5-1 0 0,-2-1-8 0,-17 0-1 16,-3-3 0-16,-1-1-6 0,-5 1-4 0,-1-3 4 16,-4 0 2-16,-12-1 3 0,-2-2-4 0,-3-2 7 15,-5 2 37-15,-5-2-3 0,-5 0 11 0,-4-2 4 16,-2 2-9-16,-3 0-10 0,-3 0-14 0,0-1-5 16,-1 1-87-16,-5-1-86 0,1 1-62 0,-9 0-96 15,0 0-136-15,0 0-438 0,-6-3-424 0</inkml:trace>
  <inkml:trace contextRef="#ctx0" brushRef="#br0" timeOffset="212487.59">9068 764 361 0,'-7'-1'370'0,"0"-1"-53"0,7 2-49 15,-9-1-54-15,9 1-38 0,-7-1-33 0,7 1-27 16,0 0-26-16,0 0-12 0,8-4-16 0,2 3-1 15,3 1-2-15,3 0-20 0,2 0-3 16,3 0-9-16,0 2 2 0,3-1-6 0,3 2-5 16,-2-1-42-16,-4 1-43 0,2 0-51 0,-3 0-62 0,-1 1-75 15,-2-1-45-15,-3 2-185 0,-4-1 28 0</inkml:trace>
  <inkml:trace contextRef="#ctx0" brushRef="#br0" timeOffset="212702.6">9070 929 161 0,'-14'5'333'0,"2"-1"-32"16,0-1-60-16,5 0-13 0,-3 0-37 0,3 0-10 16,7-3 10-16,-5 4 5 0,5-4-5 0,3 4-7 15,-3-4-13-15,14 1-3 0,-3-1 34 0,3 2-35 16,4-4 7-16,2 2-66 0,3-1 13 0,-1 1-54 16,1-1 25-16,-1-1-53 0,-1 1 30 0,1 0-51 0,-3 0 33 15,-3-1-42-15,-1 2 34 0,-2-1-43 16,-2 0-3-16,-1 1-105 0,-3-1-15 0,-7 1-61 15,11 0-34-15,-11 0-34 0,0 0-31 0,0 0-80 0,0 0-29 16,0 0-227-16,-4 5-132 0</inkml:trace>
  <inkml:trace contextRef="#ctx0" brushRef="#br0" timeOffset="213517.65">10544 386 170 0,'0'0'195'0,"-3"-7"-63"0,3 7-39 16,-1-4-31-16,1 4-27 0,0 0 3 0,0 0 32 15,5 4-7-15,-1 1 47 0,-1 2-14 0,4 3 0 16,-4 1 28-16,4 4-39 0,-3 2 3 0,3 5-37 16,-1 2-10-16,-2-1-2 0,0 2 4 0,2-1 6 15,-3 2-6-15,0-1 2 0,-2-1 47 0,-1-3-17 0,0 0-11 16,-1 0-10-16,-2-2 2 0,-1-2 9 0,-2 1 38 16,-1-2-11-16,1-2 65 0,-2-1-37 15,-2-1 64-15,0-2-32 0,0-2 62 0,-1-2-48 16,1-1 44-16,0-3-73 0,-1-1 23 0,1-2-54 0,0-1 65 15,1-3-76-15,-1-1 28 0,1 0-74 0,2-2 41 16,0-2-70-16,0 1 47 0,4-2-65 16,-1 1 46-16,1-1-59 0,3 1 47 0,0 1-59 0,0-1 13 15,2 1-72-15,0-2-9 0,4 1-80 16,-2 2 10-16,3 0-90 0,0 0-1 0,2 3-30 0,-1-1-10 16,-1 2-43-16,3 1-22 0,-1 0-73 0,-1 2-175 15,3-1-117-15</inkml:trace>
  <inkml:trace contextRef="#ctx0" brushRef="#br0" timeOffset="213847.31">10887 490 15 0,'0'0'181'0,"9"-3"-47"15,-9 3 45-15,0 0-62 0,4 5 4 0,-4-5-40 16,2 11 39-16,-2-3-32 0,-2 2 14 0,1 3-41 15,-1 1-3-15,-2 1 50 0,1 2-4 0,-1 0 4 16,0 2 13-16,0-1-24 0,-1 0-15 0,3 0 6 16,-3-1 36-16,1-1-17 0,1 1-27 0,-1-1-7 15,3 0 26-15,-1-2-17 0,1-2-3 0,-1 1 22 16,2-2 50-16,0-1-10 0,0-1 56 0,3-1-38 0,0 3 73 16,3-3-60-16,2 0 43 0,2-2-65 0,4 1 33 15,0-1-86-15,3 0 35 0,4-1-78 16,2-1 43-16,-1-1-68 0,2 0 45 0,3-2-71 15,0 1 49-15,-5-1-103 0,1 0 17 0,-2-1-68 0,0 0-14 16,-3 1-78-16,-1-1-18 0,-3 0-74 0,0 0-59 16,-2-1-53-16,-2 2-17 0,-10-1 0 0,12 0-309 15,-12 0-231-15</inkml:trace>
  <inkml:trace contextRef="#ctx0" brushRef="#br0" timeOffset="214159.93">10203 1019 375 0,'-13'2'394'16,"2"-1"-68"-16,1 2-60 0,3-1-39 0,7-2-12 16,-6 3-15-16,6-3 2 0,10 2-8 0,3-1 10 15,8 0 5-15,16 2-11 0,6-2-9 0,12 1-5 0,7-1-24 16,3 1-26-16,3 1-8 0,3-2-18 15,4 1-12-15,3 1-14 0,-1-2-4 0,-1 2-14 16,-3-2-6-16,-2 2-12 0,-5-1-6 0,-5-1-6 16,-12 0-5-16,-4-1-1 0,-6 0-5 0,-6 0-5 0,-4 0-3 15,-6 0 5-15,-2-1-2 0,-4 1 1 0,-3 0-2 16,0-1-8-16,-4 0-24 0,-10 1-40 0,11-1-50 16,-11 1-57-16,0 0-69 0,0 0-45 0,-10 1-38 15,-1 1-70-15,-3 0-75 0,-3 0-363 0,-3 2-359 16</inkml:trace>
  <inkml:trace contextRef="#ctx0" brushRef="#br0" timeOffset="-213551.27">10542 1213 253 0,'0'0'282'15,"6"-6"-100"-15,-6 6 21 0,7-2-37 0,-7 2-35 16,11 4-11-16,-4 0-39 0,-2 2 8 0,0 3-6 16,1 0 21-16,-2 4-6 0,2 0 15 0,-2 1-24 15,0 1 2-15,0 1 5 0,-1 1 25 0,1-2-16 16,-2 2-22-16,-1-3-21 0,-1 0 9 0,0 0-14 15,-1-1-8-15,-2 0-2 0,0-1-4 0,-1-1 33 16,-2 0 13-16,2-2 16 0,-3 1 21 0,0-4 0 16,-1 1 6-16,-1-2-3 0,1-2-20 0,-1-1 16 15,1-1-1-15,-1-2-24 0,-1-1-19 0,3-1-10 16,-1-2 1-16,1-2-18 0,1 1-12 0,1-1-6 0,0 0-12 16,3-1-7-16,0 1-3 0,-1 0-2 0,3 0-2 15,0 2-11-15,2-1-11 0,1 0-41 16,-1 0-45-16,1 1-46 0,3 1-41 0,-1 1-42 0,3 0-3 15,-1 1-16-15,1 1-28 0,2 1-8 0,-2 0-33 16,4 0-22-16,-1 1-322 0,0-1-170 0</inkml:trace>
  <inkml:trace contextRef="#ctx0" brushRef="#br0" timeOffset="-213069.55">10792 1309 12 0,'4'-4'409'0,"0"0"-67"0,-4 4-108 16,6-3-26-16,-6 3-64 0,0 0 5 0,8 0-7 15,-8 0-14-15,7 7 10 0,-4 0-16 0,0 0-5 16,0 1-12-16,-2 2-27 0,3-1-8 0,-1 3-6 16,1 0 9-16,-1 1-7 0,1-1-15 0,1 1-7 15,0 1 25-15,-2-1-13 0,1-2-7 0,1 1-11 16,-1-1-4-16,0-1-3 0,-1 0-5 0,0-3-7 16,-2 1 6-16,3-2 29 0,-2 0 39 0,-1-1 52 0,-1-5 32 15,4 7-30-15,-4-7-27 0,0 0-23 0,0 0-19 16,7-2-16-16,-4-3-15 0,1-2-8 15,2-1-18-15,0-2-13 0,-1-1-4 0,2 1 0 16,0 0-5-16,-1 1-2 0,0-1-2 0,-1 2 4 0,1 1 23 16,-2 1-41-16,0 2 1 0,1-1 33 15,-5 5-31-15,8-3-1 0,-8 3 0 0,7 2 1 16,-7-2 6-16,9 6 1 0,-5-1-1 0,0 0 6 0,0 2-2 16,-1-1 4-16,4 2 0 0,-3-1-2 0,2 2 3 15,-2 1 1-15,2-3 2 0,-1 1 0 0,0 1-3 16,-1-2-2-16,0-1 4 0,0-1 2 15,-1 1 2-15,0-1 9 0,-2-2 73 0,2 2 83 0,-3-5 84 16,4 5-59-16,-4-5-20 0,0 0-50 0,0 0-7 16,9-3-19-16,-9 3-14 0,4-8-15 0,-3 1 3 15,2 1-7-15,-1-4-16 0,-1 2-9 0,2-3-9 16,-2-1-3-16,1 0-9 0,-1 1-2 0,1 0-7 16,-1-1-38-16,0 3-31 0,-1-2-26 0,0 1-68 15,2 2-46-15,-2 0-44 0,0 1-68 0,1 0-58 0,-1 2-77 16,0 0-54-16,0 5 34 0,4-7-60 15,1 4-232-15,0 1-268 0</inkml:trace>
  <inkml:trace contextRef="#ctx0" brushRef="#br0" timeOffset="-212934.54">11283 1414 16 0,'3'10'389'0,"1"0"6"0,-1 0-66 0,-2 0-37 16,2 2-72-16,-3-3 21 0,0 2-7 0,0 0-81 15,0 1 0-15,-1 0-67 0,-2 1 21 0,0 0-37 0,0 0 13 16,1 0-119-16,-3 1-109 0,1 0-105 0,1 2-171 15,-1-5-180-15,1-1-113 0</inkml:trace>
  <inkml:trace contextRef="#ctx0" brushRef="#br0" timeOffset="-212259.3">11738 1148 502 0,'0'0'359'0,"4"-2"-88"0,-4 2-69 16,0 0-40-16,0 0-35 0,0 0-15 0,6 2-21 16,-9 3-21-16,2 0-4 0,-5 2-18 0,2 1-9 15,-3 1 6-15,-2 3-109 0,0 1-139 0,-1 0-367 16,-4 1-86-16</inkml:trace>
  <inkml:trace contextRef="#ctx0" brushRef="#br0" timeOffset="-211685.22">12259 679 287 0,'0'0'248'0,"10"2"-21"0,-3 2-44 0,-1 0 8 16,2 4-31-16,-1 1-38 0,2 4-22 15,-1 0-20-15,-1 2-12 0,0 1-12 0,2 3-5 16,-5 1 4-16,2-3-3 0,-2 1 64 0,-3-1-4 0,-1-1-23 15,0 1 12-15,-4-2-3 0,1 3-9 0,-2-5 3 16,-1 1-3-16,-2-3 17 0,-1 0 26 0,-1-1-7 16,-1-2 5-16,1-1 11 0,-1-2 5 15,0-1-4-15,-1-1-19 0,1-3 10 0,1 0-19 0,0-3-18 16,-1 0-7-16,1-2-15 0,2-2-12 0,1 0 39 16,0-1-77-16,1-1 41 0,2 0-59 0,1-1 44 15,0 1-72-15,3 0-9 0,2-1-77 0,0 1-23 16,1 2-41-16,0-2-81 0,4 0-33 0,0 1-27 15,3 1-18-15,1-1-29 0,3 1-41 0,0-1-268 16,2 1-178-16</inkml:trace>
  <inkml:trace contextRef="#ctx0" brushRef="#br0" timeOffset="-210301.38">12695 670 183 0,'-2'4'181'0,"2"2"-31"15,-1 3-19-15,-1 0 8 0,1 3-1 0,-2 2 16 16,2 0-23-16,-1 2-21 0,-1 1-21 0,2 1 71 15,-2-1-48-15,2 1-6 0,-2-1-38 0,2 0 85 16,-1 0-19-16,-1-4-24 0,2 1-21 0,-2-2-14 16,3 0 19-16,-3-3-5 0,3 0-14 0,-1-1 27 15,0-1 35-15,-1-1 46 0,2 0 29 0,0-6 2 16,3 10-18-16,1-6-37 0,2-1-27 0,2 0-17 16,4 0 2-16,0-1-41 0,4 0-18 0,1-1-7 15,2 0-12-15,1-1-7 0,1 1-8 0,0-1-5 16,-1 1 1-16,-2-1-14 0,-1 1-40 0,0-1-62 15,-3 1-92-15,0 1-75 0,0-2-35 0,-4 2-34 16,-3-1-40-16,0 2-14 0,-7-3-434 0,6 7-353 16</inkml:trace>
  <inkml:trace contextRef="#ctx0" brushRef="#br0" timeOffset="-210024.37">12031 1151 480 0,'-14'2'442'0,"3"1"-93"16,2-1-44-16,9-2-3 0,-1 4-6 0,7-1 4 15,6-1 0-15,8 3-14 0,12-2-6 0,9 1-9 16,16 2-26-16,5-2-18 0,5 3-13 0,4-4-36 16,3 2-12-16,1 1-23 0,1-2-22 0,1 1-26 15,-2-1-17-15,-2 0-1 0,-4 0-20 0,-5-2-8 16,-8 1-10-16,-11 0 3 0,-7-2-22 0,-7 0-46 15,-4 0-53-15,-6 1-52 0,-1-1-53 0,-6 0-36 16,-3 0-12-16,-4 2-24 0,-7-3-24 0,4 4-36 16,-4-4-11-16,-11 8-65 0,0-3-9 0,-5 1-396 15,-5 1-323-15</inkml:trace>
  <inkml:trace contextRef="#ctx0" brushRef="#br0" timeOffset="-209679.37">12479 1400 250 0,'-1'11'223'0,"-1"0"37"0,-1 2-57 0,2 1 7 0,0 3-28 16,-1 0-34-16,1-1-35 0,-1 4 21 0,2-2-27 15,-1 0 7-15,0 1-34 0,-1-1-12 0,1-1-14 16,-2-1-5-16,0 1-5 0,0-2 12 0,-1-3 35 16,-2 0-11-16,2-2 45 0,-3-1-12 0,2-1 27 15,-4-2 8-15,2-2-1 0,0-1-35 0,-1-2 16 16,-1-2-30-16,1-1 34 0,-1-2-39 0,-1-3-2 16,3 2-27-16,0-5-4 0,0 1-18 0,3-1-1 15,0 0-19-15,0 0-2 0,2-2-10 0,-1 1-20 16,3 0-25-16,0 1-50 0,0 1-23 0,0-1-75 15,3-1-19-15,1 2-45 0,1-1-34 0,0 2-71 16,4-1-47-16,-1-1-281 0,3 2-189 0</inkml:trace>
  <inkml:trace contextRef="#ctx0" brushRef="#br0" timeOffset="-209221.15">12703 1454 375 0,'3'5'348'15,"-2"3"-47"-15,1-2-61 0,-1 3-39 0,-1 0 18 16,0-1 20-16,0 3-83 0,0-1 7 0,3-1-63 16,-2 3 47-16,-1-1-64 0,2 1 31 0,-1 0-61 15,1-1 29-15,0-1-52 0,0-1 33 0,-1 0-44 16,1 0 50-16,0-1-26 0,-2-1 24 0,2 0-8 16,-1-2 66-16,-1-1 32 0,0-4 12 0,3 8-35 0,-3-8-18 15,0 0-41-15,0 0 0 0,7-3-18 0,-6 0-57 16,4-3-12-16,-1-1-6 0,0-1-25 0,0 0 6 15,2 0 8-15,-2 0 5 0,2 2 6 0,-2 1-5 16,-1-1 3-16,1 1-29 0,-1 1-48 0,-3 4 18 16,4-4 9-16,-4 4 15 0,0 0 8 0,7 3 40 15,-4 2-26-15,0 0 32 0,0 1-31 0,-2 2 33 16,3 0-26-16,-1 2 29 0,1-1-22 16,1 2 29-16,-1 1-26 0,0-1 30 0,0 0-32 0,-1-1 8 0,3-1 7 15,-3-1 30-15,-1 0 51 0,1-2 44 16,1 1 68-16,-2-4 110 0,1 1-42 0,-3-4-43 15,5 4-56-15,-5-4-10 0,7-3-52 0,-7 3-1 16,7-7-40-16,-4 1 6 0,1-1-30 0,1-2-3 0,0 1 29 16,-2-2-20-16,1 1 8 0,-1-2-27 15,1 1 7-15,-1 0-13 0,0 2 1 0,0-1-26 0,-2 1-35 16,2 2-64-16,-2-1-54 0,1 1-48 0,-1 1-77 16,1 0-74-16,-1 1-73 0,-1 4-38 0,0-7 28 15,0 7-10-15,0 0-314 0,4-6-288 0</inkml:trace>
  <inkml:trace contextRef="#ctx0" brushRef="#br0" timeOffset="-209003.17">13109 1625 139 0,'5'8'251'0,"0"-2"-76"0,-3 1 17 16,1 1 3-16,0-2-32 0,-3 3 37 16,0-2-30-16,-3 1-31 0,2-1 1 0,-1 1-28 15,0-2-1-15,-1 0 7 0,1 1-11 0,-1-3-4 16,2 1 0-16,0-2 58 0,1-3 2 0,-2 7 45 0,2-7-3 15,0 6-43-15,0-6-29 0,10 2-26 0,-10-2-23 16,17 0-3-16,-7 1-26 0,0-2 0 0,1 1-23 16,0 0 6-16,-1 0-26 0,0 0-18 0,-10 0-86 15,16-1-34-15,-9 0-93 0,-7 1-60 0,11 0-103 16,-11 0-34-16,0 0-344 0,0 0-273 0</inkml:trace>
  <inkml:trace contextRef="#ctx0" brushRef="#br0" timeOffset="-208499.32">13579 1244 89 0,'3'-7'524'0,"-3"7"-155"15,3-3-78-15,-3 3-58 0,0 0-27 0,0 0-35 16,0 0-20-16,-3 3-45 0,3-3-16 0,-7 10-6 16,1-3-19-16,-1 1-8 0,0 1-1 0,2 1-41 15,-2 0-50-15,-2 2-31 0,2-1-56 0,1 2-5 16,-1-1-80-16,2 0 16 0,-1-3-68 0,2 3-213 16,0-3 45-16</inkml:trace>
  <inkml:trace contextRef="#ctx0" brushRef="#br0" timeOffset="-208076.18">13783 744 98 0,'0'0'195'0,"3"3"-8"0,3 1-43 0,-2 2-28 16,0 3 34-16,0 1-9 0,4 5-18 0,-3 2 28 16,-1 3-36-16,2 2 30 0,-2 0-25 15,-1 0-4-15,0-2-14 0,-2 0 14 0,-1 1 4 0,0-1-5 16,-1 0-20-16,-2-2-13 0,-3 1 0 0,2-3 15 15,-3 0 8-15,0-2-23 0,0 0 35 0,-1-1 9 16,-1-3-4-16,1-1 32 0,-1-2 5 0,2-3 5 16,0 0-15-16,-1-1-14 0,8-3 10 0,-14-2-30 15,7 0-21-15,0-1-12 0,1-3-5 0,0 1-12 0,2-1-16 16,0-2-10-16,1 0-19 0,0 0-27 16,3-2-21-16,0 1-39 0,0 0-27 0,0-1-43 0,3 0-33 15,1-1-83-15,-1 1-4 0,4 1-42 16,-3 0-10-16,3 1-60 0,0 1-2 0,2 0-342 0,-1-1-221 15</inkml:trace>
  <inkml:trace contextRef="#ctx0" brushRef="#br0" timeOffset="-207838.25">13990 866 159 0,'-1'6'231'0,"-2"2"-2"0,0 1-21 16,-1 1 16-16,0 1-66 0,0 0 24 0,-1-1-30 15,1 1 3-15,1 0-11 0,2 0-23 0,-2-1-2 16,2 0 10-16,-1-1 62 0,2 0-34 0,2 0 11 16,-1-1-8-16,2 0 34 0,1 1-30 0,3-2 0 15,0 1-41-15,3-2-6 0,0 1-36 0,1-1-12 16,2-1-12-16,1 0-10 0,-1-1-49 0,-1 1-58 16,1 0-77-16,0-2-59 0,-3 1-56 0,0 0-65 0,-2-1-35 15,-2 1-46-15,-1 1-296 0,-5-5-200 16</inkml:trace>
  <inkml:trace contextRef="#ctx0" brushRef="#br0" timeOffset="-207661.25">13727 1320 165 0,'-17'7'449'0,"2"-1"-84"16,2-1-24-16,2-1-37 0,1 0 17 0,1 1 70 0,9-5 19 16,-2 5-3-16,2-5-27 0,12 4-24 0,4-1-35 15,3 0-39-15,10-2-46 0,0 2-40 0,9-2-41 16,0 1-55-16,2 0-27 0,-2-1-55 0,0-1-75 15,-7 2-56-15,-2-2-64 0,-5 0-64 0,-1 0-84 16,-3 1-63-16,-5-1-96 0,-1 1-19 0,-4 0 18 16,-10-1-306-16,8 3-314 0</inkml:trace>
  <inkml:trace contextRef="#ctx0" brushRef="#br0" timeOffset="-206157.16">13855 1603 47 0,'0'6'318'0,"0"4"-103"0,0 1-26 0,0 2 47 15,0 2-32-15,0 3-37 0,-1 2-11 16,-1 0-7-16,1 0-27 0,-2 3 23 0,0 1-4 15,-1-5-23-15,0 1-24 0,-2-2 6 0,2-1-21 0,-2-3 24 16,-1 0-47-16,0 0 63 0,-3-3-22 0,2-1 9 16,-2-2 32-16,0-3 5 0,0 0 11 0,1-1-4 15,-1-3-27-15,0-1 6 0,1-2-7 16,0-3-22-16,0-1-22 0,2-1 9 0,1-2-15 0,1-1-15 16,2 1-2-16,0-3-19 0,3 3-9 0,0-2-6 15,0 1-4-15,2 1-7 0,0-1 4 16,1 2-3-16,0 2-8 0,1-2-6 0,3 3 5 0,0 0-17 15,0 2-50-15,2 2-51 0,1 0-33 0,0 1-51 16,2 2 6-16,1 1-40 0,0 2-33 0,2 0-35 16,1 1-14-16,-1 1-26 0,-1-1-84 0,2 0-162 15,-2 1-104-15</inkml:trace>
  <inkml:trace contextRef="#ctx0" brushRef="#br0" timeOffset="-205878.14">14148 1702 116 0,'4'-4'336'0,"-4"4"-91"0,0 0-59 16,0 0 13-16,6 1-37 0,-6-1 15 0,0 9-32 0,-1-3-15 15,-1 2 13-15,1 0-21 0,-1 2-26 16,0 1-3-16,0 1-2 0,1 1 24 0,-1-1 28 16,2 1-59-16,-1-1-15 0,1-1 21 0,1-1 60 0,-1 0 31 15,3-1 13-15,0 2 25 0,1-1 4 0,2-2-12 16,2-1-4-16,2 1-5 0,3-2-34 0,2 0-33 15,1-2 13-15,1-1-23 0,1 0 0 16,0-2-38-16,-1 1 0 0,0-2-28 0,-1-2 3 0,-1 0-21 16,1 1 12-16,-2-1-57 0,0 0-51 0,-3-1-62 15,-1 2-81-15,-2 0-113 0,1-1-54 0,-9 2-156 16,11-3-92-16,-11 3-397 0,0 0-614 0</inkml:trace>
  <inkml:trace contextRef="#ctx0" brushRef="#br0" timeOffset="-205033.58">14227 1595 358 0,'0'-5'384'0,"0"-1"-84"0,0 6-69 0,0-7-62 15,0 7-34-15,0 0-29 0,0 0-24 0,-4 3 0 0,0 3 31 16,-1 3 26-16,0 1-39 0,-1 4 26 0,-1 0-41 15,0 2 54-15,1 1-51 0,2 1 17 0,-1 1-43 16,0-3 40-16,1 2-36 0,1-1-17 0,-1 1-2 16,3-2-10-16,-1-2-3 0,-1-1-4 0,2-2-3 15,-2 1 3-15,3-3-2 0,-1 0-8 0,-1-2 53 16,1 1 47-16,0-3 56 0,-1 1 56 0,2-1 48 16,0-5-18-16,-1 6-37 0,1-6-62 0,0 0-17 15,0 0-47-15,5-4-9 0,0 0-44 0,0 1-6 16,5-3-29-16,0 1 0 0,1-2-17 0,2 3-2 15,0-1-8-15,-1 2-1 0,2 1-17 0,0 1 5 16,-1 1-20-16,3 2-4 0,-4 2-1 0,4 1 9 16,-5 1 3-16,3 2 15 0,-3 2 2 0,-1-1 6 15,-3 1-1-15,0 0 6 0,-2-1 7 0,-1 1 1 16,-3-1 8-16,1-1 20 0,-4 0 14 0,1 0 19 0,-5 0 29 16,-1-3 18-16,0 1 23 0,-4 0-22 15,-2-2 10-15,-1-1-8 0,1-3 13 0,-2 0-37 0,-1 0 24 16,1 0-40-16,-1-3-1 0,2 0-56 15,-3 0-7-15,3-1-58 0,0 2-73 0,0-2-87 0,0 2-80 16,4 0-100-16,-1 1-19 0,0-1-102 0,-1 2-91 16,3 2-427-16,-1-2-652 0</inkml:trace>
  <inkml:trace contextRef="#ctx0" brushRef="#br0" timeOffset="-197139.72">6972 1325 161 0,'0'0'214'0,"-5"-7"-12"16,5 7-39-16,-1-6-13 0,1 6-71 0,-3-4-7 15,3 4-46-15,0 0 19 0,0 0-39 0,0 0 27 16,0 8-16-16,0-2 49 0,2 2-6 0,-1 1 20 16,0-1-31-16,2 4 18 0,-1 0-4 0,-1 1 34 15,2 0-31-15,-2 0 49 0,1 1-10 0,-1-3-24 16,1 3-16-16,-1-2-5 0,0-1-10 0,-1 0-11 15,2-1-7-15,-1-2-3 0,-1 0 13 0,0 0-1 16,0-2 21-16,2-1 22 0,-2 1 75 0,0-6 16 16,1 7 8-16,-1-7-33 0,0 0-35 0,0 0-22 15,0 0-15-15,0 0-17 0,3-5-12 0,-2-3-11 0,1 0-33 16,-1-5-41-16,3 2 0 0,-1-5 6 0,1 1-1 16,1-1 4-16,-1 2-3 0,0 0 8 0,-1 4 40 15,1-1-46-15,-3 2-4 0,2 2-42 0,0 1-10 16,0 1 16-16,-3 5 10 0,4-2 16 0,-4 2 9 15,0 0 6-15,4 7 1 0,-2-1 6 0,-1 0 2 16,2 1 2-16,-3 1 4 0,4 0 7 0,-1 0 0 16,0 2 3-16,1 0 4 0,0 0-1 0,3-2-5 15,-2 1 11-15,0 0-7 0,2-3 8 0,-1 2-1 16,0-3 9-16,1 0 14 0,-2-1 8 0,2-2-9 16,2 0-6-16,-9-2 2 0,15 0-5 0,-8-3-4 15,3-1-2-15,-1-1-2 0,0-2-4 0,0-3-8 16,-1 1 34-16,2-1-39 0,-3 1 52 0,0 0-41 15,0 1 50-15,0 0-6 0,-1 2 45 0,-2-1-51 16,0 1 18-16,1 2-52 0,-1 0 25 0,-4 4-46 16,6-3 35-16,-6 3-37 0,0 0 44 0,5 3-13 15,-5-3 31-15,2 7-43 0,-1-2 36 0,-1 1-40 16,1 2-1170-16</inkml:trace>
  <inkml:trace contextRef="#ctx0" brushRef="#br0" timeOffset="-196754.72">7383 1400 137 0,'-1'-7'442'0,"-1"0"-89"16,1 1-87-16,-1 2-56 0,1-1-58 0,1 5-37 16,-3-8-30-16,3 8-11 0,0-5-81 0,0 5-16 15,0 0-85-15,0 0-16 0,0 0-67 0,0 0-36 16,7 5-139-16,-7-5 179 0</inkml:trace>
  <inkml:trace contextRef="#ctx0" brushRef="#br0" timeOffset="-196407.38">7328 1424 186 0,'0'0'177'0,"0"0"-34"15,0 0-49-15,0 0 44 0,0 0-47 0,-4 5 52 16,2 1-42-16,1-1 29 0,0 3-29 0,-1 0 0 16,1 2-40-16,-1-1 54 0,2 1-17 0,-1 1-20 15,0-1-10-15,1 0-18 0,-2 0-6 0,2 1-6 16,0-1-7-16,0-1-2 0,0 0 1 0,0 0 14 15,0-1-21-15,0 0-10 0,0-3-54 0,0 1-25 16,0-1 3-16,0-5-66 0,0 7-81 0,0-7-63 16,0 0-153-16,0 0 108 0</inkml:trace>
  <inkml:trace contextRef="#ctx0" brushRef="#br0" timeOffset="-196213.38">7373 1385 309 0,'0'0'341'15,"2"-6"-77"-15,-2 6-61 0,2-6-18 0,-2 6-19 0,0 0-6 16,0 0-22-16,5-1 3 0,-5 1-39 0,0 0-29 16,4 4 4-16,-4-4-10 0,3 5-18 0,-3-5-1 0,1 7-20 15,2-2-11-15,-2-1 9 0,-1-4-14 0,2 10 14 16,-1-6-34-16,-1 2-52 0,0-6-33 16,0 10-57-16,0-10-3 0,0 8-51 0,0-8 10 0,0 9-42 15,0-9 0-15,0 5-111 0,0-5 197 16</inkml:trace>
  <inkml:trace contextRef="#ctx0" brushRef="#br0" timeOffset="-195802.38">7562 1397 76 0,'1'10'168'0,"1"0"-75"15,-1 0 6-15,-1 1-22 0,3 0 44 0,-2 1-54 16,-1 0 14-16,2 0-9 0,-1 1 28 0,-1-2-11 16,2 0-11-16,-2-2 12 0,1 0-4 0,-1 0-10 15,1-1-11-15,-1-2 10 0,0 0 43 0,0 0 76 16,0-1-22-16,0-5 5 0,0 6-69 0,0-6 14 15,0 0-61-15,0 0 25 0,0 0-47 0,0 0-8 16,2-5-11-16,-1 2-2 0,2-3-7 0,-2 0-3 16,4-1 1-16,-3 2-7 0,4-1 6 0,-2 0-25 0,2 0 19 15,0 3 0-15,-1-2 4 0,2 2 9 0,0 0-11 16,0 3-11-16,-7 0 1 0,13 0 19 0,-13 0-6 16,14 3 0-16,-7 0 2 0,-1 0-5 0,-1 2-1 15,1-1 4-15,1 1 1 0,-3 0-5 0,2 0 3 16,-2 1 30-16,-1 0-39 0,1 0 5 0,-1 0-62 15,1-1 0-15,-2 2-44 0,-1-3-49 0,1 1-42 16,-1 0-56-16,-1-5-62 0,1 8-207 0,-1-8-21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4d2819e7d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afb7641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afb7641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afb76415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afb76415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afb764158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afb76415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afb76415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afb76415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afb764158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afb76415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afb76415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afb76415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afb764158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afb76415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afb764158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afb764158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afb76415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afb76415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afb764158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afb76415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aa2545d0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aa2545d0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afb76415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afb76415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afb764158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afb764158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afb764158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afb764158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afb764158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afb764158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afb764158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afb764158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afb764158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afb76415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afb764158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afb76415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afb764158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afb76415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afb764158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afb764158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afb764158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afb764158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aa2545d0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aa2545d0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afb76415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afb76415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afb76415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afb76415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aa2545d0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aa2545d0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afb76415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afb76415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aa2545d0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aa2545d0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aa2545d0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aa2545d0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afb7641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afb7641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fb76415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fb76415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afb76415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afb76415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customXml" Target="../ink/ink2.xml"/><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customXml" Target="../ink/ink1.xml"/><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s231n.github.io/neural-networks-1/"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upload.wikimedia.org/wikipedia/commons/thumb/5/53/Sigmoid-function-2.svg/2000px-Sigmoid-function-2.svg.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www.librow.com/articles/article-11/appendix-a-3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21.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towardsdatascience.com/under-the-hood-of-neural-networks-part-1-fully-connected-5223b7f78528"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datascience.com/under-the-hood-of-neural-networks-part-1-fully-connected-5223b7f78528"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asimovinstitute.org/author/fjodorvanvee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s.stanford.edu/people/eroberts/courses/soco/projects/neural-networks/Architecture/feedforward.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1697338"/>
            <a:ext cx="8520600" cy="9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65F91"/>
                </a:solidFill>
                <a:latin typeface="Helvetica Neue Light"/>
                <a:ea typeface="Helvetica Neue Light"/>
                <a:cs typeface="Helvetica Neue Light"/>
                <a:sym typeface="Helvetica Neue Light"/>
              </a:rPr>
              <a:t>Week</a:t>
            </a:r>
            <a:r>
              <a:rPr lang="en">
                <a:solidFill>
                  <a:srgbClr val="365F91"/>
                </a:solidFill>
              </a:rPr>
              <a:t> </a:t>
            </a:r>
            <a:r>
              <a:rPr lang="en">
                <a:solidFill>
                  <a:srgbClr val="365F91"/>
                </a:solidFill>
                <a:latin typeface="Helvetica Neue Light"/>
                <a:ea typeface="Helvetica Neue Light"/>
                <a:cs typeface="Helvetica Neue Light"/>
                <a:sym typeface="Helvetica Neue Light"/>
              </a:rPr>
              <a:t>2</a:t>
            </a:r>
            <a:endParaRPr>
              <a:solidFill>
                <a:srgbClr val="365F91"/>
              </a:solidFill>
              <a:latin typeface="Helvetica Neue Light"/>
              <a:ea typeface="Helvetica Neue Light"/>
              <a:cs typeface="Helvetica Neue Light"/>
              <a:sym typeface="Helvetica Neue Light"/>
            </a:endParaRPr>
          </a:p>
        </p:txBody>
      </p:sp>
      <p:sp>
        <p:nvSpPr>
          <p:cNvPr id="56" name="Google Shape;56;p13"/>
          <p:cNvSpPr txBox="1">
            <a:spLocks noGrp="1"/>
          </p:cNvSpPr>
          <p:nvPr>
            <p:ph type="subTitle" idx="1"/>
          </p:nvPr>
        </p:nvSpPr>
        <p:spPr>
          <a:xfrm>
            <a:off x="311700" y="2653563"/>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39BE5"/>
                </a:solidFill>
              </a:rPr>
              <a:t>Introduction to neural networks</a:t>
            </a:r>
            <a:endParaRPr>
              <a:solidFill>
                <a:srgbClr val="039BE5"/>
              </a:solidFill>
            </a:endParaRPr>
          </a:p>
          <a:p>
            <a:pPr marL="0" lvl="0" indent="0" algn="ctr" rtl="0">
              <a:spcBef>
                <a:spcPts val="0"/>
              </a:spcBef>
              <a:spcAft>
                <a:spcPts val="0"/>
              </a:spcAft>
              <a:buNone/>
            </a:pPr>
            <a:r>
              <a:rPr lang="en">
                <a:solidFill>
                  <a:srgbClr val="039BE5"/>
                </a:solidFill>
              </a:rPr>
              <a:t> and deep learning</a:t>
            </a:r>
            <a:endParaRPr>
              <a:solidFill>
                <a:srgbClr val="039BE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Backprop </a:t>
            </a:r>
            <a:endParaRPr/>
          </a:p>
        </p:txBody>
      </p:sp>
      <p:pic>
        <p:nvPicPr>
          <p:cNvPr id="112" name="Google Shape;112;p22"/>
          <p:cNvPicPr preferRelativeResize="0"/>
          <p:nvPr/>
        </p:nvPicPr>
        <p:blipFill>
          <a:blip r:embed="rId3">
            <a:alphaModFix/>
          </a:blip>
          <a:stretch>
            <a:fillRect/>
          </a:stretch>
        </p:blipFill>
        <p:spPr>
          <a:xfrm>
            <a:off x="1057550" y="1368700"/>
            <a:ext cx="7028901" cy="3241401"/>
          </a:xfrm>
          <a:prstGeom prst="rect">
            <a:avLst/>
          </a:prstGeom>
          <a:noFill/>
          <a:ln>
            <a:noFill/>
          </a:ln>
        </p:spPr>
      </p:pic>
      <p:sp>
        <p:nvSpPr>
          <p:cNvPr id="113" name="Google Shape;113;p22"/>
          <p:cNvSpPr txBox="1"/>
          <p:nvPr/>
        </p:nvSpPr>
        <p:spPr>
          <a:xfrm>
            <a:off x="7323536" y="1748235"/>
            <a:ext cx="576000" cy="6339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cxnSp>
        <p:nvCxnSpPr>
          <p:cNvPr id="114" name="Google Shape;114;p22"/>
          <p:cNvCxnSpPr/>
          <p:nvPr/>
        </p:nvCxnSpPr>
        <p:spPr>
          <a:xfrm rot="10800000">
            <a:off x="6514733" y="2165149"/>
            <a:ext cx="720000" cy="0"/>
          </a:xfrm>
          <a:prstGeom prst="straightConnector1">
            <a:avLst/>
          </a:prstGeom>
          <a:noFill/>
          <a:ln w="25400" cap="flat" cmpd="sng">
            <a:solidFill>
              <a:srgbClr val="00B050"/>
            </a:solidFill>
            <a:prstDash val="solid"/>
            <a:round/>
            <a:headEnd type="none" w="sm" len="sm"/>
            <a:tailEnd type="triangle" w="med" len="med"/>
          </a:ln>
          <a:effectLst>
            <a:outerShdw blurRad="40000" dist="20000" dir="5400000" rotWithShape="0">
              <a:srgbClr val="000000">
                <a:alpha val="37650"/>
              </a:srgbClr>
            </a:outerShdw>
          </a:effectLst>
        </p:spPr>
      </p:cxnSp>
      <p:sp>
        <p:nvSpPr>
          <p:cNvPr id="115" name="Google Shape;115;p22"/>
          <p:cNvSpPr txBox="1"/>
          <p:nvPr/>
        </p:nvSpPr>
        <p:spPr>
          <a:xfrm>
            <a:off x="5499739" y="3192094"/>
            <a:ext cx="836100" cy="6789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116" name="Google Shape;116;p22"/>
          <p:cNvSpPr/>
          <p:nvPr/>
        </p:nvSpPr>
        <p:spPr>
          <a:xfrm>
            <a:off x="5701532" y="2657843"/>
            <a:ext cx="450574" cy="1086678"/>
          </a:xfrm>
          <a:custGeom>
            <a:avLst/>
            <a:gdLst/>
            <a:ahLst/>
            <a:cxnLst/>
            <a:rect l="l" t="t" r="r" b="b"/>
            <a:pathLst>
              <a:path w="450574" h="1086678" extrusionOk="0">
                <a:moveTo>
                  <a:pt x="450574" y="0"/>
                </a:moveTo>
                <a:cubicBezTo>
                  <a:pt x="225287" y="48591"/>
                  <a:pt x="0" y="97183"/>
                  <a:pt x="0" y="278296"/>
                </a:cubicBezTo>
                <a:cubicBezTo>
                  <a:pt x="0" y="459409"/>
                  <a:pt x="450574" y="1086678"/>
                  <a:pt x="450574" y="1086678"/>
                </a:cubicBezTo>
              </a:path>
            </a:pathLst>
          </a:custGeom>
          <a:noFill/>
          <a:ln w="25400" cap="flat" cmpd="sng">
            <a:solidFill>
              <a:srgbClr val="00B05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300">
              <a:solidFill>
                <a:srgbClr val="000000"/>
              </a:solidFill>
              <a:latin typeface="Arial"/>
              <a:ea typeface="Arial"/>
              <a:cs typeface="Arial"/>
              <a:sym typeface="Arial"/>
            </a:endParaRPr>
          </a:p>
        </p:txBody>
      </p:sp>
      <p:cxnSp>
        <p:nvCxnSpPr>
          <p:cNvPr id="117" name="Google Shape;117;p22"/>
          <p:cNvCxnSpPr/>
          <p:nvPr/>
        </p:nvCxnSpPr>
        <p:spPr>
          <a:xfrm rot="10800000">
            <a:off x="5455513" y="1736303"/>
            <a:ext cx="720000" cy="0"/>
          </a:xfrm>
          <a:prstGeom prst="straightConnector1">
            <a:avLst/>
          </a:prstGeom>
          <a:noFill/>
          <a:ln w="25400" cap="flat" cmpd="sng">
            <a:solidFill>
              <a:srgbClr val="00B050"/>
            </a:solidFill>
            <a:prstDash val="solid"/>
            <a:round/>
            <a:headEnd type="none" w="sm" len="sm"/>
            <a:tailEnd type="triangle" w="med" len="med"/>
          </a:ln>
          <a:effectLst>
            <a:outerShdw blurRad="40000" dist="20000" dir="5400000" rotWithShape="0">
              <a:srgbClr val="000000">
                <a:alpha val="37650"/>
              </a:srgbClr>
            </a:outerShdw>
          </a:effectLst>
        </p:spPr>
      </p:cxnSp>
      <p:cxnSp>
        <p:nvCxnSpPr>
          <p:cNvPr id="118" name="Google Shape;118;p22"/>
          <p:cNvCxnSpPr/>
          <p:nvPr/>
        </p:nvCxnSpPr>
        <p:spPr>
          <a:xfrm rot="10800000">
            <a:off x="4282485" y="1736303"/>
            <a:ext cx="720000" cy="0"/>
          </a:xfrm>
          <a:prstGeom prst="straightConnector1">
            <a:avLst/>
          </a:prstGeom>
          <a:noFill/>
          <a:ln w="25400" cap="flat" cmpd="sng">
            <a:solidFill>
              <a:srgbClr val="00B050"/>
            </a:solidFill>
            <a:prstDash val="solid"/>
            <a:round/>
            <a:headEnd type="none" w="sm" len="sm"/>
            <a:tailEnd type="triangle" w="med" len="med"/>
          </a:ln>
          <a:effectLst>
            <a:outerShdw blurRad="40000" dist="20000" dir="5400000" rotWithShape="0">
              <a:srgbClr val="000000">
                <a:alpha val="37650"/>
              </a:srgbClr>
            </a:outerShdw>
          </a:effectLst>
        </p:spPr>
      </p:cxnSp>
      <p:sp>
        <p:nvSpPr>
          <p:cNvPr id="119" name="Google Shape;119;p22"/>
          <p:cNvSpPr txBox="1"/>
          <p:nvPr/>
        </p:nvSpPr>
        <p:spPr>
          <a:xfrm>
            <a:off x="3656314" y="995868"/>
            <a:ext cx="1972200" cy="54090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120" name="Google Shape;120;p22"/>
          <p:cNvSpPr txBox="1"/>
          <p:nvPr/>
        </p:nvSpPr>
        <p:spPr>
          <a:xfrm>
            <a:off x="5678461" y="1061343"/>
            <a:ext cx="836100" cy="767700"/>
          </a:xfrm>
          <a:prstGeom prst="rect">
            <a:avLst/>
          </a:prstGeom>
          <a:blipFill rotWithShape="1">
            <a:blip r:embed="rId7">
              <a:alphaModFix/>
            </a:blip>
            <a:stretch>
              <a:fillRect l="-7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121" name="Google Shape;121;p22"/>
          <p:cNvSpPr/>
          <p:nvPr/>
        </p:nvSpPr>
        <p:spPr>
          <a:xfrm>
            <a:off x="3485394" y="2659548"/>
            <a:ext cx="450574" cy="1086678"/>
          </a:xfrm>
          <a:custGeom>
            <a:avLst/>
            <a:gdLst/>
            <a:ahLst/>
            <a:cxnLst/>
            <a:rect l="l" t="t" r="r" b="b"/>
            <a:pathLst>
              <a:path w="450574" h="1086678" extrusionOk="0">
                <a:moveTo>
                  <a:pt x="450574" y="0"/>
                </a:moveTo>
                <a:cubicBezTo>
                  <a:pt x="225287" y="48591"/>
                  <a:pt x="0" y="97183"/>
                  <a:pt x="0" y="278296"/>
                </a:cubicBezTo>
                <a:cubicBezTo>
                  <a:pt x="0" y="459409"/>
                  <a:pt x="450574" y="1086678"/>
                  <a:pt x="450574" y="1086678"/>
                </a:cubicBezTo>
              </a:path>
            </a:pathLst>
          </a:custGeom>
          <a:noFill/>
          <a:ln w="25400" cap="flat" cmpd="sng">
            <a:solidFill>
              <a:srgbClr val="00B05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300">
              <a:solidFill>
                <a:srgbClr val="000000"/>
              </a:solidFill>
              <a:latin typeface="Arial"/>
              <a:ea typeface="Arial"/>
              <a:cs typeface="Arial"/>
              <a:sym typeface="Arial"/>
            </a:endParaRPr>
          </a:p>
        </p:txBody>
      </p:sp>
      <p:sp>
        <p:nvSpPr>
          <p:cNvPr id="122" name="Google Shape;122;p22"/>
          <p:cNvSpPr txBox="1"/>
          <p:nvPr/>
        </p:nvSpPr>
        <p:spPr>
          <a:xfrm>
            <a:off x="3236782" y="3262807"/>
            <a:ext cx="836100" cy="678900"/>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42EDC73A-6A32-44C2-8610-998FAD6C9812}"/>
                  </a:ext>
                </a:extLst>
              </p14:cNvPr>
              <p14:cNvContentPartPr/>
              <p14:nvPr/>
            </p14:nvContentPartPr>
            <p14:xfrm>
              <a:off x="1917000" y="572400"/>
              <a:ext cx="6896520" cy="3195000"/>
            </p14:xfrm>
          </p:contentPart>
        </mc:Choice>
        <mc:Fallback>
          <p:pic>
            <p:nvPicPr>
              <p:cNvPr id="2" name="Ink 1">
                <a:extLst>
                  <a:ext uri="{FF2B5EF4-FFF2-40B4-BE49-F238E27FC236}">
                    <a16:creationId xmlns:a16="http://schemas.microsoft.com/office/drawing/2014/main" id="{42EDC73A-6A32-44C2-8610-998FAD6C9812}"/>
                  </a:ext>
                </a:extLst>
              </p:cNvPr>
              <p:cNvPicPr/>
              <p:nvPr/>
            </p:nvPicPr>
            <p:blipFill>
              <a:blip r:embed="rId10"/>
              <a:stretch>
                <a:fillRect/>
              </a:stretch>
            </p:blipFill>
            <p:spPr>
              <a:xfrm>
                <a:off x="1907640" y="563040"/>
                <a:ext cx="6915240" cy="3213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ADE7B55E-B2CE-4300-9462-E4D4B097EF97}"/>
                  </a:ext>
                </a:extLst>
              </p14:cNvPr>
              <p14:cNvContentPartPr/>
              <p14:nvPr/>
            </p14:nvContentPartPr>
            <p14:xfrm>
              <a:off x="2707233" y="1835468"/>
              <a:ext cx="815400" cy="777240"/>
            </p14:xfrm>
          </p:contentPart>
        </mc:Choice>
        <mc:Fallback>
          <p:pic>
            <p:nvPicPr>
              <p:cNvPr id="3" name="Ink 2">
                <a:extLst>
                  <a:ext uri="{FF2B5EF4-FFF2-40B4-BE49-F238E27FC236}">
                    <a16:creationId xmlns:a16="http://schemas.microsoft.com/office/drawing/2014/main" id="{ADE7B55E-B2CE-4300-9462-E4D4B097EF97}"/>
                  </a:ext>
                </a:extLst>
              </p:cNvPr>
              <p:cNvPicPr/>
              <p:nvPr/>
            </p:nvPicPr>
            <p:blipFill>
              <a:blip r:embed="rId12"/>
              <a:stretch>
                <a:fillRect/>
              </a:stretch>
            </p:blipFill>
            <p:spPr>
              <a:xfrm>
                <a:off x="2689233" y="1817828"/>
                <a:ext cx="851040" cy="812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 name="Ink 3">
                <a:extLst>
                  <a:ext uri="{FF2B5EF4-FFF2-40B4-BE49-F238E27FC236}">
                    <a16:creationId xmlns:a16="http://schemas.microsoft.com/office/drawing/2014/main" id="{718EB5E7-732C-4B25-AE47-0FBBE62BC5D3}"/>
                  </a:ext>
                </a:extLst>
              </p14:cNvPr>
              <p14:cNvContentPartPr/>
              <p14:nvPr/>
            </p14:nvContentPartPr>
            <p14:xfrm>
              <a:off x="1906920" y="135000"/>
              <a:ext cx="7152480" cy="4464000"/>
            </p14:xfrm>
          </p:contentPart>
        </mc:Choice>
        <mc:Fallback>
          <p:pic>
            <p:nvPicPr>
              <p:cNvPr id="4" name="Ink 3">
                <a:extLst>
                  <a:ext uri="{FF2B5EF4-FFF2-40B4-BE49-F238E27FC236}">
                    <a16:creationId xmlns:a16="http://schemas.microsoft.com/office/drawing/2014/main" id="{718EB5E7-732C-4B25-AE47-0FBBE62BC5D3}"/>
                  </a:ext>
                </a:extLst>
              </p:cNvPr>
              <p:cNvPicPr/>
              <p:nvPr/>
            </p:nvPicPr>
            <p:blipFill>
              <a:blip r:embed="rId14"/>
              <a:stretch>
                <a:fillRect/>
              </a:stretch>
            </p:blipFill>
            <p:spPr>
              <a:xfrm>
                <a:off x="1897560" y="125640"/>
                <a:ext cx="7171200" cy="44827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Backprop</a:t>
            </a:r>
            <a:endParaRPr/>
          </a:p>
        </p:txBody>
      </p:sp>
      <p:pic>
        <p:nvPicPr>
          <p:cNvPr id="128" name="Google Shape;128;p23"/>
          <p:cNvPicPr preferRelativeResize="0"/>
          <p:nvPr/>
        </p:nvPicPr>
        <p:blipFill>
          <a:blip r:embed="rId3">
            <a:alphaModFix/>
          </a:blip>
          <a:stretch>
            <a:fillRect/>
          </a:stretch>
        </p:blipFill>
        <p:spPr>
          <a:xfrm>
            <a:off x="2159187" y="882450"/>
            <a:ext cx="5130425" cy="3569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Forward prop and backward prop are duals</a:t>
            </a:r>
            <a:endParaRPr/>
          </a:p>
        </p:txBody>
      </p:sp>
      <p:pic>
        <p:nvPicPr>
          <p:cNvPr id="134" name="Google Shape;134;p24"/>
          <p:cNvPicPr preferRelativeResize="0"/>
          <p:nvPr/>
        </p:nvPicPr>
        <p:blipFill>
          <a:blip r:embed="rId3">
            <a:alphaModFix/>
          </a:blip>
          <a:stretch>
            <a:fillRect/>
          </a:stretch>
        </p:blipFill>
        <p:spPr>
          <a:xfrm>
            <a:off x="1604049" y="1558304"/>
            <a:ext cx="5935902" cy="28174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Activation</a:t>
            </a:r>
            <a:r>
              <a:rPr lang="en"/>
              <a:t> </a:t>
            </a:r>
            <a:r>
              <a:rPr lang="en">
                <a:solidFill>
                  <a:srgbClr val="039BE5"/>
                </a:solidFill>
                <a:latin typeface="Helvetica Neue Light"/>
                <a:ea typeface="Helvetica Neue Light"/>
                <a:cs typeface="Helvetica Neue Light"/>
                <a:sym typeface="Helvetica Neue Light"/>
              </a:rPr>
              <a:t>functions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activation function</a:t>
            </a:r>
            <a:endParaRPr/>
          </a:p>
        </p:txBody>
      </p:sp>
      <p:sp>
        <p:nvSpPr>
          <p:cNvPr id="145" name="Google Shape;145;p26"/>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3"/>
              </a:rPr>
              <a:t>cs231n stanford</a:t>
            </a:r>
            <a:endParaRPr sz="600" i="1">
              <a:solidFill>
                <a:srgbClr val="365F91"/>
              </a:solidFill>
              <a:latin typeface="Helvetica Neue"/>
              <a:ea typeface="Helvetica Neue"/>
              <a:cs typeface="Helvetica Neue"/>
              <a:sym typeface="Helvetica Neue"/>
            </a:endParaRPr>
          </a:p>
        </p:txBody>
      </p:sp>
      <p:grpSp>
        <p:nvGrpSpPr>
          <p:cNvPr id="146" name="Google Shape;146;p26"/>
          <p:cNvGrpSpPr/>
          <p:nvPr/>
        </p:nvGrpSpPr>
        <p:grpSpPr>
          <a:xfrm>
            <a:off x="351524" y="1524569"/>
            <a:ext cx="8288552" cy="2049406"/>
            <a:chOff x="381000" y="1600769"/>
            <a:chExt cx="8288552" cy="2049406"/>
          </a:xfrm>
        </p:grpSpPr>
        <p:pic>
          <p:nvPicPr>
            <p:cNvPr id="147" name="Google Shape;147;p26"/>
            <p:cNvPicPr preferRelativeResize="0"/>
            <p:nvPr/>
          </p:nvPicPr>
          <p:blipFill>
            <a:blip r:embed="rId4">
              <a:alphaModFix/>
            </a:blip>
            <a:stretch>
              <a:fillRect/>
            </a:stretch>
          </p:blipFill>
          <p:spPr>
            <a:xfrm>
              <a:off x="381000" y="1600769"/>
              <a:ext cx="2463634" cy="1581912"/>
            </a:xfrm>
            <a:prstGeom prst="rect">
              <a:avLst/>
            </a:prstGeom>
            <a:noFill/>
            <a:ln>
              <a:noFill/>
            </a:ln>
          </p:spPr>
        </p:pic>
        <p:pic>
          <p:nvPicPr>
            <p:cNvPr id="148" name="Google Shape;148;p26"/>
            <p:cNvPicPr preferRelativeResize="0"/>
            <p:nvPr/>
          </p:nvPicPr>
          <p:blipFill>
            <a:blip r:embed="rId5">
              <a:alphaModFix/>
            </a:blip>
            <a:stretch>
              <a:fillRect/>
            </a:stretch>
          </p:blipFill>
          <p:spPr>
            <a:xfrm>
              <a:off x="3419676" y="1600769"/>
              <a:ext cx="2512449" cy="1581912"/>
            </a:xfrm>
            <a:prstGeom prst="rect">
              <a:avLst/>
            </a:prstGeom>
            <a:noFill/>
            <a:ln>
              <a:noFill/>
            </a:ln>
          </p:spPr>
        </p:pic>
        <p:pic>
          <p:nvPicPr>
            <p:cNvPr id="149" name="Google Shape;149;p26"/>
            <p:cNvPicPr preferRelativeResize="0"/>
            <p:nvPr/>
          </p:nvPicPr>
          <p:blipFill>
            <a:blip r:embed="rId6">
              <a:alphaModFix/>
            </a:blip>
            <a:stretch>
              <a:fillRect/>
            </a:stretch>
          </p:blipFill>
          <p:spPr>
            <a:xfrm>
              <a:off x="6324600" y="1600769"/>
              <a:ext cx="2344952" cy="1581912"/>
            </a:xfrm>
            <a:prstGeom prst="rect">
              <a:avLst/>
            </a:prstGeom>
            <a:noFill/>
            <a:ln>
              <a:noFill/>
            </a:ln>
          </p:spPr>
        </p:pic>
        <p:sp>
          <p:nvSpPr>
            <p:cNvPr id="150" name="Google Shape;150;p26"/>
            <p:cNvSpPr txBox="1"/>
            <p:nvPr/>
          </p:nvSpPr>
          <p:spPr>
            <a:xfrm>
              <a:off x="1186663"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Sigmoid</a:t>
              </a:r>
              <a:endParaRPr>
                <a:latin typeface="Helvetica Neue"/>
                <a:ea typeface="Helvetica Neue"/>
                <a:cs typeface="Helvetica Neue"/>
                <a:sym typeface="Helvetica Neue"/>
              </a:endParaRPr>
            </a:p>
          </p:txBody>
        </p:sp>
        <p:sp>
          <p:nvSpPr>
            <p:cNvPr id="151" name="Google Shape;151;p26"/>
            <p:cNvSpPr txBox="1"/>
            <p:nvPr/>
          </p:nvSpPr>
          <p:spPr>
            <a:xfrm>
              <a:off x="4249750"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Tanh</a:t>
              </a:r>
              <a:endParaRPr>
                <a:latin typeface="Helvetica Neue"/>
                <a:ea typeface="Helvetica Neue"/>
                <a:cs typeface="Helvetica Neue"/>
                <a:sym typeface="Helvetica Neue"/>
              </a:endParaRPr>
            </a:p>
          </p:txBody>
        </p:sp>
        <p:sp>
          <p:nvSpPr>
            <p:cNvPr id="152" name="Google Shape;152;p26"/>
            <p:cNvSpPr txBox="1"/>
            <p:nvPr/>
          </p:nvSpPr>
          <p:spPr>
            <a:xfrm>
              <a:off x="7070926"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ReLU</a:t>
              </a:r>
              <a:endParaRPr>
                <a:latin typeface="Helvetica Neue"/>
                <a:ea typeface="Helvetica Neue"/>
                <a:cs typeface="Helvetica Neue"/>
                <a:sym typeface="Helvetica Neue"/>
              </a:endParaRPr>
            </a:p>
          </p:txBody>
        </p:sp>
      </p:grpSp>
      <p:sp>
        <p:nvSpPr>
          <p:cNvPr id="153" name="Google Shape;153;p26"/>
          <p:cNvSpPr txBox="1"/>
          <p:nvPr/>
        </p:nvSpPr>
        <p:spPr>
          <a:xfrm>
            <a:off x="1053750" y="3803900"/>
            <a:ext cx="70365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Every activation function (or non-linearity) takes a single number and performs certain fixed mathematical operation on it.</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Sigmoid function</a:t>
            </a:r>
            <a:endParaRPr/>
          </a:p>
        </p:txBody>
      </p:sp>
      <p:pic>
        <p:nvPicPr>
          <p:cNvPr id="159" name="Google Shape;159;p27"/>
          <p:cNvPicPr preferRelativeResize="0"/>
          <p:nvPr/>
        </p:nvPicPr>
        <p:blipFill>
          <a:blip r:embed="rId3">
            <a:alphaModFix/>
          </a:blip>
          <a:stretch>
            <a:fillRect/>
          </a:stretch>
        </p:blipFill>
        <p:spPr>
          <a:xfrm>
            <a:off x="4761300" y="2730675"/>
            <a:ext cx="4071000" cy="1872676"/>
          </a:xfrm>
          <a:prstGeom prst="rect">
            <a:avLst/>
          </a:prstGeom>
          <a:noFill/>
          <a:ln>
            <a:noFill/>
          </a:ln>
        </p:spPr>
      </p:pic>
      <p:sp>
        <p:nvSpPr>
          <p:cNvPr id="160" name="Google Shape;160;p27"/>
          <p:cNvSpPr txBox="1"/>
          <p:nvPr/>
        </p:nvSpPr>
        <p:spPr>
          <a:xfrm>
            <a:off x="417300" y="2654475"/>
            <a:ext cx="43440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Its output is not zero centered. Hence, make the gradient go too far in different directions </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Vanishing Gradient Problem</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Slow convergence</a:t>
            </a:r>
            <a:endParaRPr>
              <a:solidFill>
                <a:srgbClr val="434343"/>
              </a:solidFill>
              <a:latin typeface="Helvetica Neue"/>
              <a:ea typeface="Helvetica Neue"/>
              <a:cs typeface="Helvetica Neue"/>
              <a:sym typeface="Helvetica Neue"/>
            </a:endParaRPr>
          </a:p>
        </p:txBody>
      </p:sp>
      <p:sp>
        <p:nvSpPr>
          <p:cNvPr id="161" name="Google Shape;161;p27"/>
          <p:cNvSpPr txBox="1"/>
          <p:nvPr/>
        </p:nvSpPr>
        <p:spPr>
          <a:xfrm>
            <a:off x="417300" y="1165800"/>
            <a:ext cx="6810300" cy="124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Activation function of form </a:t>
            </a:r>
            <a:r>
              <a:rPr lang="en" b="1">
                <a:solidFill>
                  <a:srgbClr val="434343"/>
                </a:solidFill>
                <a:latin typeface="Helvetica Neue"/>
                <a:ea typeface="Helvetica Neue"/>
                <a:cs typeface="Helvetica Neue"/>
                <a:sym typeface="Helvetica Neue"/>
              </a:rPr>
              <a:t>f(x) = 1 / 1 + exp(-x)</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Ranges from 0-1</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S-shaped curve</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Historically popular</a:t>
            </a:r>
            <a:endParaRPr>
              <a:solidFill>
                <a:srgbClr val="434343"/>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Interpretation as a saturating “firing rate” of a neuron</a:t>
            </a:r>
            <a:endParaRPr>
              <a:latin typeface="Helvetica Neue"/>
              <a:ea typeface="Helvetica Neue"/>
              <a:cs typeface="Helvetica Neue"/>
              <a:sym typeface="Helvetica Neue"/>
            </a:endParaRPr>
          </a:p>
        </p:txBody>
      </p:sp>
      <p:sp>
        <p:nvSpPr>
          <p:cNvPr id="162" name="Google Shape;162;p2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wikimedia</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Tanh function</a:t>
            </a:r>
            <a:endParaRPr/>
          </a:p>
        </p:txBody>
      </p:sp>
      <p:sp>
        <p:nvSpPr>
          <p:cNvPr id="168" name="Google Shape;168;p28"/>
          <p:cNvSpPr txBox="1"/>
          <p:nvPr/>
        </p:nvSpPr>
        <p:spPr>
          <a:xfrm>
            <a:off x="4488300" y="1089600"/>
            <a:ext cx="4344000" cy="9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marL="457200" lvl="0" indent="-317500" algn="l" rtl="0">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Though optimisation is easier, it still suffers from the Vanishing Gradient Problem</a:t>
            </a:r>
            <a:endParaRPr>
              <a:solidFill>
                <a:srgbClr val="434343"/>
              </a:solidFill>
              <a:latin typeface="Helvetica Neue"/>
              <a:ea typeface="Helvetica Neue"/>
              <a:cs typeface="Helvetica Neue"/>
              <a:sym typeface="Helvetica Neue"/>
            </a:endParaRPr>
          </a:p>
        </p:txBody>
      </p:sp>
      <p:sp>
        <p:nvSpPr>
          <p:cNvPr id="169" name="Google Shape;169;p28"/>
          <p:cNvSpPr txBox="1"/>
          <p:nvPr/>
        </p:nvSpPr>
        <p:spPr>
          <a:xfrm>
            <a:off x="417300" y="1165800"/>
            <a:ext cx="6810300" cy="124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Ranges between -1 to  +1</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Output is zero centered</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Generally preferred over Sigmoid function</a:t>
            </a:r>
            <a:endParaRPr>
              <a:solidFill>
                <a:srgbClr val="434343"/>
              </a:solidFill>
              <a:latin typeface="Helvetica Neue"/>
              <a:ea typeface="Helvetica Neue"/>
              <a:cs typeface="Helvetica Neue"/>
              <a:sym typeface="Helvetica Neue"/>
            </a:endParaRPr>
          </a:p>
        </p:txBody>
      </p:sp>
      <p:pic>
        <p:nvPicPr>
          <p:cNvPr id="170" name="Google Shape;170;p28"/>
          <p:cNvPicPr preferRelativeResize="0"/>
          <p:nvPr/>
        </p:nvPicPr>
        <p:blipFill>
          <a:blip r:embed="rId3">
            <a:alphaModFix/>
          </a:blip>
          <a:stretch>
            <a:fillRect/>
          </a:stretch>
        </p:blipFill>
        <p:spPr>
          <a:xfrm>
            <a:off x="904875" y="2483100"/>
            <a:ext cx="7334250" cy="1600200"/>
          </a:xfrm>
          <a:prstGeom prst="rect">
            <a:avLst/>
          </a:prstGeom>
          <a:noFill/>
          <a:ln>
            <a:noFill/>
          </a:ln>
        </p:spPr>
      </p:pic>
      <p:sp>
        <p:nvSpPr>
          <p:cNvPr id="171" name="Google Shape;171;p2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librow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ReLU function</a:t>
            </a:r>
            <a:endParaRPr/>
          </a:p>
        </p:txBody>
      </p:sp>
      <p:sp>
        <p:nvSpPr>
          <p:cNvPr id="177" name="Google Shape;177;p29"/>
          <p:cNvSpPr txBox="1"/>
          <p:nvPr/>
        </p:nvSpPr>
        <p:spPr>
          <a:xfrm>
            <a:off x="4488300" y="1089600"/>
            <a:ext cx="4344000" cy="12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Output is not zero centered. </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Should only be used within hidden layers of a NN model</a:t>
            </a:r>
            <a:endParaRPr>
              <a:solidFill>
                <a:srgbClr val="434343"/>
              </a:solidFill>
              <a:latin typeface="Helvetica Neue"/>
              <a:ea typeface="Helvetica Neue"/>
              <a:cs typeface="Helvetica Neue"/>
              <a:sym typeface="Helvetica Neue"/>
            </a:endParaRPr>
          </a:p>
        </p:txBody>
      </p:sp>
      <p:sp>
        <p:nvSpPr>
          <p:cNvPr id="178" name="Google Shape;178;p29"/>
          <p:cNvSpPr txBox="1"/>
          <p:nvPr/>
        </p:nvSpPr>
        <p:spPr>
          <a:xfrm>
            <a:off x="417300" y="1165800"/>
            <a:ext cx="3941700" cy="984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Very simple and efficient</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Have 6x times better convergence than tanh and sigmoid function.</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Very efficient in computation</a:t>
            </a:r>
            <a:endParaRPr>
              <a:solidFill>
                <a:srgbClr val="434343"/>
              </a:solidFill>
              <a:latin typeface="Helvetica Neue"/>
              <a:ea typeface="Helvetica Neue"/>
              <a:cs typeface="Helvetica Neue"/>
              <a:sym typeface="Helvetica Neue"/>
            </a:endParaRPr>
          </a:p>
        </p:txBody>
      </p:sp>
      <p:sp>
        <p:nvSpPr>
          <p:cNvPr id="179" name="Google Shape;179;p29"/>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3"/>
              </a:rPr>
              <a:t>medium</a:t>
            </a:r>
            <a:endParaRPr sz="600" i="1">
              <a:solidFill>
                <a:srgbClr val="365F91"/>
              </a:solidFill>
              <a:latin typeface="Helvetica Neue"/>
              <a:ea typeface="Helvetica Neue"/>
              <a:cs typeface="Helvetica Neue"/>
              <a:sym typeface="Helvetica Neue"/>
            </a:endParaRPr>
          </a:p>
        </p:txBody>
      </p:sp>
      <p:pic>
        <p:nvPicPr>
          <p:cNvPr id="180" name="Google Shape;180;p29"/>
          <p:cNvPicPr preferRelativeResize="0"/>
          <p:nvPr/>
        </p:nvPicPr>
        <p:blipFill rotWithShape="1">
          <a:blip r:embed="rId4">
            <a:alphaModFix/>
          </a:blip>
          <a:srcRect/>
          <a:stretch/>
        </p:blipFill>
        <p:spPr>
          <a:xfrm>
            <a:off x="2270887" y="2582476"/>
            <a:ext cx="4602226" cy="209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Leaky ReLU function</a:t>
            </a:r>
            <a:endParaRPr/>
          </a:p>
        </p:txBody>
      </p:sp>
      <p:sp>
        <p:nvSpPr>
          <p:cNvPr id="186" name="Google Shape;186;p30"/>
          <p:cNvSpPr txBox="1"/>
          <p:nvPr/>
        </p:nvSpPr>
        <p:spPr>
          <a:xfrm>
            <a:off x="417300" y="1165800"/>
            <a:ext cx="7659900" cy="984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Leaky ReLU was introduced to overcome the problem of dying neurons. </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Leaky ReLU introduces a small slope to keep the neurons alive</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Does not saturate (in +region)</a:t>
            </a:r>
            <a:endParaRPr>
              <a:solidFill>
                <a:srgbClr val="434343"/>
              </a:solidFill>
              <a:latin typeface="Helvetica Neue"/>
              <a:ea typeface="Helvetica Neue"/>
              <a:cs typeface="Helvetica Neue"/>
              <a:sym typeface="Helvetica Neue"/>
            </a:endParaRPr>
          </a:p>
        </p:txBody>
      </p:sp>
      <p:sp>
        <p:nvSpPr>
          <p:cNvPr id="187" name="Google Shape;187;p30"/>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3"/>
              </a:rPr>
              <a:t>medium</a:t>
            </a:r>
            <a:endParaRPr sz="600" i="1">
              <a:solidFill>
                <a:srgbClr val="365F91"/>
              </a:solidFill>
              <a:latin typeface="Helvetica Neue"/>
              <a:ea typeface="Helvetica Neue"/>
              <a:cs typeface="Helvetica Neue"/>
              <a:sym typeface="Helvetica Neue"/>
            </a:endParaRPr>
          </a:p>
        </p:txBody>
      </p:sp>
      <p:pic>
        <p:nvPicPr>
          <p:cNvPr id="188" name="Google Shape;188;p30"/>
          <p:cNvPicPr preferRelativeResize="0"/>
          <p:nvPr/>
        </p:nvPicPr>
        <p:blipFill rotWithShape="1">
          <a:blip r:embed="rId4">
            <a:alphaModFix/>
          </a:blip>
          <a:srcRect t="7475" b="7475"/>
          <a:stretch/>
        </p:blipFill>
        <p:spPr>
          <a:xfrm>
            <a:off x="2270887" y="2506276"/>
            <a:ext cx="4602226" cy="209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ELU function</a:t>
            </a:r>
            <a:endParaRPr/>
          </a:p>
        </p:txBody>
      </p:sp>
      <p:sp>
        <p:nvSpPr>
          <p:cNvPr id="194" name="Google Shape;194;p31"/>
          <p:cNvSpPr txBox="1"/>
          <p:nvPr/>
        </p:nvSpPr>
        <p:spPr>
          <a:xfrm>
            <a:off x="4488300" y="1165800"/>
            <a:ext cx="4344000" cy="8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Helvetica Neue"/>
                <a:ea typeface="Helvetica Neue"/>
                <a:cs typeface="Helvetica Neue"/>
                <a:sym typeface="Helvetica Neue"/>
              </a:rPr>
              <a:t>Drawbacks</a:t>
            </a:r>
            <a:endParaRPr>
              <a:solidFill>
                <a:srgbClr val="434343"/>
              </a:solidFill>
              <a:latin typeface="Helvetica Neue"/>
              <a:ea typeface="Helvetica Neue"/>
              <a:cs typeface="Helvetica Neue"/>
              <a:sym typeface="Helvetica Neue"/>
            </a:endParaRPr>
          </a:p>
          <a:p>
            <a:pPr marL="457200" lvl="0" indent="-317500" algn="l" rtl="0">
              <a:lnSpc>
                <a:spcPct val="115000"/>
              </a:lnSpc>
              <a:spcBef>
                <a:spcPts val="100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Computation requires exp()</a:t>
            </a:r>
            <a:endParaRPr>
              <a:solidFill>
                <a:srgbClr val="434343"/>
              </a:solidFill>
              <a:latin typeface="Helvetica Neue"/>
              <a:ea typeface="Helvetica Neue"/>
              <a:cs typeface="Helvetica Neue"/>
              <a:sym typeface="Helvetica Neue"/>
            </a:endParaRPr>
          </a:p>
        </p:txBody>
      </p:sp>
      <p:sp>
        <p:nvSpPr>
          <p:cNvPr id="195" name="Google Shape;195;p31"/>
          <p:cNvSpPr txBox="1"/>
          <p:nvPr/>
        </p:nvSpPr>
        <p:spPr>
          <a:xfrm>
            <a:off x="417300" y="1165800"/>
            <a:ext cx="3941700" cy="2046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ELU function tend to converge cost to zero faster and produce more accurate results</a:t>
            </a:r>
            <a:endParaRPr>
              <a:solidFill>
                <a:srgbClr val="434343"/>
              </a:solidFill>
              <a:latin typeface="Helvetica Neue"/>
              <a:ea typeface="Helvetica Neue"/>
              <a:cs typeface="Helvetica Neue"/>
              <a:sym typeface="Helvetica Neue"/>
            </a:endParaRPr>
          </a:p>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Closer to zero mean outputs</a:t>
            </a:r>
            <a:endParaRPr>
              <a:solidFill>
                <a:srgbClr val="434343"/>
              </a:solidFill>
              <a:latin typeface="Helvetica Neue"/>
              <a:ea typeface="Helvetica Neue"/>
              <a:cs typeface="Helvetica Neue"/>
              <a:sym typeface="Helvetica Neue"/>
            </a:endParaRPr>
          </a:p>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Has a extra alpha constant which should be positive number</a:t>
            </a:r>
            <a:endParaRPr>
              <a:solidFill>
                <a:srgbClr val="434343"/>
              </a:solidFill>
              <a:latin typeface="Helvetica Neue"/>
              <a:ea typeface="Helvetica Neue"/>
              <a:cs typeface="Helvetica Neue"/>
              <a:sym typeface="Helvetica Neue"/>
            </a:endParaRPr>
          </a:p>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ELU is very similar to RELU except negative inputs</a:t>
            </a:r>
            <a:endParaRPr>
              <a:solidFill>
                <a:srgbClr val="434343"/>
              </a:solidFill>
              <a:latin typeface="Helvetica Neue"/>
              <a:ea typeface="Helvetica Neue"/>
              <a:cs typeface="Helvetica Neue"/>
              <a:sym typeface="Helvetica Neue"/>
            </a:endParaRPr>
          </a:p>
          <a:p>
            <a:pPr marL="457200" lvl="0" indent="-317500" algn="l" rtl="0">
              <a:spcBef>
                <a:spcPts val="0"/>
              </a:spcBef>
              <a:spcAft>
                <a:spcPts val="0"/>
              </a:spcAft>
              <a:buClr>
                <a:srgbClr val="434343"/>
              </a:buClr>
              <a:buSzPts val="1400"/>
              <a:buFont typeface="Helvetica Neue"/>
              <a:buChar char="●"/>
            </a:pPr>
            <a:r>
              <a:rPr lang="en">
                <a:solidFill>
                  <a:srgbClr val="434343"/>
                </a:solidFill>
                <a:latin typeface="Helvetica Neue"/>
                <a:ea typeface="Helvetica Neue"/>
                <a:cs typeface="Helvetica Neue"/>
                <a:sym typeface="Helvetica Neue"/>
              </a:rPr>
              <a:t>Have all advantages of ReLU</a:t>
            </a:r>
            <a:endParaRPr>
              <a:solidFill>
                <a:srgbClr val="434343"/>
              </a:solidFill>
              <a:latin typeface="Helvetica Neue"/>
              <a:ea typeface="Helvetica Neue"/>
              <a:cs typeface="Helvetica Neue"/>
              <a:sym typeface="Helvetica Neue"/>
            </a:endParaRPr>
          </a:p>
        </p:txBody>
      </p:sp>
      <p:sp>
        <p:nvSpPr>
          <p:cNvPr id="196" name="Google Shape;196;p31"/>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3"/>
              </a:rPr>
              <a:t>medium</a:t>
            </a:r>
            <a:endParaRPr sz="600" i="1">
              <a:solidFill>
                <a:srgbClr val="365F91"/>
              </a:solidFill>
              <a:latin typeface="Helvetica Neue"/>
              <a:ea typeface="Helvetica Neue"/>
              <a:cs typeface="Helvetica Neue"/>
              <a:sym typeface="Helvetica Neue"/>
            </a:endParaRPr>
          </a:p>
        </p:txBody>
      </p:sp>
      <p:pic>
        <p:nvPicPr>
          <p:cNvPr id="197" name="Google Shape;197;p31"/>
          <p:cNvPicPr preferRelativeResize="0"/>
          <p:nvPr/>
        </p:nvPicPr>
        <p:blipFill rotWithShape="1">
          <a:blip r:embed="rId4">
            <a:alphaModFix/>
          </a:blip>
          <a:srcRect t="5931" b="5931"/>
          <a:stretch/>
        </p:blipFill>
        <p:spPr>
          <a:xfrm>
            <a:off x="2270887" y="2582476"/>
            <a:ext cx="4602226" cy="209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you have covered in week 2 videos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Feed forward</a:t>
            </a:r>
            <a:endParaRPr/>
          </a:p>
          <a:p>
            <a:pPr marL="457200" lvl="0" indent="-342900" algn="l" rtl="0">
              <a:spcBef>
                <a:spcPts val="0"/>
              </a:spcBef>
              <a:spcAft>
                <a:spcPts val="0"/>
              </a:spcAft>
              <a:buSzPts val="1800"/>
              <a:buChar char="●"/>
            </a:pPr>
            <a:r>
              <a:rPr lang="en"/>
              <a:t>Back propagation</a:t>
            </a:r>
            <a:endParaRPr/>
          </a:p>
          <a:p>
            <a:pPr marL="457200" lvl="0" indent="-342900" algn="l" rtl="0">
              <a:spcBef>
                <a:spcPts val="0"/>
              </a:spcBef>
              <a:spcAft>
                <a:spcPts val="0"/>
              </a:spcAft>
              <a:buSzPts val="1800"/>
              <a:buChar char="●"/>
            </a:pPr>
            <a:r>
              <a:rPr lang="en"/>
              <a:t>Fully connected layer - forward pass</a:t>
            </a:r>
            <a:endParaRPr/>
          </a:p>
          <a:p>
            <a:pPr marL="457200" lvl="0" indent="-342900" algn="l" rtl="0">
              <a:spcBef>
                <a:spcPts val="0"/>
              </a:spcBef>
              <a:spcAft>
                <a:spcPts val="0"/>
              </a:spcAft>
              <a:buSzPts val="1800"/>
              <a:buChar char="●"/>
            </a:pPr>
            <a:r>
              <a:rPr lang="en"/>
              <a:t>Fully connected layer - backward pass</a:t>
            </a:r>
            <a:endParaRPr/>
          </a:p>
          <a:p>
            <a:pPr marL="457200" lvl="0" indent="-342900" algn="l" rtl="0">
              <a:spcBef>
                <a:spcPts val="0"/>
              </a:spcBef>
              <a:spcAft>
                <a:spcPts val="0"/>
              </a:spcAft>
              <a:buSzPts val="1800"/>
              <a:buChar char="●"/>
            </a:pPr>
            <a:r>
              <a:rPr lang="en"/>
              <a:t>Activation functions</a:t>
            </a:r>
            <a:endParaRPr/>
          </a:p>
          <a:p>
            <a:pPr marL="457200" lvl="0" indent="-342900" algn="l" rtl="0">
              <a:spcBef>
                <a:spcPts val="0"/>
              </a:spcBef>
              <a:spcAft>
                <a:spcPts val="0"/>
              </a:spcAft>
              <a:buSzPts val="1800"/>
              <a:buChar char="●"/>
            </a:pPr>
            <a:r>
              <a:rPr lang="en"/>
              <a:t>Activation functions in practice</a:t>
            </a:r>
            <a:endParaRPr/>
          </a:p>
          <a:p>
            <a:pPr marL="457200" lvl="0" indent="-342900" algn="l" rtl="0">
              <a:spcBef>
                <a:spcPts val="0"/>
              </a:spcBef>
              <a:spcAft>
                <a:spcPts val="0"/>
              </a:spcAft>
              <a:buSzPts val="1800"/>
              <a:buChar char="●"/>
            </a:pPr>
            <a:r>
              <a:rPr lang="en"/>
              <a:t>Softmax</a:t>
            </a:r>
            <a:endParaRPr/>
          </a:p>
          <a:p>
            <a:pPr marL="457200" lvl="0" indent="-342900" algn="l" rtl="0">
              <a:spcBef>
                <a:spcPts val="0"/>
              </a:spcBef>
              <a:spcAft>
                <a:spcPts val="0"/>
              </a:spcAft>
              <a:buSzPts val="1800"/>
              <a:buChar char="●"/>
            </a:pPr>
            <a:r>
              <a:rPr lang="en"/>
              <a:t>Cross entropy loss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Fully-connected</a:t>
            </a:r>
            <a:r>
              <a:rPr lang="en"/>
              <a:t> </a:t>
            </a:r>
            <a:r>
              <a:rPr lang="en">
                <a:solidFill>
                  <a:srgbClr val="039BE5"/>
                </a:solidFill>
                <a:latin typeface="Helvetica Neue Light"/>
                <a:ea typeface="Helvetica Neue Light"/>
                <a:cs typeface="Helvetica Neue Light"/>
                <a:sym typeface="Helvetica Neue Light"/>
              </a:rPr>
              <a:t>layer</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Fully connected layer</a:t>
            </a:r>
            <a:endParaRPr/>
          </a:p>
        </p:txBody>
      </p:sp>
      <p:grpSp>
        <p:nvGrpSpPr>
          <p:cNvPr id="208" name="Google Shape;208;p33"/>
          <p:cNvGrpSpPr/>
          <p:nvPr/>
        </p:nvGrpSpPr>
        <p:grpSpPr>
          <a:xfrm>
            <a:off x="2530379" y="1631951"/>
            <a:ext cx="2691307" cy="3010817"/>
            <a:chOff x="3384773" y="2453042"/>
            <a:chExt cx="1943884" cy="2174660"/>
          </a:xfrm>
        </p:grpSpPr>
        <p:grpSp>
          <p:nvGrpSpPr>
            <p:cNvPr id="209" name="Google Shape;209;p33"/>
            <p:cNvGrpSpPr/>
            <p:nvPr/>
          </p:nvGrpSpPr>
          <p:grpSpPr>
            <a:xfrm>
              <a:off x="3384773" y="2453042"/>
              <a:ext cx="287700" cy="2174660"/>
              <a:chOff x="3384773" y="2453042"/>
              <a:chExt cx="287700" cy="2174660"/>
            </a:xfrm>
          </p:grpSpPr>
          <p:sp>
            <p:nvSpPr>
              <p:cNvPr id="210" name="Google Shape;210;p33"/>
              <p:cNvSpPr/>
              <p:nvPr/>
            </p:nvSpPr>
            <p:spPr>
              <a:xfrm>
                <a:off x="3384773" y="245304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1" name="Google Shape;211;p33"/>
              <p:cNvSpPr/>
              <p:nvPr/>
            </p:nvSpPr>
            <p:spPr>
              <a:xfrm>
                <a:off x="3384773" y="290670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2" name="Google Shape;212;p33"/>
              <p:cNvSpPr/>
              <p:nvPr/>
            </p:nvSpPr>
            <p:spPr>
              <a:xfrm>
                <a:off x="3384773" y="336037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3" name="Google Shape;213;p33"/>
              <p:cNvSpPr/>
              <p:nvPr/>
            </p:nvSpPr>
            <p:spPr>
              <a:xfrm>
                <a:off x="3384773" y="381403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4" name="Google Shape;214;p33"/>
              <p:cNvSpPr/>
              <p:nvPr/>
            </p:nvSpPr>
            <p:spPr>
              <a:xfrm>
                <a:off x="3384773" y="426770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grpSp>
        <p:grpSp>
          <p:nvGrpSpPr>
            <p:cNvPr id="215" name="Google Shape;215;p33"/>
            <p:cNvGrpSpPr/>
            <p:nvPr/>
          </p:nvGrpSpPr>
          <p:grpSpPr>
            <a:xfrm>
              <a:off x="5040957" y="2679875"/>
              <a:ext cx="287700" cy="1720995"/>
              <a:chOff x="5040957" y="2546667"/>
              <a:chExt cx="287700" cy="1720995"/>
            </a:xfrm>
          </p:grpSpPr>
          <p:sp>
            <p:nvSpPr>
              <p:cNvPr id="216" name="Google Shape;216;p33"/>
              <p:cNvSpPr/>
              <p:nvPr/>
            </p:nvSpPr>
            <p:spPr>
              <a:xfrm>
                <a:off x="5040957" y="2546667"/>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7" name="Google Shape;217;p33"/>
              <p:cNvSpPr/>
              <p:nvPr/>
            </p:nvSpPr>
            <p:spPr>
              <a:xfrm>
                <a:off x="5040957" y="3000332"/>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8" name="Google Shape;218;p33"/>
              <p:cNvSpPr/>
              <p:nvPr/>
            </p:nvSpPr>
            <p:spPr>
              <a:xfrm>
                <a:off x="5040957" y="3453997"/>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sp>
            <p:nvSpPr>
              <p:cNvPr id="219" name="Google Shape;219;p33"/>
              <p:cNvSpPr/>
              <p:nvPr/>
            </p:nvSpPr>
            <p:spPr>
              <a:xfrm>
                <a:off x="5040957" y="3907662"/>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endParaRPr sz="2000">
                  <a:solidFill>
                    <a:srgbClr val="000000"/>
                  </a:solidFill>
                  <a:latin typeface="Arial"/>
                  <a:ea typeface="Arial"/>
                  <a:cs typeface="Arial"/>
                  <a:sym typeface="Arial"/>
                </a:endParaRPr>
              </a:p>
            </p:txBody>
          </p:sp>
        </p:grpSp>
        <p:cxnSp>
          <p:nvCxnSpPr>
            <p:cNvPr id="220" name="Google Shape;220;p33"/>
            <p:cNvCxnSpPr>
              <a:stCxn id="210" idx="6"/>
              <a:endCxn id="216" idx="2"/>
            </p:cNvCxnSpPr>
            <p:nvPr/>
          </p:nvCxnSpPr>
          <p:spPr>
            <a:xfrm>
              <a:off x="3672473" y="2633042"/>
              <a:ext cx="1368600" cy="2268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1" name="Google Shape;221;p33"/>
            <p:cNvCxnSpPr>
              <a:stCxn id="210" idx="6"/>
              <a:endCxn id="217" idx="2"/>
            </p:cNvCxnSpPr>
            <p:nvPr/>
          </p:nvCxnSpPr>
          <p:spPr>
            <a:xfrm>
              <a:off x="3672473" y="2633042"/>
              <a:ext cx="1368600" cy="6804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2" name="Google Shape;222;p33"/>
            <p:cNvCxnSpPr>
              <a:stCxn id="210" idx="6"/>
              <a:endCxn id="218" idx="2"/>
            </p:cNvCxnSpPr>
            <p:nvPr/>
          </p:nvCxnSpPr>
          <p:spPr>
            <a:xfrm>
              <a:off x="3672473" y="2633042"/>
              <a:ext cx="1368600" cy="11340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3" name="Google Shape;223;p33"/>
            <p:cNvCxnSpPr>
              <a:stCxn id="210" idx="6"/>
              <a:endCxn id="219" idx="2"/>
            </p:cNvCxnSpPr>
            <p:nvPr/>
          </p:nvCxnSpPr>
          <p:spPr>
            <a:xfrm>
              <a:off x="3672473" y="2633042"/>
              <a:ext cx="1368600" cy="1587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4" name="Google Shape;224;p33"/>
            <p:cNvCxnSpPr>
              <a:stCxn id="211" idx="6"/>
              <a:endCxn id="216" idx="2"/>
            </p:cNvCxnSpPr>
            <p:nvPr/>
          </p:nvCxnSpPr>
          <p:spPr>
            <a:xfrm rot="10800000" flipH="1">
              <a:off x="3672473" y="2859907"/>
              <a:ext cx="1368600" cy="2268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5" name="Google Shape;225;p33"/>
            <p:cNvCxnSpPr>
              <a:stCxn id="211" idx="6"/>
              <a:endCxn id="217" idx="2"/>
            </p:cNvCxnSpPr>
            <p:nvPr/>
          </p:nvCxnSpPr>
          <p:spPr>
            <a:xfrm>
              <a:off x="3672473" y="3086707"/>
              <a:ext cx="1368600" cy="2268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6" name="Google Shape;226;p33"/>
            <p:cNvCxnSpPr>
              <a:stCxn id="211" idx="6"/>
              <a:endCxn id="218" idx="2"/>
            </p:cNvCxnSpPr>
            <p:nvPr/>
          </p:nvCxnSpPr>
          <p:spPr>
            <a:xfrm>
              <a:off x="3672473" y="3086707"/>
              <a:ext cx="1368600" cy="6804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7" name="Google Shape;227;p33"/>
            <p:cNvCxnSpPr>
              <a:stCxn id="211" idx="6"/>
              <a:endCxn id="219" idx="2"/>
            </p:cNvCxnSpPr>
            <p:nvPr/>
          </p:nvCxnSpPr>
          <p:spPr>
            <a:xfrm>
              <a:off x="3672473" y="3086707"/>
              <a:ext cx="1368600" cy="11340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8" name="Google Shape;228;p33"/>
            <p:cNvCxnSpPr>
              <a:stCxn id="212" idx="6"/>
              <a:endCxn id="216" idx="2"/>
            </p:cNvCxnSpPr>
            <p:nvPr/>
          </p:nvCxnSpPr>
          <p:spPr>
            <a:xfrm rot="10800000" flipH="1">
              <a:off x="3672473" y="2859972"/>
              <a:ext cx="1368600" cy="6804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29" name="Google Shape;229;p33"/>
            <p:cNvCxnSpPr>
              <a:stCxn id="212" idx="6"/>
              <a:endCxn id="217" idx="2"/>
            </p:cNvCxnSpPr>
            <p:nvPr/>
          </p:nvCxnSpPr>
          <p:spPr>
            <a:xfrm rot="10800000" flipH="1">
              <a:off x="3672473" y="3313572"/>
              <a:ext cx="1368600" cy="2268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0" name="Google Shape;230;p33"/>
            <p:cNvCxnSpPr>
              <a:stCxn id="212" idx="6"/>
              <a:endCxn id="218" idx="2"/>
            </p:cNvCxnSpPr>
            <p:nvPr/>
          </p:nvCxnSpPr>
          <p:spPr>
            <a:xfrm>
              <a:off x="3672473" y="3540372"/>
              <a:ext cx="1368600" cy="2268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1" name="Google Shape;231;p33"/>
            <p:cNvCxnSpPr>
              <a:stCxn id="212" idx="6"/>
              <a:endCxn id="219" idx="2"/>
            </p:cNvCxnSpPr>
            <p:nvPr/>
          </p:nvCxnSpPr>
          <p:spPr>
            <a:xfrm>
              <a:off x="3672473" y="3540372"/>
              <a:ext cx="1368600" cy="6804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2" name="Google Shape;232;p33"/>
            <p:cNvCxnSpPr>
              <a:stCxn id="213" idx="6"/>
              <a:endCxn id="216" idx="2"/>
            </p:cNvCxnSpPr>
            <p:nvPr/>
          </p:nvCxnSpPr>
          <p:spPr>
            <a:xfrm rot="10800000" flipH="1">
              <a:off x="3672473" y="2860037"/>
              <a:ext cx="1368600" cy="11340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3" name="Google Shape;233;p33"/>
            <p:cNvCxnSpPr>
              <a:stCxn id="213" idx="6"/>
              <a:endCxn id="217" idx="2"/>
            </p:cNvCxnSpPr>
            <p:nvPr/>
          </p:nvCxnSpPr>
          <p:spPr>
            <a:xfrm rot="10800000" flipH="1">
              <a:off x="3672473" y="3313637"/>
              <a:ext cx="1368600" cy="6804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4" name="Google Shape;234;p33"/>
            <p:cNvCxnSpPr>
              <a:stCxn id="213" idx="6"/>
              <a:endCxn id="218" idx="2"/>
            </p:cNvCxnSpPr>
            <p:nvPr/>
          </p:nvCxnSpPr>
          <p:spPr>
            <a:xfrm rot="10800000" flipH="1">
              <a:off x="3672473" y="3767237"/>
              <a:ext cx="1368600" cy="2268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5" name="Google Shape;235;p33"/>
            <p:cNvCxnSpPr>
              <a:stCxn id="213" idx="6"/>
              <a:endCxn id="219" idx="2"/>
            </p:cNvCxnSpPr>
            <p:nvPr/>
          </p:nvCxnSpPr>
          <p:spPr>
            <a:xfrm>
              <a:off x="3672473" y="3994037"/>
              <a:ext cx="1368600" cy="2268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6" name="Google Shape;236;p33"/>
            <p:cNvCxnSpPr>
              <a:stCxn id="214" idx="6"/>
              <a:endCxn id="216" idx="2"/>
            </p:cNvCxnSpPr>
            <p:nvPr/>
          </p:nvCxnSpPr>
          <p:spPr>
            <a:xfrm rot="10800000" flipH="1">
              <a:off x="3672473" y="2859802"/>
              <a:ext cx="1368600" cy="15879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7" name="Google Shape;237;p33"/>
            <p:cNvCxnSpPr>
              <a:stCxn id="214" idx="6"/>
              <a:endCxn id="217" idx="2"/>
            </p:cNvCxnSpPr>
            <p:nvPr/>
          </p:nvCxnSpPr>
          <p:spPr>
            <a:xfrm rot="10800000" flipH="1">
              <a:off x="3672473" y="3313702"/>
              <a:ext cx="1368600" cy="11340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8" name="Google Shape;238;p33"/>
            <p:cNvCxnSpPr>
              <a:stCxn id="214" idx="6"/>
              <a:endCxn id="218" idx="2"/>
            </p:cNvCxnSpPr>
            <p:nvPr/>
          </p:nvCxnSpPr>
          <p:spPr>
            <a:xfrm rot="10800000" flipH="1">
              <a:off x="3672473" y="3767302"/>
              <a:ext cx="1368600" cy="6804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9" name="Google Shape;239;p33"/>
            <p:cNvCxnSpPr>
              <a:stCxn id="214" idx="6"/>
              <a:endCxn id="219" idx="2"/>
            </p:cNvCxnSpPr>
            <p:nvPr/>
          </p:nvCxnSpPr>
          <p:spPr>
            <a:xfrm rot="10800000" flipH="1">
              <a:off x="3672473" y="4220902"/>
              <a:ext cx="1368600" cy="2268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grpSp>
      <p:sp>
        <p:nvSpPr>
          <p:cNvPr id="240" name="Google Shape;240;p33"/>
          <p:cNvSpPr txBox="1"/>
          <p:nvPr/>
        </p:nvSpPr>
        <p:spPr>
          <a:xfrm>
            <a:off x="1427903" y="2926097"/>
            <a:ext cx="950100" cy="4224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1" name="Google Shape;241;p33"/>
          <p:cNvSpPr txBox="1"/>
          <p:nvPr/>
        </p:nvSpPr>
        <p:spPr>
          <a:xfrm>
            <a:off x="5284101" y="2926097"/>
            <a:ext cx="950100" cy="4224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2" name="Google Shape;242;p33"/>
          <p:cNvSpPr txBox="1"/>
          <p:nvPr/>
        </p:nvSpPr>
        <p:spPr>
          <a:xfrm>
            <a:off x="3398155" y="1484397"/>
            <a:ext cx="1671000" cy="331800"/>
          </a:xfrm>
          <a:prstGeom prst="rect">
            <a:avLst/>
          </a:prstGeom>
          <a:blipFill rotWithShape="1">
            <a:blip r:embed="rId5">
              <a:alphaModFix/>
            </a:blip>
            <a:stretch>
              <a:fillRect t="-22078" r="-509" b="-376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3" name="Google Shape;243;p33"/>
          <p:cNvSpPr/>
          <p:nvPr/>
        </p:nvSpPr>
        <p:spPr>
          <a:xfrm>
            <a:off x="3901244" y="1970872"/>
            <a:ext cx="281100" cy="17370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4" name="Google Shape;244;p33"/>
          <p:cNvSpPr/>
          <p:nvPr/>
        </p:nvSpPr>
        <p:spPr>
          <a:xfrm>
            <a:off x="3900330" y="2244750"/>
            <a:ext cx="283200" cy="1737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5" name="Google Shape;245;p33"/>
          <p:cNvSpPr/>
          <p:nvPr/>
        </p:nvSpPr>
        <p:spPr>
          <a:xfrm>
            <a:off x="3900330" y="2518628"/>
            <a:ext cx="283200" cy="173700"/>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6" name="Google Shape;246;p33"/>
          <p:cNvSpPr/>
          <p:nvPr/>
        </p:nvSpPr>
        <p:spPr>
          <a:xfrm>
            <a:off x="3902039" y="2792507"/>
            <a:ext cx="279300" cy="173700"/>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7" name="Google Shape;247;p33"/>
          <p:cNvSpPr/>
          <p:nvPr/>
        </p:nvSpPr>
        <p:spPr>
          <a:xfrm>
            <a:off x="3900330" y="3066386"/>
            <a:ext cx="283200" cy="17370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8" name="Google Shape;248;p33"/>
          <p:cNvSpPr txBox="1"/>
          <p:nvPr/>
        </p:nvSpPr>
        <p:spPr>
          <a:xfrm>
            <a:off x="5022312" y="1188200"/>
            <a:ext cx="1650300" cy="880200"/>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49" name="Google Shape;249;p33"/>
          <p:cNvSpPr/>
          <p:nvPr/>
        </p:nvSpPr>
        <p:spPr>
          <a:xfrm>
            <a:off x="3900449" y="1966814"/>
            <a:ext cx="281100" cy="173700"/>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0" name="Google Shape;250;p33"/>
          <p:cNvSpPr/>
          <p:nvPr/>
        </p:nvSpPr>
        <p:spPr>
          <a:xfrm>
            <a:off x="3899535" y="2240693"/>
            <a:ext cx="283200" cy="1737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1" name="Google Shape;251;p33"/>
          <p:cNvSpPr/>
          <p:nvPr/>
        </p:nvSpPr>
        <p:spPr>
          <a:xfrm>
            <a:off x="3899535" y="2514571"/>
            <a:ext cx="283200" cy="173700"/>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2" name="Google Shape;252;p33"/>
          <p:cNvSpPr/>
          <p:nvPr/>
        </p:nvSpPr>
        <p:spPr>
          <a:xfrm>
            <a:off x="3901244" y="2788449"/>
            <a:ext cx="279300" cy="173700"/>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3" name="Google Shape;253;p33"/>
          <p:cNvSpPr/>
          <p:nvPr/>
        </p:nvSpPr>
        <p:spPr>
          <a:xfrm>
            <a:off x="3899535" y="3062328"/>
            <a:ext cx="283200" cy="17370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4" name="Google Shape;254;p33"/>
          <p:cNvSpPr txBox="1"/>
          <p:nvPr/>
        </p:nvSpPr>
        <p:spPr>
          <a:xfrm>
            <a:off x="5290597" y="2692259"/>
            <a:ext cx="2425500" cy="164100"/>
          </a:xfrm>
          <a:prstGeom prst="rect">
            <a:avLst/>
          </a:prstGeom>
          <a:blipFill rotWithShape="1">
            <a:blip r:embed="rId14">
              <a:alphaModFix/>
            </a:blip>
            <a:stretch>
              <a:fillRect l="-1239" t="-57886" b="-12367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5" name="Google Shape;255;p33"/>
          <p:cNvSpPr txBox="1"/>
          <p:nvPr/>
        </p:nvSpPr>
        <p:spPr>
          <a:xfrm>
            <a:off x="5290597" y="4014571"/>
            <a:ext cx="2425500" cy="164100"/>
          </a:xfrm>
          <a:prstGeom prst="rect">
            <a:avLst/>
          </a:prstGeom>
          <a:blipFill rotWithShape="1">
            <a:blip r:embed="rId15">
              <a:alphaModFix/>
            </a:blip>
            <a:stretch>
              <a:fillRect l="-1239" t="-56407" b="-1179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6" name="Google Shape;256;p33"/>
          <p:cNvSpPr txBox="1"/>
          <p:nvPr/>
        </p:nvSpPr>
        <p:spPr>
          <a:xfrm>
            <a:off x="5290597" y="3434064"/>
            <a:ext cx="2425500" cy="164100"/>
          </a:xfrm>
          <a:prstGeom prst="rect">
            <a:avLst/>
          </a:prstGeom>
          <a:blipFill rotWithShape="1">
            <a:blip r:embed="rId16">
              <a:alphaModFix/>
            </a:blip>
            <a:stretch>
              <a:fillRect l="-1239" t="-56407" b="-1179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
        <p:nvSpPr>
          <p:cNvPr id="257" name="Google Shape;257;p33"/>
          <p:cNvSpPr txBox="1"/>
          <p:nvPr/>
        </p:nvSpPr>
        <p:spPr>
          <a:xfrm>
            <a:off x="5284101" y="2077405"/>
            <a:ext cx="2425500" cy="164100"/>
          </a:xfrm>
          <a:prstGeom prst="rect">
            <a:avLst/>
          </a:prstGeom>
          <a:blipFill rotWithShape="1">
            <a:blip r:embed="rId17">
              <a:alphaModFix/>
            </a:blip>
            <a:stretch>
              <a:fillRect l="-1419" t="-57886" b="-12367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300">
                <a:latin typeface="Arial"/>
                <a:ea typeface="Arial"/>
                <a:cs typeface="Arial"/>
                <a:sym typeface="Aria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FC layer - forward pass</a:t>
            </a:r>
            <a:endParaRPr/>
          </a:p>
        </p:txBody>
      </p:sp>
      <p:pic>
        <p:nvPicPr>
          <p:cNvPr id="263" name="Google Shape;263;p34"/>
          <p:cNvPicPr preferRelativeResize="0"/>
          <p:nvPr/>
        </p:nvPicPr>
        <p:blipFill>
          <a:blip r:embed="rId3">
            <a:alphaModFix/>
          </a:blip>
          <a:stretch>
            <a:fillRect/>
          </a:stretch>
        </p:blipFill>
        <p:spPr>
          <a:xfrm>
            <a:off x="4665975" y="1302375"/>
            <a:ext cx="3317249" cy="2753825"/>
          </a:xfrm>
          <a:prstGeom prst="rect">
            <a:avLst/>
          </a:prstGeom>
          <a:noFill/>
          <a:ln>
            <a:noFill/>
          </a:ln>
        </p:spPr>
      </p:pic>
      <p:sp>
        <p:nvSpPr>
          <p:cNvPr id="264" name="Google Shape;264;p34"/>
          <p:cNvSpPr txBox="1"/>
          <p:nvPr/>
        </p:nvSpPr>
        <p:spPr>
          <a:xfrm>
            <a:off x="688250" y="1376225"/>
            <a:ext cx="3191100" cy="145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434343"/>
                </a:solidFill>
                <a:latin typeface="Helvetica Neue"/>
                <a:ea typeface="Helvetica Neue"/>
                <a:cs typeface="Helvetica Neue"/>
                <a:sym typeface="Helvetica Neue"/>
              </a:rPr>
              <a:t>Forward pass is basically a set of operations which transform network input into the output space. During the inference stage neural network relies solely on the forward pass.</a:t>
            </a:r>
            <a:endParaRPr>
              <a:solidFill>
                <a:srgbClr val="434343"/>
              </a:solidFill>
              <a:latin typeface="Helvetica Neue"/>
              <a:ea typeface="Helvetica Neue"/>
              <a:cs typeface="Helvetica Neue"/>
              <a:sym typeface="Helvetica Neue"/>
            </a:endParaRPr>
          </a:p>
        </p:txBody>
      </p:sp>
      <p:sp>
        <p:nvSpPr>
          <p:cNvPr id="265" name="Google Shape;265;p34"/>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4"/>
              </a:rPr>
              <a:t>towardsdatascience</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FC layer - backward pass</a:t>
            </a:r>
            <a:endParaRPr/>
          </a:p>
        </p:txBody>
      </p:sp>
      <p:sp>
        <p:nvSpPr>
          <p:cNvPr id="271" name="Google Shape;271;p35"/>
          <p:cNvSpPr txBox="1"/>
          <p:nvPr/>
        </p:nvSpPr>
        <p:spPr>
          <a:xfrm>
            <a:off x="688250" y="1376225"/>
            <a:ext cx="3191100" cy="22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Helvetica Neue"/>
                <a:ea typeface="Helvetica Neue"/>
                <a:cs typeface="Helvetica Neue"/>
                <a:sym typeface="Helvetica Neue"/>
              </a:rPr>
              <a:t>Backpropagation is an algorithm which calculates error gradients with respect to each network variable (neuron weights and biases). Those gradients are later used in optimization algorithms, such as Gradient Descent, which updates them correspondingly. The process of weights and biases update is called Backward Pass.</a:t>
            </a:r>
            <a:endParaRPr>
              <a:solidFill>
                <a:srgbClr val="434343"/>
              </a:solidFill>
              <a:latin typeface="Helvetica Neue"/>
              <a:ea typeface="Helvetica Neue"/>
              <a:cs typeface="Helvetica Neue"/>
              <a:sym typeface="Helvetica Neue"/>
            </a:endParaRPr>
          </a:p>
        </p:txBody>
      </p:sp>
      <p:sp>
        <p:nvSpPr>
          <p:cNvPr id="272" name="Google Shape;272;p35"/>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3"/>
              </a:rPr>
              <a:t>towardsdatascience</a:t>
            </a:r>
            <a:endParaRPr sz="600" i="1">
              <a:solidFill>
                <a:srgbClr val="365F91"/>
              </a:solidFill>
              <a:latin typeface="Helvetica Neue"/>
              <a:ea typeface="Helvetica Neue"/>
              <a:cs typeface="Helvetica Neue"/>
              <a:sym typeface="Helvetica Neue"/>
            </a:endParaRPr>
          </a:p>
        </p:txBody>
      </p:sp>
      <p:pic>
        <p:nvPicPr>
          <p:cNvPr id="273" name="Google Shape;273;p35"/>
          <p:cNvPicPr preferRelativeResize="0"/>
          <p:nvPr/>
        </p:nvPicPr>
        <p:blipFill>
          <a:blip r:embed="rId4">
            <a:alphaModFix/>
          </a:blip>
          <a:stretch>
            <a:fillRect/>
          </a:stretch>
        </p:blipFill>
        <p:spPr>
          <a:xfrm>
            <a:off x="4260350" y="1246325"/>
            <a:ext cx="4045075" cy="271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Softmax</a:t>
            </a:r>
            <a:r>
              <a:rPr lang="en"/>
              <a:t> </a:t>
            </a:r>
            <a:r>
              <a:rPr lang="en">
                <a:solidFill>
                  <a:srgbClr val="039BE5"/>
                </a:solidFill>
                <a:latin typeface="Helvetica Neue Light"/>
                <a:ea typeface="Helvetica Neue Light"/>
                <a:cs typeface="Helvetica Neue Light"/>
                <a:sym typeface="Helvetica Neue Light"/>
              </a:rPr>
              <a:t>function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Softmax</a:t>
            </a:r>
            <a:endParaRPr/>
          </a:p>
        </p:txBody>
      </p:sp>
      <p:sp>
        <p:nvSpPr>
          <p:cNvPr id="284" name="Google Shape;28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Softmax function is a multinomial logistic classifier, i.e. it can handle multiple classes</a:t>
            </a:r>
            <a:endParaRPr/>
          </a:p>
          <a:p>
            <a:pPr marL="457200" lvl="0" indent="-342900" algn="l" rtl="0">
              <a:lnSpc>
                <a:spcPct val="100000"/>
              </a:lnSpc>
              <a:spcBef>
                <a:spcPts val="1600"/>
              </a:spcBef>
              <a:spcAft>
                <a:spcPts val="0"/>
              </a:spcAft>
              <a:buSzPts val="1800"/>
              <a:buChar char="●"/>
            </a:pPr>
            <a:r>
              <a:rPr lang="en"/>
              <a:t>Softmax typically the last layer of a neural network based classifier</a:t>
            </a:r>
            <a:endParaRPr/>
          </a:p>
          <a:p>
            <a:pPr marL="457200" lvl="0" indent="-342900" algn="l" rtl="0">
              <a:lnSpc>
                <a:spcPct val="100000"/>
              </a:lnSpc>
              <a:spcBef>
                <a:spcPts val="1600"/>
              </a:spcBef>
              <a:spcAft>
                <a:spcPts val="1600"/>
              </a:spcAft>
              <a:buSzPts val="1800"/>
              <a:buChar char="●"/>
            </a:pPr>
            <a:r>
              <a:rPr lang="en"/>
              <a:t>Softmax function is itself an activation function, so doesn’t need to be combined with an activation 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Softmax</a:t>
            </a:r>
            <a:endParaRPr/>
          </a:p>
        </p:txBody>
      </p:sp>
      <p:pic>
        <p:nvPicPr>
          <p:cNvPr id="290" name="Google Shape;290;p38"/>
          <p:cNvPicPr preferRelativeResize="0"/>
          <p:nvPr/>
        </p:nvPicPr>
        <p:blipFill>
          <a:blip r:embed="rId3">
            <a:alphaModFix/>
          </a:blip>
          <a:stretch>
            <a:fillRect/>
          </a:stretch>
        </p:blipFill>
        <p:spPr>
          <a:xfrm>
            <a:off x="930100" y="1243775"/>
            <a:ext cx="7283800" cy="3442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Cross-entropy</a:t>
            </a:r>
            <a:r>
              <a:rPr lang="en"/>
              <a:t> </a:t>
            </a:r>
            <a:r>
              <a:rPr lang="en">
                <a:solidFill>
                  <a:srgbClr val="039BE5"/>
                </a:solidFill>
                <a:latin typeface="Helvetica Neue Light"/>
                <a:ea typeface="Helvetica Neue Light"/>
                <a:cs typeface="Helvetica Neue Light"/>
                <a:sym typeface="Helvetica Neue Light"/>
              </a:rPr>
              <a:t>loss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Cross-entropy loss</a:t>
            </a:r>
            <a:endParaRPr/>
          </a:p>
        </p:txBody>
      </p:sp>
      <p:sp>
        <p:nvSpPr>
          <p:cNvPr id="301" name="Google Shape;30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Cross-entropy loss (often called Log loss) quantifies our unhappiness for the predicted output based on its deviation from the desired output</a:t>
            </a:r>
            <a:endParaRPr sz="1600"/>
          </a:p>
          <a:p>
            <a:pPr marL="457200" lvl="0" indent="-330200" algn="l" rtl="0">
              <a:spcBef>
                <a:spcPts val="1600"/>
              </a:spcBef>
              <a:spcAft>
                <a:spcPts val="0"/>
              </a:spcAft>
              <a:buSzPts val="1600"/>
              <a:buChar char="●"/>
            </a:pPr>
            <a:r>
              <a:rPr lang="en" sz="1600"/>
              <a:t>Perfect prediction would have a loss of 0</a:t>
            </a:r>
            <a:endParaRPr sz="1600"/>
          </a:p>
          <a:p>
            <a:pPr marL="457200" lvl="0" indent="-330200" algn="l" rtl="0">
              <a:spcBef>
                <a:spcPts val="1600"/>
              </a:spcBef>
              <a:spcAft>
                <a:spcPts val="1600"/>
              </a:spcAft>
              <a:buSzPts val="1600"/>
              <a:buChar char="●"/>
            </a:pPr>
            <a:r>
              <a:rPr lang="en" sz="1600"/>
              <a:t>With gradient descent, we try to reduce this (cross-entropy) loss for a classification problem</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Cross-entropy loss</a:t>
            </a:r>
            <a:endParaRPr/>
          </a:p>
        </p:txBody>
      </p:sp>
      <p:pic>
        <p:nvPicPr>
          <p:cNvPr id="307" name="Google Shape;307;p41"/>
          <p:cNvPicPr preferRelativeResize="0"/>
          <p:nvPr/>
        </p:nvPicPr>
        <p:blipFill>
          <a:blip r:embed="rId3">
            <a:alphaModFix/>
          </a:blip>
          <a:stretch>
            <a:fillRect/>
          </a:stretch>
        </p:blipFill>
        <p:spPr>
          <a:xfrm>
            <a:off x="491346" y="1170125"/>
            <a:ext cx="8161307"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Building blocks of neural network</a:t>
            </a:r>
            <a:endParaRPr/>
          </a:p>
          <a:p>
            <a:pPr marL="457200" lvl="0" indent="-342900" algn="l" rtl="0">
              <a:spcBef>
                <a:spcPts val="0"/>
              </a:spcBef>
              <a:spcAft>
                <a:spcPts val="0"/>
              </a:spcAft>
              <a:buSzPts val="1800"/>
              <a:buChar char="●"/>
            </a:pPr>
            <a:r>
              <a:rPr lang="en"/>
              <a:t>Case study</a:t>
            </a:r>
            <a:endParaRPr/>
          </a:p>
          <a:p>
            <a:pPr marL="457200" lvl="0" indent="-342900" algn="l" rtl="0">
              <a:spcBef>
                <a:spcPts val="0"/>
              </a:spcBef>
              <a:spcAft>
                <a:spcPts val="0"/>
              </a:spcAft>
              <a:buSzPts val="1800"/>
              <a:buChar char="●"/>
            </a:pPr>
            <a:r>
              <a:rPr lang="en"/>
              <a:t>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Summary</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summary - building blocks of deep NNs</a:t>
            </a:r>
            <a:endParaRPr/>
          </a:p>
        </p:txBody>
      </p:sp>
      <p:sp>
        <p:nvSpPr>
          <p:cNvPr id="318" name="Google Shape;318;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Forward Propagation</a:t>
            </a:r>
            <a:endParaRPr/>
          </a:p>
          <a:p>
            <a:pPr marL="457200" lvl="0" indent="-342900" algn="l" rtl="0">
              <a:lnSpc>
                <a:spcPct val="100000"/>
              </a:lnSpc>
              <a:spcBef>
                <a:spcPts val="1600"/>
              </a:spcBef>
              <a:spcAft>
                <a:spcPts val="0"/>
              </a:spcAft>
              <a:buSzPts val="1800"/>
              <a:buChar char="•"/>
            </a:pPr>
            <a:r>
              <a:rPr lang="en"/>
              <a:t>Backward Propagation</a:t>
            </a:r>
            <a:endParaRPr/>
          </a:p>
          <a:p>
            <a:pPr marL="457200" lvl="0" indent="-342900" algn="l" rtl="0">
              <a:lnSpc>
                <a:spcPct val="100000"/>
              </a:lnSpc>
              <a:spcBef>
                <a:spcPts val="1600"/>
              </a:spcBef>
              <a:spcAft>
                <a:spcPts val="0"/>
              </a:spcAft>
              <a:buSzPts val="1800"/>
              <a:buChar char="•"/>
            </a:pPr>
            <a:r>
              <a:rPr lang="en"/>
              <a:t>Activation Layers (ReLU, Sigmoid, tanh…)</a:t>
            </a:r>
            <a:endParaRPr/>
          </a:p>
          <a:p>
            <a:pPr marL="457200" lvl="0" indent="-342900" algn="l" rtl="0">
              <a:lnSpc>
                <a:spcPct val="100000"/>
              </a:lnSpc>
              <a:spcBef>
                <a:spcPts val="1600"/>
              </a:spcBef>
              <a:spcAft>
                <a:spcPts val="0"/>
              </a:spcAft>
              <a:buSzPts val="1800"/>
              <a:buChar char="•"/>
            </a:pPr>
            <a:r>
              <a:rPr lang="en"/>
              <a:t>Fully Connected Layer</a:t>
            </a:r>
            <a:endParaRPr/>
          </a:p>
          <a:p>
            <a:pPr marL="457200" lvl="0" indent="-342900" algn="l" rtl="0">
              <a:lnSpc>
                <a:spcPct val="100000"/>
              </a:lnSpc>
              <a:spcBef>
                <a:spcPts val="1600"/>
              </a:spcBef>
              <a:spcAft>
                <a:spcPts val="0"/>
              </a:spcAft>
              <a:buSzPts val="1800"/>
              <a:buChar char="•"/>
            </a:pPr>
            <a:r>
              <a:rPr lang="en"/>
              <a:t>Convolution Layer</a:t>
            </a:r>
            <a:endParaRPr/>
          </a:p>
          <a:p>
            <a:pPr marL="457200" lvl="0" indent="-342900" algn="l" rtl="0">
              <a:lnSpc>
                <a:spcPct val="100000"/>
              </a:lnSpc>
              <a:spcBef>
                <a:spcPts val="1600"/>
              </a:spcBef>
              <a:spcAft>
                <a:spcPts val="0"/>
              </a:spcAft>
              <a:buSzPts val="1800"/>
              <a:buChar char="•"/>
            </a:pPr>
            <a:r>
              <a:rPr lang="en"/>
              <a:t>Max Pooling Layer</a:t>
            </a:r>
            <a:endParaRPr/>
          </a:p>
          <a:p>
            <a:pPr marL="457200" lvl="0" indent="-342900" algn="l" rtl="0">
              <a:lnSpc>
                <a:spcPct val="100000"/>
              </a:lnSpc>
              <a:spcBef>
                <a:spcPts val="1600"/>
              </a:spcBef>
              <a:spcAft>
                <a:spcPts val="1600"/>
              </a:spcAft>
              <a:buSzPts val="1800"/>
              <a:buChar char="•"/>
            </a:pPr>
            <a:r>
              <a:rPr lang="en"/>
              <a:t>… and so 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0" y="0"/>
            <a:ext cx="9144000" cy="51435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60"/>
          </a:p>
        </p:txBody>
      </p:sp>
    </p:spTree>
    <p:extLst>
      <p:ext uri="{BB962C8B-B14F-4D97-AF65-F5344CB8AC3E}">
        <p14:creationId xmlns:p14="http://schemas.microsoft.com/office/powerpoint/2010/main" val="3624375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65F91"/>
                </a:solidFill>
              </a:rPr>
              <a:t>Thank</a:t>
            </a:r>
            <a:r>
              <a:rPr lang="en"/>
              <a:t> </a:t>
            </a:r>
            <a:r>
              <a:rPr lang="en">
                <a:solidFill>
                  <a:srgbClr val="039BE5"/>
                </a:solidFill>
                <a:latin typeface="Helvetica Neue Light"/>
                <a:ea typeface="Helvetica Neue Light"/>
                <a:cs typeface="Helvetica Neue Light"/>
                <a:sym typeface="Helvetica Neue Light"/>
              </a:rPr>
              <a:t>you!</a:t>
            </a:r>
            <a:r>
              <a:rPr lang="en"/>
              <a:t> </a:t>
            </a:r>
            <a:r>
              <a:rPr lang="en">
                <a:solidFill>
                  <a:srgbClr val="999999"/>
                </a:solidFill>
                <a:latin typeface="Helvetica Neue Light"/>
                <a:ea typeface="Helvetica Neue Light"/>
                <a:cs typeface="Helvetica Neue Light"/>
                <a:sym typeface="Helvetica Neue Light"/>
              </a:rPr>
              <a:t>:)</a:t>
            </a:r>
            <a:endParaRPr>
              <a:solidFill>
                <a:srgbClr val="999999"/>
              </a:solidFill>
              <a:latin typeface="Helvetica Neue Light"/>
              <a:ea typeface="Helvetica Neue Light"/>
              <a:cs typeface="Helvetica Neue Light"/>
              <a:sym typeface="Helvetica Neue Light"/>
            </a:endParaRPr>
          </a:p>
        </p:txBody>
      </p:sp>
      <p:sp>
        <p:nvSpPr>
          <p:cNvPr id="324" name="Google Shape;324;p4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are always welcome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Feed</a:t>
            </a:r>
            <a:r>
              <a:rPr lang="en"/>
              <a:t> </a:t>
            </a:r>
            <a:r>
              <a:rPr lang="en">
                <a:solidFill>
                  <a:srgbClr val="039BE5"/>
                </a:solidFill>
                <a:latin typeface="Helvetica Neue Light"/>
                <a:ea typeface="Helvetica Neue Light"/>
                <a:cs typeface="Helvetica Neue Light"/>
                <a:sym typeface="Helvetica Neue Light"/>
              </a:rPr>
              <a:t>forward</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 forward neural network</a:t>
            </a:r>
            <a:endParaRPr/>
          </a:p>
        </p:txBody>
      </p:sp>
      <p:pic>
        <p:nvPicPr>
          <p:cNvPr id="79" name="Google Shape;79;p17"/>
          <p:cNvPicPr preferRelativeResize="0"/>
          <p:nvPr/>
        </p:nvPicPr>
        <p:blipFill>
          <a:blip r:embed="rId3">
            <a:alphaModFix/>
          </a:blip>
          <a:stretch>
            <a:fillRect/>
          </a:stretch>
        </p:blipFill>
        <p:spPr>
          <a:xfrm>
            <a:off x="387900" y="1639263"/>
            <a:ext cx="4324801" cy="1261875"/>
          </a:xfrm>
          <a:prstGeom prst="rect">
            <a:avLst/>
          </a:prstGeom>
          <a:noFill/>
          <a:ln>
            <a:noFill/>
          </a:ln>
        </p:spPr>
      </p:pic>
      <p:sp>
        <p:nvSpPr>
          <p:cNvPr id="80" name="Google Shape;80;p17"/>
          <p:cNvSpPr txBox="1"/>
          <p:nvPr/>
        </p:nvSpPr>
        <p:spPr>
          <a:xfrm>
            <a:off x="311700" y="3469575"/>
            <a:ext cx="8415300" cy="12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34343"/>
                </a:solidFill>
                <a:latin typeface="Helvetica Neue"/>
                <a:ea typeface="Helvetica Neue"/>
                <a:cs typeface="Helvetica Neue"/>
                <a:sym typeface="Helvetica Neue"/>
              </a:rPr>
              <a:t>Feed forward neural networks (FF or FFNN) and perceptrons (P)</a:t>
            </a:r>
            <a:r>
              <a:rPr lang="en" sz="1200">
                <a:solidFill>
                  <a:srgbClr val="434343"/>
                </a:solidFill>
                <a:latin typeface="Helvetica Neue"/>
                <a:ea typeface="Helvetica Neue"/>
                <a:cs typeface="Helvetica Neue"/>
                <a:sym typeface="Helvetica Neue"/>
              </a:rPr>
              <a:t> are very straight forward, they feed information from the front to the back (input and output, respectively). Neural networks are often described as having layers, where each layer consists of either input, hidden or output cells in parallel. A layer alone never has connections and in general two adjacent layers are fully connected (every neuron form one layer to every neuron to another layer). The simplest somewhat practical network has two input cells and one output cell, which can be used to model logic gates.</a:t>
            </a:r>
            <a:endParaRPr sz="1200">
              <a:solidFill>
                <a:srgbClr val="434343"/>
              </a:solidFill>
              <a:latin typeface="Helvetica Neue"/>
              <a:ea typeface="Helvetica Neue"/>
              <a:cs typeface="Helvetica Neue"/>
              <a:sym typeface="Helvetica Neue"/>
            </a:endParaRPr>
          </a:p>
        </p:txBody>
      </p:sp>
      <p:sp>
        <p:nvSpPr>
          <p:cNvPr id="81" name="Google Shape;81;p1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and text source: </a:t>
            </a:r>
            <a:r>
              <a:rPr lang="en" sz="600" i="1" u="sng">
                <a:solidFill>
                  <a:srgbClr val="365F91"/>
                </a:solidFill>
                <a:latin typeface="Helvetica Neue"/>
                <a:ea typeface="Helvetica Neue"/>
                <a:cs typeface="Helvetica Neue"/>
                <a:sym typeface="Helvetica Neue"/>
                <a:hlinkClick r:id="rId4"/>
              </a:rPr>
              <a:t>asimovinstitute</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 forward network characteristics</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434343"/>
              </a:buClr>
              <a:buSzPts val="1400"/>
              <a:buAutoNum type="arabicPeriod"/>
            </a:pPr>
            <a:r>
              <a:rPr lang="en" sz="1400">
                <a:solidFill>
                  <a:srgbClr val="434343"/>
                </a:solidFill>
              </a:rPr>
              <a:t>Perceptrons are arranged in layers, with the first layer taking in inputs and the last layer producing outputs. The middle layers have no connection with the external world, and hence are called hidden layers.</a:t>
            </a:r>
            <a:endParaRPr sz="1400">
              <a:solidFill>
                <a:srgbClr val="434343"/>
              </a:solidFill>
            </a:endParaRPr>
          </a:p>
          <a:p>
            <a:pPr marL="457200" lvl="0" indent="0" algn="l" rtl="0">
              <a:lnSpc>
                <a:spcPct val="100000"/>
              </a:lnSpc>
              <a:spcBef>
                <a:spcPts val="0"/>
              </a:spcBef>
              <a:spcAft>
                <a:spcPts val="0"/>
              </a:spcAft>
              <a:buNone/>
            </a:pPr>
            <a:endParaRPr sz="1400">
              <a:solidFill>
                <a:srgbClr val="434343"/>
              </a:solidFill>
            </a:endParaRPr>
          </a:p>
          <a:p>
            <a:pPr marL="457200" lvl="0" indent="-317500" algn="l" rtl="0">
              <a:lnSpc>
                <a:spcPct val="100000"/>
              </a:lnSpc>
              <a:spcBef>
                <a:spcPts val="0"/>
              </a:spcBef>
              <a:spcAft>
                <a:spcPts val="0"/>
              </a:spcAft>
              <a:buClr>
                <a:srgbClr val="434343"/>
              </a:buClr>
              <a:buSzPts val="1400"/>
              <a:buAutoNum type="arabicPeriod"/>
            </a:pPr>
            <a:r>
              <a:rPr lang="en" sz="1400">
                <a:solidFill>
                  <a:srgbClr val="434343"/>
                </a:solidFill>
              </a:rPr>
              <a:t>Each perceptron in one layer is connected to every perceptron on the next layer. Hence information is constantly "fed forward" from one layer to the next., and this explains why these networks are called feed-forward networks.</a:t>
            </a:r>
            <a:endParaRPr sz="1400">
              <a:solidFill>
                <a:srgbClr val="434343"/>
              </a:solidFill>
            </a:endParaRPr>
          </a:p>
          <a:p>
            <a:pPr marL="457200" lvl="0" indent="0" algn="l" rtl="0">
              <a:lnSpc>
                <a:spcPct val="100000"/>
              </a:lnSpc>
              <a:spcBef>
                <a:spcPts val="0"/>
              </a:spcBef>
              <a:spcAft>
                <a:spcPts val="0"/>
              </a:spcAft>
              <a:buNone/>
            </a:pPr>
            <a:endParaRPr sz="1400">
              <a:solidFill>
                <a:srgbClr val="434343"/>
              </a:solidFill>
            </a:endParaRPr>
          </a:p>
          <a:p>
            <a:pPr marL="457200" lvl="0" indent="-317500" algn="l" rtl="0">
              <a:lnSpc>
                <a:spcPct val="100000"/>
              </a:lnSpc>
              <a:spcBef>
                <a:spcPts val="0"/>
              </a:spcBef>
              <a:spcAft>
                <a:spcPts val="0"/>
              </a:spcAft>
              <a:buClr>
                <a:srgbClr val="434343"/>
              </a:buClr>
              <a:buSzPts val="1400"/>
              <a:buAutoNum type="arabicPeriod"/>
            </a:pPr>
            <a:r>
              <a:rPr lang="en" sz="1400">
                <a:solidFill>
                  <a:srgbClr val="434343"/>
                </a:solidFill>
              </a:rPr>
              <a:t>There is no connection among perceptrons in the same layer.</a:t>
            </a:r>
            <a:endParaRPr sz="1400">
              <a:solidFill>
                <a:srgbClr val="434343"/>
              </a:solidFill>
            </a:endParaRPr>
          </a:p>
        </p:txBody>
      </p:sp>
      <p:sp>
        <p:nvSpPr>
          <p:cNvPr id="88" name="Google Shape;88;p1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a:t>
            </a:r>
            <a:r>
              <a:rPr lang="en" sz="600" i="1">
                <a:solidFill>
                  <a:srgbClr val="365F91"/>
                </a:solidFill>
                <a:latin typeface="Helvetica Neue"/>
                <a:ea typeface="Helvetica Neue"/>
                <a:cs typeface="Helvetica Neue"/>
                <a:sym typeface="Helvetica Neue"/>
              </a:rPr>
              <a:t> </a:t>
            </a:r>
            <a:r>
              <a:rPr lang="en" sz="600" i="1" u="sng">
                <a:solidFill>
                  <a:srgbClr val="365F91"/>
                </a:solidFill>
                <a:latin typeface="Helvetica Neue"/>
                <a:ea typeface="Helvetica Neue"/>
                <a:cs typeface="Helvetica Neue"/>
                <a:sym typeface="Helvetica Neue"/>
                <a:hlinkClick r:id="rId3"/>
              </a:rPr>
              <a:t>cs.stanford.edu</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 forward - composition of functions</a:t>
            </a:r>
            <a:endParaRPr/>
          </a:p>
        </p:txBody>
      </p:sp>
      <p:pic>
        <p:nvPicPr>
          <p:cNvPr id="94" name="Google Shape;94;p19"/>
          <p:cNvPicPr preferRelativeResize="0"/>
          <p:nvPr/>
        </p:nvPicPr>
        <p:blipFill rotWithShape="1">
          <a:blip r:embed="rId3">
            <a:alphaModFix/>
          </a:blip>
          <a:srcRect/>
          <a:stretch/>
        </p:blipFill>
        <p:spPr>
          <a:xfrm>
            <a:off x="319600" y="1832250"/>
            <a:ext cx="5050149" cy="2203851"/>
          </a:xfrm>
          <a:prstGeom prst="rect">
            <a:avLst/>
          </a:prstGeom>
          <a:noFill/>
          <a:ln>
            <a:noFill/>
          </a:ln>
        </p:spPr>
      </p:pic>
      <p:sp>
        <p:nvSpPr>
          <p:cNvPr id="95" name="Google Shape;95;p19"/>
          <p:cNvSpPr txBox="1"/>
          <p:nvPr/>
        </p:nvSpPr>
        <p:spPr>
          <a:xfrm>
            <a:off x="5388600" y="1832250"/>
            <a:ext cx="3778500" cy="1611300"/>
          </a:xfrm>
          <a:prstGeom prst="rect">
            <a:avLst/>
          </a:prstGeom>
          <a:blipFill rotWithShape="1">
            <a:blip r:embed="rId4">
              <a:alphaModFix/>
            </a:blip>
            <a:stretch>
              <a:fillRect l="-869" t="-1437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 forward - loss</a:t>
            </a:r>
            <a:endParaRPr/>
          </a:p>
        </p:txBody>
      </p:sp>
      <p:pic>
        <p:nvPicPr>
          <p:cNvPr id="101" name="Google Shape;101;p20"/>
          <p:cNvPicPr preferRelativeResize="0"/>
          <p:nvPr/>
        </p:nvPicPr>
        <p:blipFill>
          <a:blip r:embed="rId3">
            <a:alphaModFix/>
          </a:blip>
          <a:stretch>
            <a:fillRect/>
          </a:stretch>
        </p:blipFill>
        <p:spPr>
          <a:xfrm>
            <a:off x="1311025" y="1450075"/>
            <a:ext cx="6521950" cy="3007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65F91"/>
                </a:solidFill>
              </a:rPr>
              <a:t>Backward</a:t>
            </a:r>
            <a:r>
              <a:rPr lang="en"/>
              <a:t> </a:t>
            </a:r>
            <a:r>
              <a:rPr lang="en">
                <a:solidFill>
                  <a:srgbClr val="039BE5"/>
                </a:solidFill>
                <a:latin typeface="Helvetica Neue Light"/>
                <a:ea typeface="Helvetica Neue Light"/>
                <a:cs typeface="Helvetica Neue Light"/>
                <a:sym typeface="Helvetica Neue Light"/>
              </a:rPr>
              <a:t>propagation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848</Words>
  <Application>Microsoft Office PowerPoint</Application>
  <PresentationFormat>On-screen Show (16:9)</PresentationFormat>
  <Paragraphs>134</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Helvetica Neue</vt:lpstr>
      <vt:lpstr>Arial</vt:lpstr>
      <vt:lpstr>Helvetica Neue Light</vt:lpstr>
      <vt:lpstr>Just Logo</vt:lpstr>
      <vt:lpstr>Week 2</vt:lpstr>
      <vt:lpstr>Topics you have covered in week 2 videos</vt:lpstr>
      <vt:lpstr>Session agenda</vt:lpstr>
      <vt:lpstr>Feed forward</vt:lpstr>
      <vt:lpstr>Feed forward neural network</vt:lpstr>
      <vt:lpstr>Feed forward network characteristics</vt:lpstr>
      <vt:lpstr>Feed forward - composition of functions</vt:lpstr>
      <vt:lpstr>Feed forward - loss</vt:lpstr>
      <vt:lpstr>Backward propagation</vt:lpstr>
      <vt:lpstr>Backprop </vt:lpstr>
      <vt:lpstr>Backprop</vt:lpstr>
      <vt:lpstr>Forward prop and backward prop are duals</vt:lpstr>
      <vt:lpstr>Activation functions</vt:lpstr>
      <vt:lpstr>Types of activation function</vt:lpstr>
      <vt:lpstr>Sigmoid function</vt:lpstr>
      <vt:lpstr>Tanh function</vt:lpstr>
      <vt:lpstr>ReLU function</vt:lpstr>
      <vt:lpstr>Leaky ReLU function</vt:lpstr>
      <vt:lpstr>ELU function</vt:lpstr>
      <vt:lpstr>Fully-connected layer</vt:lpstr>
      <vt:lpstr>Fully connected layer</vt:lpstr>
      <vt:lpstr>FC layer - forward pass</vt:lpstr>
      <vt:lpstr>FC layer - backward pass</vt:lpstr>
      <vt:lpstr>Softmax function</vt:lpstr>
      <vt:lpstr>Softmax</vt:lpstr>
      <vt:lpstr>Softmax</vt:lpstr>
      <vt:lpstr>Cross-entropy loss</vt:lpstr>
      <vt:lpstr>Cross-entropy loss</vt:lpstr>
      <vt:lpstr>Cross-entropy loss</vt:lpstr>
      <vt:lpstr>Summary</vt:lpstr>
      <vt:lpstr>In summary - building blocks of deep NNs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aditi R</dc:creator>
  <cp:lastModifiedBy>Aniket Chhabra</cp:lastModifiedBy>
  <cp:revision>1</cp:revision>
  <dcterms:modified xsi:type="dcterms:W3CDTF">2022-01-15T11:58:20Z</dcterms:modified>
</cp:coreProperties>
</file>