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0"/>
  </p:notesMasterIdLst>
  <p:sldIdLst>
    <p:sldId id="256" r:id="rId2"/>
    <p:sldId id="258" r:id="rId3"/>
    <p:sldId id="281" r:id="rId4"/>
    <p:sldId id="259" r:id="rId5"/>
    <p:sldId id="282" r:id="rId6"/>
    <p:sldId id="283" r:id="rId7"/>
    <p:sldId id="260" r:id="rId8"/>
    <p:sldId id="274" r:id="rId9"/>
  </p:sldIdLst>
  <p:sldSz cx="9144000" cy="5143500" type="screen16x9"/>
  <p:notesSz cx="6858000" cy="9144000"/>
  <p:embeddedFontLst>
    <p:embeddedFont>
      <p:font typeface="Helvetica Neue" panose="02000503000000020004" pitchFamily="2" charset="0"/>
      <p:regular r:id="rId11"/>
      <p:bold r:id="rId12"/>
      <p:italic r:id="rId13"/>
      <p:boldItalic r:id="rId14"/>
    </p:embeddedFont>
    <p:embeddedFont>
      <p:font typeface="Helvetica Neue Light" panose="020004030000000200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D09DB-901C-4540-B90D-21B7EFDFC4FA}" v="94" dt="2022-06-25T09:31:15.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0" autoAdjust="0"/>
    <p:restoredTop sz="94660"/>
  </p:normalViewPr>
  <p:slideViewPr>
    <p:cSldViewPr snapToGrid="0">
      <p:cViewPr varScale="1">
        <p:scale>
          <a:sx n="198" d="100"/>
          <a:sy n="198" d="100"/>
        </p:scale>
        <p:origin x="192" y="4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5.fntdata"/><Relationship Id="rId23"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7FED09DB-901C-4540-B90D-21B7EFDFC4FA}"/>
    <pc:docChg chg="undo custSel addSld delSld modSld">
      <pc:chgData name="Aniket Chhabra" userId="598e0514-bef3-4e71-b6aa-f2edd6441cff" providerId="ADAL" clId="{7FED09DB-901C-4540-B90D-21B7EFDFC4FA}" dt="2022-06-25T09:31:15.983" v="534"/>
      <pc:docMkLst>
        <pc:docMk/>
      </pc:docMkLst>
      <pc:sldChg chg="addSp delSp modSp mod">
        <pc:chgData name="Aniket Chhabra" userId="598e0514-bef3-4e71-b6aa-f2edd6441cff" providerId="ADAL" clId="{7FED09DB-901C-4540-B90D-21B7EFDFC4FA}" dt="2022-06-25T09:23:28.007" v="167"/>
        <pc:sldMkLst>
          <pc:docMk/>
          <pc:sldMk cId="2011799426" sldId="282"/>
        </pc:sldMkLst>
        <pc:grpChg chg="del mod">
          <ac:chgData name="Aniket Chhabra" userId="598e0514-bef3-4e71-b6aa-f2edd6441cff" providerId="ADAL" clId="{7FED09DB-901C-4540-B90D-21B7EFDFC4FA}" dt="2022-06-25T09:21:39.691" v="44"/>
          <ac:grpSpMkLst>
            <pc:docMk/>
            <pc:sldMk cId="2011799426" sldId="282"/>
            <ac:grpSpMk id="18" creationId="{6B69CD4F-EEAE-74EF-7B54-3DB6B8C8FEB8}"/>
          </ac:grpSpMkLst>
        </pc:grpChg>
        <pc:grpChg chg="del mod">
          <ac:chgData name="Aniket Chhabra" userId="598e0514-bef3-4e71-b6aa-f2edd6441cff" providerId="ADAL" clId="{7FED09DB-901C-4540-B90D-21B7EFDFC4FA}" dt="2022-06-25T09:21:39.691" v="44"/>
          <ac:grpSpMkLst>
            <pc:docMk/>
            <pc:sldMk cId="2011799426" sldId="282"/>
            <ac:grpSpMk id="19" creationId="{83DC2D78-0E0C-A51E-D4F5-EB02212F3DE7}"/>
          </ac:grpSpMkLst>
        </pc:grpChg>
        <pc:grpChg chg="del mod">
          <ac:chgData name="Aniket Chhabra" userId="598e0514-bef3-4e71-b6aa-f2edd6441cff" providerId="ADAL" clId="{7FED09DB-901C-4540-B90D-21B7EFDFC4FA}" dt="2022-06-25T09:21:39.691" v="44"/>
          <ac:grpSpMkLst>
            <pc:docMk/>
            <pc:sldMk cId="2011799426" sldId="282"/>
            <ac:grpSpMk id="20" creationId="{9B7FAC92-870D-F6F4-F38C-0B68E8EDDDD6}"/>
          </ac:grpSpMkLst>
        </pc:grpChg>
        <pc:grpChg chg="del mod">
          <ac:chgData name="Aniket Chhabra" userId="598e0514-bef3-4e71-b6aa-f2edd6441cff" providerId="ADAL" clId="{7FED09DB-901C-4540-B90D-21B7EFDFC4FA}" dt="2022-06-25T09:21:39.691" v="44"/>
          <ac:grpSpMkLst>
            <pc:docMk/>
            <pc:sldMk cId="2011799426" sldId="282"/>
            <ac:grpSpMk id="21" creationId="{E5648447-4F47-03D7-D96E-2410689D6BCE}"/>
          </ac:grpSpMkLst>
        </pc:grpChg>
        <pc:grpChg chg="del mod">
          <ac:chgData name="Aniket Chhabra" userId="598e0514-bef3-4e71-b6aa-f2edd6441cff" providerId="ADAL" clId="{7FED09DB-901C-4540-B90D-21B7EFDFC4FA}" dt="2022-06-25T09:21:39.691" v="44"/>
          <ac:grpSpMkLst>
            <pc:docMk/>
            <pc:sldMk cId="2011799426" sldId="282"/>
            <ac:grpSpMk id="22" creationId="{DCEA6405-159A-F99E-9ECF-8EE9E804E5FD}"/>
          </ac:grpSpMkLst>
        </pc:grpChg>
        <pc:grpChg chg="del mod">
          <ac:chgData name="Aniket Chhabra" userId="598e0514-bef3-4e71-b6aa-f2edd6441cff" providerId="ADAL" clId="{7FED09DB-901C-4540-B90D-21B7EFDFC4FA}" dt="2022-06-25T09:21:39.691" v="44"/>
          <ac:grpSpMkLst>
            <pc:docMk/>
            <pc:sldMk cId="2011799426" sldId="282"/>
            <ac:grpSpMk id="41" creationId="{E68AEB76-DD8E-60F1-3EF3-9A32032FE3F7}"/>
          </ac:grpSpMkLst>
        </pc:grpChg>
        <pc:grpChg chg="del mod">
          <ac:chgData name="Aniket Chhabra" userId="598e0514-bef3-4e71-b6aa-f2edd6441cff" providerId="ADAL" clId="{7FED09DB-901C-4540-B90D-21B7EFDFC4FA}" dt="2022-06-25T09:21:39.691" v="44"/>
          <ac:grpSpMkLst>
            <pc:docMk/>
            <pc:sldMk cId="2011799426" sldId="282"/>
            <ac:grpSpMk id="42" creationId="{3405135B-E85F-C8CE-B99C-0634FEB98AEA}"/>
          </ac:grpSpMkLst>
        </pc:grpChg>
        <pc:grpChg chg="del mod">
          <ac:chgData name="Aniket Chhabra" userId="598e0514-bef3-4e71-b6aa-f2edd6441cff" providerId="ADAL" clId="{7FED09DB-901C-4540-B90D-21B7EFDFC4FA}" dt="2022-06-25T09:21:39.691" v="44"/>
          <ac:grpSpMkLst>
            <pc:docMk/>
            <pc:sldMk cId="2011799426" sldId="282"/>
            <ac:grpSpMk id="43" creationId="{EFBE0134-8A7A-36E6-32DA-AE0392BD1B11}"/>
          </ac:grpSpMkLst>
        </pc:grpChg>
        <pc:grpChg chg="del mod">
          <ac:chgData name="Aniket Chhabra" userId="598e0514-bef3-4e71-b6aa-f2edd6441cff" providerId="ADAL" clId="{7FED09DB-901C-4540-B90D-21B7EFDFC4FA}" dt="2022-06-25T09:21:39.691" v="44"/>
          <ac:grpSpMkLst>
            <pc:docMk/>
            <pc:sldMk cId="2011799426" sldId="282"/>
            <ac:grpSpMk id="44" creationId="{277CD6E8-976A-C4B4-B03A-D4E45E186A9A}"/>
          </ac:grpSpMkLst>
        </pc:grpChg>
        <pc:grpChg chg="del mod">
          <ac:chgData name="Aniket Chhabra" userId="598e0514-bef3-4e71-b6aa-f2edd6441cff" providerId="ADAL" clId="{7FED09DB-901C-4540-B90D-21B7EFDFC4FA}" dt="2022-06-25T09:21:39.691" v="44"/>
          <ac:grpSpMkLst>
            <pc:docMk/>
            <pc:sldMk cId="2011799426" sldId="282"/>
            <ac:grpSpMk id="45" creationId="{B2DC7EF3-E66D-8285-944D-51415EC1A859}"/>
          </ac:grpSpMkLst>
        </pc:grpChg>
        <pc:grpChg chg="del mod">
          <ac:chgData name="Aniket Chhabra" userId="598e0514-bef3-4e71-b6aa-f2edd6441cff" providerId="ADAL" clId="{7FED09DB-901C-4540-B90D-21B7EFDFC4FA}" dt="2022-06-25T09:21:57.535" v="78"/>
          <ac:grpSpMkLst>
            <pc:docMk/>
            <pc:sldMk cId="2011799426" sldId="282"/>
            <ac:grpSpMk id="48" creationId="{38967644-15FE-4583-7752-78D8A987931F}"/>
          </ac:grpSpMkLst>
        </pc:grpChg>
        <pc:grpChg chg="del mod">
          <ac:chgData name="Aniket Chhabra" userId="598e0514-bef3-4e71-b6aa-f2edd6441cff" providerId="ADAL" clId="{7FED09DB-901C-4540-B90D-21B7EFDFC4FA}" dt="2022-06-25T09:21:48.572" v="55"/>
          <ac:grpSpMkLst>
            <pc:docMk/>
            <pc:sldMk cId="2011799426" sldId="282"/>
            <ac:grpSpMk id="50" creationId="{3D96DB0C-B17D-F7FA-C471-E044E82E106C}"/>
          </ac:grpSpMkLst>
        </pc:grpChg>
        <pc:grpChg chg="del mod">
          <ac:chgData name="Aniket Chhabra" userId="598e0514-bef3-4e71-b6aa-f2edd6441cff" providerId="ADAL" clId="{7FED09DB-901C-4540-B90D-21B7EFDFC4FA}" dt="2022-06-25T09:22:33.609" v="106"/>
          <ac:grpSpMkLst>
            <pc:docMk/>
            <pc:sldMk cId="2011799426" sldId="282"/>
            <ac:grpSpMk id="61" creationId="{5FE2F219-40EB-A8A3-492C-355AA554FD58}"/>
          </ac:grpSpMkLst>
        </pc:grpChg>
        <pc:grpChg chg="del mod">
          <ac:chgData name="Aniket Chhabra" userId="598e0514-bef3-4e71-b6aa-f2edd6441cff" providerId="ADAL" clId="{7FED09DB-901C-4540-B90D-21B7EFDFC4FA}" dt="2022-06-25T09:22:33.609" v="106"/>
          <ac:grpSpMkLst>
            <pc:docMk/>
            <pc:sldMk cId="2011799426" sldId="282"/>
            <ac:grpSpMk id="62" creationId="{E78D889D-B9BC-3313-BF9E-3D8376554E52}"/>
          </ac:grpSpMkLst>
        </pc:grpChg>
        <pc:grpChg chg="del mod">
          <ac:chgData name="Aniket Chhabra" userId="598e0514-bef3-4e71-b6aa-f2edd6441cff" providerId="ADAL" clId="{7FED09DB-901C-4540-B90D-21B7EFDFC4FA}" dt="2022-06-25T09:22:33.609" v="106"/>
          <ac:grpSpMkLst>
            <pc:docMk/>
            <pc:sldMk cId="2011799426" sldId="282"/>
            <ac:grpSpMk id="63" creationId="{9FC9E254-5F26-C091-8D5F-A2AA255DFA0A}"/>
          </ac:grpSpMkLst>
        </pc:grpChg>
        <pc:grpChg chg="del mod">
          <ac:chgData name="Aniket Chhabra" userId="598e0514-bef3-4e71-b6aa-f2edd6441cff" providerId="ADAL" clId="{7FED09DB-901C-4540-B90D-21B7EFDFC4FA}" dt="2022-06-25T09:22:09.592" v="96"/>
          <ac:grpSpMkLst>
            <pc:docMk/>
            <pc:sldMk cId="2011799426" sldId="282"/>
            <ac:grpSpMk id="86" creationId="{40D4DD4C-D2D5-7048-E409-B5E75CD1CCC4}"/>
          </ac:grpSpMkLst>
        </pc:grpChg>
        <pc:grpChg chg="del mod">
          <ac:chgData name="Aniket Chhabra" userId="598e0514-bef3-4e71-b6aa-f2edd6441cff" providerId="ADAL" clId="{7FED09DB-901C-4540-B90D-21B7EFDFC4FA}" dt="2022-06-25T09:22:27.675" v="101"/>
          <ac:grpSpMkLst>
            <pc:docMk/>
            <pc:sldMk cId="2011799426" sldId="282"/>
            <ac:grpSpMk id="87" creationId="{2BBF5BF6-3359-6DA0-AFB5-1013BEC6B05B}"/>
          </ac:grpSpMkLst>
        </pc:grpChg>
        <pc:grpChg chg="del mod">
          <ac:chgData name="Aniket Chhabra" userId="598e0514-bef3-4e71-b6aa-f2edd6441cff" providerId="ADAL" clId="{7FED09DB-901C-4540-B90D-21B7EFDFC4FA}" dt="2022-06-25T09:22:08.224" v="94"/>
          <ac:grpSpMkLst>
            <pc:docMk/>
            <pc:sldMk cId="2011799426" sldId="282"/>
            <ac:grpSpMk id="88" creationId="{B62C25CD-1774-554C-F96B-6FBC869A4376}"/>
          </ac:grpSpMkLst>
        </pc:grpChg>
        <pc:grpChg chg="del mod">
          <ac:chgData name="Aniket Chhabra" userId="598e0514-bef3-4e71-b6aa-f2edd6441cff" providerId="ADAL" clId="{7FED09DB-901C-4540-B90D-21B7EFDFC4FA}" dt="2022-06-25T09:22:10.495" v="98"/>
          <ac:grpSpMkLst>
            <pc:docMk/>
            <pc:sldMk cId="2011799426" sldId="282"/>
            <ac:grpSpMk id="98" creationId="{F228AC0B-D85B-1E90-0173-53D63285B8F9}"/>
          </ac:grpSpMkLst>
        </pc:grpChg>
        <pc:grpChg chg="del mod">
          <ac:chgData name="Aniket Chhabra" userId="598e0514-bef3-4e71-b6aa-f2edd6441cff" providerId="ADAL" clId="{7FED09DB-901C-4540-B90D-21B7EFDFC4FA}" dt="2022-06-25T09:22:10.495" v="98"/>
          <ac:grpSpMkLst>
            <pc:docMk/>
            <pc:sldMk cId="2011799426" sldId="282"/>
            <ac:grpSpMk id="103" creationId="{4543E505-8A8D-67B1-86D8-D8E7C1997950}"/>
          </ac:grpSpMkLst>
        </pc:grpChg>
        <pc:grpChg chg="del mod">
          <ac:chgData name="Aniket Chhabra" userId="598e0514-bef3-4e71-b6aa-f2edd6441cff" providerId="ADAL" clId="{7FED09DB-901C-4540-B90D-21B7EFDFC4FA}" dt="2022-06-25T09:22:27.675" v="101"/>
          <ac:grpSpMkLst>
            <pc:docMk/>
            <pc:sldMk cId="2011799426" sldId="282"/>
            <ac:grpSpMk id="106" creationId="{2303BE4F-9024-E314-9CD2-90E6B6FDC7B4}"/>
          </ac:grpSpMkLst>
        </pc:grpChg>
        <pc:grpChg chg="del mod">
          <ac:chgData name="Aniket Chhabra" userId="598e0514-bef3-4e71-b6aa-f2edd6441cff" providerId="ADAL" clId="{7FED09DB-901C-4540-B90D-21B7EFDFC4FA}" dt="2022-06-25T09:22:27.675" v="101"/>
          <ac:grpSpMkLst>
            <pc:docMk/>
            <pc:sldMk cId="2011799426" sldId="282"/>
            <ac:grpSpMk id="108" creationId="{828109BC-96CD-2999-8600-28393BD4D504}"/>
          </ac:grpSpMkLst>
        </pc:grpChg>
        <pc:grpChg chg="mod">
          <ac:chgData name="Aniket Chhabra" userId="598e0514-bef3-4e71-b6aa-f2edd6441cff" providerId="ADAL" clId="{7FED09DB-901C-4540-B90D-21B7EFDFC4FA}" dt="2022-06-25T09:22:10.495" v="98"/>
          <ac:grpSpMkLst>
            <pc:docMk/>
            <pc:sldMk cId="2011799426" sldId="282"/>
            <ac:grpSpMk id="110" creationId="{12FAA456-8D77-073F-1344-7E1213F05C35}"/>
          </ac:grpSpMkLst>
        </pc:grpChg>
        <pc:grpChg chg="del mod">
          <ac:chgData name="Aniket Chhabra" userId="598e0514-bef3-4e71-b6aa-f2edd6441cff" providerId="ADAL" clId="{7FED09DB-901C-4540-B90D-21B7EFDFC4FA}" dt="2022-06-25T09:22:44.148" v="126"/>
          <ac:grpSpMkLst>
            <pc:docMk/>
            <pc:sldMk cId="2011799426" sldId="282"/>
            <ac:grpSpMk id="113" creationId="{0540D195-8BDE-7D00-417D-C002FA3B3E40}"/>
          </ac:grpSpMkLst>
        </pc:grpChg>
        <pc:grpChg chg="del mod">
          <ac:chgData name="Aniket Chhabra" userId="598e0514-bef3-4e71-b6aa-f2edd6441cff" providerId="ADAL" clId="{7FED09DB-901C-4540-B90D-21B7EFDFC4FA}" dt="2022-06-25T09:22:43.122" v="124"/>
          <ac:grpSpMkLst>
            <pc:docMk/>
            <pc:sldMk cId="2011799426" sldId="282"/>
            <ac:grpSpMk id="118" creationId="{87DCC5DD-9292-8214-DCE3-86D1EC500BCB}"/>
          </ac:grpSpMkLst>
        </pc:grpChg>
        <pc:grpChg chg="del mod">
          <ac:chgData name="Aniket Chhabra" userId="598e0514-bef3-4e71-b6aa-f2edd6441cff" providerId="ADAL" clId="{7FED09DB-901C-4540-B90D-21B7EFDFC4FA}" dt="2022-06-25T09:22:40.590" v="120"/>
          <ac:grpSpMkLst>
            <pc:docMk/>
            <pc:sldMk cId="2011799426" sldId="282"/>
            <ac:grpSpMk id="130" creationId="{70497F06-F663-5589-771F-996F368DAB5C}"/>
          </ac:grpSpMkLst>
        </pc:grpChg>
        <pc:grpChg chg="mod">
          <ac:chgData name="Aniket Chhabra" userId="598e0514-bef3-4e71-b6aa-f2edd6441cff" providerId="ADAL" clId="{7FED09DB-901C-4540-B90D-21B7EFDFC4FA}" dt="2022-06-25T09:22:39.557" v="118"/>
          <ac:grpSpMkLst>
            <pc:docMk/>
            <pc:sldMk cId="2011799426" sldId="282"/>
            <ac:grpSpMk id="131" creationId="{7EE39648-ECC8-A810-23C9-0BCE9B037C1F}"/>
          </ac:grpSpMkLst>
        </pc:grpChg>
        <pc:grpChg chg="mod">
          <ac:chgData name="Aniket Chhabra" userId="598e0514-bef3-4e71-b6aa-f2edd6441cff" providerId="ADAL" clId="{7FED09DB-901C-4540-B90D-21B7EFDFC4FA}" dt="2022-06-25T09:22:40.590" v="120"/>
          <ac:grpSpMkLst>
            <pc:docMk/>
            <pc:sldMk cId="2011799426" sldId="282"/>
            <ac:grpSpMk id="133" creationId="{ABB3D09E-B50C-18D8-514A-CF1936EEF9B0}"/>
          </ac:grpSpMkLst>
        </pc:grpChg>
        <pc:grpChg chg="del mod">
          <ac:chgData name="Aniket Chhabra" userId="598e0514-bef3-4e71-b6aa-f2edd6441cff" providerId="ADAL" clId="{7FED09DB-901C-4540-B90D-21B7EFDFC4FA}" dt="2022-06-25T09:22:44.148" v="126"/>
          <ac:grpSpMkLst>
            <pc:docMk/>
            <pc:sldMk cId="2011799426" sldId="282"/>
            <ac:grpSpMk id="137" creationId="{A559A5CE-5CCD-916D-E223-9F7754FA4D8C}"/>
          </ac:grpSpMkLst>
        </pc:grpChg>
        <pc:grpChg chg="del mod">
          <ac:chgData name="Aniket Chhabra" userId="598e0514-bef3-4e71-b6aa-f2edd6441cff" providerId="ADAL" clId="{7FED09DB-901C-4540-B90D-21B7EFDFC4FA}" dt="2022-06-25T09:22:48.170" v="129"/>
          <ac:grpSpMkLst>
            <pc:docMk/>
            <pc:sldMk cId="2011799426" sldId="282"/>
            <ac:grpSpMk id="139" creationId="{9D9DCDE7-87D4-B375-8CCE-12C74464E379}"/>
          </ac:grpSpMkLst>
        </pc:grpChg>
        <pc:grpChg chg="del mod">
          <ac:chgData name="Aniket Chhabra" userId="598e0514-bef3-4e71-b6aa-f2edd6441cff" providerId="ADAL" clId="{7FED09DB-901C-4540-B90D-21B7EFDFC4FA}" dt="2022-06-25T09:22:51.891" v="131"/>
          <ac:grpSpMkLst>
            <pc:docMk/>
            <pc:sldMk cId="2011799426" sldId="282"/>
            <ac:grpSpMk id="142" creationId="{269D1C2B-EB44-346B-A2FC-B9ACC556918F}"/>
          </ac:grpSpMkLst>
        </pc:grpChg>
        <pc:grpChg chg="del mod">
          <ac:chgData name="Aniket Chhabra" userId="598e0514-bef3-4e71-b6aa-f2edd6441cff" providerId="ADAL" clId="{7FED09DB-901C-4540-B90D-21B7EFDFC4FA}" dt="2022-06-25T09:23:08.254" v="151"/>
          <ac:grpSpMkLst>
            <pc:docMk/>
            <pc:sldMk cId="2011799426" sldId="282"/>
            <ac:grpSpMk id="144" creationId="{6432F9EF-63A3-31B6-CC79-9E19A2120BFB}"/>
          </ac:grpSpMkLst>
        </pc:grpChg>
        <pc:grpChg chg="del mod">
          <ac:chgData name="Aniket Chhabra" userId="598e0514-bef3-4e71-b6aa-f2edd6441cff" providerId="ADAL" clId="{7FED09DB-901C-4540-B90D-21B7EFDFC4FA}" dt="2022-06-25T09:23:08.254" v="151"/>
          <ac:grpSpMkLst>
            <pc:docMk/>
            <pc:sldMk cId="2011799426" sldId="282"/>
            <ac:grpSpMk id="161" creationId="{34434B3E-3CF9-DF5E-376D-90A8D8EE31DD}"/>
          </ac:grpSpMkLst>
        </pc:grpChg>
        <pc:grpChg chg="del mod">
          <ac:chgData name="Aniket Chhabra" userId="598e0514-bef3-4e71-b6aa-f2edd6441cff" providerId="ADAL" clId="{7FED09DB-901C-4540-B90D-21B7EFDFC4FA}" dt="2022-06-25T09:23:08.254" v="151"/>
          <ac:grpSpMkLst>
            <pc:docMk/>
            <pc:sldMk cId="2011799426" sldId="282"/>
            <ac:grpSpMk id="162" creationId="{52A7BC56-E901-D81F-99ED-576DA648643A}"/>
          </ac:grpSpMkLst>
        </pc:grpChg>
        <pc:grpChg chg="del mod">
          <ac:chgData name="Aniket Chhabra" userId="598e0514-bef3-4e71-b6aa-f2edd6441cff" providerId="ADAL" clId="{7FED09DB-901C-4540-B90D-21B7EFDFC4FA}" dt="2022-06-25T09:23:08.254" v="151"/>
          <ac:grpSpMkLst>
            <pc:docMk/>
            <pc:sldMk cId="2011799426" sldId="282"/>
            <ac:grpSpMk id="163" creationId="{6FFCB240-C6C8-94D2-C1A0-BA75A8B041B4}"/>
          </ac:grpSpMkLst>
        </pc:grpChg>
        <pc:grpChg chg="del mod">
          <ac:chgData name="Aniket Chhabra" userId="598e0514-bef3-4e71-b6aa-f2edd6441cff" providerId="ADAL" clId="{7FED09DB-901C-4540-B90D-21B7EFDFC4FA}" dt="2022-06-25T09:23:08.254" v="151"/>
          <ac:grpSpMkLst>
            <pc:docMk/>
            <pc:sldMk cId="2011799426" sldId="282"/>
            <ac:grpSpMk id="164" creationId="{BFC6AEC7-BA95-C1B7-D5A3-2F69987516C2}"/>
          </ac:grpSpMkLst>
        </pc:grpChg>
        <pc:grpChg chg="del mod">
          <ac:chgData name="Aniket Chhabra" userId="598e0514-bef3-4e71-b6aa-f2edd6441cff" providerId="ADAL" clId="{7FED09DB-901C-4540-B90D-21B7EFDFC4FA}" dt="2022-06-25T09:23:08.254" v="151"/>
          <ac:grpSpMkLst>
            <pc:docMk/>
            <pc:sldMk cId="2011799426" sldId="282"/>
            <ac:grpSpMk id="165" creationId="{CCB896C7-8B97-63F2-80F5-677C4A849FC9}"/>
          </ac:grpSpMkLst>
        </pc:grpChg>
        <pc:grpChg chg="del mod">
          <ac:chgData name="Aniket Chhabra" userId="598e0514-bef3-4e71-b6aa-f2edd6441cff" providerId="ADAL" clId="{7FED09DB-901C-4540-B90D-21B7EFDFC4FA}" dt="2022-06-25T09:23:10.398" v="154"/>
          <ac:grpSpMkLst>
            <pc:docMk/>
            <pc:sldMk cId="2011799426" sldId="282"/>
            <ac:grpSpMk id="168" creationId="{36DF938F-0A1D-2761-9817-0F8CA88BDC77}"/>
          </ac:grpSpMkLst>
        </pc:grpChg>
        <pc:grpChg chg="del mod">
          <ac:chgData name="Aniket Chhabra" userId="598e0514-bef3-4e71-b6aa-f2edd6441cff" providerId="ADAL" clId="{7FED09DB-901C-4540-B90D-21B7EFDFC4FA}" dt="2022-06-25T09:23:11.750" v="157"/>
          <ac:grpSpMkLst>
            <pc:docMk/>
            <pc:sldMk cId="2011799426" sldId="282"/>
            <ac:grpSpMk id="171" creationId="{A1C1605D-0898-C7E9-E13E-E670BFD6CAC5}"/>
          </ac:grpSpMkLst>
        </pc:grpChg>
        <pc:grpChg chg="del mod">
          <ac:chgData name="Aniket Chhabra" userId="598e0514-bef3-4e71-b6aa-f2edd6441cff" providerId="ADAL" clId="{7FED09DB-901C-4540-B90D-21B7EFDFC4FA}" dt="2022-06-25T09:23:15.347" v="160"/>
          <ac:grpSpMkLst>
            <pc:docMk/>
            <pc:sldMk cId="2011799426" sldId="282"/>
            <ac:grpSpMk id="174" creationId="{10204CC8-AAAF-169B-DEE8-48E7BE6549DB}"/>
          </ac:grpSpMkLst>
        </pc:grpChg>
        <pc:grpChg chg="del mod">
          <ac:chgData name="Aniket Chhabra" userId="598e0514-bef3-4e71-b6aa-f2edd6441cff" providerId="ADAL" clId="{7FED09DB-901C-4540-B90D-21B7EFDFC4FA}" dt="2022-06-25T09:23:16.533" v="163"/>
          <ac:grpSpMkLst>
            <pc:docMk/>
            <pc:sldMk cId="2011799426" sldId="282"/>
            <ac:grpSpMk id="177" creationId="{D1585F09-C54D-3FF0-FDFC-8260447AF89B}"/>
          </ac:grpSpMkLst>
        </pc:grpChg>
        <pc:grpChg chg="del mod">
          <ac:chgData name="Aniket Chhabra" userId="598e0514-bef3-4e71-b6aa-f2edd6441cff" providerId="ADAL" clId="{7FED09DB-901C-4540-B90D-21B7EFDFC4FA}" dt="2022-06-25T09:23:17.726" v="165"/>
          <ac:grpSpMkLst>
            <pc:docMk/>
            <pc:sldMk cId="2011799426" sldId="282"/>
            <ac:grpSpMk id="180" creationId="{A8024868-5B99-515D-C7F3-1E56318185BE}"/>
          </ac:grpSpMkLst>
        </pc:grpChg>
        <pc:grpChg chg="del mod">
          <ac:chgData name="Aniket Chhabra" userId="598e0514-bef3-4e71-b6aa-f2edd6441cff" providerId="ADAL" clId="{7FED09DB-901C-4540-B90D-21B7EFDFC4FA}" dt="2022-06-25T09:23:28.007" v="167"/>
          <ac:grpSpMkLst>
            <pc:docMk/>
            <pc:sldMk cId="2011799426" sldId="282"/>
            <ac:grpSpMk id="182" creationId="{55E8C240-9DCE-2358-9692-BCC3F5E15BCF}"/>
          </ac:grpSpMkLst>
        </pc:grpChg>
        <pc:grpChg chg="mod">
          <ac:chgData name="Aniket Chhabra" userId="598e0514-bef3-4e71-b6aa-f2edd6441cff" providerId="ADAL" clId="{7FED09DB-901C-4540-B90D-21B7EFDFC4FA}" dt="2022-06-25T09:23:28.007" v="167"/>
          <ac:grpSpMkLst>
            <pc:docMk/>
            <pc:sldMk cId="2011799426" sldId="282"/>
            <ac:grpSpMk id="184" creationId="{57F9C17E-167D-F23E-3550-DB86B50A3401}"/>
          </ac:grpSpMkLst>
        </pc:grpChg>
        <pc:inkChg chg="add mod">
          <ac:chgData name="Aniket Chhabra" userId="598e0514-bef3-4e71-b6aa-f2edd6441cff" providerId="ADAL" clId="{7FED09DB-901C-4540-B90D-21B7EFDFC4FA}" dt="2022-06-25T09:23:28.007" v="167"/>
          <ac:inkMkLst>
            <pc:docMk/>
            <pc:sldMk cId="2011799426" sldId="282"/>
            <ac:inkMk id="2" creationId="{5A536D99-0312-AC9B-4DA5-AE059718601F}"/>
          </ac:inkMkLst>
        </pc:inkChg>
        <pc:inkChg chg="add mod">
          <ac:chgData name="Aniket Chhabra" userId="598e0514-bef3-4e71-b6aa-f2edd6441cff" providerId="ADAL" clId="{7FED09DB-901C-4540-B90D-21B7EFDFC4FA}" dt="2022-06-25T09:23:28.007" v="167"/>
          <ac:inkMkLst>
            <pc:docMk/>
            <pc:sldMk cId="2011799426" sldId="282"/>
            <ac:inkMk id="3" creationId="{D0C1F935-62B0-C0BB-0307-E022E75A1311}"/>
          </ac:inkMkLst>
        </pc:inkChg>
        <pc:inkChg chg="add mod">
          <ac:chgData name="Aniket Chhabra" userId="598e0514-bef3-4e71-b6aa-f2edd6441cff" providerId="ADAL" clId="{7FED09DB-901C-4540-B90D-21B7EFDFC4FA}" dt="2022-06-25T09:23:28.007" v="167"/>
          <ac:inkMkLst>
            <pc:docMk/>
            <pc:sldMk cId="2011799426" sldId="282"/>
            <ac:inkMk id="4" creationId="{1480A66C-DE4F-4F81-2AD7-CCD9A1E585E3}"/>
          </ac:inkMkLst>
        </pc:inkChg>
        <pc:inkChg chg="add mod">
          <ac:chgData name="Aniket Chhabra" userId="598e0514-bef3-4e71-b6aa-f2edd6441cff" providerId="ADAL" clId="{7FED09DB-901C-4540-B90D-21B7EFDFC4FA}" dt="2022-06-25T09:23:28.007" v="167"/>
          <ac:inkMkLst>
            <pc:docMk/>
            <pc:sldMk cId="2011799426" sldId="282"/>
            <ac:inkMk id="5" creationId="{2BB85DF1-2036-F2DC-ADCB-E4236B09BC47}"/>
          </ac:inkMkLst>
        </pc:inkChg>
        <pc:inkChg chg="add mod">
          <ac:chgData name="Aniket Chhabra" userId="598e0514-bef3-4e71-b6aa-f2edd6441cff" providerId="ADAL" clId="{7FED09DB-901C-4540-B90D-21B7EFDFC4FA}" dt="2022-06-25T09:23:28.007" v="167"/>
          <ac:inkMkLst>
            <pc:docMk/>
            <pc:sldMk cId="2011799426" sldId="282"/>
            <ac:inkMk id="6" creationId="{FE6D2385-D382-D59E-EDFB-4C6EB5D77C5A}"/>
          </ac:inkMkLst>
        </pc:inkChg>
        <pc:inkChg chg="add mod">
          <ac:chgData name="Aniket Chhabra" userId="598e0514-bef3-4e71-b6aa-f2edd6441cff" providerId="ADAL" clId="{7FED09DB-901C-4540-B90D-21B7EFDFC4FA}" dt="2022-06-25T09:23:28.007" v="167"/>
          <ac:inkMkLst>
            <pc:docMk/>
            <pc:sldMk cId="2011799426" sldId="282"/>
            <ac:inkMk id="7" creationId="{B6696D89-FD43-E172-0D59-2152B801CE1D}"/>
          </ac:inkMkLst>
        </pc:inkChg>
        <pc:inkChg chg="add mod">
          <ac:chgData name="Aniket Chhabra" userId="598e0514-bef3-4e71-b6aa-f2edd6441cff" providerId="ADAL" clId="{7FED09DB-901C-4540-B90D-21B7EFDFC4FA}" dt="2022-06-25T09:23:28.007" v="167"/>
          <ac:inkMkLst>
            <pc:docMk/>
            <pc:sldMk cId="2011799426" sldId="282"/>
            <ac:inkMk id="8" creationId="{C64AC6C9-44E8-F25A-5206-3AA20D07CFD4}"/>
          </ac:inkMkLst>
        </pc:inkChg>
        <pc:inkChg chg="add mod">
          <ac:chgData name="Aniket Chhabra" userId="598e0514-bef3-4e71-b6aa-f2edd6441cff" providerId="ADAL" clId="{7FED09DB-901C-4540-B90D-21B7EFDFC4FA}" dt="2022-06-25T09:23:28.007" v="167"/>
          <ac:inkMkLst>
            <pc:docMk/>
            <pc:sldMk cId="2011799426" sldId="282"/>
            <ac:inkMk id="9" creationId="{E89CA285-FDF9-F55E-69D5-A6515E1B419E}"/>
          </ac:inkMkLst>
        </pc:inkChg>
        <pc:inkChg chg="add mod">
          <ac:chgData name="Aniket Chhabra" userId="598e0514-bef3-4e71-b6aa-f2edd6441cff" providerId="ADAL" clId="{7FED09DB-901C-4540-B90D-21B7EFDFC4FA}" dt="2022-06-25T09:23:28.007" v="167"/>
          <ac:inkMkLst>
            <pc:docMk/>
            <pc:sldMk cId="2011799426" sldId="282"/>
            <ac:inkMk id="10" creationId="{CA4D39F6-E934-6851-F6D7-74495ABB2F84}"/>
          </ac:inkMkLst>
        </pc:inkChg>
        <pc:inkChg chg="add mod">
          <ac:chgData name="Aniket Chhabra" userId="598e0514-bef3-4e71-b6aa-f2edd6441cff" providerId="ADAL" clId="{7FED09DB-901C-4540-B90D-21B7EFDFC4FA}" dt="2022-06-25T09:23:28.007" v="167"/>
          <ac:inkMkLst>
            <pc:docMk/>
            <pc:sldMk cId="2011799426" sldId="282"/>
            <ac:inkMk id="11" creationId="{01342EEA-9D4E-8425-CA5A-829A530E84E4}"/>
          </ac:inkMkLst>
        </pc:inkChg>
        <pc:inkChg chg="add mod">
          <ac:chgData name="Aniket Chhabra" userId="598e0514-bef3-4e71-b6aa-f2edd6441cff" providerId="ADAL" clId="{7FED09DB-901C-4540-B90D-21B7EFDFC4FA}" dt="2022-06-25T09:23:28.007" v="167"/>
          <ac:inkMkLst>
            <pc:docMk/>
            <pc:sldMk cId="2011799426" sldId="282"/>
            <ac:inkMk id="12" creationId="{6DEFEACE-9BFC-E2CF-E886-69229B061B79}"/>
          </ac:inkMkLst>
        </pc:inkChg>
        <pc:inkChg chg="add mod">
          <ac:chgData name="Aniket Chhabra" userId="598e0514-bef3-4e71-b6aa-f2edd6441cff" providerId="ADAL" clId="{7FED09DB-901C-4540-B90D-21B7EFDFC4FA}" dt="2022-06-25T09:23:28.007" v="167"/>
          <ac:inkMkLst>
            <pc:docMk/>
            <pc:sldMk cId="2011799426" sldId="282"/>
            <ac:inkMk id="13" creationId="{99CE498E-400F-7739-B12D-CB8C38AF2358}"/>
          </ac:inkMkLst>
        </pc:inkChg>
        <pc:inkChg chg="add mod">
          <ac:chgData name="Aniket Chhabra" userId="598e0514-bef3-4e71-b6aa-f2edd6441cff" providerId="ADAL" clId="{7FED09DB-901C-4540-B90D-21B7EFDFC4FA}" dt="2022-06-25T09:23:28.007" v="167"/>
          <ac:inkMkLst>
            <pc:docMk/>
            <pc:sldMk cId="2011799426" sldId="282"/>
            <ac:inkMk id="14" creationId="{F1AB17E6-11D2-D006-9B06-1FF374232927}"/>
          </ac:inkMkLst>
        </pc:inkChg>
        <pc:inkChg chg="add mod">
          <ac:chgData name="Aniket Chhabra" userId="598e0514-bef3-4e71-b6aa-f2edd6441cff" providerId="ADAL" clId="{7FED09DB-901C-4540-B90D-21B7EFDFC4FA}" dt="2022-06-25T09:23:28.007" v="167"/>
          <ac:inkMkLst>
            <pc:docMk/>
            <pc:sldMk cId="2011799426" sldId="282"/>
            <ac:inkMk id="15" creationId="{80606173-8F32-CB72-6CDB-934531E58B82}"/>
          </ac:inkMkLst>
        </pc:inkChg>
        <pc:inkChg chg="add mod">
          <ac:chgData name="Aniket Chhabra" userId="598e0514-bef3-4e71-b6aa-f2edd6441cff" providerId="ADAL" clId="{7FED09DB-901C-4540-B90D-21B7EFDFC4FA}" dt="2022-06-25T09:23:28.007" v="167"/>
          <ac:inkMkLst>
            <pc:docMk/>
            <pc:sldMk cId="2011799426" sldId="282"/>
            <ac:inkMk id="16" creationId="{06A9A975-2214-4515-6E1D-EDE0E52AE886}"/>
          </ac:inkMkLst>
        </pc:inkChg>
        <pc:inkChg chg="add mod">
          <ac:chgData name="Aniket Chhabra" userId="598e0514-bef3-4e71-b6aa-f2edd6441cff" providerId="ADAL" clId="{7FED09DB-901C-4540-B90D-21B7EFDFC4FA}" dt="2022-06-25T09:23:28.007" v="167"/>
          <ac:inkMkLst>
            <pc:docMk/>
            <pc:sldMk cId="2011799426" sldId="282"/>
            <ac:inkMk id="17" creationId="{8C769033-B25F-0D6A-1630-D1CF5994D68E}"/>
          </ac:inkMkLst>
        </pc:inkChg>
        <pc:inkChg chg="add mod">
          <ac:chgData name="Aniket Chhabra" userId="598e0514-bef3-4e71-b6aa-f2edd6441cff" providerId="ADAL" clId="{7FED09DB-901C-4540-B90D-21B7EFDFC4FA}" dt="2022-06-25T09:23:28.007" v="167"/>
          <ac:inkMkLst>
            <pc:docMk/>
            <pc:sldMk cId="2011799426" sldId="282"/>
            <ac:inkMk id="23" creationId="{C12286E0-6DB3-EF68-9886-AF7368576FD8}"/>
          </ac:inkMkLst>
        </pc:inkChg>
        <pc:inkChg chg="add mod">
          <ac:chgData name="Aniket Chhabra" userId="598e0514-bef3-4e71-b6aa-f2edd6441cff" providerId="ADAL" clId="{7FED09DB-901C-4540-B90D-21B7EFDFC4FA}" dt="2022-06-25T09:23:28.007" v="167"/>
          <ac:inkMkLst>
            <pc:docMk/>
            <pc:sldMk cId="2011799426" sldId="282"/>
            <ac:inkMk id="24" creationId="{FAC9A890-860F-1E7C-2E27-0F54F37D6EEE}"/>
          </ac:inkMkLst>
        </pc:inkChg>
        <pc:inkChg chg="add mod">
          <ac:chgData name="Aniket Chhabra" userId="598e0514-bef3-4e71-b6aa-f2edd6441cff" providerId="ADAL" clId="{7FED09DB-901C-4540-B90D-21B7EFDFC4FA}" dt="2022-06-25T09:23:28.007" v="167"/>
          <ac:inkMkLst>
            <pc:docMk/>
            <pc:sldMk cId="2011799426" sldId="282"/>
            <ac:inkMk id="25" creationId="{4E877A9B-AB92-8E86-7CCC-BC0995DCF483}"/>
          </ac:inkMkLst>
        </pc:inkChg>
        <pc:inkChg chg="add mod">
          <ac:chgData name="Aniket Chhabra" userId="598e0514-bef3-4e71-b6aa-f2edd6441cff" providerId="ADAL" clId="{7FED09DB-901C-4540-B90D-21B7EFDFC4FA}" dt="2022-06-25T09:23:28.007" v="167"/>
          <ac:inkMkLst>
            <pc:docMk/>
            <pc:sldMk cId="2011799426" sldId="282"/>
            <ac:inkMk id="26" creationId="{69EBF7AF-C87E-53C2-A76D-77850A25F6F1}"/>
          </ac:inkMkLst>
        </pc:inkChg>
        <pc:inkChg chg="add mod">
          <ac:chgData name="Aniket Chhabra" userId="598e0514-bef3-4e71-b6aa-f2edd6441cff" providerId="ADAL" clId="{7FED09DB-901C-4540-B90D-21B7EFDFC4FA}" dt="2022-06-25T09:23:28.007" v="167"/>
          <ac:inkMkLst>
            <pc:docMk/>
            <pc:sldMk cId="2011799426" sldId="282"/>
            <ac:inkMk id="27" creationId="{5A297401-96E8-2935-CD99-F30BCC12F83C}"/>
          </ac:inkMkLst>
        </pc:inkChg>
        <pc:inkChg chg="add mod">
          <ac:chgData name="Aniket Chhabra" userId="598e0514-bef3-4e71-b6aa-f2edd6441cff" providerId="ADAL" clId="{7FED09DB-901C-4540-B90D-21B7EFDFC4FA}" dt="2022-06-25T09:23:28.007" v="167"/>
          <ac:inkMkLst>
            <pc:docMk/>
            <pc:sldMk cId="2011799426" sldId="282"/>
            <ac:inkMk id="28" creationId="{13D01342-A2BF-F01E-61CD-CD3D4096E1F9}"/>
          </ac:inkMkLst>
        </pc:inkChg>
        <pc:inkChg chg="add mod">
          <ac:chgData name="Aniket Chhabra" userId="598e0514-bef3-4e71-b6aa-f2edd6441cff" providerId="ADAL" clId="{7FED09DB-901C-4540-B90D-21B7EFDFC4FA}" dt="2022-06-25T09:23:28.007" v="167"/>
          <ac:inkMkLst>
            <pc:docMk/>
            <pc:sldMk cId="2011799426" sldId="282"/>
            <ac:inkMk id="29" creationId="{D35321BC-ADC6-D92B-384D-780401A18EB6}"/>
          </ac:inkMkLst>
        </pc:inkChg>
        <pc:inkChg chg="add mod">
          <ac:chgData name="Aniket Chhabra" userId="598e0514-bef3-4e71-b6aa-f2edd6441cff" providerId="ADAL" clId="{7FED09DB-901C-4540-B90D-21B7EFDFC4FA}" dt="2022-06-25T09:23:28.007" v="167"/>
          <ac:inkMkLst>
            <pc:docMk/>
            <pc:sldMk cId="2011799426" sldId="282"/>
            <ac:inkMk id="30" creationId="{895D9F23-BDF3-F1BA-908A-E1CB62E1DFDE}"/>
          </ac:inkMkLst>
        </pc:inkChg>
        <pc:inkChg chg="add mod">
          <ac:chgData name="Aniket Chhabra" userId="598e0514-bef3-4e71-b6aa-f2edd6441cff" providerId="ADAL" clId="{7FED09DB-901C-4540-B90D-21B7EFDFC4FA}" dt="2022-06-25T09:23:28.007" v="167"/>
          <ac:inkMkLst>
            <pc:docMk/>
            <pc:sldMk cId="2011799426" sldId="282"/>
            <ac:inkMk id="31" creationId="{57C07504-1D66-07BC-E21C-569462D10B54}"/>
          </ac:inkMkLst>
        </pc:inkChg>
        <pc:inkChg chg="add mod">
          <ac:chgData name="Aniket Chhabra" userId="598e0514-bef3-4e71-b6aa-f2edd6441cff" providerId="ADAL" clId="{7FED09DB-901C-4540-B90D-21B7EFDFC4FA}" dt="2022-06-25T09:23:28.007" v="167"/>
          <ac:inkMkLst>
            <pc:docMk/>
            <pc:sldMk cId="2011799426" sldId="282"/>
            <ac:inkMk id="32" creationId="{818FC8E7-3946-9148-77CD-7B7804932CB1}"/>
          </ac:inkMkLst>
        </pc:inkChg>
        <pc:inkChg chg="add mod">
          <ac:chgData name="Aniket Chhabra" userId="598e0514-bef3-4e71-b6aa-f2edd6441cff" providerId="ADAL" clId="{7FED09DB-901C-4540-B90D-21B7EFDFC4FA}" dt="2022-06-25T09:23:28.007" v="167"/>
          <ac:inkMkLst>
            <pc:docMk/>
            <pc:sldMk cId="2011799426" sldId="282"/>
            <ac:inkMk id="33" creationId="{D9D30DED-C27D-5741-5E98-BC05A1128D9D}"/>
          </ac:inkMkLst>
        </pc:inkChg>
        <pc:inkChg chg="add mod">
          <ac:chgData name="Aniket Chhabra" userId="598e0514-bef3-4e71-b6aa-f2edd6441cff" providerId="ADAL" clId="{7FED09DB-901C-4540-B90D-21B7EFDFC4FA}" dt="2022-06-25T09:23:28.007" v="167"/>
          <ac:inkMkLst>
            <pc:docMk/>
            <pc:sldMk cId="2011799426" sldId="282"/>
            <ac:inkMk id="34" creationId="{A01965EC-289B-8627-DE63-D4EA71B6E3CB}"/>
          </ac:inkMkLst>
        </pc:inkChg>
        <pc:inkChg chg="add mod">
          <ac:chgData name="Aniket Chhabra" userId="598e0514-bef3-4e71-b6aa-f2edd6441cff" providerId="ADAL" clId="{7FED09DB-901C-4540-B90D-21B7EFDFC4FA}" dt="2022-06-25T09:23:28.007" v="167"/>
          <ac:inkMkLst>
            <pc:docMk/>
            <pc:sldMk cId="2011799426" sldId="282"/>
            <ac:inkMk id="35" creationId="{AFB12EF0-EDF9-C526-8E6F-EE640EF778B4}"/>
          </ac:inkMkLst>
        </pc:inkChg>
        <pc:inkChg chg="add mod">
          <ac:chgData name="Aniket Chhabra" userId="598e0514-bef3-4e71-b6aa-f2edd6441cff" providerId="ADAL" clId="{7FED09DB-901C-4540-B90D-21B7EFDFC4FA}" dt="2022-06-25T09:23:28.007" v="167"/>
          <ac:inkMkLst>
            <pc:docMk/>
            <pc:sldMk cId="2011799426" sldId="282"/>
            <ac:inkMk id="36" creationId="{74E8F69F-2087-DF04-E337-C0BB5709746B}"/>
          </ac:inkMkLst>
        </pc:inkChg>
        <pc:inkChg chg="add mod">
          <ac:chgData name="Aniket Chhabra" userId="598e0514-bef3-4e71-b6aa-f2edd6441cff" providerId="ADAL" clId="{7FED09DB-901C-4540-B90D-21B7EFDFC4FA}" dt="2022-06-25T09:23:28.007" v="167"/>
          <ac:inkMkLst>
            <pc:docMk/>
            <pc:sldMk cId="2011799426" sldId="282"/>
            <ac:inkMk id="37" creationId="{7D885636-7568-08F3-DA74-5467BE8893AB}"/>
          </ac:inkMkLst>
        </pc:inkChg>
        <pc:inkChg chg="add mod">
          <ac:chgData name="Aniket Chhabra" userId="598e0514-bef3-4e71-b6aa-f2edd6441cff" providerId="ADAL" clId="{7FED09DB-901C-4540-B90D-21B7EFDFC4FA}" dt="2022-06-25T09:23:28.007" v="167"/>
          <ac:inkMkLst>
            <pc:docMk/>
            <pc:sldMk cId="2011799426" sldId="282"/>
            <ac:inkMk id="38" creationId="{0E396A9A-94B1-2E7B-AE96-E6454C31BA51}"/>
          </ac:inkMkLst>
        </pc:inkChg>
        <pc:inkChg chg="add mod">
          <ac:chgData name="Aniket Chhabra" userId="598e0514-bef3-4e71-b6aa-f2edd6441cff" providerId="ADAL" clId="{7FED09DB-901C-4540-B90D-21B7EFDFC4FA}" dt="2022-06-25T09:23:28.007" v="167"/>
          <ac:inkMkLst>
            <pc:docMk/>
            <pc:sldMk cId="2011799426" sldId="282"/>
            <ac:inkMk id="39" creationId="{2CC0490A-8B65-27A7-93A6-FE74D6BA46DD}"/>
          </ac:inkMkLst>
        </pc:inkChg>
        <pc:inkChg chg="add mod">
          <ac:chgData name="Aniket Chhabra" userId="598e0514-bef3-4e71-b6aa-f2edd6441cff" providerId="ADAL" clId="{7FED09DB-901C-4540-B90D-21B7EFDFC4FA}" dt="2022-06-25T09:23:28.007" v="167"/>
          <ac:inkMkLst>
            <pc:docMk/>
            <pc:sldMk cId="2011799426" sldId="282"/>
            <ac:inkMk id="40" creationId="{A5CD736C-C8B3-79F9-416B-B2D632859F8E}"/>
          </ac:inkMkLst>
        </pc:inkChg>
        <pc:inkChg chg="add mod">
          <ac:chgData name="Aniket Chhabra" userId="598e0514-bef3-4e71-b6aa-f2edd6441cff" providerId="ADAL" clId="{7FED09DB-901C-4540-B90D-21B7EFDFC4FA}" dt="2022-06-25T09:23:08.254" v="151"/>
          <ac:inkMkLst>
            <pc:docMk/>
            <pc:sldMk cId="2011799426" sldId="282"/>
            <ac:inkMk id="46" creationId="{70FC1259-7DFD-D59E-22AA-4F4C320DA500}"/>
          </ac:inkMkLst>
        </pc:inkChg>
        <pc:inkChg chg="add mod">
          <ac:chgData name="Aniket Chhabra" userId="598e0514-bef3-4e71-b6aa-f2edd6441cff" providerId="ADAL" clId="{7FED09DB-901C-4540-B90D-21B7EFDFC4FA}" dt="2022-06-25T09:23:08.254" v="151"/>
          <ac:inkMkLst>
            <pc:docMk/>
            <pc:sldMk cId="2011799426" sldId="282"/>
            <ac:inkMk id="47" creationId="{37A6D159-5DAE-6647-2C44-4EB414873C02}"/>
          </ac:inkMkLst>
        </pc:inkChg>
        <pc:inkChg chg="add mod">
          <ac:chgData name="Aniket Chhabra" userId="598e0514-bef3-4e71-b6aa-f2edd6441cff" providerId="ADAL" clId="{7FED09DB-901C-4540-B90D-21B7EFDFC4FA}" dt="2022-06-25T09:21:48.572" v="55"/>
          <ac:inkMkLst>
            <pc:docMk/>
            <pc:sldMk cId="2011799426" sldId="282"/>
            <ac:inkMk id="49" creationId="{6668D0D0-16AD-4587-CFE5-A4D30D5ACE89}"/>
          </ac:inkMkLst>
        </pc:inkChg>
        <pc:inkChg chg="add mod">
          <ac:chgData name="Aniket Chhabra" userId="598e0514-bef3-4e71-b6aa-f2edd6441cff" providerId="ADAL" clId="{7FED09DB-901C-4540-B90D-21B7EFDFC4FA}" dt="2022-06-25T09:23:28.007" v="167"/>
          <ac:inkMkLst>
            <pc:docMk/>
            <pc:sldMk cId="2011799426" sldId="282"/>
            <ac:inkMk id="51" creationId="{DCE41465-A18B-0A0B-4661-B7918B6ED657}"/>
          </ac:inkMkLst>
        </pc:inkChg>
        <pc:inkChg chg="add mod">
          <ac:chgData name="Aniket Chhabra" userId="598e0514-bef3-4e71-b6aa-f2edd6441cff" providerId="ADAL" clId="{7FED09DB-901C-4540-B90D-21B7EFDFC4FA}" dt="2022-06-25T09:23:28.007" v="167"/>
          <ac:inkMkLst>
            <pc:docMk/>
            <pc:sldMk cId="2011799426" sldId="282"/>
            <ac:inkMk id="52" creationId="{AB951321-FDE8-47AC-5D57-A29B40614492}"/>
          </ac:inkMkLst>
        </pc:inkChg>
        <pc:inkChg chg="add mod">
          <ac:chgData name="Aniket Chhabra" userId="598e0514-bef3-4e71-b6aa-f2edd6441cff" providerId="ADAL" clId="{7FED09DB-901C-4540-B90D-21B7EFDFC4FA}" dt="2022-06-25T09:23:28.007" v="167"/>
          <ac:inkMkLst>
            <pc:docMk/>
            <pc:sldMk cId="2011799426" sldId="282"/>
            <ac:inkMk id="53" creationId="{60227826-EC48-53A1-CF71-8FAFA3287711}"/>
          </ac:inkMkLst>
        </pc:inkChg>
        <pc:inkChg chg="add mod">
          <ac:chgData name="Aniket Chhabra" userId="598e0514-bef3-4e71-b6aa-f2edd6441cff" providerId="ADAL" clId="{7FED09DB-901C-4540-B90D-21B7EFDFC4FA}" dt="2022-06-25T09:23:28.007" v="167"/>
          <ac:inkMkLst>
            <pc:docMk/>
            <pc:sldMk cId="2011799426" sldId="282"/>
            <ac:inkMk id="54" creationId="{13796151-E077-AE5B-0E60-B04A3C7BC03C}"/>
          </ac:inkMkLst>
        </pc:inkChg>
        <pc:inkChg chg="add mod">
          <ac:chgData name="Aniket Chhabra" userId="598e0514-bef3-4e71-b6aa-f2edd6441cff" providerId="ADAL" clId="{7FED09DB-901C-4540-B90D-21B7EFDFC4FA}" dt="2022-06-25T09:23:28.007" v="167"/>
          <ac:inkMkLst>
            <pc:docMk/>
            <pc:sldMk cId="2011799426" sldId="282"/>
            <ac:inkMk id="55" creationId="{B4BB03D2-C66C-AFC9-4E2A-236C8437DF45}"/>
          </ac:inkMkLst>
        </pc:inkChg>
        <pc:inkChg chg="add mod">
          <ac:chgData name="Aniket Chhabra" userId="598e0514-bef3-4e71-b6aa-f2edd6441cff" providerId="ADAL" clId="{7FED09DB-901C-4540-B90D-21B7EFDFC4FA}" dt="2022-06-25T09:23:28.007" v="167"/>
          <ac:inkMkLst>
            <pc:docMk/>
            <pc:sldMk cId="2011799426" sldId="282"/>
            <ac:inkMk id="56" creationId="{F44DD8CD-2EC4-B52B-71B2-4C4400302016}"/>
          </ac:inkMkLst>
        </pc:inkChg>
        <pc:inkChg chg="add mod">
          <ac:chgData name="Aniket Chhabra" userId="598e0514-bef3-4e71-b6aa-f2edd6441cff" providerId="ADAL" clId="{7FED09DB-901C-4540-B90D-21B7EFDFC4FA}" dt="2022-06-25T09:23:28.007" v="167"/>
          <ac:inkMkLst>
            <pc:docMk/>
            <pc:sldMk cId="2011799426" sldId="282"/>
            <ac:inkMk id="57" creationId="{0A32A101-078B-637B-A65E-04A4E407A14E}"/>
          </ac:inkMkLst>
        </pc:inkChg>
        <pc:inkChg chg="add mod">
          <ac:chgData name="Aniket Chhabra" userId="598e0514-bef3-4e71-b6aa-f2edd6441cff" providerId="ADAL" clId="{7FED09DB-901C-4540-B90D-21B7EFDFC4FA}" dt="2022-06-25T09:23:28.007" v="167"/>
          <ac:inkMkLst>
            <pc:docMk/>
            <pc:sldMk cId="2011799426" sldId="282"/>
            <ac:inkMk id="58" creationId="{BF16882E-015A-45D5-1709-6E71253290AC}"/>
          </ac:inkMkLst>
        </pc:inkChg>
        <pc:inkChg chg="add mod">
          <ac:chgData name="Aniket Chhabra" userId="598e0514-bef3-4e71-b6aa-f2edd6441cff" providerId="ADAL" clId="{7FED09DB-901C-4540-B90D-21B7EFDFC4FA}" dt="2022-06-25T09:23:28.007" v="167"/>
          <ac:inkMkLst>
            <pc:docMk/>
            <pc:sldMk cId="2011799426" sldId="282"/>
            <ac:inkMk id="59" creationId="{0E81D4BD-26D9-CACF-6B2C-D8227AF8581D}"/>
          </ac:inkMkLst>
        </pc:inkChg>
        <pc:inkChg chg="add mod">
          <ac:chgData name="Aniket Chhabra" userId="598e0514-bef3-4e71-b6aa-f2edd6441cff" providerId="ADAL" clId="{7FED09DB-901C-4540-B90D-21B7EFDFC4FA}" dt="2022-06-25T09:23:28.007" v="167"/>
          <ac:inkMkLst>
            <pc:docMk/>
            <pc:sldMk cId="2011799426" sldId="282"/>
            <ac:inkMk id="60" creationId="{AB34F56C-7378-1571-E54E-C88A041766A1}"/>
          </ac:inkMkLst>
        </pc:inkChg>
        <pc:inkChg chg="add mod">
          <ac:chgData name="Aniket Chhabra" userId="598e0514-bef3-4e71-b6aa-f2edd6441cff" providerId="ADAL" clId="{7FED09DB-901C-4540-B90D-21B7EFDFC4FA}" dt="2022-06-25T09:23:08.254" v="151"/>
          <ac:inkMkLst>
            <pc:docMk/>
            <pc:sldMk cId="2011799426" sldId="282"/>
            <ac:inkMk id="64" creationId="{991935AD-7720-EA13-EF2A-332CC7341320}"/>
          </ac:inkMkLst>
        </pc:inkChg>
        <pc:inkChg chg="add mod">
          <ac:chgData name="Aniket Chhabra" userId="598e0514-bef3-4e71-b6aa-f2edd6441cff" providerId="ADAL" clId="{7FED09DB-901C-4540-B90D-21B7EFDFC4FA}" dt="2022-06-25T09:23:08.254" v="151"/>
          <ac:inkMkLst>
            <pc:docMk/>
            <pc:sldMk cId="2011799426" sldId="282"/>
            <ac:inkMk id="65" creationId="{573B4B9C-BAB4-322A-5713-D6221D236FF2}"/>
          </ac:inkMkLst>
        </pc:inkChg>
        <pc:inkChg chg="add mod">
          <ac:chgData name="Aniket Chhabra" userId="598e0514-bef3-4e71-b6aa-f2edd6441cff" providerId="ADAL" clId="{7FED09DB-901C-4540-B90D-21B7EFDFC4FA}" dt="2022-06-25T09:23:08.254" v="151"/>
          <ac:inkMkLst>
            <pc:docMk/>
            <pc:sldMk cId="2011799426" sldId="282"/>
            <ac:inkMk id="66" creationId="{1A58615C-2031-A808-1BCA-E268EDAA5904}"/>
          </ac:inkMkLst>
        </pc:inkChg>
        <pc:inkChg chg="add mod">
          <ac:chgData name="Aniket Chhabra" userId="598e0514-bef3-4e71-b6aa-f2edd6441cff" providerId="ADAL" clId="{7FED09DB-901C-4540-B90D-21B7EFDFC4FA}" dt="2022-06-25T09:23:08.254" v="151"/>
          <ac:inkMkLst>
            <pc:docMk/>
            <pc:sldMk cId="2011799426" sldId="282"/>
            <ac:inkMk id="67" creationId="{855B9D9A-AC9E-BFF4-527B-6A7204CF7FEA}"/>
          </ac:inkMkLst>
        </pc:inkChg>
        <pc:inkChg chg="add mod">
          <ac:chgData name="Aniket Chhabra" userId="598e0514-bef3-4e71-b6aa-f2edd6441cff" providerId="ADAL" clId="{7FED09DB-901C-4540-B90D-21B7EFDFC4FA}" dt="2022-06-25T09:23:08.254" v="151"/>
          <ac:inkMkLst>
            <pc:docMk/>
            <pc:sldMk cId="2011799426" sldId="282"/>
            <ac:inkMk id="68" creationId="{C479210E-6FEF-42D3-41A5-5984D81E4D29}"/>
          </ac:inkMkLst>
        </pc:inkChg>
        <pc:inkChg chg="add mod">
          <ac:chgData name="Aniket Chhabra" userId="598e0514-bef3-4e71-b6aa-f2edd6441cff" providerId="ADAL" clId="{7FED09DB-901C-4540-B90D-21B7EFDFC4FA}" dt="2022-06-25T09:23:08.254" v="151"/>
          <ac:inkMkLst>
            <pc:docMk/>
            <pc:sldMk cId="2011799426" sldId="282"/>
            <ac:inkMk id="69" creationId="{92A3DCB0-0B54-66D4-001E-0BDCA2F486C5}"/>
          </ac:inkMkLst>
        </pc:inkChg>
        <pc:inkChg chg="add mod">
          <ac:chgData name="Aniket Chhabra" userId="598e0514-bef3-4e71-b6aa-f2edd6441cff" providerId="ADAL" clId="{7FED09DB-901C-4540-B90D-21B7EFDFC4FA}" dt="2022-06-25T09:23:08.254" v="151"/>
          <ac:inkMkLst>
            <pc:docMk/>
            <pc:sldMk cId="2011799426" sldId="282"/>
            <ac:inkMk id="70" creationId="{5D03A3D3-BC10-F814-1C5E-2C94B80D2963}"/>
          </ac:inkMkLst>
        </pc:inkChg>
        <pc:inkChg chg="add mod">
          <ac:chgData name="Aniket Chhabra" userId="598e0514-bef3-4e71-b6aa-f2edd6441cff" providerId="ADAL" clId="{7FED09DB-901C-4540-B90D-21B7EFDFC4FA}" dt="2022-06-25T09:23:08.254" v="151"/>
          <ac:inkMkLst>
            <pc:docMk/>
            <pc:sldMk cId="2011799426" sldId="282"/>
            <ac:inkMk id="71" creationId="{EF676EC6-D203-2DE9-EBCB-A2ADDBE0FDC1}"/>
          </ac:inkMkLst>
        </pc:inkChg>
        <pc:inkChg chg="add mod">
          <ac:chgData name="Aniket Chhabra" userId="598e0514-bef3-4e71-b6aa-f2edd6441cff" providerId="ADAL" clId="{7FED09DB-901C-4540-B90D-21B7EFDFC4FA}" dt="2022-06-25T09:23:08.254" v="151"/>
          <ac:inkMkLst>
            <pc:docMk/>
            <pc:sldMk cId="2011799426" sldId="282"/>
            <ac:inkMk id="72" creationId="{CBA7C60E-AB92-8AE2-F828-5282139DD912}"/>
          </ac:inkMkLst>
        </pc:inkChg>
        <pc:inkChg chg="add mod">
          <ac:chgData name="Aniket Chhabra" userId="598e0514-bef3-4e71-b6aa-f2edd6441cff" providerId="ADAL" clId="{7FED09DB-901C-4540-B90D-21B7EFDFC4FA}" dt="2022-06-25T09:23:08.254" v="151"/>
          <ac:inkMkLst>
            <pc:docMk/>
            <pc:sldMk cId="2011799426" sldId="282"/>
            <ac:inkMk id="73" creationId="{E55E9173-7256-0723-8BCF-5BFBD87C4D88}"/>
          </ac:inkMkLst>
        </pc:inkChg>
        <pc:inkChg chg="add mod">
          <ac:chgData name="Aniket Chhabra" userId="598e0514-bef3-4e71-b6aa-f2edd6441cff" providerId="ADAL" clId="{7FED09DB-901C-4540-B90D-21B7EFDFC4FA}" dt="2022-06-25T09:23:08.254" v="151"/>
          <ac:inkMkLst>
            <pc:docMk/>
            <pc:sldMk cId="2011799426" sldId="282"/>
            <ac:inkMk id="74" creationId="{C75B3686-1BE5-5415-AC6B-2B1B4D0D5E28}"/>
          </ac:inkMkLst>
        </pc:inkChg>
        <pc:inkChg chg="add mod">
          <ac:chgData name="Aniket Chhabra" userId="598e0514-bef3-4e71-b6aa-f2edd6441cff" providerId="ADAL" clId="{7FED09DB-901C-4540-B90D-21B7EFDFC4FA}" dt="2022-06-25T09:23:08.254" v="151"/>
          <ac:inkMkLst>
            <pc:docMk/>
            <pc:sldMk cId="2011799426" sldId="282"/>
            <ac:inkMk id="75" creationId="{15AEFF7E-A9CA-D796-76EB-0A7CD4ABE765}"/>
          </ac:inkMkLst>
        </pc:inkChg>
        <pc:inkChg chg="add mod">
          <ac:chgData name="Aniket Chhabra" userId="598e0514-bef3-4e71-b6aa-f2edd6441cff" providerId="ADAL" clId="{7FED09DB-901C-4540-B90D-21B7EFDFC4FA}" dt="2022-06-25T09:23:08.254" v="151"/>
          <ac:inkMkLst>
            <pc:docMk/>
            <pc:sldMk cId="2011799426" sldId="282"/>
            <ac:inkMk id="76" creationId="{A5E071B0-6601-FC77-062A-8BE0C2B8A0CC}"/>
          </ac:inkMkLst>
        </pc:inkChg>
        <pc:inkChg chg="add mod">
          <ac:chgData name="Aniket Chhabra" userId="598e0514-bef3-4e71-b6aa-f2edd6441cff" providerId="ADAL" clId="{7FED09DB-901C-4540-B90D-21B7EFDFC4FA}" dt="2022-06-25T09:23:08.254" v="151"/>
          <ac:inkMkLst>
            <pc:docMk/>
            <pc:sldMk cId="2011799426" sldId="282"/>
            <ac:inkMk id="77" creationId="{DB43C4A5-2FBC-B07E-A148-90326A753DF5}"/>
          </ac:inkMkLst>
        </pc:inkChg>
        <pc:inkChg chg="add mod">
          <ac:chgData name="Aniket Chhabra" userId="598e0514-bef3-4e71-b6aa-f2edd6441cff" providerId="ADAL" clId="{7FED09DB-901C-4540-B90D-21B7EFDFC4FA}" dt="2022-06-25T09:23:08.254" v="151"/>
          <ac:inkMkLst>
            <pc:docMk/>
            <pc:sldMk cId="2011799426" sldId="282"/>
            <ac:inkMk id="78" creationId="{192B5D54-3367-EE1D-6DEB-1B1078AEEE98}"/>
          </ac:inkMkLst>
        </pc:inkChg>
        <pc:inkChg chg="add mod">
          <ac:chgData name="Aniket Chhabra" userId="598e0514-bef3-4e71-b6aa-f2edd6441cff" providerId="ADAL" clId="{7FED09DB-901C-4540-B90D-21B7EFDFC4FA}" dt="2022-06-25T09:23:08.254" v="151"/>
          <ac:inkMkLst>
            <pc:docMk/>
            <pc:sldMk cId="2011799426" sldId="282"/>
            <ac:inkMk id="79" creationId="{F6C70E1E-4FBF-5207-2660-FD3C6BFF850D}"/>
          </ac:inkMkLst>
        </pc:inkChg>
        <pc:inkChg chg="add mod">
          <ac:chgData name="Aniket Chhabra" userId="598e0514-bef3-4e71-b6aa-f2edd6441cff" providerId="ADAL" clId="{7FED09DB-901C-4540-B90D-21B7EFDFC4FA}" dt="2022-06-25T09:23:08.254" v="151"/>
          <ac:inkMkLst>
            <pc:docMk/>
            <pc:sldMk cId="2011799426" sldId="282"/>
            <ac:inkMk id="80" creationId="{5D659AD4-0554-27C3-2172-B3905C3B37B1}"/>
          </ac:inkMkLst>
        </pc:inkChg>
        <pc:inkChg chg="add mod">
          <ac:chgData name="Aniket Chhabra" userId="598e0514-bef3-4e71-b6aa-f2edd6441cff" providerId="ADAL" clId="{7FED09DB-901C-4540-B90D-21B7EFDFC4FA}" dt="2022-06-25T09:23:08.254" v="151"/>
          <ac:inkMkLst>
            <pc:docMk/>
            <pc:sldMk cId="2011799426" sldId="282"/>
            <ac:inkMk id="81" creationId="{78C0FEF2-0973-A9FB-FE44-587344F751BD}"/>
          </ac:inkMkLst>
        </pc:inkChg>
        <pc:inkChg chg="add mod">
          <ac:chgData name="Aniket Chhabra" userId="598e0514-bef3-4e71-b6aa-f2edd6441cff" providerId="ADAL" clId="{7FED09DB-901C-4540-B90D-21B7EFDFC4FA}" dt="2022-06-25T09:23:08.254" v="151"/>
          <ac:inkMkLst>
            <pc:docMk/>
            <pc:sldMk cId="2011799426" sldId="282"/>
            <ac:inkMk id="82" creationId="{DF949C4E-75ED-FC71-10D8-DDDB510BDF34}"/>
          </ac:inkMkLst>
        </pc:inkChg>
        <pc:inkChg chg="add mod">
          <ac:chgData name="Aniket Chhabra" userId="598e0514-bef3-4e71-b6aa-f2edd6441cff" providerId="ADAL" clId="{7FED09DB-901C-4540-B90D-21B7EFDFC4FA}" dt="2022-06-25T09:23:08.254" v="151"/>
          <ac:inkMkLst>
            <pc:docMk/>
            <pc:sldMk cId="2011799426" sldId="282"/>
            <ac:inkMk id="83" creationId="{6CE1387F-E63A-1762-D0B9-D25FE68011B7}"/>
          </ac:inkMkLst>
        </pc:inkChg>
        <pc:inkChg chg="add mod">
          <ac:chgData name="Aniket Chhabra" userId="598e0514-bef3-4e71-b6aa-f2edd6441cff" providerId="ADAL" clId="{7FED09DB-901C-4540-B90D-21B7EFDFC4FA}" dt="2022-06-25T09:23:08.254" v="151"/>
          <ac:inkMkLst>
            <pc:docMk/>
            <pc:sldMk cId="2011799426" sldId="282"/>
            <ac:inkMk id="84" creationId="{C97E7CAE-792E-1189-FD65-525B362CDFF5}"/>
          </ac:inkMkLst>
        </pc:inkChg>
        <pc:inkChg chg="add mod">
          <ac:chgData name="Aniket Chhabra" userId="598e0514-bef3-4e71-b6aa-f2edd6441cff" providerId="ADAL" clId="{7FED09DB-901C-4540-B90D-21B7EFDFC4FA}" dt="2022-06-25T09:23:08.254" v="151"/>
          <ac:inkMkLst>
            <pc:docMk/>
            <pc:sldMk cId="2011799426" sldId="282"/>
            <ac:inkMk id="85" creationId="{6368F3EA-DC79-62ED-5933-290F12F0804B}"/>
          </ac:inkMkLst>
        </pc:inkChg>
        <pc:inkChg chg="add mod">
          <ac:chgData name="Aniket Chhabra" userId="598e0514-bef3-4e71-b6aa-f2edd6441cff" providerId="ADAL" clId="{7FED09DB-901C-4540-B90D-21B7EFDFC4FA}" dt="2022-06-25T09:22:10.495" v="98"/>
          <ac:inkMkLst>
            <pc:docMk/>
            <pc:sldMk cId="2011799426" sldId="282"/>
            <ac:inkMk id="91" creationId="{20D730AB-B77F-7A23-8A94-E555AD169FD3}"/>
          </ac:inkMkLst>
        </pc:inkChg>
        <pc:inkChg chg="add mod">
          <ac:chgData name="Aniket Chhabra" userId="598e0514-bef3-4e71-b6aa-f2edd6441cff" providerId="ADAL" clId="{7FED09DB-901C-4540-B90D-21B7EFDFC4FA}" dt="2022-06-25T09:22:10.495" v="98"/>
          <ac:inkMkLst>
            <pc:docMk/>
            <pc:sldMk cId="2011799426" sldId="282"/>
            <ac:inkMk id="92" creationId="{3563A3B5-F820-EDCE-9986-DB89704B5F99}"/>
          </ac:inkMkLst>
        </pc:inkChg>
        <pc:inkChg chg="add mod">
          <ac:chgData name="Aniket Chhabra" userId="598e0514-bef3-4e71-b6aa-f2edd6441cff" providerId="ADAL" clId="{7FED09DB-901C-4540-B90D-21B7EFDFC4FA}" dt="2022-06-25T09:22:10.495" v="98"/>
          <ac:inkMkLst>
            <pc:docMk/>
            <pc:sldMk cId="2011799426" sldId="282"/>
            <ac:inkMk id="93" creationId="{A8CBB471-E84F-BB58-AA74-976615DF82CD}"/>
          </ac:inkMkLst>
        </pc:inkChg>
        <pc:inkChg chg="add mod">
          <ac:chgData name="Aniket Chhabra" userId="598e0514-bef3-4e71-b6aa-f2edd6441cff" providerId="ADAL" clId="{7FED09DB-901C-4540-B90D-21B7EFDFC4FA}" dt="2022-06-25T09:22:10.495" v="98"/>
          <ac:inkMkLst>
            <pc:docMk/>
            <pc:sldMk cId="2011799426" sldId="282"/>
            <ac:inkMk id="94" creationId="{D7BFBF3F-2ACE-CEAF-EAD6-E4CDD1B2091B}"/>
          </ac:inkMkLst>
        </pc:inkChg>
        <pc:inkChg chg="add mod">
          <ac:chgData name="Aniket Chhabra" userId="598e0514-bef3-4e71-b6aa-f2edd6441cff" providerId="ADAL" clId="{7FED09DB-901C-4540-B90D-21B7EFDFC4FA}" dt="2022-06-25T09:22:10.495" v="98"/>
          <ac:inkMkLst>
            <pc:docMk/>
            <pc:sldMk cId="2011799426" sldId="282"/>
            <ac:inkMk id="95" creationId="{0D610863-C2B7-F592-BC5F-A8F7F9F067AF}"/>
          </ac:inkMkLst>
        </pc:inkChg>
        <pc:inkChg chg="add mod">
          <ac:chgData name="Aniket Chhabra" userId="598e0514-bef3-4e71-b6aa-f2edd6441cff" providerId="ADAL" clId="{7FED09DB-901C-4540-B90D-21B7EFDFC4FA}" dt="2022-06-25T09:22:10.495" v="98"/>
          <ac:inkMkLst>
            <pc:docMk/>
            <pc:sldMk cId="2011799426" sldId="282"/>
            <ac:inkMk id="96" creationId="{654DBF57-CAB0-D38F-97EF-F44333756A91}"/>
          </ac:inkMkLst>
        </pc:inkChg>
        <pc:inkChg chg="add mod">
          <ac:chgData name="Aniket Chhabra" userId="598e0514-bef3-4e71-b6aa-f2edd6441cff" providerId="ADAL" clId="{7FED09DB-901C-4540-B90D-21B7EFDFC4FA}" dt="2022-06-25T09:22:10.495" v="98"/>
          <ac:inkMkLst>
            <pc:docMk/>
            <pc:sldMk cId="2011799426" sldId="282"/>
            <ac:inkMk id="97" creationId="{DBF06F6D-6108-12F3-C7E8-F7B94C7E10DC}"/>
          </ac:inkMkLst>
        </pc:inkChg>
        <pc:inkChg chg="add mod">
          <ac:chgData name="Aniket Chhabra" userId="598e0514-bef3-4e71-b6aa-f2edd6441cff" providerId="ADAL" clId="{7FED09DB-901C-4540-B90D-21B7EFDFC4FA}" dt="2022-06-25T09:22:10.495" v="98"/>
          <ac:inkMkLst>
            <pc:docMk/>
            <pc:sldMk cId="2011799426" sldId="282"/>
            <ac:inkMk id="99" creationId="{000D1973-2082-A911-45C0-F9F22830D2E8}"/>
          </ac:inkMkLst>
        </pc:inkChg>
        <pc:inkChg chg="add mod">
          <ac:chgData name="Aniket Chhabra" userId="598e0514-bef3-4e71-b6aa-f2edd6441cff" providerId="ADAL" clId="{7FED09DB-901C-4540-B90D-21B7EFDFC4FA}" dt="2022-06-25T09:22:10.495" v="98"/>
          <ac:inkMkLst>
            <pc:docMk/>
            <pc:sldMk cId="2011799426" sldId="282"/>
            <ac:inkMk id="100" creationId="{687108DC-0F74-7F8E-B6EA-0AB975CB48E1}"/>
          </ac:inkMkLst>
        </pc:inkChg>
        <pc:inkChg chg="add mod">
          <ac:chgData name="Aniket Chhabra" userId="598e0514-bef3-4e71-b6aa-f2edd6441cff" providerId="ADAL" clId="{7FED09DB-901C-4540-B90D-21B7EFDFC4FA}" dt="2022-06-25T09:22:10.495" v="98"/>
          <ac:inkMkLst>
            <pc:docMk/>
            <pc:sldMk cId="2011799426" sldId="282"/>
            <ac:inkMk id="101" creationId="{72DAA25C-6464-8D58-1C59-052C816E2E96}"/>
          </ac:inkMkLst>
        </pc:inkChg>
        <pc:inkChg chg="add mod">
          <ac:chgData name="Aniket Chhabra" userId="598e0514-bef3-4e71-b6aa-f2edd6441cff" providerId="ADAL" clId="{7FED09DB-901C-4540-B90D-21B7EFDFC4FA}" dt="2022-06-25T09:22:10.495" v="98"/>
          <ac:inkMkLst>
            <pc:docMk/>
            <pc:sldMk cId="2011799426" sldId="282"/>
            <ac:inkMk id="102" creationId="{89181CEA-21C6-CD8C-6295-54DBF4AA1882}"/>
          </ac:inkMkLst>
        </pc:inkChg>
        <pc:inkChg chg="add mod">
          <ac:chgData name="Aniket Chhabra" userId="598e0514-bef3-4e71-b6aa-f2edd6441cff" providerId="ADAL" clId="{7FED09DB-901C-4540-B90D-21B7EFDFC4FA}" dt="2022-06-25T09:23:08.254" v="151"/>
          <ac:inkMkLst>
            <pc:docMk/>
            <pc:sldMk cId="2011799426" sldId="282"/>
            <ac:inkMk id="104" creationId="{7F11197E-A1ED-4F3D-0EEB-1D9A3ED1CA98}"/>
          </ac:inkMkLst>
        </pc:inkChg>
        <pc:inkChg chg="add mod">
          <ac:chgData name="Aniket Chhabra" userId="598e0514-bef3-4e71-b6aa-f2edd6441cff" providerId="ADAL" clId="{7FED09DB-901C-4540-B90D-21B7EFDFC4FA}" dt="2022-06-25T09:23:08.254" v="151"/>
          <ac:inkMkLst>
            <pc:docMk/>
            <pc:sldMk cId="2011799426" sldId="282"/>
            <ac:inkMk id="105" creationId="{69691C81-9617-AF4F-6DAE-D8B2D2F0B1A4}"/>
          </ac:inkMkLst>
        </pc:inkChg>
        <pc:inkChg chg="add mod">
          <ac:chgData name="Aniket Chhabra" userId="598e0514-bef3-4e71-b6aa-f2edd6441cff" providerId="ADAL" clId="{7FED09DB-901C-4540-B90D-21B7EFDFC4FA}" dt="2022-06-25T09:23:08.254" v="151"/>
          <ac:inkMkLst>
            <pc:docMk/>
            <pc:sldMk cId="2011799426" sldId="282"/>
            <ac:inkMk id="107" creationId="{3D741742-890E-18C3-D980-60D9E5B44952}"/>
          </ac:inkMkLst>
        </pc:inkChg>
        <pc:inkChg chg="add mod">
          <ac:chgData name="Aniket Chhabra" userId="598e0514-bef3-4e71-b6aa-f2edd6441cff" providerId="ADAL" clId="{7FED09DB-901C-4540-B90D-21B7EFDFC4FA}" dt="2022-06-25T09:22:10.495" v="98"/>
          <ac:inkMkLst>
            <pc:docMk/>
            <pc:sldMk cId="2011799426" sldId="282"/>
            <ac:inkMk id="109" creationId="{92211DFC-88E8-7C28-B069-50B1B96CE309}"/>
          </ac:inkMkLst>
        </pc:inkChg>
        <pc:inkChg chg="add mod">
          <ac:chgData name="Aniket Chhabra" userId="598e0514-bef3-4e71-b6aa-f2edd6441cff" providerId="ADAL" clId="{7FED09DB-901C-4540-B90D-21B7EFDFC4FA}" dt="2022-06-25T09:23:08.254" v="151"/>
          <ac:inkMkLst>
            <pc:docMk/>
            <pc:sldMk cId="2011799426" sldId="282"/>
            <ac:inkMk id="111" creationId="{9BBFA629-BF54-3C4F-BB2D-91E424815FE0}"/>
          </ac:inkMkLst>
        </pc:inkChg>
        <pc:inkChg chg="add mod">
          <ac:chgData name="Aniket Chhabra" userId="598e0514-bef3-4e71-b6aa-f2edd6441cff" providerId="ADAL" clId="{7FED09DB-901C-4540-B90D-21B7EFDFC4FA}" dt="2022-06-25T09:23:08.254" v="151"/>
          <ac:inkMkLst>
            <pc:docMk/>
            <pc:sldMk cId="2011799426" sldId="282"/>
            <ac:inkMk id="112" creationId="{D6672B9D-8FAA-8CE8-558D-FF9218A35AB2}"/>
          </ac:inkMkLst>
        </pc:inkChg>
        <pc:inkChg chg="add mod">
          <ac:chgData name="Aniket Chhabra" userId="598e0514-bef3-4e71-b6aa-f2edd6441cff" providerId="ADAL" clId="{7FED09DB-901C-4540-B90D-21B7EFDFC4FA}" dt="2022-06-25T09:23:28.007" v="167"/>
          <ac:inkMkLst>
            <pc:docMk/>
            <pc:sldMk cId="2011799426" sldId="282"/>
            <ac:inkMk id="114" creationId="{90E3F8B9-0717-F724-3259-2EAEC33C7449}"/>
          </ac:inkMkLst>
        </pc:inkChg>
        <pc:inkChg chg="add mod">
          <ac:chgData name="Aniket Chhabra" userId="598e0514-bef3-4e71-b6aa-f2edd6441cff" providerId="ADAL" clId="{7FED09DB-901C-4540-B90D-21B7EFDFC4FA}" dt="2022-06-25T09:23:28.007" v="167"/>
          <ac:inkMkLst>
            <pc:docMk/>
            <pc:sldMk cId="2011799426" sldId="282"/>
            <ac:inkMk id="115" creationId="{A2BCB1AA-74CA-255B-A7B4-3E29972B4CD1}"/>
          </ac:inkMkLst>
        </pc:inkChg>
        <pc:inkChg chg="add mod">
          <ac:chgData name="Aniket Chhabra" userId="598e0514-bef3-4e71-b6aa-f2edd6441cff" providerId="ADAL" clId="{7FED09DB-901C-4540-B90D-21B7EFDFC4FA}" dt="2022-06-25T09:23:28.007" v="167"/>
          <ac:inkMkLst>
            <pc:docMk/>
            <pc:sldMk cId="2011799426" sldId="282"/>
            <ac:inkMk id="116" creationId="{76CE1262-9805-85BA-AE6F-425F7F83C8FD}"/>
          </ac:inkMkLst>
        </pc:inkChg>
        <pc:inkChg chg="add mod">
          <ac:chgData name="Aniket Chhabra" userId="598e0514-bef3-4e71-b6aa-f2edd6441cff" providerId="ADAL" clId="{7FED09DB-901C-4540-B90D-21B7EFDFC4FA}" dt="2022-06-25T09:23:28.007" v="167"/>
          <ac:inkMkLst>
            <pc:docMk/>
            <pc:sldMk cId="2011799426" sldId="282"/>
            <ac:inkMk id="117" creationId="{3747633E-2ABE-B980-7C7B-AB8F062D3A9A}"/>
          </ac:inkMkLst>
        </pc:inkChg>
        <pc:inkChg chg="add mod">
          <ac:chgData name="Aniket Chhabra" userId="598e0514-bef3-4e71-b6aa-f2edd6441cff" providerId="ADAL" clId="{7FED09DB-901C-4540-B90D-21B7EFDFC4FA}" dt="2022-06-25T09:22:39.557" v="118"/>
          <ac:inkMkLst>
            <pc:docMk/>
            <pc:sldMk cId="2011799426" sldId="282"/>
            <ac:inkMk id="119" creationId="{3A8113D3-26B1-BCBF-0F53-30B530C33563}"/>
          </ac:inkMkLst>
        </pc:inkChg>
        <pc:inkChg chg="add mod">
          <ac:chgData name="Aniket Chhabra" userId="598e0514-bef3-4e71-b6aa-f2edd6441cff" providerId="ADAL" clId="{7FED09DB-901C-4540-B90D-21B7EFDFC4FA}" dt="2022-06-25T09:22:39.557" v="118"/>
          <ac:inkMkLst>
            <pc:docMk/>
            <pc:sldMk cId="2011799426" sldId="282"/>
            <ac:inkMk id="120" creationId="{A64E45AB-7CEC-5356-D91F-0D1F9F4200B2}"/>
          </ac:inkMkLst>
        </pc:inkChg>
        <pc:inkChg chg="add mod">
          <ac:chgData name="Aniket Chhabra" userId="598e0514-bef3-4e71-b6aa-f2edd6441cff" providerId="ADAL" clId="{7FED09DB-901C-4540-B90D-21B7EFDFC4FA}" dt="2022-06-25T09:22:39.557" v="118"/>
          <ac:inkMkLst>
            <pc:docMk/>
            <pc:sldMk cId="2011799426" sldId="282"/>
            <ac:inkMk id="121" creationId="{C1B6EF56-416D-08CC-46F9-89C3EA3737FE}"/>
          </ac:inkMkLst>
        </pc:inkChg>
        <pc:inkChg chg="add mod">
          <ac:chgData name="Aniket Chhabra" userId="598e0514-bef3-4e71-b6aa-f2edd6441cff" providerId="ADAL" clId="{7FED09DB-901C-4540-B90D-21B7EFDFC4FA}" dt="2022-06-25T09:22:39.557" v="118"/>
          <ac:inkMkLst>
            <pc:docMk/>
            <pc:sldMk cId="2011799426" sldId="282"/>
            <ac:inkMk id="122" creationId="{124EE312-97E6-C17A-1091-A8C14A1AF45E}"/>
          </ac:inkMkLst>
        </pc:inkChg>
        <pc:inkChg chg="add mod">
          <ac:chgData name="Aniket Chhabra" userId="598e0514-bef3-4e71-b6aa-f2edd6441cff" providerId="ADAL" clId="{7FED09DB-901C-4540-B90D-21B7EFDFC4FA}" dt="2022-06-25T09:22:39.557" v="118"/>
          <ac:inkMkLst>
            <pc:docMk/>
            <pc:sldMk cId="2011799426" sldId="282"/>
            <ac:inkMk id="123" creationId="{61225441-0542-D5E8-270A-A03405C13EF5}"/>
          </ac:inkMkLst>
        </pc:inkChg>
        <pc:inkChg chg="add mod">
          <ac:chgData name="Aniket Chhabra" userId="598e0514-bef3-4e71-b6aa-f2edd6441cff" providerId="ADAL" clId="{7FED09DB-901C-4540-B90D-21B7EFDFC4FA}" dt="2022-06-25T09:22:39.557" v="118"/>
          <ac:inkMkLst>
            <pc:docMk/>
            <pc:sldMk cId="2011799426" sldId="282"/>
            <ac:inkMk id="124" creationId="{2CA2D9F0-9CA5-6E6D-7528-4CCF4830942B}"/>
          </ac:inkMkLst>
        </pc:inkChg>
        <pc:inkChg chg="add mod">
          <ac:chgData name="Aniket Chhabra" userId="598e0514-bef3-4e71-b6aa-f2edd6441cff" providerId="ADAL" clId="{7FED09DB-901C-4540-B90D-21B7EFDFC4FA}" dt="2022-06-25T09:22:40.590" v="120"/>
          <ac:inkMkLst>
            <pc:docMk/>
            <pc:sldMk cId="2011799426" sldId="282"/>
            <ac:inkMk id="125" creationId="{945E6ADC-A6B1-A9C7-EA48-359B5444DC21}"/>
          </ac:inkMkLst>
        </pc:inkChg>
        <pc:inkChg chg="add mod">
          <ac:chgData name="Aniket Chhabra" userId="598e0514-bef3-4e71-b6aa-f2edd6441cff" providerId="ADAL" clId="{7FED09DB-901C-4540-B90D-21B7EFDFC4FA}" dt="2022-06-25T09:22:40.590" v="120"/>
          <ac:inkMkLst>
            <pc:docMk/>
            <pc:sldMk cId="2011799426" sldId="282"/>
            <ac:inkMk id="126" creationId="{8BA21AAE-FE36-AFAB-2575-4C8F61BA6258}"/>
          </ac:inkMkLst>
        </pc:inkChg>
        <pc:inkChg chg="add mod">
          <ac:chgData name="Aniket Chhabra" userId="598e0514-bef3-4e71-b6aa-f2edd6441cff" providerId="ADAL" clId="{7FED09DB-901C-4540-B90D-21B7EFDFC4FA}" dt="2022-06-25T09:22:40.590" v="120"/>
          <ac:inkMkLst>
            <pc:docMk/>
            <pc:sldMk cId="2011799426" sldId="282"/>
            <ac:inkMk id="127" creationId="{3D08FB48-8085-16B9-4C45-CAAE0C1DA249}"/>
          </ac:inkMkLst>
        </pc:inkChg>
        <pc:inkChg chg="add mod">
          <ac:chgData name="Aniket Chhabra" userId="598e0514-bef3-4e71-b6aa-f2edd6441cff" providerId="ADAL" clId="{7FED09DB-901C-4540-B90D-21B7EFDFC4FA}" dt="2022-06-25T09:22:40.590" v="120"/>
          <ac:inkMkLst>
            <pc:docMk/>
            <pc:sldMk cId="2011799426" sldId="282"/>
            <ac:inkMk id="128" creationId="{2B7D956B-893A-B424-6B74-77706DEFA4D4}"/>
          </ac:inkMkLst>
        </pc:inkChg>
        <pc:inkChg chg="add mod">
          <ac:chgData name="Aniket Chhabra" userId="598e0514-bef3-4e71-b6aa-f2edd6441cff" providerId="ADAL" clId="{7FED09DB-901C-4540-B90D-21B7EFDFC4FA}" dt="2022-06-25T09:22:40.590" v="120"/>
          <ac:inkMkLst>
            <pc:docMk/>
            <pc:sldMk cId="2011799426" sldId="282"/>
            <ac:inkMk id="129" creationId="{FFBE63EF-0489-1C7C-B99A-65BD5D6A7507}"/>
          </ac:inkMkLst>
        </pc:inkChg>
        <pc:inkChg chg="add mod">
          <ac:chgData name="Aniket Chhabra" userId="598e0514-bef3-4e71-b6aa-f2edd6441cff" providerId="ADAL" clId="{7FED09DB-901C-4540-B90D-21B7EFDFC4FA}" dt="2022-06-25T09:22:40.590" v="120"/>
          <ac:inkMkLst>
            <pc:docMk/>
            <pc:sldMk cId="2011799426" sldId="282"/>
            <ac:inkMk id="132" creationId="{EC31F110-6FD7-A08B-2A59-A148B0896DDF}"/>
          </ac:inkMkLst>
        </pc:inkChg>
        <pc:inkChg chg="add mod">
          <ac:chgData name="Aniket Chhabra" userId="598e0514-bef3-4e71-b6aa-f2edd6441cff" providerId="ADAL" clId="{7FED09DB-901C-4540-B90D-21B7EFDFC4FA}" dt="2022-06-25T09:23:28.007" v="167"/>
          <ac:inkMkLst>
            <pc:docMk/>
            <pc:sldMk cId="2011799426" sldId="282"/>
            <ac:inkMk id="134" creationId="{B5F0FBED-6F78-8523-C6A8-486A821C05CB}"/>
          </ac:inkMkLst>
        </pc:inkChg>
        <pc:inkChg chg="add mod">
          <ac:chgData name="Aniket Chhabra" userId="598e0514-bef3-4e71-b6aa-f2edd6441cff" providerId="ADAL" clId="{7FED09DB-901C-4540-B90D-21B7EFDFC4FA}" dt="2022-06-25T09:23:28.007" v="167"/>
          <ac:inkMkLst>
            <pc:docMk/>
            <pc:sldMk cId="2011799426" sldId="282"/>
            <ac:inkMk id="135" creationId="{899C457F-B78F-56D0-2079-795DE25F83B1}"/>
          </ac:inkMkLst>
        </pc:inkChg>
        <pc:inkChg chg="add mod">
          <ac:chgData name="Aniket Chhabra" userId="598e0514-bef3-4e71-b6aa-f2edd6441cff" providerId="ADAL" clId="{7FED09DB-901C-4540-B90D-21B7EFDFC4FA}" dt="2022-06-25T09:23:28.007" v="167"/>
          <ac:inkMkLst>
            <pc:docMk/>
            <pc:sldMk cId="2011799426" sldId="282"/>
            <ac:inkMk id="136" creationId="{A9961BBA-63A3-A7CB-BB45-DCD8D9AEFF3D}"/>
          </ac:inkMkLst>
        </pc:inkChg>
        <pc:inkChg chg="add mod">
          <ac:chgData name="Aniket Chhabra" userId="598e0514-bef3-4e71-b6aa-f2edd6441cff" providerId="ADAL" clId="{7FED09DB-901C-4540-B90D-21B7EFDFC4FA}" dt="2022-06-25T09:23:08.254" v="151"/>
          <ac:inkMkLst>
            <pc:docMk/>
            <pc:sldMk cId="2011799426" sldId="282"/>
            <ac:inkMk id="138" creationId="{59863730-E09D-1DCE-2090-8647CC7E897D}"/>
          </ac:inkMkLst>
        </pc:inkChg>
        <pc:inkChg chg="add mod">
          <ac:chgData name="Aniket Chhabra" userId="598e0514-bef3-4e71-b6aa-f2edd6441cff" providerId="ADAL" clId="{7FED09DB-901C-4540-B90D-21B7EFDFC4FA}" dt="2022-06-25T09:23:28.007" v="167"/>
          <ac:inkMkLst>
            <pc:docMk/>
            <pc:sldMk cId="2011799426" sldId="282"/>
            <ac:inkMk id="140" creationId="{B4BEBC9E-7BBA-A8DF-2F20-2E45A543A9B0}"/>
          </ac:inkMkLst>
        </pc:inkChg>
        <pc:inkChg chg="add mod">
          <ac:chgData name="Aniket Chhabra" userId="598e0514-bef3-4e71-b6aa-f2edd6441cff" providerId="ADAL" clId="{7FED09DB-901C-4540-B90D-21B7EFDFC4FA}" dt="2022-06-25T09:23:28.007" v="167"/>
          <ac:inkMkLst>
            <pc:docMk/>
            <pc:sldMk cId="2011799426" sldId="282"/>
            <ac:inkMk id="141" creationId="{B58463FC-8629-EA9C-EA2A-2515CA9BB888}"/>
          </ac:inkMkLst>
        </pc:inkChg>
        <pc:inkChg chg="add mod">
          <ac:chgData name="Aniket Chhabra" userId="598e0514-bef3-4e71-b6aa-f2edd6441cff" providerId="ADAL" clId="{7FED09DB-901C-4540-B90D-21B7EFDFC4FA}" dt="2022-06-25T09:23:08.254" v="151"/>
          <ac:inkMkLst>
            <pc:docMk/>
            <pc:sldMk cId="2011799426" sldId="282"/>
            <ac:inkMk id="143" creationId="{5F9FFFF9-8824-84D1-0E6C-9E73CC095E81}"/>
          </ac:inkMkLst>
        </pc:inkChg>
        <pc:inkChg chg="add mod">
          <ac:chgData name="Aniket Chhabra" userId="598e0514-bef3-4e71-b6aa-f2edd6441cff" providerId="ADAL" clId="{7FED09DB-901C-4540-B90D-21B7EFDFC4FA}" dt="2022-06-25T09:23:28.007" v="167"/>
          <ac:inkMkLst>
            <pc:docMk/>
            <pc:sldMk cId="2011799426" sldId="282"/>
            <ac:inkMk id="145" creationId="{2521B46D-0EE9-F566-1D16-DF2DDDF38544}"/>
          </ac:inkMkLst>
        </pc:inkChg>
        <pc:inkChg chg="add mod">
          <ac:chgData name="Aniket Chhabra" userId="598e0514-bef3-4e71-b6aa-f2edd6441cff" providerId="ADAL" clId="{7FED09DB-901C-4540-B90D-21B7EFDFC4FA}" dt="2022-06-25T09:23:28.007" v="167"/>
          <ac:inkMkLst>
            <pc:docMk/>
            <pc:sldMk cId="2011799426" sldId="282"/>
            <ac:inkMk id="146" creationId="{90E42BB8-FA7A-4789-B7D4-CC219000F641}"/>
          </ac:inkMkLst>
        </pc:inkChg>
        <pc:inkChg chg="add mod">
          <ac:chgData name="Aniket Chhabra" userId="598e0514-bef3-4e71-b6aa-f2edd6441cff" providerId="ADAL" clId="{7FED09DB-901C-4540-B90D-21B7EFDFC4FA}" dt="2022-06-25T09:23:28.007" v="167"/>
          <ac:inkMkLst>
            <pc:docMk/>
            <pc:sldMk cId="2011799426" sldId="282"/>
            <ac:inkMk id="147" creationId="{FAA94C6C-9E58-5084-BBBC-A38036501F1C}"/>
          </ac:inkMkLst>
        </pc:inkChg>
        <pc:inkChg chg="add mod">
          <ac:chgData name="Aniket Chhabra" userId="598e0514-bef3-4e71-b6aa-f2edd6441cff" providerId="ADAL" clId="{7FED09DB-901C-4540-B90D-21B7EFDFC4FA}" dt="2022-06-25T09:23:28.007" v="167"/>
          <ac:inkMkLst>
            <pc:docMk/>
            <pc:sldMk cId="2011799426" sldId="282"/>
            <ac:inkMk id="148" creationId="{5A101287-64C2-1AF4-9420-62DC56AAE350}"/>
          </ac:inkMkLst>
        </pc:inkChg>
        <pc:inkChg chg="add mod">
          <ac:chgData name="Aniket Chhabra" userId="598e0514-bef3-4e71-b6aa-f2edd6441cff" providerId="ADAL" clId="{7FED09DB-901C-4540-B90D-21B7EFDFC4FA}" dt="2022-06-25T09:23:28.007" v="167"/>
          <ac:inkMkLst>
            <pc:docMk/>
            <pc:sldMk cId="2011799426" sldId="282"/>
            <ac:inkMk id="149" creationId="{2E8FB698-8256-C405-1873-D8CDA59EA7EA}"/>
          </ac:inkMkLst>
        </pc:inkChg>
        <pc:inkChg chg="add mod">
          <ac:chgData name="Aniket Chhabra" userId="598e0514-bef3-4e71-b6aa-f2edd6441cff" providerId="ADAL" clId="{7FED09DB-901C-4540-B90D-21B7EFDFC4FA}" dt="2022-06-25T09:23:28.007" v="167"/>
          <ac:inkMkLst>
            <pc:docMk/>
            <pc:sldMk cId="2011799426" sldId="282"/>
            <ac:inkMk id="150" creationId="{10435775-AF17-C1EC-A1EF-E7F597F9EF9A}"/>
          </ac:inkMkLst>
        </pc:inkChg>
        <pc:inkChg chg="add mod">
          <ac:chgData name="Aniket Chhabra" userId="598e0514-bef3-4e71-b6aa-f2edd6441cff" providerId="ADAL" clId="{7FED09DB-901C-4540-B90D-21B7EFDFC4FA}" dt="2022-06-25T09:23:28.007" v="167"/>
          <ac:inkMkLst>
            <pc:docMk/>
            <pc:sldMk cId="2011799426" sldId="282"/>
            <ac:inkMk id="151" creationId="{E5A7D9F3-372F-2E27-D60F-01539F8DF6EE}"/>
          </ac:inkMkLst>
        </pc:inkChg>
        <pc:inkChg chg="add mod">
          <ac:chgData name="Aniket Chhabra" userId="598e0514-bef3-4e71-b6aa-f2edd6441cff" providerId="ADAL" clId="{7FED09DB-901C-4540-B90D-21B7EFDFC4FA}" dt="2022-06-25T09:23:28.007" v="167"/>
          <ac:inkMkLst>
            <pc:docMk/>
            <pc:sldMk cId="2011799426" sldId="282"/>
            <ac:inkMk id="152" creationId="{BA4B7399-6146-172C-A911-0B02CF515345}"/>
          </ac:inkMkLst>
        </pc:inkChg>
        <pc:inkChg chg="add mod">
          <ac:chgData name="Aniket Chhabra" userId="598e0514-bef3-4e71-b6aa-f2edd6441cff" providerId="ADAL" clId="{7FED09DB-901C-4540-B90D-21B7EFDFC4FA}" dt="2022-06-25T09:23:28.007" v="167"/>
          <ac:inkMkLst>
            <pc:docMk/>
            <pc:sldMk cId="2011799426" sldId="282"/>
            <ac:inkMk id="153" creationId="{7B8E3585-16A4-47E6-3B80-08386F907A12}"/>
          </ac:inkMkLst>
        </pc:inkChg>
        <pc:inkChg chg="add mod">
          <ac:chgData name="Aniket Chhabra" userId="598e0514-bef3-4e71-b6aa-f2edd6441cff" providerId="ADAL" clId="{7FED09DB-901C-4540-B90D-21B7EFDFC4FA}" dt="2022-06-25T09:23:28.007" v="167"/>
          <ac:inkMkLst>
            <pc:docMk/>
            <pc:sldMk cId="2011799426" sldId="282"/>
            <ac:inkMk id="154" creationId="{657550AF-3935-08C9-2120-ADA5FD881949}"/>
          </ac:inkMkLst>
        </pc:inkChg>
        <pc:inkChg chg="add mod">
          <ac:chgData name="Aniket Chhabra" userId="598e0514-bef3-4e71-b6aa-f2edd6441cff" providerId="ADAL" clId="{7FED09DB-901C-4540-B90D-21B7EFDFC4FA}" dt="2022-06-25T09:23:28.007" v="167"/>
          <ac:inkMkLst>
            <pc:docMk/>
            <pc:sldMk cId="2011799426" sldId="282"/>
            <ac:inkMk id="155" creationId="{3A239FA3-1F49-1C21-0257-2E047DEFFB68}"/>
          </ac:inkMkLst>
        </pc:inkChg>
        <pc:inkChg chg="add mod">
          <ac:chgData name="Aniket Chhabra" userId="598e0514-bef3-4e71-b6aa-f2edd6441cff" providerId="ADAL" clId="{7FED09DB-901C-4540-B90D-21B7EFDFC4FA}" dt="2022-06-25T09:23:28.007" v="167"/>
          <ac:inkMkLst>
            <pc:docMk/>
            <pc:sldMk cId="2011799426" sldId="282"/>
            <ac:inkMk id="156" creationId="{1A21E0D8-C823-9919-F9ED-AE861C1F8D7B}"/>
          </ac:inkMkLst>
        </pc:inkChg>
        <pc:inkChg chg="add mod">
          <ac:chgData name="Aniket Chhabra" userId="598e0514-bef3-4e71-b6aa-f2edd6441cff" providerId="ADAL" clId="{7FED09DB-901C-4540-B90D-21B7EFDFC4FA}" dt="2022-06-25T09:23:28.007" v="167"/>
          <ac:inkMkLst>
            <pc:docMk/>
            <pc:sldMk cId="2011799426" sldId="282"/>
            <ac:inkMk id="157" creationId="{39C2223B-F552-D346-10EF-4EECD0A50700}"/>
          </ac:inkMkLst>
        </pc:inkChg>
        <pc:inkChg chg="add mod">
          <ac:chgData name="Aniket Chhabra" userId="598e0514-bef3-4e71-b6aa-f2edd6441cff" providerId="ADAL" clId="{7FED09DB-901C-4540-B90D-21B7EFDFC4FA}" dt="2022-06-25T09:23:28.007" v="167"/>
          <ac:inkMkLst>
            <pc:docMk/>
            <pc:sldMk cId="2011799426" sldId="282"/>
            <ac:inkMk id="158" creationId="{1F427768-6314-3E94-F11A-39D3D9AC8A22}"/>
          </ac:inkMkLst>
        </pc:inkChg>
        <pc:inkChg chg="add mod">
          <ac:chgData name="Aniket Chhabra" userId="598e0514-bef3-4e71-b6aa-f2edd6441cff" providerId="ADAL" clId="{7FED09DB-901C-4540-B90D-21B7EFDFC4FA}" dt="2022-06-25T09:23:28.007" v="167"/>
          <ac:inkMkLst>
            <pc:docMk/>
            <pc:sldMk cId="2011799426" sldId="282"/>
            <ac:inkMk id="159" creationId="{0AA93134-A1F4-350E-C7E1-32ACCFFE6C8C}"/>
          </ac:inkMkLst>
        </pc:inkChg>
        <pc:inkChg chg="add mod">
          <ac:chgData name="Aniket Chhabra" userId="598e0514-bef3-4e71-b6aa-f2edd6441cff" providerId="ADAL" clId="{7FED09DB-901C-4540-B90D-21B7EFDFC4FA}" dt="2022-06-25T09:23:28.007" v="167"/>
          <ac:inkMkLst>
            <pc:docMk/>
            <pc:sldMk cId="2011799426" sldId="282"/>
            <ac:inkMk id="160" creationId="{2D96F058-EC12-50C2-092C-D4D4E00FB179}"/>
          </ac:inkMkLst>
        </pc:inkChg>
        <pc:inkChg chg="add mod">
          <ac:chgData name="Aniket Chhabra" userId="598e0514-bef3-4e71-b6aa-f2edd6441cff" providerId="ADAL" clId="{7FED09DB-901C-4540-B90D-21B7EFDFC4FA}" dt="2022-06-25T09:23:28.007" v="167"/>
          <ac:inkMkLst>
            <pc:docMk/>
            <pc:sldMk cId="2011799426" sldId="282"/>
            <ac:inkMk id="166" creationId="{CD2D70CE-F36E-CE1B-5160-D1A628A46F34}"/>
          </ac:inkMkLst>
        </pc:inkChg>
        <pc:inkChg chg="add mod">
          <ac:chgData name="Aniket Chhabra" userId="598e0514-bef3-4e71-b6aa-f2edd6441cff" providerId="ADAL" clId="{7FED09DB-901C-4540-B90D-21B7EFDFC4FA}" dt="2022-06-25T09:23:28.007" v="167"/>
          <ac:inkMkLst>
            <pc:docMk/>
            <pc:sldMk cId="2011799426" sldId="282"/>
            <ac:inkMk id="167" creationId="{40A84D6F-64DC-2796-775D-D92ED97C438A}"/>
          </ac:inkMkLst>
        </pc:inkChg>
        <pc:inkChg chg="add mod">
          <ac:chgData name="Aniket Chhabra" userId="598e0514-bef3-4e71-b6aa-f2edd6441cff" providerId="ADAL" clId="{7FED09DB-901C-4540-B90D-21B7EFDFC4FA}" dt="2022-06-25T09:23:28.007" v="167"/>
          <ac:inkMkLst>
            <pc:docMk/>
            <pc:sldMk cId="2011799426" sldId="282"/>
            <ac:inkMk id="169" creationId="{4F4E42D8-26C9-01ED-0919-424CF35C3643}"/>
          </ac:inkMkLst>
        </pc:inkChg>
        <pc:inkChg chg="add mod">
          <ac:chgData name="Aniket Chhabra" userId="598e0514-bef3-4e71-b6aa-f2edd6441cff" providerId="ADAL" clId="{7FED09DB-901C-4540-B90D-21B7EFDFC4FA}" dt="2022-06-25T09:23:28.007" v="167"/>
          <ac:inkMkLst>
            <pc:docMk/>
            <pc:sldMk cId="2011799426" sldId="282"/>
            <ac:inkMk id="170" creationId="{0B6398DB-21A9-B5D7-D6E6-E06C3A0EED9C}"/>
          </ac:inkMkLst>
        </pc:inkChg>
        <pc:inkChg chg="add mod">
          <ac:chgData name="Aniket Chhabra" userId="598e0514-bef3-4e71-b6aa-f2edd6441cff" providerId="ADAL" clId="{7FED09DB-901C-4540-B90D-21B7EFDFC4FA}" dt="2022-06-25T09:23:28.007" v="167"/>
          <ac:inkMkLst>
            <pc:docMk/>
            <pc:sldMk cId="2011799426" sldId="282"/>
            <ac:inkMk id="172" creationId="{B86B8D8B-1797-3415-C711-A160A24ED806}"/>
          </ac:inkMkLst>
        </pc:inkChg>
        <pc:inkChg chg="add mod">
          <ac:chgData name="Aniket Chhabra" userId="598e0514-bef3-4e71-b6aa-f2edd6441cff" providerId="ADAL" clId="{7FED09DB-901C-4540-B90D-21B7EFDFC4FA}" dt="2022-06-25T09:23:28.007" v="167"/>
          <ac:inkMkLst>
            <pc:docMk/>
            <pc:sldMk cId="2011799426" sldId="282"/>
            <ac:inkMk id="173" creationId="{CC60AC96-625E-5FFA-B01A-CC96A2D5C292}"/>
          </ac:inkMkLst>
        </pc:inkChg>
        <pc:inkChg chg="add mod">
          <ac:chgData name="Aniket Chhabra" userId="598e0514-bef3-4e71-b6aa-f2edd6441cff" providerId="ADAL" clId="{7FED09DB-901C-4540-B90D-21B7EFDFC4FA}" dt="2022-06-25T09:23:28.007" v="167"/>
          <ac:inkMkLst>
            <pc:docMk/>
            <pc:sldMk cId="2011799426" sldId="282"/>
            <ac:inkMk id="175" creationId="{9A782689-8E19-4E31-2298-7C0F67DE2907}"/>
          </ac:inkMkLst>
        </pc:inkChg>
        <pc:inkChg chg="add mod">
          <ac:chgData name="Aniket Chhabra" userId="598e0514-bef3-4e71-b6aa-f2edd6441cff" providerId="ADAL" clId="{7FED09DB-901C-4540-B90D-21B7EFDFC4FA}" dt="2022-06-25T09:23:28.007" v="167"/>
          <ac:inkMkLst>
            <pc:docMk/>
            <pc:sldMk cId="2011799426" sldId="282"/>
            <ac:inkMk id="176" creationId="{C25758EE-B8E0-2F71-5446-69739217326C}"/>
          </ac:inkMkLst>
        </pc:inkChg>
        <pc:inkChg chg="add mod">
          <ac:chgData name="Aniket Chhabra" userId="598e0514-bef3-4e71-b6aa-f2edd6441cff" providerId="ADAL" clId="{7FED09DB-901C-4540-B90D-21B7EFDFC4FA}" dt="2022-06-25T09:23:28.007" v="167"/>
          <ac:inkMkLst>
            <pc:docMk/>
            <pc:sldMk cId="2011799426" sldId="282"/>
            <ac:inkMk id="178" creationId="{F4630657-4303-FADB-272F-6960B163B74F}"/>
          </ac:inkMkLst>
        </pc:inkChg>
        <pc:inkChg chg="add mod">
          <ac:chgData name="Aniket Chhabra" userId="598e0514-bef3-4e71-b6aa-f2edd6441cff" providerId="ADAL" clId="{7FED09DB-901C-4540-B90D-21B7EFDFC4FA}" dt="2022-06-25T09:23:28.007" v="167"/>
          <ac:inkMkLst>
            <pc:docMk/>
            <pc:sldMk cId="2011799426" sldId="282"/>
            <ac:inkMk id="179" creationId="{1AA2EB01-2EFA-6FD0-051C-EC4A5D8BC020}"/>
          </ac:inkMkLst>
        </pc:inkChg>
        <pc:inkChg chg="add mod">
          <ac:chgData name="Aniket Chhabra" userId="598e0514-bef3-4e71-b6aa-f2edd6441cff" providerId="ADAL" clId="{7FED09DB-901C-4540-B90D-21B7EFDFC4FA}" dt="2022-06-25T09:23:28.007" v="167"/>
          <ac:inkMkLst>
            <pc:docMk/>
            <pc:sldMk cId="2011799426" sldId="282"/>
            <ac:inkMk id="181" creationId="{ECD87D4B-1ADE-4B4E-22F8-18B74F2A9093}"/>
          </ac:inkMkLst>
        </pc:inkChg>
        <pc:inkChg chg="add mod">
          <ac:chgData name="Aniket Chhabra" userId="598e0514-bef3-4e71-b6aa-f2edd6441cff" providerId="ADAL" clId="{7FED09DB-901C-4540-B90D-21B7EFDFC4FA}" dt="2022-06-25T09:23:28.007" v="167"/>
          <ac:inkMkLst>
            <pc:docMk/>
            <pc:sldMk cId="2011799426" sldId="282"/>
            <ac:inkMk id="183" creationId="{FFCA834D-1295-F65A-9A4B-B9F9B9879D14}"/>
          </ac:inkMkLst>
        </pc:inkChg>
      </pc:sldChg>
      <pc:sldChg chg="add del">
        <pc:chgData name="Aniket Chhabra" userId="598e0514-bef3-4e71-b6aa-f2edd6441cff" providerId="ADAL" clId="{7FED09DB-901C-4540-B90D-21B7EFDFC4FA}" dt="2022-06-25T08:58:42.305" v="3" actId="2696"/>
        <pc:sldMkLst>
          <pc:docMk/>
          <pc:sldMk cId="234420514" sldId="283"/>
        </pc:sldMkLst>
      </pc:sldChg>
      <pc:sldChg chg="new del">
        <pc:chgData name="Aniket Chhabra" userId="598e0514-bef3-4e71-b6aa-f2edd6441cff" providerId="ADAL" clId="{7FED09DB-901C-4540-B90D-21B7EFDFC4FA}" dt="2022-06-25T08:58:32.621" v="1" actId="2696"/>
        <pc:sldMkLst>
          <pc:docMk/>
          <pc:sldMk cId="1363807645" sldId="283"/>
        </pc:sldMkLst>
      </pc:sldChg>
      <pc:sldChg chg="addSp delSp modSp new mod">
        <pc:chgData name="Aniket Chhabra" userId="598e0514-bef3-4e71-b6aa-f2edd6441cff" providerId="ADAL" clId="{7FED09DB-901C-4540-B90D-21B7EFDFC4FA}" dt="2022-06-25T09:31:15.983" v="534"/>
        <pc:sldMkLst>
          <pc:docMk/>
          <pc:sldMk cId="1543086709" sldId="283"/>
        </pc:sldMkLst>
        <pc:grpChg chg="del mod">
          <ac:chgData name="Aniket Chhabra" userId="598e0514-bef3-4e71-b6aa-f2edd6441cff" providerId="ADAL" clId="{7FED09DB-901C-4540-B90D-21B7EFDFC4FA}" dt="2022-06-25T09:23:56.356" v="177"/>
          <ac:grpSpMkLst>
            <pc:docMk/>
            <pc:sldMk cId="1543086709" sldId="283"/>
            <ac:grpSpMk id="8" creationId="{D1EE1E64-3BBD-1FC7-92EC-32FD5CF8621F}"/>
          </ac:grpSpMkLst>
        </pc:grpChg>
        <pc:grpChg chg="del mod">
          <ac:chgData name="Aniket Chhabra" userId="598e0514-bef3-4e71-b6aa-f2edd6441cff" providerId="ADAL" clId="{7FED09DB-901C-4540-B90D-21B7EFDFC4FA}" dt="2022-06-25T09:24:26.823" v="233"/>
          <ac:grpSpMkLst>
            <pc:docMk/>
            <pc:sldMk cId="1543086709" sldId="283"/>
            <ac:grpSpMk id="12" creationId="{4DB63147-F12E-7AE6-5C61-A487B7BAB798}"/>
          </ac:grpSpMkLst>
        </pc:grpChg>
        <pc:grpChg chg="mod">
          <ac:chgData name="Aniket Chhabra" userId="598e0514-bef3-4e71-b6aa-f2edd6441cff" providerId="ADAL" clId="{7FED09DB-901C-4540-B90D-21B7EFDFC4FA}" dt="2022-06-25T09:24:05.585" v="211"/>
          <ac:grpSpMkLst>
            <pc:docMk/>
            <pc:sldMk cId="1543086709" sldId="283"/>
            <ac:grpSpMk id="46" creationId="{36BD4081-2DB7-6015-EF38-B30D075126C7}"/>
          </ac:grpSpMkLst>
        </pc:grpChg>
        <pc:grpChg chg="mod">
          <ac:chgData name="Aniket Chhabra" userId="598e0514-bef3-4e71-b6aa-f2edd6441cff" providerId="ADAL" clId="{7FED09DB-901C-4540-B90D-21B7EFDFC4FA}" dt="2022-06-25T09:24:05.585" v="211"/>
          <ac:grpSpMkLst>
            <pc:docMk/>
            <pc:sldMk cId="1543086709" sldId="283"/>
            <ac:grpSpMk id="47" creationId="{DA5369BD-D7DD-EF7B-EB11-70E9E88B5960}"/>
          </ac:grpSpMkLst>
        </pc:grpChg>
        <pc:grpChg chg="del mod">
          <ac:chgData name="Aniket Chhabra" userId="598e0514-bef3-4e71-b6aa-f2edd6441cff" providerId="ADAL" clId="{7FED09DB-901C-4540-B90D-21B7EFDFC4FA}" dt="2022-06-25T09:24:11.143" v="215"/>
          <ac:grpSpMkLst>
            <pc:docMk/>
            <pc:sldMk cId="1543086709" sldId="283"/>
            <ac:grpSpMk id="48" creationId="{2CFFAEB8-4529-F898-F57F-3BFA085906D3}"/>
          </ac:grpSpMkLst>
        </pc:grpChg>
        <pc:grpChg chg="mod">
          <ac:chgData name="Aniket Chhabra" userId="598e0514-bef3-4e71-b6aa-f2edd6441cff" providerId="ADAL" clId="{7FED09DB-901C-4540-B90D-21B7EFDFC4FA}" dt="2022-06-25T09:24:11.143" v="215"/>
          <ac:grpSpMkLst>
            <pc:docMk/>
            <pc:sldMk cId="1543086709" sldId="283"/>
            <ac:grpSpMk id="52" creationId="{69552885-952A-79F9-D990-B4AEAA754A63}"/>
          </ac:grpSpMkLst>
        </pc:grpChg>
        <pc:grpChg chg="mod">
          <ac:chgData name="Aniket Chhabra" userId="598e0514-bef3-4e71-b6aa-f2edd6441cff" providerId="ADAL" clId="{7FED09DB-901C-4540-B90D-21B7EFDFC4FA}" dt="2022-06-25T09:24:17.637" v="231"/>
          <ac:grpSpMkLst>
            <pc:docMk/>
            <pc:sldMk cId="1543086709" sldId="283"/>
            <ac:grpSpMk id="68" creationId="{A19A51B9-5868-82B7-E644-BB7448209761}"/>
          </ac:grpSpMkLst>
        </pc:grpChg>
        <pc:grpChg chg="del mod">
          <ac:chgData name="Aniket Chhabra" userId="598e0514-bef3-4e71-b6aa-f2edd6441cff" providerId="ADAL" clId="{7FED09DB-901C-4540-B90D-21B7EFDFC4FA}" dt="2022-06-25T09:24:36.645" v="235"/>
          <ac:grpSpMkLst>
            <pc:docMk/>
            <pc:sldMk cId="1543086709" sldId="283"/>
            <ac:grpSpMk id="70" creationId="{88DC2941-6CB4-5BF9-0A1E-0E13F433D45C}"/>
          </ac:grpSpMkLst>
        </pc:grpChg>
        <pc:grpChg chg="del mod">
          <ac:chgData name="Aniket Chhabra" userId="598e0514-bef3-4e71-b6aa-f2edd6441cff" providerId="ADAL" clId="{7FED09DB-901C-4540-B90D-21B7EFDFC4FA}" dt="2022-06-25T09:28:06.623" v="380"/>
          <ac:grpSpMkLst>
            <pc:docMk/>
            <pc:sldMk cId="1543086709" sldId="283"/>
            <ac:grpSpMk id="72" creationId="{E3DE6288-8B0A-655D-D59D-E48F53E2322E}"/>
          </ac:grpSpMkLst>
        </pc:grpChg>
        <pc:grpChg chg="mod">
          <ac:chgData name="Aniket Chhabra" userId="598e0514-bef3-4e71-b6aa-f2edd6441cff" providerId="ADAL" clId="{7FED09DB-901C-4540-B90D-21B7EFDFC4FA}" dt="2022-06-25T09:25:44.269" v="243"/>
          <ac:grpSpMkLst>
            <pc:docMk/>
            <pc:sldMk cId="1543086709" sldId="283"/>
            <ac:grpSpMk id="80" creationId="{E352F3F5-57F0-5071-5DE4-CEBF8000785B}"/>
          </ac:grpSpMkLst>
        </pc:grpChg>
        <pc:grpChg chg="del mod">
          <ac:chgData name="Aniket Chhabra" userId="598e0514-bef3-4e71-b6aa-f2edd6441cff" providerId="ADAL" clId="{7FED09DB-901C-4540-B90D-21B7EFDFC4FA}" dt="2022-06-25T09:26:02.944" v="267"/>
          <ac:grpSpMkLst>
            <pc:docMk/>
            <pc:sldMk cId="1543086709" sldId="283"/>
            <ac:grpSpMk id="84" creationId="{4FD0645B-65C5-4CBA-ABD9-ECA1FE32E7E1}"/>
          </ac:grpSpMkLst>
        </pc:grpChg>
        <pc:grpChg chg="del mod">
          <ac:chgData name="Aniket Chhabra" userId="598e0514-bef3-4e71-b6aa-f2edd6441cff" providerId="ADAL" clId="{7FED09DB-901C-4540-B90D-21B7EFDFC4FA}" dt="2022-06-25T09:25:57.784" v="255"/>
          <ac:grpSpMkLst>
            <pc:docMk/>
            <pc:sldMk cId="1543086709" sldId="283"/>
            <ac:grpSpMk id="90" creationId="{E80F03FA-7C5A-3410-8FAC-3054AA04BEEA}"/>
          </ac:grpSpMkLst>
        </pc:grpChg>
        <pc:grpChg chg="del mod">
          <ac:chgData name="Aniket Chhabra" userId="598e0514-bef3-4e71-b6aa-f2edd6441cff" providerId="ADAL" clId="{7FED09DB-901C-4540-B90D-21B7EFDFC4FA}" dt="2022-06-25T09:25:59.610" v="260"/>
          <ac:grpSpMkLst>
            <pc:docMk/>
            <pc:sldMk cId="1543086709" sldId="283"/>
            <ac:grpSpMk id="92" creationId="{8BEEDB03-933E-1C88-F097-2A3CCDFB9616}"/>
          </ac:grpSpMkLst>
        </pc:grpChg>
        <pc:grpChg chg="del mod">
          <ac:chgData name="Aniket Chhabra" userId="598e0514-bef3-4e71-b6aa-f2edd6441cff" providerId="ADAL" clId="{7FED09DB-901C-4540-B90D-21B7EFDFC4FA}" dt="2022-06-25T09:26:02.944" v="267"/>
          <ac:grpSpMkLst>
            <pc:docMk/>
            <pc:sldMk cId="1543086709" sldId="283"/>
            <ac:grpSpMk id="97" creationId="{BA7D54E8-47AB-23DA-C6FB-9EF4189C916C}"/>
          </ac:grpSpMkLst>
        </pc:grpChg>
        <pc:grpChg chg="del mod">
          <ac:chgData name="Aniket Chhabra" userId="598e0514-bef3-4e71-b6aa-f2edd6441cff" providerId="ADAL" clId="{7FED09DB-901C-4540-B90D-21B7EFDFC4FA}" dt="2022-06-25T09:26:04.064" v="269"/>
          <ac:grpSpMkLst>
            <pc:docMk/>
            <pc:sldMk cId="1543086709" sldId="283"/>
            <ac:grpSpMk id="104" creationId="{692425B8-47FD-033B-EE48-4A1494007489}"/>
          </ac:grpSpMkLst>
        </pc:grpChg>
        <pc:grpChg chg="del mod">
          <ac:chgData name="Aniket Chhabra" userId="598e0514-bef3-4e71-b6aa-f2edd6441cff" providerId="ADAL" clId="{7FED09DB-901C-4540-B90D-21B7EFDFC4FA}" dt="2022-06-25T09:26:07.516" v="278"/>
          <ac:grpSpMkLst>
            <pc:docMk/>
            <pc:sldMk cId="1543086709" sldId="283"/>
            <ac:grpSpMk id="106" creationId="{B3244B5C-5648-5F48-B216-B6E51D2AF4F3}"/>
          </ac:grpSpMkLst>
        </pc:grpChg>
        <pc:grpChg chg="del mod">
          <ac:chgData name="Aniket Chhabra" userId="598e0514-bef3-4e71-b6aa-f2edd6441cff" providerId="ADAL" clId="{7FED09DB-901C-4540-B90D-21B7EFDFC4FA}" dt="2022-06-25T09:26:08.511" v="280"/>
          <ac:grpSpMkLst>
            <pc:docMk/>
            <pc:sldMk cId="1543086709" sldId="283"/>
            <ac:grpSpMk id="115" creationId="{BD4E2E5F-09E0-3991-CA37-04FE111CAFAF}"/>
          </ac:grpSpMkLst>
        </pc:grpChg>
        <pc:grpChg chg="del mod">
          <ac:chgData name="Aniket Chhabra" userId="598e0514-bef3-4e71-b6aa-f2edd6441cff" providerId="ADAL" clId="{7FED09DB-901C-4540-B90D-21B7EFDFC4FA}" dt="2022-06-25T09:26:11.223" v="282"/>
          <ac:grpSpMkLst>
            <pc:docMk/>
            <pc:sldMk cId="1543086709" sldId="283"/>
            <ac:grpSpMk id="117" creationId="{D9E85E17-F549-70BE-2DB5-D94CF142F026}"/>
          </ac:grpSpMkLst>
        </pc:grpChg>
        <pc:grpChg chg="mod">
          <ac:chgData name="Aniket Chhabra" userId="598e0514-bef3-4e71-b6aa-f2edd6441cff" providerId="ADAL" clId="{7FED09DB-901C-4540-B90D-21B7EFDFC4FA}" dt="2022-06-25T09:26:11.223" v="282"/>
          <ac:grpSpMkLst>
            <pc:docMk/>
            <pc:sldMk cId="1543086709" sldId="283"/>
            <ac:grpSpMk id="119" creationId="{FF547476-043C-C4C2-A4DA-8DA2E49011C3}"/>
          </ac:grpSpMkLst>
        </pc:grpChg>
        <pc:grpChg chg="del mod">
          <ac:chgData name="Aniket Chhabra" userId="598e0514-bef3-4e71-b6aa-f2edd6441cff" providerId="ADAL" clId="{7FED09DB-901C-4540-B90D-21B7EFDFC4FA}" dt="2022-06-25T09:27:17.633" v="301"/>
          <ac:grpSpMkLst>
            <pc:docMk/>
            <pc:sldMk cId="1543086709" sldId="283"/>
            <ac:grpSpMk id="136" creationId="{7FFB5AED-9DE7-1B60-04BB-F2DCB8AFC6C5}"/>
          </ac:grpSpMkLst>
        </pc:grpChg>
        <pc:grpChg chg="del mod">
          <ac:chgData name="Aniket Chhabra" userId="598e0514-bef3-4e71-b6aa-f2edd6441cff" providerId="ADAL" clId="{7FED09DB-901C-4540-B90D-21B7EFDFC4FA}" dt="2022-06-25T09:27:18.468" v="303"/>
          <ac:grpSpMkLst>
            <pc:docMk/>
            <pc:sldMk cId="1543086709" sldId="283"/>
            <ac:grpSpMk id="138" creationId="{9FE15730-7DF3-47D1-CAB6-E721271607E6}"/>
          </ac:grpSpMkLst>
        </pc:grpChg>
        <pc:grpChg chg="del mod">
          <ac:chgData name="Aniket Chhabra" userId="598e0514-bef3-4e71-b6aa-f2edd6441cff" providerId="ADAL" clId="{7FED09DB-901C-4540-B90D-21B7EFDFC4FA}" dt="2022-06-25T09:27:19.189" v="305"/>
          <ac:grpSpMkLst>
            <pc:docMk/>
            <pc:sldMk cId="1543086709" sldId="283"/>
            <ac:grpSpMk id="140" creationId="{A9F1CCAC-BD08-925F-4731-A77AC5FBB578}"/>
          </ac:grpSpMkLst>
        </pc:grpChg>
        <pc:grpChg chg="del mod">
          <ac:chgData name="Aniket Chhabra" userId="598e0514-bef3-4e71-b6aa-f2edd6441cff" providerId="ADAL" clId="{7FED09DB-901C-4540-B90D-21B7EFDFC4FA}" dt="2022-06-25T09:27:21.104" v="308"/>
          <ac:grpSpMkLst>
            <pc:docMk/>
            <pc:sldMk cId="1543086709" sldId="283"/>
            <ac:grpSpMk id="142" creationId="{0FEE1B22-98F5-2883-CA2B-77161CCC3B5A}"/>
          </ac:grpSpMkLst>
        </pc:grpChg>
        <pc:grpChg chg="del mod">
          <ac:chgData name="Aniket Chhabra" userId="598e0514-bef3-4e71-b6aa-f2edd6441cff" providerId="ADAL" clId="{7FED09DB-901C-4540-B90D-21B7EFDFC4FA}" dt="2022-06-25T09:27:24.784" v="314"/>
          <ac:grpSpMkLst>
            <pc:docMk/>
            <pc:sldMk cId="1543086709" sldId="283"/>
            <ac:grpSpMk id="145" creationId="{9F1E1B30-4035-51C4-FEEC-9BE526442299}"/>
          </ac:grpSpMkLst>
        </pc:grpChg>
        <pc:grpChg chg="del mod">
          <ac:chgData name="Aniket Chhabra" userId="598e0514-bef3-4e71-b6aa-f2edd6441cff" providerId="ADAL" clId="{7FED09DB-901C-4540-B90D-21B7EFDFC4FA}" dt="2022-06-25T09:27:24.784" v="314"/>
          <ac:grpSpMkLst>
            <pc:docMk/>
            <pc:sldMk cId="1543086709" sldId="283"/>
            <ac:grpSpMk id="149" creationId="{480536EE-2952-29FA-257E-13732E54655D}"/>
          </ac:grpSpMkLst>
        </pc:grpChg>
        <pc:grpChg chg="del mod">
          <ac:chgData name="Aniket Chhabra" userId="598e0514-bef3-4e71-b6aa-f2edd6441cff" providerId="ADAL" clId="{7FED09DB-901C-4540-B90D-21B7EFDFC4FA}" dt="2022-06-25T09:27:27.291" v="316"/>
          <ac:grpSpMkLst>
            <pc:docMk/>
            <pc:sldMk cId="1543086709" sldId="283"/>
            <ac:grpSpMk id="151" creationId="{DACC2858-43FB-30A2-A9E3-F3A6A22FBAB6}"/>
          </ac:grpSpMkLst>
        </pc:grpChg>
        <pc:grpChg chg="del mod">
          <ac:chgData name="Aniket Chhabra" userId="598e0514-bef3-4e71-b6aa-f2edd6441cff" providerId="ADAL" clId="{7FED09DB-901C-4540-B90D-21B7EFDFC4FA}" dt="2022-06-25T09:27:28.425" v="318"/>
          <ac:grpSpMkLst>
            <pc:docMk/>
            <pc:sldMk cId="1543086709" sldId="283"/>
            <ac:grpSpMk id="153" creationId="{F2325726-EE35-51DC-FCDB-71A54461C83E}"/>
          </ac:grpSpMkLst>
        </pc:grpChg>
        <pc:grpChg chg="del mod">
          <ac:chgData name="Aniket Chhabra" userId="598e0514-bef3-4e71-b6aa-f2edd6441cff" providerId="ADAL" clId="{7FED09DB-901C-4540-B90D-21B7EFDFC4FA}" dt="2022-06-25T09:27:33.594" v="324"/>
          <ac:grpSpMkLst>
            <pc:docMk/>
            <pc:sldMk cId="1543086709" sldId="283"/>
            <ac:grpSpMk id="155" creationId="{0AC778BB-BDA3-5A39-7766-FC2404E745F0}"/>
          </ac:grpSpMkLst>
        </pc:grpChg>
        <pc:grpChg chg="mod">
          <ac:chgData name="Aniket Chhabra" userId="598e0514-bef3-4e71-b6aa-f2edd6441cff" providerId="ADAL" clId="{7FED09DB-901C-4540-B90D-21B7EFDFC4FA}" dt="2022-06-25T09:27:33.594" v="324"/>
          <ac:grpSpMkLst>
            <pc:docMk/>
            <pc:sldMk cId="1543086709" sldId="283"/>
            <ac:grpSpMk id="161" creationId="{A819CE73-2452-13C2-4736-FCEC07DA7A71}"/>
          </ac:grpSpMkLst>
        </pc:grpChg>
        <pc:grpChg chg="del mod">
          <ac:chgData name="Aniket Chhabra" userId="598e0514-bef3-4e71-b6aa-f2edd6441cff" providerId="ADAL" clId="{7FED09DB-901C-4540-B90D-21B7EFDFC4FA}" dt="2022-06-25T09:28:06.623" v="380"/>
          <ac:grpSpMkLst>
            <pc:docMk/>
            <pc:sldMk cId="1543086709" sldId="283"/>
            <ac:grpSpMk id="168" creationId="{1EDE020B-6C8E-4F83-432E-6DDAD95E40E4}"/>
          </ac:grpSpMkLst>
        </pc:grpChg>
        <pc:grpChg chg="mod">
          <ac:chgData name="Aniket Chhabra" userId="598e0514-bef3-4e71-b6aa-f2edd6441cff" providerId="ADAL" clId="{7FED09DB-901C-4540-B90D-21B7EFDFC4FA}" dt="2022-06-25T09:27:40.026" v="334"/>
          <ac:grpSpMkLst>
            <pc:docMk/>
            <pc:sldMk cId="1543086709" sldId="283"/>
            <ac:grpSpMk id="171" creationId="{D62F6AA6-CEBA-A4A4-4613-5B988500FA0A}"/>
          </ac:grpSpMkLst>
        </pc:grpChg>
        <pc:grpChg chg="mod">
          <ac:chgData name="Aniket Chhabra" userId="598e0514-bef3-4e71-b6aa-f2edd6441cff" providerId="ADAL" clId="{7FED09DB-901C-4540-B90D-21B7EFDFC4FA}" dt="2022-06-25T09:27:55.016" v="357"/>
          <ac:grpSpMkLst>
            <pc:docMk/>
            <pc:sldMk cId="1543086709" sldId="283"/>
            <ac:grpSpMk id="194" creationId="{A1088F22-7B3D-DF6B-67B7-5DF23C10A169}"/>
          </ac:grpSpMkLst>
        </pc:grpChg>
        <pc:grpChg chg="del mod">
          <ac:chgData name="Aniket Chhabra" userId="598e0514-bef3-4e71-b6aa-f2edd6441cff" providerId="ADAL" clId="{7FED09DB-901C-4540-B90D-21B7EFDFC4FA}" dt="2022-06-25T09:28:16.756" v="382"/>
          <ac:grpSpMkLst>
            <pc:docMk/>
            <pc:sldMk cId="1543086709" sldId="283"/>
            <ac:grpSpMk id="195" creationId="{1700A473-5146-DF3F-1F2D-C108B492AE09}"/>
          </ac:grpSpMkLst>
        </pc:grpChg>
        <pc:grpChg chg="del mod">
          <ac:chgData name="Aniket Chhabra" userId="598e0514-bef3-4e71-b6aa-f2edd6441cff" providerId="ADAL" clId="{7FED09DB-901C-4540-B90D-21B7EFDFC4FA}" dt="2022-06-25T09:28:06.623" v="380"/>
          <ac:grpSpMkLst>
            <pc:docMk/>
            <pc:sldMk cId="1543086709" sldId="283"/>
            <ac:grpSpMk id="212" creationId="{FF8C66F3-BC09-22DD-F996-039A5B0B9D1E}"/>
          </ac:grpSpMkLst>
        </pc:grpChg>
        <pc:grpChg chg="mod">
          <ac:chgData name="Aniket Chhabra" userId="598e0514-bef3-4e71-b6aa-f2edd6441cff" providerId="ADAL" clId="{7FED09DB-901C-4540-B90D-21B7EFDFC4FA}" dt="2022-06-25T09:28:06.623" v="380"/>
          <ac:grpSpMkLst>
            <pc:docMk/>
            <pc:sldMk cId="1543086709" sldId="283"/>
            <ac:grpSpMk id="218" creationId="{9D911F8E-D17F-1850-B42A-BF8C0FEC4825}"/>
          </ac:grpSpMkLst>
        </pc:grpChg>
        <pc:grpChg chg="add del mod">
          <ac:chgData name="Aniket Chhabra" userId="598e0514-bef3-4e71-b6aa-f2edd6441cff" providerId="ADAL" clId="{7FED09DB-901C-4540-B90D-21B7EFDFC4FA}" dt="2022-06-25T09:28:21.125" v="387"/>
          <ac:grpSpMkLst>
            <pc:docMk/>
            <pc:sldMk cId="1543086709" sldId="283"/>
            <ac:grpSpMk id="220" creationId="{9A3EBFD1-C33B-86B4-BBC9-EC9954B1B60C}"/>
          </ac:grpSpMkLst>
        </pc:grpChg>
        <pc:grpChg chg="mod">
          <ac:chgData name="Aniket Chhabra" userId="598e0514-bef3-4e71-b6aa-f2edd6441cff" providerId="ADAL" clId="{7FED09DB-901C-4540-B90D-21B7EFDFC4FA}" dt="2022-06-25T09:28:21.125" v="387"/>
          <ac:grpSpMkLst>
            <pc:docMk/>
            <pc:sldMk cId="1543086709" sldId="283"/>
            <ac:grpSpMk id="223" creationId="{11456C74-8F85-6834-BF31-6FFEDB9FDF9A}"/>
          </ac:grpSpMkLst>
        </pc:grpChg>
        <pc:grpChg chg="del mod">
          <ac:chgData name="Aniket Chhabra" userId="598e0514-bef3-4e71-b6aa-f2edd6441cff" providerId="ADAL" clId="{7FED09DB-901C-4540-B90D-21B7EFDFC4FA}" dt="2022-06-25T09:28:37.152" v="392"/>
          <ac:grpSpMkLst>
            <pc:docMk/>
            <pc:sldMk cId="1543086709" sldId="283"/>
            <ac:grpSpMk id="226" creationId="{4DCFC987-FBFD-17E7-29C2-8E1D70BE4568}"/>
          </ac:grpSpMkLst>
        </pc:grpChg>
        <pc:grpChg chg="del mod">
          <ac:chgData name="Aniket Chhabra" userId="598e0514-bef3-4e71-b6aa-f2edd6441cff" providerId="ADAL" clId="{7FED09DB-901C-4540-B90D-21B7EFDFC4FA}" dt="2022-06-25T09:28:38.442" v="394"/>
          <ac:grpSpMkLst>
            <pc:docMk/>
            <pc:sldMk cId="1543086709" sldId="283"/>
            <ac:grpSpMk id="228" creationId="{46ACF3E2-4FAE-7667-3D78-29E886CF89B7}"/>
          </ac:grpSpMkLst>
        </pc:grpChg>
        <pc:grpChg chg="del mod">
          <ac:chgData name="Aniket Chhabra" userId="598e0514-bef3-4e71-b6aa-f2edd6441cff" providerId="ADAL" clId="{7FED09DB-901C-4540-B90D-21B7EFDFC4FA}" dt="2022-06-25T09:28:52.717" v="401"/>
          <ac:grpSpMkLst>
            <pc:docMk/>
            <pc:sldMk cId="1543086709" sldId="283"/>
            <ac:grpSpMk id="230" creationId="{439FFB1B-7273-1D77-2D50-72BF45717F1A}"/>
          </ac:grpSpMkLst>
        </pc:grpChg>
        <pc:grpChg chg="del mod">
          <ac:chgData name="Aniket Chhabra" userId="598e0514-bef3-4e71-b6aa-f2edd6441cff" providerId="ADAL" clId="{7FED09DB-901C-4540-B90D-21B7EFDFC4FA}" dt="2022-06-25T09:28:51.014" v="399"/>
          <ac:grpSpMkLst>
            <pc:docMk/>
            <pc:sldMk cId="1543086709" sldId="283"/>
            <ac:grpSpMk id="233" creationId="{9D15EE05-D6F9-1049-207D-7CFBA68DAB34}"/>
          </ac:grpSpMkLst>
        </pc:grpChg>
        <pc:grpChg chg="del mod">
          <ac:chgData name="Aniket Chhabra" userId="598e0514-bef3-4e71-b6aa-f2edd6441cff" providerId="ADAL" clId="{7FED09DB-901C-4540-B90D-21B7EFDFC4FA}" dt="2022-06-25T09:28:53.884" v="405"/>
          <ac:grpSpMkLst>
            <pc:docMk/>
            <pc:sldMk cId="1543086709" sldId="283"/>
            <ac:grpSpMk id="235" creationId="{FA40719E-C5D8-C439-B122-8FFD3A88B8E1}"/>
          </ac:grpSpMkLst>
        </pc:grpChg>
        <pc:grpChg chg="del mod">
          <ac:chgData name="Aniket Chhabra" userId="598e0514-bef3-4e71-b6aa-f2edd6441cff" providerId="ADAL" clId="{7FED09DB-901C-4540-B90D-21B7EFDFC4FA}" dt="2022-06-25T09:28:55.344" v="407"/>
          <ac:grpSpMkLst>
            <pc:docMk/>
            <pc:sldMk cId="1543086709" sldId="283"/>
            <ac:grpSpMk id="237" creationId="{F46932C5-8180-5AAC-967F-741BDA2417D2}"/>
          </ac:grpSpMkLst>
        </pc:grpChg>
        <pc:grpChg chg="del mod">
          <ac:chgData name="Aniket Chhabra" userId="598e0514-bef3-4e71-b6aa-f2edd6441cff" providerId="ADAL" clId="{7FED09DB-901C-4540-B90D-21B7EFDFC4FA}" dt="2022-06-25T09:28:55.344" v="407"/>
          <ac:grpSpMkLst>
            <pc:docMk/>
            <pc:sldMk cId="1543086709" sldId="283"/>
            <ac:grpSpMk id="241" creationId="{7AE96F31-56B0-F3E8-F123-2ADC3B6B0CF1}"/>
          </ac:grpSpMkLst>
        </pc:grpChg>
        <pc:grpChg chg="del mod">
          <ac:chgData name="Aniket Chhabra" userId="598e0514-bef3-4e71-b6aa-f2edd6441cff" providerId="ADAL" clId="{7FED09DB-901C-4540-B90D-21B7EFDFC4FA}" dt="2022-06-25T09:29:09.668" v="425"/>
          <ac:grpSpMkLst>
            <pc:docMk/>
            <pc:sldMk cId="1543086709" sldId="283"/>
            <ac:grpSpMk id="243" creationId="{75B56171-F104-42F4-E9D0-7D19EF422FCC}"/>
          </ac:grpSpMkLst>
        </pc:grpChg>
        <pc:grpChg chg="del mod">
          <ac:chgData name="Aniket Chhabra" userId="598e0514-bef3-4e71-b6aa-f2edd6441cff" providerId="ADAL" clId="{7FED09DB-901C-4540-B90D-21B7EFDFC4FA}" dt="2022-06-25T09:28:58.008" v="414"/>
          <ac:grpSpMkLst>
            <pc:docMk/>
            <pc:sldMk cId="1543086709" sldId="283"/>
            <ac:grpSpMk id="248" creationId="{26E26CA6-F85D-9B0A-0501-A60076CC2E84}"/>
          </ac:grpSpMkLst>
        </pc:grpChg>
        <pc:grpChg chg="del mod">
          <ac:chgData name="Aniket Chhabra" userId="598e0514-bef3-4e71-b6aa-f2edd6441cff" providerId="ADAL" clId="{7FED09DB-901C-4540-B90D-21B7EFDFC4FA}" dt="2022-06-25T09:29:01.410" v="420"/>
          <ac:grpSpMkLst>
            <pc:docMk/>
            <pc:sldMk cId="1543086709" sldId="283"/>
            <ac:grpSpMk id="250" creationId="{2398B90D-E0E7-36BB-6ED7-54FC62E7F5DF}"/>
          </ac:grpSpMkLst>
        </pc:grpChg>
        <pc:grpChg chg="del mod">
          <ac:chgData name="Aniket Chhabra" userId="598e0514-bef3-4e71-b6aa-f2edd6441cff" providerId="ADAL" clId="{7FED09DB-901C-4540-B90D-21B7EFDFC4FA}" dt="2022-06-25T09:29:09.668" v="425"/>
          <ac:grpSpMkLst>
            <pc:docMk/>
            <pc:sldMk cId="1543086709" sldId="283"/>
            <ac:grpSpMk id="256" creationId="{11C80C5D-7CA6-2C6E-44AA-8BDE8A000A0F}"/>
          </ac:grpSpMkLst>
        </pc:grpChg>
        <pc:grpChg chg="del mod">
          <ac:chgData name="Aniket Chhabra" userId="598e0514-bef3-4e71-b6aa-f2edd6441cff" providerId="ADAL" clId="{7FED09DB-901C-4540-B90D-21B7EFDFC4FA}" dt="2022-06-25T09:29:12.835" v="432"/>
          <ac:grpSpMkLst>
            <pc:docMk/>
            <pc:sldMk cId="1543086709" sldId="283"/>
            <ac:grpSpMk id="261" creationId="{3A96FA2B-6E1A-4252-A162-1CC1E50839AB}"/>
          </ac:grpSpMkLst>
        </pc:grpChg>
        <pc:grpChg chg="del mod">
          <ac:chgData name="Aniket Chhabra" userId="598e0514-bef3-4e71-b6aa-f2edd6441cff" providerId="ADAL" clId="{7FED09DB-901C-4540-B90D-21B7EFDFC4FA}" dt="2022-06-25T09:29:18.860" v="443"/>
          <ac:grpSpMkLst>
            <pc:docMk/>
            <pc:sldMk cId="1543086709" sldId="283"/>
            <ac:grpSpMk id="268" creationId="{886F1B97-217C-811A-9E88-8F08448160EB}"/>
          </ac:grpSpMkLst>
        </pc:grpChg>
        <pc:grpChg chg="del mod">
          <ac:chgData name="Aniket Chhabra" userId="598e0514-bef3-4e71-b6aa-f2edd6441cff" providerId="ADAL" clId="{7FED09DB-901C-4540-B90D-21B7EFDFC4FA}" dt="2022-06-25T09:29:18.860" v="443"/>
          <ac:grpSpMkLst>
            <pc:docMk/>
            <pc:sldMk cId="1543086709" sldId="283"/>
            <ac:grpSpMk id="272" creationId="{1F092584-D9EF-6FA3-1E06-13FB57E66B38}"/>
          </ac:grpSpMkLst>
        </pc:grpChg>
        <pc:grpChg chg="del mod">
          <ac:chgData name="Aniket Chhabra" userId="598e0514-bef3-4e71-b6aa-f2edd6441cff" providerId="ADAL" clId="{7FED09DB-901C-4540-B90D-21B7EFDFC4FA}" dt="2022-06-25T09:30:10.450" v="455"/>
          <ac:grpSpMkLst>
            <pc:docMk/>
            <pc:sldMk cId="1543086709" sldId="283"/>
            <ac:grpSpMk id="279" creationId="{C7360E7A-B165-1768-5655-FDDBF9DFB139}"/>
          </ac:grpSpMkLst>
        </pc:grpChg>
        <pc:grpChg chg="mod">
          <ac:chgData name="Aniket Chhabra" userId="598e0514-bef3-4e71-b6aa-f2edd6441cff" providerId="ADAL" clId="{7FED09DB-901C-4540-B90D-21B7EFDFC4FA}" dt="2022-06-25T09:29:55.497" v="450"/>
          <ac:grpSpMkLst>
            <pc:docMk/>
            <pc:sldMk cId="1543086709" sldId="283"/>
            <ac:grpSpMk id="286" creationId="{A7353C48-F22D-C675-ED26-0F2F6EA87DD3}"/>
          </ac:grpSpMkLst>
        </pc:grpChg>
        <pc:grpChg chg="del mod">
          <ac:chgData name="Aniket Chhabra" userId="598e0514-bef3-4e71-b6aa-f2edd6441cff" providerId="ADAL" clId="{7FED09DB-901C-4540-B90D-21B7EFDFC4FA}" dt="2022-06-25T09:30:14.490" v="459"/>
          <ac:grpSpMkLst>
            <pc:docMk/>
            <pc:sldMk cId="1543086709" sldId="283"/>
            <ac:grpSpMk id="291" creationId="{822604F5-E4B1-22A7-0B1F-11B51DC3868C}"/>
          </ac:grpSpMkLst>
        </pc:grpChg>
        <pc:grpChg chg="del mod">
          <ac:chgData name="Aniket Chhabra" userId="598e0514-bef3-4e71-b6aa-f2edd6441cff" providerId="ADAL" clId="{7FED09DB-901C-4540-B90D-21B7EFDFC4FA}" dt="2022-06-25T09:30:15.617" v="461"/>
          <ac:grpSpMkLst>
            <pc:docMk/>
            <pc:sldMk cId="1543086709" sldId="283"/>
            <ac:grpSpMk id="295" creationId="{BAD34C6E-652D-BC33-10C7-14F87C6D89E4}"/>
          </ac:grpSpMkLst>
        </pc:grpChg>
        <pc:grpChg chg="del mod">
          <ac:chgData name="Aniket Chhabra" userId="598e0514-bef3-4e71-b6aa-f2edd6441cff" providerId="ADAL" clId="{7FED09DB-901C-4540-B90D-21B7EFDFC4FA}" dt="2022-06-25T09:30:25.147" v="476"/>
          <ac:grpSpMkLst>
            <pc:docMk/>
            <pc:sldMk cId="1543086709" sldId="283"/>
            <ac:grpSpMk id="297" creationId="{2F0EFE15-E7AB-E62F-562C-E5C22D6502B8}"/>
          </ac:grpSpMkLst>
        </pc:grpChg>
        <pc:grpChg chg="del mod">
          <ac:chgData name="Aniket Chhabra" userId="598e0514-bef3-4e71-b6aa-f2edd6441cff" providerId="ADAL" clId="{7FED09DB-901C-4540-B90D-21B7EFDFC4FA}" dt="2022-06-25T09:30:25.147" v="476"/>
          <ac:grpSpMkLst>
            <pc:docMk/>
            <pc:sldMk cId="1543086709" sldId="283"/>
            <ac:grpSpMk id="312" creationId="{79CD0085-D515-46EA-6727-8CE3E6A8B59D}"/>
          </ac:grpSpMkLst>
        </pc:grpChg>
        <pc:grpChg chg="del mod">
          <ac:chgData name="Aniket Chhabra" userId="598e0514-bef3-4e71-b6aa-f2edd6441cff" providerId="ADAL" clId="{7FED09DB-901C-4540-B90D-21B7EFDFC4FA}" dt="2022-06-25T09:30:34.570" v="480"/>
          <ac:grpSpMkLst>
            <pc:docMk/>
            <pc:sldMk cId="1543086709" sldId="283"/>
            <ac:grpSpMk id="313" creationId="{A6257D35-A2C6-FE79-B381-1B7837C880C7}"/>
          </ac:grpSpMkLst>
        </pc:grpChg>
        <pc:grpChg chg="del mod">
          <ac:chgData name="Aniket Chhabra" userId="598e0514-bef3-4e71-b6aa-f2edd6441cff" providerId="ADAL" clId="{7FED09DB-901C-4540-B90D-21B7EFDFC4FA}" dt="2022-06-25T09:30:39.539" v="485"/>
          <ac:grpSpMkLst>
            <pc:docMk/>
            <pc:sldMk cId="1543086709" sldId="283"/>
            <ac:grpSpMk id="317" creationId="{DC620DAB-F9A4-60AD-B6AC-A7802BC8F2E3}"/>
          </ac:grpSpMkLst>
        </pc:grpChg>
        <pc:grpChg chg="del mod">
          <ac:chgData name="Aniket Chhabra" userId="598e0514-bef3-4e71-b6aa-f2edd6441cff" providerId="ADAL" clId="{7FED09DB-901C-4540-B90D-21B7EFDFC4FA}" dt="2022-06-25T09:30:43.913" v="493"/>
          <ac:grpSpMkLst>
            <pc:docMk/>
            <pc:sldMk cId="1543086709" sldId="283"/>
            <ac:grpSpMk id="322" creationId="{D4DCC1C6-2284-9244-787B-4EE7725049C5}"/>
          </ac:grpSpMkLst>
        </pc:grpChg>
        <pc:grpChg chg="del mod">
          <ac:chgData name="Aniket Chhabra" userId="598e0514-bef3-4e71-b6aa-f2edd6441cff" providerId="ADAL" clId="{7FED09DB-901C-4540-B90D-21B7EFDFC4FA}" dt="2022-06-25T09:30:43.913" v="493"/>
          <ac:grpSpMkLst>
            <pc:docMk/>
            <pc:sldMk cId="1543086709" sldId="283"/>
            <ac:grpSpMk id="328" creationId="{600F4133-EF95-D2CE-11EE-F30C19C2F770}"/>
          </ac:grpSpMkLst>
        </pc:grpChg>
        <pc:grpChg chg="del mod">
          <ac:chgData name="Aniket Chhabra" userId="598e0514-bef3-4e71-b6aa-f2edd6441cff" providerId="ADAL" clId="{7FED09DB-901C-4540-B90D-21B7EFDFC4FA}" dt="2022-06-25T09:30:46.645" v="499"/>
          <ac:grpSpMkLst>
            <pc:docMk/>
            <pc:sldMk cId="1543086709" sldId="283"/>
            <ac:grpSpMk id="330" creationId="{B4C71AFE-7649-FF63-2781-F9A05D17585D}"/>
          </ac:grpSpMkLst>
        </pc:grpChg>
        <pc:grpChg chg="del mod">
          <ac:chgData name="Aniket Chhabra" userId="598e0514-bef3-4e71-b6aa-f2edd6441cff" providerId="ADAL" clId="{7FED09DB-901C-4540-B90D-21B7EFDFC4FA}" dt="2022-06-25T09:30:49.504" v="505"/>
          <ac:grpSpMkLst>
            <pc:docMk/>
            <pc:sldMk cId="1543086709" sldId="283"/>
            <ac:grpSpMk id="336" creationId="{A1E8CE56-60F5-44B3-11D0-E7ACA4A12819}"/>
          </ac:grpSpMkLst>
        </pc:grpChg>
        <pc:grpChg chg="del mod">
          <ac:chgData name="Aniket Chhabra" userId="598e0514-bef3-4e71-b6aa-f2edd6441cff" providerId="ADAL" clId="{7FED09DB-901C-4540-B90D-21B7EFDFC4FA}" dt="2022-06-25T09:30:52.846" v="508"/>
          <ac:grpSpMkLst>
            <pc:docMk/>
            <pc:sldMk cId="1543086709" sldId="283"/>
            <ac:grpSpMk id="342" creationId="{E0FEDD64-7E35-ED9C-991B-A76E1EEB8D03}"/>
          </ac:grpSpMkLst>
        </pc:grpChg>
        <pc:grpChg chg="del mod">
          <ac:chgData name="Aniket Chhabra" userId="598e0514-bef3-4e71-b6aa-f2edd6441cff" providerId="ADAL" clId="{7FED09DB-901C-4540-B90D-21B7EFDFC4FA}" dt="2022-06-25T09:31:04.848" v="523"/>
          <ac:grpSpMkLst>
            <pc:docMk/>
            <pc:sldMk cId="1543086709" sldId="283"/>
            <ac:grpSpMk id="345" creationId="{F7809B93-CBFF-DD47-BD62-677F0CF0925B}"/>
          </ac:grpSpMkLst>
        </pc:grpChg>
        <pc:grpChg chg="del mod">
          <ac:chgData name="Aniket Chhabra" userId="598e0514-bef3-4e71-b6aa-f2edd6441cff" providerId="ADAL" clId="{7FED09DB-901C-4540-B90D-21B7EFDFC4FA}" dt="2022-06-25T09:31:04.848" v="523"/>
          <ac:grpSpMkLst>
            <pc:docMk/>
            <pc:sldMk cId="1543086709" sldId="283"/>
            <ac:grpSpMk id="357" creationId="{785B6387-F2D1-B82A-9005-3500939AA759}"/>
          </ac:grpSpMkLst>
        </pc:grpChg>
        <pc:grpChg chg="del mod">
          <ac:chgData name="Aniket Chhabra" userId="598e0514-bef3-4e71-b6aa-f2edd6441cff" providerId="ADAL" clId="{7FED09DB-901C-4540-B90D-21B7EFDFC4FA}" dt="2022-06-25T09:31:07.599" v="525"/>
          <ac:grpSpMkLst>
            <pc:docMk/>
            <pc:sldMk cId="1543086709" sldId="283"/>
            <ac:grpSpMk id="360" creationId="{CDA3E9F6-5E66-071C-E2D7-4A4F2F0DB7A3}"/>
          </ac:grpSpMkLst>
        </pc:grpChg>
        <pc:grpChg chg="del mod">
          <ac:chgData name="Aniket Chhabra" userId="598e0514-bef3-4e71-b6aa-f2edd6441cff" providerId="ADAL" clId="{7FED09DB-901C-4540-B90D-21B7EFDFC4FA}" dt="2022-06-25T09:31:15.983" v="534"/>
          <ac:grpSpMkLst>
            <pc:docMk/>
            <pc:sldMk cId="1543086709" sldId="283"/>
            <ac:grpSpMk id="362" creationId="{F381C260-B5B1-36CA-5F48-75AB921A286E}"/>
          </ac:grpSpMkLst>
        </pc:grpChg>
        <pc:grpChg chg="mod">
          <ac:chgData name="Aniket Chhabra" userId="598e0514-bef3-4e71-b6aa-f2edd6441cff" providerId="ADAL" clId="{7FED09DB-901C-4540-B90D-21B7EFDFC4FA}" dt="2022-06-25T09:31:15.983" v="534"/>
          <ac:grpSpMkLst>
            <pc:docMk/>
            <pc:sldMk cId="1543086709" sldId="283"/>
            <ac:grpSpMk id="371" creationId="{B9088357-0B1F-94EA-9D4A-540D261FD3F0}"/>
          </ac:grpSpMkLst>
        </pc:grpChg>
        <pc:inkChg chg="add mod">
          <ac:chgData name="Aniket Chhabra" userId="598e0514-bef3-4e71-b6aa-f2edd6441cff" providerId="ADAL" clId="{7FED09DB-901C-4540-B90D-21B7EFDFC4FA}" dt="2022-06-25T09:28:06.623" v="380"/>
          <ac:inkMkLst>
            <pc:docMk/>
            <pc:sldMk cId="1543086709" sldId="283"/>
            <ac:inkMk id="4" creationId="{D8B60E97-705E-DCC9-B50F-F223298BD8C0}"/>
          </ac:inkMkLst>
        </pc:inkChg>
        <pc:inkChg chg="add mod">
          <ac:chgData name="Aniket Chhabra" userId="598e0514-bef3-4e71-b6aa-f2edd6441cff" providerId="ADAL" clId="{7FED09DB-901C-4540-B90D-21B7EFDFC4FA}" dt="2022-06-25T09:28:06.623" v="380"/>
          <ac:inkMkLst>
            <pc:docMk/>
            <pc:sldMk cId="1543086709" sldId="283"/>
            <ac:inkMk id="5" creationId="{10F06614-5D2B-F8B0-8FA0-85A6112D8EAC}"/>
          </ac:inkMkLst>
        </pc:inkChg>
        <pc:inkChg chg="add mod">
          <ac:chgData name="Aniket Chhabra" userId="598e0514-bef3-4e71-b6aa-f2edd6441cff" providerId="ADAL" clId="{7FED09DB-901C-4540-B90D-21B7EFDFC4FA}" dt="2022-06-25T09:28:06.623" v="380"/>
          <ac:inkMkLst>
            <pc:docMk/>
            <pc:sldMk cId="1543086709" sldId="283"/>
            <ac:inkMk id="6" creationId="{B612D3AC-9057-D819-9914-2DEA771949EF}"/>
          </ac:inkMkLst>
        </pc:inkChg>
        <pc:inkChg chg="add mod">
          <ac:chgData name="Aniket Chhabra" userId="598e0514-bef3-4e71-b6aa-f2edd6441cff" providerId="ADAL" clId="{7FED09DB-901C-4540-B90D-21B7EFDFC4FA}" dt="2022-06-25T09:28:06.623" v="380"/>
          <ac:inkMkLst>
            <pc:docMk/>
            <pc:sldMk cId="1543086709" sldId="283"/>
            <ac:inkMk id="7" creationId="{65D94371-2900-07F8-6BCC-6DEF4EA888F7}"/>
          </ac:inkMkLst>
        </pc:inkChg>
        <pc:inkChg chg="add mod">
          <ac:chgData name="Aniket Chhabra" userId="598e0514-bef3-4e71-b6aa-f2edd6441cff" providerId="ADAL" clId="{7FED09DB-901C-4540-B90D-21B7EFDFC4FA}" dt="2022-06-25T09:28:06.623" v="380"/>
          <ac:inkMkLst>
            <pc:docMk/>
            <pc:sldMk cId="1543086709" sldId="283"/>
            <ac:inkMk id="9" creationId="{2A758273-8C72-3EDC-F887-01281CE5A05C}"/>
          </ac:inkMkLst>
        </pc:inkChg>
        <pc:inkChg chg="add mod">
          <ac:chgData name="Aniket Chhabra" userId="598e0514-bef3-4e71-b6aa-f2edd6441cff" providerId="ADAL" clId="{7FED09DB-901C-4540-B90D-21B7EFDFC4FA}" dt="2022-06-25T09:28:06.623" v="380"/>
          <ac:inkMkLst>
            <pc:docMk/>
            <pc:sldMk cId="1543086709" sldId="283"/>
            <ac:inkMk id="10" creationId="{EF13B93C-99DB-7ED8-B48D-1D25DE143B35}"/>
          </ac:inkMkLst>
        </pc:inkChg>
        <pc:inkChg chg="add mod">
          <ac:chgData name="Aniket Chhabra" userId="598e0514-bef3-4e71-b6aa-f2edd6441cff" providerId="ADAL" clId="{7FED09DB-901C-4540-B90D-21B7EFDFC4FA}" dt="2022-06-25T09:28:06.623" v="380"/>
          <ac:inkMkLst>
            <pc:docMk/>
            <pc:sldMk cId="1543086709" sldId="283"/>
            <ac:inkMk id="11" creationId="{974EB400-966E-538F-ACAF-8D407707D3CA}"/>
          </ac:inkMkLst>
        </pc:inkChg>
        <pc:inkChg chg="add mod">
          <ac:chgData name="Aniket Chhabra" userId="598e0514-bef3-4e71-b6aa-f2edd6441cff" providerId="ADAL" clId="{7FED09DB-901C-4540-B90D-21B7EFDFC4FA}" dt="2022-06-25T09:24:11.143" v="215"/>
          <ac:inkMkLst>
            <pc:docMk/>
            <pc:sldMk cId="1543086709" sldId="283"/>
            <ac:inkMk id="13" creationId="{EDD3755F-1855-531B-E82F-A55EADD9DC07}"/>
          </ac:inkMkLst>
        </pc:inkChg>
        <pc:inkChg chg="add mod">
          <ac:chgData name="Aniket Chhabra" userId="598e0514-bef3-4e71-b6aa-f2edd6441cff" providerId="ADAL" clId="{7FED09DB-901C-4540-B90D-21B7EFDFC4FA}" dt="2022-06-25T09:24:11.143" v="215"/>
          <ac:inkMkLst>
            <pc:docMk/>
            <pc:sldMk cId="1543086709" sldId="283"/>
            <ac:inkMk id="14" creationId="{D24AF61C-8EA2-0516-4427-E9495A9D5B32}"/>
          </ac:inkMkLst>
        </pc:inkChg>
        <pc:inkChg chg="add mod">
          <ac:chgData name="Aniket Chhabra" userId="598e0514-bef3-4e71-b6aa-f2edd6441cff" providerId="ADAL" clId="{7FED09DB-901C-4540-B90D-21B7EFDFC4FA}" dt="2022-06-25T09:24:11.143" v="215"/>
          <ac:inkMkLst>
            <pc:docMk/>
            <pc:sldMk cId="1543086709" sldId="283"/>
            <ac:inkMk id="15" creationId="{0E9D145A-F28E-DA2B-15E2-7F3A852F4719}"/>
          </ac:inkMkLst>
        </pc:inkChg>
        <pc:inkChg chg="add mod">
          <ac:chgData name="Aniket Chhabra" userId="598e0514-bef3-4e71-b6aa-f2edd6441cff" providerId="ADAL" clId="{7FED09DB-901C-4540-B90D-21B7EFDFC4FA}" dt="2022-06-25T09:24:11.143" v="215"/>
          <ac:inkMkLst>
            <pc:docMk/>
            <pc:sldMk cId="1543086709" sldId="283"/>
            <ac:inkMk id="16" creationId="{2C1D3ADB-2E35-F04B-6058-CACB9AC24F3E}"/>
          </ac:inkMkLst>
        </pc:inkChg>
        <pc:inkChg chg="add mod">
          <ac:chgData name="Aniket Chhabra" userId="598e0514-bef3-4e71-b6aa-f2edd6441cff" providerId="ADAL" clId="{7FED09DB-901C-4540-B90D-21B7EFDFC4FA}" dt="2022-06-25T09:24:05.585" v="211"/>
          <ac:inkMkLst>
            <pc:docMk/>
            <pc:sldMk cId="1543086709" sldId="283"/>
            <ac:inkMk id="17" creationId="{158AF5EA-FD56-2558-A97D-B3B1D1C48C7C}"/>
          </ac:inkMkLst>
        </pc:inkChg>
        <pc:inkChg chg="add mod">
          <ac:chgData name="Aniket Chhabra" userId="598e0514-bef3-4e71-b6aa-f2edd6441cff" providerId="ADAL" clId="{7FED09DB-901C-4540-B90D-21B7EFDFC4FA}" dt="2022-06-25T09:24:05.585" v="211"/>
          <ac:inkMkLst>
            <pc:docMk/>
            <pc:sldMk cId="1543086709" sldId="283"/>
            <ac:inkMk id="18" creationId="{02277A89-26B1-0E6C-425C-8697E8E8FB71}"/>
          </ac:inkMkLst>
        </pc:inkChg>
        <pc:inkChg chg="add mod">
          <ac:chgData name="Aniket Chhabra" userId="598e0514-bef3-4e71-b6aa-f2edd6441cff" providerId="ADAL" clId="{7FED09DB-901C-4540-B90D-21B7EFDFC4FA}" dt="2022-06-25T09:24:05.585" v="211"/>
          <ac:inkMkLst>
            <pc:docMk/>
            <pc:sldMk cId="1543086709" sldId="283"/>
            <ac:inkMk id="19" creationId="{6E22A667-BB06-CAF2-B0D9-3EB01D96F83A}"/>
          </ac:inkMkLst>
        </pc:inkChg>
        <pc:inkChg chg="add mod">
          <ac:chgData name="Aniket Chhabra" userId="598e0514-bef3-4e71-b6aa-f2edd6441cff" providerId="ADAL" clId="{7FED09DB-901C-4540-B90D-21B7EFDFC4FA}" dt="2022-06-25T09:24:05.585" v="211"/>
          <ac:inkMkLst>
            <pc:docMk/>
            <pc:sldMk cId="1543086709" sldId="283"/>
            <ac:inkMk id="20" creationId="{8D728E70-0E34-8876-1856-0F8E8EACFCC2}"/>
          </ac:inkMkLst>
        </pc:inkChg>
        <pc:inkChg chg="add mod">
          <ac:chgData name="Aniket Chhabra" userId="598e0514-bef3-4e71-b6aa-f2edd6441cff" providerId="ADAL" clId="{7FED09DB-901C-4540-B90D-21B7EFDFC4FA}" dt="2022-06-25T09:24:05.585" v="211"/>
          <ac:inkMkLst>
            <pc:docMk/>
            <pc:sldMk cId="1543086709" sldId="283"/>
            <ac:inkMk id="21" creationId="{47A6330A-20A3-58E3-04EC-481418488909}"/>
          </ac:inkMkLst>
        </pc:inkChg>
        <pc:inkChg chg="add mod">
          <ac:chgData name="Aniket Chhabra" userId="598e0514-bef3-4e71-b6aa-f2edd6441cff" providerId="ADAL" clId="{7FED09DB-901C-4540-B90D-21B7EFDFC4FA}" dt="2022-06-25T09:24:05.585" v="211"/>
          <ac:inkMkLst>
            <pc:docMk/>
            <pc:sldMk cId="1543086709" sldId="283"/>
            <ac:inkMk id="22" creationId="{B795335B-8A5C-1425-825F-5D84C48BB6AC}"/>
          </ac:inkMkLst>
        </pc:inkChg>
        <pc:inkChg chg="add mod">
          <ac:chgData name="Aniket Chhabra" userId="598e0514-bef3-4e71-b6aa-f2edd6441cff" providerId="ADAL" clId="{7FED09DB-901C-4540-B90D-21B7EFDFC4FA}" dt="2022-06-25T09:24:05.585" v="211"/>
          <ac:inkMkLst>
            <pc:docMk/>
            <pc:sldMk cId="1543086709" sldId="283"/>
            <ac:inkMk id="23" creationId="{B987EA4A-60DC-0E4B-B7DD-19F4C8EA1358}"/>
          </ac:inkMkLst>
        </pc:inkChg>
        <pc:inkChg chg="add mod">
          <ac:chgData name="Aniket Chhabra" userId="598e0514-bef3-4e71-b6aa-f2edd6441cff" providerId="ADAL" clId="{7FED09DB-901C-4540-B90D-21B7EFDFC4FA}" dt="2022-06-25T09:24:05.585" v="211"/>
          <ac:inkMkLst>
            <pc:docMk/>
            <pc:sldMk cId="1543086709" sldId="283"/>
            <ac:inkMk id="24" creationId="{CD656A6A-0206-C44A-B379-0C163FE8230C}"/>
          </ac:inkMkLst>
        </pc:inkChg>
        <pc:inkChg chg="add mod">
          <ac:chgData name="Aniket Chhabra" userId="598e0514-bef3-4e71-b6aa-f2edd6441cff" providerId="ADAL" clId="{7FED09DB-901C-4540-B90D-21B7EFDFC4FA}" dt="2022-06-25T09:24:05.585" v="211"/>
          <ac:inkMkLst>
            <pc:docMk/>
            <pc:sldMk cId="1543086709" sldId="283"/>
            <ac:inkMk id="25" creationId="{CA803BBB-87C8-D763-F90F-96DBACBE4911}"/>
          </ac:inkMkLst>
        </pc:inkChg>
        <pc:inkChg chg="add mod">
          <ac:chgData name="Aniket Chhabra" userId="598e0514-bef3-4e71-b6aa-f2edd6441cff" providerId="ADAL" clId="{7FED09DB-901C-4540-B90D-21B7EFDFC4FA}" dt="2022-06-25T09:24:05.585" v="211"/>
          <ac:inkMkLst>
            <pc:docMk/>
            <pc:sldMk cId="1543086709" sldId="283"/>
            <ac:inkMk id="26" creationId="{43C22248-E813-AEEE-FC20-EDEEC09AE144}"/>
          </ac:inkMkLst>
        </pc:inkChg>
        <pc:inkChg chg="add mod">
          <ac:chgData name="Aniket Chhabra" userId="598e0514-bef3-4e71-b6aa-f2edd6441cff" providerId="ADAL" clId="{7FED09DB-901C-4540-B90D-21B7EFDFC4FA}" dt="2022-06-25T09:24:05.585" v="211"/>
          <ac:inkMkLst>
            <pc:docMk/>
            <pc:sldMk cId="1543086709" sldId="283"/>
            <ac:inkMk id="27" creationId="{3BB7B67B-B9D1-2BD1-0513-B25AF2B2A3D3}"/>
          </ac:inkMkLst>
        </pc:inkChg>
        <pc:inkChg chg="add mod">
          <ac:chgData name="Aniket Chhabra" userId="598e0514-bef3-4e71-b6aa-f2edd6441cff" providerId="ADAL" clId="{7FED09DB-901C-4540-B90D-21B7EFDFC4FA}" dt="2022-06-25T09:24:05.585" v="211"/>
          <ac:inkMkLst>
            <pc:docMk/>
            <pc:sldMk cId="1543086709" sldId="283"/>
            <ac:inkMk id="28" creationId="{4E504EC6-3D06-DF3C-CB1F-3EF46562E382}"/>
          </ac:inkMkLst>
        </pc:inkChg>
        <pc:inkChg chg="add mod">
          <ac:chgData name="Aniket Chhabra" userId="598e0514-bef3-4e71-b6aa-f2edd6441cff" providerId="ADAL" clId="{7FED09DB-901C-4540-B90D-21B7EFDFC4FA}" dt="2022-06-25T09:24:05.585" v="211"/>
          <ac:inkMkLst>
            <pc:docMk/>
            <pc:sldMk cId="1543086709" sldId="283"/>
            <ac:inkMk id="29" creationId="{032B7359-77FF-638D-D37A-5DF9C8E9033E}"/>
          </ac:inkMkLst>
        </pc:inkChg>
        <pc:inkChg chg="add mod">
          <ac:chgData name="Aniket Chhabra" userId="598e0514-bef3-4e71-b6aa-f2edd6441cff" providerId="ADAL" clId="{7FED09DB-901C-4540-B90D-21B7EFDFC4FA}" dt="2022-06-25T09:24:05.585" v="211"/>
          <ac:inkMkLst>
            <pc:docMk/>
            <pc:sldMk cId="1543086709" sldId="283"/>
            <ac:inkMk id="30" creationId="{1F26EC4C-21F0-D6B8-2E8C-8F653D7FC162}"/>
          </ac:inkMkLst>
        </pc:inkChg>
        <pc:inkChg chg="add mod">
          <ac:chgData name="Aniket Chhabra" userId="598e0514-bef3-4e71-b6aa-f2edd6441cff" providerId="ADAL" clId="{7FED09DB-901C-4540-B90D-21B7EFDFC4FA}" dt="2022-06-25T09:24:05.585" v="211"/>
          <ac:inkMkLst>
            <pc:docMk/>
            <pc:sldMk cId="1543086709" sldId="283"/>
            <ac:inkMk id="31" creationId="{4F8DDA90-F585-E18B-6A34-3E47D52DDD03}"/>
          </ac:inkMkLst>
        </pc:inkChg>
        <pc:inkChg chg="add mod">
          <ac:chgData name="Aniket Chhabra" userId="598e0514-bef3-4e71-b6aa-f2edd6441cff" providerId="ADAL" clId="{7FED09DB-901C-4540-B90D-21B7EFDFC4FA}" dt="2022-06-25T09:24:05.585" v="211"/>
          <ac:inkMkLst>
            <pc:docMk/>
            <pc:sldMk cId="1543086709" sldId="283"/>
            <ac:inkMk id="32" creationId="{1A04E32E-8B2C-125A-2289-CB3D26B3AED7}"/>
          </ac:inkMkLst>
        </pc:inkChg>
        <pc:inkChg chg="add mod">
          <ac:chgData name="Aniket Chhabra" userId="598e0514-bef3-4e71-b6aa-f2edd6441cff" providerId="ADAL" clId="{7FED09DB-901C-4540-B90D-21B7EFDFC4FA}" dt="2022-06-25T09:24:05.585" v="211"/>
          <ac:inkMkLst>
            <pc:docMk/>
            <pc:sldMk cId="1543086709" sldId="283"/>
            <ac:inkMk id="33" creationId="{68A0FC74-58C8-CD79-13D0-8449C790AC15}"/>
          </ac:inkMkLst>
        </pc:inkChg>
        <pc:inkChg chg="add mod">
          <ac:chgData name="Aniket Chhabra" userId="598e0514-bef3-4e71-b6aa-f2edd6441cff" providerId="ADAL" clId="{7FED09DB-901C-4540-B90D-21B7EFDFC4FA}" dt="2022-06-25T09:24:05.585" v="211"/>
          <ac:inkMkLst>
            <pc:docMk/>
            <pc:sldMk cId="1543086709" sldId="283"/>
            <ac:inkMk id="34" creationId="{9DD4826F-17C5-ADC4-2AA0-D6C6BA21F258}"/>
          </ac:inkMkLst>
        </pc:inkChg>
        <pc:inkChg chg="add mod">
          <ac:chgData name="Aniket Chhabra" userId="598e0514-bef3-4e71-b6aa-f2edd6441cff" providerId="ADAL" clId="{7FED09DB-901C-4540-B90D-21B7EFDFC4FA}" dt="2022-06-25T09:24:05.585" v="211"/>
          <ac:inkMkLst>
            <pc:docMk/>
            <pc:sldMk cId="1543086709" sldId="283"/>
            <ac:inkMk id="35" creationId="{5E90F986-FAC0-98C8-4A5C-809C67C00308}"/>
          </ac:inkMkLst>
        </pc:inkChg>
        <pc:inkChg chg="add mod">
          <ac:chgData name="Aniket Chhabra" userId="598e0514-bef3-4e71-b6aa-f2edd6441cff" providerId="ADAL" clId="{7FED09DB-901C-4540-B90D-21B7EFDFC4FA}" dt="2022-06-25T09:24:05.585" v="211"/>
          <ac:inkMkLst>
            <pc:docMk/>
            <pc:sldMk cId="1543086709" sldId="283"/>
            <ac:inkMk id="36" creationId="{3B87F4B9-A9C6-55CA-5B7B-59A4C8B2D35F}"/>
          </ac:inkMkLst>
        </pc:inkChg>
        <pc:inkChg chg="add mod">
          <ac:chgData name="Aniket Chhabra" userId="598e0514-bef3-4e71-b6aa-f2edd6441cff" providerId="ADAL" clId="{7FED09DB-901C-4540-B90D-21B7EFDFC4FA}" dt="2022-06-25T09:24:05.585" v="211"/>
          <ac:inkMkLst>
            <pc:docMk/>
            <pc:sldMk cId="1543086709" sldId="283"/>
            <ac:inkMk id="37" creationId="{6F6DD011-7EA4-ED6E-130E-332F8A727240}"/>
          </ac:inkMkLst>
        </pc:inkChg>
        <pc:inkChg chg="add mod">
          <ac:chgData name="Aniket Chhabra" userId="598e0514-bef3-4e71-b6aa-f2edd6441cff" providerId="ADAL" clId="{7FED09DB-901C-4540-B90D-21B7EFDFC4FA}" dt="2022-06-25T09:24:05.585" v="211"/>
          <ac:inkMkLst>
            <pc:docMk/>
            <pc:sldMk cId="1543086709" sldId="283"/>
            <ac:inkMk id="38" creationId="{06853257-0F13-D342-BE65-3991EC01D78F}"/>
          </ac:inkMkLst>
        </pc:inkChg>
        <pc:inkChg chg="add mod">
          <ac:chgData name="Aniket Chhabra" userId="598e0514-bef3-4e71-b6aa-f2edd6441cff" providerId="ADAL" clId="{7FED09DB-901C-4540-B90D-21B7EFDFC4FA}" dt="2022-06-25T09:24:05.585" v="211"/>
          <ac:inkMkLst>
            <pc:docMk/>
            <pc:sldMk cId="1543086709" sldId="283"/>
            <ac:inkMk id="39" creationId="{EECD01AE-105E-7A98-30DB-F4C1C0BC0EA8}"/>
          </ac:inkMkLst>
        </pc:inkChg>
        <pc:inkChg chg="add mod">
          <ac:chgData name="Aniket Chhabra" userId="598e0514-bef3-4e71-b6aa-f2edd6441cff" providerId="ADAL" clId="{7FED09DB-901C-4540-B90D-21B7EFDFC4FA}" dt="2022-06-25T09:24:05.585" v="211"/>
          <ac:inkMkLst>
            <pc:docMk/>
            <pc:sldMk cId="1543086709" sldId="283"/>
            <ac:inkMk id="40" creationId="{3E95203D-0F0D-7437-EECA-A4A60577CF5C}"/>
          </ac:inkMkLst>
        </pc:inkChg>
        <pc:inkChg chg="add mod">
          <ac:chgData name="Aniket Chhabra" userId="598e0514-bef3-4e71-b6aa-f2edd6441cff" providerId="ADAL" clId="{7FED09DB-901C-4540-B90D-21B7EFDFC4FA}" dt="2022-06-25T09:24:05.585" v="211"/>
          <ac:inkMkLst>
            <pc:docMk/>
            <pc:sldMk cId="1543086709" sldId="283"/>
            <ac:inkMk id="41" creationId="{8810D8C1-323B-E55A-E44E-3AFAA55A55FB}"/>
          </ac:inkMkLst>
        </pc:inkChg>
        <pc:inkChg chg="add mod">
          <ac:chgData name="Aniket Chhabra" userId="598e0514-bef3-4e71-b6aa-f2edd6441cff" providerId="ADAL" clId="{7FED09DB-901C-4540-B90D-21B7EFDFC4FA}" dt="2022-06-25T09:24:05.585" v="211"/>
          <ac:inkMkLst>
            <pc:docMk/>
            <pc:sldMk cId="1543086709" sldId="283"/>
            <ac:inkMk id="42" creationId="{D75951CA-4D00-D835-B1C5-9A48EE3176EC}"/>
          </ac:inkMkLst>
        </pc:inkChg>
        <pc:inkChg chg="add mod">
          <ac:chgData name="Aniket Chhabra" userId="598e0514-bef3-4e71-b6aa-f2edd6441cff" providerId="ADAL" clId="{7FED09DB-901C-4540-B90D-21B7EFDFC4FA}" dt="2022-06-25T09:24:05.585" v="211"/>
          <ac:inkMkLst>
            <pc:docMk/>
            <pc:sldMk cId="1543086709" sldId="283"/>
            <ac:inkMk id="43" creationId="{68914165-76B1-973E-646A-194D240B9298}"/>
          </ac:inkMkLst>
        </pc:inkChg>
        <pc:inkChg chg="add mod">
          <ac:chgData name="Aniket Chhabra" userId="598e0514-bef3-4e71-b6aa-f2edd6441cff" providerId="ADAL" clId="{7FED09DB-901C-4540-B90D-21B7EFDFC4FA}" dt="2022-06-25T09:24:05.585" v="211"/>
          <ac:inkMkLst>
            <pc:docMk/>
            <pc:sldMk cId="1543086709" sldId="283"/>
            <ac:inkMk id="44" creationId="{0A3130D5-A859-57E9-02AA-2123601192BA}"/>
          </ac:inkMkLst>
        </pc:inkChg>
        <pc:inkChg chg="add">
          <ac:chgData name="Aniket Chhabra" userId="598e0514-bef3-4e71-b6aa-f2edd6441cff" providerId="ADAL" clId="{7FED09DB-901C-4540-B90D-21B7EFDFC4FA}" dt="2022-06-25T09:24:04.779" v="210" actId="9405"/>
          <ac:inkMkLst>
            <pc:docMk/>
            <pc:sldMk cId="1543086709" sldId="283"/>
            <ac:inkMk id="45" creationId="{6AE3F719-BD3F-AF1A-A771-5FFE59715EA3}"/>
          </ac:inkMkLst>
        </pc:inkChg>
        <pc:inkChg chg="add mod">
          <ac:chgData name="Aniket Chhabra" userId="598e0514-bef3-4e71-b6aa-f2edd6441cff" providerId="ADAL" clId="{7FED09DB-901C-4540-B90D-21B7EFDFC4FA}" dt="2022-06-25T09:24:11.143" v="215"/>
          <ac:inkMkLst>
            <pc:docMk/>
            <pc:sldMk cId="1543086709" sldId="283"/>
            <ac:inkMk id="49" creationId="{86CC5F96-CD77-9746-EEE9-E28BEE3F6F81}"/>
          </ac:inkMkLst>
        </pc:inkChg>
        <pc:inkChg chg="add mod">
          <ac:chgData name="Aniket Chhabra" userId="598e0514-bef3-4e71-b6aa-f2edd6441cff" providerId="ADAL" clId="{7FED09DB-901C-4540-B90D-21B7EFDFC4FA}" dt="2022-06-25T09:24:11.143" v="215"/>
          <ac:inkMkLst>
            <pc:docMk/>
            <pc:sldMk cId="1543086709" sldId="283"/>
            <ac:inkMk id="50" creationId="{ACC0AFAF-D836-E28C-2478-881A4B553438}"/>
          </ac:inkMkLst>
        </pc:inkChg>
        <pc:inkChg chg="add mod">
          <ac:chgData name="Aniket Chhabra" userId="598e0514-bef3-4e71-b6aa-f2edd6441cff" providerId="ADAL" clId="{7FED09DB-901C-4540-B90D-21B7EFDFC4FA}" dt="2022-06-25T09:24:11.143" v="215"/>
          <ac:inkMkLst>
            <pc:docMk/>
            <pc:sldMk cId="1543086709" sldId="283"/>
            <ac:inkMk id="51" creationId="{D9408FCE-F5FE-8E55-578F-D723AA58F2F1}"/>
          </ac:inkMkLst>
        </pc:inkChg>
        <pc:inkChg chg="add mod">
          <ac:chgData name="Aniket Chhabra" userId="598e0514-bef3-4e71-b6aa-f2edd6441cff" providerId="ADAL" clId="{7FED09DB-901C-4540-B90D-21B7EFDFC4FA}" dt="2022-06-25T09:24:17.637" v="231"/>
          <ac:inkMkLst>
            <pc:docMk/>
            <pc:sldMk cId="1543086709" sldId="283"/>
            <ac:inkMk id="53" creationId="{BB6C08C9-CFE5-EADD-0726-5802A0913D55}"/>
          </ac:inkMkLst>
        </pc:inkChg>
        <pc:inkChg chg="add mod">
          <ac:chgData name="Aniket Chhabra" userId="598e0514-bef3-4e71-b6aa-f2edd6441cff" providerId="ADAL" clId="{7FED09DB-901C-4540-B90D-21B7EFDFC4FA}" dt="2022-06-25T09:24:17.637" v="231"/>
          <ac:inkMkLst>
            <pc:docMk/>
            <pc:sldMk cId="1543086709" sldId="283"/>
            <ac:inkMk id="54" creationId="{8D957A78-F73B-C7DB-1C7D-E9861AE8042B}"/>
          </ac:inkMkLst>
        </pc:inkChg>
        <pc:inkChg chg="add mod">
          <ac:chgData name="Aniket Chhabra" userId="598e0514-bef3-4e71-b6aa-f2edd6441cff" providerId="ADAL" clId="{7FED09DB-901C-4540-B90D-21B7EFDFC4FA}" dt="2022-06-25T09:24:17.637" v="231"/>
          <ac:inkMkLst>
            <pc:docMk/>
            <pc:sldMk cId="1543086709" sldId="283"/>
            <ac:inkMk id="55" creationId="{EFA1E157-44B0-C4D2-51CA-05C608B38A46}"/>
          </ac:inkMkLst>
        </pc:inkChg>
        <pc:inkChg chg="add mod">
          <ac:chgData name="Aniket Chhabra" userId="598e0514-bef3-4e71-b6aa-f2edd6441cff" providerId="ADAL" clId="{7FED09DB-901C-4540-B90D-21B7EFDFC4FA}" dt="2022-06-25T09:24:17.637" v="231"/>
          <ac:inkMkLst>
            <pc:docMk/>
            <pc:sldMk cId="1543086709" sldId="283"/>
            <ac:inkMk id="56" creationId="{B94D6265-83AE-BBFC-5C84-28AF4D693D3A}"/>
          </ac:inkMkLst>
        </pc:inkChg>
        <pc:inkChg chg="add mod">
          <ac:chgData name="Aniket Chhabra" userId="598e0514-bef3-4e71-b6aa-f2edd6441cff" providerId="ADAL" clId="{7FED09DB-901C-4540-B90D-21B7EFDFC4FA}" dt="2022-06-25T09:24:17.637" v="231"/>
          <ac:inkMkLst>
            <pc:docMk/>
            <pc:sldMk cId="1543086709" sldId="283"/>
            <ac:inkMk id="57" creationId="{C53BB8B4-7B50-2B43-2D63-C150E8219535}"/>
          </ac:inkMkLst>
        </pc:inkChg>
        <pc:inkChg chg="add mod">
          <ac:chgData name="Aniket Chhabra" userId="598e0514-bef3-4e71-b6aa-f2edd6441cff" providerId="ADAL" clId="{7FED09DB-901C-4540-B90D-21B7EFDFC4FA}" dt="2022-06-25T09:24:17.637" v="231"/>
          <ac:inkMkLst>
            <pc:docMk/>
            <pc:sldMk cId="1543086709" sldId="283"/>
            <ac:inkMk id="58" creationId="{771E3973-3CB0-F40E-2D39-11FA4C0D7323}"/>
          </ac:inkMkLst>
        </pc:inkChg>
        <pc:inkChg chg="add mod">
          <ac:chgData name="Aniket Chhabra" userId="598e0514-bef3-4e71-b6aa-f2edd6441cff" providerId="ADAL" clId="{7FED09DB-901C-4540-B90D-21B7EFDFC4FA}" dt="2022-06-25T09:24:17.637" v="231"/>
          <ac:inkMkLst>
            <pc:docMk/>
            <pc:sldMk cId="1543086709" sldId="283"/>
            <ac:inkMk id="59" creationId="{AD98E434-918E-957C-3017-3A08704442B5}"/>
          </ac:inkMkLst>
        </pc:inkChg>
        <pc:inkChg chg="add mod">
          <ac:chgData name="Aniket Chhabra" userId="598e0514-bef3-4e71-b6aa-f2edd6441cff" providerId="ADAL" clId="{7FED09DB-901C-4540-B90D-21B7EFDFC4FA}" dt="2022-06-25T09:24:17.637" v="231"/>
          <ac:inkMkLst>
            <pc:docMk/>
            <pc:sldMk cId="1543086709" sldId="283"/>
            <ac:inkMk id="60" creationId="{6AF708E1-9CBC-5131-5A7A-79689EBF72F8}"/>
          </ac:inkMkLst>
        </pc:inkChg>
        <pc:inkChg chg="add mod">
          <ac:chgData name="Aniket Chhabra" userId="598e0514-bef3-4e71-b6aa-f2edd6441cff" providerId="ADAL" clId="{7FED09DB-901C-4540-B90D-21B7EFDFC4FA}" dt="2022-06-25T09:24:17.637" v="231"/>
          <ac:inkMkLst>
            <pc:docMk/>
            <pc:sldMk cId="1543086709" sldId="283"/>
            <ac:inkMk id="61" creationId="{D736B3B8-E513-90E1-218D-3D65C83B4D02}"/>
          </ac:inkMkLst>
        </pc:inkChg>
        <pc:inkChg chg="add mod">
          <ac:chgData name="Aniket Chhabra" userId="598e0514-bef3-4e71-b6aa-f2edd6441cff" providerId="ADAL" clId="{7FED09DB-901C-4540-B90D-21B7EFDFC4FA}" dt="2022-06-25T09:24:17.637" v="231"/>
          <ac:inkMkLst>
            <pc:docMk/>
            <pc:sldMk cId="1543086709" sldId="283"/>
            <ac:inkMk id="62" creationId="{52E52AF3-B1A2-B8DA-F5F5-FA72C977C24B}"/>
          </ac:inkMkLst>
        </pc:inkChg>
        <pc:inkChg chg="add mod">
          <ac:chgData name="Aniket Chhabra" userId="598e0514-bef3-4e71-b6aa-f2edd6441cff" providerId="ADAL" clId="{7FED09DB-901C-4540-B90D-21B7EFDFC4FA}" dt="2022-06-25T09:24:17.637" v="231"/>
          <ac:inkMkLst>
            <pc:docMk/>
            <pc:sldMk cId="1543086709" sldId="283"/>
            <ac:inkMk id="63" creationId="{A02CE3FE-EDDB-13ED-E879-AC8736653E18}"/>
          </ac:inkMkLst>
        </pc:inkChg>
        <pc:inkChg chg="add mod">
          <ac:chgData name="Aniket Chhabra" userId="598e0514-bef3-4e71-b6aa-f2edd6441cff" providerId="ADAL" clId="{7FED09DB-901C-4540-B90D-21B7EFDFC4FA}" dt="2022-06-25T09:24:17.637" v="231"/>
          <ac:inkMkLst>
            <pc:docMk/>
            <pc:sldMk cId="1543086709" sldId="283"/>
            <ac:inkMk id="64" creationId="{B727C2F4-3D47-7454-C4C8-0E7CD7E143F8}"/>
          </ac:inkMkLst>
        </pc:inkChg>
        <pc:inkChg chg="add mod">
          <ac:chgData name="Aniket Chhabra" userId="598e0514-bef3-4e71-b6aa-f2edd6441cff" providerId="ADAL" clId="{7FED09DB-901C-4540-B90D-21B7EFDFC4FA}" dt="2022-06-25T09:24:17.637" v="231"/>
          <ac:inkMkLst>
            <pc:docMk/>
            <pc:sldMk cId="1543086709" sldId="283"/>
            <ac:inkMk id="65" creationId="{6C76339B-5DC3-9102-384E-877A2AE977FC}"/>
          </ac:inkMkLst>
        </pc:inkChg>
        <pc:inkChg chg="add mod">
          <ac:chgData name="Aniket Chhabra" userId="598e0514-bef3-4e71-b6aa-f2edd6441cff" providerId="ADAL" clId="{7FED09DB-901C-4540-B90D-21B7EFDFC4FA}" dt="2022-06-25T09:24:17.637" v="231"/>
          <ac:inkMkLst>
            <pc:docMk/>
            <pc:sldMk cId="1543086709" sldId="283"/>
            <ac:inkMk id="66" creationId="{1CC19EB2-4E18-998C-CC7A-76E3A7CDA6CA}"/>
          </ac:inkMkLst>
        </pc:inkChg>
        <pc:inkChg chg="add mod">
          <ac:chgData name="Aniket Chhabra" userId="598e0514-bef3-4e71-b6aa-f2edd6441cff" providerId="ADAL" clId="{7FED09DB-901C-4540-B90D-21B7EFDFC4FA}" dt="2022-06-25T09:24:17.637" v="231"/>
          <ac:inkMkLst>
            <pc:docMk/>
            <pc:sldMk cId="1543086709" sldId="283"/>
            <ac:inkMk id="67" creationId="{BFDBB201-D3A7-1034-79E1-1F6E1D58B84F}"/>
          </ac:inkMkLst>
        </pc:inkChg>
        <pc:inkChg chg="add mod">
          <ac:chgData name="Aniket Chhabra" userId="598e0514-bef3-4e71-b6aa-f2edd6441cff" providerId="ADAL" clId="{7FED09DB-901C-4540-B90D-21B7EFDFC4FA}" dt="2022-06-25T09:24:36.645" v="235"/>
          <ac:inkMkLst>
            <pc:docMk/>
            <pc:sldMk cId="1543086709" sldId="283"/>
            <ac:inkMk id="69" creationId="{3542418F-DDDE-2ACC-1DF9-EF6671DBBE60}"/>
          </ac:inkMkLst>
        </pc:inkChg>
        <pc:inkChg chg="add mod">
          <ac:chgData name="Aniket Chhabra" userId="598e0514-bef3-4e71-b6aa-f2edd6441cff" providerId="ADAL" clId="{7FED09DB-901C-4540-B90D-21B7EFDFC4FA}" dt="2022-06-25T09:28:06.623" v="380"/>
          <ac:inkMkLst>
            <pc:docMk/>
            <pc:sldMk cId="1543086709" sldId="283"/>
            <ac:inkMk id="71" creationId="{B98EE213-5E41-44E9-61F2-23DD4A63ABC9}"/>
          </ac:inkMkLst>
        </pc:inkChg>
        <pc:inkChg chg="add mod">
          <ac:chgData name="Aniket Chhabra" userId="598e0514-bef3-4e71-b6aa-f2edd6441cff" providerId="ADAL" clId="{7FED09DB-901C-4540-B90D-21B7EFDFC4FA}" dt="2022-06-25T09:25:44.269" v="243"/>
          <ac:inkMkLst>
            <pc:docMk/>
            <pc:sldMk cId="1543086709" sldId="283"/>
            <ac:inkMk id="73" creationId="{0FED56B8-F636-3D3A-D761-DBDB38EA55D6}"/>
          </ac:inkMkLst>
        </pc:inkChg>
        <pc:inkChg chg="add mod">
          <ac:chgData name="Aniket Chhabra" userId="598e0514-bef3-4e71-b6aa-f2edd6441cff" providerId="ADAL" clId="{7FED09DB-901C-4540-B90D-21B7EFDFC4FA}" dt="2022-06-25T09:25:44.269" v="243"/>
          <ac:inkMkLst>
            <pc:docMk/>
            <pc:sldMk cId="1543086709" sldId="283"/>
            <ac:inkMk id="74" creationId="{1DF60093-DC0C-B79C-779A-7BFB4FF1504A}"/>
          </ac:inkMkLst>
        </pc:inkChg>
        <pc:inkChg chg="add mod">
          <ac:chgData name="Aniket Chhabra" userId="598e0514-bef3-4e71-b6aa-f2edd6441cff" providerId="ADAL" clId="{7FED09DB-901C-4540-B90D-21B7EFDFC4FA}" dt="2022-06-25T09:25:44.269" v="243"/>
          <ac:inkMkLst>
            <pc:docMk/>
            <pc:sldMk cId="1543086709" sldId="283"/>
            <ac:inkMk id="75" creationId="{C11C5C25-7A9C-C8BB-E6CC-F9A7F8E8566A}"/>
          </ac:inkMkLst>
        </pc:inkChg>
        <pc:inkChg chg="add mod">
          <ac:chgData name="Aniket Chhabra" userId="598e0514-bef3-4e71-b6aa-f2edd6441cff" providerId="ADAL" clId="{7FED09DB-901C-4540-B90D-21B7EFDFC4FA}" dt="2022-06-25T09:25:44.269" v="243"/>
          <ac:inkMkLst>
            <pc:docMk/>
            <pc:sldMk cId="1543086709" sldId="283"/>
            <ac:inkMk id="76" creationId="{148CCE4E-9141-5D56-17F2-441575B48E62}"/>
          </ac:inkMkLst>
        </pc:inkChg>
        <pc:inkChg chg="add mod">
          <ac:chgData name="Aniket Chhabra" userId="598e0514-bef3-4e71-b6aa-f2edd6441cff" providerId="ADAL" clId="{7FED09DB-901C-4540-B90D-21B7EFDFC4FA}" dt="2022-06-25T09:25:44.269" v="243"/>
          <ac:inkMkLst>
            <pc:docMk/>
            <pc:sldMk cId="1543086709" sldId="283"/>
            <ac:inkMk id="77" creationId="{665FE68F-47B6-3C7E-B15B-47931685D751}"/>
          </ac:inkMkLst>
        </pc:inkChg>
        <pc:inkChg chg="add mod">
          <ac:chgData name="Aniket Chhabra" userId="598e0514-bef3-4e71-b6aa-f2edd6441cff" providerId="ADAL" clId="{7FED09DB-901C-4540-B90D-21B7EFDFC4FA}" dt="2022-06-25T09:25:44.269" v="243"/>
          <ac:inkMkLst>
            <pc:docMk/>
            <pc:sldMk cId="1543086709" sldId="283"/>
            <ac:inkMk id="78" creationId="{523FF118-6B75-36DB-2E37-C173E9E28BE5}"/>
          </ac:inkMkLst>
        </pc:inkChg>
        <pc:inkChg chg="add mod">
          <ac:chgData name="Aniket Chhabra" userId="598e0514-bef3-4e71-b6aa-f2edd6441cff" providerId="ADAL" clId="{7FED09DB-901C-4540-B90D-21B7EFDFC4FA}" dt="2022-06-25T09:25:44.269" v="243"/>
          <ac:inkMkLst>
            <pc:docMk/>
            <pc:sldMk cId="1543086709" sldId="283"/>
            <ac:inkMk id="79" creationId="{F50851D5-8095-58F1-E05A-765CCA9B3051}"/>
          </ac:inkMkLst>
        </pc:inkChg>
        <pc:inkChg chg="add mod">
          <ac:chgData name="Aniket Chhabra" userId="598e0514-bef3-4e71-b6aa-f2edd6441cff" providerId="ADAL" clId="{7FED09DB-901C-4540-B90D-21B7EFDFC4FA}" dt="2022-06-25T09:26:11.223" v="282"/>
          <ac:inkMkLst>
            <pc:docMk/>
            <pc:sldMk cId="1543086709" sldId="283"/>
            <ac:inkMk id="81" creationId="{B44EC922-1D88-263E-4D4D-A7C1978A0AA5}"/>
          </ac:inkMkLst>
        </pc:inkChg>
        <pc:inkChg chg="add mod">
          <ac:chgData name="Aniket Chhabra" userId="598e0514-bef3-4e71-b6aa-f2edd6441cff" providerId="ADAL" clId="{7FED09DB-901C-4540-B90D-21B7EFDFC4FA}" dt="2022-06-25T09:26:11.223" v="282"/>
          <ac:inkMkLst>
            <pc:docMk/>
            <pc:sldMk cId="1543086709" sldId="283"/>
            <ac:inkMk id="82" creationId="{BFE831E1-4B9D-EACF-7805-A9AB1AD3E493}"/>
          </ac:inkMkLst>
        </pc:inkChg>
        <pc:inkChg chg="add mod">
          <ac:chgData name="Aniket Chhabra" userId="598e0514-bef3-4e71-b6aa-f2edd6441cff" providerId="ADAL" clId="{7FED09DB-901C-4540-B90D-21B7EFDFC4FA}" dt="2022-06-25T09:26:11.223" v="282"/>
          <ac:inkMkLst>
            <pc:docMk/>
            <pc:sldMk cId="1543086709" sldId="283"/>
            <ac:inkMk id="83" creationId="{14983C03-CED0-708A-6405-DCEAEF8E6704}"/>
          </ac:inkMkLst>
        </pc:inkChg>
        <pc:inkChg chg="add mod">
          <ac:chgData name="Aniket Chhabra" userId="598e0514-bef3-4e71-b6aa-f2edd6441cff" providerId="ADAL" clId="{7FED09DB-901C-4540-B90D-21B7EFDFC4FA}" dt="2022-06-25T09:26:11.223" v="282"/>
          <ac:inkMkLst>
            <pc:docMk/>
            <pc:sldMk cId="1543086709" sldId="283"/>
            <ac:inkMk id="85" creationId="{D626FE4D-0BC0-309F-8BE5-DC830D002A86}"/>
          </ac:inkMkLst>
        </pc:inkChg>
        <pc:inkChg chg="add mod">
          <ac:chgData name="Aniket Chhabra" userId="598e0514-bef3-4e71-b6aa-f2edd6441cff" providerId="ADAL" clId="{7FED09DB-901C-4540-B90D-21B7EFDFC4FA}" dt="2022-06-25T09:26:11.223" v="282"/>
          <ac:inkMkLst>
            <pc:docMk/>
            <pc:sldMk cId="1543086709" sldId="283"/>
            <ac:inkMk id="86" creationId="{FE8ACDD4-8585-CC27-421D-1F9E7FAA8D41}"/>
          </ac:inkMkLst>
        </pc:inkChg>
        <pc:inkChg chg="add mod">
          <ac:chgData name="Aniket Chhabra" userId="598e0514-bef3-4e71-b6aa-f2edd6441cff" providerId="ADAL" clId="{7FED09DB-901C-4540-B90D-21B7EFDFC4FA}" dt="2022-06-25T09:26:11.223" v="282"/>
          <ac:inkMkLst>
            <pc:docMk/>
            <pc:sldMk cId="1543086709" sldId="283"/>
            <ac:inkMk id="87" creationId="{5022CF79-89F6-A1B8-B3E5-8A4BFCAED7D0}"/>
          </ac:inkMkLst>
        </pc:inkChg>
        <pc:inkChg chg="add mod">
          <ac:chgData name="Aniket Chhabra" userId="598e0514-bef3-4e71-b6aa-f2edd6441cff" providerId="ADAL" clId="{7FED09DB-901C-4540-B90D-21B7EFDFC4FA}" dt="2022-06-25T09:26:11.223" v="282"/>
          <ac:inkMkLst>
            <pc:docMk/>
            <pc:sldMk cId="1543086709" sldId="283"/>
            <ac:inkMk id="88" creationId="{B0997804-F3C9-C4D1-9AA9-E0B3BEF88DC9}"/>
          </ac:inkMkLst>
        </pc:inkChg>
        <pc:inkChg chg="add mod">
          <ac:chgData name="Aniket Chhabra" userId="598e0514-bef3-4e71-b6aa-f2edd6441cff" providerId="ADAL" clId="{7FED09DB-901C-4540-B90D-21B7EFDFC4FA}" dt="2022-06-25T09:26:11.223" v="282"/>
          <ac:inkMkLst>
            <pc:docMk/>
            <pc:sldMk cId="1543086709" sldId="283"/>
            <ac:inkMk id="89" creationId="{CDD906C6-FD29-5402-8B17-09CF5AC23BFF}"/>
          </ac:inkMkLst>
        </pc:inkChg>
        <pc:inkChg chg="add mod">
          <ac:chgData name="Aniket Chhabra" userId="598e0514-bef3-4e71-b6aa-f2edd6441cff" providerId="ADAL" clId="{7FED09DB-901C-4540-B90D-21B7EFDFC4FA}" dt="2022-06-25T09:26:11.223" v="282"/>
          <ac:inkMkLst>
            <pc:docMk/>
            <pc:sldMk cId="1543086709" sldId="283"/>
            <ac:inkMk id="91" creationId="{2C712FBB-E861-6122-53CC-FEE9AC90F1BA}"/>
          </ac:inkMkLst>
        </pc:inkChg>
        <pc:inkChg chg="add mod">
          <ac:chgData name="Aniket Chhabra" userId="598e0514-bef3-4e71-b6aa-f2edd6441cff" providerId="ADAL" clId="{7FED09DB-901C-4540-B90D-21B7EFDFC4FA}" dt="2022-06-25T09:26:11.223" v="282"/>
          <ac:inkMkLst>
            <pc:docMk/>
            <pc:sldMk cId="1543086709" sldId="283"/>
            <ac:inkMk id="93" creationId="{0A34F60B-2059-7923-37B3-72A0A3C0050E}"/>
          </ac:inkMkLst>
        </pc:inkChg>
        <pc:inkChg chg="add mod">
          <ac:chgData name="Aniket Chhabra" userId="598e0514-bef3-4e71-b6aa-f2edd6441cff" providerId="ADAL" clId="{7FED09DB-901C-4540-B90D-21B7EFDFC4FA}" dt="2022-06-25T09:26:11.223" v="282"/>
          <ac:inkMkLst>
            <pc:docMk/>
            <pc:sldMk cId="1543086709" sldId="283"/>
            <ac:inkMk id="94" creationId="{F83A9D8A-D30A-2EB7-242C-066D74EA7E17}"/>
          </ac:inkMkLst>
        </pc:inkChg>
        <pc:inkChg chg="add mod">
          <ac:chgData name="Aniket Chhabra" userId="598e0514-bef3-4e71-b6aa-f2edd6441cff" providerId="ADAL" clId="{7FED09DB-901C-4540-B90D-21B7EFDFC4FA}" dt="2022-06-25T09:26:11.223" v="282"/>
          <ac:inkMkLst>
            <pc:docMk/>
            <pc:sldMk cId="1543086709" sldId="283"/>
            <ac:inkMk id="95" creationId="{AD12B19D-8F2B-9E30-88BA-8C26EB138003}"/>
          </ac:inkMkLst>
        </pc:inkChg>
        <pc:inkChg chg="add mod">
          <ac:chgData name="Aniket Chhabra" userId="598e0514-bef3-4e71-b6aa-f2edd6441cff" providerId="ADAL" clId="{7FED09DB-901C-4540-B90D-21B7EFDFC4FA}" dt="2022-06-25T09:26:11.223" v="282"/>
          <ac:inkMkLst>
            <pc:docMk/>
            <pc:sldMk cId="1543086709" sldId="283"/>
            <ac:inkMk id="96" creationId="{7107773A-0D92-CBF1-51C7-10E4E42685BA}"/>
          </ac:inkMkLst>
        </pc:inkChg>
        <pc:inkChg chg="add mod">
          <ac:chgData name="Aniket Chhabra" userId="598e0514-bef3-4e71-b6aa-f2edd6441cff" providerId="ADAL" clId="{7FED09DB-901C-4540-B90D-21B7EFDFC4FA}" dt="2022-06-25T09:26:11.223" v="282"/>
          <ac:inkMkLst>
            <pc:docMk/>
            <pc:sldMk cId="1543086709" sldId="283"/>
            <ac:inkMk id="98" creationId="{815DDA2B-3206-A92D-2140-DDA6366FC299}"/>
          </ac:inkMkLst>
        </pc:inkChg>
        <pc:inkChg chg="add mod">
          <ac:chgData name="Aniket Chhabra" userId="598e0514-bef3-4e71-b6aa-f2edd6441cff" providerId="ADAL" clId="{7FED09DB-901C-4540-B90D-21B7EFDFC4FA}" dt="2022-06-25T09:26:11.223" v="282"/>
          <ac:inkMkLst>
            <pc:docMk/>
            <pc:sldMk cId="1543086709" sldId="283"/>
            <ac:inkMk id="99" creationId="{0A347A55-8DAB-B295-9C0D-227A58F40AEA}"/>
          </ac:inkMkLst>
        </pc:inkChg>
        <pc:inkChg chg="add mod">
          <ac:chgData name="Aniket Chhabra" userId="598e0514-bef3-4e71-b6aa-f2edd6441cff" providerId="ADAL" clId="{7FED09DB-901C-4540-B90D-21B7EFDFC4FA}" dt="2022-06-25T09:26:11.223" v="282"/>
          <ac:inkMkLst>
            <pc:docMk/>
            <pc:sldMk cId="1543086709" sldId="283"/>
            <ac:inkMk id="100" creationId="{36A60793-5EB7-F836-3EF8-A34B5E1593E9}"/>
          </ac:inkMkLst>
        </pc:inkChg>
        <pc:inkChg chg="add mod">
          <ac:chgData name="Aniket Chhabra" userId="598e0514-bef3-4e71-b6aa-f2edd6441cff" providerId="ADAL" clId="{7FED09DB-901C-4540-B90D-21B7EFDFC4FA}" dt="2022-06-25T09:26:11.223" v="282"/>
          <ac:inkMkLst>
            <pc:docMk/>
            <pc:sldMk cId="1543086709" sldId="283"/>
            <ac:inkMk id="101" creationId="{BD00453D-034B-EE4C-6ECA-1D4283F5CAE6}"/>
          </ac:inkMkLst>
        </pc:inkChg>
        <pc:inkChg chg="add mod">
          <ac:chgData name="Aniket Chhabra" userId="598e0514-bef3-4e71-b6aa-f2edd6441cff" providerId="ADAL" clId="{7FED09DB-901C-4540-B90D-21B7EFDFC4FA}" dt="2022-06-25T09:26:11.223" v="282"/>
          <ac:inkMkLst>
            <pc:docMk/>
            <pc:sldMk cId="1543086709" sldId="283"/>
            <ac:inkMk id="102" creationId="{AC57008B-5AEA-9679-0DDE-38822899EE3E}"/>
          </ac:inkMkLst>
        </pc:inkChg>
        <pc:inkChg chg="add mod">
          <ac:chgData name="Aniket Chhabra" userId="598e0514-bef3-4e71-b6aa-f2edd6441cff" providerId="ADAL" clId="{7FED09DB-901C-4540-B90D-21B7EFDFC4FA}" dt="2022-06-25T09:26:11.223" v="282"/>
          <ac:inkMkLst>
            <pc:docMk/>
            <pc:sldMk cId="1543086709" sldId="283"/>
            <ac:inkMk id="103" creationId="{0521ED47-FB55-5352-929C-88DE40CCD592}"/>
          </ac:inkMkLst>
        </pc:inkChg>
        <pc:inkChg chg="add mod">
          <ac:chgData name="Aniket Chhabra" userId="598e0514-bef3-4e71-b6aa-f2edd6441cff" providerId="ADAL" clId="{7FED09DB-901C-4540-B90D-21B7EFDFC4FA}" dt="2022-06-25T09:26:11.223" v="282"/>
          <ac:inkMkLst>
            <pc:docMk/>
            <pc:sldMk cId="1543086709" sldId="283"/>
            <ac:inkMk id="105" creationId="{C8D5CE23-E8B1-D50E-E9AF-5B87E63614B3}"/>
          </ac:inkMkLst>
        </pc:inkChg>
        <pc:inkChg chg="add mod">
          <ac:chgData name="Aniket Chhabra" userId="598e0514-bef3-4e71-b6aa-f2edd6441cff" providerId="ADAL" clId="{7FED09DB-901C-4540-B90D-21B7EFDFC4FA}" dt="2022-06-25T09:26:11.223" v="282"/>
          <ac:inkMkLst>
            <pc:docMk/>
            <pc:sldMk cId="1543086709" sldId="283"/>
            <ac:inkMk id="107" creationId="{33B8A651-6CFC-50E0-147E-8819DF29B412}"/>
          </ac:inkMkLst>
        </pc:inkChg>
        <pc:inkChg chg="add mod">
          <ac:chgData name="Aniket Chhabra" userId="598e0514-bef3-4e71-b6aa-f2edd6441cff" providerId="ADAL" clId="{7FED09DB-901C-4540-B90D-21B7EFDFC4FA}" dt="2022-06-25T09:26:11.223" v="282"/>
          <ac:inkMkLst>
            <pc:docMk/>
            <pc:sldMk cId="1543086709" sldId="283"/>
            <ac:inkMk id="108" creationId="{02D734C3-DC54-EE44-51A0-540D533601EE}"/>
          </ac:inkMkLst>
        </pc:inkChg>
        <pc:inkChg chg="add mod">
          <ac:chgData name="Aniket Chhabra" userId="598e0514-bef3-4e71-b6aa-f2edd6441cff" providerId="ADAL" clId="{7FED09DB-901C-4540-B90D-21B7EFDFC4FA}" dt="2022-06-25T09:26:11.223" v="282"/>
          <ac:inkMkLst>
            <pc:docMk/>
            <pc:sldMk cId="1543086709" sldId="283"/>
            <ac:inkMk id="109" creationId="{4D817B77-84CA-BF37-8820-DC9A1813A62D}"/>
          </ac:inkMkLst>
        </pc:inkChg>
        <pc:inkChg chg="add mod">
          <ac:chgData name="Aniket Chhabra" userId="598e0514-bef3-4e71-b6aa-f2edd6441cff" providerId="ADAL" clId="{7FED09DB-901C-4540-B90D-21B7EFDFC4FA}" dt="2022-06-25T09:26:11.223" v="282"/>
          <ac:inkMkLst>
            <pc:docMk/>
            <pc:sldMk cId="1543086709" sldId="283"/>
            <ac:inkMk id="110" creationId="{351DCC80-B2A3-F264-7BC9-BB67525169DD}"/>
          </ac:inkMkLst>
        </pc:inkChg>
        <pc:inkChg chg="add mod">
          <ac:chgData name="Aniket Chhabra" userId="598e0514-bef3-4e71-b6aa-f2edd6441cff" providerId="ADAL" clId="{7FED09DB-901C-4540-B90D-21B7EFDFC4FA}" dt="2022-06-25T09:26:11.223" v="282"/>
          <ac:inkMkLst>
            <pc:docMk/>
            <pc:sldMk cId="1543086709" sldId="283"/>
            <ac:inkMk id="111" creationId="{10A66919-D4E1-5B90-1CCF-39E6BECDE3D0}"/>
          </ac:inkMkLst>
        </pc:inkChg>
        <pc:inkChg chg="add mod">
          <ac:chgData name="Aniket Chhabra" userId="598e0514-bef3-4e71-b6aa-f2edd6441cff" providerId="ADAL" clId="{7FED09DB-901C-4540-B90D-21B7EFDFC4FA}" dt="2022-06-25T09:26:11.223" v="282"/>
          <ac:inkMkLst>
            <pc:docMk/>
            <pc:sldMk cId="1543086709" sldId="283"/>
            <ac:inkMk id="112" creationId="{3EF873F1-FCD1-AF36-0440-A744250C120F}"/>
          </ac:inkMkLst>
        </pc:inkChg>
        <pc:inkChg chg="add mod">
          <ac:chgData name="Aniket Chhabra" userId="598e0514-bef3-4e71-b6aa-f2edd6441cff" providerId="ADAL" clId="{7FED09DB-901C-4540-B90D-21B7EFDFC4FA}" dt="2022-06-25T09:26:11.223" v="282"/>
          <ac:inkMkLst>
            <pc:docMk/>
            <pc:sldMk cId="1543086709" sldId="283"/>
            <ac:inkMk id="113" creationId="{5413C08D-3085-801E-00E1-A194C4D8ACE6}"/>
          </ac:inkMkLst>
        </pc:inkChg>
        <pc:inkChg chg="add mod">
          <ac:chgData name="Aniket Chhabra" userId="598e0514-bef3-4e71-b6aa-f2edd6441cff" providerId="ADAL" clId="{7FED09DB-901C-4540-B90D-21B7EFDFC4FA}" dt="2022-06-25T09:26:11.223" v="282"/>
          <ac:inkMkLst>
            <pc:docMk/>
            <pc:sldMk cId="1543086709" sldId="283"/>
            <ac:inkMk id="114" creationId="{210548AE-3DA6-00C8-3399-504423D2FC97}"/>
          </ac:inkMkLst>
        </pc:inkChg>
        <pc:inkChg chg="add mod">
          <ac:chgData name="Aniket Chhabra" userId="598e0514-bef3-4e71-b6aa-f2edd6441cff" providerId="ADAL" clId="{7FED09DB-901C-4540-B90D-21B7EFDFC4FA}" dt="2022-06-25T09:26:11.223" v="282"/>
          <ac:inkMkLst>
            <pc:docMk/>
            <pc:sldMk cId="1543086709" sldId="283"/>
            <ac:inkMk id="116" creationId="{95929E42-01CB-AB88-860C-A7E2FCCFAB6D}"/>
          </ac:inkMkLst>
        </pc:inkChg>
        <pc:inkChg chg="add mod">
          <ac:chgData name="Aniket Chhabra" userId="598e0514-bef3-4e71-b6aa-f2edd6441cff" providerId="ADAL" clId="{7FED09DB-901C-4540-B90D-21B7EFDFC4FA}" dt="2022-06-25T09:26:11.223" v="282"/>
          <ac:inkMkLst>
            <pc:docMk/>
            <pc:sldMk cId="1543086709" sldId="283"/>
            <ac:inkMk id="118" creationId="{9618C618-FCF0-2D93-76C8-6FC6A2BC96D8}"/>
          </ac:inkMkLst>
        </pc:inkChg>
        <pc:inkChg chg="add mod">
          <ac:chgData name="Aniket Chhabra" userId="598e0514-bef3-4e71-b6aa-f2edd6441cff" providerId="ADAL" clId="{7FED09DB-901C-4540-B90D-21B7EFDFC4FA}" dt="2022-06-25T09:27:33.594" v="324"/>
          <ac:inkMkLst>
            <pc:docMk/>
            <pc:sldMk cId="1543086709" sldId="283"/>
            <ac:inkMk id="120" creationId="{8A0FDA7C-4749-17A8-71C7-B237EB448EA4}"/>
          </ac:inkMkLst>
        </pc:inkChg>
        <pc:inkChg chg="add mod">
          <ac:chgData name="Aniket Chhabra" userId="598e0514-bef3-4e71-b6aa-f2edd6441cff" providerId="ADAL" clId="{7FED09DB-901C-4540-B90D-21B7EFDFC4FA}" dt="2022-06-25T09:27:33.594" v="324"/>
          <ac:inkMkLst>
            <pc:docMk/>
            <pc:sldMk cId="1543086709" sldId="283"/>
            <ac:inkMk id="121" creationId="{590A034D-92D0-7057-39B5-EADF12E6542E}"/>
          </ac:inkMkLst>
        </pc:inkChg>
        <pc:inkChg chg="add mod">
          <ac:chgData name="Aniket Chhabra" userId="598e0514-bef3-4e71-b6aa-f2edd6441cff" providerId="ADAL" clId="{7FED09DB-901C-4540-B90D-21B7EFDFC4FA}" dt="2022-06-25T09:27:33.594" v="324"/>
          <ac:inkMkLst>
            <pc:docMk/>
            <pc:sldMk cId="1543086709" sldId="283"/>
            <ac:inkMk id="122" creationId="{CD2872B3-A23A-6168-F6F7-7811B4084430}"/>
          </ac:inkMkLst>
        </pc:inkChg>
        <pc:inkChg chg="add mod">
          <ac:chgData name="Aniket Chhabra" userId="598e0514-bef3-4e71-b6aa-f2edd6441cff" providerId="ADAL" clId="{7FED09DB-901C-4540-B90D-21B7EFDFC4FA}" dt="2022-06-25T09:27:33.594" v="324"/>
          <ac:inkMkLst>
            <pc:docMk/>
            <pc:sldMk cId="1543086709" sldId="283"/>
            <ac:inkMk id="123" creationId="{4C3581A9-3394-0CA4-E255-C4C1487B3342}"/>
          </ac:inkMkLst>
        </pc:inkChg>
        <pc:inkChg chg="add mod">
          <ac:chgData name="Aniket Chhabra" userId="598e0514-bef3-4e71-b6aa-f2edd6441cff" providerId="ADAL" clId="{7FED09DB-901C-4540-B90D-21B7EFDFC4FA}" dt="2022-06-25T09:27:33.594" v="324"/>
          <ac:inkMkLst>
            <pc:docMk/>
            <pc:sldMk cId="1543086709" sldId="283"/>
            <ac:inkMk id="124" creationId="{99F65ABA-9F10-71B6-6E19-E786B12B6F2E}"/>
          </ac:inkMkLst>
        </pc:inkChg>
        <pc:inkChg chg="add mod">
          <ac:chgData name="Aniket Chhabra" userId="598e0514-bef3-4e71-b6aa-f2edd6441cff" providerId="ADAL" clId="{7FED09DB-901C-4540-B90D-21B7EFDFC4FA}" dt="2022-06-25T09:27:33.594" v="324"/>
          <ac:inkMkLst>
            <pc:docMk/>
            <pc:sldMk cId="1543086709" sldId="283"/>
            <ac:inkMk id="125" creationId="{782384AB-401E-0567-9A6E-9A05713BA94C}"/>
          </ac:inkMkLst>
        </pc:inkChg>
        <pc:inkChg chg="add mod">
          <ac:chgData name="Aniket Chhabra" userId="598e0514-bef3-4e71-b6aa-f2edd6441cff" providerId="ADAL" clId="{7FED09DB-901C-4540-B90D-21B7EFDFC4FA}" dt="2022-06-25T09:27:33.594" v="324"/>
          <ac:inkMkLst>
            <pc:docMk/>
            <pc:sldMk cId="1543086709" sldId="283"/>
            <ac:inkMk id="126" creationId="{1B84F30C-1992-8342-DA6D-ADD5CE4C25CC}"/>
          </ac:inkMkLst>
        </pc:inkChg>
        <pc:inkChg chg="add mod">
          <ac:chgData name="Aniket Chhabra" userId="598e0514-bef3-4e71-b6aa-f2edd6441cff" providerId="ADAL" clId="{7FED09DB-901C-4540-B90D-21B7EFDFC4FA}" dt="2022-06-25T09:27:33.594" v="324"/>
          <ac:inkMkLst>
            <pc:docMk/>
            <pc:sldMk cId="1543086709" sldId="283"/>
            <ac:inkMk id="127" creationId="{096B5974-8644-1134-139C-31B058C67428}"/>
          </ac:inkMkLst>
        </pc:inkChg>
        <pc:inkChg chg="add mod">
          <ac:chgData name="Aniket Chhabra" userId="598e0514-bef3-4e71-b6aa-f2edd6441cff" providerId="ADAL" clId="{7FED09DB-901C-4540-B90D-21B7EFDFC4FA}" dt="2022-06-25T09:27:33.594" v="324"/>
          <ac:inkMkLst>
            <pc:docMk/>
            <pc:sldMk cId="1543086709" sldId="283"/>
            <ac:inkMk id="128" creationId="{FABDA1F7-CB83-C3F1-2448-500D72325AFF}"/>
          </ac:inkMkLst>
        </pc:inkChg>
        <pc:inkChg chg="add mod">
          <ac:chgData name="Aniket Chhabra" userId="598e0514-bef3-4e71-b6aa-f2edd6441cff" providerId="ADAL" clId="{7FED09DB-901C-4540-B90D-21B7EFDFC4FA}" dt="2022-06-25T09:27:33.594" v="324"/>
          <ac:inkMkLst>
            <pc:docMk/>
            <pc:sldMk cId="1543086709" sldId="283"/>
            <ac:inkMk id="129" creationId="{649ACCB3-6754-CE42-3429-32F30390E746}"/>
          </ac:inkMkLst>
        </pc:inkChg>
        <pc:inkChg chg="add mod">
          <ac:chgData name="Aniket Chhabra" userId="598e0514-bef3-4e71-b6aa-f2edd6441cff" providerId="ADAL" clId="{7FED09DB-901C-4540-B90D-21B7EFDFC4FA}" dt="2022-06-25T09:27:33.594" v="324"/>
          <ac:inkMkLst>
            <pc:docMk/>
            <pc:sldMk cId="1543086709" sldId="283"/>
            <ac:inkMk id="130" creationId="{9DF7A272-E23C-D55B-D80C-4F6764FE7521}"/>
          </ac:inkMkLst>
        </pc:inkChg>
        <pc:inkChg chg="add mod">
          <ac:chgData name="Aniket Chhabra" userId="598e0514-bef3-4e71-b6aa-f2edd6441cff" providerId="ADAL" clId="{7FED09DB-901C-4540-B90D-21B7EFDFC4FA}" dt="2022-06-25T09:27:33.594" v="324"/>
          <ac:inkMkLst>
            <pc:docMk/>
            <pc:sldMk cId="1543086709" sldId="283"/>
            <ac:inkMk id="131" creationId="{AF1E797F-07CF-84D6-F085-FB24B50C4ACA}"/>
          </ac:inkMkLst>
        </pc:inkChg>
        <pc:inkChg chg="add mod">
          <ac:chgData name="Aniket Chhabra" userId="598e0514-bef3-4e71-b6aa-f2edd6441cff" providerId="ADAL" clId="{7FED09DB-901C-4540-B90D-21B7EFDFC4FA}" dt="2022-06-25T09:27:33.594" v="324"/>
          <ac:inkMkLst>
            <pc:docMk/>
            <pc:sldMk cId="1543086709" sldId="283"/>
            <ac:inkMk id="132" creationId="{7DB75FD7-9614-7C54-C20F-C84F88E35C06}"/>
          </ac:inkMkLst>
        </pc:inkChg>
        <pc:inkChg chg="add mod">
          <ac:chgData name="Aniket Chhabra" userId="598e0514-bef3-4e71-b6aa-f2edd6441cff" providerId="ADAL" clId="{7FED09DB-901C-4540-B90D-21B7EFDFC4FA}" dt="2022-06-25T09:27:33.594" v="324"/>
          <ac:inkMkLst>
            <pc:docMk/>
            <pc:sldMk cId="1543086709" sldId="283"/>
            <ac:inkMk id="133" creationId="{10E006E8-DFCE-FB83-6AEC-0360E7A79BB0}"/>
          </ac:inkMkLst>
        </pc:inkChg>
        <pc:inkChg chg="add mod">
          <ac:chgData name="Aniket Chhabra" userId="598e0514-bef3-4e71-b6aa-f2edd6441cff" providerId="ADAL" clId="{7FED09DB-901C-4540-B90D-21B7EFDFC4FA}" dt="2022-06-25T09:27:33.594" v="324"/>
          <ac:inkMkLst>
            <pc:docMk/>
            <pc:sldMk cId="1543086709" sldId="283"/>
            <ac:inkMk id="134" creationId="{7B9A6EB4-6B55-C48E-B6F6-46E0F246FF75}"/>
          </ac:inkMkLst>
        </pc:inkChg>
        <pc:inkChg chg="add mod">
          <ac:chgData name="Aniket Chhabra" userId="598e0514-bef3-4e71-b6aa-f2edd6441cff" providerId="ADAL" clId="{7FED09DB-901C-4540-B90D-21B7EFDFC4FA}" dt="2022-06-25T09:27:33.594" v="324"/>
          <ac:inkMkLst>
            <pc:docMk/>
            <pc:sldMk cId="1543086709" sldId="283"/>
            <ac:inkMk id="135" creationId="{F8BCDE01-F4F6-325D-3DDF-0B1B8997C916}"/>
          </ac:inkMkLst>
        </pc:inkChg>
        <pc:inkChg chg="add mod">
          <ac:chgData name="Aniket Chhabra" userId="598e0514-bef3-4e71-b6aa-f2edd6441cff" providerId="ADAL" clId="{7FED09DB-901C-4540-B90D-21B7EFDFC4FA}" dt="2022-06-25T09:27:33.594" v="324"/>
          <ac:inkMkLst>
            <pc:docMk/>
            <pc:sldMk cId="1543086709" sldId="283"/>
            <ac:inkMk id="137" creationId="{1D9A8F12-B2C7-7609-E807-4F5FD460DBD6}"/>
          </ac:inkMkLst>
        </pc:inkChg>
        <pc:inkChg chg="add mod">
          <ac:chgData name="Aniket Chhabra" userId="598e0514-bef3-4e71-b6aa-f2edd6441cff" providerId="ADAL" clId="{7FED09DB-901C-4540-B90D-21B7EFDFC4FA}" dt="2022-06-25T09:27:33.594" v="324"/>
          <ac:inkMkLst>
            <pc:docMk/>
            <pc:sldMk cId="1543086709" sldId="283"/>
            <ac:inkMk id="139" creationId="{AA579BDE-2FEF-C79C-C78C-0FFE17C37DBF}"/>
          </ac:inkMkLst>
        </pc:inkChg>
        <pc:inkChg chg="add mod">
          <ac:chgData name="Aniket Chhabra" userId="598e0514-bef3-4e71-b6aa-f2edd6441cff" providerId="ADAL" clId="{7FED09DB-901C-4540-B90D-21B7EFDFC4FA}" dt="2022-06-25T09:27:33.594" v="324"/>
          <ac:inkMkLst>
            <pc:docMk/>
            <pc:sldMk cId="1543086709" sldId="283"/>
            <ac:inkMk id="141" creationId="{1248E356-D34D-488A-E4A4-778DE99CB47B}"/>
          </ac:inkMkLst>
        </pc:inkChg>
        <pc:inkChg chg="add mod">
          <ac:chgData name="Aniket Chhabra" userId="598e0514-bef3-4e71-b6aa-f2edd6441cff" providerId="ADAL" clId="{7FED09DB-901C-4540-B90D-21B7EFDFC4FA}" dt="2022-06-25T09:27:33.594" v="324"/>
          <ac:inkMkLst>
            <pc:docMk/>
            <pc:sldMk cId="1543086709" sldId="283"/>
            <ac:inkMk id="143" creationId="{76169E15-BF30-83C9-49FC-3D20D5F50E04}"/>
          </ac:inkMkLst>
        </pc:inkChg>
        <pc:inkChg chg="add mod">
          <ac:chgData name="Aniket Chhabra" userId="598e0514-bef3-4e71-b6aa-f2edd6441cff" providerId="ADAL" clId="{7FED09DB-901C-4540-B90D-21B7EFDFC4FA}" dt="2022-06-25T09:27:33.594" v="324"/>
          <ac:inkMkLst>
            <pc:docMk/>
            <pc:sldMk cId="1543086709" sldId="283"/>
            <ac:inkMk id="144" creationId="{F2B79EAC-8AA3-A368-CF9C-FF40D9A7A4E3}"/>
          </ac:inkMkLst>
        </pc:inkChg>
        <pc:inkChg chg="add mod">
          <ac:chgData name="Aniket Chhabra" userId="598e0514-bef3-4e71-b6aa-f2edd6441cff" providerId="ADAL" clId="{7FED09DB-901C-4540-B90D-21B7EFDFC4FA}" dt="2022-06-25T09:27:33.594" v="324"/>
          <ac:inkMkLst>
            <pc:docMk/>
            <pc:sldMk cId="1543086709" sldId="283"/>
            <ac:inkMk id="146" creationId="{110B75A5-317D-F1F3-D704-B708C57C8F08}"/>
          </ac:inkMkLst>
        </pc:inkChg>
        <pc:inkChg chg="add mod">
          <ac:chgData name="Aniket Chhabra" userId="598e0514-bef3-4e71-b6aa-f2edd6441cff" providerId="ADAL" clId="{7FED09DB-901C-4540-B90D-21B7EFDFC4FA}" dt="2022-06-25T09:27:33.594" v="324"/>
          <ac:inkMkLst>
            <pc:docMk/>
            <pc:sldMk cId="1543086709" sldId="283"/>
            <ac:inkMk id="147" creationId="{677AF0AB-0EAB-554D-70AE-CA5C3B329A7C}"/>
          </ac:inkMkLst>
        </pc:inkChg>
        <pc:inkChg chg="add mod">
          <ac:chgData name="Aniket Chhabra" userId="598e0514-bef3-4e71-b6aa-f2edd6441cff" providerId="ADAL" clId="{7FED09DB-901C-4540-B90D-21B7EFDFC4FA}" dt="2022-06-25T09:27:33.594" v="324"/>
          <ac:inkMkLst>
            <pc:docMk/>
            <pc:sldMk cId="1543086709" sldId="283"/>
            <ac:inkMk id="148" creationId="{9672E3A3-B9BC-9668-19DD-CB8C6CA81F23}"/>
          </ac:inkMkLst>
        </pc:inkChg>
        <pc:inkChg chg="add mod">
          <ac:chgData name="Aniket Chhabra" userId="598e0514-bef3-4e71-b6aa-f2edd6441cff" providerId="ADAL" clId="{7FED09DB-901C-4540-B90D-21B7EFDFC4FA}" dt="2022-06-25T09:27:33.594" v="324"/>
          <ac:inkMkLst>
            <pc:docMk/>
            <pc:sldMk cId="1543086709" sldId="283"/>
            <ac:inkMk id="150" creationId="{84191133-7435-31EE-E1D5-E6C961B52908}"/>
          </ac:inkMkLst>
        </pc:inkChg>
        <pc:inkChg chg="add mod">
          <ac:chgData name="Aniket Chhabra" userId="598e0514-bef3-4e71-b6aa-f2edd6441cff" providerId="ADAL" clId="{7FED09DB-901C-4540-B90D-21B7EFDFC4FA}" dt="2022-06-25T09:27:33.594" v="324"/>
          <ac:inkMkLst>
            <pc:docMk/>
            <pc:sldMk cId="1543086709" sldId="283"/>
            <ac:inkMk id="152" creationId="{417C5C40-532E-0155-6716-114F5D3ECF80}"/>
          </ac:inkMkLst>
        </pc:inkChg>
        <pc:inkChg chg="add mod">
          <ac:chgData name="Aniket Chhabra" userId="598e0514-bef3-4e71-b6aa-f2edd6441cff" providerId="ADAL" clId="{7FED09DB-901C-4540-B90D-21B7EFDFC4FA}" dt="2022-06-25T09:27:33.594" v="324"/>
          <ac:inkMkLst>
            <pc:docMk/>
            <pc:sldMk cId="1543086709" sldId="283"/>
            <ac:inkMk id="154" creationId="{60D07BAD-097A-22FD-BE5F-6FA76768440C}"/>
          </ac:inkMkLst>
        </pc:inkChg>
        <pc:inkChg chg="add mod">
          <ac:chgData name="Aniket Chhabra" userId="598e0514-bef3-4e71-b6aa-f2edd6441cff" providerId="ADAL" clId="{7FED09DB-901C-4540-B90D-21B7EFDFC4FA}" dt="2022-06-25T09:27:33.594" v="324"/>
          <ac:inkMkLst>
            <pc:docMk/>
            <pc:sldMk cId="1543086709" sldId="283"/>
            <ac:inkMk id="156" creationId="{B900DDBD-9A28-6A05-E1CA-F25B44DC6564}"/>
          </ac:inkMkLst>
        </pc:inkChg>
        <pc:inkChg chg="add mod">
          <ac:chgData name="Aniket Chhabra" userId="598e0514-bef3-4e71-b6aa-f2edd6441cff" providerId="ADAL" clId="{7FED09DB-901C-4540-B90D-21B7EFDFC4FA}" dt="2022-06-25T09:27:33.594" v="324"/>
          <ac:inkMkLst>
            <pc:docMk/>
            <pc:sldMk cId="1543086709" sldId="283"/>
            <ac:inkMk id="157" creationId="{A1C1569E-A74A-77F4-CB06-3B0018525D9C}"/>
          </ac:inkMkLst>
        </pc:inkChg>
        <pc:inkChg chg="add mod">
          <ac:chgData name="Aniket Chhabra" userId="598e0514-bef3-4e71-b6aa-f2edd6441cff" providerId="ADAL" clId="{7FED09DB-901C-4540-B90D-21B7EFDFC4FA}" dt="2022-06-25T09:27:33.594" v="324"/>
          <ac:inkMkLst>
            <pc:docMk/>
            <pc:sldMk cId="1543086709" sldId="283"/>
            <ac:inkMk id="158" creationId="{631B062B-96D2-3AE7-E2CF-488524BA1D01}"/>
          </ac:inkMkLst>
        </pc:inkChg>
        <pc:inkChg chg="add mod">
          <ac:chgData name="Aniket Chhabra" userId="598e0514-bef3-4e71-b6aa-f2edd6441cff" providerId="ADAL" clId="{7FED09DB-901C-4540-B90D-21B7EFDFC4FA}" dt="2022-06-25T09:27:33.594" v="324"/>
          <ac:inkMkLst>
            <pc:docMk/>
            <pc:sldMk cId="1543086709" sldId="283"/>
            <ac:inkMk id="159" creationId="{3FD6680D-311A-9EDF-1D85-B2091EC21311}"/>
          </ac:inkMkLst>
        </pc:inkChg>
        <pc:inkChg chg="add mod">
          <ac:chgData name="Aniket Chhabra" userId="598e0514-bef3-4e71-b6aa-f2edd6441cff" providerId="ADAL" clId="{7FED09DB-901C-4540-B90D-21B7EFDFC4FA}" dt="2022-06-25T09:27:33.594" v="324"/>
          <ac:inkMkLst>
            <pc:docMk/>
            <pc:sldMk cId="1543086709" sldId="283"/>
            <ac:inkMk id="160" creationId="{8F4CBC44-AF72-708C-D770-81ACB47500D4}"/>
          </ac:inkMkLst>
        </pc:inkChg>
        <pc:inkChg chg="add mod">
          <ac:chgData name="Aniket Chhabra" userId="598e0514-bef3-4e71-b6aa-f2edd6441cff" providerId="ADAL" clId="{7FED09DB-901C-4540-B90D-21B7EFDFC4FA}" dt="2022-06-25T09:28:06.623" v="380"/>
          <ac:inkMkLst>
            <pc:docMk/>
            <pc:sldMk cId="1543086709" sldId="283"/>
            <ac:inkMk id="162" creationId="{4EF7E903-B9E3-D577-51D7-57BEB6D0C16A}"/>
          </ac:inkMkLst>
        </pc:inkChg>
        <pc:inkChg chg="add mod">
          <ac:chgData name="Aniket Chhabra" userId="598e0514-bef3-4e71-b6aa-f2edd6441cff" providerId="ADAL" clId="{7FED09DB-901C-4540-B90D-21B7EFDFC4FA}" dt="2022-06-25T09:28:06.623" v="380"/>
          <ac:inkMkLst>
            <pc:docMk/>
            <pc:sldMk cId="1543086709" sldId="283"/>
            <ac:inkMk id="163" creationId="{66484366-44DC-3038-7971-C705C64F8D45}"/>
          </ac:inkMkLst>
        </pc:inkChg>
        <pc:inkChg chg="add mod">
          <ac:chgData name="Aniket Chhabra" userId="598e0514-bef3-4e71-b6aa-f2edd6441cff" providerId="ADAL" clId="{7FED09DB-901C-4540-B90D-21B7EFDFC4FA}" dt="2022-06-25T09:28:06.623" v="380"/>
          <ac:inkMkLst>
            <pc:docMk/>
            <pc:sldMk cId="1543086709" sldId="283"/>
            <ac:inkMk id="164" creationId="{EF6D449E-3B1B-2961-D9DB-D67A45FF25FD}"/>
          </ac:inkMkLst>
        </pc:inkChg>
        <pc:inkChg chg="add mod">
          <ac:chgData name="Aniket Chhabra" userId="598e0514-bef3-4e71-b6aa-f2edd6441cff" providerId="ADAL" clId="{7FED09DB-901C-4540-B90D-21B7EFDFC4FA}" dt="2022-06-25T09:28:06.623" v="380"/>
          <ac:inkMkLst>
            <pc:docMk/>
            <pc:sldMk cId="1543086709" sldId="283"/>
            <ac:inkMk id="165" creationId="{24646AE0-F932-69F6-2386-CB579B9A39C6}"/>
          </ac:inkMkLst>
        </pc:inkChg>
        <pc:inkChg chg="add mod">
          <ac:chgData name="Aniket Chhabra" userId="598e0514-bef3-4e71-b6aa-f2edd6441cff" providerId="ADAL" clId="{7FED09DB-901C-4540-B90D-21B7EFDFC4FA}" dt="2022-06-25T09:28:06.623" v="380"/>
          <ac:inkMkLst>
            <pc:docMk/>
            <pc:sldMk cId="1543086709" sldId="283"/>
            <ac:inkMk id="166" creationId="{54E8597F-5ABF-ED56-A4BE-C7E23192801E}"/>
          </ac:inkMkLst>
        </pc:inkChg>
        <pc:inkChg chg="add mod">
          <ac:chgData name="Aniket Chhabra" userId="598e0514-bef3-4e71-b6aa-f2edd6441cff" providerId="ADAL" clId="{7FED09DB-901C-4540-B90D-21B7EFDFC4FA}" dt="2022-06-25T09:28:06.623" v="380"/>
          <ac:inkMkLst>
            <pc:docMk/>
            <pc:sldMk cId="1543086709" sldId="283"/>
            <ac:inkMk id="167" creationId="{656DA29D-B09B-F4D6-7871-ED5CA62FF072}"/>
          </ac:inkMkLst>
        </pc:inkChg>
        <pc:inkChg chg="add mod">
          <ac:chgData name="Aniket Chhabra" userId="598e0514-bef3-4e71-b6aa-f2edd6441cff" providerId="ADAL" clId="{7FED09DB-901C-4540-B90D-21B7EFDFC4FA}" dt="2022-06-25T09:27:40.026" v="334"/>
          <ac:inkMkLst>
            <pc:docMk/>
            <pc:sldMk cId="1543086709" sldId="283"/>
            <ac:inkMk id="169" creationId="{AE67BB6E-1F78-B798-946B-A6FD68331484}"/>
          </ac:inkMkLst>
        </pc:inkChg>
        <pc:inkChg chg="add mod">
          <ac:chgData name="Aniket Chhabra" userId="598e0514-bef3-4e71-b6aa-f2edd6441cff" providerId="ADAL" clId="{7FED09DB-901C-4540-B90D-21B7EFDFC4FA}" dt="2022-06-25T09:27:40.026" v="334"/>
          <ac:inkMkLst>
            <pc:docMk/>
            <pc:sldMk cId="1543086709" sldId="283"/>
            <ac:inkMk id="170" creationId="{5F5FD87B-84A7-3364-6185-C6B53072F0C1}"/>
          </ac:inkMkLst>
        </pc:inkChg>
        <pc:inkChg chg="add">
          <ac:chgData name="Aniket Chhabra" userId="598e0514-bef3-4e71-b6aa-f2edd6441cff" providerId="ADAL" clId="{7FED09DB-901C-4540-B90D-21B7EFDFC4FA}" dt="2022-06-25T09:27:44.874" v="335" actId="9405"/>
          <ac:inkMkLst>
            <pc:docMk/>
            <pc:sldMk cId="1543086709" sldId="283"/>
            <ac:inkMk id="172" creationId="{85E05EF2-109C-EF21-57C0-02542B9A2333}"/>
          </ac:inkMkLst>
        </pc:inkChg>
        <pc:inkChg chg="add mod">
          <ac:chgData name="Aniket Chhabra" userId="598e0514-bef3-4e71-b6aa-f2edd6441cff" providerId="ADAL" clId="{7FED09DB-901C-4540-B90D-21B7EFDFC4FA}" dt="2022-06-25T09:28:21.125" v="387"/>
          <ac:inkMkLst>
            <pc:docMk/>
            <pc:sldMk cId="1543086709" sldId="283"/>
            <ac:inkMk id="173" creationId="{B319261D-C849-60C6-FCBD-50DDF4418C49}"/>
          </ac:inkMkLst>
        </pc:inkChg>
        <pc:inkChg chg="add mod">
          <ac:chgData name="Aniket Chhabra" userId="598e0514-bef3-4e71-b6aa-f2edd6441cff" providerId="ADAL" clId="{7FED09DB-901C-4540-B90D-21B7EFDFC4FA}" dt="2022-06-25T09:28:21.125" v="387"/>
          <ac:inkMkLst>
            <pc:docMk/>
            <pc:sldMk cId="1543086709" sldId="283"/>
            <ac:inkMk id="174" creationId="{A0183DC4-DEDF-A227-BCC3-C359802F8FF2}"/>
          </ac:inkMkLst>
        </pc:inkChg>
        <pc:inkChg chg="add mod">
          <ac:chgData name="Aniket Chhabra" userId="598e0514-bef3-4e71-b6aa-f2edd6441cff" providerId="ADAL" clId="{7FED09DB-901C-4540-B90D-21B7EFDFC4FA}" dt="2022-06-25T09:28:21.125" v="387"/>
          <ac:inkMkLst>
            <pc:docMk/>
            <pc:sldMk cId="1543086709" sldId="283"/>
            <ac:inkMk id="175" creationId="{490D6607-3D09-0284-F3C3-B93EE7AFF6D6}"/>
          </ac:inkMkLst>
        </pc:inkChg>
        <pc:inkChg chg="add mod">
          <ac:chgData name="Aniket Chhabra" userId="598e0514-bef3-4e71-b6aa-f2edd6441cff" providerId="ADAL" clId="{7FED09DB-901C-4540-B90D-21B7EFDFC4FA}" dt="2022-06-25T09:28:21.125" v="387"/>
          <ac:inkMkLst>
            <pc:docMk/>
            <pc:sldMk cId="1543086709" sldId="283"/>
            <ac:inkMk id="176" creationId="{A43C25DC-7A4B-58C4-4D26-F8E0EABF6D86}"/>
          </ac:inkMkLst>
        </pc:inkChg>
        <pc:inkChg chg="add mod">
          <ac:chgData name="Aniket Chhabra" userId="598e0514-bef3-4e71-b6aa-f2edd6441cff" providerId="ADAL" clId="{7FED09DB-901C-4540-B90D-21B7EFDFC4FA}" dt="2022-06-25T09:28:21.125" v="387"/>
          <ac:inkMkLst>
            <pc:docMk/>
            <pc:sldMk cId="1543086709" sldId="283"/>
            <ac:inkMk id="177" creationId="{974D40EB-2A4C-8654-97B4-A164EB426A2A}"/>
          </ac:inkMkLst>
        </pc:inkChg>
        <pc:inkChg chg="add mod">
          <ac:chgData name="Aniket Chhabra" userId="598e0514-bef3-4e71-b6aa-f2edd6441cff" providerId="ADAL" clId="{7FED09DB-901C-4540-B90D-21B7EFDFC4FA}" dt="2022-06-25T09:28:21.125" v="387"/>
          <ac:inkMkLst>
            <pc:docMk/>
            <pc:sldMk cId="1543086709" sldId="283"/>
            <ac:inkMk id="178" creationId="{EC2A46C0-2D33-8077-790E-CF0F8F4A15DC}"/>
          </ac:inkMkLst>
        </pc:inkChg>
        <pc:inkChg chg="add mod">
          <ac:chgData name="Aniket Chhabra" userId="598e0514-bef3-4e71-b6aa-f2edd6441cff" providerId="ADAL" clId="{7FED09DB-901C-4540-B90D-21B7EFDFC4FA}" dt="2022-06-25T09:28:21.125" v="387"/>
          <ac:inkMkLst>
            <pc:docMk/>
            <pc:sldMk cId="1543086709" sldId="283"/>
            <ac:inkMk id="179" creationId="{49BB04A7-2C9D-2C00-AF85-3609FD759687}"/>
          </ac:inkMkLst>
        </pc:inkChg>
        <pc:inkChg chg="add mod">
          <ac:chgData name="Aniket Chhabra" userId="598e0514-bef3-4e71-b6aa-f2edd6441cff" providerId="ADAL" clId="{7FED09DB-901C-4540-B90D-21B7EFDFC4FA}" dt="2022-06-25T09:28:21.125" v="387"/>
          <ac:inkMkLst>
            <pc:docMk/>
            <pc:sldMk cId="1543086709" sldId="283"/>
            <ac:inkMk id="180" creationId="{54BA3754-448C-BE99-C325-B6B6619D93F3}"/>
          </ac:inkMkLst>
        </pc:inkChg>
        <pc:inkChg chg="add mod">
          <ac:chgData name="Aniket Chhabra" userId="598e0514-bef3-4e71-b6aa-f2edd6441cff" providerId="ADAL" clId="{7FED09DB-901C-4540-B90D-21B7EFDFC4FA}" dt="2022-06-25T09:28:21.125" v="387"/>
          <ac:inkMkLst>
            <pc:docMk/>
            <pc:sldMk cId="1543086709" sldId="283"/>
            <ac:inkMk id="181" creationId="{0495E4E9-ACB4-B280-C470-D6225FF884CF}"/>
          </ac:inkMkLst>
        </pc:inkChg>
        <pc:inkChg chg="add mod">
          <ac:chgData name="Aniket Chhabra" userId="598e0514-bef3-4e71-b6aa-f2edd6441cff" providerId="ADAL" clId="{7FED09DB-901C-4540-B90D-21B7EFDFC4FA}" dt="2022-06-25T09:28:21.125" v="387"/>
          <ac:inkMkLst>
            <pc:docMk/>
            <pc:sldMk cId="1543086709" sldId="283"/>
            <ac:inkMk id="182" creationId="{F732E3E0-A592-DD5F-EA3C-FDC8473FE3A2}"/>
          </ac:inkMkLst>
        </pc:inkChg>
        <pc:inkChg chg="add mod">
          <ac:chgData name="Aniket Chhabra" userId="598e0514-bef3-4e71-b6aa-f2edd6441cff" providerId="ADAL" clId="{7FED09DB-901C-4540-B90D-21B7EFDFC4FA}" dt="2022-06-25T09:28:21.125" v="387"/>
          <ac:inkMkLst>
            <pc:docMk/>
            <pc:sldMk cId="1543086709" sldId="283"/>
            <ac:inkMk id="183" creationId="{403A91B2-6987-7FD5-572E-9ECACD018AD3}"/>
          </ac:inkMkLst>
        </pc:inkChg>
        <pc:inkChg chg="add mod">
          <ac:chgData name="Aniket Chhabra" userId="598e0514-bef3-4e71-b6aa-f2edd6441cff" providerId="ADAL" clId="{7FED09DB-901C-4540-B90D-21B7EFDFC4FA}" dt="2022-06-25T09:28:21.125" v="387"/>
          <ac:inkMkLst>
            <pc:docMk/>
            <pc:sldMk cId="1543086709" sldId="283"/>
            <ac:inkMk id="184" creationId="{D3355CE3-B292-2249-2E2E-A4C438DE80DA}"/>
          </ac:inkMkLst>
        </pc:inkChg>
        <pc:inkChg chg="add mod">
          <ac:chgData name="Aniket Chhabra" userId="598e0514-bef3-4e71-b6aa-f2edd6441cff" providerId="ADAL" clId="{7FED09DB-901C-4540-B90D-21B7EFDFC4FA}" dt="2022-06-25T09:28:21.125" v="387"/>
          <ac:inkMkLst>
            <pc:docMk/>
            <pc:sldMk cId="1543086709" sldId="283"/>
            <ac:inkMk id="185" creationId="{F1A02D54-3551-8B7F-2182-6BD5FB738335}"/>
          </ac:inkMkLst>
        </pc:inkChg>
        <pc:inkChg chg="add mod">
          <ac:chgData name="Aniket Chhabra" userId="598e0514-bef3-4e71-b6aa-f2edd6441cff" providerId="ADAL" clId="{7FED09DB-901C-4540-B90D-21B7EFDFC4FA}" dt="2022-06-25T09:28:21.125" v="387"/>
          <ac:inkMkLst>
            <pc:docMk/>
            <pc:sldMk cId="1543086709" sldId="283"/>
            <ac:inkMk id="186" creationId="{2BCA5120-58C0-CF78-23D3-8F251BA5B267}"/>
          </ac:inkMkLst>
        </pc:inkChg>
        <pc:inkChg chg="add mod">
          <ac:chgData name="Aniket Chhabra" userId="598e0514-bef3-4e71-b6aa-f2edd6441cff" providerId="ADAL" clId="{7FED09DB-901C-4540-B90D-21B7EFDFC4FA}" dt="2022-06-25T09:28:21.125" v="387"/>
          <ac:inkMkLst>
            <pc:docMk/>
            <pc:sldMk cId="1543086709" sldId="283"/>
            <ac:inkMk id="187" creationId="{3DFB9FD8-BFF1-742B-D081-56AF42D76CB6}"/>
          </ac:inkMkLst>
        </pc:inkChg>
        <pc:inkChg chg="add mod">
          <ac:chgData name="Aniket Chhabra" userId="598e0514-bef3-4e71-b6aa-f2edd6441cff" providerId="ADAL" clId="{7FED09DB-901C-4540-B90D-21B7EFDFC4FA}" dt="2022-06-25T09:28:21.125" v="387"/>
          <ac:inkMkLst>
            <pc:docMk/>
            <pc:sldMk cId="1543086709" sldId="283"/>
            <ac:inkMk id="188" creationId="{878E299C-2F66-C012-10FD-5D42C7084459}"/>
          </ac:inkMkLst>
        </pc:inkChg>
        <pc:inkChg chg="add mod">
          <ac:chgData name="Aniket Chhabra" userId="598e0514-bef3-4e71-b6aa-f2edd6441cff" providerId="ADAL" clId="{7FED09DB-901C-4540-B90D-21B7EFDFC4FA}" dt="2022-06-25T09:28:21.125" v="387"/>
          <ac:inkMkLst>
            <pc:docMk/>
            <pc:sldMk cId="1543086709" sldId="283"/>
            <ac:inkMk id="189" creationId="{088ABED7-0361-C949-6FF9-0C99744D8206}"/>
          </ac:inkMkLst>
        </pc:inkChg>
        <pc:inkChg chg="add mod">
          <ac:chgData name="Aniket Chhabra" userId="598e0514-bef3-4e71-b6aa-f2edd6441cff" providerId="ADAL" clId="{7FED09DB-901C-4540-B90D-21B7EFDFC4FA}" dt="2022-06-25T09:28:21.125" v="387"/>
          <ac:inkMkLst>
            <pc:docMk/>
            <pc:sldMk cId="1543086709" sldId="283"/>
            <ac:inkMk id="190" creationId="{9B3A5F76-3A1E-F832-754A-C3DB8AE18326}"/>
          </ac:inkMkLst>
        </pc:inkChg>
        <pc:inkChg chg="add mod">
          <ac:chgData name="Aniket Chhabra" userId="598e0514-bef3-4e71-b6aa-f2edd6441cff" providerId="ADAL" clId="{7FED09DB-901C-4540-B90D-21B7EFDFC4FA}" dt="2022-06-25T09:28:21.125" v="387"/>
          <ac:inkMkLst>
            <pc:docMk/>
            <pc:sldMk cId="1543086709" sldId="283"/>
            <ac:inkMk id="191" creationId="{965D7734-1AB6-CC0D-966B-CD6BCA54A043}"/>
          </ac:inkMkLst>
        </pc:inkChg>
        <pc:inkChg chg="add mod">
          <ac:chgData name="Aniket Chhabra" userId="598e0514-bef3-4e71-b6aa-f2edd6441cff" providerId="ADAL" clId="{7FED09DB-901C-4540-B90D-21B7EFDFC4FA}" dt="2022-06-25T09:27:55.016" v="357"/>
          <ac:inkMkLst>
            <pc:docMk/>
            <pc:sldMk cId="1543086709" sldId="283"/>
            <ac:inkMk id="192" creationId="{43A90998-DA86-D8EC-89E3-FC1341096268}"/>
          </ac:inkMkLst>
        </pc:inkChg>
        <pc:inkChg chg="add mod">
          <ac:chgData name="Aniket Chhabra" userId="598e0514-bef3-4e71-b6aa-f2edd6441cff" providerId="ADAL" clId="{7FED09DB-901C-4540-B90D-21B7EFDFC4FA}" dt="2022-06-25T09:27:55.016" v="357"/>
          <ac:inkMkLst>
            <pc:docMk/>
            <pc:sldMk cId="1543086709" sldId="283"/>
            <ac:inkMk id="193" creationId="{CE453F11-5B24-7D4A-BAA4-E34F7BFDBB80}"/>
          </ac:inkMkLst>
        </pc:inkChg>
        <pc:inkChg chg="add">
          <ac:chgData name="Aniket Chhabra" userId="598e0514-bef3-4e71-b6aa-f2edd6441cff" providerId="ADAL" clId="{7FED09DB-901C-4540-B90D-21B7EFDFC4FA}" dt="2022-06-25T09:27:55.908" v="358" actId="9405"/>
          <ac:inkMkLst>
            <pc:docMk/>
            <pc:sldMk cId="1543086709" sldId="283"/>
            <ac:inkMk id="196" creationId="{711DFE81-BAC2-76EA-D9D4-50DB4E0ECE53}"/>
          </ac:inkMkLst>
        </pc:inkChg>
        <pc:inkChg chg="add mod">
          <ac:chgData name="Aniket Chhabra" userId="598e0514-bef3-4e71-b6aa-f2edd6441cff" providerId="ADAL" clId="{7FED09DB-901C-4540-B90D-21B7EFDFC4FA}" dt="2022-06-25T09:28:06.623" v="380"/>
          <ac:inkMkLst>
            <pc:docMk/>
            <pc:sldMk cId="1543086709" sldId="283"/>
            <ac:inkMk id="197" creationId="{2E77ABF8-4BCD-01CA-5B80-6582E598C85A}"/>
          </ac:inkMkLst>
        </pc:inkChg>
        <pc:inkChg chg="add mod">
          <ac:chgData name="Aniket Chhabra" userId="598e0514-bef3-4e71-b6aa-f2edd6441cff" providerId="ADAL" clId="{7FED09DB-901C-4540-B90D-21B7EFDFC4FA}" dt="2022-06-25T09:28:06.623" v="380"/>
          <ac:inkMkLst>
            <pc:docMk/>
            <pc:sldMk cId="1543086709" sldId="283"/>
            <ac:inkMk id="198" creationId="{37E3518C-E45D-B192-D4CC-31790B457121}"/>
          </ac:inkMkLst>
        </pc:inkChg>
        <pc:inkChg chg="add mod">
          <ac:chgData name="Aniket Chhabra" userId="598e0514-bef3-4e71-b6aa-f2edd6441cff" providerId="ADAL" clId="{7FED09DB-901C-4540-B90D-21B7EFDFC4FA}" dt="2022-06-25T09:28:06.623" v="380"/>
          <ac:inkMkLst>
            <pc:docMk/>
            <pc:sldMk cId="1543086709" sldId="283"/>
            <ac:inkMk id="199" creationId="{3228B8E1-24E3-C920-E238-B06AA9B867D8}"/>
          </ac:inkMkLst>
        </pc:inkChg>
        <pc:inkChg chg="add mod">
          <ac:chgData name="Aniket Chhabra" userId="598e0514-bef3-4e71-b6aa-f2edd6441cff" providerId="ADAL" clId="{7FED09DB-901C-4540-B90D-21B7EFDFC4FA}" dt="2022-06-25T09:28:06.623" v="380"/>
          <ac:inkMkLst>
            <pc:docMk/>
            <pc:sldMk cId="1543086709" sldId="283"/>
            <ac:inkMk id="200" creationId="{426201A4-150E-337A-D451-0DC9B6D5A005}"/>
          </ac:inkMkLst>
        </pc:inkChg>
        <pc:inkChg chg="add mod">
          <ac:chgData name="Aniket Chhabra" userId="598e0514-bef3-4e71-b6aa-f2edd6441cff" providerId="ADAL" clId="{7FED09DB-901C-4540-B90D-21B7EFDFC4FA}" dt="2022-06-25T09:28:06.623" v="380"/>
          <ac:inkMkLst>
            <pc:docMk/>
            <pc:sldMk cId="1543086709" sldId="283"/>
            <ac:inkMk id="201" creationId="{F87006C1-A605-4387-28E4-7D6E915025DA}"/>
          </ac:inkMkLst>
        </pc:inkChg>
        <pc:inkChg chg="add mod">
          <ac:chgData name="Aniket Chhabra" userId="598e0514-bef3-4e71-b6aa-f2edd6441cff" providerId="ADAL" clId="{7FED09DB-901C-4540-B90D-21B7EFDFC4FA}" dt="2022-06-25T09:28:06.623" v="380"/>
          <ac:inkMkLst>
            <pc:docMk/>
            <pc:sldMk cId="1543086709" sldId="283"/>
            <ac:inkMk id="202" creationId="{E1F1142A-7B21-A43C-9BE9-DD4C924601E3}"/>
          </ac:inkMkLst>
        </pc:inkChg>
        <pc:inkChg chg="add mod">
          <ac:chgData name="Aniket Chhabra" userId="598e0514-bef3-4e71-b6aa-f2edd6441cff" providerId="ADAL" clId="{7FED09DB-901C-4540-B90D-21B7EFDFC4FA}" dt="2022-06-25T09:28:06.623" v="380"/>
          <ac:inkMkLst>
            <pc:docMk/>
            <pc:sldMk cId="1543086709" sldId="283"/>
            <ac:inkMk id="203" creationId="{8B576B83-B2CB-4EB5-16AA-16976C987B1F}"/>
          </ac:inkMkLst>
        </pc:inkChg>
        <pc:inkChg chg="add mod">
          <ac:chgData name="Aniket Chhabra" userId="598e0514-bef3-4e71-b6aa-f2edd6441cff" providerId="ADAL" clId="{7FED09DB-901C-4540-B90D-21B7EFDFC4FA}" dt="2022-06-25T09:28:06.623" v="380"/>
          <ac:inkMkLst>
            <pc:docMk/>
            <pc:sldMk cId="1543086709" sldId="283"/>
            <ac:inkMk id="204" creationId="{2A2050D3-83DD-2E9D-94C1-1D28D1FD63C6}"/>
          </ac:inkMkLst>
        </pc:inkChg>
        <pc:inkChg chg="add mod">
          <ac:chgData name="Aniket Chhabra" userId="598e0514-bef3-4e71-b6aa-f2edd6441cff" providerId="ADAL" clId="{7FED09DB-901C-4540-B90D-21B7EFDFC4FA}" dt="2022-06-25T09:28:06.623" v="380"/>
          <ac:inkMkLst>
            <pc:docMk/>
            <pc:sldMk cId="1543086709" sldId="283"/>
            <ac:inkMk id="205" creationId="{6AF7301B-DE1E-D60B-30CE-25244BE5FBB5}"/>
          </ac:inkMkLst>
        </pc:inkChg>
        <pc:inkChg chg="add mod">
          <ac:chgData name="Aniket Chhabra" userId="598e0514-bef3-4e71-b6aa-f2edd6441cff" providerId="ADAL" clId="{7FED09DB-901C-4540-B90D-21B7EFDFC4FA}" dt="2022-06-25T09:28:06.623" v="380"/>
          <ac:inkMkLst>
            <pc:docMk/>
            <pc:sldMk cId="1543086709" sldId="283"/>
            <ac:inkMk id="206" creationId="{4318A51A-60FD-A099-D7B2-8ED565F8099C}"/>
          </ac:inkMkLst>
        </pc:inkChg>
        <pc:inkChg chg="add mod">
          <ac:chgData name="Aniket Chhabra" userId="598e0514-bef3-4e71-b6aa-f2edd6441cff" providerId="ADAL" clId="{7FED09DB-901C-4540-B90D-21B7EFDFC4FA}" dt="2022-06-25T09:28:06.623" v="380"/>
          <ac:inkMkLst>
            <pc:docMk/>
            <pc:sldMk cId="1543086709" sldId="283"/>
            <ac:inkMk id="207" creationId="{BEFEB559-9EB2-4DC9-96E3-D1895BF4CBF9}"/>
          </ac:inkMkLst>
        </pc:inkChg>
        <pc:inkChg chg="add mod">
          <ac:chgData name="Aniket Chhabra" userId="598e0514-bef3-4e71-b6aa-f2edd6441cff" providerId="ADAL" clId="{7FED09DB-901C-4540-B90D-21B7EFDFC4FA}" dt="2022-06-25T09:28:06.623" v="380"/>
          <ac:inkMkLst>
            <pc:docMk/>
            <pc:sldMk cId="1543086709" sldId="283"/>
            <ac:inkMk id="208" creationId="{CB755ED1-39EC-5ED0-F338-66FEA99E3040}"/>
          </ac:inkMkLst>
        </pc:inkChg>
        <pc:inkChg chg="add mod">
          <ac:chgData name="Aniket Chhabra" userId="598e0514-bef3-4e71-b6aa-f2edd6441cff" providerId="ADAL" clId="{7FED09DB-901C-4540-B90D-21B7EFDFC4FA}" dt="2022-06-25T09:28:06.623" v="380"/>
          <ac:inkMkLst>
            <pc:docMk/>
            <pc:sldMk cId="1543086709" sldId="283"/>
            <ac:inkMk id="209" creationId="{BA4515A0-175C-E43F-FE53-133EE97F38FC}"/>
          </ac:inkMkLst>
        </pc:inkChg>
        <pc:inkChg chg="add mod">
          <ac:chgData name="Aniket Chhabra" userId="598e0514-bef3-4e71-b6aa-f2edd6441cff" providerId="ADAL" clId="{7FED09DB-901C-4540-B90D-21B7EFDFC4FA}" dt="2022-06-25T09:28:06.623" v="380"/>
          <ac:inkMkLst>
            <pc:docMk/>
            <pc:sldMk cId="1543086709" sldId="283"/>
            <ac:inkMk id="210" creationId="{488C37A6-68CC-5F3B-BA02-F46893F892B9}"/>
          </ac:inkMkLst>
        </pc:inkChg>
        <pc:inkChg chg="add mod">
          <ac:chgData name="Aniket Chhabra" userId="598e0514-bef3-4e71-b6aa-f2edd6441cff" providerId="ADAL" clId="{7FED09DB-901C-4540-B90D-21B7EFDFC4FA}" dt="2022-06-25T09:28:06.623" v="380"/>
          <ac:inkMkLst>
            <pc:docMk/>
            <pc:sldMk cId="1543086709" sldId="283"/>
            <ac:inkMk id="211" creationId="{6E604B12-8C88-635E-A2C0-C9D35006F17F}"/>
          </ac:inkMkLst>
        </pc:inkChg>
        <pc:inkChg chg="add mod">
          <ac:chgData name="Aniket Chhabra" userId="598e0514-bef3-4e71-b6aa-f2edd6441cff" providerId="ADAL" clId="{7FED09DB-901C-4540-B90D-21B7EFDFC4FA}" dt="2022-06-25T09:28:06.623" v="380"/>
          <ac:inkMkLst>
            <pc:docMk/>
            <pc:sldMk cId="1543086709" sldId="283"/>
            <ac:inkMk id="213" creationId="{BC37A7F0-6C84-77FD-9384-AA578F2A14A6}"/>
          </ac:inkMkLst>
        </pc:inkChg>
        <pc:inkChg chg="add mod">
          <ac:chgData name="Aniket Chhabra" userId="598e0514-bef3-4e71-b6aa-f2edd6441cff" providerId="ADAL" clId="{7FED09DB-901C-4540-B90D-21B7EFDFC4FA}" dt="2022-06-25T09:28:06.623" v="380"/>
          <ac:inkMkLst>
            <pc:docMk/>
            <pc:sldMk cId="1543086709" sldId="283"/>
            <ac:inkMk id="214" creationId="{29062AFE-511D-72D7-A5DC-9784F2519514}"/>
          </ac:inkMkLst>
        </pc:inkChg>
        <pc:inkChg chg="add mod">
          <ac:chgData name="Aniket Chhabra" userId="598e0514-bef3-4e71-b6aa-f2edd6441cff" providerId="ADAL" clId="{7FED09DB-901C-4540-B90D-21B7EFDFC4FA}" dt="2022-06-25T09:28:06.623" v="380"/>
          <ac:inkMkLst>
            <pc:docMk/>
            <pc:sldMk cId="1543086709" sldId="283"/>
            <ac:inkMk id="215" creationId="{AE6F9466-3E53-5144-CC8C-D9E8863D1711}"/>
          </ac:inkMkLst>
        </pc:inkChg>
        <pc:inkChg chg="add">
          <ac:chgData name="Aniket Chhabra" userId="598e0514-bef3-4e71-b6aa-f2edd6441cff" providerId="ADAL" clId="{7FED09DB-901C-4540-B90D-21B7EFDFC4FA}" dt="2022-06-25T09:28:05.175" v="378" actId="9405"/>
          <ac:inkMkLst>
            <pc:docMk/>
            <pc:sldMk cId="1543086709" sldId="283"/>
            <ac:inkMk id="216" creationId="{D9C3DB09-E5B2-DD73-4237-AF6628918C6A}"/>
          </ac:inkMkLst>
        </pc:inkChg>
        <pc:inkChg chg="add">
          <ac:chgData name="Aniket Chhabra" userId="598e0514-bef3-4e71-b6aa-f2edd6441cff" providerId="ADAL" clId="{7FED09DB-901C-4540-B90D-21B7EFDFC4FA}" dt="2022-06-25T09:28:05.811" v="379" actId="9405"/>
          <ac:inkMkLst>
            <pc:docMk/>
            <pc:sldMk cId="1543086709" sldId="283"/>
            <ac:inkMk id="217" creationId="{771FD753-69AD-F249-8938-D90D34107B66}"/>
          </ac:inkMkLst>
        </pc:inkChg>
        <pc:inkChg chg="add mod">
          <ac:chgData name="Aniket Chhabra" userId="598e0514-bef3-4e71-b6aa-f2edd6441cff" providerId="ADAL" clId="{7FED09DB-901C-4540-B90D-21B7EFDFC4FA}" dt="2022-06-25T09:28:21.125" v="387"/>
          <ac:inkMkLst>
            <pc:docMk/>
            <pc:sldMk cId="1543086709" sldId="283"/>
            <ac:inkMk id="219" creationId="{B655C343-85FD-4138-348C-F12250DC67D3}"/>
          </ac:inkMkLst>
        </pc:inkChg>
        <pc:inkChg chg="add">
          <ac:chgData name="Aniket Chhabra" userId="598e0514-bef3-4e71-b6aa-f2edd6441cff" providerId="ADAL" clId="{7FED09DB-901C-4540-B90D-21B7EFDFC4FA}" dt="2022-06-25T09:28:17.747" v="383" actId="9405"/>
          <ac:inkMkLst>
            <pc:docMk/>
            <pc:sldMk cId="1543086709" sldId="283"/>
            <ac:inkMk id="221" creationId="{5F38944D-C9EF-BA5E-70B5-52CFAD1F5903}"/>
          </ac:inkMkLst>
        </pc:inkChg>
        <pc:inkChg chg="add del mod">
          <ac:chgData name="Aniket Chhabra" userId="598e0514-bef3-4e71-b6aa-f2edd6441cff" providerId="ADAL" clId="{7FED09DB-901C-4540-B90D-21B7EFDFC4FA}" dt="2022-06-25T09:28:21.125" v="387"/>
          <ac:inkMkLst>
            <pc:docMk/>
            <pc:sldMk cId="1543086709" sldId="283"/>
            <ac:inkMk id="222" creationId="{2CF8C028-49E3-029D-EF7B-2CD5DADA8D7B}"/>
          </ac:inkMkLst>
        </pc:inkChg>
        <pc:inkChg chg="add mod">
          <ac:chgData name="Aniket Chhabra" userId="598e0514-bef3-4e71-b6aa-f2edd6441cff" providerId="ADAL" clId="{7FED09DB-901C-4540-B90D-21B7EFDFC4FA}" dt="2022-06-25T09:31:15.983" v="534"/>
          <ac:inkMkLst>
            <pc:docMk/>
            <pc:sldMk cId="1543086709" sldId="283"/>
            <ac:inkMk id="224" creationId="{4C50BA47-7B69-EF17-F1F4-3944667286CA}"/>
          </ac:inkMkLst>
        </pc:inkChg>
        <pc:inkChg chg="add mod">
          <ac:chgData name="Aniket Chhabra" userId="598e0514-bef3-4e71-b6aa-f2edd6441cff" providerId="ADAL" clId="{7FED09DB-901C-4540-B90D-21B7EFDFC4FA}" dt="2022-06-25T09:31:15.983" v="534"/>
          <ac:inkMkLst>
            <pc:docMk/>
            <pc:sldMk cId="1543086709" sldId="283"/>
            <ac:inkMk id="225" creationId="{3C28BD60-66C4-577C-CD34-46D6A1B987BA}"/>
          </ac:inkMkLst>
        </pc:inkChg>
        <pc:inkChg chg="add mod">
          <ac:chgData name="Aniket Chhabra" userId="598e0514-bef3-4e71-b6aa-f2edd6441cff" providerId="ADAL" clId="{7FED09DB-901C-4540-B90D-21B7EFDFC4FA}" dt="2022-06-25T09:31:15.983" v="534"/>
          <ac:inkMkLst>
            <pc:docMk/>
            <pc:sldMk cId="1543086709" sldId="283"/>
            <ac:inkMk id="227" creationId="{0E199A59-E850-18B3-0D92-D4007976E7A1}"/>
          </ac:inkMkLst>
        </pc:inkChg>
        <pc:inkChg chg="add mod">
          <ac:chgData name="Aniket Chhabra" userId="598e0514-bef3-4e71-b6aa-f2edd6441cff" providerId="ADAL" clId="{7FED09DB-901C-4540-B90D-21B7EFDFC4FA}" dt="2022-06-25T09:31:15.983" v="534"/>
          <ac:inkMkLst>
            <pc:docMk/>
            <pc:sldMk cId="1543086709" sldId="283"/>
            <ac:inkMk id="229" creationId="{73F90314-8704-2FFF-0421-6FE9E367CE10}"/>
          </ac:inkMkLst>
        </pc:inkChg>
        <pc:inkChg chg="add mod">
          <ac:chgData name="Aniket Chhabra" userId="598e0514-bef3-4e71-b6aa-f2edd6441cff" providerId="ADAL" clId="{7FED09DB-901C-4540-B90D-21B7EFDFC4FA}" dt="2022-06-25T09:31:15.983" v="534"/>
          <ac:inkMkLst>
            <pc:docMk/>
            <pc:sldMk cId="1543086709" sldId="283"/>
            <ac:inkMk id="231" creationId="{B0E265BD-817E-EFF7-CF06-FDD48757D9DE}"/>
          </ac:inkMkLst>
        </pc:inkChg>
        <pc:inkChg chg="add mod">
          <ac:chgData name="Aniket Chhabra" userId="598e0514-bef3-4e71-b6aa-f2edd6441cff" providerId="ADAL" clId="{7FED09DB-901C-4540-B90D-21B7EFDFC4FA}" dt="2022-06-25T09:31:15.983" v="534"/>
          <ac:inkMkLst>
            <pc:docMk/>
            <pc:sldMk cId="1543086709" sldId="283"/>
            <ac:inkMk id="232" creationId="{999338C4-D740-7743-2003-786E801F4935}"/>
          </ac:inkMkLst>
        </pc:inkChg>
        <pc:inkChg chg="add mod">
          <ac:chgData name="Aniket Chhabra" userId="598e0514-bef3-4e71-b6aa-f2edd6441cff" providerId="ADAL" clId="{7FED09DB-901C-4540-B90D-21B7EFDFC4FA}" dt="2022-06-25T09:31:15.983" v="534"/>
          <ac:inkMkLst>
            <pc:docMk/>
            <pc:sldMk cId="1543086709" sldId="283"/>
            <ac:inkMk id="234" creationId="{66A8CFE2-BDAA-1D47-50ED-BE9F7000F34A}"/>
          </ac:inkMkLst>
        </pc:inkChg>
        <pc:inkChg chg="add mod">
          <ac:chgData name="Aniket Chhabra" userId="598e0514-bef3-4e71-b6aa-f2edd6441cff" providerId="ADAL" clId="{7FED09DB-901C-4540-B90D-21B7EFDFC4FA}" dt="2022-06-25T09:31:15.983" v="534"/>
          <ac:inkMkLst>
            <pc:docMk/>
            <pc:sldMk cId="1543086709" sldId="283"/>
            <ac:inkMk id="236" creationId="{79C077DA-8D74-6DB5-FBBC-92CEB28DCBD2}"/>
          </ac:inkMkLst>
        </pc:inkChg>
        <pc:inkChg chg="add mod">
          <ac:chgData name="Aniket Chhabra" userId="598e0514-bef3-4e71-b6aa-f2edd6441cff" providerId="ADAL" clId="{7FED09DB-901C-4540-B90D-21B7EFDFC4FA}" dt="2022-06-25T09:31:15.983" v="534"/>
          <ac:inkMkLst>
            <pc:docMk/>
            <pc:sldMk cId="1543086709" sldId="283"/>
            <ac:inkMk id="238" creationId="{25BFABAD-A8A4-D17C-2F4A-41235EE4DF22}"/>
          </ac:inkMkLst>
        </pc:inkChg>
        <pc:inkChg chg="add mod">
          <ac:chgData name="Aniket Chhabra" userId="598e0514-bef3-4e71-b6aa-f2edd6441cff" providerId="ADAL" clId="{7FED09DB-901C-4540-B90D-21B7EFDFC4FA}" dt="2022-06-25T09:31:15.983" v="534"/>
          <ac:inkMkLst>
            <pc:docMk/>
            <pc:sldMk cId="1543086709" sldId="283"/>
            <ac:inkMk id="239" creationId="{AD435DE4-E10A-3603-A5D8-BB07AD8BDF2C}"/>
          </ac:inkMkLst>
        </pc:inkChg>
        <pc:inkChg chg="add mod">
          <ac:chgData name="Aniket Chhabra" userId="598e0514-bef3-4e71-b6aa-f2edd6441cff" providerId="ADAL" clId="{7FED09DB-901C-4540-B90D-21B7EFDFC4FA}" dt="2022-06-25T09:31:15.983" v="534"/>
          <ac:inkMkLst>
            <pc:docMk/>
            <pc:sldMk cId="1543086709" sldId="283"/>
            <ac:inkMk id="240" creationId="{ED8D00EB-A42D-60EB-2B17-257AA41EA261}"/>
          </ac:inkMkLst>
        </pc:inkChg>
        <pc:inkChg chg="add mod">
          <ac:chgData name="Aniket Chhabra" userId="598e0514-bef3-4e71-b6aa-f2edd6441cff" providerId="ADAL" clId="{7FED09DB-901C-4540-B90D-21B7EFDFC4FA}" dt="2022-06-25T09:31:15.983" v="534"/>
          <ac:inkMkLst>
            <pc:docMk/>
            <pc:sldMk cId="1543086709" sldId="283"/>
            <ac:inkMk id="242" creationId="{29B3A775-177D-2E74-B475-A9B3EEA0733C}"/>
          </ac:inkMkLst>
        </pc:inkChg>
        <pc:inkChg chg="add mod">
          <ac:chgData name="Aniket Chhabra" userId="598e0514-bef3-4e71-b6aa-f2edd6441cff" providerId="ADAL" clId="{7FED09DB-901C-4540-B90D-21B7EFDFC4FA}" dt="2022-06-25T09:31:15.983" v="534"/>
          <ac:inkMkLst>
            <pc:docMk/>
            <pc:sldMk cId="1543086709" sldId="283"/>
            <ac:inkMk id="244" creationId="{D8496CBC-7034-4BAF-4BB1-EDFF5C179587}"/>
          </ac:inkMkLst>
        </pc:inkChg>
        <pc:inkChg chg="add mod">
          <ac:chgData name="Aniket Chhabra" userId="598e0514-bef3-4e71-b6aa-f2edd6441cff" providerId="ADAL" clId="{7FED09DB-901C-4540-B90D-21B7EFDFC4FA}" dt="2022-06-25T09:31:15.983" v="534"/>
          <ac:inkMkLst>
            <pc:docMk/>
            <pc:sldMk cId="1543086709" sldId="283"/>
            <ac:inkMk id="245" creationId="{EE25DB98-3916-C946-24AE-9B328DC327D0}"/>
          </ac:inkMkLst>
        </pc:inkChg>
        <pc:inkChg chg="add mod">
          <ac:chgData name="Aniket Chhabra" userId="598e0514-bef3-4e71-b6aa-f2edd6441cff" providerId="ADAL" clId="{7FED09DB-901C-4540-B90D-21B7EFDFC4FA}" dt="2022-06-25T09:31:15.983" v="534"/>
          <ac:inkMkLst>
            <pc:docMk/>
            <pc:sldMk cId="1543086709" sldId="283"/>
            <ac:inkMk id="246" creationId="{0BEE002C-81DA-DC2D-8FC3-D089902EF014}"/>
          </ac:inkMkLst>
        </pc:inkChg>
        <pc:inkChg chg="add mod">
          <ac:chgData name="Aniket Chhabra" userId="598e0514-bef3-4e71-b6aa-f2edd6441cff" providerId="ADAL" clId="{7FED09DB-901C-4540-B90D-21B7EFDFC4FA}" dt="2022-06-25T09:31:15.983" v="534"/>
          <ac:inkMkLst>
            <pc:docMk/>
            <pc:sldMk cId="1543086709" sldId="283"/>
            <ac:inkMk id="247" creationId="{C1914C03-B89D-201B-4C21-3A45DD09F924}"/>
          </ac:inkMkLst>
        </pc:inkChg>
        <pc:inkChg chg="add mod">
          <ac:chgData name="Aniket Chhabra" userId="598e0514-bef3-4e71-b6aa-f2edd6441cff" providerId="ADAL" clId="{7FED09DB-901C-4540-B90D-21B7EFDFC4FA}" dt="2022-06-25T09:31:15.983" v="534"/>
          <ac:inkMkLst>
            <pc:docMk/>
            <pc:sldMk cId="1543086709" sldId="283"/>
            <ac:inkMk id="249" creationId="{A604EFA3-27A3-15C0-B329-EAED086EE87D}"/>
          </ac:inkMkLst>
        </pc:inkChg>
        <pc:inkChg chg="add mod">
          <ac:chgData name="Aniket Chhabra" userId="598e0514-bef3-4e71-b6aa-f2edd6441cff" providerId="ADAL" clId="{7FED09DB-901C-4540-B90D-21B7EFDFC4FA}" dt="2022-06-25T09:31:15.983" v="534"/>
          <ac:inkMkLst>
            <pc:docMk/>
            <pc:sldMk cId="1543086709" sldId="283"/>
            <ac:inkMk id="251" creationId="{D873BE70-184F-28C5-78F0-776496A9DC92}"/>
          </ac:inkMkLst>
        </pc:inkChg>
        <pc:inkChg chg="add mod">
          <ac:chgData name="Aniket Chhabra" userId="598e0514-bef3-4e71-b6aa-f2edd6441cff" providerId="ADAL" clId="{7FED09DB-901C-4540-B90D-21B7EFDFC4FA}" dt="2022-06-25T09:31:15.983" v="534"/>
          <ac:inkMkLst>
            <pc:docMk/>
            <pc:sldMk cId="1543086709" sldId="283"/>
            <ac:inkMk id="252" creationId="{2991AB36-360B-CB94-7D8A-26A8A3F89E5C}"/>
          </ac:inkMkLst>
        </pc:inkChg>
        <pc:inkChg chg="add mod">
          <ac:chgData name="Aniket Chhabra" userId="598e0514-bef3-4e71-b6aa-f2edd6441cff" providerId="ADAL" clId="{7FED09DB-901C-4540-B90D-21B7EFDFC4FA}" dt="2022-06-25T09:31:15.983" v="534"/>
          <ac:inkMkLst>
            <pc:docMk/>
            <pc:sldMk cId="1543086709" sldId="283"/>
            <ac:inkMk id="253" creationId="{59F42A1A-7BF3-C2B8-23D8-D3AE27DB229B}"/>
          </ac:inkMkLst>
        </pc:inkChg>
        <pc:inkChg chg="add mod">
          <ac:chgData name="Aniket Chhabra" userId="598e0514-bef3-4e71-b6aa-f2edd6441cff" providerId="ADAL" clId="{7FED09DB-901C-4540-B90D-21B7EFDFC4FA}" dt="2022-06-25T09:31:15.983" v="534"/>
          <ac:inkMkLst>
            <pc:docMk/>
            <pc:sldMk cId="1543086709" sldId="283"/>
            <ac:inkMk id="254" creationId="{E71BF467-4FF5-5E4D-0EA9-54482AFA2003}"/>
          </ac:inkMkLst>
        </pc:inkChg>
        <pc:inkChg chg="add mod">
          <ac:chgData name="Aniket Chhabra" userId="598e0514-bef3-4e71-b6aa-f2edd6441cff" providerId="ADAL" clId="{7FED09DB-901C-4540-B90D-21B7EFDFC4FA}" dt="2022-06-25T09:31:15.983" v="534"/>
          <ac:inkMkLst>
            <pc:docMk/>
            <pc:sldMk cId="1543086709" sldId="283"/>
            <ac:inkMk id="255" creationId="{87163EF0-7BA3-DA14-9FDD-0D6C6D3150E9}"/>
          </ac:inkMkLst>
        </pc:inkChg>
        <pc:inkChg chg="add mod">
          <ac:chgData name="Aniket Chhabra" userId="598e0514-bef3-4e71-b6aa-f2edd6441cff" providerId="ADAL" clId="{7FED09DB-901C-4540-B90D-21B7EFDFC4FA}" dt="2022-06-25T09:31:15.983" v="534"/>
          <ac:inkMkLst>
            <pc:docMk/>
            <pc:sldMk cId="1543086709" sldId="283"/>
            <ac:inkMk id="257" creationId="{14BE0E90-2EF4-B8E9-9184-4232D8B0BA2C}"/>
          </ac:inkMkLst>
        </pc:inkChg>
        <pc:inkChg chg="add mod">
          <ac:chgData name="Aniket Chhabra" userId="598e0514-bef3-4e71-b6aa-f2edd6441cff" providerId="ADAL" clId="{7FED09DB-901C-4540-B90D-21B7EFDFC4FA}" dt="2022-06-25T09:31:15.983" v="534"/>
          <ac:inkMkLst>
            <pc:docMk/>
            <pc:sldMk cId="1543086709" sldId="283"/>
            <ac:inkMk id="258" creationId="{DDDC9442-5A3A-36B6-F6A9-4E3753292E06}"/>
          </ac:inkMkLst>
        </pc:inkChg>
        <pc:inkChg chg="add mod">
          <ac:chgData name="Aniket Chhabra" userId="598e0514-bef3-4e71-b6aa-f2edd6441cff" providerId="ADAL" clId="{7FED09DB-901C-4540-B90D-21B7EFDFC4FA}" dt="2022-06-25T09:31:15.983" v="534"/>
          <ac:inkMkLst>
            <pc:docMk/>
            <pc:sldMk cId="1543086709" sldId="283"/>
            <ac:inkMk id="259" creationId="{293D2FEB-982C-7BA4-3007-037F8EB34174}"/>
          </ac:inkMkLst>
        </pc:inkChg>
        <pc:inkChg chg="add mod">
          <ac:chgData name="Aniket Chhabra" userId="598e0514-bef3-4e71-b6aa-f2edd6441cff" providerId="ADAL" clId="{7FED09DB-901C-4540-B90D-21B7EFDFC4FA}" dt="2022-06-25T09:31:15.983" v="534"/>
          <ac:inkMkLst>
            <pc:docMk/>
            <pc:sldMk cId="1543086709" sldId="283"/>
            <ac:inkMk id="260" creationId="{CFFF3BEE-158D-D7A3-5818-DB0D6B1795F8}"/>
          </ac:inkMkLst>
        </pc:inkChg>
        <pc:inkChg chg="add mod">
          <ac:chgData name="Aniket Chhabra" userId="598e0514-bef3-4e71-b6aa-f2edd6441cff" providerId="ADAL" clId="{7FED09DB-901C-4540-B90D-21B7EFDFC4FA}" dt="2022-06-25T09:31:15.983" v="534"/>
          <ac:inkMkLst>
            <pc:docMk/>
            <pc:sldMk cId="1543086709" sldId="283"/>
            <ac:inkMk id="262" creationId="{503EB6E0-3090-8018-F195-421C85D01810}"/>
          </ac:inkMkLst>
        </pc:inkChg>
        <pc:inkChg chg="add mod">
          <ac:chgData name="Aniket Chhabra" userId="598e0514-bef3-4e71-b6aa-f2edd6441cff" providerId="ADAL" clId="{7FED09DB-901C-4540-B90D-21B7EFDFC4FA}" dt="2022-06-25T09:31:15.983" v="534"/>
          <ac:inkMkLst>
            <pc:docMk/>
            <pc:sldMk cId="1543086709" sldId="283"/>
            <ac:inkMk id="263" creationId="{D3D8E647-016A-4402-854A-40AF40002E2F}"/>
          </ac:inkMkLst>
        </pc:inkChg>
        <pc:inkChg chg="add mod">
          <ac:chgData name="Aniket Chhabra" userId="598e0514-bef3-4e71-b6aa-f2edd6441cff" providerId="ADAL" clId="{7FED09DB-901C-4540-B90D-21B7EFDFC4FA}" dt="2022-06-25T09:31:15.983" v="534"/>
          <ac:inkMkLst>
            <pc:docMk/>
            <pc:sldMk cId="1543086709" sldId="283"/>
            <ac:inkMk id="264" creationId="{8E812D82-4862-6308-253E-E2A9561D1F14}"/>
          </ac:inkMkLst>
        </pc:inkChg>
        <pc:inkChg chg="add mod">
          <ac:chgData name="Aniket Chhabra" userId="598e0514-bef3-4e71-b6aa-f2edd6441cff" providerId="ADAL" clId="{7FED09DB-901C-4540-B90D-21B7EFDFC4FA}" dt="2022-06-25T09:31:15.983" v="534"/>
          <ac:inkMkLst>
            <pc:docMk/>
            <pc:sldMk cId="1543086709" sldId="283"/>
            <ac:inkMk id="265" creationId="{20CE7027-CEB9-45A3-4750-909A7BDDC473}"/>
          </ac:inkMkLst>
        </pc:inkChg>
        <pc:inkChg chg="add mod">
          <ac:chgData name="Aniket Chhabra" userId="598e0514-bef3-4e71-b6aa-f2edd6441cff" providerId="ADAL" clId="{7FED09DB-901C-4540-B90D-21B7EFDFC4FA}" dt="2022-06-25T09:31:15.983" v="534"/>
          <ac:inkMkLst>
            <pc:docMk/>
            <pc:sldMk cId="1543086709" sldId="283"/>
            <ac:inkMk id="266" creationId="{0F2EAD3C-7D91-EB7F-C759-F929C88FD043}"/>
          </ac:inkMkLst>
        </pc:inkChg>
        <pc:inkChg chg="add mod">
          <ac:chgData name="Aniket Chhabra" userId="598e0514-bef3-4e71-b6aa-f2edd6441cff" providerId="ADAL" clId="{7FED09DB-901C-4540-B90D-21B7EFDFC4FA}" dt="2022-06-25T09:31:15.983" v="534"/>
          <ac:inkMkLst>
            <pc:docMk/>
            <pc:sldMk cId="1543086709" sldId="283"/>
            <ac:inkMk id="267" creationId="{11DE5CB3-4CA2-1AB8-7D9F-2AC6456FAB31}"/>
          </ac:inkMkLst>
        </pc:inkChg>
        <pc:inkChg chg="add mod">
          <ac:chgData name="Aniket Chhabra" userId="598e0514-bef3-4e71-b6aa-f2edd6441cff" providerId="ADAL" clId="{7FED09DB-901C-4540-B90D-21B7EFDFC4FA}" dt="2022-06-25T09:31:15.983" v="534"/>
          <ac:inkMkLst>
            <pc:docMk/>
            <pc:sldMk cId="1543086709" sldId="283"/>
            <ac:inkMk id="269" creationId="{A87BEFD1-E631-EC5C-0EE9-F37E7D66FC3B}"/>
          </ac:inkMkLst>
        </pc:inkChg>
        <pc:inkChg chg="add mod">
          <ac:chgData name="Aniket Chhabra" userId="598e0514-bef3-4e71-b6aa-f2edd6441cff" providerId="ADAL" clId="{7FED09DB-901C-4540-B90D-21B7EFDFC4FA}" dt="2022-06-25T09:31:15.983" v="534"/>
          <ac:inkMkLst>
            <pc:docMk/>
            <pc:sldMk cId="1543086709" sldId="283"/>
            <ac:inkMk id="270" creationId="{30CC2534-3338-C1C7-0683-DF648978BA4C}"/>
          </ac:inkMkLst>
        </pc:inkChg>
        <pc:inkChg chg="add mod">
          <ac:chgData name="Aniket Chhabra" userId="598e0514-bef3-4e71-b6aa-f2edd6441cff" providerId="ADAL" clId="{7FED09DB-901C-4540-B90D-21B7EFDFC4FA}" dt="2022-06-25T09:31:15.983" v="534"/>
          <ac:inkMkLst>
            <pc:docMk/>
            <pc:sldMk cId="1543086709" sldId="283"/>
            <ac:inkMk id="271" creationId="{2E67BD1C-BD4A-2370-B47B-41A987B1AE1C}"/>
          </ac:inkMkLst>
        </pc:inkChg>
        <pc:inkChg chg="add mod">
          <ac:chgData name="Aniket Chhabra" userId="598e0514-bef3-4e71-b6aa-f2edd6441cff" providerId="ADAL" clId="{7FED09DB-901C-4540-B90D-21B7EFDFC4FA}" dt="2022-06-25T09:31:15.983" v="534"/>
          <ac:inkMkLst>
            <pc:docMk/>
            <pc:sldMk cId="1543086709" sldId="283"/>
            <ac:inkMk id="273" creationId="{14B3E368-3849-44D8-4148-CED6224679F4}"/>
          </ac:inkMkLst>
        </pc:inkChg>
        <pc:inkChg chg="add mod">
          <ac:chgData name="Aniket Chhabra" userId="598e0514-bef3-4e71-b6aa-f2edd6441cff" providerId="ADAL" clId="{7FED09DB-901C-4540-B90D-21B7EFDFC4FA}" dt="2022-06-25T09:31:15.983" v="534"/>
          <ac:inkMkLst>
            <pc:docMk/>
            <pc:sldMk cId="1543086709" sldId="283"/>
            <ac:inkMk id="274" creationId="{5D193D7C-E722-63A3-2354-C3787D5193F0}"/>
          </ac:inkMkLst>
        </pc:inkChg>
        <pc:inkChg chg="add mod">
          <ac:chgData name="Aniket Chhabra" userId="598e0514-bef3-4e71-b6aa-f2edd6441cff" providerId="ADAL" clId="{7FED09DB-901C-4540-B90D-21B7EFDFC4FA}" dt="2022-06-25T09:31:15.983" v="534"/>
          <ac:inkMkLst>
            <pc:docMk/>
            <pc:sldMk cId="1543086709" sldId="283"/>
            <ac:inkMk id="275" creationId="{17F87326-F7CE-CCA7-BCB4-EF7D8A0E3903}"/>
          </ac:inkMkLst>
        </pc:inkChg>
        <pc:inkChg chg="add mod">
          <ac:chgData name="Aniket Chhabra" userId="598e0514-bef3-4e71-b6aa-f2edd6441cff" providerId="ADAL" clId="{7FED09DB-901C-4540-B90D-21B7EFDFC4FA}" dt="2022-06-25T09:31:15.983" v="534"/>
          <ac:inkMkLst>
            <pc:docMk/>
            <pc:sldMk cId="1543086709" sldId="283"/>
            <ac:inkMk id="276" creationId="{2CD7E3CF-0781-E8F5-A2FA-4B96E42ABC90}"/>
          </ac:inkMkLst>
        </pc:inkChg>
        <pc:inkChg chg="add mod">
          <ac:chgData name="Aniket Chhabra" userId="598e0514-bef3-4e71-b6aa-f2edd6441cff" providerId="ADAL" clId="{7FED09DB-901C-4540-B90D-21B7EFDFC4FA}" dt="2022-06-25T09:31:15.983" v="534"/>
          <ac:inkMkLst>
            <pc:docMk/>
            <pc:sldMk cId="1543086709" sldId="283"/>
            <ac:inkMk id="277" creationId="{9644428D-8C84-9482-F770-F7BA3AB8358A}"/>
          </ac:inkMkLst>
        </pc:inkChg>
        <pc:inkChg chg="add mod">
          <ac:chgData name="Aniket Chhabra" userId="598e0514-bef3-4e71-b6aa-f2edd6441cff" providerId="ADAL" clId="{7FED09DB-901C-4540-B90D-21B7EFDFC4FA}" dt="2022-06-25T09:31:15.983" v="534"/>
          <ac:inkMkLst>
            <pc:docMk/>
            <pc:sldMk cId="1543086709" sldId="283"/>
            <ac:inkMk id="278" creationId="{14316A5C-C75C-E1F2-4E1B-7D6B715E316C}"/>
          </ac:inkMkLst>
        </pc:inkChg>
        <pc:inkChg chg="add mod">
          <ac:chgData name="Aniket Chhabra" userId="598e0514-bef3-4e71-b6aa-f2edd6441cff" providerId="ADAL" clId="{7FED09DB-901C-4540-B90D-21B7EFDFC4FA}" dt="2022-06-25T09:29:55.497" v="450"/>
          <ac:inkMkLst>
            <pc:docMk/>
            <pc:sldMk cId="1543086709" sldId="283"/>
            <ac:inkMk id="280" creationId="{D02A599E-350D-8FB8-73C8-768D0A69E800}"/>
          </ac:inkMkLst>
        </pc:inkChg>
        <pc:inkChg chg="add mod">
          <ac:chgData name="Aniket Chhabra" userId="598e0514-bef3-4e71-b6aa-f2edd6441cff" providerId="ADAL" clId="{7FED09DB-901C-4540-B90D-21B7EFDFC4FA}" dt="2022-06-25T09:29:55.497" v="450"/>
          <ac:inkMkLst>
            <pc:docMk/>
            <pc:sldMk cId="1543086709" sldId="283"/>
            <ac:inkMk id="281" creationId="{EC44D52A-B9E4-5AC0-D320-F8FCF18F66B0}"/>
          </ac:inkMkLst>
        </pc:inkChg>
        <pc:inkChg chg="add mod">
          <ac:chgData name="Aniket Chhabra" userId="598e0514-bef3-4e71-b6aa-f2edd6441cff" providerId="ADAL" clId="{7FED09DB-901C-4540-B90D-21B7EFDFC4FA}" dt="2022-06-25T09:29:55.497" v="450"/>
          <ac:inkMkLst>
            <pc:docMk/>
            <pc:sldMk cId="1543086709" sldId="283"/>
            <ac:inkMk id="282" creationId="{FB14F157-CFE2-E7DC-D333-93B13F51AD45}"/>
          </ac:inkMkLst>
        </pc:inkChg>
        <pc:inkChg chg="add mod">
          <ac:chgData name="Aniket Chhabra" userId="598e0514-bef3-4e71-b6aa-f2edd6441cff" providerId="ADAL" clId="{7FED09DB-901C-4540-B90D-21B7EFDFC4FA}" dt="2022-06-25T09:29:55.497" v="450"/>
          <ac:inkMkLst>
            <pc:docMk/>
            <pc:sldMk cId="1543086709" sldId="283"/>
            <ac:inkMk id="283" creationId="{0CE2CF1F-1F8F-A9EA-4969-7693760D8F3D}"/>
          </ac:inkMkLst>
        </pc:inkChg>
        <pc:inkChg chg="add mod">
          <ac:chgData name="Aniket Chhabra" userId="598e0514-bef3-4e71-b6aa-f2edd6441cff" providerId="ADAL" clId="{7FED09DB-901C-4540-B90D-21B7EFDFC4FA}" dt="2022-06-25T09:29:55.497" v="450"/>
          <ac:inkMkLst>
            <pc:docMk/>
            <pc:sldMk cId="1543086709" sldId="283"/>
            <ac:inkMk id="284" creationId="{3D22F7EF-87A0-AF4C-A696-7B529B8427E2}"/>
          </ac:inkMkLst>
        </pc:inkChg>
        <pc:inkChg chg="add mod">
          <ac:chgData name="Aniket Chhabra" userId="598e0514-bef3-4e71-b6aa-f2edd6441cff" providerId="ADAL" clId="{7FED09DB-901C-4540-B90D-21B7EFDFC4FA}" dt="2022-06-25T09:29:55.497" v="450"/>
          <ac:inkMkLst>
            <pc:docMk/>
            <pc:sldMk cId="1543086709" sldId="283"/>
            <ac:inkMk id="285" creationId="{E60E234D-C9CA-9EDF-9917-8F40D539B059}"/>
          </ac:inkMkLst>
        </pc:inkChg>
        <pc:inkChg chg="add mod">
          <ac:chgData name="Aniket Chhabra" userId="598e0514-bef3-4e71-b6aa-f2edd6441cff" providerId="ADAL" clId="{7FED09DB-901C-4540-B90D-21B7EFDFC4FA}" dt="2022-06-25T09:31:15.983" v="534"/>
          <ac:inkMkLst>
            <pc:docMk/>
            <pc:sldMk cId="1543086709" sldId="283"/>
            <ac:inkMk id="287" creationId="{8ED25A34-8BA7-0826-574B-EA02D4543503}"/>
          </ac:inkMkLst>
        </pc:inkChg>
        <pc:inkChg chg="add mod">
          <ac:chgData name="Aniket Chhabra" userId="598e0514-bef3-4e71-b6aa-f2edd6441cff" providerId="ADAL" clId="{7FED09DB-901C-4540-B90D-21B7EFDFC4FA}" dt="2022-06-25T09:31:15.983" v="534"/>
          <ac:inkMkLst>
            <pc:docMk/>
            <pc:sldMk cId="1543086709" sldId="283"/>
            <ac:inkMk id="288" creationId="{C6ABD57A-2086-0B87-4B87-DCED1FFA3530}"/>
          </ac:inkMkLst>
        </pc:inkChg>
        <pc:inkChg chg="add mod">
          <ac:chgData name="Aniket Chhabra" userId="598e0514-bef3-4e71-b6aa-f2edd6441cff" providerId="ADAL" clId="{7FED09DB-901C-4540-B90D-21B7EFDFC4FA}" dt="2022-06-25T09:31:15.983" v="534"/>
          <ac:inkMkLst>
            <pc:docMk/>
            <pc:sldMk cId="1543086709" sldId="283"/>
            <ac:inkMk id="289" creationId="{8E3F601C-FFE3-9749-FB89-8A8DB8525268}"/>
          </ac:inkMkLst>
        </pc:inkChg>
        <pc:inkChg chg="add mod">
          <ac:chgData name="Aniket Chhabra" userId="598e0514-bef3-4e71-b6aa-f2edd6441cff" providerId="ADAL" clId="{7FED09DB-901C-4540-B90D-21B7EFDFC4FA}" dt="2022-06-25T09:31:15.983" v="534"/>
          <ac:inkMkLst>
            <pc:docMk/>
            <pc:sldMk cId="1543086709" sldId="283"/>
            <ac:inkMk id="290" creationId="{E1EEB5F6-02E4-1E21-56C9-6746C40DC87C}"/>
          </ac:inkMkLst>
        </pc:inkChg>
        <pc:inkChg chg="add mod">
          <ac:chgData name="Aniket Chhabra" userId="598e0514-bef3-4e71-b6aa-f2edd6441cff" providerId="ADAL" clId="{7FED09DB-901C-4540-B90D-21B7EFDFC4FA}" dt="2022-06-25T09:31:15.983" v="534"/>
          <ac:inkMkLst>
            <pc:docMk/>
            <pc:sldMk cId="1543086709" sldId="283"/>
            <ac:inkMk id="292" creationId="{329112E5-1D38-D2C7-0BED-7F22C10AB615}"/>
          </ac:inkMkLst>
        </pc:inkChg>
        <pc:inkChg chg="add mod">
          <ac:chgData name="Aniket Chhabra" userId="598e0514-bef3-4e71-b6aa-f2edd6441cff" providerId="ADAL" clId="{7FED09DB-901C-4540-B90D-21B7EFDFC4FA}" dt="2022-06-25T09:31:15.983" v="534"/>
          <ac:inkMkLst>
            <pc:docMk/>
            <pc:sldMk cId="1543086709" sldId="283"/>
            <ac:inkMk id="293" creationId="{37A4C45A-4A49-2B27-C3C9-7796B2D21EF5}"/>
          </ac:inkMkLst>
        </pc:inkChg>
        <pc:inkChg chg="add mod">
          <ac:chgData name="Aniket Chhabra" userId="598e0514-bef3-4e71-b6aa-f2edd6441cff" providerId="ADAL" clId="{7FED09DB-901C-4540-B90D-21B7EFDFC4FA}" dt="2022-06-25T09:31:15.983" v="534"/>
          <ac:inkMkLst>
            <pc:docMk/>
            <pc:sldMk cId="1543086709" sldId="283"/>
            <ac:inkMk id="294" creationId="{9B2131C2-F101-08E3-226B-0AFE84AAA97E}"/>
          </ac:inkMkLst>
        </pc:inkChg>
        <pc:inkChg chg="add mod">
          <ac:chgData name="Aniket Chhabra" userId="598e0514-bef3-4e71-b6aa-f2edd6441cff" providerId="ADAL" clId="{7FED09DB-901C-4540-B90D-21B7EFDFC4FA}" dt="2022-06-25T09:31:15.983" v="534"/>
          <ac:inkMkLst>
            <pc:docMk/>
            <pc:sldMk cId="1543086709" sldId="283"/>
            <ac:inkMk id="296" creationId="{DF4FB439-119D-FFC3-7B44-7590E989F4DF}"/>
          </ac:inkMkLst>
        </pc:inkChg>
        <pc:inkChg chg="add mod">
          <ac:chgData name="Aniket Chhabra" userId="598e0514-bef3-4e71-b6aa-f2edd6441cff" providerId="ADAL" clId="{7FED09DB-901C-4540-B90D-21B7EFDFC4FA}" dt="2022-06-25T09:31:15.983" v="534"/>
          <ac:inkMkLst>
            <pc:docMk/>
            <pc:sldMk cId="1543086709" sldId="283"/>
            <ac:inkMk id="298" creationId="{B74CCC2C-965C-F648-F671-2AA425D54CEC}"/>
          </ac:inkMkLst>
        </pc:inkChg>
        <pc:inkChg chg="add mod">
          <ac:chgData name="Aniket Chhabra" userId="598e0514-bef3-4e71-b6aa-f2edd6441cff" providerId="ADAL" clId="{7FED09DB-901C-4540-B90D-21B7EFDFC4FA}" dt="2022-06-25T09:31:15.983" v="534"/>
          <ac:inkMkLst>
            <pc:docMk/>
            <pc:sldMk cId="1543086709" sldId="283"/>
            <ac:inkMk id="299" creationId="{99BE9C71-4BB7-23F5-03CF-EB8CC751F2D3}"/>
          </ac:inkMkLst>
        </pc:inkChg>
        <pc:inkChg chg="add mod">
          <ac:chgData name="Aniket Chhabra" userId="598e0514-bef3-4e71-b6aa-f2edd6441cff" providerId="ADAL" clId="{7FED09DB-901C-4540-B90D-21B7EFDFC4FA}" dt="2022-06-25T09:31:15.983" v="534"/>
          <ac:inkMkLst>
            <pc:docMk/>
            <pc:sldMk cId="1543086709" sldId="283"/>
            <ac:inkMk id="300" creationId="{75364155-618B-1607-183B-35BF0BE312BF}"/>
          </ac:inkMkLst>
        </pc:inkChg>
        <pc:inkChg chg="add mod">
          <ac:chgData name="Aniket Chhabra" userId="598e0514-bef3-4e71-b6aa-f2edd6441cff" providerId="ADAL" clId="{7FED09DB-901C-4540-B90D-21B7EFDFC4FA}" dt="2022-06-25T09:31:15.983" v="534"/>
          <ac:inkMkLst>
            <pc:docMk/>
            <pc:sldMk cId="1543086709" sldId="283"/>
            <ac:inkMk id="301" creationId="{A78A19E4-D23F-B40B-62CD-269B4A12DC05}"/>
          </ac:inkMkLst>
        </pc:inkChg>
        <pc:inkChg chg="add mod">
          <ac:chgData name="Aniket Chhabra" userId="598e0514-bef3-4e71-b6aa-f2edd6441cff" providerId="ADAL" clId="{7FED09DB-901C-4540-B90D-21B7EFDFC4FA}" dt="2022-06-25T09:31:15.983" v="534"/>
          <ac:inkMkLst>
            <pc:docMk/>
            <pc:sldMk cId="1543086709" sldId="283"/>
            <ac:inkMk id="302" creationId="{4C28EA5B-ECAB-480C-4311-76D678C7C974}"/>
          </ac:inkMkLst>
        </pc:inkChg>
        <pc:inkChg chg="add mod">
          <ac:chgData name="Aniket Chhabra" userId="598e0514-bef3-4e71-b6aa-f2edd6441cff" providerId="ADAL" clId="{7FED09DB-901C-4540-B90D-21B7EFDFC4FA}" dt="2022-06-25T09:31:15.983" v="534"/>
          <ac:inkMkLst>
            <pc:docMk/>
            <pc:sldMk cId="1543086709" sldId="283"/>
            <ac:inkMk id="303" creationId="{F871EA6E-6037-40B8-C6E6-1030B3B053BF}"/>
          </ac:inkMkLst>
        </pc:inkChg>
        <pc:inkChg chg="add mod">
          <ac:chgData name="Aniket Chhabra" userId="598e0514-bef3-4e71-b6aa-f2edd6441cff" providerId="ADAL" clId="{7FED09DB-901C-4540-B90D-21B7EFDFC4FA}" dt="2022-06-25T09:31:15.983" v="534"/>
          <ac:inkMkLst>
            <pc:docMk/>
            <pc:sldMk cId="1543086709" sldId="283"/>
            <ac:inkMk id="304" creationId="{E33DFE2F-AEEB-967E-1773-3FF78C319363}"/>
          </ac:inkMkLst>
        </pc:inkChg>
        <pc:inkChg chg="add mod">
          <ac:chgData name="Aniket Chhabra" userId="598e0514-bef3-4e71-b6aa-f2edd6441cff" providerId="ADAL" clId="{7FED09DB-901C-4540-B90D-21B7EFDFC4FA}" dt="2022-06-25T09:31:15.983" v="534"/>
          <ac:inkMkLst>
            <pc:docMk/>
            <pc:sldMk cId="1543086709" sldId="283"/>
            <ac:inkMk id="305" creationId="{69B57467-E630-430D-E7A5-29B304EEA108}"/>
          </ac:inkMkLst>
        </pc:inkChg>
        <pc:inkChg chg="add mod">
          <ac:chgData name="Aniket Chhabra" userId="598e0514-bef3-4e71-b6aa-f2edd6441cff" providerId="ADAL" clId="{7FED09DB-901C-4540-B90D-21B7EFDFC4FA}" dt="2022-06-25T09:31:15.983" v="534"/>
          <ac:inkMkLst>
            <pc:docMk/>
            <pc:sldMk cId="1543086709" sldId="283"/>
            <ac:inkMk id="306" creationId="{ED74200E-27D3-E283-E680-9892082FB4F2}"/>
          </ac:inkMkLst>
        </pc:inkChg>
        <pc:inkChg chg="add mod">
          <ac:chgData name="Aniket Chhabra" userId="598e0514-bef3-4e71-b6aa-f2edd6441cff" providerId="ADAL" clId="{7FED09DB-901C-4540-B90D-21B7EFDFC4FA}" dt="2022-06-25T09:31:15.983" v="534"/>
          <ac:inkMkLst>
            <pc:docMk/>
            <pc:sldMk cId="1543086709" sldId="283"/>
            <ac:inkMk id="307" creationId="{1C152CF0-6722-EF6C-928F-DCAB3FCB0E80}"/>
          </ac:inkMkLst>
        </pc:inkChg>
        <pc:inkChg chg="add mod">
          <ac:chgData name="Aniket Chhabra" userId="598e0514-bef3-4e71-b6aa-f2edd6441cff" providerId="ADAL" clId="{7FED09DB-901C-4540-B90D-21B7EFDFC4FA}" dt="2022-06-25T09:31:15.983" v="534"/>
          <ac:inkMkLst>
            <pc:docMk/>
            <pc:sldMk cId="1543086709" sldId="283"/>
            <ac:inkMk id="308" creationId="{5214383B-F4B8-F0F9-DC8F-0E63A8BE8421}"/>
          </ac:inkMkLst>
        </pc:inkChg>
        <pc:inkChg chg="add mod">
          <ac:chgData name="Aniket Chhabra" userId="598e0514-bef3-4e71-b6aa-f2edd6441cff" providerId="ADAL" clId="{7FED09DB-901C-4540-B90D-21B7EFDFC4FA}" dt="2022-06-25T09:31:15.983" v="534"/>
          <ac:inkMkLst>
            <pc:docMk/>
            <pc:sldMk cId="1543086709" sldId="283"/>
            <ac:inkMk id="309" creationId="{AFF71DF8-2F00-8DF5-21EA-669952353D6D}"/>
          </ac:inkMkLst>
        </pc:inkChg>
        <pc:inkChg chg="add mod">
          <ac:chgData name="Aniket Chhabra" userId="598e0514-bef3-4e71-b6aa-f2edd6441cff" providerId="ADAL" clId="{7FED09DB-901C-4540-B90D-21B7EFDFC4FA}" dt="2022-06-25T09:31:15.983" v="534"/>
          <ac:inkMkLst>
            <pc:docMk/>
            <pc:sldMk cId="1543086709" sldId="283"/>
            <ac:inkMk id="310" creationId="{0ECD9E0D-DF86-C9AA-BCE0-AAA12DA91C8D}"/>
          </ac:inkMkLst>
        </pc:inkChg>
        <pc:inkChg chg="add mod">
          <ac:chgData name="Aniket Chhabra" userId="598e0514-bef3-4e71-b6aa-f2edd6441cff" providerId="ADAL" clId="{7FED09DB-901C-4540-B90D-21B7EFDFC4FA}" dt="2022-06-25T09:31:15.983" v="534"/>
          <ac:inkMkLst>
            <pc:docMk/>
            <pc:sldMk cId="1543086709" sldId="283"/>
            <ac:inkMk id="311" creationId="{F038672C-C54F-B3DA-ADD1-0A170B8587FF}"/>
          </ac:inkMkLst>
        </pc:inkChg>
        <pc:inkChg chg="add mod">
          <ac:chgData name="Aniket Chhabra" userId="598e0514-bef3-4e71-b6aa-f2edd6441cff" providerId="ADAL" clId="{7FED09DB-901C-4540-B90D-21B7EFDFC4FA}" dt="2022-06-25T09:31:15.983" v="534"/>
          <ac:inkMkLst>
            <pc:docMk/>
            <pc:sldMk cId="1543086709" sldId="283"/>
            <ac:inkMk id="314" creationId="{B059FA1E-A6CA-4663-3F02-A5E0A288D9BF}"/>
          </ac:inkMkLst>
        </pc:inkChg>
        <pc:inkChg chg="add mod">
          <ac:chgData name="Aniket Chhabra" userId="598e0514-bef3-4e71-b6aa-f2edd6441cff" providerId="ADAL" clId="{7FED09DB-901C-4540-B90D-21B7EFDFC4FA}" dt="2022-06-25T09:31:15.983" v="534"/>
          <ac:inkMkLst>
            <pc:docMk/>
            <pc:sldMk cId="1543086709" sldId="283"/>
            <ac:inkMk id="315" creationId="{7E84B13C-C8E6-E293-7608-464E1D96CE12}"/>
          </ac:inkMkLst>
        </pc:inkChg>
        <pc:inkChg chg="add mod">
          <ac:chgData name="Aniket Chhabra" userId="598e0514-bef3-4e71-b6aa-f2edd6441cff" providerId="ADAL" clId="{7FED09DB-901C-4540-B90D-21B7EFDFC4FA}" dt="2022-06-25T09:31:15.983" v="534"/>
          <ac:inkMkLst>
            <pc:docMk/>
            <pc:sldMk cId="1543086709" sldId="283"/>
            <ac:inkMk id="316" creationId="{E8D217C8-82D8-AB2A-E686-DE74A66AD511}"/>
          </ac:inkMkLst>
        </pc:inkChg>
        <pc:inkChg chg="add mod">
          <ac:chgData name="Aniket Chhabra" userId="598e0514-bef3-4e71-b6aa-f2edd6441cff" providerId="ADAL" clId="{7FED09DB-901C-4540-B90D-21B7EFDFC4FA}" dt="2022-06-25T09:31:15.983" v="534"/>
          <ac:inkMkLst>
            <pc:docMk/>
            <pc:sldMk cId="1543086709" sldId="283"/>
            <ac:inkMk id="318" creationId="{BF307A48-AA1C-3519-090B-D8B8DD5D99D2}"/>
          </ac:inkMkLst>
        </pc:inkChg>
        <pc:inkChg chg="add mod">
          <ac:chgData name="Aniket Chhabra" userId="598e0514-bef3-4e71-b6aa-f2edd6441cff" providerId="ADAL" clId="{7FED09DB-901C-4540-B90D-21B7EFDFC4FA}" dt="2022-06-25T09:31:15.983" v="534"/>
          <ac:inkMkLst>
            <pc:docMk/>
            <pc:sldMk cId="1543086709" sldId="283"/>
            <ac:inkMk id="319" creationId="{E5E9B9FD-1B02-EB9C-73D4-7F7BB4A45BBA}"/>
          </ac:inkMkLst>
        </pc:inkChg>
        <pc:inkChg chg="add mod">
          <ac:chgData name="Aniket Chhabra" userId="598e0514-bef3-4e71-b6aa-f2edd6441cff" providerId="ADAL" clId="{7FED09DB-901C-4540-B90D-21B7EFDFC4FA}" dt="2022-06-25T09:31:15.983" v="534"/>
          <ac:inkMkLst>
            <pc:docMk/>
            <pc:sldMk cId="1543086709" sldId="283"/>
            <ac:inkMk id="320" creationId="{D7B7BAED-A605-6315-4DB6-08E1FCB702F9}"/>
          </ac:inkMkLst>
        </pc:inkChg>
        <pc:inkChg chg="add mod">
          <ac:chgData name="Aniket Chhabra" userId="598e0514-bef3-4e71-b6aa-f2edd6441cff" providerId="ADAL" clId="{7FED09DB-901C-4540-B90D-21B7EFDFC4FA}" dt="2022-06-25T09:31:15.983" v="534"/>
          <ac:inkMkLst>
            <pc:docMk/>
            <pc:sldMk cId="1543086709" sldId="283"/>
            <ac:inkMk id="321" creationId="{D8AA050A-6A2E-BB48-23F0-F53DBF38F9EB}"/>
          </ac:inkMkLst>
        </pc:inkChg>
        <pc:inkChg chg="add mod">
          <ac:chgData name="Aniket Chhabra" userId="598e0514-bef3-4e71-b6aa-f2edd6441cff" providerId="ADAL" clId="{7FED09DB-901C-4540-B90D-21B7EFDFC4FA}" dt="2022-06-25T09:31:15.983" v="534"/>
          <ac:inkMkLst>
            <pc:docMk/>
            <pc:sldMk cId="1543086709" sldId="283"/>
            <ac:inkMk id="323" creationId="{6640EA90-7E22-C7F3-3874-C963EDD85257}"/>
          </ac:inkMkLst>
        </pc:inkChg>
        <pc:inkChg chg="add mod">
          <ac:chgData name="Aniket Chhabra" userId="598e0514-bef3-4e71-b6aa-f2edd6441cff" providerId="ADAL" clId="{7FED09DB-901C-4540-B90D-21B7EFDFC4FA}" dt="2022-06-25T09:31:15.983" v="534"/>
          <ac:inkMkLst>
            <pc:docMk/>
            <pc:sldMk cId="1543086709" sldId="283"/>
            <ac:inkMk id="324" creationId="{FC0A263C-603C-C375-D4F0-01E33B99BF83}"/>
          </ac:inkMkLst>
        </pc:inkChg>
        <pc:inkChg chg="add mod">
          <ac:chgData name="Aniket Chhabra" userId="598e0514-bef3-4e71-b6aa-f2edd6441cff" providerId="ADAL" clId="{7FED09DB-901C-4540-B90D-21B7EFDFC4FA}" dt="2022-06-25T09:31:15.983" v="534"/>
          <ac:inkMkLst>
            <pc:docMk/>
            <pc:sldMk cId="1543086709" sldId="283"/>
            <ac:inkMk id="325" creationId="{6C97D1E1-7AED-41F9-237E-4909827AD135}"/>
          </ac:inkMkLst>
        </pc:inkChg>
        <pc:inkChg chg="add mod">
          <ac:chgData name="Aniket Chhabra" userId="598e0514-bef3-4e71-b6aa-f2edd6441cff" providerId="ADAL" clId="{7FED09DB-901C-4540-B90D-21B7EFDFC4FA}" dt="2022-06-25T09:31:15.983" v="534"/>
          <ac:inkMkLst>
            <pc:docMk/>
            <pc:sldMk cId="1543086709" sldId="283"/>
            <ac:inkMk id="326" creationId="{0C6197D5-83D8-28C0-9998-254FC7C1D401}"/>
          </ac:inkMkLst>
        </pc:inkChg>
        <pc:inkChg chg="add mod">
          <ac:chgData name="Aniket Chhabra" userId="598e0514-bef3-4e71-b6aa-f2edd6441cff" providerId="ADAL" clId="{7FED09DB-901C-4540-B90D-21B7EFDFC4FA}" dt="2022-06-25T09:31:15.983" v="534"/>
          <ac:inkMkLst>
            <pc:docMk/>
            <pc:sldMk cId="1543086709" sldId="283"/>
            <ac:inkMk id="327" creationId="{D3DF1FE2-B98F-C892-4DD2-09E55C68F557}"/>
          </ac:inkMkLst>
        </pc:inkChg>
        <pc:inkChg chg="add mod">
          <ac:chgData name="Aniket Chhabra" userId="598e0514-bef3-4e71-b6aa-f2edd6441cff" providerId="ADAL" clId="{7FED09DB-901C-4540-B90D-21B7EFDFC4FA}" dt="2022-06-25T09:31:15.983" v="534"/>
          <ac:inkMkLst>
            <pc:docMk/>
            <pc:sldMk cId="1543086709" sldId="283"/>
            <ac:inkMk id="329" creationId="{438DC917-92AF-9477-98CF-AC9C8AC47FAD}"/>
          </ac:inkMkLst>
        </pc:inkChg>
        <pc:inkChg chg="add mod">
          <ac:chgData name="Aniket Chhabra" userId="598e0514-bef3-4e71-b6aa-f2edd6441cff" providerId="ADAL" clId="{7FED09DB-901C-4540-B90D-21B7EFDFC4FA}" dt="2022-06-25T09:31:15.983" v="534"/>
          <ac:inkMkLst>
            <pc:docMk/>
            <pc:sldMk cId="1543086709" sldId="283"/>
            <ac:inkMk id="331" creationId="{710EDE50-906D-7291-7B9B-D1096AC2469D}"/>
          </ac:inkMkLst>
        </pc:inkChg>
        <pc:inkChg chg="add mod">
          <ac:chgData name="Aniket Chhabra" userId="598e0514-bef3-4e71-b6aa-f2edd6441cff" providerId="ADAL" clId="{7FED09DB-901C-4540-B90D-21B7EFDFC4FA}" dt="2022-06-25T09:31:15.983" v="534"/>
          <ac:inkMkLst>
            <pc:docMk/>
            <pc:sldMk cId="1543086709" sldId="283"/>
            <ac:inkMk id="332" creationId="{D52EBC42-3FE7-9983-A098-1DBEE31915E3}"/>
          </ac:inkMkLst>
        </pc:inkChg>
        <pc:inkChg chg="add mod">
          <ac:chgData name="Aniket Chhabra" userId="598e0514-bef3-4e71-b6aa-f2edd6441cff" providerId="ADAL" clId="{7FED09DB-901C-4540-B90D-21B7EFDFC4FA}" dt="2022-06-25T09:31:15.983" v="534"/>
          <ac:inkMkLst>
            <pc:docMk/>
            <pc:sldMk cId="1543086709" sldId="283"/>
            <ac:inkMk id="333" creationId="{4F73084D-54EF-4DFD-19FE-14182A6BB2A4}"/>
          </ac:inkMkLst>
        </pc:inkChg>
        <pc:inkChg chg="add mod">
          <ac:chgData name="Aniket Chhabra" userId="598e0514-bef3-4e71-b6aa-f2edd6441cff" providerId="ADAL" clId="{7FED09DB-901C-4540-B90D-21B7EFDFC4FA}" dt="2022-06-25T09:31:15.983" v="534"/>
          <ac:inkMkLst>
            <pc:docMk/>
            <pc:sldMk cId="1543086709" sldId="283"/>
            <ac:inkMk id="334" creationId="{8A2DD409-31A9-7C53-AAB3-C1517E8B87F4}"/>
          </ac:inkMkLst>
        </pc:inkChg>
        <pc:inkChg chg="add mod">
          <ac:chgData name="Aniket Chhabra" userId="598e0514-bef3-4e71-b6aa-f2edd6441cff" providerId="ADAL" clId="{7FED09DB-901C-4540-B90D-21B7EFDFC4FA}" dt="2022-06-25T09:31:15.983" v="534"/>
          <ac:inkMkLst>
            <pc:docMk/>
            <pc:sldMk cId="1543086709" sldId="283"/>
            <ac:inkMk id="335" creationId="{0A9F5C13-674B-4131-624B-EE2A257A2854}"/>
          </ac:inkMkLst>
        </pc:inkChg>
        <pc:inkChg chg="add mod">
          <ac:chgData name="Aniket Chhabra" userId="598e0514-bef3-4e71-b6aa-f2edd6441cff" providerId="ADAL" clId="{7FED09DB-901C-4540-B90D-21B7EFDFC4FA}" dt="2022-06-25T09:31:15.983" v="534"/>
          <ac:inkMkLst>
            <pc:docMk/>
            <pc:sldMk cId="1543086709" sldId="283"/>
            <ac:inkMk id="337" creationId="{9D26C732-1C6D-6F94-9D52-98739702F4A4}"/>
          </ac:inkMkLst>
        </pc:inkChg>
        <pc:inkChg chg="add mod">
          <ac:chgData name="Aniket Chhabra" userId="598e0514-bef3-4e71-b6aa-f2edd6441cff" providerId="ADAL" clId="{7FED09DB-901C-4540-B90D-21B7EFDFC4FA}" dt="2022-06-25T09:31:15.983" v="534"/>
          <ac:inkMkLst>
            <pc:docMk/>
            <pc:sldMk cId="1543086709" sldId="283"/>
            <ac:inkMk id="338" creationId="{409177B1-48CB-370D-5A0E-4B16D044FB3F}"/>
          </ac:inkMkLst>
        </pc:inkChg>
        <pc:inkChg chg="add mod">
          <ac:chgData name="Aniket Chhabra" userId="598e0514-bef3-4e71-b6aa-f2edd6441cff" providerId="ADAL" clId="{7FED09DB-901C-4540-B90D-21B7EFDFC4FA}" dt="2022-06-25T09:31:15.983" v="534"/>
          <ac:inkMkLst>
            <pc:docMk/>
            <pc:sldMk cId="1543086709" sldId="283"/>
            <ac:inkMk id="339" creationId="{49850289-F8FC-3442-7673-113361D2F458}"/>
          </ac:inkMkLst>
        </pc:inkChg>
        <pc:inkChg chg="add mod">
          <ac:chgData name="Aniket Chhabra" userId="598e0514-bef3-4e71-b6aa-f2edd6441cff" providerId="ADAL" clId="{7FED09DB-901C-4540-B90D-21B7EFDFC4FA}" dt="2022-06-25T09:31:15.983" v="534"/>
          <ac:inkMkLst>
            <pc:docMk/>
            <pc:sldMk cId="1543086709" sldId="283"/>
            <ac:inkMk id="340" creationId="{8F9D2A48-837A-A3CF-A14B-EBCC4C1F0038}"/>
          </ac:inkMkLst>
        </pc:inkChg>
        <pc:inkChg chg="add mod">
          <ac:chgData name="Aniket Chhabra" userId="598e0514-bef3-4e71-b6aa-f2edd6441cff" providerId="ADAL" clId="{7FED09DB-901C-4540-B90D-21B7EFDFC4FA}" dt="2022-06-25T09:31:15.983" v="534"/>
          <ac:inkMkLst>
            <pc:docMk/>
            <pc:sldMk cId="1543086709" sldId="283"/>
            <ac:inkMk id="341" creationId="{07526129-BD45-7E83-6BE9-B47AE9735223}"/>
          </ac:inkMkLst>
        </pc:inkChg>
        <pc:inkChg chg="add mod">
          <ac:chgData name="Aniket Chhabra" userId="598e0514-bef3-4e71-b6aa-f2edd6441cff" providerId="ADAL" clId="{7FED09DB-901C-4540-B90D-21B7EFDFC4FA}" dt="2022-06-25T09:31:15.983" v="534"/>
          <ac:inkMkLst>
            <pc:docMk/>
            <pc:sldMk cId="1543086709" sldId="283"/>
            <ac:inkMk id="343" creationId="{01A18498-A007-5838-D01C-F3C3C0D69DBF}"/>
          </ac:inkMkLst>
        </pc:inkChg>
        <pc:inkChg chg="add mod">
          <ac:chgData name="Aniket Chhabra" userId="598e0514-bef3-4e71-b6aa-f2edd6441cff" providerId="ADAL" clId="{7FED09DB-901C-4540-B90D-21B7EFDFC4FA}" dt="2022-06-25T09:31:15.983" v="534"/>
          <ac:inkMkLst>
            <pc:docMk/>
            <pc:sldMk cId="1543086709" sldId="283"/>
            <ac:inkMk id="344" creationId="{B53B7E86-997F-A64A-16CD-921257F3FB50}"/>
          </ac:inkMkLst>
        </pc:inkChg>
        <pc:inkChg chg="add mod">
          <ac:chgData name="Aniket Chhabra" userId="598e0514-bef3-4e71-b6aa-f2edd6441cff" providerId="ADAL" clId="{7FED09DB-901C-4540-B90D-21B7EFDFC4FA}" dt="2022-06-25T09:31:15.983" v="534"/>
          <ac:inkMkLst>
            <pc:docMk/>
            <pc:sldMk cId="1543086709" sldId="283"/>
            <ac:inkMk id="346" creationId="{A4320BAD-FB45-12A3-6B66-F6EB3932BD18}"/>
          </ac:inkMkLst>
        </pc:inkChg>
        <pc:inkChg chg="add mod">
          <ac:chgData name="Aniket Chhabra" userId="598e0514-bef3-4e71-b6aa-f2edd6441cff" providerId="ADAL" clId="{7FED09DB-901C-4540-B90D-21B7EFDFC4FA}" dt="2022-06-25T09:31:15.983" v="534"/>
          <ac:inkMkLst>
            <pc:docMk/>
            <pc:sldMk cId="1543086709" sldId="283"/>
            <ac:inkMk id="347" creationId="{1F295415-4B60-8B06-E2CE-8BD2D01CBA75}"/>
          </ac:inkMkLst>
        </pc:inkChg>
        <pc:inkChg chg="add mod">
          <ac:chgData name="Aniket Chhabra" userId="598e0514-bef3-4e71-b6aa-f2edd6441cff" providerId="ADAL" clId="{7FED09DB-901C-4540-B90D-21B7EFDFC4FA}" dt="2022-06-25T09:31:15.983" v="534"/>
          <ac:inkMkLst>
            <pc:docMk/>
            <pc:sldMk cId="1543086709" sldId="283"/>
            <ac:inkMk id="348" creationId="{3F00D3B0-2096-B2A8-BEF1-1947C3D30792}"/>
          </ac:inkMkLst>
        </pc:inkChg>
        <pc:inkChg chg="add mod">
          <ac:chgData name="Aniket Chhabra" userId="598e0514-bef3-4e71-b6aa-f2edd6441cff" providerId="ADAL" clId="{7FED09DB-901C-4540-B90D-21B7EFDFC4FA}" dt="2022-06-25T09:31:15.983" v="534"/>
          <ac:inkMkLst>
            <pc:docMk/>
            <pc:sldMk cId="1543086709" sldId="283"/>
            <ac:inkMk id="349" creationId="{02D9DA65-DC4D-F6E0-E65C-957F4B359BC0}"/>
          </ac:inkMkLst>
        </pc:inkChg>
        <pc:inkChg chg="add mod">
          <ac:chgData name="Aniket Chhabra" userId="598e0514-bef3-4e71-b6aa-f2edd6441cff" providerId="ADAL" clId="{7FED09DB-901C-4540-B90D-21B7EFDFC4FA}" dt="2022-06-25T09:31:15.983" v="534"/>
          <ac:inkMkLst>
            <pc:docMk/>
            <pc:sldMk cId="1543086709" sldId="283"/>
            <ac:inkMk id="350" creationId="{A680DB60-2A41-026C-5E9C-1BF8B3AED097}"/>
          </ac:inkMkLst>
        </pc:inkChg>
        <pc:inkChg chg="add mod">
          <ac:chgData name="Aniket Chhabra" userId="598e0514-bef3-4e71-b6aa-f2edd6441cff" providerId="ADAL" clId="{7FED09DB-901C-4540-B90D-21B7EFDFC4FA}" dt="2022-06-25T09:31:15.983" v="534"/>
          <ac:inkMkLst>
            <pc:docMk/>
            <pc:sldMk cId="1543086709" sldId="283"/>
            <ac:inkMk id="351" creationId="{1EBA7931-BB2F-F1C0-6576-9008C32DB597}"/>
          </ac:inkMkLst>
        </pc:inkChg>
        <pc:inkChg chg="add mod">
          <ac:chgData name="Aniket Chhabra" userId="598e0514-bef3-4e71-b6aa-f2edd6441cff" providerId="ADAL" clId="{7FED09DB-901C-4540-B90D-21B7EFDFC4FA}" dt="2022-06-25T09:31:15.983" v="534"/>
          <ac:inkMkLst>
            <pc:docMk/>
            <pc:sldMk cId="1543086709" sldId="283"/>
            <ac:inkMk id="352" creationId="{B40536E1-F096-F8E8-4F76-3E2142E915DC}"/>
          </ac:inkMkLst>
        </pc:inkChg>
        <pc:inkChg chg="add mod">
          <ac:chgData name="Aniket Chhabra" userId="598e0514-bef3-4e71-b6aa-f2edd6441cff" providerId="ADAL" clId="{7FED09DB-901C-4540-B90D-21B7EFDFC4FA}" dt="2022-06-25T09:31:15.983" v="534"/>
          <ac:inkMkLst>
            <pc:docMk/>
            <pc:sldMk cId="1543086709" sldId="283"/>
            <ac:inkMk id="353" creationId="{FBD1278D-0553-C654-89B8-FC2D0D52E050}"/>
          </ac:inkMkLst>
        </pc:inkChg>
        <pc:inkChg chg="add mod">
          <ac:chgData name="Aniket Chhabra" userId="598e0514-bef3-4e71-b6aa-f2edd6441cff" providerId="ADAL" clId="{7FED09DB-901C-4540-B90D-21B7EFDFC4FA}" dt="2022-06-25T09:31:15.983" v="534"/>
          <ac:inkMkLst>
            <pc:docMk/>
            <pc:sldMk cId="1543086709" sldId="283"/>
            <ac:inkMk id="354" creationId="{6A728766-B9B4-560E-AA82-541849C4A287}"/>
          </ac:inkMkLst>
        </pc:inkChg>
        <pc:inkChg chg="add mod">
          <ac:chgData name="Aniket Chhabra" userId="598e0514-bef3-4e71-b6aa-f2edd6441cff" providerId="ADAL" clId="{7FED09DB-901C-4540-B90D-21B7EFDFC4FA}" dt="2022-06-25T09:31:15.983" v="534"/>
          <ac:inkMkLst>
            <pc:docMk/>
            <pc:sldMk cId="1543086709" sldId="283"/>
            <ac:inkMk id="355" creationId="{473E35E9-7C79-AA6C-FB60-D2B813A4016F}"/>
          </ac:inkMkLst>
        </pc:inkChg>
        <pc:inkChg chg="add mod">
          <ac:chgData name="Aniket Chhabra" userId="598e0514-bef3-4e71-b6aa-f2edd6441cff" providerId="ADAL" clId="{7FED09DB-901C-4540-B90D-21B7EFDFC4FA}" dt="2022-06-25T09:31:15.983" v="534"/>
          <ac:inkMkLst>
            <pc:docMk/>
            <pc:sldMk cId="1543086709" sldId="283"/>
            <ac:inkMk id="356" creationId="{D9FC1DEF-E19C-E218-5613-8065E40D3726}"/>
          </ac:inkMkLst>
        </pc:inkChg>
        <pc:inkChg chg="add mod">
          <ac:chgData name="Aniket Chhabra" userId="598e0514-bef3-4e71-b6aa-f2edd6441cff" providerId="ADAL" clId="{7FED09DB-901C-4540-B90D-21B7EFDFC4FA}" dt="2022-06-25T09:31:15.983" v="534"/>
          <ac:inkMkLst>
            <pc:docMk/>
            <pc:sldMk cId="1543086709" sldId="283"/>
            <ac:inkMk id="358" creationId="{2CDE211D-E077-4AC4-8776-442307DA002F}"/>
          </ac:inkMkLst>
        </pc:inkChg>
        <pc:inkChg chg="add mod">
          <ac:chgData name="Aniket Chhabra" userId="598e0514-bef3-4e71-b6aa-f2edd6441cff" providerId="ADAL" clId="{7FED09DB-901C-4540-B90D-21B7EFDFC4FA}" dt="2022-06-25T09:31:15.983" v="534"/>
          <ac:inkMkLst>
            <pc:docMk/>
            <pc:sldMk cId="1543086709" sldId="283"/>
            <ac:inkMk id="359" creationId="{5AA11DE3-2343-BA35-5949-13600B534C58}"/>
          </ac:inkMkLst>
        </pc:inkChg>
        <pc:inkChg chg="add mod">
          <ac:chgData name="Aniket Chhabra" userId="598e0514-bef3-4e71-b6aa-f2edd6441cff" providerId="ADAL" clId="{7FED09DB-901C-4540-B90D-21B7EFDFC4FA}" dt="2022-06-25T09:31:15.983" v="534"/>
          <ac:inkMkLst>
            <pc:docMk/>
            <pc:sldMk cId="1543086709" sldId="283"/>
            <ac:inkMk id="361" creationId="{F0977DF3-366A-69F3-0229-450F2F9F4A55}"/>
          </ac:inkMkLst>
        </pc:inkChg>
        <pc:inkChg chg="add mod">
          <ac:chgData name="Aniket Chhabra" userId="598e0514-bef3-4e71-b6aa-f2edd6441cff" providerId="ADAL" clId="{7FED09DB-901C-4540-B90D-21B7EFDFC4FA}" dt="2022-06-25T09:31:15.983" v="534"/>
          <ac:inkMkLst>
            <pc:docMk/>
            <pc:sldMk cId="1543086709" sldId="283"/>
            <ac:inkMk id="363" creationId="{BFED86BA-FF64-8162-7B73-952C56B30685}"/>
          </ac:inkMkLst>
        </pc:inkChg>
        <pc:inkChg chg="add mod">
          <ac:chgData name="Aniket Chhabra" userId="598e0514-bef3-4e71-b6aa-f2edd6441cff" providerId="ADAL" clId="{7FED09DB-901C-4540-B90D-21B7EFDFC4FA}" dt="2022-06-25T09:31:15.983" v="534"/>
          <ac:inkMkLst>
            <pc:docMk/>
            <pc:sldMk cId="1543086709" sldId="283"/>
            <ac:inkMk id="364" creationId="{472F2308-A02F-AA8B-31A9-6F1609B440C5}"/>
          </ac:inkMkLst>
        </pc:inkChg>
        <pc:inkChg chg="add mod">
          <ac:chgData name="Aniket Chhabra" userId="598e0514-bef3-4e71-b6aa-f2edd6441cff" providerId="ADAL" clId="{7FED09DB-901C-4540-B90D-21B7EFDFC4FA}" dt="2022-06-25T09:31:15.983" v="534"/>
          <ac:inkMkLst>
            <pc:docMk/>
            <pc:sldMk cId="1543086709" sldId="283"/>
            <ac:inkMk id="365" creationId="{7F7EB0D3-A4EA-2E08-2721-1DE50EFF8594}"/>
          </ac:inkMkLst>
        </pc:inkChg>
        <pc:inkChg chg="add mod">
          <ac:chgData name="Aniket Chhabra" userId="598e0514-bef3-4e71-b6aa-f2edd6441cff" providerId="ADAL" clId="{7FED09DB-901C-4540-B90D-21B7EFDFC4FA}" dt="2022-06-25T09:31:15.983" v="534"/>
          <ac:inkMkLst>
            <pc:docMk/>
            <pc:sldMk cId="1543086709" sldId="283"/>
            <ac:inkMk id="366" creationId="{F52B3EA8-DAD9-32E6-4E34-17F57AFBE311}"/>
          </ac:inkMkLst>
        </pc:inkChg>
        <pc:inkChg chg="add mod">
          <ac:chgData name="Aniket Chhabra" userId="598e0514-bef3-4e71-b6aa-f2edd6441cff" providerId="ADAL" clId="{7FED09DB-901C-4540-B90D-21B7EFDFC4FA}" dt="2022-06-25T09:31:15.983" v="534"/>
          <ac:inkMkLst>
            <pc:docMk/>
            <pc:sldMk cId="1543086709" sldId="283"/>
            <ac:inkMk id="367" creationId="{F0A91F45-4FC0-269C-82DB-562C625AF31C}"/>
          </ac:inkMkLst>
        </pc:inkChg>
        <pc:inkChg chg="add mod">
          <ac:chgData name="Aniket Chhabra" userId="598e0514-bef3-4e71-b6aa-f2edd6441cff" providerId="ADAL" clId="{7FED09DB-901C-4540-B90D-21B7EFDFC4FA}" dt="2022-06-25T09:31:15.983" v="534"/>
          <ac:inkMkLst>
            <pc:docMk/>
            <pc:sldMk cId="1543086709" sldId="283"/>
            <ac:inkMk id="368" creationId="{7B553E17-71C2-BC59-39C5-89928D4D3336}"/>
          </ac:inkMkLst>
        </pc:inkChg>
        <pc:inkChg chg="add mod">
          <ac:chgData name="Aniket Chhabra" userId="598e0514-bef3-4e71-b6aa-f2edd6441cff" providerId="ADAL" clId="{7FED09DB-901C-4540-B90D-21B7EFDFC4FA}" dt="2022-06-25T09:31:15.983" v="534"/>
          <ac:inkMkLst>
            <pc:docMk/>
            <pc:sldMk cId="1543086709" sldId="283"/>
            <ac:inkMk id="369" creationId="{A73E0BCE-CB8D-AA22-A28D-5D4B72D7A804}"/>
          </ac:inkMkLst>
        </pc:inkChg>
        <pc:inkChg chg="add mod">
          <ac:chgData name="Aniket Chhabra" userId="598e0514-bef3-4e71-b6aa-f2edd6441cff" providerId="ADAL" clId="{7FED09DB-901C-4540-B90D-21B7EFDFC4FA}" dt="2022-06-25T09:31:15.983" v="534"/>
          <ac:inkMkLst>
            <pc:docMk/>
            <pc:sldMk cId="1543086709" sldId="283"/>
            <ac:inkMk id="370" creationId="{E7AA2268-12A1-9AA7-7F14-2F4B0B1B8548}"/>
          </ac:inkMkLst>
        </pc:inkChg>
      </pc:sldChg>
      <pc:sldMasterChg chg="delSldLayout">
        <pc:chgData name="Aniket Chhabra" userId="598e0514-bef3-4e71-b6aa-f2edd6441cff" providerId="ADAL" clId="{7FED09DB-901C-4540-B90D-21B7EFDFC4FA}" dt="2022-06-25T08:58:32.621" v="1" actId="2696"/>
        <pc:sldMasterMkLst>
          <pc:docMk/>
          <pc:sldMasterMk cId="0" sldId="2147483663"/>
        </pc:sldMasterMkLst>
        <pc:sldLayoutChg chg="del">
          <pc:chgData name="Aniket Chhabra" userId="598e0514-bef3-4e71-b6aa-f2edd6441cff" providerId="ADAL" clId="{7FED09DB-901C-4540-B90D-21B7EFDFC4FA}" dt="2022-06-25T08:58:32.621" v="1" actId="2696"/>
          <pc:sldLayoutMkLst>
            <pc:docMk/>
            <pc:sldMasterMk cId="0" sldId="2147483663"/>
            <pc:sldLayoutMk cId="0" sldId="214748364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9.182"/>
    </inkml:context>
    <inkml:brush xml:id="br0">
      <inkml:brushProperty name="width" value="0.04286" units="cm"/>
      <inkml:brushProperty name="height" value="0.04286" units="cm"/>
    </inkml:brush>
  </inkml:definitions>
  <inkml:trace contextRef="#ctx0" brushRef="#br0">13 1 16707,'-6'22'720,"1"-2"-630,4-5 0,1-1 90,1-1-180,3-3 0,4-3 0,3-3 0,4 0 0,-3-2 0,1 1 0,-1 0 90,1 0-180,2 1 90,1 0 0,1 1 0,1 1-90,2 0 0,1 0 0,0 0 0,1 1 0,0 0 90,2 1-90,1 0 90,1 0-90,1 0 90,-1 0-90,1 0 90,0 0 0,1 0-90,0-1 90,0 0 0,0 0 0,1 0 0,-1 0-90,2-1 90,12 3 0,-9-2 0,10 2 0,-13-3 0,13 3 0,-10-3 0,10 3-90,-14-4 90,0 1 0,-2 0-90,0-1 90,-2 0-89,2 1 89,-2-1 0,1 1 0,-1-1 0,14 4-90,-10-3 90,10 2 0,-15-2 0,1-1-90,0 0 90,0-1-90,-1 1 90,0-1-90,1 0 90,-1 0 0,1 0-90,0-1 90,0 0-90,10 2 0,-7-2 90,8 1 0,-12-1-90,1-1 90,0 0 0,-1 1-90,2-1 90,-2 0 0,2 0 0,-1 0 0,1 0 0,1 0 0,-1-1 0,1 1 0,0 0-90,-1 0 90,1-1 0,11 2 0,-8 0 0,9 0 0,-12-1 0,0 1 0,0-1 0,-1 1 0,1 0 0,0-1 0,-1 2 0,0-1 0,0 0 0,0 0 0,0 0 0,1 0-90,0 0 90,0 0 0,1 0-90,13 1 180,-10-1-180,21 2 90,-22-2 0,8 0 0,-13 0 0,1-1 0,0 0 0,0 1 90,0-1-90,0 1 0,1 0 0,0-1 0,0 1 0,0 0 0,0 0 0,0-1 0,2 1 0,1 0-90,-1 0 90,0 0 0,1 0 0,-1-1 0,0 1 0,1 0 0,-1 0 0,-1-1 0,3 1 90,-3-1-90,4 1 0,8 0 0,-8 0 0,7 0 90,-12-1-180,-1 0 180,1 1 90,10-1-180,-8 0 90,9 0-90,-13 0 90,0-1-90,-1 0 0,0-1 0,0 1 90,-1-1-90,1 1 0,-1-1 0,2 0 0,0 0 0,0 0 0,0 0 0,0 0 0,11 0 90,-9-1 0,9 0 0,-14 0-90,0 0 90,-2 0 0,-1 0-90,0-1 0,0 0 89,-1 0-89,0 0 0,0 0 0,0 1 90,-1-1-90,0 1 0,2-1 0,-2 0 0,1 1 0,0 0 0,1 0 0,-1-1 90,1 2-90,0-1 0,0 1 0,9-1 0,-7 1 0,6 0 0,-9 0 0,0 0 0,8 1 0,-6 0 0,5 1 0,-7-1 0,-1 1 0,-1-1 90,1 1 0,-1-1 0,-1 0 0,-1 0 90,-1-1-90,0 0 180,0 0 90,-1 0-1,4 0 91,1-2-90,3-1 90,-2-1-270,-2-3 0,-4 1 89,-2-2-179,-4 2 90,0-2 90,0 1 0,-1-1-90,0 0 90,0-1-90,-1 0-1,0 0 271,1-5-360,-2 3 180,2-3-90,-2 0 0,0 3-90,1-8-90,-1 5 0,-1-4-360,0 2-1169,0 2-1260,0-1-3147,-2 2 5936,-3 0 0,1 6 0,0 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4.379"/>
    </inkml:context>
    <inkml:brush xml:id="br0">
      <inkml:brushProperty name="width" value="0.04286" units="cm"/>
      <inkml:brushProperty name="height" value="0.04286" units="cm"/>
    </inkml:brush>
  </inkml:definitions>
  <inkml:trace contextRef="#ctx0" brushRef="#br0">93 34 11311,'-5'-17'5037,"-2"4"-4048,1 10-539,-4 7-90,3 3-1,-1 3 1,2-2-90,1 2 0,0 0-90,0 0 0,1 1 0,0 0-90,0 1 0,1 0-1,0 0-178,0 0-631,1-1-629,0 5-810,-1 0-2249,2 2 4408,1-3 0,1-7 0,0-3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7.849"/>
    </inkml:context>
    <inkml:brush xml:id="br0">
      <inkml:brushProperty name="width" value="0.04286" units="cm"/>
      <inkml:brushProperty name="height" value="0.04286" units="cm"/>
    </inkml:brush>
  </inkml:definitions>
  <inkml:trace contextRef="#ctx0" brushRef="#br0">14 82 13199,'12'3'4408,"-2"3"-3599,-9 6-269,-1 3 450,-1 0-271,0-1-539,4-5-90,4-2-90,5-4 0,1-1 0,-1 2 0,-2 3 90,-3 3-90,-2 2 0,-3 1 0,-3 1-360,-3 1-359,-3-2-451,-3-1-449,-2-4-90,-2-5 810,-1-5-1,3-2 1,2-3 89,3 0 1,2-3 89,1 0 180,1-3 271,2 0 269,0-3 179,2 0 91,2-1 270,1 0 539,2 0-539,5-6-90,-1 6-90,5-5 89,-2 9-89,-1 1 0,1 2 0,0 2-90,1 1-91,0 1 1,0 2-90,1 0 90,-2 2-180,1 0-90,-2 2-270,0 1-89,0 0-181,-2 2-359,0 0-4588,-1 0 5577,1 4 0,-5-4 0,0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29.581"/>
    </inkml:context>
    <inkml:brush xml:id="br0">
      <inkml:brushProperty name="width" value="0.04286" units="cm"/>
      <inkml:brushProperty name="height" value="0.04286" units="cm"/>
    </inkml:brush>
  </inkml:definitions>
  <inkml:trace contextRef="#ctx0" brushRef="#br0">0 0 12750,'11'21'1799,"-2"-1"-1260,-3-5-179,-1 2-5660,0-3 5749,1 5 1860,0 11-1949,-2-2 679,1 5-949,-4-11 0,-1-7 0,0 1 3392,-1 0-3392,-1 8 0,0-6-90,0 6 0,0-8-90,0-1-90,0-1-180,0-1-90,0 0-1079,0-1-900,0 2 2429,0 0 0,0-5 0,2-3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2.128"/>
    </inkml:context>
    <inkml:brush xml:id="br0">
      <inkml:brushProperty name="width" value="0.04286" units="cm"/>
      <inkml:brushProperty name="height" value="0.04286" units="cm"/>
    </inkml:brush>
  </inkml:definitions>
  <inkml:trace contextRef="#ctx0" brushRef="#br0">27 75 9062,'-9'-16'3598,"0"1"-2969,3 3-359,3 0-180,5 4 0,7 0 0,7 5-90,-1 2 90,4 2-90,-4 0 0,3 1 0,1 1 0,1 0 0,3 0 90,-1 1-90,2 0 0,0 0 0,0 1 0,3 0 90,0 0-90,3 1 0,0 0 90,1 0-90,0 0 90,1 1-90,2 1 90,-2-2-90,2 2 90,-3-2-90,0-1 0,-1 1 90,14 1-180,-11-1 180,9 1-90,-14-3 0,-2 0 0,1 0 0,-1-1 0,0 0 0,1-1 0,-1 0 180,12 2-1,-10-2-179,9 1 90,-12-1-90,0 0 90,-1 0-90,0-1 90,-2 0 0,0 0 0,-2 0-90,1 0 90,-1 0-90,1 0 90,-1-1-90,0 1 90,0-1-90,0 1 0,0 0 0,-1-1 90,0 1-90,0 0 0,0-1 0,-1 1 0,0 0 0,-1-1 0,1 1 0,-1 0 0,1-1 0,-1 1 0,1 0 0,0 0 90,0 0-180,0 0 180,1 0-180,1 1 90,0 0 90,12 1-180,-6-1 180,8 1-180,-10 0 180,1 0-180,-1 0 90,0 0 0,1 0 0,0 0 0,-1 1 0,1-1 0,-1 0 0,10 2 90,-8-2-180,8 1 180,-12-1-180,1-1 180,-1 1-90,9 0-90,-8-1 180,28 2-90,-14 0-90,10 0 180,-13 0-180,3 0 90,-9-1 0,39 4 0,-31-3 90,21 2-180,-29-3 180,-1 0-180,0 0 90,-1-1 0,0 0 0,-2 0 0,0 0 90,-2-1-180,0 1 180,-3-1-180,1 1 180,-1-1-180,-1 1 180,9-1-90,-7 1 0,6-1 0,-7 1 0,-1 0 0,0 0 0,1 0 0,-1 0-90,2 0 90,8 2 90,-6-1-180,6 2 180,-9-3-180,0 1 180,-1 0-180,0 0 180,0 0-90,0 0 0,-1-1-90,0 0 180,-1 0-180,0 0 180,-1-1-180,-1 1 180,0-1-90,0 0 0,-1-1 0,1 1 0,-1-1 0,1 0 0,0 0-90,0 0 90,1 0-90,1-1 90,8 0 0,-5 1-90,6-1 90,-7 0-90,-1 0 180,1 0-180,0 0 90,0 0-90,0-1 180,-1 1-180,0 0 180,0 0-180,0-1 180,-1 1-180,1-1 180,-1 1-180,8-1 90,-6 1 0,6-1 0,-7 1 0,0 0 0,-1 0 0,1 0 0,-2 1 0,1-1 0,-1 1 0,0 1 0,0-1 0,1 1 0,-2-1 0,8 1 0,-5-1 0,5 1 0,-6-1 0,1 1 0,-1 0 0,0-1 0,1 1-90,0 0 180,0 0-90,10 0 0,-7 1 0,7 0 0,-8 0 0,0 0 0,0 0 0,0-1 0,0 1 0,0 0 0,-1 0 0,1 0 0,0 0 0,0 0 0,-1 0 0,1 0 0,0 1 0,0-1 0,17 3 0,-12-3 0,23 5 0,-24-4 0,20 3 0,-18-2 0,8 1 0,-10-2-90,-1 0 180,0 1-90,-1-2 0,-1 1 0,-1-1 0,0 1 0,-1-1 0,1 0 0,0-1 0,-1 1 0,1-1 0,0 1 0,0 0 0,0-1 0,0 0 0,0 0 0,-1 0 0,1 0 0,-1 0 0,0 0 0,-1 0 0,1-1 0,-1 2 0,0-2 0,-1 2 0,5-2 0,-7 1 0,10-1 0,-7 0 0,3 0 0,-1 0 0,-3-1 0,0 0-90,-2 0 180,-1 1-90,0-1 0,0 1 0,-1 0 0,1-1 0,-3 3 0,-2 3 90,-4 3-180,-2 6 90,-3 3 90,1-1-180,-1 2 180,1-4-90,-1 2 0,-1 0 0,0 2 0,0-1 0,0 2 0,0-1 0,-1 1 0,0 1 0,-1-1 90,0 2-180,0-1 270,-1 1-90,1-3 90,-1 2 0,1-2 0,-1 0 0,1 0 0,-1-1-1,1 0 1,-1 0 0,0-1-90,0 1 90,0-1 0,0-1-90,-1 0 0,1 0 0,0-1 90,-1 0-90,1-1 90,-1 0 89,-1 3-179,1-4 90,-1 2-90,1-5 0,1-1 0,-1 0 0,-1-1 0,0-2 0,0 1-90,-1-1 90,-1-1-90,-1-1 90,0-1-90,-2 0 90,-6-2 0,2 0-90,-6-2 0,5 0 0,-2-1 0,-1-1 0,-2 0 0,0-2-90,-1 0 180,-1 0-180,0-1 90,-2 0 90,-12-5-90,8 3 0,-9-4 0,12 4 0,0 0 0,-1 0 0,0 0 0,0-1 0,0 1-90,0-1 180,0 1-180,0 0 180,1 0-180,-1 0 90,2 0 0,-1 0 0,-11-3 0,8 3 0,-6-3 0,12 5 0,1 0 0,0 0 0,-2-1 0,2 1 0,-2-1 90,3 2-90,-1-1 0,1 1 0,-1-1 0,1 1 0,0-1 0,0 1 0,1 0 0,-1 0 90,-8-2-90,7 2 0,-7-1 0,10 2 0,1 1 0,2 1 0,-1-1 0,1 1 0,-1 0 0,1 0-90,0 1 90,-1-1 0,1 1 0,0-1 0,-9 0 0,6 0 0,-6 0 0,7 1-90,1 0 90,0-1 0,0 1 0,1 1 0,-1-1 0,1 0 0,-7-1 0,5 2 0,-5-1 0,7 0 0,1 1-90,-1 0 90,1-1 0,-1 1-90,0-1 0,1 1 90,-2 0-90,1 0 0,0 0 0,0 0 0,0 0 0,-7 0 0,5 1 0,-5-1 90,7 1-90,0 0 0,0 0 0,-1 0 0,0 0 1,0 1-1,0-1 0,-1 1 90,0 0-90,0 0 0,-1 0 90,1 1-180,0 0 180,0 0-90,0 1 0,0-1-180,-9 3 180,5-2 0,-5 2-90,7-1 90,1 0-90,0 0 1,-1 0-1,2 0 0,-1 1 0,1-1 0,-1 1 0,2-1-90,-8 2 180,7 0-90,-5 0 0,8-1 1,1-1-1,0 0 90,1 0-90,0 0 0,0 0 0,1-1 90,1 1 0,0-1-180,-4 1 180,3-1-90,-3 1 91,5-2-1,0 0 0,-1 0 0,1 1 0,-1-2 0,0 1 90,1 0-180,-1-1 180,1 1-90,-1-1 90,0 0-90,1 1 90,-1-1-180,0 0 180,0 0-270,-5 0 90,4 0 180,-5 1-180,6-1 180,-1 0-90,0 0 90,0 0-89,-1 0 89,-1 0 0,0 0 0,-2 0-90,1 0 180,-1 1-180,0-2 180,1 1-180,-2 0 180,1 0-180,0 0 90,-1 0-90,0 0 0,-8-1 90,6 1-90,-5-1 90,7 0-180,1 0 90,-1 0-90,1 0 180,-1-1-180,1 1 90,0 0-90,-7-1-90,5 0 270,-6 0-179,8 0 179,0 0-90,-7 0 0,6 0 90,-6 0-90,7 0 90,0 0 0,0 0 0,0 0-90,0 0 90,-1 0-90,1 0 90,-1-1-90,0 1 180,-1-1-180,0 1 90,-1-1 90,1 1-180,0-1 90,-1 0 90,0 0-180,-8 0 0,5 1 180,-6-1-180,9 1 180,0-1-180,0 1 180,1-1-180,-1 1 180,1 0-180,0-1 180,1 1-180,-1-1 180,1 0-180,0 0 180,0 1-180,0-1 180,-7-1-90,5 0 0,-6 0 0,8 1 0,-1-1 0,1 1-180,-1-2-90,0 2-180,0-2-359,0 1 809,-10-4 0,4 1 0,-7-3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2.422"/>
    </inkml:context>
    <inkml:brush xml:id="br0">
      <inkml:brushProperty name="width" value="0.04286" units="cm"/>
      <inkml:brushProperty name="height" value="0.04286" units="cm"/>
    </inkml:brush>
  </inkml:definitions>
  <inkml:trace contextRef="#ctx0" brushRef="#br0">146 42 8882,'-25'-8'1799,"0"1"-1439,8 2-90,0 1-91,2-1-89,1 2 0,2 0-90,2 0 0,5 1 0,0 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2.903"/>
    </inkml:context>
    <inkml:brush xml:id="br0">
      <inkml:brushProperty name="width" value="0.04286" units="cm"/>
      <inkml:brushProperty name="height" value="0.04286" units="cm"/>
    </inkml:brush>
  </inkml:definitions>
  <inkml:trace contextRef="#ctx0" brushRef="#br0">0 0 12930,'17'7'1079,"0"-1"-809,0 0-90,2 1 90,4 1-91,2 1-89,3 1 0,0 1 0,3 0 0,2 1 0,0-1 0,1 1-90,-1-2 0,1 1 90,-1-2-90,-2 0 0,1-1 0,0 0 90,0-2-90,0 1 0,-1-1 0,11 1 0,-12-1 0,7 0 0,-17-3 0,-1 0 0,-3 0 0,-2-1-270,-1-1-449,2 1-6567,-2 0 7286,2-1 0,-8 0 0,-2-2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1.606"/>
    </inkml:context>
    <inkml:brush xml:id="br0">
      <inkml:brushProperty name="width" value="0.04286" units="cm"/>
      <inkml:brushProperty name="height" value="0.04286" units="cm"/>
    </inkml:brush>
  </inkml:definitions>
  <inkml:trace contextRef="#ctx0" brushRef="#br0">61 1 14908,'-1'26'1530,"-1"-1"-6741,0-9 5571,-1 4 0,0 1 1318,0 2-1048,-6 32-450,4-23-90,-5 33-90,7-40 589,-2 6-948,2-12-91,1-1-90,-1-2 3303,1 0-3393,0-2-1259,1-2-4767,0 3 6656,2-3 0,-1-4 0,1-3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2.066"/>
    </inkml:context>
    <inkml:brush xml:id="br0">
      <inkml:brushProperty name="width" value="0.04286" units="cm"/>
      <inkml:brushProperty name="height" value="0.04286" units="cm"/>
    </inkml:brush>
  </inkml:definitions>
  <inkml:trace contextRef="#ctx0" brushRef="#br0">3 174 9422,'-1'-23'1978,"0"2"-1528,1 8-180,2 1 0,2-1-90,0 1 0,4 0 0,1 1-90,4 0 0,3 2-1,3 0-89,3 1 90,4 2-90,2 1 90,4 1-90,0 2 0,2 0 0,0 2 90,1 1-90,0 0 0,-1 2 0,0 0 0,-1 1 0,-1-1 0,-3 1 360,9 1-90,-13-2 90,7 1 89,-14-2 1,-2 0 0,-1-1 539,-2 1-179,3-1-270,-2 1-181,3 0 1,-3-1-180,-1 1-180,-1 0 180,-1 3-90,-1 4 90,-3 1-90,-1 3 90,-2 0-90,-1 2 90,0 1-1,-1 2-89,0 2 90,-2 1-90,0 2 180,-1 2-90,0 1 90,-1 1-90,0 0 0,-1 0 89,-1 0-89,1 0 0,-2-1 180,-3 11-270,1-10 90,-2 8 0,1-12 0,-1-2 0,-1-1-90,-1-1 0,0-2-1,-2-2-178,0-1-1,0-1-270,-1-3 0,0-1-270,1-3-179,-1-1-91,0-2-269,1-2-90,-2-1-270,1-2-450,-1 0-720,0-2-1798,0 0 4497,0-1 0,-2-1 0,-1-1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2.591"/>
    </inkml:context>
    <inkml:brush xml:id="br0">
      <inkml:brushProperty name="width" value="0.04286" units="cm"/>
      <inkml:brushProperty name="height" value="0.04286" units="cm"/>
    </inkml:brush>
  </inkml:definitions>
  <inkml:trace contextRef="#ctx0" brushRef="#br0">0 0 16707,'19'2'-539,"0"0"-1,-2 2-180,3 1-359,2 0-90,1 1-4138,10 2 5307,-8-1 0,9 1 0,-9-2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7.161"/>
    </inkml:context>
    <inkml:brush xml:id="br0">
      <inkml:brushProperty name="width" value="0.04286" units="cm"/>
      <inkml:brushProperty name="height" value="0.04286" units="cm"/>
    </inkml:brush>
  </inkml:definitions>
  <inkml:trace contextRef="#ctx0" brushRef="#br0">0 0 15538,'20'7'270,"-1"-1"-180,-7-3-90,2 1 90,26 8 0,-8-2-90,33 10 0,-31-10 0,6 1 0,-19-4 0,-1-1 0,0 0 90,0-1-90,-1 0 180,-2 1 90,7 0-91,-6-1 1,5 1 0,-8-2 0,0-1-90,-1 0 90,-1 0 0,0 0-90,-1-1 0,-1 1 0,0-1 90,0 0-90,4 0-1,-1 1-89,3-1 90,-2 0-90,-2-1-359,1 0-2430,-1 0-5216,-2-3 8005,-3-3 0,-4 1 0,-3-1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7.549"/>
    </inkml:context>
    <inkml:brush xml:id="br0">
      <inkml:brushProperty name="width" value="0.04286" units="cm"/>
      <inkml:brushProperty name="height" value="0.04286" units="cm"/>
    </inkml:brush>
  </inkml:definitions>
  <inkml:trace contextRef="#ctx0" brushRef="#br0">171 0 13739,'-5'16'990,"0"0"-721,3-2 1,-1 1 0,0 4-90,0 2 0,-1 3 0,-1 0 0,1 1-90,-2 2 90,1 1-90,-1 0-1,0-1-89,0-2 90,0 0-90,0-1 90,0-1-90,0-1 90,-1-2-180,0-1-90,-1-2-179,1-2-181,-1-3-270,1-1-179,-1-1-5667,0-3 6656,-3-1 0,6-3 0,-2-1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5.162"/>
    </inkml:context>
    <inkml:brush xml:id="br0">
      <inkml:brushProperty name="width" value="0.04286" units="cm"/>
      <inkml:brushProperty name="height" value="0.04286" units="cm"/>
    </inkml:brush>
  </inkml:definitions>
  <inkml:trace contextRef="#ctx0" brushRef="#br0">38 0 10411,'-8'19'2609,"1"-3"-2160,4-1-5659,1-3 5569,1 1 1500,-1 0-1589,1 1 270,-1 6-360,1-3 859,0 4-949,1-7 0,-1 0 90,1-1 3122,-1 0-3752,0 3-449,0 0-1980,0 2 2879,-1-4 0,1-7 0,-1-1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59.466"/>
    </inkml:context>
    <inkml:brush xml:id="br0">
      <inkml:brushProperty name="width" value="0.04286" units="cm"/>
      <inkml:brushProperty name="height" value="0.04286" units="cm"/>
    </inkml:brush>
  </inkml:definitions>
  <inkml:trace contextRef="#ctx0" brushRef="#br0">120 37 11940,'9'-19'2968,"-6"5"-2788,-7 10-90,-6 6 0,1 2 0,-2 2 0,2-1 180,-24 24-180,19-16 0,-17 18 180,26-22 0,1 4-90,3 1-91,3 3 1,2-5-90,2 0 90,0-6 0,1 0 0,1-1 180,1-1 0,4 0 90,1-2 89,5-2-269,-1-3 90,-5-1 90,2-3-90,-4-1-90,0-4-180,-3-2 90,-3-1-90,-5-1-180,-3-1 0,-2 4-90,-2 1-90,2 4 360,0 1 0,-10-10 0,-2-2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59.623"/>
    </inkml:context>
    <inkml:brush xml:id="br0">
      <inkml:brushProperty name="width" value="0.04286" units="cm"/>
      <inkml:brushProperty name="height" value="0.04286" units="cm"/>
    </inkml:brush>
  </inkml:definitions>
  <inkml:trace contextRef="#ctx0" brushRef="#br0">0 1 6633,'12'0'0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0.154"/>
    </inkml:context>
    <inkml:brush xml:id="br0">
      <inkml:brushProperty name="width" value="0.04286" units="cm"/>
      <inkml:brushProperty name="height" value="0.04286" units="cm"/>
    </inkml:brush>
  </inkml:definitions>
  <inkml:trace contextRef="#ctx0" brushRef="#br0">28 52 15808,'10'22'1529,"-2"1"-1439,-9-1 90,0-4-90,0-2 0,-1-5 90,1 0-90,-1 0 90,-1 3 179,-1-1 451,1 1-90,0-1-720,4-11 0,3-2 0,5-8 0,1 2-90,1 2 90,2 4 0,-1 3 0,0 5 0,-2 2-180,-3 3-180,-4 0-360,-3 1-359,-3-1-180,-4-1-181,-3-3-269,-3-4 810,-1-4-1,3-3 91,0-4 89,3 0 271,0-3 89,1-1 270,1-1 180,0-1 90,2-1 179,0-2 1,2-1 90,0 1 90,2 0-91,0-1 1,2 1-90,0 0 90,2 0-90,2 1-1,0 0-89,3 1 90,1 0-90,2 1-90,3 1 0,0 1-90,1 0 89,1 3-179,-1 0 180,0 2-270,-1 0 0,0 1-179,-1 1-1,-1 0-720,0 1-269,2 1-1349,-1 1 2608,1 2 0,-7 0 0,-2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0.716"/>
    </inkml:context>
    <inkml:brush xml:id="br0">
      <inkml:brushProperty name="width" value="0.04286" units="cm"/>
      <inkml:brushProperty name="height" value="0.04286" units="cm"/>
    </inkml:brush>
  </inkml:definitions>
  <inkml:trace contextRef="#ctx0" brushRef="#br0">111 70 10951,'18'-17'3957,"-3"3"-2697,-8 3-721,-4-1-179,-6 4-180,-8 1 0,-1 7 0,-3 2 0,3 2-90,0 1 90,-1 1-90,1 2 90,0 0-91,1 1 91,1 0-90,1 2 90,1-1 0,2 1 0,1 0 90,2 0-180,3 5 0,1-4 0,3 3 0,1-5 0,1-1-90,1-1 90,1-1 0,1-2-1,0 0 91,5-2-90,1-4 0,0-1-3392,-1-3 3392,-5-1 0,0-1 0,2-5 0,-4 2-90,2-3-180,-5-2-90,-3 0 3302,-1-1-3481,-3 2-181,0 4-90,-1 1-1258,0 1-541,-2-3 2519,-1 2 0,2 2 0,2 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0.859"/>
    </inkml:context>
    <inkml:brush xml:id="br0">
      <inkml:brushProperty name="width" value="0.04286" units="cm"/>
      <inkml:brushProperty name="height" value="0.04286" units="cm"/>
    </inkml:brush>
  </inkml:definitions>
  <inkml:trace contextRef="#ctx0" brushRef="#br0">1 1 12750,'9'16'-1350,"-1"-10"1,-5-3 0,-2-7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1.082"/>
    </inkml:context>
    <inkml:brush xml:id="br0">
      <inkml:brushProperty name="width" value="0.04286" units="cm"/>
      <inkml:brushProperty name="height" value="0.04286" units="cm"/>
    </inkml:brush>
  </inkml:definitions>
  <inkml:trace contextRef="#ctx0" brushRef="#br0">0 1 15178,'11'6'4768,"-2"4"-4229,-8 9-89,-1-1-90,-1 2 0,1-4-91,-1 1-89,0 1 0,1 0 0,-1 18-360,0-13-90,0 12-179,0-19-91,0 0-180,1-2-1348,-1 0-811,1 4 2879,-1-3 0,0-3 0,1-5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1.875"/>
    </inkml:context>
    <inkml:brush xml:id="br0">
      <inkml:brushProperty name="width" value="0.04286" units="cm"/>
      <inkml:brushProperty name="height" value="0.04286" units="cm"/>
    </inkml:brush>
  </inkml:definitions>
  <inkml:trace contextRef="#ctx0" brushRef="#br0">216 73 8612,'-10'-14'2069,"1"1"-1439,1 4-181,-1 1 91,-1 0 0,-1 2-181,-1 0 91,0 2 0,0 1 0,0 2-91,-1 1 1,0 2 0,0 3 0,0 1-90,1 2 0,1 2-1,1 2 1,2 0-90,1 2 0,2 1 0,1 1 90,3 6-180,2-4 0,1 5 90,3-8-90,0 1-1,2-2 181,5 3-180,-3-5 0,5 2 0,-5-8 180,0-1-180,5-3 0,-3-2 90,3-2-90,-5-3 0,1-2 90,-1-1-90,0-3 0,-1 0-1,-1-2 1,-1 0 0,-1 0 0,-1 0-90,0 1 90,-2 0-270,0-5-269,-2 1-541,0-3-449,-3 3-1259,0 3 2698,-2 1 0,2 7 0,0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2.277"/>
    </inkml:context>
    <inkml:brush xml:id="br0">
      <inkml:brushProperty name="width" value="0.04286" units="cm"/>
      <inkml:brushProperty name="height" value="0.04286" units="cm"/>
    </inkml:brush>
  </inkml:definitions>
  <inkml:trace contextRef="#ctx0" brushRef="#br0">17 1 10951,'14'16'2788,"-3"1"-2068,-8-3 89,-3 0-89,-1 2-90,-3 0-1,-3-1-179,1-1 0,-2-2 359,2-2 181,-2 0-5938,3-1-2697,6-4 7645,2-4 0,3-2 0,-2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2.645"/>
    </inkml:context>
    <inkml:brush xml:id="br0">
      <inkml:brushProperty name="width" value="0.04286" units="cm"/>
      <inkml:brushProperty name="height" value="0.04286" units="cm"/>
    </inkml:brush>
  </inkml:definitions>
  <inkml:trace contextRef="#ctx0" brushRef="#br0">20 18 11670,'-14'-6'3778,"8"-1"-3508,9 3-270,13 5 90,-4 3-90,2 5 0,-10 1-1079,-1 1-2429,2-2 3508,2-2 0,-3-4 0,2-2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3.061"/>
    </inkml:context>
    <inkml:brush xml:id="br0">
      <inkml:brushProperty name="width" value="0.04286" units="cm"/>
      <inkml:brushProperty name="height" value="0.04286" units="cm"/>
    </inkml:brush>
  </inkml:definitions>
  <inkml:trace contextRef="#ctx0" brushRef="#br0">45 23 11400,'4'-14'2159,"2"5"-1979,3 11-90,1 7 90,-5 4 0,-4 4-90,-3-2 180,-3 1-90,-1-4 89,-1 0 1,0 0 90,-1 0 0,0-1-90,0 0 0,1-1 89,0 0 541,2-1 89,-1 2-269,3 1-450,4 3-90,4-5 0,5-1-91,0-3 1,2-1 0,1 0-90,1-1 90,0-1 0,1 0-180,-1-1 90,-1 0-449,0 0-271,3-1-629,-1 0-8482,1-1 9635,-12-3 0,0 2 0,-9-2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5.421"/>
    </inkml:context>
    <inkml:brush xml:id="br0">
      <inkml:brushProperty name="width" value="0.04286" units="cm"/>
      <inkml:brushProperty name="height" value="0.04286" units="cm"/>
    </inkml:brush>
  </inkml:definitions>
  <inkml:trace contextRef="#ctx0" brushRef="#br0">0 1 11850,'8'0'6297,"-6"0"-6117,30 10-91,-12-5 91,1 2-90,1 0 0,0-1-90,0 1 90,-1-1 0,-1 0-90,-2-1 90,-2-1-90,-2 0 0,-1-1-90,-2 1-629,2-1 719,-1-1 0,-3 0 0,-4-2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3.689"/>
    </inkml:context>
    <inkml:brush xml:id="br0">
      <inkml:brushProperty name="width" value="0.04286" units="cm"/>
      <inkml:brushProperty name="height" value="0.04286" units="cm"/>
    </inkml:brush>
  </inkml:definitions>
  <inkml:trace contextRef="#ctx0" brushRef="#br0">158 25 11490,'-15'-15'2249,"0"5"-1799,4 11 0,-2 4-91,2 1 1,0 2 0,-1 3-90,0 1 0,0 3 0,2 1-1,0 1 181,0 8-180,3-5 360,0 20-450,5-19 89,3 9-179,1-14 180,2-2 0,1-1 0,0-2 360,5 0-181,1-2-269,4-4 90,-3-5-90,0-5-90,-3-3 90,0-1-90,-1-4 0,0-2 0,0-2 0,-1-1-1,-1 0 1,-1 0-180,0-6-89,-3 5-181,1-3 0,-2 8-270,-1 1-899,-1 1-450,-1-3-3238,-2 3 5217,-1-1 0,2 6 0,0 3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3.867"/>
    </inkml:context>
    <inkml:brush xml:id="br0">
      <inkml:brushProperty name="width" value="0.04286" units="cm"/>
      <inkml:brushProperty name="height" value="0.04286" units="cm"/>
    </inkml:brush>
  </inkml:definitions>
  <inkml:trace contextRef="#ctx0" brushRef="#br0">1 1 13739,'7'18'1199,"-2"-5"1,-3-9-1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4.143"/>
    </inkml:context>
    <inkml:brush xml:id="br0">
      <inkml:brushProperty name="width" value="0.04286" units="cm"/>
      <inkml:brushProperty name="height" value="0.04286" units="cm"/>
    </inkml:brush>
  </inkml:definitions>
  <inkml:trace contextRef="#ctx0" brushRef="#br0">62 0 10231,'18'2'2699,"-2"1"-1980,-7 3-269,0 3 0,-4 1-180,-1 3-1,-3 1-179,-2 2 0,-1 1 0,0 1-90,-1 2 90,0-1-90,0-1-90,0-2 90,-1-2 0,-1-3 90,-3-2-180,-2-3-90,-1-4-179,-2-2-361,0-3-629,0-1-1620,1 0 2969,3-2 0,4 3 0,2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4.939"/>
    </inkml:context>
    <inkml:brush xml:id="br0">
      <inkml:brushProperty name="width" value="0.04286" units="cm"/>
      <inkml:brushProperty name="height" value="0.04286" units="cm"/>
    </inkml:brush>
  </inkml:definitions>
  <inkml:trace contextRef="#ctx0" brushRef="#br0">100 17 11131,'-9'-11'3238,"-1"5"-2788,-2 10-91,0 4-89,3 0 0,0 2 0,0 2 90,1 0-180,1 2-1,2 0 1,0 1 90,2 1-180,1-1 90,2 0-90,1 0 90,2 0-90,1-1 90,1 0-90,0-1 90,2-2-90,-1-1 179,1-2 181,0-2 0,3 0-90,1-4-180,3-4-1,-4-3-89,-1-5 0,-4 1-90,-1-1 90,-1-2-90,-1 0 0,-1-1-90,-1 0 0,-1 0-269,-1 0-1,-1 1-270,-1 1 1,-1 1-181,0 0 0,-1 2-1168,1 0-631,-3 0 2609,0 2 0,3 2 0,1 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5.181"/>
    </inkml:context>
    <inkml:brush xml:id="br0">
      <inkml:brushProperty name="width" value="0.04286" units="cm"/>
      <inkml:brushProperty name="height" value="0.04286" units="cm"/>
    </inkml:brush>
  </inkml:definitions>
  <inkml:trace contextRef="#ctx0" brushRef="#br0">1 0 19586,'16'12'-8725,"-2"-7"8725,-8-9 0,-3 0 0,-1-2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5.519"/>
    </inkml:context>
    <inkml:brush xml:id="br0">
      <inkml:brushProperty name="width" value="0.04286" units="cm"/>
      <inkml:brushProperty name="height" value="0.04286" units="cm"/>
    </inkml:brush>
  </inkml:definitions>
  <inkml:trace contextRef="#ctx0" brushRef="#br0">10 1 11311,'1'18'4677,"-2"1"-4227,-3-1-1,1-2-89,1 1-90,1-5 0,1 1 0,1 0-180,1 0 90,0 1-1517,2 0 1427,0-1 180,4 4-180,-2-5 0,3 1-90,-3-5 90,1-2-90,4-2 1426,2-3-1426,-1-2 0,1-3 90,-3-2 90,-1-1 90,0 0 180,-1 0 89,0 1 271,-1 0-360,1-2 719,0 2-360,1 3-359,-5 8-180,0 6-180,-6 7-180,0-3-90,0 0-270,0-3-89,0 0-181,-1-1-179,1 0-181,-1 0-179,1 0-180,-1 0-3598,0-1 5037,-1 3 0,2-7 0,-1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7.241"/>
    </inkml:context>
    <inkml:brush xml:id="br0">
      <inkml:brushProperty name="width" value="0.04286" units="cm"/>
      <inkml:brushProperty name="height" value="0.04286" units="cm"/>
    </inkml:brush>
  </inkml:definitions>
  <inkml:trace contextRef="#ctx0" brushRef="#br0">90 1 15358,'-4'25'630,"1"-3"-6021,1-10 5571,-1 0 1409,1 1-779,-5 15 319,4-12-949,-5 15 180,5-17 449,-1 1 3033,1-2-3752,8-6-90,3-3 90,4-5-90,2-2 0,-4 1 0,2 0 0,-1 1 0,5 1-90,-4 1 90,4 1 0,-7 2 0,1 2 90,0 3 0,-3 1 90,1 2 0,-5 2-1,-3 2-89,-1 0 0,-3-1 0,-1-5 0,-2 0 0,0 0 0,-2-1-90,-1 0 0,-1-2 0,-1-1-180,-1-1 0,-1-1-269,0-1-91,1-2-180,0-2-179,1 0-91,0-3-1618,-4-4-4318,2-5 6926,0-1 0,7 3 0,5 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7.412"/>
    </inkml:context>
    <inkml:brush xml:id="br0">
      <inkml:brushProperty name="width" value="0.04286" units="cm"/>
      <inkml:brushProperty name="height" value="0.04286" units="cm"/>
    </inkml:brush>
  </inkml:definitions>
  <inkml:trace contextRef="#ctx0" brushRef="#br0">1 34 13110,'11'-13'2068,"4"2"-1798,-4 7-180,3 1 90,-2 2-270,0 0-90,1 1-180,0 0-89,1 0-271,0 1-359,0-1-1980,-1 1 3059,4 0 0,-9-1 0,2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8.881"/>
    </inkml:context>
    <inkml:brush xml:id="br0">
      <inkml:brushProperty name="width" value="0.04286" units="cm"/>
      <inkml:brushProperty name="height" value="0.04286" units="cm"/>
    </inkml:brush>
  </inkml:definitions>
  <inkml:trace contextRef="#ctx0" brushRef="#br0">81 1 13649,'-6'20'1439,"1"1"-989,2-4 0,0 3 0,-1 3-181,0 1 1,0 2 0,0 0 0,-2 13-90,1-10-90,-1 10-90,-3 18-360,4-26-719,-4 29 449,6-42-1079,0 4-1619,2-6 3328,1-3 0,0-3 0,2-5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09.436"/>
    </inkml:context>
    <inkml:brush xml:id="br0">
      <inkml:brushProperty name="width" value="0.04286" units="cm"/>
      <inkml:brushProperty name="height" value="0.04286" units="cm"/>
    </inkml:brush>
  </inkml:definitions>
  <inkml:trace contextRef="#ctx0" brushRef="#br0">18 88 9332,'-8'-16'3598,"1"0"-3329,4 2-89,6 2-90,3 3 0,5 3-3482,0 2 3482,4 2-90,1-1 90,4 1-90,2 1 0,17 0 0,10 1 0,0-1-167,3 1 167,-15 1 0,16 0-90,-12 1 180,11-1-90,-18 1 3445,-2-2-3355,-2 1 180,-3 0 0,-4-1-1,-1 0 91,-2 0 360,5-1-360,-8 1 653,4-1-563,-4 1-180,-1-1-90,1 1-90,-1 0 0,-4 2 0,1 4 0,-4 1 89,0 3 1,-3 1-90,-1 2 0,1 3 90,-2 3 0,0 1 90,1 16-180,-3-8 0,0 11 0,-1-11 0,-2 2 0,0 2 0,0 0 0,-2 2-90,1 0 90,-1-3-1,0 2-89,-1-3 0,0 2 90,0-3-90,-1-1 90,0-3 0,-1-1 0,1-1 0,-1-1 0,-1-2 90,1-1 0,0-3 0,0-1 0,-1-1 0,0-2 0,0-1-1,-2-2-89,0 0 0,-2-3 0,0-1 0,-2-2 0,0-1-90,-2-1 0,-1-1 90,-2-1-90,-12-2 0,5 0-90,-10-2-90,10 2-90,-3-2-89,1 1-1,-2 0-180,2 0-89,-1 0-91,2 0-180,0 1 1,1-1-1530,-7 0 720,8 1-719,-5 0-1260,10 1 3688,3-1 0,-2 0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9.941"/>
    </inkml:context>
    <inkml:brush xml:id="br0">
      <inkml:brushProperty name="width" value="0.04286" units="cm"/>
      <inkml:brushProperty name="height" value="0.04286" units="cm"/>
    </inkml:brush>
  </inkml:definitions>
  <inkml:trace contextRef="#ctx0" brushRef="#br0">12 0 13379,'-9'18'2609,"7"-4"-2429,10-7-90,3-1 90,-1-1-90,3 0 0,1 0-1,2 1 1,2 1 0,2-1-90,2 1 90,1 0 0,2 0-90,2 0 90,2 1 0,0-1 90,2 1-90,1-1 90,3 1-90,1 0 90,2 0-90,1 0 90,-1 1-90,1-2-1,0 1 91,0 0 0,1-1-90,-1 0 180,-2-1-180,2 1 90,-2-1-90,1 0 90,13 3 0,-13-4-90,12 2-206,-17-2 206,1 0 90,-2 0-90,0-1 89,-1 1 181,9 0-270,-9-1 90,7 1-90,-13-2 90,0-1-90,-3 1 565,8-1-385,-10 0-90,4 1 90,-9-2-90,-2 0 180,-1 0-90,3 0-91,-2 0 1,3 0-899,-1 0-4588,-3-2 450,-6-5 4857,-5 1 0,-5-1 0,0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0.740"/>
    </inkml:context>
    <inkml:brush xml:id="br0">
      <inkml:brushProperty name="width" value="0.04286" units="cm"/>
      <inkml:brushProperty name="height" value="0.04286" units="cm"/>
    </inkml:brush>
  </inkml:definitions>
  <inkml:trace contextRef="#ctx0" brushRef="#br0">12 49 14099,'-12'-3'2519,"20"-4"-2430,6 1-89,16-1-89,-10 3-181,3 1-180,0 0 0,0 0-359,-2 0-3393,-1 1 3033,-2 0-1286,-2 0 2455,-3 0 0,-5 1 0,-3 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0.887"/>
    </inkml:context>
    <inkml:brush xml:id="br0">
      <inkml:brushProperty name="width" value="0.04286" units="cm"/>
      <inkml:brushProperty name="height" value="0.04286" units="cm"/>
    </inkml:brush>
  </inkml:definitions>
  <inkml:trace contextRef="#ctx0" brushRef="#br0">35 1 9152,'-17'8'5397,"2"0"-5038,13-1-269,7-4-180,7 1-179,5-4-181,-4 0-90,2 0-269,1 0-181,1 0-899,-1 0-719,0-1 2608,-2 1 0,-5 0 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4.334"/>
    </inkml:context>
    <inkml:brush xml:id="br0">
      <inkml:brushProperty name="width" value="0.04286" units="cm"/>
      <inkml:brushProperty name="height" value="0.04286" units="cm"/>
    </inkml:brush>
  </inkml:definitions>
  <inkml:trace contextRef="#ctx0" brushRef="#br0">25 0 12300,'2'21'3778,"-2"23"-3328,-1-16-91,-2 19 1,1-20 180,1 13-360,0-9 0,0 10-90,0-13 0,1 0-1,0-1 1,-1 0 0,1-1-90,-1-2-180,0-1-89,0-2-91,0-2-180,0-1 0,0-2 1,-1-1-990,1-3-2699,-1 3 4228,0-5 0,1-1 0,-1-5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4.807"/>
    </inkml:context>
    <inkml:brush xml:id="br0">
      <inkml:brushProperty name="width" value="0.04286" units="cm"/>
      <inkml:brushProperty name="height" value="0.04286" units="cm"/>
    </inkml:brush>
  </inkml:definitions>
  <inkml:trace contextRef="#ctx0" brushRef="#br0">20 222 8342,'-6'-19'2429,"1"3"-1440,1 6-359,1-5-180,1 2-360,4-5 90,3 6-91,4 0-89,1 5 90,3 0 0,4 1-90,2-1 0,4 2 90,3-1-90,3 1 0,2 1 0,1 0 0,2 0 0,0 1 0,1 0 0,0 0 90,0 0 0,0 1 0,-1-1 0,11 0 0,-12 0 90,8-1 0,-16 1 0,0 1 0,-1-1-90,-1 1 179,-2-1-179,-1 0 180,-1 1 90,6 0-180,-6 0 0,5 0-90,-10 2 0,-1 0 0,0 1 90,-1 0-90,-1 2 89,-1 0 1,1 3 0,-1 1 90,0 1-90,-2 3 90,0 1 269,2 10-359,-4-2 90,2 8-90,-4-6 0,-2 2 0,0 1 0,-1 1 90,-1 0 89,-2 13-179,1-8-90,-2 9 0,0-11 0,0-2 90,-1 1-180,0-2 90,-1 0 0,0-1 90,-1-1-180,-1-1 180,0 0-90,0-2 90,-2-2-180,0 0 180,-1-2-180,-2-2 89,0-2-89,-2-1 90,0-1-90,-1-3 90,-1 0-270,-1-4 1,0 0-91,-1-2-90,-1-2-180,-1-1 1,0-1-181,-2-2-989,-9-3 720,7 1-181,-7-2-2698,2-1-359,8 3 4227,-5-3 0,8 3 0,0-1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5.518"/>
    </inkml:context>
    <inkml:brush xml:id="br0">
      <inkml:brushProperty name="width" value="0.04286" units="cm"/>
      <inkml:brushProperty name="height" value="0.04286" units="cm"/>
    </inkml:brush>
  </inkml:definitions>
  <inkml:trace contextRef="#ctx0" brushRef="#br0">97 1 15178,'-6'22'1260,"0"-1"-901,4-4 1,-1 3 0,0 2-90,0 2 0,-1 2 0,0 0-1,-1 2-89,1 1-90,-1 2 90,0-1-90,0-1 0,1-1 0,0-2-90,-1 0 90,1-1-180,0-2-270,0-1 0,1-2-179,0-3-1,0-1-180,1-3-1079,0-1 1799,0 1 0,1-6 0,0-1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6.001"/>
    </inkml:context>
    <inkml:brush xml:id="br0">
      <inkml:brushProperty name="width" value="0.04286" units="cm"/>
      <inkml:brushProperty name="height" value="0.04286" units="cm"/>
    </inkml:brush>
  </inkml:definitions>
  <inkml:trace contextRef="#ctx0" brushRef="#br0">1 231 9242,'5'-20'2518,"0"2"-1888,0 6-90,1 0-181,2 1 91,3-1-90,2 1-90,3-1 0,3 1-1,4 0-89,3 1 0,2 0-90,2 2 180,31-5-180,-20 6-90,21-3 90,-29 5 0,-1 2-90,-3-1 90,-1 1 0,-2 1 0,-2-1 90,0 0 0,-3 0 89,-2 1 1,-2-1 90,-1 1-90,-1 0 0,-2 0 90,-1 0-181,3 0 181,-2 1 180,3 2 0,-1 10-271,-7-1 1,0 7 0,-7-2 90,1 1-90,-2 4 90,0 2 89,0 3-89,-1 2 0,0 1 0,0 4-90,0 1-1,1 3 1,-1 1 0,1-1-90,0 1 0,0 0 0,0-1 0,-1-3-90,1 0 0,-1-3 0,0-1-1,0-1-89,0-2 90,-1-1 0,0-2 0,0-3 0,-1-2 0,-1-1-90,-1-2 90,-1-2-90,-1-1 90,-2-2-90,-1-2 0,-3-3 0,-1-1 0,-3-2 0,-3-2 0,-2-2 0,-6-2 0,-1-1-90,-6-2-450,-16-7 91,10 2-369,-13-3 278,18 3-809,-11-2 449,12 2 1,-7-2-3451,17 6 3361,1 0-270,3 1-90,1 0 156,2 1-1686,1 0-1618,2 1 4497,2 0 0,6 2 0,1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17.209"/>
    </inkml:context>
    <inkml:brush xml:id="br0">
      <inkml:brushProperty name="width" value="0.04286" units="cm"/>
      <inkml:brushProperty name="height" value="0.04286" units="cm"/>
    </inkml:brush>
  </inkml:definitions>
  <inkml:trace contextRef="#ctx0" brushRef="#br0">23 1 14729,'-5'18'2068,"2"2"-1438,3 0-450,0 3 270,-1-4-180,0 3-91,1-4-89,-1 2 90,0-2-90,0-4 0,-1-1-90,-1-12 0,1-3 0,0-14 90,2-2 90,2-2 0,-1 1-90,1 3 90,0 2-180,0 13-450,-1 3-539,0 14-630,-1 2-630,-1 2-4767,0 1 7016,-2-2 0,2-8 0,-1-4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27.449"/>
    </inkml:context>
    <inkml:brush xml:id="br0">
      <inkml:brushProperty name="width" value="0.04286" units="cm"/>
      <inkml:brushProperty name="height" value="0.04286" units="cm"/>
    </inkml:brush>
  </inkml:definitions>
  <inkml:trace contextRef="#ctx0" brushRef="#br0">1 1 14549,'0'16'1079,"2"-2"-899,14-10 450,40 6-540,-2-2 0,23 4-90,-18-3 89,-16-3-487,0 1 308,0 1 0,-2-1-90,-3 0 145,-3 0-145,-4-1-269,7 2 269,-11-3 0,4 1 0,-15-3 90,-1 0-38,-2-1-322,2 0-158,-2-1-1281,0-3-449,-9-3 2338,-5 0 0,-12-2 0,-2 2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214"/>
    </inkml:context>
    <inkml:brush xml:id="br0">
      <inkml:brushProperty name="width" value="0.08571" units="cm"/>
      <inkml:brushProperty name="height" value="0.08571" units="cm"/>
      <inkml:brushProperty name="color" value="#E71224"/>
    </inkml:brush>
  </inkml:definitions>
  <inkml:trace contextRef="#ctx0" brushRef="#br0">59 1 10501,'-15'12'2519,"2"-1"-2250,3-5-2427,2 0 2158,1 1 0,4-4 0,1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369"/>
    </inkml:context>
    <inkml:brush xml:id="br0">
      <inkml:brushProperty name="width" value="0.08571" units="cm"/>
      <inkml:brushProperty name="height" value="0.08571" units="cm"/>
      <inkml:brushProperty name="color" value="#E71224"/>
    </inkml:brush>
  </inkml:definitions>
  <inkml:trace contextRef="#ctx0" brushRef="#br0">21 1 11670,'-9'15'90,"2"-1"0,4-9 0,2-1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4.045"/>
    </inkml:context>
    <inkml:brush xml:id="br0">
      <inkml:brushProperty name="width" value="0.04286" units="cm"/>
      <inkml:brushProperty name="height" value="0.04286" units="cm"/>
    </inkml:brush>
  </inkml:definitions>
  <inkml:trace contextRef="#ctx0" brushRef="#br0">2 257 10951,'2'-25'5127,"0"3"-4048,0 19 91,-1 10-811,0 27 1,0-7-90,-2 12 0,1-15-90,0 1 0,-1 1 0,1-1-91,-1-1 1,1 0 0,-1-2 0,0-1 0,1-1 0,-1 0-90,0-2 0,1 0 90,-1-2-90,0-2 0,0 3-719,1-2 89,1 0 540,1-13-90,1-5 90,0-10 0,-1-1 0,0-1 0,0-3 90,-1-1-90,0-13 180,0 6 0,0-10 0,0 9 0,0 0 0,0-1 90,2-12 135,23-26 0,5-4-315,-5 9-90,5-5 0,5 9-810,1 38-179,-8 9 449,7-1-179,-15 10-1,-8 3-179,-2 1-91,-2 3-179,-1 0-3598,-2 1 4857,-1 6 0,-3-8 0,-1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527"/>
    </inkml:context>
    <inkml:brush xml:id="br0">
      <inkml:brushProperty name="width" value="0.08571" units="cm"/>
      <inkml:brushProperty name="height" value="0.08571" units="cm"/>
      <inkml:brushProperty name="color" value="#E71224"/>
    </inkml:brush>
  </inkml:definitions>
  <inkml:trace contextRef="#ctx0" brushRef="#br0">19 1 12390,'-12'17'-720,"7"-3"1,3-10-1,5-1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681"/>
    </inkml:context>
    <inkml:brush xml:id="br0">
      <inkml:brushProperty name="width" value="0.08571" units="cm"/>
      <inkml:brushProperty name="height" value="0.08571" units="cm"/>
      <inkml:brushProperty name="color" value="#E71224"/>
    </inkml:brush>
  </inkml:definitions>
  <inkml:trace contextRef="#ctx0" brushRef="#br0">0 1 12300,'8'13'-2878,"2"-3"2878,-1-8 0,-2-1 0,-3-2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831"/>
    </inkml:context>
    <inkml:brush xml:id="br0">
      <inkml:brushProperty name="width" value="0.08571" units="cm"/>
      <inkml:brushProperty name="height" value="0.08571" units="cm"/>
      <inkml:brushProperty name="color" value="#E71224"/>
    </inkml:brush>
  </inkml:definitions>
  <inkml:trace contextRef="#ctx0" brushRef="#br0">0 1 10681,'20'3'-1110,"-7"-1"1,-8-3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969"/>
    </inkml:context>
    <inkml:brush xml:id="br0">
      <inkml:brushProperty name="width" value="0.08571" units="cm"/>
      <inkml:brushProperty name="height" value="0.08571" units="cm"/>
      <inkml:brushProperty name="color" value="#E71224"/>
    </inkml:brush>
  </inkml:definitions>
  <inkml:trace contextRef="#ctx0" brushRef="#br0">1 23 10321,'18'-12'-990,"-5"5"1,-10 4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089"/>
    </inkml:context>
    <inkml:brush xml:id="br0">
      <inkml:brushProperty name="width" value="0.08571" units="cm"/>
      <inkml:brushProperty name="height" value="0.08571" units="cm"/>
      <inkml:brushProperty name="color" value="#E71224"/>
    </inkml:brush>
  </inkml:definitions>
  <inkml:trace contextRef="#ctx0" brushRef="#br0">0 26 10321,'20'-13'-600,"-6"4"1,-10 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271"/>
    </inkml:context>
    <inkml:brush xml:id="br0">
      <inkml:brushProperty name="width" value="0.08571" units="cm"/>
      <inkml:brushProperty name="height" value="0.08571" units="cm"/>
      <inkml:brushProperty name="color" value="#E71224"/>
    </inkml:brush>
  </inkml:definitions>
  <inkml:trace contextRef="#ctx0" brushRef="#br0">0 43 13020,'12'-18'-855,"1"2"1,-9 12-1,0 0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425"/>
    </inkml:context>
    <inkml:brush xml:id="br0">
      <inkml:brushProperty name="width" value="0.08571" units="cm"/>
      <inkml:brushProperty name="height" value="0.08571" units="cm"/>
      <inkml:brushProperty name="color" value="#E71224"/>
    </inkml:brush>
  </inkml:definitions>
  <inkml:trace contextRef="#ctx0" brushRef="#br0">1 49 13379,'6'-15'-1979,"1"1"-359,1 8 2338,1-1 0,-4 3 0,0 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561"/>
    </inkml:context>
    <inkml:brush xml:id="br0">
      <inkml:brushProperty name="width" value="0.08571" units="cm"/>
      <inkml:brushProperty name="height" value="0.08571" units="cm"/>
      <inkml:brushProperty name="color" value="#E71224"/>
    </inkml:brush>
  </inkml:definitions>
  <inkml:trace contextRef="#ctx0" brushRef="#br0">0 19 10951,'18'-4'-990,"-2"0"990,-5-1 0,-5 2 0,-1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703"/>
    </inkml:context>
    <inkml:brush xml:id="br0">
      <inkml:brushProperty name="width" value="0.08571" units="cm"/>
      <inkml:brushProperty name="height" value="0.08571" units="cm"/>
      <inkml:brushProperty name="color" value="#E71224"/>
    </inkml:brush>
  </inkml:definitions>
  <inkml:trace contextRef="#ctx0" brushRef="#br0">1 3 11311,'19'-1'-1620,"0"1"1620,-7-1 0,-5 0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837"/>
    </inkml:context>
    <inkml:brush xml:id="br0">
      <inkml:brushProperty name="width" value="0.08571" units="cm"/>
      <inkml:brushProperty name="height" value="0.08571" units="cm"/>
      <inkml:brushProperty name="color" value="#E71224"/>
    </inkml:brush>
  </inkml:definitions>
  <inkml:trace contextRef="#ctx0" brushRef="#br0">0 0 11131,'4'17'-23,"-1"0"1,-3-10-1,0-1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4.249"/>
    </inkml:context>
    <inkml:brush xml:id="br0">
      <inkml:brushProperty name="width" value="0.04286" units="cm"/>
      <inkml:brushProperty name="height" value="0.04286" units="cm"/>
    </inkml:brush>
  </inkml:definitions>
  <inkml:trace contextRef="#ctx0" brushRef="#br0">27 1 10321,'-15'12'6297,"4"1"-5398,11-5-539,7 1-90,5-5-90,2 0-1,-2-2-89,1 0 90,0-1-90,0 1-90,-1-1-450,0 0-449,4 0-630,-2-1-1709,3 1 3238,-1-1 0,-9 0 0,0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1.992"/>
    </inkml:context>
    <inkml:brush xml:id="br0">
      <inkml:brushProperty name="width" value="0.08571" units="cm"/>
      <inkml:brushProperty name="height" value="0.08571" units="cm"/>
      <inkml:brushProperty name="color" value="#E71224"/>
    </inkml:brush>
  </inkml:definitions>
  <inkml:trace contextRef="#ctx0" brushRef="#br0">40 1 10231,'-9'14'1709,"1"-1"-1979,2-6-2428,1 0 2698,-1 1 0,3-4 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2.159"/>
    </inkml:context>
    <inkml:brush xml:id="br0">
      <inkml:brushProperty name="width" value="0.08571" units="cm"/>
      <inkml:brushProperty name="height" value="0.08571" units="cm"/>
      <inkml:brushProperty name="color" value="#E71224"/>
    </inkml:brush>
  </inkml:definitions>
  <inkml:trace contextRef="#ctx0" brushRef="#br0">57 1 10861,'-12'13'3688,"-1"-1"-6297,4-7 2609,-2-1 0,5-3 0,1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2.320"/>
    </inkml:context>
    <inkml:brush xml:id="br0">
      <inkml:brushProperty name="width" value="0.08571" units="cm"/>
      <inkml:brushProperty name="height" value="0.08571" units="cm"/>
      <inkml:brushProperty name="color" value="#E71224"/>
    </inkml:brush>
  </inkml:definitions>
  <inkml:trace contextRef="#ctx0" brushRef="#br0">19 0 11760,'-7'17'3418,"1"-2"-6386,0-5 2968,7-1 0,-2-4 0,5-1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2.457"/>
    </inkml:context>
    <inkml:brush xml:id="br0">
      <inkml:brushProperty name="width" value="0.08571" units="cm"/>
      <inkml:brushProperty name="height" value="0.08571" units="cm"/>
      <inkml:brushProperty name="color" value="#E71224"/>
    </inkml:brush>
  </inkml:definitions>
  <inkml:trace contextRef="#ctx0" brushRef="#br0">26 0 10141,'-9'18'3148,"1"-1"-2608,4-7-1709,-1 0-4138,6-1 5307,4-1 0,-1-4 0,3-2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2.597"/>
    </inkml:context>
    <inkml:brush xml:id="br0">
      <inkml:brushProperty name="width" value="0.08571" units="cm"/>
      <inkml:brushProperty name="height" value="0.08571" units="cm"/>
      <inkml:brushProperty name="color" value="#E71224"/>
    </inkml:brush>
  </inkml:definitions>
  <inkml:trace contextRef="#ctx0" brushRef="#br0">0 7 13110,'21'-1'-1440,"-3"0"1,-11-2 0,-3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2.769"/>
    </inkml:context>
    <inkml:brush xml:id="br0">
      <inkml:brushProperty name="width" value="0.08571" units="cm"/>
      <inkml:brushProperty name="height" value="0.08571" units="cm"/>
      <inkml:brushProperty name="color" value="#E71224"/>
    </inkml:brush>
  </inkml:definitions>
  <inkml:trace contextRef="#ctx0" brushRef="#br0">1 122 13829,'15'-15'1889,"-2"0"-2159,-6 7 0,2-2-179,-1 2-91,0-1-90,-2 2 1,1 1-1,-1-1-180,1 1 1,-1 0-2519,4-3 3328,-3 2 0,0 1 0,-4 3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2.893"/>
    </inkml:context>
    <inkml:brush xml:id="br0">
      <inkml:brushProperty name="width" value="0.08571" units="cm"/>
      <inkml:brushProperty name="height" value="0.08571" units="cm"/>
      <inkml:brushProperty name="color" value="#E71224"/>
    </inkml:brush>
  </inkml:definitions>
  <inkml:trace contextRef="#ctx0" brushRef="#br0">0 111 10591,'12'-15'2069,"-2"1"-1889,-5 5-180,0-1-630,1 0-629,1-1-1080,1 0 1080,1-1 1259,-1 3 0,-2 2 0,-3 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043"/>
    </inkml:context>
    <inkml:brush xml:id="br0">
      <inkml:brushProperty name="width" value="0.08571" units="cm"/>
      <inkml:brushProperty name="height" value="0.08571" units="cm"/>
      <inkml:brushProperty name="color" value="#E71224"/>
    </inkml:brush>
  </inkml:definitions>
  <inkml:trace contextRef="#ctx0" brushRef="#br0">0 73 12930,'9'-17'1889,"-1"2"-2249,-2 6-630,-1 1-539,2 1-1169,1 2 2698,2-1 0,-5 3 0,0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167"/>
    </inkml:context>
    <inkml:brush xml:id="br0">
      <inkml:brushProperty name="width" value="0.08571" units="cm"/>
      <inkml:brushProperty name="height" value="0.08571" units="cm"/>
      <inkml:brushProperty name="color" value="#E71224"/>
    </inkml:brush>
  </inkml:definitions>
  <inkml:trace contextRef="#ctx0" brushRef="#br0">0 6 13199,'18'-1'-4047,"-2"0"4047,-4-1 0,-5 1 0,-2 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317"/>
    </inkml:context>
    <inkml:brush xml:id="br0">
      <inkml:brushProperty name="width" value="0.08571" units="cm"/>
      <inkml:brushProperty name="height" value="0.08571" units="cm"/>
      <inkml:brushProperty name="color" value="#E71224"/>
    </inkml:brush>
  </inkml:definitions>
  <inkml:trace contextRef="#ctx0" brushRef="#br0">1 0 9961,'14'12'270,"-1"-1"-630,-4-4-269,-1 0-91,1 1-539,-3 0 1259,0 1 0,-3-4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4.651"/>
    </inkml:context>
    <inkml:brush xml:id="br0">
      <inkml:brushProperty name="width" value="0.04286" units="cm"/>
      <inkml:brushProperty name="height" value="0.04286" units="cm"/>
    </inkml:brush>
  </inkml:definitions>
  <inkml:trace contextRef="#ctx0" brushRef="#br0">199 75 10141,'9'-16'4408,"-4"0"-3869,-9 2 1,-2 4 0,-4 1-90,-1 5-1,-3 1-89,0 1-90,-2 2 0,0 1-90,0 1 0,0 2-1,0 1 91,2 1-90,1 1 0,1 1 0,2 1 0,1 0 0,2 1 90,2 0-1,2 4-179,3 0 0,3 2 0,4-3-90,5-5 90,3-6-90,-2-3 0,1-4 0,-4 0 90,0-2 0,1 1 90,-1-1 180,-2 1-270,3-1 0,-1 0 0,0 0 90,-1 7-180,-3 6 0,-1 5-450,-4 7-270,0 0 271,1 2-181,1-3 0,0-2 1,0-4-91,2-1-989,4 5 720,0-5-1,4 3-89,-2-6-1170,1-2-899,0-2 3148,1-1 0,3-4 0,3-2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522"/>
    </inkml:context>
    <inkml:brush xml:id="br0">
      <inkml:brushProperty name="width" value="0.08571" units="cm"/>
      <inkml:brushProperty name="height" value="0.08571" units="cm"/>
      <inkml:brushProperty name="color" value="#E71224"/>
    </inkml:brush>
  </inkml:definitions>
  <inkml:trace contextRef="#ctx0" brushRef="#br0">46 0 8252,'-3'24'1170,"0"-1"-1080,1-7-270,0-1-180,0-1-90,1 0-90,0-1 271,1 1-361,1-2 270,0 4 810,0-3 90,-2 0-1,-2 0-179,-1-3-180,-1 0-810,-1 0-719,0 0 1349,1 0 0,2-4 0,1-2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629"/>
    </inkml:context>
    <inkml:brush xml:id="br0">
      <inkml:brushProperty name="width" value="0.08571" units="cm"/>
      <inkml:brushProperty name="height" value="0.08571" units="cm"/>
      <inkml:brushProperty name="color" value="#E71224"/>
    </inkml:brush>
  </inkml:definitions>
  <inkml:trace contextRef="#ctx0" brushRef="#br0">5 1 6183,'-4'11'0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795"/>
    </inkml:context>
    <inkml:brush xml:id="br0">
      <inkml:brushProperty name="width" value="0.08571" units="cm"/>
      <inkml:brushProperty name="height" value="0.08571" units="cm"/>
      <inkml:brushProperty name="color" value="#E71224"/>
    </inkml:brush>
  </inkml:definitions>
  <inkml:trace contextRef="#ctx0" brushRef="#br0">4 1 12300,'-3'18'630,"3"-2"-2070,6-8-1078,3-2 2518,4-2 0,2 0 0,1 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3.949"/>
    </inkml:context>
    <inkml:brush xml:id="br0">
      <inkml:brushProperty name="width" value="0.08571" units="cm"/>
      <inkml:brushProperty name="height" value="0.08571" units="cm"/>
      <inkml:brushProperty name="color" value="#E71224"/>
    </inkml:brush>
  </inkml:definitions>
  <inkml:trace contextRef="#ctx0" brushRef="#br0">1 9 14549,'18'12'-450,"-2"-3"-450,-1-11 451,1 0-271,-2-1 1,1 0-1,-5 1 90,1-1-719,-1 0 90,1-1 1259,-1 1 0,-4 0 0,-2 2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4.223"/>
    </inkml:context>
    <inkml:brush xml:id="br0">
      <inkml:brushProperty name="width" value="0.08571" units="cm"/>
      <inkml:brushProperty name="height" value="0.08571" units="cm"/>
      <inkml:brushProperty name="color" value="#E71224"/>
    </inkml:brush>
  </inkml:definitions>
  <inkml:trace contextRef="#ctx0" brushRef="#br0">0 310 9602,'17'-15'2608,"-2"0"-2428,-5 4 90,-2 1 0,0-1-90,-2 4-1,0 0-89,0-1 0,1 0 0,0 0-180,0-1-180,1 1 1,0-1-181,0 1 180,0 1-1169,6-7 1169,-5 5-90,5-4 180,-7 5 0,1 2 90,-1-1 180,4-1-90,-3 2 90,5-5 0,-5 5-90,4-4 0,-1 2 90,2-2-90,-1 1 0,0 1 90,-1 1 0,-1 1-90,0 0 90,0 2-90,1-1-270,-1 2-359,1 1-361,1 0-89,0 2 1079,1 0 0,-6 0 0,-1 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4.541"/>
    </inkml:context>
    <inkml:brush xml:id="br0">
      <inkml:brushProperty name="width" value="0.08571" units="cm"/>
      <inkml:brushProperty name="height" value="0.08571" units="cm"/>
      <inkml:brushProperty name="color" value="#E71224"/>
    </inkml:brush>
  </inkml:definitions>
  <inkml:trace contextRef="#ctx0" brushRef="#br0">0 0 9691,'16'6'990,"-1"0"-900,-6-2-90,1 1 180,-2-1 449,1 1-89,-1 0-270,-1 1-90,1 0-270,0 1-180,-1 0-180,2 2 1,-2-1 179,2 2 0,0 2 90,-1 0 90,-1 2 90,-2-1-90,-1 2 90,0 0 0,-1 1 90,0 1-90,0 1 0,0 1 0,0 1-90,0-4 90,0 3-180,0-7-360,0 8-539,0-5-180,1 5 1259,-1-1 0,-1-9 0,0-2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4.775"/>
    </inkml:context>
    <inkml:brush xml:id="br0">
      <inkml:brushProperty name="width" value="0.08571" units="cm"/>
      <inkml:brushProperty name="height" value="0.08571" units="cm"/>
      <inkml:brushProperty name="color" value="#E71224"/>
    </inkml:brush>
  </inkml:definitions>
  <inkml:trace contextRef="#ctx0" brushRef="#br0">16 0 10681,'-8'22'3868,"1"-3"-3778,6-4-1350,3-4-4766,4 1 6026,3-5 0,-4-3 0,0-2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9.574"/>
    </inkml:context>
    <inkml:brush xml:id="br0">
      <inkml:brushProperty name="width" value="0.08571" units="cm"/>
      <inkml:brushProperty name="height" value="0.08571" units="cm"/>
      <inkml:brushProperty name="color" value="#E71224"/>
    </inkml:brush>
  </inkml:definitions>
  <inkml:trace contextRef="#ctx0" brushRef="#br0">8 38 16797,'-3'-19'-1979,"-2"5"0,9 10 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9.751"/>
    </inkml:context>
    <inkml:brush xml:id="br0">
      <inkml:brushProperty name="width" value="0.08571" units="cm"/>
      <inkml:brushProperty name="height" value="0.08571" units="cm"/>
      <inkml:brushProperty name="color" value="#E71224"/>
    </inkml:brush>
  </inkml:definitions>
  <inkml:trace contextRef="#ctx0" brushRef="#br0">0 69 11670,'13'-15'4138,"-3"1"-3328,-3 5-900,-1 0-2339,-1 2-4317,2-1 6746,2 4 0,-5 2 0,2 2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9.901"/>
    </inkml:context>
    <inkml:brush xml:id="br0">
      <inkml:brushProperty name="width" value="0.08571" units="cm"/>
      <inkml:brushProperty name="height" value="0.08571" units="cm"/>
      <inkml:brushProperty name="color" value="#E71224"/>
    </inkml:brush>
  </inkml:definitions>
  <inkml:trace contextRef="#ctx0" brushRef="#br0">34 0 11850,'-17'13'-1499,"6"-3"0,6-8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4.995"/>
    </inkml:context>
    <inkml:brush xml:id="br0">
      <inkml:brushProperty name="width" value="0.04286" units="cm"/>
      <inkml:brushProperty name="height" value="0.04286" units="cm"/>
    </inkml:brush>
  </inkml:definitions>
  <inkml:trace contextRef="#ctx0" brushRef="#br0">42 374 9512,'8'-18'5666,"-4"2"-4586,-8 6-91,-3 6-179,-6 6-451,2 6 271,2 1-180,1 6-180,7-1 0,0 1-91,5-1-89,1-4 90,1 0-90,3-1 0,0 0 0,3-1-90,0-2 90,1-1 0,0-3-180,0-2 90,1-2-180,-1-3 90,3-3-90,-1-5-3392,2-4 3393,0-6-1,1-5 90,-1-5 90,7-21 180,-8 13 179,5-12 1,-10 20 90,-1 2 90,-1 6-91,-2 2-179,-2 4 3392,0 3-3482,0 2 90,-2 2 0,1 1-180,-3 10 0,-1 9-90,-1 8 90,0 6-90,1-3 0,0 5-90,1 0-180,-1 3 0,2 0-90,-2 1-180,1-1 1,-1 1-271,0-2 1,0-1-91,0-2-179,-1-2-91,0-1 91,-1-2-180,1-2-5847,-2 2 7106,-2-5 0,2-2 0,0-6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00.055"/>
    </inkml:context>
    <inkml:brush xml:id="br0">
      <inkml:brushProperty name="width" value="0.08571" units="cm"/>
      <inkml:brushProperty name="height" value="0.08571" units="cm"/>
      <inkml:brushProperty name="color" value="#E71224"/>
    </inkml:brush>
  </inkml:definitions>
  <inkml:trace contextRef="#ctx0" brushRef="#br0">21 1 14099,'-12'13'0,"3"-2"0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0.125"/>
    </inkml:context>
    <inkml:brush xml:id="br0">
      <inkml:brushProperty name="width" value="0.08571" units="cm"/>
      <inkml:brushProperty name="height" value="0.08571" units="cm"/>
      <inkml:brushProperty name="color" value="#E71224"/>
    </inkml:brush>
  </inkml:definitions>
  <inkml:trace contextRef="#ctx0" brushRef="#br0">0 13 7443,'17'-4'-1260,"-2"0"1260,-3 2 0,-6 1 0,0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0.291"/>
    </inkml:context>
    <inkml:brush xml:id="br0">
      <inkml:brushProperty name="width" value="0.08571" units="cm"/>
      <inkml:brushProperty name="height" value="0.08571" units="cm"/>
      <inkml:brushProperty name="color" value="#E71224"/>
    </inkml:brush>
  </inkml:definitions>
  <inkml:trace contextRef="#ctx0" brushRef="#br0">1 0 9062,'17'6'-540,"-7"-2"0,-4-4 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0.443"/>
    </inkml:context>
    <inkml:brush xml:id="br0">
      <inkml:brushProperty name="width" value="0.08571" units="cm"/>
      <inkml:brushProperty name="height" value="0.08571" units="cm"/>
      <inkml:brushProperty name="color" value="#E71224"/>
    </inkml:brush>
  </inkml:definitions>
  <inkml:trace contextRef="#ctx0" brushRef="#br0">28 1 6993,'-6'16'270,"0"-2"-720,2-3 90,0-2 360,0 2 0,2-6 0,0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1.618"/>
    </inkml:context>
    <inkml:brush xml:id="br0">
      <inkml:brushProperty name="width" value="0.08571" units="cm"/>
      <inkml:brushProperty name="height" value="0.08571" units="cm"/>
      <inkml:brushProperty name="color" value="#E71224"/>
    </inkml:brush>
  </inkml:definitions>
  <inkml:trace contextRef="#ctx0" brushRef="#br0">266 1 13829,'-14'10'1529,"-1"1"-1079,4 0-90,-2 1-90,0 3-90,-1 0 89,0 0-179,0 1 90,0 1-90,1 0 0,0 0 0,0 0-90,0 0-180,1 0-180,0-1-179,0 0-181,1-1-179,1-2-361,0-1-1168,1-2 2428,1-2 0,4-3 0,1-2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1.833"/>
    </inkml:context>
    <inkml:brush xml:id="br0">
      <inkml:brushProperty name="width" value="0.08571" units="cm"/>
      <inkml:brushProperty name="height" value="0.08571" units="cm"/>
      <inkml:brushProperty name="color" value="#E71224"/>
    </inkml:brush>
  </inkml:definitions>
  <inkml:trace contextRef="#ctx0" brushRef="#br0">0 23 10771,'12'-14'5487,"0"5"-4678,1 11-179,-2 4-90,3 4 89,-3 1-269,0 2 90,2 2-180,1 3-1,-1 2-89,1 1 0,-1 1-90,0 1 90,-1 0-180,-1 0-90,-1-1-90,-1-2-90,-1 0-179,0 0-91,-1-1-180,-1-2-989,1 6 450,-1-7-90,1 4-1350,-4-9 2699,2-1 0,-3-5 0,0-2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2.014"/>
    </inkml:context>
    <inkml:brush xml:id="br0">
      <inkml:brushProperty name="width" value="0.08571" units="cm"/>
      <inkml:brushProperty name="height" value="0.08571" units="cm"/>
      <inkml:brushProperty name="color" value="#E71224"/>
    </inkml:brush>
  </inkml:definitions>
  <inkml:trace contextRef="#ctx0" brushRef="#br0">0 1 13289,'16'5'4228,"-4"3"-3508,-10 4-361,0 3 1,-2 5-630,1 1-89,-1 3-991,0-6-898,1 4-5128,1-6 7376,1 2 0,-1-8 0,1-4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2.195"/>
    </inkml:context>
    <inkml:brush xml:id="br0">
      <inkml:brushProperty name="width" value="0.08571" units="cm"/>
      <inkml:brushProperty name="height" value="0.08571" units="cm"/>
      <inkml:brushProperty name="color" value="#E71224"/>
    </inkml:brush>
  </inkml:definitions>
  <inkml:trace contextRef="#ctx0" brushRef="#br0">1 24 12300,'21'-5'2878,"-1"0"-2248,-5 3-90,2 1-181,1 0 1,2 1-90,3 0-180,0 0-270,2 1-90,-1-1-179,-1 1-91,0-2-270,-2 1-179,-2-1-180,0 0-1170,-2 0-989,-1-1 3328,-2-1 0,-6 2 0,-3-1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2.683"/>
    </inkml:context>
    <inkml:brush xml:id="br0">
      <inkml:brushProperty name="width" value="0.08571" units="cm"/>
      <inkml:brushProperty name="height" value="0.08571" units="cm"/>
      <inkml:brushProperty name="color" value="#E71224"/>
    </inkml:brush>
  </inkml:definitions>
  <inkml:trace contextRef="#ctx0" brushRef="#br0">0 1 17247,'2'23'2249,"0"-3"-1889,-3-2-90,0-2-1,0 0-89,1 2 0,0 0 0,0 1-90,1 0-90,-1 0-180,1-1-180,0 1-179,1-1-181,-1-1-90,0-2-89,0 0-1799,1-2-4768,0 4 7466,2-3 0,-1-3 0,0-5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2.907"/>
    </inkml:context>
    <inkml:brush xml:id="br0">
      <inkml:brushProperty name="width" value="0.08571" units="cm"/>
      <inkml:brushProperty name="height" value="0.08571" units="cm"/>
      <inkml:brushProperty name="color" value="#E71224"/>
    </inkml:brush>
  </inkml:definitions>
  <inkml:trace contextRef="#ctx0" brushRef="#br0">103 0 12210,'16'2'5667,"-6"3"-5217,-9 4-1,-5 3-179,0-1 0,-1 1 0,-1 1-90,0 0-90,-1 2 0,0 0-90,0 1-270,0 1-90,-1-1-270,0 1-89,1-2-91,0-1-449,-1 0-180,0-2-1350,0-1-1528,1-1 4317,-1-3 0,4-3 0,1-2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5.343"/>
    </inkml:context>
    <inkml:brush xml:id="br0">
      <inkml:brushProperty name="width" value="0.04286" units="cm"/>
      <inkml:brushProperty name="height" value="0.04286" units="cm"/>
    </inkml:brush>
  </inkml:definitions>
  <inkml:trace contextRef="#ctx0" brushRef="#br0">18 164 10861,'-11'-25'3238,"5"2"-2878,9 9-90,4 3-1,3 2 91,1 3 0,2 1 0,2 0 0,0 1-91,1-1 91,1 2-90,-1 0 0,0 0-90,-2 0 0,0 1 90,-3 0 359,3 1-179,-3 1 90,0 3-270,-5 6-91,-4 2 181,-2 5 0,-1 1-180,2 1 0,2-2-90,2-1 0,1-4 0,0-1 0,2-1 0,1 0-1,1-2 1,0-1 90,0-2-90,5-2 0,-4-2 0,4-2 0,-6-2 0,1-1-90,-2-3 90,0 0-90,-2-1 0,-1-1-90,-4-6-90,-1 4 0,-3-4-90,-1 4-89,-2 0-91,-1 0-180,0 1 1,-1 0-181,0 1 1,1 2-1,-1 0-1169,1 2 0,-2-2 1979,1 1 0,2 2 0,3 2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3.092"/>
    </inkml:context>
    <inkml:brush xml:id="br0">
      <inkml:brushProperty name="width" value="0.08571" units="cm"/>
      <inkml:brushProperty name="height" value="0.08571" units="cm"/>
      <inkml:brushProperty name="color" value="#E71224"/>
    </inkml:brush>
  </inkml:definitions>
  <inkml:trace contextRef="#ctx0" brushRef="#br0">0 26 11760,'10'-15'6656,"3"5"-6116,0 11 0,0 3-90,0 4-181,-2 0 91,1 2-180,1 2 0,0 1-90,1 0-180,-2 1-180,1 0 0,-2-1-269,-1 0-91,-1-2-90,-1 1 1,-1-2-1080,-1 0-540,0 2 2339,-2-1 0,-1-3 0,-2-4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3.317"/>
    </inkml:context>
    <inkml:brush xml:id="br0">
      <inkml:brushProperty name="width" value="0.08571" units="cm"/>
      <inkml:brushProperty name="height" value="0.08571" units="cm"/>
      <inkml:brushProperty name="color" value="#E71224"/>
    </inkml:brush>
  </inkml:definitions>
  <inkml:trace contextRef="#ctx0" brushRef="#br0">0 1 8522,'19'2'2249,"-4"0"-1709,-1 4 359,-4 2-89,0 4 269,-5 0-180,-5 1-89,-3 0-180,-2 0 179,0-2 360,0 0-719,3 0-270,7-2-90,1-1 0,6-2 0,-1-3 0,2 1-90,2-2-180,8 2-180,-4-2-90,7 0-179,-8-2-91,1 0-359,-1-1-360,1-1-1350,-1-1-1618,1-1 4407,0-1 0,0-3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3.908"/>
    </inkml:context>
    <inkml:brush xml:id="br0">
      <inkml:brushProperty name="width" value="0.08571" units="cm"/>
      <inkml:brushProperty name="height" value="0.08571" units="cm"/>
      <inkml:brushProperty name="color" value="#E71224"/>
    </inkml:brush>
  </inkml:definitions>
  <inkml:trace contextRef="#ctx0" brushRef="#br0">0 55 17337,'11'-12'900,"2"2"-990,1 7-90,5-1-270,1 1-180,3 0-89,2 0-181,0 1-269,2 0-270,-1 0-720,1 1-989,-1-1 3148,0 0 0,2-1 0,0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4.317"/>
    </inkml:context>
    <inkml:brush xml:id="br0">
      <inkml:brushProperty name="width" value="0.08571" units="cm"/>
      <inkml:brushProperty name="height" value="0.08571" units="cm"/>
      <inkml:brushProperty name="color" value="#E71224"/>
    </inkml:brush>
  </inkml:definitions>
  <inkml:trace contextRef="#ctx0" brushRef="#br0">1 166 12390,'16'3'3958,"-2"6"-3239,-10 4-179,-1 3-90,-1 0-91,-1 1 91,1 1-180,-1 1 90,0 1-180,1 0 90,-1 1-90,0-1-91,0 0 91,0 0-90,1-2 0,-1 0 0,0-2-90,0-1 360,-1-2 0,1 3 179,-2-2-449,-4-4-90,-1-11 0,-2-6-90,2-10 90,2-1-179,1-4 179,1-5-180,3-4 180,1-3-180,3-4 180,3-1 0,2-2 0,2 2-90,3 2 90,1 4 0,0 4 0,2 3-90,0 5 90,2 2 0,-1 5 0,0 3-90,-2 3 90,0 4 0,-2 2-90,-2 2 0,-1 3 0,-1 1 0,-1 1 0,-3 3 90,-1 0 0,-2 2-90,-3 4 90,-4-2 0,-2 5 0,-4-6-90,-1 1 90,-3 0-90,-2-1-90,-2 0 1,-1-1-91,0 0-180,-1-1 0,1-2-89,1 0-91,1-1-90,1-1 1,2-1-1530,2-1 2249,-1 1 0,6-3 0,0 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4.557"/>
    </inkml:context>
    <inkml:brush xml:id="br0">
      <inkml:brushProperty name="width" value="0.08571" units="cm"/>
      <inkml:brushProperty name="height" value="0.08571" units="cm"/>
      <inkml:brushProperty name="color" value="#E71224"/>
    </inkml:brush>
  </inkml:definitions>
  <inkml:trace contextRef="#ctx0" brushRef="#br0">169 1 15178,'-20'11'2249,"1"-1"-1709,1 0-91,1 2 1,-1 0-90,2 2 0,1 1 0,1 1-1,3 2 1,2 0-90,2 1 0,3 1 0,4-1 90,5 11-271,2-7 1,4 7-90,1-11-179,7 4-1,-3-7-180,5 2-90,-7-9-899,5-1-810,-6-3-1079,8-2 629,-6-6-1528,-1 0 4137,-3-4 0,-7 4 0,-1 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4.732"/>
    </inkml:context>
    <inkml:brush xml:id="br0">
      <inkml:brushProperty name="width" value="0.08571" units="cm"/>
      <inkml:brushProperty name="height" value="0.08571" units="cm"/>
      <inkml:brushProperty name="color" value="#E71224"/>
    </inkml:brush>
  </inkml:definitions>
  <inkml:trace contextRef="#ctx0" brushRef="#br0">56 0 12840,'4'27'5307,"-2"-5"-4408,-3-3-179,0-3-91,-1 0-179,-1 1-90,1 0 0,-2 0-90,1 0-181,0 0-268,-1 0-91,1 0-360,-1-1-269,0-2-271,0 1-269,0-3-720,0 0-5666,0-2 7825,-2 0 0,4-5 0,-2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5.423"/>
    </inkml:context>
    <inkml:brush xml:id="br0">
      <inkml:brushProperty name="width" value="0.08571" units="cm"/>
      <inkml:brushProperty name="height" value="0.08571" units="cm"/>
      <inkml:brushProperty name="color" value="#E71224"/>
    </inkml:brush>
  </inkml:definitions>
  <inkml:trace contextRef="#ctx0" brushRef="#br0">61 1 13199,'-14'10'2789,"2"4"-1980,8 5-5749,-2 7 5659,1 4-179,0 8 90,0 4 978,1 4-1158,1 1-90,1 2-1,1 0-179,1 0 0,1-1 894,1 0-984,1-2 0,0-2-90,0-3-180,0-4-180,0-1-179,0-4-181,0-2 3106,0-5-3286,0-2 143,-1-4-592,0-3-2969,0-3 4318,2-2 0,-3-5 0,2-2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6.126"/>
    </inkml:context>
    <inkml:brush xml:id="br0">
      <inkml:brushProperty name="width" value="0.08571" units="cm"/>
      <inkml:brushProperty name="height" value="0.08571" units="cm"/>
      <inkml:brushProperty name="color" value="#E71224"/>
    </inkml:brush>
  </inkml:definitions>
  <inkml:trace contextRef="#ctx0" brushRef="#br0">17 180 10321,'-8'-25'2789,"3"4"-2160,2 7-89,3 2-180,1 0-1,3-1-89,4 1-90,5 0 0,6 0 0,5 2-90,8-1 0,5 3 0,6 1-447,6 1 447,4 3 0,9 1-90,4 3 90,8 1-1329,2 2 1239,2 1 0,1 1-90,1 2-45,-23-2 1,1 1 44,31 4-586,-30-4 0,-2 0 586,23 3-90,-2 0-446,-1-1 626,-1-1-90,-1 0 0,-2-1 0,1 0 90,-1-1-90,-1 1 90,0-1-90,0 0 90,-2 0 0,0 0-90,-1 0 0,-1 0-90,-1 0-484,-2 0 394,-5 1 0,2 0-90,-7-1 91,2 1-91,-4 0 90,1 0-90,-2 0 0,1 0 91,0 1-1,-1-1 90,-1 1 90,-1-1 0,-3 1 0,-1-1 0,-2-1 850,-4 0-760,-3 0-90,-2-1 90,-1 0 1263,-1 0-1263,1 0 885,-1 0-885,1 0 90,0 0 403,0-1-493,0 1 117,-1-1-117,0 1 0,-4-2 0,-1 0 0,-4 0 0,6 0 0,-8-2 0,4 1 0,-11-1 0,-1 0 0,-1-1-90,5 1-90,0-1-90,0 0 180,4 0 0,-9-1 0,4 1 90,-4 0-89,-1 0 89,1 0-90,-1 0 90,1 0 0,-1 0 90,5 1 269,-2-1 91,4 0 450,-4-1 449,-1 0 90,-1-1-540,0 2-359,-6 6-270,-1 9 0,-6 2 0,-1 5 89,0-1-89,-1 2 0,1 3-90,-1 4-3302,0 2 3302,1 3 0,-1 1 0,1 1-1,0 18-89,0-12 0,1 12 0,0-16-180,1-1-90,-1 1 91,1-2-91,0-1-180,-1-1 0,1-3-270,-1-2-89,0-2-271,0-1-269,-1-2-1349,0-2 2132,0-3 476,-1-2 0,1-9 0,0-1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16.807"/>
    </inkml:context>
    <inkml:brush xml:id="br0">
      <inkml:brushProperty name="width" value="0.08571" units="cm"/>
      <inkml:brushProperty name="height" value="0.08571" units="cm"/>
      <inkml:brushProperty name="color" value="#E71224"/>
    </inkml:brush>
  </inkml:definitions>
  <inkml:trace contextRef="#ctx0" brushRef="#br0">43 0 9602,'-22'4'4857,"4"0"-4497,15 2-1,5-1 1,9 2-180,2-3 90,5 2-180,4 0 90,5 0-90,7 2 0,3 0-211,7 1 121,3 0-719,9 0 719,4 1 0,9 0 90,3 0-90,4 0 0,5-1 0,3 0 0,6 0 0,-40-4 0,1-1 0,1 1 0,1-1-1528,4 1 1,0-1 1527,-1 1 0,2-1 0,20 2 0,1 0-477,-16-1 0,-1-1 477,14 2 0,-3 0-45,-19-2 0,-3-1 45,44 5-180,-1-1-3,-31-3 1,3 2 137,0-1 0,0 0 45,-1 0 0,-2 0 0,-7-1 0,0 1-45,9-1 0,-3 1 45,15 0 0,13 0 0,-2 0 90,-26-2 45,-1 0 0,-3-1-46,-23-2 91,7 0 344,-17 0-74,13-2 2299,-17 1-2659,16-1 931,-20 0-10735,1-1 9899,-11-4 0,-2 5 0,-8-3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26.300"/>
    </inkml:context>
    <inkml:brush xml:id="br0">
      <inkml:brushProperty name="width" value="0.04286" units="cm"/>
      <inkml:brushProperty name="height" value="0.04286" units="cm"/>
    </inkml:brush>
  </inkml:definitions>
  <inkml:trace contextRef="#ctx0" brushRef="#br0">1 1 15718,'10'15'900,"0"-1"-631,-3-8-89,2 1-90,0 1-4161,2 1 4430,5 6 861,4 4-1130,-1 0 269,5 8-269,-10-10 0,4 6 90,-5-6 3212,-1 0-3302,0 1 0,1 0-90,-1 0 180,7 10-180,-4-8 90,4 7-90,-6-9 0,0-1 90,0 0-90,0 0 180,0-1 0,0 1-90,0-2 90,-1 2-90,1-2 89,5 8-179,-4-5 90,4 5 0,-7-7 0,0 0-90,0 0 90,0 1 90,0-1-90,0 0 90,0 1-90,1 0 0,-1 0 180,7 9-180,-3-6 90,6 7-1,-6-7 1,1 0-90,0 1 90,1-1 0,0 0-90,1 1 0,1 0 0,0 1 90,1 1-180,2 0 90,0 2 0,1 0-90,-1 0 90,12 12-90,-9-8 0,9 8 90,-11-12-180,1 0 180,0 0-180,-1 0 180,2 1-90,0-1 0,0 0 0,1 1 0,0-1 0,13 12 0,-8-8 0,10 8 0,-12-10 0,0-1 0,0 2 0,1-1 0,0 1 0,14 14-822,-9-11 822,9 12 0,-12-13-249,-1 0 249,0 0-3037,0 1 3037,0-1 0,-1 1 0,0 0 0,0-1 0,0 1 0,13 13 0,-10-11 303,9 11-303,-12-14 0,-1 0 0,0 0 0,0 0 0,1 0 0,-1 0 0,0 0 0,0 1 0,12 12 0,-11-10 0,10 11 0,-13-15 0,-1 0 124,-1 0-124,0 0 0,-1-1 0,0-1 0,0 0 0,-1-1 0,0 0 0,0-2 0,7 9 0,-7-8 0,4 5 0,-7-10 0,-2 0 90,1 0 3249,-1-2-3339,-1 0 90,-1-2-90,-1-1 90,0-2 0,-2 1 263,4 2-263,-5-4-12,2 1 12,-6-5-90,-1-1-90,2 1-2698,-1 0-4498,2-1 720,-7-8 6566,-2-3 0,-10-8 0,0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5.572"/>
    </inkml:context>
    <inkml:brush xml:id="br0">
      <inkml:brushProperty name="width" value="0.04286" units="cm"/>
      <inkml:brushProperty name="height" value="0.04286" units="cm"/>
    </inkml:brush>
  </inkml:definitions>
  <inkml:trace contextRef="#ctx0" brushRef="#br0">0 0 8252,'16'8'3059,"-2"-1"-2160,-4 0 1,0 2-91,0 0 1,-1 2-91,0 0 1,0 1-1,-1 1-179,-1-1-90,-1 1 0,0-1-1,-1-1-89,0 1 360,-1-3 359,1 2 450,0 0 0,0 1-899,2-4-360,1-4-270,4-5 0,-2-3-90,1-1-90,-2 0 90,0-1-180,0 1 0,-1-1-89,0 1-541,0 0-359,2-2-450,-2 1-1439,2-1 3148,-2 0 0,-3 4 0,-2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4:36.090"/>
    </inkml:context>
    <inkml:brush xml:id="br0">
      <inkml:brushProperty name="width" value="0.04286" units="cm"/>
      <inkml:brushProperty name="height" value="0.04286" units="cm"/>
    </inkml:brush>
  </inkml:definitions>
  <inkml:trace contextRef="#ctx0" brushRef="#br0">1 128 10321,'15'-9'3238,"-3"4"-2788,-4 5-270,-3-1 0,0-7-180,1 0 90,1 1-90,1-1 0,1 1 0,0-1 0,1 1 0,1-1 0,1 1 0,0 0 90,1 1-90,-1 0-90,2 0 0,0 1 90,2 1 0,0 0 0,1 1-90,1 1 90,1 1 0,-1 1 0,0 0 0,-1 1 0,-1 0 0,-1 1 0,-1 1-90,-1 0 180,-1 1 0,-2 1 0,-1 0 0,-1 3 0,-1 2-90,-2 1 0,-1 3 0,-2 0 90,0 2 0,-1 0 89,-1 1-179,-2 0 90,0 2 0,0 0-90,-2 1 90,-1 0-90,2-5 0,-1 0 90,2-5-90,-1 0 0,0 0 0,1 1 0,-1-1 0,0-1 0,-1 1 0,1 0 0,0-1 0,-1 1 90,0-1-90,0 1 0,0-1 0,-2 4 0,1-3 0,-2 3-90,2-4 180,-1 0-180,1 0 90,-1 1 0,-1 1 0,1-1 0,0 0 0,0-1 0,0 0 0,0 0 0,0 0 0,0 0 0,1-1 90,0 1-180,0-1 180,0 0-90,1 1 90,-3 2 0,1 1 0,-1 4 0,0 0 0,2 0-90,-1 0 90,1 1 0,0 1 0,1 0 0,1 0 180,-1-1-180,1 2 89,0-2-179,1 0 90,0 0 0,1 0 0,-1 0 0,1-1-90,1 0 90,0 0 0,0-1 0,2 1-90,0-1 90,2-1 0,0 1-90,1-1 180,1 0-90,1 0 0,1 0 0,2-1 90,0 0-1,0-1-89,2-1 0,0-1 0,-1-2-90,-1-1 90,-2-2 0,0 0 0,0-1 0,1 1-90,0-1 0,0 0 90,1 0-90,0-1 0,0 0 90,0 0-90,0 0 0,1-1 90,4 1-90,0-1 90,6 0 0,-2-1 0,1 0 0,0-2 0,0-1-90,-3 0 90,-2 0 0,-5 0-90,1 0 90,0-1 0,0 1-1,0-1-89,1-1 90,-1 1 0,-1 0 0,2-1 0,0-1 0,-1 0 0,6-3-90,-4 2 90,3-4-90,-5 4 90,0-1-90,0 1 0,-2-1 0,1 0 0,-1 0 0,0 0 90,0 0-90,-1 1 0,1-2 0,-1 1 0,5-5 0,-3 4 0,2-3 0,-5 4 0,2-2 90,-2 2-180,1-1 90,0 1 90,3-2-90,-2 1 0,2-1 0,-3 2-90,1 1 90,-1 1 90,1-1-90,-1 0 0,1 1-90,0 0 90,0 0-90,0 0 180,-1 1-180,1-1 90,0 1 0,-1 0 0,1 0 0,1 0 0,-1 1 0,2 0 0,4-2 0,-3 2 0,4-1 0,-5 1-90,0 0 180,1 1-180,-1 0 180,1 0-180,0 0 180,0 0-180,0 0 180,0 0-90,6 0-90,-5 0 180,5 0-180,-6 1 180,0-1-180,0 1 180,-1 0-180,1-1 180,0 1-180,0 0 90,-1 0 90,0-1-90,4 1 0,-1 0 0,4 1 0,-2 0 90,-2 1 0,0 1 90,-1 1-90,0 2 0,0 1-90,-1 1 0,0 2 90,-2 0-90,1 3 0,-3 0 90,-1 2 0,-2 2 0,-2 2-1,-2 1-89,-2 2 0,-1-4 0,0-1 0,-1-5 90,1 1-90,-1 0 0,-1 0 0,-1 0 0,1 0 0,-1 1 0,0-1 0,0-1 90,0 1-90,0 0 0,0-2 0,0 2 0,0-2 0,0 2 0,-1-1 0,1 0 0,-2 4 0,0 2 0,-1-1 90,1 0-90,0 0 0,2-4 0,-2 5 0,3-6 0,-1 0-90,0 0 180,0 0-180,-1 1 180,1-1-180,-4 9 90,3-8 0,-4 7 0,6-8 0,-1-2 0,1 1 0,-1 0 0,1 0 0,1 0 0,-1 0 0,1 0 90,-1 4-90,1-3 90,-1 9-90,2-4 0,0 5 90,1 1 0,1 0 90,0 0-90,1 1 90,1-1-90,0-1 0,1-4 0,0-2 0,0-1-90,1-4 90,0 4 90,0-5-90,1 3-1,1 1 91,3 2 0,-1 0-90,1-2 90,1-1-90,1 0-90,0-1 90,1-1-90,-1-2 0,2 1 90,-4-4-90,2 1 0,-2-2 0,0 0 0,5 1 0,-3-1 0,4 0 0,-5-1 0,1-1 0,0 0 0,0-1 0,0 1 0,1-1 90,4-1-90,-3 0 0,3-1 0,-5 0 0,1-1 0,-1-1 0,2 0 0,-1-1 0,1-1 0,-1 0 0,1-1 0,-1 0 0,1-1 0,0-1 0,0 1 0,-1-1 0,0 0 0,0 0 0,-1-1 0,0 1 90,-1 0-90,4-4 0,-4 4 0,3-4 0,-6 4 0,0 1 0,1-2 0,-1 1 0,1 0 0,-1 0 0,1 0 0,-2 0 0,2-1 0,-2 0 0,1 0 0,4-5 0,-3 3 0,4-3 0,-4 4-90,9-9 90,-5 6 0,7-6 0,-8 9 0,0-1 0,1 0 0,0 1 0,0 0-90,0 0 180,0 1-180,0 0 90,0 0 0,-1 1 0,6-4 0,-4 4 0,4-3 0,-5 4 0,0 1 0,0 0 0,0 0 0,0 0 0,0 2 0,0-1 0,4-1 0,-3 2 0,3-1 0,-5 2 0,0 1 0,4-1-90,-1 1 90,4 1 0,-1 2 0,-1 2 0,-2 1 270,0 3-180,-3 2 0,1 2 0,-2 2 90,-1 2-90,-1 1-1,-2 2 1,-2-3 0,-1 0 0,-1-4-90,0 0 90,-1 1-90,0 0 90,-1 0-90,1 1 0,-1-1 0,-1 1 90,1 0-90,-1 1 0,0-1 0,-1 7 0,0-6 0,-1 6 0,0-6 0,0 1 0,0 0 0,-3 6 0,2-5 90,-3 4-90,3-6 0,-1-1 0,0 1 0,1-1 0,-1-1 0,1 0 0,0-1 90,1 1-90,0-2 0,-1 1 0,1 0 0,1-1 0,-1 5 90,0 0-90,2 5 0,1-1 90,3 1-90,0-5 0,1-1 0,2-1 90,-2-3-90,3 3 0,-1-4 90,1 1-90,0-1 0,1 1 0,0-1 90,1 0-90,0 0 0,0 0 0,0-1 0,1 0 0,0 1 0,0-1 0,-1-1 90,5 3-180,-4-4 90,4 4-90,-6-5 90,1 1 0,2 1 0,1 0 0,3 1 180,-1-1-90,1-2 0,0 0 90,0-3-1,2 0-89,1-4-90,-4 0 90,1-1-90,-4 0 90,0-1-90,1 0 0,0 0 0,1-1 0,-1-1 90,1 0-90,0-1 0,1 1 0,-1-2 0,0 1 0,0-1 90,0-1-90,1 0 0,0 0 0,1-1 0,0-1 0,-1 0 0,1 0 90,-1 0 0,7-4-90,-6 4 90,5-3-90,-7 5 90,0-1-90,1 1 0,0-1 90,-1 1-90,1 1 0,-1 0 90,1 0-90,0 1 0,5-4 0,-4 4 0,5-3 90,-6 4-90,-1 1 0,1-1 0,-1 1 0,0 1 0,0 0 0,-1 0 0,-1 1 0,-1 0 0,5 0-90,1 1 90,3 0 0,-1 2 0,0 2 0,-1 1 0,-3 1 0,1 3 0,-4 0 0,1 3 0,-2 2 0,-2 2 0,-2 1 0,-3 2 0,-2 0 0,-2 3 0,-1-5 0,0 1 0,-1-5 0,1 1 90,-8 20-90,5-14 0,-7 16 0,6-17 0,-2 0 0,-3 9 0,1-6 90,-2 7-90,3-9 0,1 1 0,-1-1 0,1 0 90,0 0-90,1-1 0,1 0 0,0-1 0,1-1 0,0 0 0,1 0 90,1-1-90,0-2 0,2 0 0,0 5 0,3-1-90,1 0 0,1-2-90,1-5 0,0-1-90,2 0 0,1-1 0,0 0-89,2 0-91,-1-1-180,2-1 1,-1-1-181,1-1-809,0 0-630,4-2-809,-1-1-2069,2-3 5127,-5-3 0,-5 2 0,-3-1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0.758"/>
    </inkml:context>
    <inkml:brush xml:id="br0">
      <inkml:brushProperty name="width" value="0.04286" units="cm"/>
      <inkml:brushProperty name="height" value="0.04286" units="cm"/>
    </inkml:brush>
  </inkml:definitions>
  <inkml:trace contextRef="#ctx0" brushRef="#br0">121 172 12570,'-4'20'1439,"1"-1"-899,2-6-181,1 3 91,0 1-90,0 2 0,0 1 0,1 0-91,0 1 1,0-1 0,0 1-90,0 0 0,1-1 0,-1 1-90,1-2 0,-1-1 0,0 0 0,1-3-90,-2 0 359,1-2 451,0 2 719,0 0-719,-1 1-810,-4-12 90,-1-4-180,-2-12 90,1-3-180,0-5 90,0-6 90,1-4-90,2-5 90,1-2-90,2-1 90,2-4-90,3 1 0,2-1 0,6-12 0,-2 15 90,5-6-90,-4 19 0,2 3 0,0 4 0,2 3 0,-1 4 0,1 4 0,1 3 90,-2 3-89,0 2-1,0 3 90,-1 1 0,-1 3-90,-1 1 90,-2 1 0,-2 2 0,-2 1 0,-1 1 0,-3 0 0,-2 0 0,-2 1 0,-2 0 0,-3 1 0,-3 0 90,-2 0-90,-3-2 0,-2 0 0,-13 4 0,6-6 90,-19 6-90,19-10-90,-8 2 0,12-5-90,0-1-90,3-1-90,1 0-809,1-1-810,-2 0 1979,2-1 0,3 0 0,5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1.059"/>
    </inkml:context>
    <inkml:brush xml:id="br0">
      <inkml:brushProperty name="width" value="0.04286" units="cm"/>
      <inkml:brushProperty name="height" value="0.04286" units="cm"/>
    </inkml:brush>
  </inkml:definitions>
  <inkml:trace contextRef="#ctx0" brushRef="#br0">242 8 13110,'-21'-5'2338,"0"2"-1618,5 11-91,-1 1 1,-3 3-90,1 2-91,-2 2 1,2 1 0,1 1-90,2 0 0,2 1-91,3-1 91,1 1 90,3 0-90,1 0-90,2-1 89,3 1-179,1-2 90,2 1-180,2-1 90,1 0-90,2-1 0,2 0 0,1-1-90,1-2-180,0-1-90,0-3-539,6 2 179,-4-4-90,4 1-179,-4-5-1080,5-3 720,-4-1-181,5-2 1,-4-2-989,-1 0-1260,1-3 3688,0-1 0,3-2 0,1-2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1.223"/>
    </inkml:context>
    <inkml:brush xml:id="br0">
      <inkml:brushProperty name="width" value="0.04286" units="cm"/>
      <inkml:brushProperty name="height" value="0.04286" units="cm"/>
    </inkml:brush>
  </inkml:definitions>
  <inkml:trace contextRef="#ctx0" brushRef="#br0">1 1 11580,'21'0'5127,"-2"3"-3867,-10 7-271,-2 4-359,0 2-360,-1 2-90,-3-3-1,0 0 1,-1-4-90,-1 0-90,0 0-539,0 1 89,1 4-180,-1-3-1259,1 3-2608,0-2 4497,2 0 0,-1-3 0,0-4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2.065"/>
    </inkml:context>
    <inkml:brush xml:id="br0">
      <inkml:brushProperty name="width" value="0.04286" units="cm"/>
      <inkml:brushProperty name="height" value="0.04286" units="cm"/>
    </inkml:brush>
  </inkml:definitions>
  <inkml:trace contextRef="#ctx0" brushRef="#br0">11 320 10681,'-8'17'5847,"5"-4"-4768,9-5-719,6-4 0,2-2-91,3-4 1,-3-1-90,2-3 0,1-1-90,1-2 90,-1-3-180,1-2 90,0-3 0,-1-2 0,-2-3-90,0-1 0,-3-2 90,-1 0-90,-2 0 90,-2 1-90,-2 2 0,-2 2 0,-1 2-90,-1 1 90,-2 2 0,-1 2 0,-5 1 0,-5 4-90,0 3 90,-2 7 0,2 6 0,1 4 0,-1 5 0,1 4 0,1 3 0,1 5 0,1 1 0,1 18 0,1-11 0,1 12 0,2-17 0,1-1 0,-1-3 90,1-1 0,-1-1-90,0-2 180,0-2-1,0-3 271,1-2 180,-1-2 359,1-2-269,-2-1-270,-2-4-181,-3-3-179,0-8-90,1-4 0,1-3-90,4 0-179,0 0-91,1-2-90,0-1-90,2-2-89,2 0-91,1-2 1,1-1-181,3 0 1,2 0-181,1-1-179,2 1-90,2 0-180,1 0-4228,11-7 5757,-5 6 0,9-4 0,-8 8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2.504"/>
    </inkml:context>
    <inkml:brush xml:id="br0">
      <inkml:brushProperty name="width" value="0.04286" units="cm"/>
      <inkml:brushProperty name="height" value="0.04286" units="cm"/>
    </inkml:brush>
  </inkml:definitions>
  <inkml:trace contextRef="#ctx0" brushRef="#br0">0 168 10951,'17'9'3328,"-5"0"-2609,-6 2-89,-3 0 0,-1 3-1,0 0-89,-1 3-90,0 1 0,0 0-91,-1 2 91,1-1-90,-1 1 0,1 1-1,-1-1-179,0 0 90,1 0-90,-1-1 0,0-2-90,1-1 270,-1-2 539,0 4 720,0-2-629,0 3-990,-4-14 0,2-4-90,-2-11-90,1-4-90,2-3 0,-1-6 90,2-5-90,1-5 91,2-5-1,2-2 0,2-2 90,2 0-90,2 2 0,1 2 90,3 2-3482,0 5 3482,1 4-180,9-4 1,1 7 179,1 2 0,-4 10 0,-8 8 90,4 3-90,-6 3 90,2 2 0,-7 2 3392,-1 2-3482,-3 0 90,-2 7 0,-2-3-90,-3 5 180,-2-5-180,-2 0 180,-1 0-180,-2 0 180,-1 0-90,-2-1 0,0 0 0,0-1 0,0-1 0,0 0-90,0-2-90,0 0-90,1-1-180,1-1-89,0 1-721,2-2-359,-2 1-450,1 0 2069,-1 1 0,6-3 0,2-1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3.096"/>
    </inkml:context>
    <inkml:brush xml:id="br0">
      <inkml:brushProperty name="width" value="0.04286" units="cm"/>
      <inkml:brushProperty name="height" value="0.04286" units="cm"/>
    </inkml:brush>
  </inkml:definitions>
  <inkml:trace contextRef="#ctx0" brushRef="#br0">124 42 10321,'14'-15'3148,"-1"2"-2788,-4 6-180,2 3-90,0 2-90,1 3 90,-2 2 180,1 1 359,-1 1 1170,-1 0-1349,-9-2 90,-5-1-270,-11 0-1,2 0 1,-2 1 360,2 1-360,-18 10-90,12-3 90,-12 7-180,16-6 269,0 1-3481,2 1 3482,2 1 180,2 0-91,2 1 91,3 0 0,2-1-90,3 2-1,3 0-89,3 1-90,2 0 0,2 0-90,3-2 0,1-1-1385,1-1 1295,1-1 0,1-2 0,0-1-180,-1-2-180,1-1 2077,5 0-2527,-6-4-90,4 0-1168,-7-2 1439,2-3-3058,-1-1-3869,1-2 7466,-4-3 0,-7 4 0,-1-1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3.360"/>
    </inkml:context>
    <inkml:brush xml:id="br0">
      <inkml:brushProperty name="width" value="0.04286" units="cm"/>
      <inkml:brushProperty name="height" value="0.04286" units="cm"/>
    </inkml:brush>
  </inkml:definitions>
  <inkml:trace contextRef="#ctx0" brushRef="#br0">0 0 9691,'18'1'2429,"-1"0"-1799,-7 1-91,0 1-89,0 1-90,-1 1 0,-1 0 89,-1 2 181,-1 0-180,0 5-180,-3 1-90,-2 5 0,-3-4-1,-2-1-89,0-4 180,0 0 90,-2 2 539,1 0-359,1 3-180,6-3-270,7-1 0,2-5 0,3-1 0,-2-3 0,0 1 0,1-2-90,1 0 0,-1 0-90,0 0-90,0-1-810,-2 0-1078,4 0 2068,-3 0 0,-2 0 0,-5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7.579"/>
    </inkml:context>
    <inkml:brush xml:id="br0">
      <inkml:brushProperty name="width" value="0.04286" units="cm"/>
      <inkml:brushProperty name="height" value="0.04286" units="cm"/>
    </inkml:brush>
  </inkml:definitions>
  <inkml:trace contextRef="#ctx0" brushRef="#br0">0 0 17517,'16'8'450,"0"-1"-360,-3-4 90,2-1-1,3 1 91,13 1-180,-5-1 360,66 7-360,-42-5-1802,44 5 1802,-46-6-90,2 1 0,24 1 0,-16-1 0,20 2 0,-24-2 0,7-1 0,2 1-764,8 0 854,2 1-90,5 0-945,2 1 945,2 0 0,2 0-284,1 1 374,0 0-88,2 0-2,-1 0 0,2 0 0,0 0 0,1 0 0,-26-3 0,1 1 0,32 2 0,-33-3 0,-1-1 0,23 2 0,-1 0-106,-1-1 106,-1 0 0,-2-1 0,-1 1 90,-2-1-90,-1-1 67,-2 0 23,-1 0 0,-2 0 0,25 0 0,-25-1 90,18 0-90,-31-2 0,-2 0 90,-2 0-90,-2-1 0,-3 0-423,-5-2 422,-4 1 1290,6-4-1379,-13 3 0,5-3-180,-17 2 661,-2 0-1021,-3 0 867,-2-1-2486,-3-1-1439,-4-2-1529,-8-2 4279,-3-1 0,-12-2 0,-1 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49.214"/>
    </inkml:context>
    <inkml:brush xml:id="br0">
      <inkml:brushProperty name="width" value="0.04286" units="cm"/>
      <inkml:brushProperty name="height" value="0.04286" units="cm"/>
    </inkml:brush>
  </inkml:definitions>
  <inkml:trace contextRef="#ctx0" brushRef="#br0">124 75 9332,'-2'-25'2968,"0"3"-2428,0 8 449,1 1-539,2 13-270,-1 3 90,3 11 629,-2 0-719,3 22 0,-3-15 0,3 19 0,-3-20 0,0 0-90,0 1 89,-1 0-89,0 1 90,0-1 0,0 2-90,0 0 90,0 1-90,-1 1 0,0 0 0,0 0 90,0 0-180,-1 0 90,1 0 90,-1-1-90,0 0-1,0 0 1,-1 1 90,0 9-90,0-7 0,-1 7 0,1-10-90,0-1 90,1 0 0,-1-1-90,0-1 180,-1 7-180,2-6 90,-1 6-90,0-8 90,1-2 0,0 1 0,0-1-90,1 0 90,-2 8 0,2-7-90,-1 6 90,2-9-90,-1 0 90,0 0-90,1-1 90,-1-1-90,0 0 0,1 0 89,0-1-89,-1 0 0,1-1 90,-1 1-90,-1 4 90,1-4-90,0 4 0,0-5 0,0-1 0,0 1 0,-1-1 0,1 0 0,-1 0 90,0 1-90,0-1 0,0 1 90,0 4-90,0-3 90,-1 3-90,1-4 90,0 4 0,0 1 0,0 5 0,0 1 0,2-1-90,-1 1 90,1-1 0,1 1-90,-1-1 0,1 0 90,0-1-90,-1 0 90,1-1-90,0-2 0,0 0 0,0-1 0,0-1 0,0 0 0,0-1 90,0 0 0,-1-1 90,2 0-91,-2-1 1,1 0-90,0-1 180,-1 2 0,1 1-90,-1 2 90,0-2-90,0 1 0,0-3 90,-1 1 90,1 2 0,-1-1 89,0 2-89,-1 1-90,0 1 0,-1 1-90,0 0-90,-1-1 90,1-1 0,-1-1-90,1-3 0,0-1 90,0 0 0,1-1 180,-1 0-8276,0-1-1825,3-10 9815,-2-4 0,3-3 0,-1-1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8.049"/>
    </inkml:context>
    <inkml:brush xml:id="br0">
      <inkml:brushProperty name="width" value="0.04286" units="cm"/>
      <inkml:brushProperty name="height" value="0.04286" units="cm"/>
    </inkml:brush>
  </inkml:definitions>
  <inkml:trace contextRef="#ctx0" brushRef="#br0">148 52 13289,'9'-21'2159,"-6"2"-1709,-8 12-90,-7 3-90,1 4-91,-3 3 91,3 2 0,-1 0-90,-1 2 90,0 1-90,2 2 0,0 0-90,1 1 90,1 0-91,1 0 1,2 1 0,1 0 90,0-1-90,3 5 0,1 0 0,2 3-90,4-3-90,3-4-90,3-5 0,1-5 90,2-6 0,-2-1 1,0-3 89,-4 2 179,-1-1 181,1 0 0,2-2-90,-1 1 449,1-2-359,1 7-180,-5 6 0,1 7-90,-5 6 0,0-1 0,-1 5-270,0-3-540,0 4-449,-1-2-450,0-2-1349,-1-3 2968,1 1 0,0-8 0,1-1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6.009"/>
    </inkml:context>
    <inkml:brush xml:id="br0">
      <inkml:brushProperty name="width" value="0.04286" units="cm"/>
      <inkml:brushProperty name="height" value="0.04286" units="cm"/>
    </inkml:brush>
  </inkml:definitions>
  <inkml:trace contextRef="#ctx0" brushRef="#br0">1 24 13110,'8'-19'9444,"-1"15"-8994,-6 21 0,-1 3-91,-2 10-89,1-11 0,0 1-90,0 0 0,1 1-90,0 0-180,-1 0 0,1 0-90,-1-1-180,0 0-89,1-1-1,-1-1-3482,1-1 3392,-1-2-179,0-1-630,1-2-1,-1 4-718,1-2-3150,2 0 5218,5-7 0,5-9 0,5-7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0.170"/>
    </inkml:context>
    <inkml:brush xml:id="br0">
      <inkml:brushProperty name="width" value="0.04286" units="cm"/>
      <inkml:brushProperty name="height" value="0.04286" units="cm"/>
    </inkml:brush>
  </inkml:definitions>
  <inkml:trace contextRef="#ctx0" brushRef="#br0">1 25 12930,'16'-13'1169,"-3"3"-899,4 9-90,-2 1 0,2-1-1,2 2 1,4 0 0,1 0 0,5 1 0,2 0-90,3 0 0,1 1 0,4 1 0,1-1 0,3 1 0,1 0 0,-1 1-1638,1-1 1638,0 1 0,0 0-90,1-1 90,0 1 0,0-1-340,0 0 340,-2-1 0,-2 1-90,2-1 0,-5 0 90,2-1-90,1 0 0,1 0 0,2-1 90,2 1-90,0-1 0,1 0 90,22-1-90,-15 0-473,17 0 563,-23 0-90,0 0 0,0-1 0,-4 1 1376,-1 0-1376,14-1 0,-14 1 89,13-1-89,-19 1 0,1 0 0,-1 0 0,-1-1 0,1 1 0,14-1 0,-12 1 277,27-1-277,-31 0 0,25-1 571,-28 1-571,21-1 0,-23 1 0,8-1 137,-13 1-137,-2 0 0,-1 1 0,7-2 0,-7 2 180,36-2-90,-32 1 90,29 0-90,-37 0 90,12 1-90,-14 0 269,19-2-269,-18 2 450,21-2-270,-19 1-90,8-1 0,-10 1-360,-3 0-9651,0 0 9230,-15 0 1,5 0-1,-11 1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2.135"/>
    </inkml:context>
    <inkml:brush xml:id="br0">
      <inkml:brushProperty name="width" value="0.04286" units="cm"/>
      <inkml:brushProperty name="height" value="0.04286" units="cm"/>
    </inkml:brush>
  </inkml:definitions>
  <inkml:trace contextRef="#ctx0" brushRef="#br0">4 26 14189,'-4'17'4767,"8"-7"-4137,0-10-1,7-5-179,-2-2 0,-10 3 0,8 2 629,-6 2 90,9 0-89,0-4-1170,-7 0-4677,2-2-3059,-9-3 7826,0 3 0,1 1 0,-3 5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3.519"/>
    </inkml:context>
    <inkml:brush xml:id="br0">
      <inkml:brushProperty name="width" value="0.04286" units="cm"/>
      <inkml:brushProperty name="height" value="0.04286" units="cm"/>
    </inkml:brush>
  </inkml:definitions>
  <inkml:trace contextRef="#ctx0" brushRef="#br0">1 537 15808,'12'-15'630,"3"1"-540,-3 10 89,1-1-89,-1 1 90,0 0-90,3 0 0,0-1 90,3 0 360,21-6-450,-11 3 90,17-4-90,-17 4 89,15-3-89,-10 1 90,11-2-90,-10 3 0,0-1 0,2 0 0,1 0 0,0-1 0,0-1-90,1 1 90,0-1-90,1 1-3302,-1-1 3302,1 0-914,17-4 1004,-14 3-118,14-3 28,-19 5 90,0-1 0,-2 2-90,-2 0 0,-2 1 90,0 0-90,-1 1 90,0-1-90,-1 1 89,0-1-89,-1 1 2881,-1 0-2881,-1 1 1585,-1 0-1585,-3 0 0,1 1 49,-1 0-49,10-2 0,-9 1 0,8-1 0,-11 3 0,1 0 0,-2 1 89,0 0-89,-2 0-89,0 1 178,-1-1-89,6 0 0,-6 1 0,3-1 0,-7 2 0,-1 0 90,0-1 90,3 0-90,-2 1-90,3-1 90,-3 0-90,0 1 0,-1-1 0,0 1 270,-1 0-10101,0 0 8893,-9 0 0,3 1 0,-9 0 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4.208"/>
    </inkml:context>
    <inkml:brush xml:id="br0">
      <inkml:brushProperty name="width" value="0.04286" units="cm"/>
      <inkml:brushProperty name="height" value="0.04286" units="cm"/>
    </inkml:brush>
  </inkml:definitions>
  <inkml:trace contextRef="#ctx0" brushRef="#br0">66 15 15988,'10'-8'1079,"-2"2"-989,8 12 180,-4-1-90,-1 0 90,0 1-90,-1 1-90,-1-1 269,-1 1 541,-1 0-270,-2 2-91,-3 2-269,-4 2 0,-2-3-180,-4-1 90,2-2-90,-1 0 0,-2 1 0,2-1 0,-3 1 0,1 0-90,-1 0-180,1-1-90,-2 1-90,2-1-270,-1 0-269,1 0-1,0-1-269,1 1 0,0-1-270,0 0-6027,1-1 7466,0 2 0,3-3 0,0-1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4.734"/>
    </inkml:context>
    <inkml:brush xml:id="br0">
      <inkml:brushProperty name="width" value="0.04286" units="cm"/>
      <inkml:brushProperty name="height" value="0.04286" units="cm"/>
    </inkml:brush>
  </inkml:definitions>
  <inkml:trace contextRef="#ctx0" brushRef="#br0">0 170 14279,'18'1'2428,"-2"3"-2158,-11 7 90,1 2-4252,-3-2 4162,0-1 770,0 1-860,-1 0 179,1-1 91,0 3 270,-1 0 809,1 1 4112,0 0-5552,-7-10-89,0-6 0,-4-7-89,2-4-91,2 1-180,0-11 270,3 4-270,1-17 90,4 13 180,1-8-90,2 10 90,1 0-89,2 2 89,0 1 0,1 2 0,10-4 0,-7 9 0,7-2 0,-8 11-90,1 2 0,1 3 90,-4 3 0,-3 3 90,-6 0 0,-4 3-180,-3-3 0,-3-1-89,1-2-1,-1-1-630,-4 2 360,3-1-89,-3 0-810,3-1-360,-3 0-90,1-1 1889,-2 2 0,7-4 0,1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5.167"/>
    </inkml:context>
    <inkml:brush xml:id="br0">
      <inkml:brushProperty name="width" value="0.04286" units="cm"/>
      <inkml:brushProperty name="height" value="0.04286" units="cm"/>
    </inkml:brush>
  </inkml:definitions>
  <inkml:trace contextRef="#ctx0" brushRef="#br0">0 17 8792,'19'-6'4947,"-2"0"-1799,-4 2-2608,-10 8-360,-4 1 0,-7 5 0,-1 0 0,3-2 0,1 1-1,0 0-89,1 1 0,0 1 90,2 0-90,1 5-90,1-3 90,2 3-90,1-5 90,1 1-90,1-1-90,2 0-180,0-1-90,1-2 1,1 0-181,-1-2 0,2-1-89,0-2-1,1-1-90,-1-1 1,2-2 89,0-2 1,2-1 89,-1-2 0,2-2 180,-1-1 1,1-1 89,-1-1 0,0 0 270,-1 0 90,-1 0 180,-1 0 89,-1 2 91,-1 0 90,-2 1 359,0 0-179,1-1 2878,-1 2-2699,-2 7-89,-3 5 0,-3 13-181,0 2-449,0 3 0,0-3-90,2-3 0,-1-4 180,1-1-270,0 4-450,0 0-539,0 1-4139,0-2 5128,-2-2 0,2-6 0,-2-3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7.274"/>
    </inkml:context>
    <inkml:brush xml:id="br0">
      <inkml:brushProperty name="width" value="0.04286" units="cm"/>
      <inkml:brushProperty name="height" value="0.04286" units="cm"/>
    </inkml:brush>
  </inkml:definitions>
  <inkml:trace contextRef="#ctx0" brushRef="#br0">1 1 13829,'0'24'1349,"0"1"-1169,1-5 0,1-3 90,-1 0-90,0-5 180,0 7-180,0-5-1,1 5-89,-1-6 180,1 1-180,-1-1 90,1 0-90,-1 1 0,1-1 90,-1-1-90,1 1 90,1 5-90,-1-4 0,1 4 0,-2-5 0,1-1 89,-1 0-89,0 1 0,1-1 0,-1 1 0,1-1-90,-1 0 90,1 5 0,0-4 0,0 4 0,-1-6 0,1 5 0,0 1 0,1 3 0,0 1 90,0-1-90,0 0 0,1-1 0,-1 0-90,0-2 90,0 0-90,-1-2 0,1 0 89,-1-2-89,-1 0 90,1 0 0,-1 0 0,1 0 0,-1 0 0,0 0 0,0 0-90,1 1 90,-1 0-90,0-1 90,1 0-90,-1 1 0,1-1 90,0 0-90,1 0 90,-1-1-90,0 0 90,1-1 90,-1 1-90,0-1-90,0 0 90,-1 0 90,1 0-1,0 0-89,0 1 180,0-1 0,0 1 0,0 0 0,1 0-180,-1 1 180,1 0-90,0-1-1,-1 1 91,1-2-90,-1 2 90,1-3 0,0 2-10101,-1-2 7926,-2-12 0,1 5 0,-2-11 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8.101"/>
    </inkml:context>
    <inkml:brush xml:id="br0">
      <inkml:brushProperty name="width" value="0.04286" units="cm"/>
      <inkml:brushProperty name="height" value="0.04286" units="cm"/>
    </inkml:brush>
  </inkml:definitions>
  <inkml:trace contextRef="#ctx0" brushRef="#br0">44 0 11131,'-5'13'5487,"4"-12"-5038,-10 32-179,6-20 0,-2 1-90,2-1 449,0-3-89,1 0-630,4-10 90,1 0-90,5-10 0,0 3 0,1-1 90,0 0-90,2-1 90,0 2-90,-1-1 90,1 3 0,0-1 0,0 1 0,0 1 180,4 2 90,1 1-90,3 3 90,-4 1-180,2 4 0,-7-2 0,3 2 0,-4-2 0,1 3-90,0 0-540,2 2-539,-2-1-1260,-2-1 2339,1 0 0,-4-4 0,0-1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8.570"/>
    </inkml:context>
    <inkml:brush xml:id="br0">
      <inkml:brushProperty name="width" value="0.04286" units="cm"/>
      <inkml:brushProperty name="height" value="0.04286" units="cm"/>
    </inkml:brush>
  </inkml:definitions>
  <inkml:trace contextRef="#ctx0" brushRef="#br0">0 93 12390,'15'11'1709,"-3"-1"-1259,-8-1 89,0 3-179,0-1 0,0 3 0,1 0 0,-1-1-1,0 1-89,0 0-90,-1-1 0,0-2 180,0 0 179,0 3 271,0-1 1439,0 2-2159,-6-12-180,1-8-90,-3-8 90,2-5-90,2 2 90,0-3-90,2-2 90,1-1 0,2-2 0,0 1 0,1 1 0,0 1 90,2 2-90,-1 2 90,1 3-89,0 1 89,1 2-90,-1 3 90,4 2-90,-1 3 90,3 4 0,-3 6 0,-4 4 0,-3 4 0,-4 2 0,-2-3 0,-3-1 0,0-4-90,0 1-90,-1-1 0,-1 1-90,0-1-90,0-1-179,1-1 89,-1 0-809,0-1-91,-2 2-269,1 0 1619,-2 0 0,6-4 0,1-1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8.817"/>
    </inkml:context>
    <inkml:brush xml:id="br0">
      <inkml:brushProperty name="width" value="0.04286" units="cm"/>
      <inkml:brushProperty name="height" value="0.04286" units="cm"/>
    </inkml:brush>
  </inkml:definitions>
  <inkml:trace contextRef="#ctx0" brushRef="#br0">39 0 12930,'-8'16'2158,"-1"1"-1258,1-6-1,0 5-89,3-1-91,5 1-449,4-1 0,3-3-180,1-3 90,1-3-90,-1-2 180,2 0-360,5-1-630,1-2-629,4-1-450,-1-2-3058,-4-1 4857,-3-3 0,-5 4 0,-3-2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6.365"/>
    </inkml:context>
    <inkml:brush xml:id="br0">
      <inkml:brushProperty name="width" value="0.04286" units="cm"/>
      <inkml:brushProperty name="height" value="0.04286" units="cm"/>
    </inkml:brush>
  </inkml:definitions>
  <inkml:trace contextRef="#ctx0" brushRef="#br0">92 97 8162,'16'-13'2699,"-2"1"-1980,-6 4-89,0 1-90,-1 0 269,-1 0-179,1-3-90,-2 0-1,-4-1 271,-7 3-360,-7 4-181,-2 4 91,-2 4-180,3 1 180,0 2-90,0 1-90,0 2 0,1 2 89,2 1-89,1 0 0,2 1-90,1 0 90,3 1 0,1 0-90,3 0 90,2 0 0,2-1-90,1 1 0,2-1 0,2-2 359,76-17-359,-57 2-90,57-16 90,-76 7-180,-2-1 180,-1 0-90,-2 1-90,0 0-90,-4-4 0,-1 1-539,-2-1-271,-3 1-269,-2 4-270,-1 1-2339,-1 2 3868,0 4 0,4 1 0,1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9.017"/>
    </inkml:context>
    <inkml:brush xml:id="br0">
      <inkml:brushProperty name="width" value="0.04286" units="cm"/>
      <inkml:brushProperty name="height" value="0.04286" units="cm"/>
    </inkml:brush>
  </inkml:definitions>
  <inkml:trace contextRef="#ctx0" brushRef="#br0">0 0 9691,'21'6'2879,"-3"-1"-2160,-8 3-89,-3 0-180,-3 2 359,-1 1-269,-1 2-180,1-2-90,0 1-90,2-3-450,3-2-450,1-1-1708,1-2 2428,3-2 0,-6 0 0,0-2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5:59.933"/>
    </inkml:context>
    <inkml:brush xml:id="br0">
      <inkml:brushProperty name="width" value="0.04286" units="cm"/>
      <inkml:brushProperty name="height" value="0.04286" units="cm"/>
    </inkml:brush>
  </inkml:definitions>
  <inkml:trace contextRef="#ctx0" brushRef="#br0">1 1 11221,'10'4'6116,"-6"-5"-5756,4 24 0,-6-9-90,0 0-1,0 3 91,0 1 0,1 2-90,-1 2 0,1 2 0,-1 1 89,1 1-89,-1 2-90,0 1 90,0 2 0,0 1 0,0 2-1,0 0 1,-1 1 0,1-1-90,0 1 90,0-1 0,0-2-90,0-1 179,-1-2-89,2-1-90,-1 0 90,0-1-90,1-1 0,0-1-90,-1-2 90,1-2-90,0-1 0,0-2-1,1 7 1,-1-9 0,1 9-180,-1-8-359,1 1-1080,-1-3-2879,0-1-3058,-1-1 7466,-3-2 0,2-5 0,-4-2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0.534"/>
    </inkml:context>
    <inkml:brush xml:id="br0">
      <inkml:brushProperty name="width" value="0.04286" units="cm"/>
      <inkml:brushProperty name="height" value="0.04286" units="cm"/>
    </inkml:brush>
  </inkml:definitions>
  <inkml:trace contextRef="#ctx0" brushRef="#br0">0 0 17877,'7'17'1439,"-1"-1"-1079,-2-4 0,1 2-1,1 1 361,5 12-540,-3-10 0,3 9 0,-5-15 179,-1 0 271,0-1-180,2 1-90,1-3-91,4 0-179,0-7-90,-2-3 90,1-5-90,-3 0 0,0-1 0,0-2 90,0-1-90,0 0 0,-1-1 0,0 1 0,-1-1 0,0 2-90,-1 0-90,0 1-539,-1 0-450,1-3-1620,0 1-7042,0-2 9365,-8 7 1,3 1-1,-6 5 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1.020"/>
    </inkml:context>
    <inkml:brush xml:id="br0">
      <inkml:brushProperty name="width" value="0.04286" units="cm"/>
      <inkml:brushProperty name="height" value="0.04286" units="cm"/>
    </inkml:brush>
  </inkml:definitions>
  <inkml:trace contextRef="#ctx0" brushRef="#br0">1 0 13559,'14'9'1889,"-1"-1"-1439,-5-3 0,1 1-91,1 0-89,1 2-90,1-1 0,1 1-3392,0 0 3302,1 0-180,-1 0-90,1-1-270,0 0 1,-1 0-1170,4 1-2069,-5-3 4536,7 2 0,-13-5 0,2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1.852"/>
    </inkml:context>
    <inkml:brush xml:id="br0">
      <inkml:brushProperty name="width" value="0.04286" units="cm"/>
      <inkml:brushProperty name="height" value="0.04286" units="cm"/>
    </inkml:brush>
  </inkml:definitions>
  <inkml:trace contextRef="#ctx0" brushRef="#br0">0 1 12390,'6'19'2788,"-1"0"-1978,-3-5-91,1 2-89,-1 1-90,0 2-3482,0 2 3301,1 0-89,-1 2 90,1 0-180,-1-2 0,0-1 0,-1 0 0,1 6-1,-1-7 4203,1 13-3932,-2-17-270,-2 5-270,-3-17 0,-2-8-90,1-4 0,1-6 0,2 0 0,1-2-90,1-2 180,2-2-90,1-1 90,1-2 0,2 0 1,1 0-91,2 2 90,2-1 0,0 3 0,3-1 90,0 5-90,8-4 0,-6 7 90,6-1-90,-7 7 90,-1 3-90,-1 1 90,2 1 0,0 3 0,-1 3 0,-4 3 0,-7 3 0,-6 1 0,-3-2 0,-2 0 0,0-3 0,0-1 90,-2 1-90,0-1-90,-1 0 0,0-1-90,0 0-90,1 0-179,0 0-181,0-1-809,1 0-180,-4 1-90,2 0-3868,-2 0 5577,3 1 0,5-2 0,3-1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2.132"/>
    </inkml:context>
    <inkml:brush xml:id="br0">
      <inkml:brushProperty name="width" value="0.04286" units="cm"/>
      <inkml:brushProperty name="height" value="0.04286" units="cm"/>
    </inkml:brush>
  </inkml:definitions>
  <inkml:trace contextRef="#ctx0" brushRef="#br0">97 0 11221,'-6'7'6296,"6"-4"-5756,-23 15-181,12-6 91,0 0-90,1 2 0,1 1 0,1-1-91,2 1 1,1 0 0,1 0-90,2-1 0,0 0 0,3-1-90,0-1 0,1 1 0,1-3-90,2 0-180,0-1-360,1-2-719,4 2-810,0-4-450,5-1 900,-2-6-809,-2-3-1170,-1-2 3598,-4 0 0,-2 3 0,-2 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2.377"/>
    </inkml:context>
    <inkml:brush xml:id="br0">
      <inkml:brushProperty name="width" value="0.04286" units="cm"/>
      <inkml:brushProperty name="height" value="0.04286" units="cm"/>
    </inkml:brush>
  </inkml:definitions>
  <inkml:trace contextRef="#ctx0" brushRef="#br0">0 0 11131,'19'3'4317,"-2"2"-3237,-8 5-271,-2 3-89,-4 3-271,-3 2-179,-2 1 0,-2-1 270,1-2-270,3 0-180,5-6 0,7 0 0,0-6-90,3-2 0,-3-1 0,1-2 0,0 1 0,0-1-180,0 0-540,5-2-539,-5 1-900,6-2-6296,-7 1 8455,2-3 0,-8 3 0,-2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3.557"/>
    </inkml:context>
    <inkml:brush xml:id="br0">
      <inkml:brushProperty name="width" value="0.04286" units="cm"/>
      <inkml:brushProperty name="height" value="0.04286" units="cm"/>
    </inkml:brush>
  </inkml:definitions>
  <inkml:trace contextRef="#ctx0" brushRef="#br0">43 22 14908,'21'-13'1260,"-3"4"-810,-6 12-91,-3 4-179,-5 4 0,-3 1 0,-5 2-90,-1-3 90,-2 2-90,0 0-3392,-3 1 3482,1 0-180,-1 0 90,0-1 0,1 0-1,1-1-89,0 0 180,2-2 3392,0 1-3302,1-2 0,2 3-180,3 1 0,3-2 0,3-2 0,3-4-90,0 0 90,1-2-90,1-1-270,0 0-360,5-2-629,1 0-810,2-1 2069,-3-1 0,-8 1 0,-3 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4.507"/>
    </inkml:context>
    <inkml:brush xml:id="br0">
      <inkml:brushProperty name="width" value="0.04286" units="cm"/>
      <inkml:brushProperty name="height" value="0.04286" units="cm"/>
    </inkml:brush>
  </inkml:definitions>
  <inkml:trace contextRef="#ctx0" brushRef="#br0">0 8 16078,'24'0'360,"-3"1"-270,-5-1-90,-2-1 0,0 0 179,-3 0 181,2 0 0,-1 0 0,2-1 539,-2 1-89,1 0-180,-4 5-271,-3 5-89,-3 6-90,-4 3 90,0 0 0,0-3 90,0 2-91,0 2-89,0 0 0,-1 1 90,1-1-180,-1 1 180,1 0-90,-1-1 0,1 0-90,-1-1 89,1 0-179,-1-2 90,1-2-90,0 0-269,-1-2-271,1 3-1349,0-1-4318,-1 2-1348,-1-13 7555,1-4 0,0-5 0,2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5.064"/>
    </inkml:context>
    <inkml:brush xml:id="br0">
      <inkml:brushProperty name="width" value="0.04286" units="cm"/>
      <inkml:brushProperty name="height" value="0.04286" units="cm"/>
    </inkml:brush>
  </inkml:definitions>
  <inkml:trace contextRef="#ctx0" brushRef="#br0">12 45 12300,'-9'-10'3508,"6"4"-3418,14 1-90,2 4 90,2 0-90,-2 0 90,2-1-90,0 0 180,-1 1 0,0-1 269,-1 0 91,0-1-90,-1 1-90,1-1-360,-2 1 179,1 1 91,-2 2 0,0 4 180,-3 3-180,-2 4 0,-2 2-90,0 0-1,-2 2-89,0-4 90,0 2-90,-1 0 90,0 2-90,0 0-3302,0 2 3212,-1-1 90,1 0 0,-1 0 0,0-2-180,1 1 180,-1-1-90,0-1 3482,0-1-3572,0 0-360,0 0-539,0 3-451,0-1-1888,0 1 3328,-1 0 0,2-9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7.229"/>
    </inkml:context>
    <inkml:brush xml:id="br0">
      <inkml:brushProperty name="width" value="0.04286" units="cm"/>
      <inkml:brushProperty name="height" value="0.04286" units="cm"/>
    </inkml:brush>
  </inkml:definitions>
  <inkml:trace contextRef="#ctx0" brushRef="#br0">60 275 9602,'18'-1'6206,"-3"-2"-4587,-15 2-1349,-18 11-90,2-2-90,-11 8 90,19-7 0,1 0-1,0 1-89,3-1 90,0 1-90,2 5 90,2-4-90,4 6 0,0-7-180,6 2-90,2-8 0,5-2 90,-3-4 90,0-4-90,-3 0 0,0-2 90,-1-1 0,0 0 0,0 0 180,-2 0 0,-1 2-90,2-3 450,-1 2-180,1 5-90,-4 6-91,0 8 1,-1 0-90,1 0 90,-1-2 0,3 0-90,-1 0 90,3-1-90,0 0-90,1-1 90,0-1 0,1-2-90,0 0 0,1-3 0,0 0 0,1-3 0,1-1 0,1-2-90,0-3 0,1-2 0,2-5 0,-1-3-90,3-5 90,-1-5-90,1-4 180,0-2-90,-2-1 90,0 1 0,-2 3 180,-2 2 0,-3 4 90,2-5-180,-4 10-90,2-3 90,-4 7 90,-1 5 0,-3 6 89,-3 7 1,-4 10 90,0 3 0,-1 4 90,-2 5-91,1 2-89,-2 4 0,0 0 0,0 1-90,1 1 0,-1-1 0,-1-1-90,1-1 89,-1-1-179,1-3 90,-1-3 0,2-1 0,-2-5 90,1-1-90,0-3-90,-1-1 180,1-4-180,-4 0-90,0-7-90,1-2 0,2-6-90,4 0 91,3-3-1,0-1 0,2-2 0,1 0 90,2 0 0,1-1 0,0 0 0,1 2 90,1 1-90,0 1 90,0 1-90,-1 2 0,1 1 0,4 0 90,1 2 0,3 3 0,2 3 0,2 3 0,-4 0 0,-1 0 0,-3-1-90,3 1 0,-2-1 0,8 0 90,-3-3-89,0 0 89,-1-2 89,-4-1 91,-1 0 270,-1 0 0,5-1-180,-3 0 269,3 0 91,-1 3-270,-4 5-90,-2 4-180,-4 6-360,-2 1-630,-2 4-539,0 0-270,0 0-180,-1-2-1259,1-2-6683,1-1 9725,4-5 0,-2-2 0,2-6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5.604"/>
    </inkml:context>
    <inkml:brush xml:id="br0">
      <inkml:brushProperty name="width" value="0.04286" units="cm"/>
      <inkml:brushProperty name="height" value="0.04286" units="cm"/>
    </inkml:brush>
  </inkml:definitions>
  <inkml:trace contextRef="#ctx0" brushRef="#br0">0 13 11311,'21'-5'1529,"0"0"-1259,-2 4 89,-2 1 361,-1-1-90,1 1-91,0-1-269,2 1 180,-3 0 179,-2 2 181,-2 2-450,-3 6 0,-3 0-1,-2 3 1,-2 0 0,-1 0-90,-1 3 0,0 1-90,0 1-1,0 1 1,-1 0 0,-1 1-90,1-1 0,-1 0-90,0 0 90,0-1-90,-1 0-90,1-1-180,-1-1-179,1-1-91,0-2-809,0-1-450,-1 2-3508,0-1 5307,0 1 0,1-8 0,0-2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6.075"/>
    </inkml:context>
    <inkml:brush xml:id="br0">
      <inkml:brushProperty name="width" value="0.04286" units="cm"/>
      <inkml:brushProperty name="height" value="0.04286" units="cm"/>
    </inkml:brush>
  </inkml:definitions>
  <inkml:trace contextRef="#ctx0" brushRef="#br0">137 44 10141,'3'-20'4408,"-4"5"-3509,-9 7-539,-3 7 0,-1 2 0,1 4-1,2 0-179,1 1 180,0 2-180,0 0 90,2 1-180,0 0 90,1 1-90,1 0 0,1-1 89,0 1 1,0 2 0,2 0-90,2 3-180,7-7-90,3-5 90,2-5-90,0-5 91,-3 1 89,1-2-90,-1 1 180,1-1 89,-1 0 91,-1 1-90,2-2 900,-1 1-811,6 4 1,-7 5-90,2 7-90,-7 5-90,-1 2-450,-2 2-269,0 1-541,-1-1-89,0 0-630,0-2-2878,2-1 4857,5-7 0,4-7 0,6-8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6.359"/>
    </inkml:context>
    <inkml:brush xml:id="br0">
      <inkml:brushProperty name="width" value="0.04286" units="cm"/>
      <inkml:brushProperty name="height" value="0.04286" units="cm"/>
    </inkml:brush>
  </inkml:definitions>
  <inkml:trace contextRef="#ctx0" brushRef="#br0">9 25 17337,'-5'20'1799,"2"1"-1619,5-2-90,2-4 90,1-2 0,0-4-90,1-2 0,1 0 90,0-1-1,5-1-89,0-3-90,3-2 90,-3-3-90,-1-3 90,-4 0 0,-1-1-90,0-5 90,-3 0-90,-3-6 0,-3 5 0,-3 0-180,-1 5 0,0 0-89,-1 1-91,0 1-90,0 0-719,-1 1-271,-2-1-359,-1 1 1799,0 0 0,5 3 0,2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6.523"/>
    </inkml:context>
    <inkml:brush xml:id="br0">
      <inkml:brushProperty name="width" value="0.04286" units="cm"/>
      <inkml:brushProperty name="height" value="0.04286" units="cm"/>
    </inkml:brush>
  </inkml:definitions>
  <inkml:trace contextRef="#ctx0" brushRef="#br0">0 62 12390,'17'-12'6566,"1"-1"-5127,-8 5-539,2-1-900,-1 1-1349,-3 1-6387,2 2 7736,-5 8 0,0-3 0,-5 5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6.824"/>
    </inkml:context>
    <inkml:brush xml:id="br0">
      <inkml:brushProperty name="width" value="0.04286" units="cm"/>
      <inkml:brushProperty name="height" value="0.04286" units="cm"/>
    </inkml:brush>
  </inkml:definitions>
  <inkml:trace contextRef="#ctx0" brushRef="#br0">1 0 18596,'23'10'450,"0"-3"-900,-7-6-179,1 0-271,-1-1-359,0 1-270,-1 0-5397,-2-1 6926,1 1 0,-8-1 0,1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6.965"/>
    </inkml:context>
    <inkml:brush xml:id="br0">
      <inkml:brushProperty name="width" value="0.04286" units="cm"/>
      <inkml:brushProperty name="height" value="0.04286" units="cm"/>
    </inkml:brush>
  </inkml:definitions>
  <inkml:trace contextRef="#ctx0" brushRef="#br0">1 0 11221,'7'9'4677,"-6"-4"-4857,25-1-270,-12-3-179,1-1 629,20-2 0,-22 2 0,15-2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07.985"/>
    </inkml:context>
    <inkml:brush xml:id="br0">
      <inkml:brushProperty name="width" value="0.04286" units="cm"/>
      <inkml:brushProperty name="height" value="0.04286" units="cm"/>
    </inkml:brush>
  </inkml:definitions>
  <inkml:trace contextRef="#ctx0" brushRef="#br0">1 274 9512,'21'-4'2878,"-1"-1"-2338,-7 0-91,0 0 1,-4 0 0,0-1 90,1 0-181,-1-1 91,1 0-180,-1-2 90,0 1 0,-1-2-181,0 1 91,-1-2-90,-1 1 0,0 0 90,-2-1-90,1 1 90,-2-1-180,1 1 89,-1-1-89,0 1 90,0-1 0,0-3 0,0 1-90,0-3 0,0 3-180,0 0 90,1 4 0,2 4 0,0 7 0,2 6 0,-4 2 0,1 0-180,-2 1-1439,1-1 1259,0-1 270,1-1 90,0 0-449,1 0-811,0 0-1078,-1 2-3149,-3 2 5487,-2-2 0,-2-3 0,0-4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6:10.709"/>
    </inkml:context>
    <inkml:brush xml:id="br0">
      <inkml:brushProperty name="width" value="0.04286" units="cm"/>
      <inkml:brushProperty name="height" value="0.04286" units="cm"/>
    </inkml:brush>
  </inkml:definitions>
  <inkml:trace contextRef="#ctx0" brushRef="#br0">164 44 11850,'-6'-16'2789,"-1"8"-2430,0 9-89,0 6 0,-1 3-90,2 0 90,-1 1 180,-5 6-270,3-3-1,-3 4 1,3-4 0,0-1 90,-3 5-180,3-5 0,-2 4-90,5-8 270,0 0 90,-1 1 89,1-1 181,-2 2-630,9-11 0,0-1 0,8-9 90,-1 0-90,2-1 0,2-2 0,1-1 0,1-1 0,0-1 0,2-1 0,0 0 360,0 0-270,12-10 0,-11 11 0,7-6 0,-13 13 89,-1 2 181,0 2 0,3 1-270,2 4 0,1 2 0,-1 3 0,-4 1 0,0 2 0,1 1-90,1 2-270,-1 1-90,2 2-90,-1 0-269,-1 0-181,0 1-89,-1-1-360,-1 1-3239,2 5 1,-4-6 4587,2 5 0,-6-12 0,-2-2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2.081"/>
    </inkml:context>
    <inkml:brush xml:id="br0">
      <inkml:brushProperty name="width" value="0.04286" units="cm"/>
      <inkml:brushProperty name="height" value="0.04286" units="cm"/>
    </inkml:brush>
  </inkml:definitions>
  <inkml:trace contextRef="#ctx0" brushRef="#br0">101 105 8882,'-7'-22'3688,"2"2"-2789,1 6 1,1 1-91,0 1 1,0 0 719,1 0-1079,1 13-270,-1 4 89,1 10-89,0 4 0,0-2 0,0 3 0,1 3 0,-1 2-90,0 2 90,1 2-90,0 1 90,1 3-90,-1 0 90,1 4-1,-1-1-89,1 1 0,0 1 90,0 1-90,0 0 90,-1 1-90,1 0 0,-1-1 0,1 0-90,-1 0 90,1 0 0,0 1 0,0-1 0,-1 16-90,0-13 90,0 12 0,0-19 0,-2 14 89,0-13-89,0 8 90,0-15 0,-1-2 0,0 0-90,0 0 0,-1-2 0,0 0 0,0-1 90,-2 7-180,1-8 90,-1 5-90,3-11 90,-1-1-90,0-2 90,1-1-90,0-2 180,-1 3 179,1-1 91,-1 2-180,2-2-180,6-2-90,4-3 0,3-4 0,3-2 90,-1-2-90,2 1 0,3-1 0,15 0 0,-6 0 0,16 0 0,-10 0 0,8 1 90,2-1-180,5 1-172,3-1 262,1 1 0,2 0 0,1 1 0,2-1 0,30 2 0,-22-2 0,29 2 0,3 0-710,-17 0 710,-28-2 0,1 0 0,22 1 0,1 0-894,2 0 894,0 1 0,1 0 90,0 0-90,2 0 90,1 1-90,0 0 90,1 0 0,0 1 0,-1 0 0,-1 1 90,-1 0-90,-1 0-1,-1 1 1,-1 1 0,-2-1 0,-1 0 0,-2 0 0,27 3 0,-25-1 0,15 1 0,-32-3 0,-7-2 0,-1 1 0,-3 0-90,-4-2 382,19 3-292,-25-4 566,26 4-656,-41-5 288,15 2-2807,-21-3-1888,5-2-1440,-16-3-359,-9-4 6206,-6 0 0,-7-2 0,1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3.168"/>
    </inkml:context>
    <inkml:brush xml:id="br0">
      <inkml:brushProperty name="width" value="0.04286" units="cm"/>
      <inkml:brushProperty name="height" value="0.04286" units="cm"/>
    </inkml:brush>
  </inkml:definitions>
  <inkml:trace contextRef="#ctx0" brushRef="#br0">0 69 12390,'8'-16'6026,"-1"3"-5126,-1 1-360,-1 3-2339,1-1-2069,1 3-2968,0 6 6836,0 6 0,-3 0 0,-2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8.384"/>
    </inkml:context>
    <inkml:brush xml:id="br0">
      <inkml:brushProperty name="width" value="0.04286" units="cm"/>
      <inkml:brushProperty name="height" value="0.04286" units="cm"/>
    </inkml:brush>
  </inkml:definitions>
  <inkml:trace contextRef="#ctx0" brushRef="#br0">13 181 10231,'0'-22'3418,"0"3"-2428,0 5-1,-1 2 1,0-1-271,0 1 1,0 0 269,-1 1-269,1-4-450,-1 1-1080,1-2-2968,-1 1 2789,6 10 269,0 4 450,7 11 0,-4 0 1,1 0 269,-1 0 539,1 1 451,1 2 179,-1 1 0,-1 0 1,0 2-271,-1 0-89,-1 2-181,-1 0-179,0 0-90,0-2 0,-1 0 0,0-2 629,0-2 540,-1 0-1529,4-5-180,-1-5 90,6-7 0,-3-2 90,1-1-90,-1 1-90,-1 1 1,3-1-91,0 0 90,1 0 180,1 5-90,-2 5 180,1 5-90,-3 3 90,-1-1-90,-1 1 90,-2-2 0,1 0 0,1 0-90,-1 0 90,2 0-90,0 0 90,0-1-90,1 1 89,-1-2 1,5 1 0,1-1-90,3-2 90,2-5-90,-5-3 0,0-3-90,-4-1 90,0-2 0,1-3-90,0-1 90,0-2 0,0 0 0,-1 0 0,0 0 0,-2 2 0,1 1 0,-2 1 0,0 1 0,-1 1-90,1-1 90,0 3 180,-1 8 0,-2 8-90,-4 7 180,0 2-90,-2-2 0,1 0 0,-1 2-90,0 1 90,0 0-90,-1 1 89,0 1-89,0 0 0,-1 0 0,-1-1 0,1-1 0,-1-2-90,0-1 90,0-2 0,0-1-90,-1-1 90,1-2 0,-1-1 0,0-1-90,-2 0 90,-2-3-180,-1-3-90,0-6-270,4-6 270,4-8-179,5 1-1,3-4 0,2 2 0,3-3 0,3-1 91,4-3-1,1-1 90,3-1 0,-1 1 90,3 1-90,-3 1 90,0 2 0,-2 2 90,-1 3-90,-2 0 90,-2 3 0,-1 1-90,-2 1 0,-1 2 90,-2 0-90,-1-1 0,-5 1 90,-6 0 0,-7 4 0,-6 3-90,2 3 90,1 3-89,-1 2-1,4 1 0,-3 2 0,6-1 0,1 1-90,1 0 0,1 1-450,1 0-179,2 4 179,2 2 90,3 0-89,3-2 89,1-3-90,3-1 1,1 0 89,2-1 90,1 0 91,1-2-1,2 1 90,0-3 90,0 1 0,1-2 0,0 0 90,-1-1 90,0-1 180,-1 0 90,-1-1 90,0 0 90,-1-1 719,-1 1 0,4-2-359,-2-1-181,2-1-179,-3 1-180,-2-1-180,-2 7 0,-2 4-90,-3 6 0,-2 4 90,-1 1 0,-1 1 0,-1 1 90,-3-2-90,0-2 0,-2-2-270,-1-4-810,-1-4-89,-4-4-630,2-2-540,-2-4-4227,2 0 6476,2-2 0,4 3 0,1 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3.325"/>
    </inkml:context>
    <inkml:brush xml:id="br0">
      <inkml:brushProperty name="width" value="0.04286" units="cm"/>
      <inkml:brushProperty name="height" value="0.04286" units="cm"/>
    </inkml:brush>
  </inkml:definitions>
  <inkml:trace contextRef="#ctx0" brushRef="#br0">0 8 12840,'7'19'2788,"-1"-2"-4947,-1-15-269,-1-4 2428,1-8 0,0-6 0,0-1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3.479"/>
    </inkml:context>
    <inkml:brush xml:id="br0">
      <inkml:brushProperty name="width" value="0.04286" units="cm"/>
      <inkml:brushProperty name="height" value="0.04286" units="cm"/>
    </inkml:brush>
  </inkml:definitions>
  <inkml:trace contextRef="#ctx0" brushRef="#br0">1 29 12930,'5'-17'-675,"2"9"0,-5 4 1,1 7-1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3.636"/>
    </inkml:context>
    <inkml:brush xml:id="br0">
      <inkml:brushProperty name="width" value="0.04286" units="cm"/>
      <inkml:brushProperty name="height" value="0.04286" units="cm"/>
    </inkml:brush>
  </inkml:definitions>
  <inkml:trace contextRef="#ctx0" brushRef="#br0">0 11 13199,'7'-3'0,"-1"-5"0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3.782"/>
    </inkml:context>
    <inkml:brush xml:id="br0">
      <inkml:brushProperty name="width" value="0.04286" units="cm"/>
      <inkml:brushProperty name="height" value="0.04286" units="cm"/>
    </inkml:brush>
  </inkml:definitions>
  <inkml:trace contextRef="#ctx0" brushRef="#br0">0 41 10861,'7'-17'360,"-1"1"-360,1 13 0,-4-1 0,2 7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3.923"/>
    </inkml:context>
    <inkml:brush xml:id="br0">
      <inkml:brushProperty name="width" value="0.04286" units="cm"/>
      <inkml:brushProperty name="height" value="0.04286" units="cm"/>
    </inkml:brush>
  </inkml:definitions>
  <inkml:trace contextRef="#ctx0" brushRef="#br0">20 59 12210,'-6'-18'-870,"-1"-4"1,1 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4.094"/>
    </inkml:context>
    <inkml:brush xml:id="br0">
      <inkml:brushProperty name="width" value="0.04286" units="cm"/>
      <inkml:brushProperty name="height" value="0.04286" units="cm"/>
    </inkml:brush>
  </inkml:definitions>
  <inkml:trace contextRef="#ctx0" brushRef="#br0">1 0 12480,'10'16'989,"-1"-1"-1528,-4-2-451,-2 2-1528,1 0 2518,-1 1 0,-1-7 0,-1-2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4.285"/>
    </inkml:context>
    <inkml:brush xml:id="br0">
      <inkml:brushProperty name="width" value="0.04286" units="cm"/>
      <inkml:brushProperty name="height" value="0.04286" units="cm"/>
    </inkml:brush>
  </inkml:definitions>
  <inkml:trace contextRef="#ctx0" brushRef="#br0">1 158 9602,'5'-23'4767,"0"2"-3688,-3 4-269,0 2-361,0-1-89,0 1-540,0 2-989,0-1 1169,0 2 0,-1 5 0,-1 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4.473"/>
    </inkml:context>
    <inkml:brush xml:id="br0">
      <inkml:brushProperty name="width" value="0.04286" units="cm"/>
      <inkml:brushProperty name="height" value="0.04286" units="cm"/>
    </inkml:brush>
  </inkml:definitions>
  <inkml:trace contextRef="#ctx0" brushRef="#br0">0 0 11940,'8'17'3238,"-1"-1"-3597,-2-6-4499,-1-1 4858,2-1 0,-4-3 0,1-3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4.642"/>
    </inkml:context>
    <inkml:brush xml:id="br0">
      <inkml:brushProperty name="width" value="0.04286" units="cm"/>
      <inkml:brushProperty name="height" value="0.04286" units="cm"/>
    </inkml:brush>
  </inkml:definitions>
  <inkml:trace contextRef="#ctx0" brushRef="#br0">0 126 9422,'3'-23'5666,"0"1"-4766,-2 2-450,1 1-810,-1 4-5127,1 0 5487,3 9 0,-3 0 0,3 8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4.803"/>
    </inkml:context>
    <inkml:brush xml:id="br0">
      <inkml:brushProperty name="width" value="0.04286" units="cm"/>
      <inkml:brushProperty name="height" value="0.04286" units="cm"/>
    </inkml:brush>
  </inkml:definitions>
  <inkml:trace contextRef="#ctx0" brushRef="#br0">0 67 13110,'6'-17'-5757,"-2"0"5757,-4 2 0,-1 6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38.795"/>
    </inkml:context>
    <inkml:brush xml:id="br0">
      <inkml:brushProperty name="width" value="0.04286" units="cm"/>
      <inkml:brushProperty name="height" value="0.04286" units="cm"/>
    </inkml:brush>
  </inkml:definitions>
  <inkml:trace contextRef="#ctx0" brushRef="#br0">1 27 16348,'12'-13'-450,"1"4"-90,-1 6-269,2 2-181,2 0-179,2 1-900,1 0-899,2 1 2968,-1 0 0,6-1 0,0 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4.958"/>
    </inkml:context>
    <inkml:brush xml:id="br0">
      <inkml:brushProperty name="width" value="0.04286" units="cm"/>
      <inkml:brushProperty name="height" value="0.04286" units="cm"/>
    </inkml:brush>
  </inkml:definitions>
  <inkml:trace contextRef="#ctx0" brushRef="#br0">1 0 11311,'13'6'539,"-2"1"-2967,-6 7 2428,0 0 0,0 6 0,0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5.123"/>
    </inkml:context>
    <inkml:brush xml:id="br0">
      <inkml:brushProperty name="width" value="0.04286" units="cm"/>
      <inkml:brushProperty name="height" value="0.04286" units="cm"/>
    </inkml:brush>
  </inkml:definitions>
  <inkml:trace contextRef="#ctx0" brushRef="#br0">0 135 11760,'4'-25'1619,"0"3"-2698,-4 4-1619,-1-1 449,0-1 2249,-1 4 0,1 6 0,-1 5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5.307"/>
    </inkml:context>
    <inkml:brush xml:id="br0">
      <inkml:brushProperty name="width" value="0.04286" units="cm"/>
      <inkml:brushProperty name="height" value="0.04286" units="cm"/>
    </inkml:brush>
  </inkml:definitions>
  <inkml:trace contextRef="#ctx0" brushRef="#br0">0 1 9961,'8'23'2519,"-1"-4"-2159,-3-7-90,-1-2-91,1-1 91,0 1-180,0 0 0,1 0-360,-1 0-89,1 0-181,-1 0-180,1 0-269,-1 0-630,0-1 1619,0 0 0,3 4 0,0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5.436"/>
    </inkml:context>
    <inkml:brush xml:id="br0">
      <inkml:brushProperty name="width" value="0.04286" units="cm"/>
      <inkml:brushProperty name="height" value="0.04286" units="cm"/>
    </inkml:brush>
  </inkml:definitions>
  <inkml:trace contextRef="#ctx0" brushRef="#br0">1 33 15628,'10'-17'-480,"-2"6"0,-6 6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7.106"/>
    </inkml:context>
    <inkml:brush xml:id="br0">
      <inkml:brushProperty name="width" value="0.04286" units="cm"/>
      <inkml:brushProperty name="height" value="0.04286" units="cm"/>
    </inkml:brush>
  </inkml:definitions>
  <inkml:trace contextRef="#ctx0" brushRef="#br0">8 53 10411,'-6'-15'5667,"5"2"-5307,4 7-91,6 1 1,4 4-180,3 0 0,-1 0 0,2 1 0,-3 0 0,2 0 0,1 0 0,2 1 0,1-1 0,27 1 0,-15 0-1217,22-1 1127,-21 1 90,1-1-109,0 1 19,0-1 0,1 0 0,-2 0 90,1 0-90,13-1 0,-10 0 0,8 0 1214,-12 1-1214,-1-1 0,1 1 112,-1-1-112,-1 0 0,-1 1 90,-1-1-90,12 0 89,3 0-89,-1 0 0,-5 1 0,-12-1 0,-1 1 0,-1 0 0,-1 0 90,8 0-90,-8 0 0,15 0 0,-16 0 0,12 0 90,-15 0-90,4 0 90,-8 0 270,9 0-90,-5 1 0,8-1 0,-9 0 179,-3-1 91,-1 1 0,-1 0-1,0 0-89,-1-1-4857,0 1 2158,-11-2-1799,-3 2 4048,-12-2 0,-6 2 0,-3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7.949"/>
    </inkml:context>
    <inkml:brush xml:id="br0">
      <inkml:brushProperty name="width" value="0.04286" units="cm"/>
      <inkml:brushProperty name="height" value="0.04286" units="cm"/>
    </inkml:brush>
  </inkml:definitions>
  <inkml:trace contextRef="#ctx0" brushRef="#br0">112 51 11400,'-8'-15'6927,"1"0"-6208,5 3-539,7 6 0,-1 4 0,5 7 0,-3 5 0,0 2-90,-1 4-90,-1-2 179,-1 1-179,-1-4 180,-1 1-90,-1 1 0,0-1 180,-2 7-180,1-6 90,-4 11-90,1-10 0,-2 4 0,0-6-90,-6 8-270,3-9-540,-9 9 91,8-13-1,-3 1-1528,4-4-2160,-5-1 4408,1-1 0,3 0 0,2-2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8.676"/>
    </inkml:context>
    <inkml:brush xml:id="br0">
      <inkml:brushProperty name="width" value="0.04286" units="cm"/>
      <inkml:brushProperty name="height" value="0.04286" units="cm"/>
    </inkml:brush>
  </inkml:definitions>
  <inkml:trace contextRef="#ctx0" brushRef="#br0">169 20 12210,'-3'-13'3868,"-3"6"-3418,-5 11-1,-1 3 1,2 0-90,-2 1 0,0 1-91,0 0 91,0 0-90,0 0 0,1 0-90,0 0 0,1 0 0,1 0 0,1-1 179,1 0 1,0 3-180,4 0-90,3 3 0,7-2-180,2-3-90,3-1-180,-3-3-179,2-1-91,-1 0-180,2 0 1,-1-1-1710,6 1 720,-4-1-4227,4 0 6026,-1-1 0,-8-1 0,2-1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19.595"/>
    </inkml:context>
    <inkml:brush xml:id="br0">
      <inkml:brushProperty name="width" value="0.04286" units="cm"/>
      <inkml:brushProperty name="height" value="0.04286" units="cm"/>
    </inkml:brush>
  </inkml:definitions>
  <inkml:trace contextRef="#ctx0" brushRef="#br0">100 49 10591,'7'-17'3688,"-3"0"-2969,-7 8-269,-4 3-180,-3 8-90,0 2 0,0 5 0,2 1 90,0 2-1,-1 2 1,1 3 270,-3 10-360,3-4 360,-2 17-271,6-16 1,0 7-90,3-11 0,2 0 0,0 0 90,3 9-180,-1-8 0,3 6 0,-1-9 90,6 12-91,-3-12-178,9 14-91,-7-19-180,3 1-90,-2-6-180,-1-2-179,1-1-1170,0-2 630,5-2-90,-2-2-810,4-3-1079,-4-1 3328,1-3 0,1-2 0,2-2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0.163"/>
    </inkml:context>
    <inkml:brush xml:id="br0">
      <inkml:brushProperty name="width" value="0.04286" units="cm"/>
      <inkml:brushProperty name="height" value="0.04286" units="cm"/>
    </inkml:brush>
  </inkml:definitions>
  <inkml:trace contextRef="#ctx0" brushRef="#br0">0 1 12300,'21'10'1799,"-3"2"-1349,-8 1-91,0 3-89,1 4 0,-1 2-90,1 4 0,-1 1-90,-1 2-90,-1 0-360,1 14 0,-5-10-179,0 8-271,-4-12-179,-3 1-1260,-3 1-989,-1 0 3238,-4 2 0,-1 0 0,-3 1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1.462"/>
    </inkml:context>
    <inkml:brush xml:id="br0">
      <inkml:brushProperty name="width" value="0.04286" units="cm"/>
      <inkml:brushProperty name="height" value="0.04286" units="cm"/>
    </inkml:brush>
  </inkml:definitions>
  <inkml:trace contextRef="#ctx0" brushRef="#br0">267 13 14189,'-10'-8'3508,"-2"4"-3058,2 9-1,-2 2-89,2 0 0,-1 1-180,1 0 90,-1 1-90,0 0 0,0 1-91,0 0 91,0 1-180,0-1-90,1 1-89,-1 0-181,1-1-90,0 1 0,1-2-179,0 1 89,1-2-180,0-1-809,1 0-360,-3 0-1349,0-1 3238,-2-3 0,5-2 0,3-3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0.079"/>
    </inkml:context>
    <inkml:brush xml:id="br0">
      <inkml:brushProperty name="width" value="0.04286" units="cm"/>
      <inkml:brushProperty name="height" value="0.04286" units="cm"/>
    </inkml:brush>
  </inkml:definitions>
  <inkml:trace contextRef="#ctx0" brushRef="#br0">0 7 13379,'21'-2'-1080,"-2"0"1,-13 1 0,1-1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1.658"/>
    </inkml:context>
    <inkml:brush xml:id="br0">
      <inkml:brushProperty name="width" value="0.04286" units="cm"/>
      <inkml:brushProperty name="height" value="0.04286" units="cm"/>
    </inkml:brush>
  </inkml:definitions>
  <inkml:trace contextRef="#ctx0" brushRef="#br0">1 41 11221,'5'-19'6386,"1"3"-4947,3 11-719,2 6-1,1 3 1,1 5-1,-3 0-89,2 2-90,1 2-90,1 1-91,0 0 1,0 1-90,0 0 0,0 1 0,-1-1-180,-1 0 90,0 0-91,-1-1 1,-2-1-180,0-2-179,-1 0-1081,2 2 91,-1 0-2069,0 0 3328,0-3 0,-5-5 0,-1-2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2.682"/>
    </inkml:context>
    <inkml:brush xml:id="br0">
      <inkml:brushProperty name="width" value="0.04286" units="cm"/>
      <inkml:brushProperty name="height" value="0.04286" units="cm"/>
    </inkml:brush>
  </inkml:definitions>
  <inkml:trace contextRef="#ctx0" brushRef="#br0">21 1 14639,'-12'25'2068,"4"0"-1798,9-11-90,3-1 90,2-3-180,1 0 90,2-1-90,0 0 0,2-1-90,0-1 90,0-1 0,0-2-90,0-1-90,5-2 0,-4-1 90,3-4-90,-5 0 90,-1-2-90,0-1 90,-1-1 0,0 0 180,-1 0 90,0 0-180,0-2 449,1 2-179,2 5-180,-4 8 90,0 5-90,-3 7 0,-1-2 89,-1 3 1,0 2 0,0 1-90,-1 2 0,-1 1-90,-1 1 180,-1 1-180,0-1 90,-2 0-1,-1-1 1,-2 0 90,0-2-180,-2-1 180,0-1-90,-2-2 90,0-1 0,0-2-1,-1-3 1,1-2 90,0-2 90,0-3-270,-3-2-90,4-4 0,-3-3 0,7-2-90,0-2 0,2-2-180,1-2 90,3-1-180,1-2 0,2-1-90,2-2 0,2 0-179,2 0-271,0 0-179,2 1-91,0 1-179,0 2-180,0 1-360,0 2-1349,0 2-2159,-1 0 5307,0 2 0,-5 3 0,0 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4.274"/>
    </inkml:context>
    <inkml:brush xml:id="br0">
      <inkml:brushProperty name="width" value="0.04286" units="cm"/>
      <inkml:brushProperty name="height" value="0.04286" units="cm"/>
    </inkml:brush>
  </inkml:definitions>
  <inkml:trace contextRef="#ctx0" brushRef="#br0">1 1249 13469,'23'-11'360,"-3"1"-360,-10 7 180,1-1-4342,1 0 4252,6-3 680,-2 2-680,4-3-90,-5 2 0,10-3 90,-6 1-90,6-2 3482,-6 2-3572,0 1 90,8-5 90,-6 3-90,7-4 0,-8 4 0,0 0 90,0 0-90,0-1 180,2 0-180,0-1 180,2-1-91,-1 0 1,1 1 0,0-2 0,0 1-90,0 0 90,0 0-90,1 0 90,-1-1-90,0 1 0,0 1 0,0-1 0,-2 1 90,-1 1-90,0 0 90,7-4-90,-6 3 0,7-3 0,-11 5 0,1-1 90,-1 1-180,1-1 180,-1 1-180,1-1 90,-1 0 0,1 0 0,-1 1 0,1-1 0,0 0 0,0 0 0,1 1 90,8-6-90,-7 5 0,8-4 90,-9 4-90,9-4 0,2-1 0,0 0 0,-2 1 0,-9 5 0,-1-1 0,0 1-90,-1 0 180,1-1-90,0 1 0,8-5 0,-6 4 0,5-3 0,-7 3 0,-1 2 0,0-2 0,1 2 0,-1-2 0,1 2 0,-1-1 0,1 0 0,-1 0 0,1 0 90,1 0-90,8-4 0,-6 4 0,8-4 0,-9 4-90,0 1 90,0-1 0,0 1 0,0 0 0,-1 0 0,1 0 0,-1 0 0,9-3 0,-8 2 0,7-1 90,-9 2 0,0 0 0,-1 1 0,0-1-90,0 0 90,1 1-90,-1-1 0,0 1 0,0-2 0,-1 1 0,9-4 0,-7 3 90,5-4-90,-7 5 90,-1 1 0,0-1 90,-2 1-91,1 0 1,-2 1 90,1-1-90,-1 0 0,0 1 180,4-3-180,-3 2 0,4-2 0,-6 2 180,5-1-180,-3 1 0,3-1 0,-5 2 0,-1 1-90,1 0 89,-1 0-89,-1 0 90,0 0 0,-1 1 0,2-1-90,0 0-629,1-1-5758,0 1 2070,-15 4 4317,2 1 0,-17 5 0,1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6.784"/>
    </inkml:context>
    <inkml:brush xml:id="br0">
      <inkml:brushProperty name="width" value="0.04286" units="cm"/>
      <inkml:brushProperty name="height" value="0.04286" units="cm"/>
    </inkml:brush>
  </inkml:definitions>
  <inkml:trace contextRef="#ctx0" brushRef="#br0">8 86 9152,'-4'-19'4947,"1"2"-4138,5 11-359,2 6 720,1 9-811,4 24-89,-5-11 90,4 16-90,-3-12 0,1 2 0,-1 2-91,2 0 1,-1-1 0,0 1 0,1-1 0,-1-1-90,0-2 90,-1-1-90,0-2 0,0 0 0,0-3 90,-1 0-90,0-3 89,-1-1-89,0-1 90,0-2 270,-1-2-90,1 3 0,-1-3-270,0-8-180,-1-9 90,-1-9-90,-1-6 0,0 1 0,0-3 90,0-3 0,0-2-90,-1 0 90,1-1 0,-1 0 0,2 0 0,-2 1-90,1 0 90,0 2 0,1 2 0,-1 2 0,1 2 0,0 2 0,1 2-90,-1 2 90,0-4-90,1 5 180,3 5-180,0 12 180,1 8-90,-1 7 90,0 1-90,-1 1 90,1 3 0,0 0 180,4 25-180,-3-17 0,3 18-90,-4-24 0,0-1 89,0 0 1,0-2-90,0-1 90,-1-3-90,0-1 0,-1-2 90,0-2 180,0-2 0,1 3-270,-3-3-90,-4-9 0,-1-4-90,-2-12 90,-1-2-90,0-6 90,-1-4 0,-1-7 1,0-5-1,0-4 0,0-2 0,1-1-238,1-1 328,1 2 90,0 4-90,1 2 0,1 6 90,1 2 90,-1-3-91,2 9-89,-2-9 450,2 15-90,-1 8-180,3 16 148,1 9-148,1 8 0,2-2-90,1 5 90,1 2-180,1 2 179,0 1-89,1 0 0,0 0 0,1-1-90,0 1 90,-1-3-90,0-1 0,-1-2 90,1-2-90,-2-2-180,1-2-180,-2-2 91,0-2-91,0-2-720,-1-2-3597,1 1-270,2-4-90,0-9 5037,0-5 0,0-11 0,-1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7.907"/>
    </inkml:context>
    <inkml:brush xml:id="br0">
      <inkml:brushProperty name="width" value="0.04286" units="cm"/>
      <inkml:brushProperty name="height" value="0.04286" units="cm"/>
    </inkml:brush>
  </inkml:definitions>
  <inkml:trace contextRef="#ctx0" brushRef="#br0">0 211 14009,'15'27'1889,"-2"0"-1349,-8-1-1,1 4-89,1 6 0,-1 2-90,1 4-1,0 0-89,0 0 90,0 1-90,-1-4 0,1-1 0,-1-3-180,0-1 179,0-2-179,-1 0 90,1-3-90,-1-2 0,1-3-90,-2-2 180,0-3-180,-1-2 360,1-2 269,-1-1-89,0 0-360,1-4-180,-1-10-90,0-4 0,-3-13-90,0-1 90,0-5-180,-1-6 180,-1-5 1,1-8 89,-2-2-90,1-5 0,-1 0 0,-3-22 0,2 18-530,-3-14 620,2 25 0,-1 4 0,1 4 0,-2-7-90,2 13 90,0-4 0,2 15-90,0 2 90,-1 1 0,-2 10 0,2 3 0,-2 12 620,3 4-530,1 5-90,0 3 90,2 4 0,0 5 0,1 2 90,1 3-1,0 1 91,4 21-90,-1-16-327,1 16 327,-1-23 0,1 13-180,-3-14 180,2 9-180,-2-19 0,-1-2 90,-1-3 1079,1 11-1079,-5-15-540,-10-24 507,2-14-326,-7-31 89,9 7 0,1-10-2364,0-6 2454,1-7 1,1-1-575,2 5 574,0 1 90,1 8 90,1 2-181,0 3 360,0 7-179,0 5 90,1 8-180,0 5 90,0 3-90,0 5 90,0 1 0,2 16 2126,0 2-2306,1 16 826,1 2-916,2 5 257,0 4-347,1 5-90,1 4-539,2 22 179,-2-10-90,0 16-486,-4-19 306,0-2-269,-3 0-270,0-1-1529,-2 1-2069,0-2 5127,-3-1 0,1-4 0,-2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8.583"/>
    </inkml:context>
    <inkml:brush xml:id="br0">
      <inkml:brushProperty name="width" value="0.04286" units="cm"/>
      <inkml:brushProperty name="height" value="0.04286" units="cm"/>
    </inkml:brush>
  </inkml:definitions>
  <inkml:trace contextRef="#ctx0" brushRef="#br0">28 1 10591,'-18'2'2788,"8"4"-2788,12-2 0,7 1 0,5-3-90,0-1-539,3 0-451,3-2-1348,1 1 2428,1-1 0,-10 1 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8.808"/>
    </inkml:context>
    <inkml:brush xml:id="br0">
      <inkml:brushProperty name="width" value="0.04286" units="cm"/>
      <inkml:brushProperty name="height" value="0.04286" units="cm"/>
    </inkml:brush>
  </inkml:definitions>
  <inkml:trace contextRef="#ctx0" brushRef="#br0">33 124 10681,'-21'1'3598,"10"-2"-3148,10-3-360,18-4-90,0 1-90,10-3-270,-2 1 0,3 0-180,1 0-179,1 0-91,3-1-1169,-1 0-629,3 0 2608,-4 1 0,2-1 0,-2 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29.728"/>
    </inkml:context>
    <inkml:brush xml:id="br0">
      <inkml:brushProperty name="width" value="0.04286" units="cm"/>
      <inkml:brushProperty name="height" value="0.04286" units="cm"/>
    </inkml:brush>
  </inkml:definitions>
  <inkml:trace contextRef="#ctx0" brushRef="#br0">1 959 8072,'16'-14'1080,"0"2"-720,-2 2-181,1-1-89,4-2 90,1-2-90,5-2 0,2-1-3302,2-1 3302,2-1-372,2-1 462,0 0 0,20-11 0,-10 6-90,17-8 0,-14 8-90,2 0 180,0-1-91,1 1 91,2-1 0,-1 0-90,1 0 90,0 0 0,-1 1-90,-1 0 90,0 1-90,-2 0 180,-2 2-180,-2 1 69,-2 3 111,22-12-90,-16 9 90,16-8 0,-22 11-672,0 0 672,1 1-180,-3 0 180,1 0 0,13-6-180,-13 6 0,7-4 0,-19 10 2909,-5 1-2999,-3 2 505,-3 1-685,-2 2-199,-3 0-4118,0 1 3930,-11 5 0,-13 5 0,-14 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1.229"/>
    </inkml:context>
    <inkml:brush xml:id="br0">
      <inkml:brushProperty name="width" value="0.04286" units="cm"/>
      <inkml:brushProperty name="height" value="0.04286" units="cm"/>
    </inkml:brush>
  </inkml:definitions>
  <inkml:trace contextRef="#ctx0" brushRef="#br0">32 475 9062,'-15'9'5757,"2"-1"-5398,10-11-89,3-1 90,5-9-270,2 0 90,-2 1 90,3-6 0,-1-1-181,0-1 1,1-1 0,-3 6 0,0-1 0,1 1 90,2-7-90,-2 5-90,2-4 90,-3 9-90,-1 0 90,1 1-90,-2 0 0,1 2 0,2-3 0,0 0 0,1 0 0,1 1 0,0 3 0,2 1 0,0 3-90,2 2 90,0 2 0,1 4 0,1 2 0,-3 1 0,0 2 0,-3-3 90,0 2-90,0 1 0,0 0 0,0 0 0,0 1 0,0 1 0,0-1 0,-1 1 0,1-1 0,-1 1 0,0 0 0,0 0 0,0 0 0,0 0 0,-1 0 0,0-1 0,-1-1 0,1 1 0,1 3 90,-1-3-180,1 2 90,-2-4 0,1 3 90,1-1 0,1 1 90,0-2 90,1-3-180,3-3 89,-2-4-89,2-3 0,-2-3-90,-1-4 0,-1 0 0,-2 0 0,-1 3 90,-1-2-90,0 1 0,0-1 0,-1-1 0,0 0 0,0-1 0,0 0 0,0-1 0,0 0 0,0-2 0,0 1 0,1-1 0,-1 1 0,0 0 0,1 0 0,-1 0 0,1 1 0,0 0 0,1 1 0,-1 0 0,0 1 0,4-4 0,-3 3 0,3-2 0,-2 5 0,0 0 0,0 0 0,1 1 0,1-1 0,0 2-90,4-3 90,-2 3 0,3-2 0,-3 5 0,0 0 0,0 1 0,4 1 0,2 2 0,3 3 0,-4 1 0,-2 2 0,-4-1 0,0 2 0,-1 0 0,1 2 0,0-1 0,0 2 0,0-1 0,0 1 0,0 0 0,0 0 0,1 0 0,0 0 0,0-1 0,0 0 90,1 0-90,1-1 0,-1-1 0,2 0 0,-1-1 0,0-1 0,0 0 0,0-2 0,-1-1-90,4 0 180,1-3-90,4-1 0,-3-2-359,-3-1-451,-3-1-989,-2-1-4138,-2-1 5937,-6 0 0,0 3 0,-4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2.717"/>
    </inkml:context>
    <inkml:brush xml:id="br0">
      <inkml:brushProperty name="width" value="0.04286" units="cm"/>
      <inkml:brushProperty name="height" value="0.04286" units="cm"/>
    </inkml:brush>
  </inkml:definitions>
  <inkml:trace contextRef="#ctx0" brushRef="#br0">1653 40 11400,'-7'-14'1260,"-2"2"-1170,0 6 0,-3 2 0,-2 2-90,-4 1 0,2 1 0,-2 0 180,3 1-270,-1 0 180,-2 0-1,0 1-3391,-2-1 3302,0 2 23,0-2 67,-2 2 90,0-1 0,-21 5-1,15-2-179,-16 3 180,20-3-90,1 0 0,0 1 0,-1 1 90,-11 3-180,8-1 90,-21 8 0,20-7-90,-8 4 90,11-3 3268,1 0-3358,-1 0 101,1 0-11,-1 0-90,1 1 0,-1 0 0,1-1 0,-1 1 0,0-1 0,1 1 90,-12 5 0,9-4 0,-9 4 0,12-6 0,-1 0 0,1 0 90,1 1-90,-1-1 0,0 0 0,0 1 90,1-1-90,-1 1 90,-9 5-90,7-3 0,-6 3-1,9-4-89,2 0 90,-1 0-90,1 1 90,0 1-90,1 0 90,2-1-90,-1 2 180,2-1-180,0 1 90,1 0 0,-4 9 0,6-6 0,-4 8-90,8-8 90,0 2 0,2 0 0,1 1-90,1 1 90,2 1-90,0 0 90,1 2-90,2 0 90,1 13-90,2-8 90,4 24-90,-1-21 0,3 11 90,-2-14-90,2-1 0,0 0 90,0-2-90,2 0 89,0-2-89,1 0 90,0-2 0,1-2-90,1-2 90,-1-2 0,2-2-90,1 0 90,2-2-90,0-2 90,3-1-90,1-2 90,3-1-90,1-2 0,4-2 90,1-1-90,0-1 0,3-2 0,19-3 0,-9 0 0,16-4 0,-15 1 0,0 0 0,1-2 0,20-3-635,-14 1 635,14-3 0,-19 3 0,-1-1 0,0 0 0,0 0 0,-1-1 0,1 0 0,-1-2 0,0 0 0,-1-1-316,1 0 316,-1-1-3077,19-8 3077,-15 5 0,13-7-347,-20 8 347,-1-2 0,0 1 0,-1-2 0,-1 0 308,-2-1-308,0 0 0,0-1 90,-3 0 90,-1 0-180,-1 0 179,9-9 1,-12 8-90,6-7 90,-15 11 210,0 1-300,-3-1 3251,-1 1-3251,-3 1 654,0-1-564,-1 0 42,-1 1-42,-1-2-90,0 1 90,-2 0-90,-1 1 0,0 0 0,-2 0 0,0 0-90,-1-1 179,-1-17-179,-2 13 0,-1-13 0,0 17 0,-1 0 90,-1 1-90,-1-2 0,0 1 0,-2 0 0,-4-8 0,1 6 0,-4-6 0,3 9 0,0 1 0,-1 0 0,-1 1 0,-7-5 0,4 4 0,-5-3 0,6 7 0,-2 0 0,0 1-90,-1 1 180,-1 0-180,-1 2 90,-2 0-179,-13-2-91,8 5 90,-11-2-90,11 5-450,-1 0 181,-15 4-91,8-1 0,-11 4-179,13 0 89,0 2-359,-1 3-90,1 1-271,-1 2-988,0 2-1170,3 1 3598,-1 2 0,2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0.572"/>
    </inkml:context>
    <inkml:brush xml:id="br0">
      <inkml:brushProperty name="width" value="0.04286" units="cm"/>
      <inkml:brushProperty name="height" value="0.04286" units="cm"/>
    </inkml:brush>
  </inkml:definitions>
  <inkml:trace contextRef="#ctx0" brushRef="#br0">1 0 14908,'22'12'900,"-1"-3"-720,-6-6 0,2 0-180,0 0-90,1 1-180,0-1-90,-1 0-269,0 1-181,-2-1-269,-1 0-4498,-2 0 5577,1-1 0,-7 0 0,0-1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8.482"/>
    </inkml:context>
    <inkml:brush xml:id="br0">
      <inkml:brushProperty name="width" value="0.04286" units="cm"/>
      <inkml:brushProperty name="height" value="0.04286" units="cm"/>
    </inkml:brush>
  </inkml:definitions>
  <inkml:trace contextRef="#ctx0" brushRef="#br0">17 291 9781,'-7'-20'4588,"1"1"-3509,2 8-449,4-1-90,3 4-91,6 0-179,6 1-90,0 3 0,3 0-90,-1 2 0,3 0 0,2 1 0,4-1 0,4 1-90,4 0 90,5-1-90,4 1 0,6-1-144,2 1 144,4-1-830,7-1 830,4 0 0,5-1 89,2-1-3128,1 0 3039,2-1 0,-2 0-626,1 0 626,-2 0 0,-2 0 0,-2 1 0,-7 1-197,-4 0 197,-8 0 0,-2 1 0,-6 1 480,-4 0-480,5 0 0,-13 1 2870,3-1-2870,-13 1 1075,-4 1-985,-1-1 861,-2 1-411,4-1 0,-3 0-91,3 1 91,-3-1-270,0 0-90,-3 0-90,2 0-90,-3-2 0,-6-2 0,-5-2 0,-5-1 90,-2 0-180,0 1 90,-2-2 0,1-1 0,0 0 90,1 1-180,1 1-90,1 0 180,6 7 0,2 4 0,4 6-90,1 2 180,-3-1-90,0 1 0,0 1 0,-1 0 0,-1 0 0,0 1 0,-1 0 0,-1 0 0,-1 1 0,-2 0 0,0 0 0,-2 1 0,0-1 0,-1 0-180,-1 0-90,-1-1-629,-5 5 359,4-5-270,-5 3-89,4-6-270,-1-2-181,1 0-359,-1 0-809,-1-2-1170,1-1 3688,0-1 0,5-2 0,1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9.065"/>
    </inkml:context>
    <inkml:brush xml:id="br0">
      <inkml:brushProperty name="width" value="0.04286" units="cm"/>
      <inkml:brushProperty name="height" value="0.04286" units="cm"/>
    </inkml:brush>
  </inkml:definitions>
  <inkml:trace contextRef="#ctx0" brushRef="#br0">224 33 9871,'-20'-17'3508,"1"3"-2878,2 12 0,3 4-91,-1 4 91,2 2-90,-1 3-91,0 2 1,-2 3-90,2 0 0,0 3-180,1-2 89,2 1-89,1 1-90,2-2 90,2 0-90,3 0 0,1-2 0,3 0 0,3-2-180,2 1-90,4-2-180,3-1 1,3-1-3573,3-2 3212,1-1-269,4-3-1710,12 0 271,-6-2 2428,23-3 0,-17-3 0,11-2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44.867"/>
    </inkml:context>
    <inkml:brush xml:id="br0">
      <inkml:brushProperty name="width" value="0.04286" units="cm"/>
      <inkml:brushProperty name="height" value="0.04286" units="cm"/>
    </inkml:brush>
  </inkml:definitions>
  <inkml:trace contextRef="#ctx0" brushRef="#br0">206 1 13289,'-9'18'450,"1"-1"0,3 20-270,3-12 180,-3 34-270,4-33-1,0 10 91,0-18-90,1 1 0,-1 2 90,0-1-90,1 3 90,-2 1-90,1 2 180,-1 12-180,1-7 0,-2 9 0,1-12 90,-1 3-90,1 1-1,-1 1-89,1 0 180,-1 0 0,0 0-90,0 0 90,0 0-90,1-1 0,-1-1 180,-1 12-180,1-12 0,0 10 0,1-13 0,0 0 0,0 0 89,0-2-89,0 2 90,0-2-90,1 0 0,-1 0 0,0-1 90,1 0-90,-1 0 90,0 9 0,1-8-90,-2 8 0,1-11 0,-1 1 0,1-1 0,0 1-90,-1-1 90,0-1-1,0 0 1,-1 9 0,1-9 0,-2 8 0,2-11-90,0 1 90,0 0 0,0-1 90,-2 9-90,2-7 0,-2 6 90,1-1-90,0-6 0,0 5 0,1-8 0,0-1 0,-1 5-90,1-5 0,0 4 90,0-2-90,1-4 0,-1 3 89,2-2-89,-1-1 90,1 3 180,-1-4-180,2 0 0,2-4 0,4 0-90,8-5 0,-1-1 0,6-1 0,-4-2-90,4 0 90,2 0-90,2 0 0,4-1 0,4 0 0,3 0 0,7-1-1379,4 1 1379,5-1 0,3 1 76,3 0-76,1 0 180,2 1-472,5-1 292,2 2-1384,3-1 1384,1 1 0,-1 0 1047,1 1-957,-20-1 0,0 1 0,27 0-2221,22 3 2221,-35-3 90,-3 1-836,-2-1 746,-2 1 666,1-1-666,0 1 0,0 0 90,0-1 0,-1 1-90,1 0 90,-1 0 0,26 1-90,-20-1 90,20 2-90,-27-2 90,-1 1 0,-1 0-90,-2-1 90,0 1-90,-2 0 105,-2-1-15,20 2 0,-17-1 304,15 0-304,-22 0 0,-2-1 492,-3-1-492,-2 1 438,-1-1-528,-1 0 90,-3 0 90,-1-1 2187,-5 0-2187,-1 0 734,-3 0-734,-2-1 332,6 0-332,-7 0 0,3-1-90,-9 1 90,0-1 0,2 0-90,0-1-180,2 0-360,-3-1-629,-3-1-4048,-1-1-4704,-6-4 9545,-7 1 0,0 1 0,-3 3 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4.068"/>
    </inkml:context>
    <inkml:brush xml:id="br0">
      <inkml:brushProperty name="width" value="0.04286" units="cm"/>
      <inkml:brushProperty name="height" value="0.04286" units="cm"/>
    </inkml:brush>
  </inkml:definitions>
  <inkml:trace contextRef="#ctx0" brushRef="#br0">209 19 11850,'-6'-12'5127,"-3"5"-4587,-3 9 0,-2 4-91,4 1-89,0 1 0,-1 1-90,1 1 0,1 0 0,0 2-180,0 1 89,1 0-89,0 0 0,1 1 0,1-1-180,0 1-180,0 0-89,1-2-91,-1 1-270,1-2 91,0 0-1350,-3 2-2159,1-4 4138,-5 2 0,8-8 0,-2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4.249"/>
    </inkml:context>
    <inkml:brush xml:id="br0">
      <inkml:brushProperty name="width" value="0.04286" units="cm"/>
      <inkml:brushProperty name="height" value="0.04286" units="cm"/>
    </inkml:brush>
  </inkml:definitions>
  <inkml:trace contextRef="#ctx0" brushRef="#br0">1 4 12750,'18'-2'3957,"-3"1"-3147,0 6-90,-3 2-91,3 1-89,1 2 0,1 2-181,2 2 1,1 1-90,0 2 0,1 0-90,-1 2-90,-1-2-90,-1 2-180,-1-3 0,-2 0-270,-2-2-179,-1-1-91,-1-1-180,-2-2-1618,-1-1 2518,1 1 0,-5-6 0,0 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5.901"/>
    </inkml:context>
    <inkml:brush xml:id="br0">
      <inkml:brushProperty name="width" value="0.04286" units="cm"/>
      <inkml:brushProperty name="height" value="0.04286" units="cm"/>
    </inkml:brush>
  </inkml:definitions>
  <inkml:trace contextRef="#ctx0" brushRef="#br0">1 0 17967,'9'24'1709,"-1"1"-1799,-5-1 270,1-4 177,1 1-267,0-6 179,3 2-179,0 0 90,8 6-90,-4-6 0,6 4-90,-7-9 0,2-2 90,-2-1 183,1-2-183,-1-2-90,3-1 0,-3-4 0,2-2 0,-5-3-90,1-2 90,-1-2-90,-1-1 90,1-1 0,-2-1 0,0-1-90,-1 2 180,0 0-90,-1 2-90,2-4 0,-2 1 180,3 7-90,-4 6 90,-1 12 90,-5 13-90,-1-2 0,-1 11 0,-1-7-90,-1 3 90,-1 1-90,-2 1 90,-1 0-90,-1 0 89,-1-3 1,-1-3 0,1-1 90,-2-2 0,1-3-90,0-3 180,1-3-90,0-3 0,0-2 90,-4-4-90,4-3-91,-3-3 1,6-5 0,0-3 0,2-2-90,1-2 90,3-2 0,0-1-90,3-1-90,2 0 0,2-1-449,5-9 89,0 6-180,5-6-179,-2 9-1350,8-7 720,-5 8-360,7-5-1529,-7 8-2159,-1 2 5487,-1 0 0,1 0 0,0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2.496"/>
    </inkml:context>
    <inkml:brush xml:id="br0">
      <inkml:brushProperty name="width" value="0.04286" units="cm"/>
      <inkml:brushProperty name="height" value="0.04286" units="cm"/>
    </inkml:brush>
  </inkml:definitions>
  <inkml:trace contextRef="#ctx0" brushRef="#br0">254 17 11400,'7'-17'4048,"-2"32"-3778,-3-5 0,-1 26 0,-1-18 0,0 3-1,-1 2-89,1 2 0,-1 3 0,0 0-90,0 4 90,0 1 0,0 2-90,-1 1 0,1-1 0,-1 2 90,0-1-90,-1 0-1,1 1 1,0-1 0,-1 1 90,-2 16-90,2-13 0,-2 13-90,2-15 90,0-1-90,0 1 90,0 3-90,-1 1-235,0 1 235,-1 1 90,1-1-90,-1 1 90,-2 18 0,2-15-90,-3 14 90,4-21 0,-2 2-90,2-5 90,-2 5-90,1-3 0,-1 3 90,1-2-90,0 2 0,0-2 0,-2 22 0,1-15-424,-2 15 514,2-20-90,2-1 0,-1-2 0,1-2 0,-1 1 0,1-1-109,0 0 109,1 0 0,0-1 0,-1 16 90,1-12-90,-1 11 0,2-16 0,0 0 0,0 0-90,1 0 312,-1-1-222,0 0 0,1 1 0,-2-2 429,2 1-429,-3 14 0,1-12 117,-1 10-117,1-16 0,0-2 0,0-1 0,1-1 0,-1 0 0,0-1 0,0-1 0,1-1 0,-1-2 0,1 7 0,0-7 0,-1 4 0,2-9 0,0-1 90,0-1 90,0 3-1,1 1-89,1 2 90,2-2-90,3-4-90,0-3 90,3-3-90,0-3 0,2-1 0,3 0 0,2-1 90,5 0-90,2 0 0,5-1 0,5 0 0,6 0 0,5-1-1037,5 1 1037,4-1 0,8 0 0,4 0 0,5 0 0,2 1 0,2-1 0,1 1 0,2-1 0,1 1 0,2 1 0,1-1 0,-22 1 0,1-1-1147,32 1 1147,-31 0 0,0 0 0,26 1 0,-22 0 0,1 0 0,-15-1 0,0 0-657,18 2 0,-2-1 657,30 3 0,-45-3 0,0 0 0,47 3 0,-44-3 0,2 1 0,-4-1 0,0 0 0,0 1 0,0-1-45,-1 1 0,0-1 45,43 4 0,-43-3 0,-1 0-1505,45 4 1505,-45-4 0,0-1 0,42 4-261,1 1 261,0-1-90,-1 0 90,-1 0 0,-2-1 0,-1 0 0,-3 1 0,-26-4 0,1 1 0,30 2 0,-33-3 0,-1 0 0,20 1 45,-25-2 0,0 0-45,21 2 90,18-1 0,-38-2 0,-2 0 780,-6-1-690,-3-1 90,-5 0 1374,8-1-1284,-14 0-90,5-1 1945,-16 1-2035,-2 0 1582,-2-1-1582,-2 0-59,-2 0-31,-1 0-899,0-2-2070,-2-1 1350,-6-4-450,-5 2-1529,-7-1-2338,-1 3 5846,-2 0 0,-5-3 0,0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3.185"/>
    </inkml:context>
    <inkml:brush xml:id="br0">
      <inkml:brushProperty name="width" value="0.04286" units="cm"/>
      <inkml:brushProperty name="height" value="0.04286" units="cm"/>
    </inkml:brush>
  </inkml:definitions>
  <inkml:trace contextRef="#ctx0" brushRef="#br0">309 1 12930,'-14'18'1799,"1"-1"-1170,3-4-179,0 2 90,-3 1-91,1 1 1,-2 1-180,0 0 0,0 0 0,1 0-90,-1-1-90,1 1 89,-1-2-89,1 1 0,0-1 0,0-1-90,1 0 0,0-2-180,1-1-89,1-2-1,1-1-270,1-1-1259,0-2-6566,-1 0 8365,-1-7 0,3 3 0,2-5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3.427"/>
    </inkml:context>
    <inkml:brush xml:id="br0">
      <inkml:brushProperty name="width" value="0.04286" units="cm"/>
      <inkml:brushProperty name="height" value="0.04286" units="cm"/>
    </inkml:brush>
  </inkml:definitions>
  <inkml:trace contextRef="#ctx0" brushRef="#br0">1 1 13199,'15'8'2789,"-2"1"-1980,-5-3-89,0 2-90,1 2-1,1-1-179,2 3 0,0-1-90,0 3-1,1 0 1,-1 0-180,1 0 90,-2 1-180,1-1 90,-2 1-90,0-1 0,-1-1-180,-1 0-90,0 0 0,-1-1-180,-1 0-90,0-1-89,-1-1-91,-1 0-989,0-1-630,1 3-1888,0-2 4137,1 0 0,-3-4 0,-1-3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3.627"/>
    </inkml:context>
    <inkml:brush xml:id="br0">
      <inkml:brushProperty name="width" value="0.04286" units="cm"/>
      <inkml:brushProperty name="height" value="0.04286" units="cm"/>
    </inkml:brush>
  </inkml:definitions>
  <inkml:trace contextRef="#ctx0" brushRef="#br0">0 1 17157,'9'24'2339,"-2"-3"-2069,-6-6-180,0-1-630,0 0-1889,1-1 2429,0 0 0,-1-7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0.745"/>
    </inkml:context>
    <inkml:brush xml:id="br0">
      <inkml:brushProperty name="width" value="0.04286" units="cm"/>
      <inkml:brushProperty name="height" value="0.04286" units="cm"/>
    </inkml:brush>
  </inkml:definitions>
  <inkml:trace contextRef="#ctx0" brushRef="#br0">0 1 13829,'7'13'3148,"0"-3"-2608,7-6-90,-1 0-90,3-2-91,0 1 1,1 0-90,1-1 0,-1 1-90,0-1-180,-1-1-90,-1 1-899,-1-1-990,3 0-6476,-3 0 8545,3-1 0,-9 0 0,-3-1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4.844"/>
    </inkml:context>
    <inkml:brush xml:id="br0">
      <inkml:brushProperty name="width" value="0.04286" units="cm"/>
      <inkml:brushProperty name="height" value="0.04286" units="cm"/>
    </inkml:brush>
  </inkml:definitions>
  <inkml:trace contextRef="#ctx0" brushRef="#br0">195 63 10321,'1'-24'5667,"0"2"-3508,-1 8-1170,-2 11-539,-1 6 0,-3 7-91,0 6 1,-1-3-90,1 3 0,-2 1-90,0 1 0,-1 2 0,1-1-1,-2 1-89,0 0 0,1 0 0,-2-1-90,1 0-90,0 0-90,0-1-179,1-2-91,1-1-180,0-2 1,1 0-1,1-2-899,1-1-2789,-2 1 4318,1-3 0,2-2 0,1-3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5.077"/>
    </inkml:context>
    <inkml:brush xml:id="br0">
      <inkml:brushProperty name="width" value="0.04286" units="cm"/>
      <inkml:brushProperty name="height" value="0.04286" units="cm"/>
    </inkml:brush>
  </inkml:definitions>
  <inkml:trace contextRef="#ctx0" brushRef="#br0">0 3 11940,'10'1'6027,"-6"-5"-5757,16 28-1,-9-11-89,1 1 0,1 0-90,0 1 90,0 0-90,1 1-90,-1-1 90,0 0-90,-1 0-90,0 0-180,-1-2-90,-1 0 1,-2-2-181,0 1-90,-2-2-539,0-1-180,0 2-1080,0-1 2429,1 3 0,-4-7 0,-1-1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3:55.378"/>
    </inkml:context>
    <inkml:brush xml:id="br0">
      <inkml:brushProperty name="width" value="0.04286" units="cm"/>
      <inkml:brushProperty name="height" value="0.04286" units="cm"/>
    </inkml:brush>
  </inkml:definitions>
  <inkml:trace contextRef="#ctx0" brushRef="#br0">0 21 9242,'15'-11'2428,"0"2"-1798,-6 9-270,-2 6 90,-5 4-181,-3 7 1,-2-4 90,-2 1-180,2-4 180,-1 1-1,0-1 1,0 0 180,1 0 359,-2 3 181,1-1-91,2 1-179,4-2-540,7-3 269,1-3-89,9-2-270,-1-3 180,0 0-180,3-1 0,-5-2-180,2 1-630,-2-1-2069,-3 0 2699,-2 0 0,-5 1 0,-2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3.984"/>
    </inkml:context>
    <inkml:brush xml:id="br0">
      <inkml:brushProperty name="width" value="0.04286" units="cm"/>
      <inkml:brushProperty name="height" value="0.04286" units="cm"/>
    </inkml:brush>
  </inkml:definitions>
  <inkml:trace contextRef="#ctx0" brushRef="#br0">40 215 8792,'-2'18'3598,"-1"2"-2789,-1 1-89,-1 1 0,0 2-91,1 0-89,-1 2-180,2-2 179,0 1-179,0-2 90,2-2-90,0 0 0,0-3-91,1 0 1,1-2 180,0 4 90,1-6-270,2 5-1,0-11-269,4-5 90,-2-5-90,1-10 0,-2-1 90,2-19-90,-1 3 0,4-16 0,-2 8-90,1-3 90,1-1 90,1 1-90,2 0 0,1 2 0,1 1-90,1 3 90,1 2 0,1 4-90,9-4 90,-8 12 0,8-3 0,-10 12 0,0 4 0,-2 2 0,-1 3 0,-1 3 0,-1 1 90,-2 2-90,-1 2 0,-2 2 0,-1 1 90,-3 2-90,-1 1 90,-2 1-90,-3 1 0,-3 3 90,-2 0-90,-4 1 0,-10 10 90,3-7-90,-9 7 0,7-10-90,0-1-90,-1 0-719,-18 9 539,15-10-180,-13 6 91,21-13-811,-4 0-359,6-4-360,-6 1-4047,10-6 6026,2-5 0,4 2 0,5-3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4.366"/>
    </inkml:context>
    <inkml:brush xml:id="br0">
      <inkml:brushProperty name="width" value="0.04286" units="cm"/>
      <inkml:brushProperty name="height" value="0.04286" units="cm"/>
    </inkml:brush>
  </inkml:definitions>
  <inkml:trace contextRef="#ctx0" brushRef="#br0">24 5 9332,'19'-4'7106,"-7"6"-6387,-10 5-89,-5 5-180,-5 1-1,0-1-89,1 1 0,-1 0 0,1 2-90,1 0-1,2 0 1,0 2-90,3-2 0,0 2-90,3-1 90,1 1-90,3-1 0,2 1-90,3-1 0,2-1-180,1-1-90,2-1-90,2-3-89,0-1-91,1-2-180,1-3 1,0-2-91,1-3-179,1-3-630,13-10 989,-6-1 90,9-9 91,-10 2 269,-2-2 180,0 1 90,-4 2 179,-2 0 181,-3 4 180,-2 1 359,3-2-629,-6 6 629,1-2 1170,-4 5-1349,0 8-91,-2 4-449,-2 9-90,-4 2 180,0 7-270,0-6 0,1 6 0,-1-4-90,1 0-90,-1 0-180,0 0-180,0-1 0,0 0-269,0-2-91,-1 0-1079,0 0-719,0 4-4228,1-1 6836,0 0 0,0-7 0,0-5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5.361"/>
    </inkml:context>
    <inkml:brush xml:id="br0">
      <inkml:brushProperty name="width" value="0.04286" units="cm"/>
      <inkml:brushProperty name="height" value="0.04286" units="cm"/>
    </inkml:brush>
  </inkml:definitions>
  <inkml:trace contextRef="#ctx0" brushRef="#br0">141 279 13469,'-10'-9'3508,"0"5"-3058,1 10 0,0 4-180,1 1 89,1 1-89,-1 1 0,0 2-90,1 1 0,1 0 0,-1 2 0,2-2 0,-1 1-90,2-1 0,-1 0 89,0-1-89,2-2 0,-1 0 90,1-2 360,-1 3 359,0-2-809,-1-9-90,3-10 0,1-9-90,4-7 90,0 2-90,2-5 0,1-4 1,3-4-1,1-1-90,3-2 90,0 0 0,2 1 0,0 2 0,9-9 0,-6 13 0,5-4 0,-8 15 90,1 3-90,-2 3 0,-1 2-90,-1 1 90,-1 3-180,-1 2 91,2 1 89,0 3 90,-1 4 0,-7 5-90,-6 0 90,-11 5 0,3-5 0,-7 5 0,3-3 0,-2 1 90,-1 1-90,-1 1 0,-1 1 0,1 0 0,0 1 0,2-1 0,1 1 0,1 0 0,1-1 0,-2 7 0,4-6 0,-1 5 0,6-7 0,1-1 0,1-1 0,1 4 90,3 1-90,3 1 0,5-1 0,3-5-180,4-5 90,3-4 0,-4-3 0,1-3 90,-5 0-90,0-1 90,0-1-90,0 0 90,-2 0 0,1 1-90,-2-1 90,3-3-90,-1 1 0,1 0 90,-7 7 0,-4 3 0,-6 7 0,-4 0 0,-1 0 0,-1 1 0,-1 0 0,2-2 0,0 0 0,1-2 90,1-1-90,0-1-2249,-1-2-4317,1-3 6566,8-2 0,0 1 0,7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5.709"/>
    </inkml:context>
    <inkml:brush xml:id="br0">
      <inkml:brushProperty name="width" value="0.04286" units="cm"/>
      <inkml:brushProperty name="height" value="0.04286" units="cm"/>
    </inkml:brush>
  </inkml:definitions>
  <inkml:trace contextRef="#ctx0" brushRef="#br0">1 2 13110,'19'-1'1349,"1"0"-1259,-6 2 0,0 0-90,-1 0-90,1 0-90,2 1-90,2 0 0,1 0-180,1 0 91,1 1-181,2-1 180,0 1-180,0-1 91,1 0 89,0 1 0,0-2 90,0 1 90,1 0 0,-1-1 90,0 0 1,-1 0 178,-1 1-89,-2-1 90,0 0 0,-1-1 0,-1 1-90,0 0 0,-1-1 0,0 1 0,-1-1-90,-1 0 90,0 0-180,0-1 1,1 1-91,0-1 0,0-1-90,1 1-539,-1-1 539,0 0 360,1-1 0,1 0 0,2-1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6.166"/>
    </inkml:context>
    <inkml:brush xml:id="br0">
      <inkml:brushProperty name="width" value="0.04286" units="cm"/>
      <inkml:brushProperty name="height" value="0.04286" units="cm"/>
    </inkml:brush>
  </inkml:definitions>
  <inkml:trace contextRef="#ctx0" brushRef="#br0">202 70 13289,'-18'14'1530,"2"0"-1081,9-1-89,0 2 0,-1 2 0,1 2-1,0 2-89,1 1 0,1 1 0,0 0 0,0 0-90,1 0 0,0 0 0,0-1-1,0 0 1,1-2-90,-1-2 90,0-1 0,0-2 0,0-1 0,-1-1 90,0-3 179,-1-1-89,-4-2 0,-1-4-270,-2-6 0,3-3 0,1-4-90,6-3 90,0-1-90,2-4 90,2-4-90,3-4 0,2-5 0,4-5 0,2-2-90,3 0 180,1 2-180,2 2 90,0 2-90,0 5 90,0 3 0,-1 3 0,-1 4-90,0 2 90,-3 5 0,0 1 0,-2 4 0,1 1 90,-2 4-90,-3 7 0,-7 4 0,-4 2-630,-6-1 360,-19 14-89,12-12-91,-17 13 0,18-16-180,0 0 1,0 0-181,0-1 1,2-1-181,0 0 1,1-2-180,2 0-4498,1-1 5667,-2 1 0,7-4 0,0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36.658"/>
    </inkml:context>
    <inkml:brush xml:id="br0">
      <inkml:brushProperty name="width" value="0.04286" units="cm"/>
      <inkml:brushProperty name="height" value="0.04286" units="cm"/>
    </inkml:brush>
  </inkml:definitions>
  <inkml:trace contextRef="#ctx0" brushRef="#br0">163 0 11400,'-16'14'3059,"0"-1"-2340,3-7 1,0 1-180,-1 1-1,0 0-179,1 1 90,0 0-180,2 1 0,0 0-1,2 0-89,1 1 0,2 0-90,2 1 0,2 0 0,3 0 0,1 1-90,3 1-90,1-1-90,3 2-180,2-2-89,2 0-1,0-1 0,1-1-90,0-2 91,-1-2-181,0-1 180,1-1-179,-1-3 269,0-1-90,0-2 90,0-2 90,1-3 1,-1-3 89,1-1 0,6-12 270,-5 5 90,4-9 0,-5 6 179,-1 0-89,0 0 180,-1 2-180,0 1 90,-1 1-91,1 2 1,-1 1-180,-1 3 90,-1 1 90,1 3-90,2 1 90,-1 4 0,1 5 89,-3 6 91,-4 5-360,-4 4 180,-1-2-90,-3-1 0,2-4 0,-1 1-1,1-1 1,0 1 90,1-1 0,0 1-90,2-1 0,0 0 0,3 0 90,11 7-270,-3-6 90,9 5 0,-7-11-90,1-1-180,-1-1 0,0 0 0,-1-2-720,-1 0-539,1 0-8392,-2 0 9815,-13-2 0,4 0 0,-13 0 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8.065"/>
    </inkml:context>
    <inkml:brush xml:id="br0">
      <inkml:brushProperty name="width" value="0.04286" units="cm"/>
      <inkml:brushProperty name="height" value="0.04286" units="cm"/>
    </inkml:brush>
  </inkml:definitions>
  <inkml:trace contextRef="#ctx0" brushRef="#br0">198 1 11221,'-17'1'3328,"-2"3"-2339,5 6-179,-5 3-181,1 3 1,-2 2 0,1 1-181,1 2 1,3 1-90,1 0 0,4 1-90,2 0-91,3-2 91,4 0-180,1 1 90,4 0-90,2 0 0,4 1 0,1-1-180,3-1-180,1-2-180,1-2 1,-1-3-181,2-2-180,0-1 1,-1-4-270,0-1-1,-2-3-179,0-2-2519,6-3 720,-6-2 3058,6-3 0,-5-1 0,0-2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5.682"/>
    </inkml:context>
    <inkml:brush xml:id="br0">
      <inkml:brushProperty name="width" value="0.04286" units="cm"/>
      <inkml:brushProperty name="height" value="0.04286" units="cm"/>
    </inkml:brush>
  </inkml:definitions>
  <inkml:trace contextRef="#ctx0" brushRef="#br0">1 1 14459,'6'1'2878,"-5"-1"-2788,29 6 0,-14-2-90,3 0 0,0 1-90,2-1-180,-2 1 0,0-1-89,-2-1-91,-1 0 0,-2-1-1079,-1 1-2609,1-1 4138,-2-1 0,-2 0 0,-5-1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8.286"/>
    </inkml:context>
    <inkml:brush xml:id="br0">
      <inkml:brushProperty name="width" value="0.04286" units="cm"/>
      <inkml:brushProperty name="height" value="0.04286" units="cm"/>
    </inkml:brush>
  </inkml:definitions>
  <inkml:trace contextRef="#ctx0" brushRef="#br0">0 0 20755,'17'8'990,"-2"-2"-1080,-1-5 0,-2 0-180,1 0-90,0 0-90,2 0-179,-1 1-91,1-1-89,-2 0-1,0 0-989,-1 0-630,4-1-3507,-2 0 5936,2-2 0,-7 1 0,-3-1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8.874"/>
    </inkml:context>
    <inkml:brush xml:id="br0">
      <inkml:brushProperty name="width" value="0.04286" units="cm"/>
      <inkml:brushProperty name="height" value="0.04286" units="cm"/>
    </inkml:brush>
  </inkml:definitions>
  <inkml:trace contextRef="#ctx0" brushRef="#br0">158 0 17247,'-15'16'1169,"1"-1"-899,7-2-90,0-1 0,-1 1-90,1 1 90,-10 17-450,7-14-180,-6 13 1,10-20-1,0 0-180,0-1-899,1-1-540,-2 0-1259,-1-3 3328,-2-3 0,5-1 0,1-3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9.033"/>
    </inkml:context>
    <inkml:brush xml:id="br0">
      <inkml:brushProperty name="width" value="0.04286" units="cm"/>
      <inkml:brushProperty name="height" value="0.04286" units="cm"/>
    </inkml:brush>
  </inkml:definitions>
  <inkml:trace contextRef="#ctx0" brushRef="#br0">1 21 11131,'7'-13'5846,"1"6"-5306,2 12-180,-2 3 0,0 0-91,1 2-89,0 0 0,2 2 0,0 1-90,1 1-90,0 0-270,0 0-180,0-1-89,-1 0-181,-1-1-89,-1-1-361,1 0-89,-1-1-1349,-1-1-1350,0-1 3958,0-1 0,-4-4 0,0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9.377"/>
    </inkml:context>
    <inkml:brush xml:id="br0">
      <inkml:brushProperty name="width" value="0.04286" units="cm"/>
      <inkml:brushProperty name="height" value="0.04286" units="cm"/>
    </inkml:brush>
  </inkml:definitions>
  <inkml:trace contextRef="#ctx0" brushRef="#br0">206 1 13649,'-12'21'2699,"2"-2"-2160,1-7 1,0 2-90,0 1-180,-1 0-1,1 2 1,-1-1-90,2 1-90,-1 0 0,1-1-270,1 0 0,0-1-179,0-1-91,0-1-90,0-1-90,0-1-179,0-2-181,-1-1-1258,1-1-3059,-4-1 5307,-1-5 0,3 0 0,3-2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9.570"/>
    </inkml:context>
    <inkml:brush xml:id="br0">
      <inkml:brushProperty name="width" value="0.04286" units="cm"/>
      <inkml:brushProperty name="height" value="0.04286" units="cm"/>
    </inkml:brush>
  </inkml:definitions>
  <inkml:trace contextRef="#ctx0" brushRef="#br0">0 0 15988,'20'10'2249,"-1"0"-1710,-9 2 1,1 2-180,1 1 0,1 1-181,1 0 91,-1 1-90,0 1 0,-1-1-90,0 0 0,0-1-180,-2-1-90,-1 0-90,-1-2-179,-1-1-91,-1-1-1529,2 3 2069,-2-3 0,-1-3 0,-2-3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9.911"/>
    </inkml:context>
    <inkml:brush xml:id="br0">
      <inkml:brushProperty name="width" value="0.04286" units="cm"/>
      <inkml:brushProperty name="height" value="0.04286" units="cm"/>
    </inkml:brush>
  </inkml:definitions>
  <inkml:trace contextRef="#ctx0" brushRef="#br0">24 8 14459,'-18'-5'5307,"13"2"-5397,22 7 0,1 0-270,11 3-90,-14-3-89,0 0-181,1 0-3392,-2 0 3123,-1 0-1260,-1-1-1169,2 1 3418,-2-1 0,-3-1 0,-3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0.114"/>
    </inkml:context>
    <inkml:brush xml:id="br0">
      <inkml:brushProperty name="width" value="0.04286" units="cm"/>
      <inkml:brushProperty name="height" value="0.04286" units="cm"/>
    </inkml:brush>
  </inkml:definitions>
  <inkml:trace contextRef="#ctx0" brushRef="#br0">75 0 9961,'15'7'4318,"-1"0"-3149,-4 1-89,-1 1-1,0 3 630,3 11-1079,-3-5-1,1 10-89,-4-8 449,0 23-809,-4-16 0,0 16-90,-3-20-270,-6 11-90,0-8-89,-3 7-181,1-12-180,-1 0-89,-2-2-91,0 0-89,-1-3-180,-1-1-181,0-2-449,0-2-629,-1-3-1260,1-3 3688,0-1 0,7-3 0,1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0.684"/>
    </inkml:context>
    <inkml:brush xml:id="br0">
      <inkml:brushProperty name="width" value="0.04286" units="cm"/>
      <inkml:brushProperty name="height" value="0.04286" units="cm"/>
    </inkml:brush>
  </inkml:definitions>
  <inkml:trace contextRef="#ctx0" brushRef="#br0">119 1 12300,'-17'0'2878,"2"1"-2158,6 6 0,0 1-1,0 3-89,-1 1-91,1 2-89,0 1 0,1 2-180,0 0 90,3 2-181,0-2 91,2 2-180,1-1 90,2 1 0,1-1-90,0 1 0,3 0 0,1 0-180,2 0-90,1-2-3482,2 0 3302,0-1-179,1-3-1,0-1-180,1-2 1,0-2-1170,6 0 810,-3-4 3391,4-2-3661,-5-4-720,1-3-899,1-3 2968,-1-2 0,4-5 0,0-1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1.090"/>
    </inkml:context>
    <inkml:brush xml:id="br0">
      <inkml:brushProperty name="width" value="0.04286" units="cm"/>
      <inkml:brushProperty name="height" value="0.04286" units="cm"/>
    </inkml:brush>
  </inkml:definitions>
  <inkml:trace contextRef="#ctx0" brushRef="#br0">6 46 7892,'12'-22'8186,"-4"6"-6747,-6 9-809,-2 10-91,-2 8-179,4 4-180,3-1 0,2-1 0,3 0-180,3-4-180,1-3 0,2-4 0,-3-4 0,0-2 90,-5-1 0,1 0 0,-1 0 0,2-2 0,0 0 720,2 2-90,-5 8-180,-1 7-91,-5 4 91,-2 3-90,-1-3 180,0 3-90,0 0-1,-1 2-89,-1 0 90,0 0 270,-3 10-270,2-8 359,-6 12-359,5-16-90,-4 3 90,4-8-181,-2-2 91,1-2-90,-1-2 90,-1-2-180,-4-2 0,3-2-90,-2-4 90,3-1-180,0-2 0,1-2-90,1-1-90,0-1 0,2-1-89,0 1-181,1-1 0,1 1-989,1-1 720,2-4-91,0 4-89,2-3-91,1 5 1,1 0-90,2 1-181,-1 1 1,2 0-1259,1 1-1350,0-1 3958,2 1 0,-4 3 0,-2 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1.549"/>
    </inkml:context>
    <inkml:brush xml:id="br0">
      <inkml:brushProperty name="width" value="0.04286" units="cm"/>
      <inkml:brushProperty name="height" value="0.04286" units="cm"/>
    </inkml:brush>
  </inkml:definitions>
  <inkml:trace contextRef="#ctx0" brushRef="#br0">0 1 18237,'21'7'-1889,"-4"-2"-4851,-2-3 5571,-3 0 1093,0 0-2173,0-1 57,0 0 2192,0-1 0,-5 0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5.942"/>
    </inkml:context>
    <inkml:brush xml:id="br0">
      <inkml:brushProperty name="width" value="0.04286" units="cm"/>
      <inkml:brushProperty name="height" value="0.04286" units="cm"/>
    </inkml:brush>
  </inkml:definitions>
  <inkml:trace contextRef="#ctx0" brushRef="#br0">23 1 10951,'-15'7'6746,"8"2"-6206,12-5-91,6 0 1,7-2-90,-2 0-90,3-1 0,0 0-1,3 1 1,-1-1-90,2 0 0,-3 1 0,1-1 0,-1-1 0,-2 1-90,-1-1 90,-1 0-180,-2 0 179,-1-1-89,-1 1-269,3-1-361,-1 0-629,2-1-3329,-4-1-3777,-3-3 8275,-9-1 0,1 2 0,-5 1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1.998"/>
    </inkml:context>
    <inkml:brush xml:id="br0">
      <inkml:brushProperty name="width" value="0.04286" units="cm"/>
      <inkml:brushProperty name="height" value="0.04286" units="cm"/>
    </inkml:brush>
  </inkml:definitions>
  <inkml:trace contextRef="#ctx0" brushRef="#br0">0 48 10771,'14'-20'5397,"-2"3"-2159,-5 6-2339,-1 11-269,-3 5-360,-1 12 0,-3-2-90,1 2 0,1-4-1,0 0 1,1 1-90,0 1 0,1-1 0,1 1 90,0-2-180,1-1 90,-1-1 0,2-1-180,-1-2-360,4 0-269,2-3 359,4-6 90,-2-3-90,-1-5 180,-2-1 0,-1-1 1,-1-1 89,1 0 0,-1 0 90,-1 1 0,1-2 449,0 2-89,2 7-90,-5 9 0,-2 8 90,-3 5-90,-2-2-1,0 2 1,-1 1 90,0 1-90,-2 1 0,0 0-90,-1 1 89,-2-2-89,0 0 0,-1-1 0,0-2 0,0-2 0,-1-1 0,0-2-90,0-3 90,0 0-90,0-3 90,1-1-1,-3-2-179,0-4-90,-1-6-89,3-1-1,4-3-180,3 1-90,1-1-90,1 0 1,1-1-91,0 0-179,1 0-91,0 0-989,1-4 810,1 4-1440,0-3-1439,1 1 3958,1 0 0,2-4 0,2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2.383"/>
    </inkml:context>
    <inkml:brush xml:id="br0">
      <inkml:brushProperty name="width" value="0.04286" units="cm"/>
      <inkml:brushProperty name="height" value="0.04286" units="cm"/>
    </inkml:brush>
  </inkml:definitions>
  <inkml:trace contextRef="#ctx0" brushRef="#br0">34 1 12660,'-17'6'7825,"2"0"-7645,14 0 90,1-2-180,12 0 90,0-2-90,2 1 0,2-1 0,0 0 0,0-1-90,-1 1 90,0-1-90,-2-1-270,3 1-900,-2 0-6025,3-1 7195,-11 4 0,0-3 0,-9 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2.670"/>
    </inkml:context>
    <inkml:brush xml:id="br0">
      <inkml:brushProperty name="width" value="0.04286" units="cm"/>
      <inkml:brushProperty name="height" value="0.04286" units="cm"/>
    </inkml:brush>
  </inkml:definitions>
  <inkml:trace contextRef="#ctx0" brushRef="#br0">47 1 13379,'16'4'2969,"-1"2"-1980,-9 3-179,1 2-1,-1 3-179,0 3 89,0 2-179,-1 3 0,0 1-90,-1 1-91,-2 1 1,0 0-90,-1 0-90,-2-1 0,-1 0-90,-1 0-90,-1-1-180,-2-2 0,0 0-90,-1-2-180,-1-3-89,0-1-1,0-3-270,-1-1-89,1-3-1080,-1-2-809,-3-2-4498,0-3 7286,-1-5 0,6 1 0,2-2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2.956"/>
    </inkml:context>
    <inkml:brush xml:id="br0">
      <inkml:brushProperty name="width" value="0.04286" units="cm"/>
      <inkml:brushProperty name="height" value="0.04286" units="cm"/>
    </inkml:brush>
  </inkml:definitions>
  <inkml:trace contextRef="#ctx0" brushRef="#br0">0 0 6363,'0'0'0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4.060"/>
    </inkml:context>
    <inkml:brush xml:id="br0">
      <inkml:brushProperty name="width" value="0.04286" units="cm"/>
      <inkml:brushProperty name="height" value="0.04286" units="cm"/>
    </inkml:brush>
  </inkml:definitions>
  <inkml:trace contextRef="#ctx0" brushRef="#br0">121 10 11400,'46'-6'4228,"-9"2"-3868,-16 5-180,-6-1 90,0 1-1,5 0 1,-5 0 0,7 1 90,-7-1 180,2-1-450,-16 0-90,-8 1 0,-11-1 0,-4 1 0,4 1 90,-2 1-90,-1 1 89,-1 1-89,0 0 90,-1 0-90,1 2 90,0-1-90,2 1 0,-6 3 90,9-2 0,-5 2 90,10-2 0,2 0 0,1 1 90,2 0-90,3 5-90,4-2 0,2 3 90,4-3-91,3 1 1,3 0 90,3 0-90,2 0 90,13 5 0,-6-5-90,9 4 90,-3-4 0,-6-3-90,12 4-90,-18-7 90,3 1 0,-9-4 0,-2 0 359,2 2-359,-5 1 90,-9 3-180,-3-2 90,-11 0-90,4-3 90,-3 0-90,0 0 90,0 0 0,-1 0 0,1 1-90,1-1 180,0 1 0,-3 2-90,5-2 90,-3 1 179,7-1 1,0 3-90,3 0-180,3 5 0,4-4-90,5-1 0,2-2-180,2 0-899,18 6 449,-9-4 0,12 4-269,-15-8-91,0 1-1348,6 2-631,-1 1-4676,3 1 7645,-8-1 0,-8-4 0,-6-3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4.488"/>
    </inkml:context>
    <inkml:brush xml:id="br0">
      <inkml:brushProperty name="width" value="0.04286" units="cm"/>
      <inkml:brushProperty name="height" value="0.04286" units="cm"/>
    </inkml:brush>
  </inkml:definitions>
  <inkml:trace contextRef="#ctx0" brushRef="#br0">75 0 11760,'-20'9'2519,"4"-1"-1890,7 2-89,3-2-90,0 0 90,1 2-91,0 0-89,2 0 270,0 1-180,2 5-271,1 1-89,2-1 0,2-1 0,-1-5 0,2-2-90,0 0-180,1-1-629,0-1-630,4 1-810,0-4-4587,4 0 6836,-2-7 0,-5 2 0,-2-1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4.641"/>
    </inkml:context>
    <inkml:brush xml:id="br0">
      <inkml:brushProperty name="width" value="0.04286" units="cm"/>
      <inkml:brushProperty name="height" value="0.04286" units="cm"/>
    </inkml:brush>
  </inkml:definitions>
  <inkml:trace contextRef="#ctx0" brushRef="#br0">20 25 10411,'-8'-16'-765,"1"10"1,4 3-1,1 8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5.170"/>
    </inkml:context>
    <inkml:brush xml:id="br0">
      <inkml:brushProperty name="width" value="0.04286" units="cm"/>
      <inkml:brushProperty name="height" value="0.04286" units="cm"/>
    </inkml:brush>
  </inkml:definitions>
  <inkml:trace contextRef="#ctx0" brushRef="#br0">3 43 11400,'-2'-15'1530,"3"3"-1350,13 7-1,4 2 1,7 0 0,11 1 90,8 0 180,10 1-90,12 1-1187,9 1 1277,13 1-957,-36-1 0,1 0 687,3 1 0,1 0 0,5 0 0,2 0-46,0 1 1,2 0-820,0 0 1,1 0 774,2 1 0,-1 0-46,2 0 1,-1-1 45,1 1 0,0 1-45,-1-1 0,0 0-45,0 0 0,0 0 45,-2 0 0,1 0-45,-3 0 0,0 0-635,-1 0 1,-2 0 634,-5-1 0,-2 1 0,-2-1 0,0 0-185,12 1 1,0-1 184,31 1-45,-35-1 0,-2 0-45,16-2 0,-9 1 832,-5-3-742,-9 0 0,-7-1-90,-5 0 0,-9-1 863,4-3-1583,-14 0 1627,1-3-1537,-19-1 1791,-6 1-1881,-10 0-269,-4 2-810,-7 0-3744,-3 1 5633,-8 0 0,-3 1 0,-5 1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05.800"/>
    </inkml:context>
    <inkml:brush xml:id="br0">
      <inkml:brushProperty name="width" value="0.04286" units="cm"/>
      <inkml:brushProperty name="height" value="0.04286" units="cm"/>
    </inkml:brush>
  </inkml:definitions>
  <inkml:trace contextRef="#ctx0" brushRef="#br0">1 89 10321,'4'-26'4767,"1"3"-3777,2 8-181,2 2-89,2 4-450,3 7 90,-3 4-91,0 4 1,-3 3 0,-1 1-90,-1 3 90,0 1-90,-1 2 90,0 1-90,-2 0-1,0 0 181,-1 7-90,-1-7-90,0 5 90,-1-8 359,-1 4 271,1-3-270,-1 3-810,-1-15 0,2-4-90,2-12 180,4 0 0,2-3 0,1-1 0,2 0 90,1 0-90,1 0 90,0 1-90,-1 2 90,-1 1-90,0 2 90,-2 3 90,0 2 180,1 4-90,-1 3 90,1 3 90,-4 5-1,0 2 1,-1 2-90,-1 3 90,0 2-90,0 2 0,-2 2-91,1 2 1,-1 1 180,-1 12-270,0-9-90,0 10-90,-1-15-90,-1 0-270,1-2-179,-1-1-1,0-1-89,1-3-181,-1-1-1079,1-2-5127,0 2 7106,1-3 0,-1-3 0,2-4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49.996"/>
    </inkml:context>
    <inkml:brush xml:id="br0">
      <inkml:brushProperty name="width" value="0.04286" units="cm"/>
      <inkml:brushProperty name="height" value="0.04286" units="cm"/>
    </inkml:brush>
  </inkml:definitions>
  <inkml:trace contextRef="#ctx0" brushRef="#br0">20 1 7353,'-11'13'0,"3"-2"0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8.411"/>
    </inkml:context>
    <inkml:brush xml:id="br0">
      <inkml:brushProperty name="width" value="0.04286" units="cm"/>
      <inkml:brushProperty name="height" value="0.04286" units="cm"/>
    </inkml:brush>
  </inkml:definitions>
  <inkml:trace contextRef="#ctx0" brushRef="#br0">32 0 15538,'3'22'2159,"-1"-2"-1799,-4-8-1,-1 0 271,0-1 360,-1 0-181,1 0-629,3-2-180,6-2 90,5 0-90,4-1 0,-5 1 0,1 0 0,-5 0 0,0 0 0,0 1 0,-2 0 180,1 5-180,-2-1 0,-3 4-450,-4-1-449,-6-2-631,-2-3-448,-4-4 898,0-5-269,3-2-1260,0-4-1438,6 0 4047,0-1 0,3 2 0,2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9.017"/>
    </inkml:context>
    <inkml:brush xml:id="br0">
      <inkml:brushProperty name="width" value="0.04286" units="cm"/>
      <inkml:brushProperty name="height" value="0.04286" units="cm"/>
    </inkml:brush>
  </inkml:definitions>
  <inkml:trace contextRef="#ctx0" brushRef="#br0">42 150 15268,'-3'27'1439,"0"-2"-899,2-9-90,-2 0-90,2 1-90,-1 1 89,1 0-89,0-1 0,-1 1 0,1-2-90,0-1-90,0-2 270,0 0 449,-1 2 180,1-2 271,-1 2-1080,-3-9-90,1-10-180,-1-5 0,4-7 90,0 0-90,2-3 0,1-4 0,1-4-90,2-2 180,2-1-360,1-1 270,13-23 0,-8 21 0,11-17 90,-9 29-90,0 3 0,0 2 90,1 4 0,0 4-3392,0 1 3302,-2 4 90,1 2-89,-1 2 178,-1 2-178,0 3 89,-1 0-90,-1 3 3392,-2 0-3392,-2 1 0,-1 0 0,-2 1 90,-1 4-90,-3-3 90,-6 12 0,-1-11 0,-4 5 0,1-10 0,-1 0 0,-1-2 0,0 0-180,0-1 0,0-1-90,1-1-90,0-1-449,0 1-271,-4-1-179,2-1-1169,-4 0 2428,3-1 0,6 0 0,2-1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0.190"/>
    </inkml:context>
    <inkml:brush xml:id="br0">
      <inkml:brushProperty name="width" value="0.04286" units="cm"/>
      <inkml:brushProperty name="height" value="0.04286" units="cm"/>
    </inkml:brush>
  </inkml:definitions>
  <inkml:trace contextRef="#ctx0" brushRef="#br0">0 1 11041,'8'18'6206,"-1"-2"-12592,-3-5 6386,0-11 0,-1 3 0,-1-7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0.460"/>
    </inkml:context>
    <inkml:brush xml:id="br0">
      <inkml:brushProperty name="width" value="0.04286" units="cm"/>
      <inkml:brushProperty name="height" value="0.04286" units="cm"/>
    </inkml:brush>
  </inkml:definitions>
  <inkml:trace contextRef="#ctx0" brushRef="#br0">0 24 14099,'17'-15'1979,"-2"7"-2429,-9 11-719,-2 7-1170,-3 2-2428,-3 2 4767,-2 0 0,1-5 0,1-2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0.625"/>
    </inkml:context>
    <inkml:brush xml:id="br0">
      <inkml:brushProperty name="width" value="0.04286" units="cm"/>
      <inkml:brushProperty name="height" value="0.04286" units="cm"/>
    </inkml:brush>
  </inkml:definitions>
  <inkml:trace contextRef="#ctx0" brushRef="#br0">1 1 11311,'4'19'4497,"1"-3"-12952,0-13 8455,-2-6 0,-1-1 0,-1-2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0.815"/>
    </inkml:context>
    <inkml:brush xml:id="br0">
      <inkml:brushProperty name="width" value="0.04286" units="cm"/>
      <inkml:brushProperty name="height" value="0.04286" units="cm"/>
    </inkml:brush>
  </inkml:definitions>
  <inkml:trace contextRef="#ctx0" brushRef="#br0">1 39 12480,'10'-15'4677,"-1"2"-5306,-2 4-991,1 7-2067,-3 4 3687,1 7 0,-6-3 0,0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0.981"/>
    </inkml:context>
    <inkml:brush xml:id="br0">
      <inkml:brushProperty name="width" value="0.04286" units="cm"/>
      <inkml:brushProperty name="height" value="0.04286" units="cm"/>
    </inkml:brush>
  </inkml:definitions>
  <inkml:trace contextRef="#ctx0" brushRef="#br0">1 0 12840,'11'12'134,"-4"-8"1,-2-6 0,-4-3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1.166"/>
    </inkml:context>
    <inkml:brush xml:id="br0">
      <inkml:brushProperty name="width" value="0.04286" units="cm"/>
      <inkml:brushProperty name="height" value="0.04286" units="cm"/>
    </inkml:brush>
  </inkml:definitions>
  <inkml:trace contextRef="#ctx0" brushRef="#br0">0 53 12750,'12'-22'3238,"-1"4"-4138,-5 8-3327,2 8 4227,-3 6 0,0 0 0,-5 3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1.327"/>
    </inkml:context>
    <inkml:brush xml:id="br0">
      <inkml:brushProperty name="width" value="0.04286" units="cm"/>
      <inkml:brushProperty name="height" value="0.04286" units="cm"/>
    </inkml:brush>
  </inkml:definitions>
  <inkml:trace contextRef="#ctx0" brushRef="#br0">1 13 13829,'10'-5'-1290,"-2"5"1,-8-8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1.507"/>
    </inkml:context>
    <inkml:brush xml:id="br0">
      <inkml:brushProperty name="width" value="0.04286" units="cm"/>
      <inkml:brushProperty name="height" value="0.04286" units="cm"/>
    </inkml:brush>
  </inkml:definitions>
  <inkml:trace contextRef="#ctx0" brushRef="#br0">0 24 12570,'11'-15'2968,"0"6"-3418,-4 9-809,0 8-1979,-3 4 3238,-1 5 0,-1 5 0,-1 1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1.687"/>
    </inkml:context>
    <inkml:brush xml:id="br0">
      <inkml:brushProperty name="width" value="0.04286" units="cm"/>
      <inkml:brushProperty name="height" value="0.04286" units="cm"/>
    </inkml:brush>
  </inkml:definitions>
  <inkml:trace contextRef="#ctx0" brushRef="#br0">1 130 12930,'14'-6'2158,"0"-2"-2068,-9-3-809,1-1-990,-2-3-1439,0-3 899,-2-4 2249,-2 3 0,0 7 0,0 5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1.845"/>
    </inkml:context>
    <inkml:brush xml:id="br0">
      <inkml:brushProperty name="width" value="0.04286" units="cm"/>
      <inkml:brushProperty name="height" value="0.04286" units="cm"/>
    </inkml:brush>
  </inkml:definitions>
  <inkml:trace contextRef="#ctx0" brushRef="#br0">0 10 13199,'16'-8'360,"-4"6"-1799,-8 16-630,-3 4 2069,1-3 0,-1 9 0,-1-3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9.323"/>
    </inkml:context>
    <inkml:brush xml:id="br0">
      <inkml:brushProperty name="width" value="0.04286" units="cm"/>
      <inkml:brushProperty name="height" value="0.04286" units="cm"/>
    </inkml:brush>
  </inkml:definitions>
  <inkml:trace contextRef="#ctx0" brushRef="#br0">84 29 8972,'16'-7'3868,"0"0"-630,-7 0-2698,-7 2-91,-2 2 1080,-10 4-1259,-15 17 90,11-5-90,-13 11 0,17-11 0,0 1 89,1 0-89,2 0 0,1 2 0,2-1 0,1 1 0,2-1-91,1 0 1,3 0-90,1-1 90,1-1-90,1 0 0,2-2 0,1 0-90,1-2 0,-1-2 90,1-1-180,-1-1-270,4 0-359,0-1-1260,1-2-1079,0-2-6117,-4-4 9175,-1-2 0,-5 2 0,-2-1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034"/>
    </inkml:context>
    <inkml:brush xml:id="br0">
      <inkml:brushProperty name="width" value="0.04286" units="cm"/>
      <inkml:brushProperty name="height" value="0.04286" units="cm"/>
    </inkml:brush>
  </inkml:definitions>
  <inkml:trace contextRef="#ctx0" brushRef="#br0">1 94 12930,'16'-9'269,"-3"1"-1258,-6-2-450,-1 0-720,0-3 900,-1-2 1259,-2 1 0,-1 4 0,0 5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153"/>
    </inkml:context>
    <inkml:brush xml:id="br0">
      <inkml:brushProperty name="width" value="0.04286" units="cm"/>
      <inkml:brushProperty name="height" value="0.04286" units="cm"/>
    </inkml:brush>
  </inkml:definitions>
  <inkml:trace contextRef="#ctx0" brushRef="#br0">1 69 8432,'7'-18'2519,"-1"3"-1890,-1 3-89,0 1-270,3 0-630,-2 10-899,0 4-2159,-1 12 3418,-3 3 0,0-6 0,-1-2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320"/>
    </inkml:context>
    <inkml:brush xml:id="br0">
      <inkml:brushProperty name="width" value="0.04286" units="cm"/>
      <inkml:brushProperty name="height" value="0.04286" units="cm"/>
    </inkml:brush>
  </inkml:definitions>
  <inkml:trace contextRef="#ctx0" brushRef="#br0">1 102 9961,'5'-18'-270,"-1"2"-1439,1 3 1709,-1-2 0,2-4 0,-1-2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457"/>
    </inkml:context>
    <inkml:brush xml:id="br0">
      <inkml:brushProperty name="width" value="0.04286" units="cm"/>
      <inkml:brushProperty name="height" value="0.04286" units="cm"/>
    </inkml:brush>
  </inkml:definitions>
  <inkml:trace contextRef="#ctx0" brushRef="#br0">1 32 9422,'8'-15'3598,"0"0"-4588,-1 13-1618,-3 4 2608,0 11 0,-3 8 0,0 2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623"/>
    </inkml:context>
    <inkml:brush xml:id="br0">
      <inkml:brushProperty name="width" value="0.04286" units="cm"/>
      <inkml:brushProperty name="height" value="0.04286" units="cm"/>
    </inkml:brush>
  </inkml:definitions>
  <inkml:trace contextRef="#ctx0" brushRef="#br0">0 168 10321,'7'-18'1529,"0"0"-1349,-3 5-360,0-1-180,-1-1-269,0 3-91,-1-4-629,0 5 1349,0 0 0,0-8 0,0-2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782"/>
    </inkml:context>
    <inkml:brush xml:id="br0">
      <inkml:brushProperty name="width" value="0.04286" units="cm"/>
      <inkml:brushProperty name="height" value="0.04286" units="cm"/>
    </inkml:brush>
  </inkml:definitions>
  <inkml:trace contextRef="#ctx0" brushRef="#br0">0 0 11940,'11'17'-3148,"-2"-4"1709,-7 4 1439,-2-4 0,1-5 0,-1-2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2.982"/>
    </inkml:context>
    <inkml:brush xml:id="br0">
      <inkml:brushProperty name="width" value="0.04286" units="cm"/>
      <inkml:brushProperty name="height" value="0.04286" units="cm"/>
    </inkml:brush>
  </inkml:definitions>
  <inkml:trace contextRef="#ctx0" brushRef="#br0">1 72 9332,'8'-22'1709,"-1"3"-1529,-3 5-4048,0 4 3868,3 7 0,-5 0 0,2 6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7:53.207"/>
    </inkml:context>
    <inkml:brush xml:id="br0">
      <inkml:brushProperty name="width" value="0.04286" units="cm"/>
      <inkml:brushProperty name="height" value="0.04286" units="cm"/>
    </inkml:brush>
  </inkml:definitions>
  <inkml:trace contextRef="#ctx0" brushRef="#br0">1 56 9332,'7'-17'2248,"0"3"-1708,-1 3 0,1 2-450,4 4-720,-4 7-359,0 7-1260,-5 7 2249,0 3 0,-2 6 0,0 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16.239"/>
    </inkml:context>
    <inkml:brush xml:id="br0">
      <inkml:brushProperty name="width" value="0.04286" units="cm"/>
      <inkml:brushProperty name="height" value="0.04286" units="cm"/>
    </inkml:brush>
  </inkml:definitions>
  <inkml:trace contextRef="#ctx0" brushRef="#br0">0 33 6993,'12'-17'-180,"-4"5"0,-5 9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17.742"/>
    </inkml:context>
    <inkml:brush xml:id="br0">
      <inkml:brushProperty name="width" value="0.04286" units="cm"/>
      <inkml:brushProperty name="height" value="0.04286" units="cm"/>
    </inkml:brush>
  </inkml:definitions>
  <inkml:trace contextRef="#ctx0" brushRef="#br0">22 5 11670,'-16'-4'3059,"11"3"-3059,19 3 0,3 2-4162,10 0 4162,-11-1 216,3 0-216,2 0 90,2 1-90,1 0 0,2 1 0,2 1 0,2 0 0,0 0 0,1 0 0,0 0 0,1 0 0,0 1 0,0-1 0,2-1 0,-1 1 3073,1-1-3073,1 0 0,-1 0 962,2 0-962,16 1 0,-11-2-116,12 1 206,-16-3-90,0 1 90,-1-1-90,0 1 0,-1-1 0,-1 0 90,0 0-90,-1 0 0,1-1 0,-2 1 90,0-1-90,11 1 0,-10 0 0,9-1 0,-13 0 90,0 1-90,0-1 0,0 1 0,-1-1 0,2 1 0,0 0 0,16 2 90,-11-1-90,9 1 0,-13-1 0,-4 0 0,2 0 206,-3 0-116,0 0-180,0 0 180,-1 0-90,-1-1 0,1 1 0,9 0 0,-8-1 0,8 1 0,-12-1 0,-1-1 0,-1 1 0,1-1 0,-1 0 90,1 0-90,0 0-3392,-1-1 3392,1 1-582,9-1 672,-8 1-180,8-1 180,-10 0-90,-1-1 90,0 1 3014,-1-1-3014,0 0 870,-1 0-960,-1 0 90,-1 0 0,-1 0-90,0 0 90,-2 0 90,0 0-1,0 0 91,1-1-180,1 1 0,0-1 0,-1 1-90,0-1 0,0 1 90,0-1 450,0 1 89,-2-1-539,-7-3-90,-3 0 0,-7-4 90,0 2 0,-1-1 90,1 0 0,-2 0-90,2 0-270,-1-1 90,7 10 0,0 1-180,3 11-179,-2-2-451,-1 4-179,-4-2-450,-1 1-1979,-2-1 3508,-2 0 0,4-6 0,0-1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9.611"/>
    </inkml:context>
    <inkml:brush xml:id="br0">
      <inkml:brushProperty name="width" value="0.04286" units="cm"/>
      <inkml:brushProperty name="height" value="0.04286" units="cm"/>
    </inkml:brush>
  </inkml:definitions>
  <inkml:trace contextRef="#ctx0" brushRef="#br0">39 26 12570,'8'-17'6386,"0"8"-5666,-5 13 179,0 6-179,-3 5-91,-1 0 1,0 1-180,-1 2 0,-1 0-1,0 1-179,0 1 0,-1 1 0,0 0-90,0-1-90,1 0 90,-1-1-90,0-2 0,0-1-1,0 0-178,1-2-361,0-1-270,0 2 720,-1-2 0,2-3 0,1-4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52.441"/>
    </inkml:context>
    <inkml:brush xml:id="br0">
      <inkml:brushProperty name="width" value="0.08571" units="cm"/>
      <inkml:brushProperty name="height" value="0.08571" units="cm"/>
      <inkml:brushProperty name="color" value="#E71224"/>
    </inkml:brush>
  </inkml:definitions>
  <inkml:trace contextRef="#ctx0" brushRef="#br0">0 4 16348,'14'-1'5397,"-6"1"-5218,41-1 1,-16 2-180,3-1 90,0 2-270,1-1-89,-3 1-91,-3 0-630,8 0 361,-13-1-181,5 0-89,-14 0-181,-2-1-1528,-1 0-181,2-1 2789,-4 0 0,7-5 0,-3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52.858"/>
    </inkml:context>
    <inkml:brush xml:id="br0">
      <inkml:brushProperty name="width" value="0.08571" units="cm"/>
      <inkml:brushProperty name="height" value="0.08571" units="cm"/>
      <inkml:brushProperty name="color" value="#E71224"/>
    </inkml:brush>
  </inkml:definitions>
  <inkml:trace contextRef="#ctx0" brushRef="#br0">145 12 10771,'-9'-7'6206,"4"2"-5396,-16 17-270,8 0 89,-2 5-179,-1 1 0,1 3-180,1 1 89,2 1-179,1 0 90,4 1-90,2 0 0,3-1-90,3 1 0,3-1-90,2 3 90,4-1-270,2 1 0,2-1-90,1-1-270,2-3 1,1-2-271,1-2 91,-1-2-271,1-3-89,0-2-271,0-2-179,-1-3-899,0-2-1170,0-3 3598,-1-2 0,2-3 0,0-2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53.573"/>
    </inkml:context>
    <inkml:brush xml:id="br0">
      <inkml:brushProperty name="width" value="0.08571" units="cm"/>
      <inkml:brushProperty name="height" value="0.08571" units="cm"/>
      <inkml:brushProperty name="color" value="#E71224"/>
    </inkml:brush>
  </inkml:definitions>
  <inkml:trace contextRef="#ctx0" brushRef="#br0">144 2 12840,'-17'-1'2158,"1"2"-1528,3 6-90,-2 3-1,0 1 1,0 2-90,1 1-90,1 0-1,2 1-89,4 1 0,1-1-90,4-1 90,6 10-90,2-6-720,23 20 0,-9-18-989,22 12 360,-20-21-90,4 1-1530,-8-6 2789,4-3 0,-12-1 0,3-1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53.878"/>
    </inkml:context>
    <inkml:brush xml:id="br0">
      <inkml:brushProperty name="width" value="0.08571" units="cm"/>
      <inkml:brushProperty name="height" value="0.08571" units="cm"/>
      <inkml:brushProperty name="color" value="#E71224"/>
    </inkml:brush>
  </inkml:definitions>
  <inkml:trace contextRef="#ctx0" brushRef="#br0">45 1 9961,'-5'19'1709,"0"-1"-1259,0-9 90,-1 1-90,1 1-91,-1-1 1,1 1 360,0-1-181,3 4-359,3 2-90,3 0 90,5-2-90,3-3-90,2-2-180,3 0 0,2-1-180,-1-2-89,1-1-91,-1-2-90,1 0-179,-1-2-181,-1 0-809,-1 0-539,-1-1 2338,-2 0 0,-6-1 0,-1 1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54.358"/>
    </inkml:context>
    <inkml:brush xml:id="br0">
      <inkml:brushProperty name="width" value="0.08571" units="cm"/>
      <inkml:brushProperty name="height" value="0.08571" units="cm"/>
      <inkml:brushProperty name="color" value="#E71224"/>
    </inkml:brush>
  </inkml:definitions>
  <inkml:trace contextRef="#ctx0" brushRef="#br0">6 16 9242,'3'-15'7555,"-3"36"-7195,-1-6 90,-2 34-90,1-17 0,1 4-181,0 3 1,1 5-349,0 1 349,1 4-180,0 0-90,0-1-90,0-3-89,0-2-91,0-3-90,0-2-180,0-1-179,-1-3-91,0-3-179,0-3-90,0-3-1170,0-2-1079,0-5 3418,0-2 0,0-8 0,0-2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54.785"/>
    </inkml:context>
    <inkml:brush xml:id="br0">
      <inkml:brushProperty name="width" value="0.08571" units="cm"/>
      <inkml:brushProperty name="height" value="0.08571" units="cm"/>
      <inkml:brushProperty name="color" value="#E71224"/>
    </inkml:brush>
  </inkml:definitions>
  <inkml:trace contextRef="#ctx0" brushRef="#br0">1 203 7713,'3'-18'2338,"0"1"-1798,4 0-90,2 1-91,4-1-89,5 1-90,7 0 90,5 0-180,7 2 0,6 1-494,8 2 494,7 1-841,9 2 751,4 1-90,2 3 0,4 2-90,0 1 0,0 2-90,0 1 1,0 2 89,-3 0-90,-1 1 0,-4 0 90,-6-1 90,-4 1-90,-6-2 180,-3 0 0,-3 0 90,-5-1 450,12-1-180,-18-1-190,8 0 190,-17-1-91,-2 1 91,-2-1-90,-2 1 0,-2-1 341,-1 2-341,-1 1 783,-1 1-693,-3 2 220,-1 4-310,-3 2 449,1 24-539,-6-8 0,0 20 0,-6-14 0,0 7-90,-2 3-382,2 5 382,-1 1 0,1 0 0,2 2-90,0-1 90,1 0-90,1-1 0,-1-4 90,-1-1-90,0-4 0,-1-2 0,-1-1 0,-2-3 0,-1-1 0,-2-3 0,-1-2 381,-3-2-561,-2-3 91,-3-2-271,-3-3-630,-18 1 271,6-8-1440,-37-2 90,21-9-899,-24-6 2968,13-4 0,-16-6 0,-5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07.078"/>
    </inkml:context>
    <inkml:brush xml:id="br0">
      <inkml:brushProperty name="width" value="0.04286" units="cm"/>
      <inkml:brushProperty name="height" value="0.04286" units="cm"/>
      <inkml:brushProperty name="color" value="#E71224"/>
    </inkml:brush>
  </inkml:definitions>
  <inkml:trace contextRef="#ctx0" brushRef="#br0">1 53 13649,'16'-10'360,"0"2"-360,-1 5 90,2 1-90,3 1 0,0 0 0,4 0 0,-1 1 90,14 0-90,-8 0 0,10 0 0,-12-1 0,0 2 0,1-2 90,-1 1-90,1-1 90,1 0-90,14 0 90,-9 0-90,12-1 0,-11 0 0,0 1 90,2 0 0,1-1-90,3 1-170,2 0 260,3-1 0,1 1 0,1 1 0,0-1 0,2 1 90,21 0 0,-16 0-682,16 1 682,-21 0-90,-1 0-239,0 0 329,-2 0-90,1-1 90,-2 1 0,-2-1 0,-1 1 0,-3-1 180,15-1-181,-14 0 91,11 0-90,-20 0 326,-3 0-326,-5 0 675,-2 0-585,-3-1 268,-2 2-358,-2-1 180,3-1-2069,-3 0 899,-10 1-269,-6 2-450,-15 4-1260,-1 2-1708,-5 2 4497,-4 4 0,-4 1 0,-3 1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2.197"/>
    </inkml:context>
    <inkml:brush xml:id="br0">
      <inkml:brushProperty name="width" value="0.08571" units="cm"/>
      <inkml:brushProperty name="height" value="0.08571" units="cm"/>
      <inkml:brushProperty name="color" value="#E71224"/>
    </inkml:brush>
  </inkml:definitions>
  <inkml:trace contextRef="#ctx0" brushRef="#br0">1 1 9512,'8'1'3598,"-4"-2"-3329,15 20-89,-8-7 0,0 2 0,3 3 0,1 1-90,2 2-3302,0 2 3212,3 2 180,1 1-180,1 1 90,0 1 90,11 12-91,-8-10 91,17 22 90,-8-11-90,0 1 3302,-3-4-3212,-1-2-90,-8-9-90,8 9 90,-11-12-90,1 0 90,-1-1 89,7 10-89,-6-8-90,6 8 90,-9-10 0,0 1-90,0-1 0,0 1 0,-1 0 90,1 0-90,0-1 90,7 11-90,-5-8 359,24 28-269,-20-24-90,15 16 90,-15-21-90,0 0 90,2 0 90,11 10-180,-8-8 90,10 7-90,-3-2-1,-9-9 1,6 7-90,-11-11 90,-2 1-90,0-2 90,0 1 0,4 5-90,-6-6 90,13 17-90,-13-13 0,4 5 0,-9-10 0,0 2-450,-2-5-449,2 4-8932,-5-7 9298,-4-9 0,0 0 0,-5-5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47.986"/>
    </inkml:context>
    <inkml:brush xml:id="br0">
      <inkml:brushProperty name="width" value="0.08571" units="cm"/>
      <inkml:brushProperty name="height" value="0.08571" units="cm"/>
      <inkml:brushProperty name="color" value="#E71224"/>
    </inkml:brush>
  </inkml:definitions>
  <inkml:trace contextRef="#ctx0" brushRef="#br0">236 1 9242,'-6'24'2878,"-1"-1"-2248,-1-3-5841,-2 2 5931,-6 13-1078,-9 15 538,5-9 987,-3 4-1077,12-24 0,1-1 0,0 0-180,0-2-180,1-1 2269,0-2-2539,1-2 3212,-1-1-3571,0-1-4138,0-3 5037,-4-1 0,7-4 0,-1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48.385"/>
    </inkml:context>
    <inkml:brush xml:id="br0">
      <inkml:brushProperty name="width" value="0.08571" units="cm"/>
      <inkml:brushProperty name="height" value="0.08571" units="cm"/>
      <inkml:brushProperty name="color" value="#E71224"/>
    </inkml:brush>
  </inkml:definitions>
  <inkml:trace contextRef="#ctx0" brushRef="#br0">0 0 11580,'16'15'3059,"-1"-1"-2340,-5-1 1,0 2-180,2 2-1,0 1-89,1 1-90,0 2-90,1 0-91,0 1 1,0 0 0,-1 0-90,1 0 0,-2-2 0,0 0-90,-1-1-270,-1-2-90,-1-1-89,-1-1-91,-1-2 0,-1-1-629,0-2-1080,0 1-179,1-4 1708,0-7 180,-1-4 181,-2-8 89,0 0 180,0 0 90,2-2 180,1-2-90,2 1 90,2-1 179,1 0-89,1 1 0,2 1 90,1 2 0,0 1-1,0 3 1,-1 2 90,0 2-90,-1 2 0,0 2-1,-2 1 1,-1 1 360,3 4-360,-4-1-91,1 4 361,-5-3-270,1 4 90,0 0-1,0 3-269,1-1-90,-1-3 0,2-1 0,0-3-180,3-1-90,3-1-270,3-1-179,3-2-181,2-1-359,4-3-1440,2 0-1528,2-2 4137,0 0 0,1-1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6.709"/>
    </inkml:context>
    <inkml:brush xml:id="br0">
      <inkml:brushProperty name="width" value="0.04286" units="cm"/>
      <inkml:brushProperty name="height" value="0.04286" units="cm"/>
    </inkml:brush>
  </inkml:definitions>
  <inkml:trace contextRef="#ctx0" brushRef="#br0">123 0 11850,'-4'14'3598,"2"-9"-3328,-4 41 90,1-17-90,0 3 0,-2 1-1,1 1-89,-1 1-90,1-1 90,-1 0-90,0 0 90,0-1-90,0-1 0,1 0-180,-1-2-90,2-2 0,-1-2-270,1-2-89,1-1-1,0-3-90,1-1-269,0-3-2609,1-2 3508,1 1 0,0-8 0,1 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0.505"/>
    </inkml:context>
    <inkml:brush xml:id="br0">
      <inkml:brushProperty name="width" value="0.08571" units="cm"/>
      <inkml:brushProperty name="height" value="0.08571" units="cm"/>
      <inkml:brushProperty name="color" value="#E71224"/>
    </inkml:brush>
  </inkml:definitions>
  <inkml:trace contextRef="#ctx0" brushRef="#br0">1 127 9242,'3'-20'2069,"0"2"-1620,-1 7 1,1-1-90,1 1-90,0 0-90,1 1-90,0 1-1,0 1-89,1 1 90,1 1-90,3 2 0,1 4 0,0 3 0,0 5 0,-4 1 180,-1 3 180,-2 1-180,-2 0 180,-2 0 90,-1-1 539,-2 1-719,2-1 0,5-3-3662,7-4 3482,2-4 0,6-2-90,-1-2 90,3 0-90,2 0-90,0-1-90,0 0-450,10-3 90,-10 3-269,5-1-990,-13 2 1799,1 2 0,-8 0 0,0 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2.864"/>
    </inkml:context>
    <inkml:brush xml:id="br0">
      <inkml:brushProperty name="width" value="0.08571" units="cm"/>
      <inkml:brushProperty name="height" value="0.08571" units="cm"/>
      <inkml:brushProperty name="color" value="#E71224"/>
    </inkml:brush>
  </inkml:definitions>
  <inkml:trace contextRef="#ctx0" brushRef="#br0">68 0 11670,'4'10'5217,"-1"-9"-4947,-3 31-90,0-18-90,-1 1 0,0 1 90,0 1-90,-1-1 0,1 0-90,-1 0-180,0 0-90,0-1-90,-1 0-179,-1-2-91,-1 0-90,0-1-89,-1 0-271,-1-1-179,-1-2-810,0-2 2069,0-2 0,4-2 0,0-1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3.041"/>
    </inkml:context>
    <inkml:brush xml:id="br0">
      <inkml:brushProperty name="width" value="0.08571" units="cm"/>
      <inkml:brushProperty name="height" value="0.08571" units="cm"/>
      <inkml:brushProperty name="color" value="#E71224"/>
    </inkml:brush>
  </inkml:definitions>
  <inkml:trace contextRef="#ctx0" brushRef="#br0">1 1 13829,'19'12'1349,"-1"0"-1079,-7-3 0,1 2-90,2 0 0,1 1 0,1 1-90,0 0-90,-1 1-270,0-1-90,0 0-90,-2-2-89,-2 1-181,0-2-179,-1 0-1,-1 0-3957,-2-2 4857,3 1 0,-6-5 0,1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3.260"/>
    </inkml:context>
    <inkml:brush xml:id="br0">
      <inkml:brushProperty name="width" value="0.08571" units="cm"/>
      <inkml:brushProperty name="height" value="0.08571" units="cm"/>
      <inkml:brushProperty name="color" value="#E71224"/>
    </inkml:brush>
  </inkml:definitions>
  <inkml:trace contextRef="#ctx0" brushRef="#br0">0 24 8792,'19'-13'1799,"1"3"-1259,-7 9-360,3 4-91,-4 2 91,-3 3-90,-3-1 90,0 1 0,-1 2 90,0-1 0,-1 2-90,0-1 0,0 1 89,0-1 1,0 1-90,0-1 0,0-1 180,0 0-180,2 3 0,0-4-90,3 1 0,-1-4 0,1-1-1,1-1-268,1-2-631,5 0-899,1-1-3148,3-1 4857,-2 3 0,-9-1 0,-2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4.834"/>
    </inkml:context>
    <inkml:brush xml:id="br0">
      <inkml:brushProperty name="width" value="0.08571" units="cm"/>
      <inkml:brushProperty name="height" value="0.08571" units="cm"/>
      <inkml:brushProperty name="color" value="#E71224"/>
    </inkml:brush>
  </inkml:definitions>
  <inkml:trace contextRef="#ctx0" brushRef="#br0">3 87 9871,'-2'-21'1170,"2"3"-900,6 5-1,2 2-179,2 2 90,1 1 0,1 3-90,0 3 0,-1 4 0,0 3 90,-1 4 0,-2 5-90,-3 3-90,-3 4 90,-2-4-90,-2-1 0,0-4 0,1-1 0,-1 1 0,1 4 90,1-1-90,2 5 0,2-6 0,2-1 0,0-5 90,2-1-180,1 1 180,1 0 0,1 0 89,-1 0 1,0-1 0,-1 0 0,-1-1 270,0 1 269,1 0 91,-2 1-540,-1 3 0,-8-2-180,-6 1-90,-3-4-180,-2-1-90,2-2-180,0 0-180,-2 1-89,0-1-360,-2 2-1260,0 0-1079,0 1 3418,-2 1 0,-2 2 0,-2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30.117"/>
    </inkml:context>
    <inkml:brush xml:id="br0">
      <inkml:brushProperty name="width" value="0.08571" units="cm"/>
      <inkml:brushProperty name="height" value="0.08571" units="cm"/>
      <inkml:brushProperty name="color" value="#E71224"/>
    </inkml:brush>
  </inkml:definitions>
  <inkml:trace contextRef="#ctx0" brushRef="#br0">4 0 13020,'1'10'4497,"0"-8"-4137,-2 30-180,1-18 0,0-1-1,0 0 91,-1 0-180,1 0 90,0 1-90,0 0 90,-1 0 0,1 0 0,0 0 90,0 0 0,0 1-91,0-1 91,1 1 0,0 0-180,0 1 90,0-1-90,0 0 90,0-1-180,1 0 180,-1-1-2069,1 1-1979,-3-11 1439,-2-12-3597,0-5 6026,-1-10 0,2 15 0,1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30.592"/>
    </inkml:context>
    <inkml:brush xml:id="br0">
      <inkml:brushProperty name="width" value="0.08571" units="cm"/>
      <inkml:brushProperty name="height" value="0.08571" units="cm"/>
      <inkml:brushProperty name="color" value="#E71224"/>
    </inkml:brush>
  </inkml:definitions>
  <inkml:trace contextRef="#ctx0" brushRef="#br0">78 1 10321,'-9'16'2249,"2"-2"-1799,1-4-1,1-1-179,0-1 90,0 1 0,0-1 89,0 0-89,-1 4-90,0-2 90,-1 2 449,1-2 91,1 0-810,8-7 0,0-1-90,10-8 0,0-1 0,-1 1 0,0-1 0,-4 3 0,1 0 0,1 0 0,-1 0 0,1 1 0,0 0 0,1 1 0,4 0 0,-3 2 90,9 2 0,-9 0-90,3 2 90,-4 0 0,-2 0 0,1 1-90,-1 1 0,-1 0 90,0 0-90,-1 2 0,0-2 0,-1 2-90,-1-1-630,0 1-809,1 3-720,-1 0 2249,0 2 0,-3-7 0,0-1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36.642"/>
    </inkml:context>
    <inkml:brush xml:id="br0">
      <inkml:brushProperty name="width" value="0.08571" units="cm"/>
      <inkml:brushProperty name="height" value="0.08571" units="cm"/>
      <inkml:brushProperty name="color" value="#E71224"/>
    </inkml:brush>
  </inkml:definitions>
  <inkml:trace contextRef="#ctx0" brushRef="#br0">1 339 11940,'21'-8'720,"-1"1"-450,-7 5-90,0 0-1,0 1 1,0 0 0,5 0-90,1 0 0,-2 0 0,-1 1-3392,-3-1 3482,4 0-180,-2 0 90,3 0-180,-4 0 180,-1 0 0,1 0 90,6 0 3392,-6 0-3482,6-1-90,-7 1 89,1 0 1,-1 0 0,0 0 0,0 0 0,0 0 0,0 0 0,0 0 0,1-1 0,6 0 0,-3-1-90,4 1 90,-5 0-90,0 0 0,0 0 90,1-1-90,-1 1 90,1 0 0,-1 0-90,1 0 90,-1 0 0,7-1 0,-5 0 0,5 0 0,-7 0 0,-2 1-1,1 0 1,0 1 0,-1-1 0,0 0-90,0 0 90,-1 0-90,0 0 0,1 0 90,0 0-90,7-1 90,-5 0-90,6 0 0,-8 1 0,1 0 0,-1 0 0,0 0 0,8-1 0,-5 0 0,4 0 0,-5 1 0,-1 0 90,7-1-90,-6 0 90,6 0 0,-7 1-90,0-1 90,0 1 0,0 0-90,-1-1 90,1 1-90,0 0 90,-1-1-90,1 1 90,0 0-90,0 0 0,0 0 90,0 0-90,0 0 90,1 1-90,0-1 90,1 0 0,-1 1-1,1 0-89,0 0 90,0-1-90,7 1 90,-5 0-90,13 0 0,-14-1 0,4 1 0,-7 0 90,0 1-90,-1-1 0,0 1 90,0-1-90,0 0 0,-1 0 0,1 1 0,-1-2 0,1 2 90,-1-1-90,1 0 90,0-1-90,0 1 0,-1 0 0,1 0 0,-1 0 0,1-1 0,-1 1 0,6 0 90,-5 0-90,4 0 0,-6 1 0,4-1 0,-1 0 0,4 0 0,-2 0 0,-1 1 0,0-1 0,0 0 0,0 0 0,1 0 0,-2-1 0,0 1 90,0 0-90,-2 0 0,0 0-90,-1-1 90,1 1 90,0-1-90,0 0 0,0 0-90,-3 1 0,2-2-90,0 1 90,2 0 0,-2-1 90,-2 1-180,-1-2 91,-7-3 89,-4-2-90,-4 0 90,-2 0 0,1 1 179,0 0 1,0-1-90,0 1-180,0-2 90,6 2 180,5 4 0,3 4 180,2 7-90,-4 4 0,1 2 89,-3 2-89,-1 2-90,-2 0-90,-2 2 0,-2-5-90,0-1 0,-1-3-90,0-2-90,-2 1-180,0-1-629,-6 3 179,3-3 1,-3 2-360,3-5-181,1 0-1618,-1 0 2968,-4 0 0,8-2 0,-3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37.932"/>
    </inkml:context>
    <inkml:brush xml:id="br0">
      <inkml:brushProperty name="width" value="0.08571" units="cm"/>
      <inkml:brushProperty name="height" value="0.08571" units="cm"/>
      <inkml:brushProperty name="color" value="#E71224"/>
    </inkml:brush>
  </inkml:definitions>
  <inkml:trace contextRef="#ctx0" brushRef="#br0">21 15 10951,'-3'-14'2878,"3"22"-2788,5 6 90,0 15-4342,-4-15 4252,1 1 860,0-1-860,0 2 90,-1 0-180,1 0 90,0 1 89,-1-1 3303,1-1-3392,-2-1 0,2 0 180,-2-1-180,1 4-90,-1-1 90,0 3 0,0-3 0,0-1-90,0-1 0,0 0-90,0-1 180,-2-1-90,0-2 0,-2 1 90,1-1 90,-1 1-90,1 1 0,0 0-90,1 2 90,-1-2 0,1 1-90,-4-8-720,2-4-449,-2-9 809,5-4 0,0 0 90,2-4 0,0 2-89,1-4 179,-1-1-90,0 3 90,0-2-90,-1 5 90,1-2-90,0 1 90,-1-1 1,1 0 89,0 1-90,0-1 180,-1 2-180,1-1-90,-1-3-270,-1 1-89,1-3-1350,-2 5 1979,-1 3 0,1 6 0,0 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5.650"/>
    </inkml:context>
    <inkml:brush xml:id="br0">
      <inkml:brushProperty name="width" value="0.08571" units="cm"/>
      <inkml:brushProperty name="height" value="0.08571" units="cm"/>
      <inkml:brushProperty name="color" value="#E71224"/>
    </inkml:brush>
  </inkml:definitions>
  <inkml:trace contextRef="#ctx0" brushRef="#br0">944 0 12210,'-20'3'2249,"4"1"-1710,2 7 1,2 2 0,-3 4 0,-3 4-91,-3 3 1,-1 4 0,-2 3-90,0 0-114,-2 4 114,-1 3-91,-2 3-567,-1 3 568,0 2 0,0 0 90,1 0-91,-1 1 91,1-1-90,0 0 90,0 0-90,-1-1 0,0 1-1340,0-1 1250,-1 1 0,1-1-692,0-1 602,0 1 0,3-4-90,1 0-497,2-4 227,1 1 354,2-2-1073,-6 14 449,8-14-270,-2 8 1101,10-19-1190,2-1 622,2-5-2241,1 5-4265,2-8 6783,1 3 0,2-12 0,1-1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7.271"/>
    </inkml:context>
    <inkml:brush xml:id="br0">
      <inkml:brushProperty name="width" value="0.04286" units="cm"/>
      <inkml:brushProperty name="height" value="0.04286" units="cm"/>
    </inkml:brush>
  </inkml:definitions>
  <inkml:trace contextRef="#ctx0" brushRef="#br0">1 67 9332,'0'-23'1619,"1"5"-1439,7 8 89,3 4-269,4 2 180,4 1-90,5 1 0,5 2-90,3 1 90,6 2 0,3 1-380,3 2 380,2 1-90,2 0 0,1 2 0,1-1 0,5 2-623,-3 0 713,2 0 0,-4-1-312,-1 0 312,-1 0 90,-3 0 0,-2-2 90,-6 0-159,-2-1 249,-6-1 170,-2-1-170,-3 0 1065,4-1-1155,-7 0 339,2-1-339,-9-1 258,-1 0-168,3 0-271,0 0 181,2 1-90,-1 2 0,-6 2 90,0 2 0,-5 1-90,0 3 0,0 2 179,-1 11-179,-3-3 0,1 10 0,-5-7 90,1 5-90,-3 1 0,-1 2 0,-1 1 0,-1 2-91,-1 1 91,-1 2-90,1-3 90,-1 0-3482,1-4 3392,-1 0 0,1 0 90,-1-3-180,1 0 90,1-3 0,0-1 0,1-4-90,0-2 90,1-2 3302,1-2-3302,0-2-90,0-1 90,1-2-90,-1 2-270,-1-3 0,-3-4 90,-1-6-90,-1-5 0,0-1 1,0 1-91,-1-1-450,-8-3 360,3 3-89,-7-3-1,5 3-90,-1 1 1,-1 1-1,0 0-179,1 1-1,-1 0-179,1 2-181,0-1-809,-1 2-449,1-1 2428,-1 1 0,-3 0 0,0-1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6.118"/>
    </inkml:context>
    <inkml:brush xml:id="br0">
      <inkml:brushProperty name="width" value="0.08571" units="cm"/>
      <inkml:brushProperty name="height" value="0.08571" units="cm"/>
      <inkml:brushProperty name="color" value="#E71224"/>
    </inkml:brush>
  </inkml:definitions>
  <inkml:trace contextRef="#ctx0" brushRef="#br0">180 1 14099,'13'2'4947,"-6"4"-4497,-8 6-90,-4 3-90,-1-3-91,-1 3 1,-1 1 0,-1 2-3482,-1 0 3392,1 2 0,-1 0-236,0 1 56,0 0-180,0 0-180,0-1-90,1 1-179,-1-2 3363,1 0-3543,0-1-1086,-3 4 726,2-5-1349,-1 1-1260,3-8 3868,0-2 0,3-4 0,2-1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6.296"/>
    </inkml:context>
    <inkml:brush xml:id="br0">
      <inkml:brushProperty name="width" value="0.08571" units="cm"/>
      <inkml:brushProperty name="height" value="0.08571" units="cm"/>
      <inkml:brushProperty name="color" value="#E71224"/>
    </inkml:brush>
  </inkml:definitions>
  <inkml:trace contextRef="#ctx0" brushRef="#br0">1 35 11760,'10'-19'4408,"3"5"-3869,-2 12 1,1 3-180,0 3 90,0 1-270,3 3 89,0 1-89,1 2 0,0 1-90,0 2 0,1 1 0,-1 1-270,0 1-90,-1 1-179,-3-2-181,0 0-90,-1 1-179,-3-2-270,0 0-91,-2-1-1168,-1-2 2428,1-1 0,-4-5 0,1-2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6.646"/>
    </inkml:context>
    <inkml:brush xml:id="br0">
      <inkml:brushProperty name="width" value="0.08571" units="cm"/>
      <inkml:brushProperty name="height" value="0.08571" units="cm"/>
      <inkml:brushProperty name="color" value="#E71224"/>
    </inkml:brush>
  </inkml:definitions>
  <inkml:trace contextRef="#ctx0" brushRef="#br0">30 0 13020,'-8'2'5127,"6"0"-4947,-11 18-1,9-6 1,2-3 0,1 5-90,2 1 0,1 3 0,3-2-270,2-4 0,3-5 90,1-7 90,1-5 450,0-5 270,0-1-181,-2-1-89,-1 2 90,-1 0-360,-1 7-90,-2 2-270,-1 9-630,-2 4-629,0 2-630,-1 1-1079,-1 1 3148,1 0 0,-2-9 0,1-2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7.488"/>
    </inkml:context>
    <inkml:brush xml:id="br0">
      <inkml:brushProperty name="width" value="0.08571" units="cm"/>
      <inkml:brushProperty name="height" value="0.08571" units="cm"/>
      <inkml:brushProperty name="color" value="#E71224"/>
    </inkml:brush>
  </inkml:definitions>
  <inkml:trace contextRef="#ctx0" brushRef="#br0">22 32 9512,'-9'-16'5217,"0"1"-4768,7 16 901,0 1-901,12 29-89,-4-10 0,6 18-90,-5-12 0,2 4-1,0 3 1,0 2 0,1 3-90,0 2-361,0 1 361,0 1 0,1 0-90,-2 2 0,1 1 0,1 1-3303,-1 0 3303,1 0-90,-1 0-1303,1 1 1303,0 0 90,0 0 0,5 22-90,-4-17-254,4 17 254,-5-21 0,-1 0 0,0-1 0,5 22 0,-4-17 0,3 14 0,-5-22 0,0-2 2332,-1-2-2242,0-3-180,-1-3 180,-1-5-180,0-3 90,-1-3 0,0-2 1965,-1-3-1965,0-2-3026,-1-2 3026,0-1 408,-1-3-1577,2 3-6238,0-3 7407,-3-9 0,1 1 0,-3-8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9.400"/>
    </inkml:context>
    <inkml:brush xml:id="br0">
      <inkml:brushProperty name="width" value="0.08571" units="cm"/>
      <inkml:brushProperty name="height" value="0.08571" units="cm"/>
      <inkml:brushProperty name="color" value="#E71224"/>
    </inkml:brush>
  </inkml:definitions>
  <inkml:trace contextRef="#ctx0" brushRef="#br0">150 1 15538,'-3'20'1080,"-6"8"-901,-1-10-89,-4 7 0,4-5 0,0 0 0,0 0-270,0 0-90,1 0-179,-1 0-181,1 0-179,0-2-451,0-1-1168,2-1-1350,-1-3 3778,2-1 0,2-6 0,1-2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9.609"/>
    </inkml:context>
    <inkml:brush xml:id="br0">
      <inkml:brushProperty name="width" value="0.08571" units="cm"/>
      <inkml:brushProperty name="height" value="0.08571" units="cm"/>
      <inkml:brushProperty name="color" value="#E71224"/>
    </inkml:brush>
  </inkml:definitions>
  <inkml:trace contextRef="#ctx0" brushRef="#br0">1 39 10141,'1'-17'5127,"2"2"-4767,5 10 0,-1 3-90,4 8 0,-1 2-91,1 2 1,2 3 0,0 1-90,2 2 0,1 2 0,0 2 0,0 1-180,-1 1-180,0 0-90,-1 0-179,-1-1-91,0-1 0,-2-1-269,-1-1-90,-1-1-361,-1-2-539,-1-1-539,-1-2 2428,-1-1 0,-3-5 0,0-2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8:59.945"/>
    </inkml:context>
    <inkml:brush xml:id="br0">
      <inkml:brushProperty name="width" value="0.08571" units="cm"/>
      <inkml:brushProperty name="height" value="0.08571" units="cm"/>
      <inkml:brushProperty name="color" value="#E71224"/>
    </inkml:brush>
  </inkml:definitions>
  <inkml:trace contextRef="#ctx0" brushRef="#br0">79 0 13829,'13'11'990,"-1"0"-631,-8 0-89,0 2 0,0 2 0,-1 0-90,0 1 0,0 0 0,-2 0-90,0 0 89,-2-1-89,0 0 0,-1 1 0,-1-2 0,-1 0-90,-1-1 0,-1-1 0,-2-1-270,1-2 1,-2-2-271,0-1-1259,-1-2 270,-5-3-720,4-2-899,-4-3 3148,5-3 0,4 3 0,1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0.092"/>
    </inkml:context>
    <inkml:brush xml:id="br0">
      <inkml:brushProperty name="width" value="0.08571" units="cm"/>
      <inkml:brushProperty name="height" value="0.08571" units="cm"/>
      <inkml:brushProperty name="color" value="#E71224"/>
    </inkml:brush>
  </inkml:definitions>
  <inkml:trace contextRef="#ctx0" brushRef="#br0">1 1 9691,'24'2'2069,"-3"2"-4587,-10 1 2518,-3 3 0,-4-4 0,-2 2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0.410"/>
    </inkml:context>
    <inkml:brush xml:id="br0">
      <inkml:brushProperty name="width" value="0.08571" units="cm"/>
      <inkml:brushProperty name="height" value="0.08571" units="cm"/>
      <inkml:brushProperty name="color" value="#E71224"/>
    </inkml:brush>
  </inkml:definitions>
  <inkml:trace contextRef="#ctx0" brushRef="#br0">0 36 11311,'13'-13'1349,"-2"3"-1259,3 6-180,-1 2-270,0 0-270,2 0-1259,0 1-539,0 0 2428,-1 1 0,-7 0 0,0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8.160"/>
    </inkml:context>
    <inkml:brush xml:id="br0">
      <inkml:brushProperty name="width" value="0.08571" units="cm"/>
      <inkml:brushProperty name="height" value="0.08571" units="cm"/>
      <inkml:brushProperty name="color" value="#E71224"/>
    </inkml:brush>
  </inkml:definitions>
  <inkml:trace contextRef="#ctx0" brushRef="#br0">405 1 9781,'-9'15'0,"-1"1"90,3-6-180,-1 2-972,-4 4 1152,2-2 165,-4 6-255,2-3 0,-1 1 0,0 2 0,-2 1 0,0 1 0,1 1 90,-1-1-180,0 1 180,1 0-180,0 0 987,0 0-987,0 0 180,2-2-180,-2 0 0,3-1 90,-2 0 0,2-1-3392,0 0 3302,-1 0-1024,1-2 1024,0 1-2019,1-2 1840,1-1-91,-1-1-90,3-1-449,-3 2 1381,4-3 0,0-3 0,4-5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1.821"/>
    </inkml:context>
    <inkml:brush xml:id="br0">
      <inkml:brushProperty name="width" value="0.04286" units="cm"/>
      <inkml:brushProperty name="height" value="0.04286" units="cm"/>
    </inkml:brush>
  </inkml:definitions>
  <inkml:trace contextRef="#ctx0" brushRef="#br0">193 63 9691,'14'-12'3329,"-2"1"-2880,-5 1-179,-4-1 0,-5 2 180,-5 2-180,-7 4-1,-1 3 1,-4 2 0,3 2 90,0 1-180,0 0 90,0 2 0,0-1-1,1 3-89,2-1 0,0 1 0,1 0-3392,2 0 3392,1 1 90,2-1 0,1 0-1,1 4-89,3-1-90,2 2 0,5-2 3392,3-3-3662,3-4 0,2-5 0,-1-2 1,-1-4 89,-2 0-180,3-5 270,-3 2-90,2-4 90,-3 4 90,-1-1 0,0 2 269,-2-1-179,3 0 630,-2 0-270,3 5 179,-4 6-269,0 12-180,-4 0 90,0 3-1,0-4-89,0 1-90,-1 0 90,1 1-90,0 0 0,-1 0-90,1-1 0,-1 0 0,1-1-90,-1 4-180,0-1-900,1 2-6565,-1-2 449,4-12 7196,-1-3 0,1-5 0,-2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8.321"/>
    </inkml:context>
    <inkml:brush xml:id="br0">
      <inkml:brushProperty name="width" value="0.08571" units="cm"/>
      <inkml:brushProperty name="height" value="0.08571" units="cm"/>
      <inkml:brushProperty name="color" value="#E71224"/>
    </inkml:brush>
  </inkml:definitions>
  <inkml:trace contextRef="#ctx0" brushRef="#br0">107 0 10681,'-8'17'450,"0"-2"-360,3-6 0,-1 1-180,1 1-90,-1 2-90,0 0-90,-1 1 0,1 0-179,0 1-1,-1-1-450,0 0 990,-2 6 0,0-2 0,-3 5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8.432"/>
    </inkml:context>
    <inkml:brush xml:id="br0">
      <inkml:brushProperty name="width" value="0.08571" units="cm"/>
      <inkml:brushProperty name="height" value="0.08571" units="cm"/>
      <inkml:brushProperty name="color" value="#E71224"/>
    </inkml:brush>
  </inkml:definitions>
  <inkml:trace contextRef="#ctx0" brushRef="#br0">49 1 8882,'-14'18'1979,"1"-3"-2069,6-6-2339,1 0 2429,1 1 0,3-4 0,1-1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9.075"/>
    </inkml:context>
    <inkml:brush xml:id="br0">
      <inkml:brushProperty name="width" value="0.08571" units="cm"/>
      <inkml:brushProperty name="height" value="0.08571" units="cm"/>
      <inkml:brushProperty name="color" value="#E71224"/>
    </inkml:brush>
  </inkml:definitions>
  <inkml:trace contextRef="#ctx0" brushRef="#br0">1 13 6903,'-1'-12'0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09.818"/>
    </inkml:context>
    <inkml:brush xml:id="br0">
      <inkml:brushProperty name="width" value="0.08571" units="cm"/>
      <inkml:brushProperty name="height" value="0.08571" units="cm"/>
      <inkml:brushProperty name="color" value="#E71224"/>
    </inkml:brush>
  </inkml:definitions>
  <inkml:trace contextRef="#ctx0" brushRef="#br0">148 0 10321,'-22'6'1349,"1"0"-1169,9-1-180,-1 1-90,4-2-180,0 1-89,0 0-181,0 0-90,0 0-719,1 0 90,-1 0 1259,0 0 0,4-2 0,1-1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0.112"/>
    </inkml:context>
    <inkml:brush xml:id="br0">
      <inkml:brushProperty name="width" value="0.08571" units="cm"/>
      <inkml:brushProperty name="height" value="0.08571" units="cm"/>
      <inkml:brushProperty name="color" value="#E71224"/>
    </inkml:brush>
  </inkml:definitions>
  <inkml:trace contextRef="#ctx0" brushRef="#br0">363 1 8702,'-22'6'1979,"3"0"-1529,5-2-1,0 0-179,0 0 0,0 1-90,1-1-90,0 1 0,1-1 90,1 1-180,1 0 0,0 0-180,1-1 90,1 2-180,0-1 0,1 0-269,0 1 179,-2 2-180,3-1 360,-5 5 0,5-5 90,-2 3-90,2-4 1,-2 3 268,-2 1 181,-2 1 180,0 0 0,0-3 0,1 0-91,1-2-179,0-1-90,1 0-90,0 0 0,4-3 0,2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0.960"/>
    </inkml:context>
    <inkml:brush xml:id="br0">
      <inkml:brushProperty name="width" value="0.08571" units="cm"/>
      <inkml:brushProperty name="height" value="0.08571" units="cm"/>
      <inkml:brushProperty name="color" value="#E71224"/>
    </inkml:brush>
  </inkml:definitions>
  <inkml:trace contextRef="#ctx0" brushRef="#br0">1470 158 10861,'-17'-10'989,"0"2"-719,6 5-90,-3 1-90,-1 1 0,-2-1 0,-3 0 0,-2 1-90,-3-1 0,-1 1-180,-3-1-3302,-2 1 3302,-2-1 0,-1 0-573,-1 0 573,-1 0-357,1 0 447,-1 0-131,0-1 131,1 1 0,0-1 1,0 0 89,2 0-90,0 0 0,-11-1 180,12 0-180,-8 0 3046,15 1-3046,0 0 971,1 1-881,1-1 0,2 0 480,0 1-390,3-1-90,0 1 0,1-1 226,1 1-226,1-1 90,-5-1-90,5 2 180,-2-2-90,5 1 89,1 0-179,0 1 180,-1-1-90,1-1 0,0 1 0,0 0 0,0 0-90,1 0 0,-1 1 0,-1 0 0,2 0 0,-2 0-540,-3-1-89,-1 1 179,-4 1 0,1 0 91,1 2 179,1 0 90,0 0 0,1 1 270,1 1 179,1-2 1,0 1 0,1-1 180,0-1-270,-1 1-360,0-2-1260,-1 0 1350,3 1 0,5 0 0,2 1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1.050"/>
    </inkml:context>
    <inkml:brush xml:id="br0">
      <inkml:brushProperty name="width" value="0.08571" units="cm"/>
      <inkml:brushProperty name="height" value="0.08571" units="cm"/>
      <inkml:brushProperty name="color" value="#E71224"/>
    </inkml:brush>
  </inkml:definitions>
  <inkml:trace contextRef="#ctx0" brushRef="#br0">1 1 6094,'0'0'0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1.812"/>
    </inkml:context>
    <inkml:brush xml:id="br0">
      <inkml:brushProperty name="width" value="0.08571" units="cm"/>
      <inkml:brushProperty name="height" value="0.08571" units="cm"/>
      <inkml:brushProperty name="color" value="#E71224"/>
    </inkml:brush>
  </inkml:definitions>
  <inkml:trace contextRef="#ctx0" brushRef="#br0">718 0 7803,'-20'11'809,"0"-1"-539,5 1-180,-2 3 90,-2 2-90,-2 4 0,-1 2 0,-2 3 0,1 1-90,0 1 90,0 1-180,1 1 180,-1 0-180,2 0 180,0 0-180,1 0 180,1 0-180,1-2 180,1 0-180,2-3 0,-6 12 90,5-10 0,-4 9 0,6-13 0,1-1 90,1-1 0,1-2-1,0-1 1,0-1 90,1-1-90,1-1 90,0-1-90,1 0 0,-1 0 0,-2 3 0,3-3-90,-2 3 90,3-5-90,0-1 90,0-1 0,1 0 0,0 0-180,0 0 180,0 0-90,-2 3-270,2-2 0,-3 2-270,2-3 91,0 0-721,0 0 271,0 0 899,-1 0 0,4-5 0,1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2.103"/>
    </inkml:context>
    <inkml:brush xml:id="br0">
      <inkml:brushProperty name="width" value="0.08571" units="cm"/>
      <inkml:brushProperty name="height" value="0.08571" units="cm"/>
      <inkml:brushProperty name="color" value="#E71224"/>
    </inkml:brush>
  </inkml:definitions>
  <inkml:trace contextRef="#ctx0" brushRef="#br0">233 0 8702,'-19'9'2339,"2"-1"-1980,3-4-269,0 1-359,0 0-1,-2 0-90,0 1 90,1 1 0,2-2 90,1 2-89,1-1-1,2 0 270,2 0 1259,0 0 180,-1-1-629,-2-3-900,2-3-3598,0-4 3688,1 4 0,3 0 0,0 4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4.304"/>
    </inkml:context>
    <inkml:brush xml:id="br0">
      <inkml:brushProperty name="width" value="0.08571" units="cm"/>
      <inkml:brushProperty name="height" value="0.08571" units="cm"/>
      <inkml:brushProperty name="color" value="#E71224"/>
    </inkml:brush>
  </inkml:definitions>
  <inkml:trace contextRef="#ctx0" brushRef="#br0">0 209 8882,'6'-15'4857,"-1"1"-4497,0 14 0,-3 4 89,2 14-359,-2 2 0,0-2 0,0 1 0,0-6 90,-1 0-90,1 0 90,-1 0-90,0-1 0,1 0 90,-1 3 0,1 0 629,0 1 540,0 0-1259,-5-12-90,1-7 0,-3-10 0,2-4-90,1 2 90,0-3-89,1-2 89,1-1-90,1-1 90,1-2-90,3-11-180,5-2 180,1 2-90,9-5 90,-7 19 0,6-4 0,-5 11-90,8-2 90,-6 6 90,5 0-90,-8 7 90,-1 1-90,0 3 90,2 3 0,-4 0 0,1 4 0,-5-1 0,-2 5 0,-4 2 0,-11 12 0,1-8 0,-9 4 0,5-9 90,-1-1-90,-1-1 0,-1 1-180,0-2 1,0 0-181,2-1-540,-6 2 361,6-3-181,-4 1-90,8-3 1,1-1-2069,2 0 2878,-2 0 0,5-2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2.521"/>
    </inkml:context>
    <inkml:brush xml:id="br0">
      <inkml:brushProperty name="width" value="0.04286" units="cm"/>
      <inkml:brushProperty name="height" value="0.04286" units="cm"/>
    </inkml:brush>
  </inkml:definitions>
  <inkml:trace contextRef="#ctx0" brushRef="#br0">8 1 12570,'-4'22'5846,"2"1"-4676,1-3-271,1 2-179,1 0-180,1-1-271,0-2-89,0-2-180,0-2-9624,0-2 9624,-3-10 0,1 1 0,-2-8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4.632"/>
    </inkml:context>
    <inkml:brush xml:id="br0">
      <inkml:brushProperty name="width" value="0.08571" units="cm"/>
      <inkml:brushProperty name="height" value="0.08571" units="cm"/>
      <inkml:brushProperty name="color" value="#E71224"/>
    </inkml:brush>
  </inkml:definitions>
  <inkml:trace contextRef="#ctx0" brushRef="#br0">153 1 11131,'-22'-1'2608,"5"2"-2068,1 4-90,3 2-91,1 0 1,-1 2 0,1 2-90,1 0 0,1 2 0,1 0-1,2 0-89,1 1 90,2 0 180,3 13-360,3-10 0,2 9 0,2-13 0,1 1-90,2-2 0,5 3-90,-2-4-180,4 2 0,-4-6-450,4 0-269,-4-3-450,8-1-90,-6-4-540,4-3-1349,-3-2 3418,-3-2 0,-6 4 0,-2-1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4.911"/>
    </inkml:context>
    <inkml:brush xml:id="br0">
      <inkml:brushProperty name="width" value="0.08571" units="cm"/>
      <inkml:brushProperty name="height" value="0.08571" units="cm"/>
      <inkml:brushProperty name="color" value="#E71224"/>
    </inkml:brush>
  </inkml:definitions>
  <inkml:trace contextRef="#ctx0" brushRef="#br0">0 0 13469,'7'17'3508,"-2"1"-2968,-4 0-360,0 3 0,-1-3 0,0 0-90,0-5-90,1 0-180,-1 0-360,0 0-90,0-1-359,0 1-450,-1-1-5577,0-1 7016,-3 4 0,3-8 0,-2 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6.344"/>
    </inkml:context>
    <inkml:brush xml:id="br0">
      <inkml:brushProperty name="width" value="0.08571" units="cm"/>
      <inkml:brushProperty name="height" value="0.08571" units="cm"/>
      <inkml:brushProperty name="color" value="#E71224"/>
    </inkml:brush>
  </inkml:definitions>
  <inkml:trace contextRef="#ctx0" brushRef="#br0">130 119 9332,'-15'-6'3867,"1"5"-3147,6 5-90,2 6-1,3 5-359,1 4 0,1-2 0,1 0-3482,0-4 3392,0 1 0,0-1-90,1 0 179,-2 0 91,2 0-90,-2 4-90,0-1 3302,-1 3-3392,-2-3 0,-2-4 0,-3-4-90,-2-5 0,-1-6 0,2-2-90,1-5-90,3-1 0,2-1-90,0-4 90,3-1 0,0-3 0,2-2 90,2-2-89,3-2 89,2 0 0,2-2 0,2 2 0,1 3 0,1 0 0,1 5 90,0 1-90,0 4 0,0 4 90,-1 1-90,-1 4 90,0 1 0,-2 4 0,0 0-90,-1 3 90,-1 1 0,-1 2 0,-3 1 90,-1 1-90,-2 7 90,-2-4 0,-3 5 0,-2-5 0,-1 1 0,-2 0 0,-1-1-90,-1 0 0,0 0 90,-2-1-90,0-1 0,0-1-90,0 0-540,-7 2 180,6-4-179,-5 2-1,7-5-1079,1 0-3148,-3 0 4857,2-1 0,3 0 0,3-2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6.620"/>
    </inkml:context>
    <inkml:brush xml:id="br0">
      <inkml:brushProperty name="width" value="0.08571" units="cm"/>
      <inkml:brushProperty name="height" value="0.08571" units="cm"/>
      <inkml:brushProperty name="color" value="#E71224"/>
    </inkml:brush>
  </inkml:definitions>
  <inkml:trace contextRef="#ctx0" brushRef="#br0">124 0 12300,'-22'4'1709,"1"1"-1169,9 2-181,0 0 1,0 0-90,1 2 0,1-1 0,2 0-90,1 0 180,2 0-91,1 4-179,4 0 0,3 1-180,2-2-90,3-3-89,0 0-181,3 0-90,1-1-179,1-1-91,0 0-89,0-1-271,0-1-809,0-1 1979,-1-1 0,6-3 0,2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6.871"/>
    </inkml:context>
    <inkml:brush xml:id="br0">
      <inkml:brushProperty name="width" value="0.08571" units="cm"/>
      <inkml:brushProperty name="height" value="0.08571" units="cm"/>
      <inkml:brushProperty name="color" value="#E71224"/>
    </inkml:brush>
  </inkml:definitions>
  <inkml:trace contextRef="#ctx0" brushRef="#br0">1 0 8702,'9'17'2698,"-2"2"-2338,-8-1 270,0-2-90,-3 4-271,1-4-89,-1 2 90,2 0-90,3-3 0,3-4-90,6-3 0,4-5-90,5-2 90,-3-3-90,-1-1-90,0 1-810,-1-2 900,1 1 0,-6 1 0,-4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7.660"/>
    </inkml:context>
    <inkml:brush xml:id="br0">
      <inkml:brushProperty name="width" value="0.08571" units="cm"/>
      <inkml:brushProperty name="height" value="0.08571" units="cm"/>
      <inkml:brushProperty name="color" value="#E71224"/>
    </inkml:brush>
  </inkml:definitions>
  <inkml:trace contextRef="#ctx0" brushRef="#br0">0 0 9691,'6'20'1530,"-1"-2"-991,-3-4-269,1 2 90,0 3-180,1 2 90,0 1-90,0 1-1,0 1-89,0 1 0,0-1 0,1 1 0,-1-1 0,0 1-180,1-2-90,-1 0-89,0 0-91,-1-2-180,1-2-180,-1-2-269,1-1-540,-1-1 1529,2 2 0,-3-9 0,0 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7.876"/>
    </inkml:context>
    <inkml:brush xml:id="br0">
      <inkml:brushProperty name="width" value="0.08571" units="cm"/>
      <inkml:brushProperty name="height" value="0.08571" units="cm"/>
      <inkml:brushProperty name="color" value="#E71224"/>
    </inkml:brush>
  </inkml:definitions>
  <inkml:trace contextRef="#ctx0" brushRef="#br0">10 367 8072,'-5'-19'2249,"1"2"-1889,3 2-90,2 3-90,3-4 0,3 5-91,3-2 1,4-1 0,5 0 0,6-1-90,4-1 90,4 0-270,4 1 0,3 0 1,2 0-583,2 0 492,5 1-180,0 0 0,6 0-89,-2 0-91,0 2-269,-1-1 629,-4 1 270,-1 0 0,0 0 0,0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9:18.081"/>
    </inkml:context>
    <inkml:brush xml:id="br0">
      <inkml:brushProperty name="width" value="0.08571" units="cm"/>
      <inkml:brushProperty name="height" value="0.08571" units="cm"/>
      <inkml:brushProperty name="color" value="#E71224"/>
    </inkml:brush>
  </inkml:definitions>
  <inkml:trace contextRef="#ctx0" brushRef="#br0">1 31 7533,'18'-7'1979,"-1"0"-1440,-5 2-269,-1 1 90,2-1 180,1 3-271,-3 3-89,0 3 270,0 8-180,-3-2-90,1 7 0,-1-1-90,-1 2 90,1 3-90,-1 1-1,1 1 1,-1 2 0,0 0-90,-1 1 90,0-1-180,-2 0 180,0 0-90,-2-1 0,-1-2 0,-2 1 0,-2 0-180,-2 0-89,-2-1-361,-1 1-90,-4-1-1169,-1 0-539,-2-1 2428,-2-2 0,-1 0 0,-2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07.932"/>
    </inkml:context>
    <inkml:brush xml:id="br0">
      <inkml:brushProperty name="width" value="0.04286" units="cm"/>
      <inkml:brushProperty name="height" value="0.04286" units="cm"/>
      <inkml:brushProperty name="color" value="#E71224"/>
    </inkml:brush>
  </inkml:definitions>
  <inkml:trace contextRef="#ctx0" brushRef="#br0">26 66 13020,'-18'-6'5396,"10"-1"-5306,18 4 90,5 0 0,11 1-90,-2 0 0,4 1 0,4-1-90,3 0 90,2 0 0,3-1-90,-1 1 0,1 0 90,-2-1-90,-2 1 90,-1 0-90,-1-1 0,-4 1 90,-2 0-180,-3 0 180,-3 0-90,-2 0 0,-3 0-90,-2 0-270,-1 1-449,2-1-9022,-3 0 9545,-7 4 0,-2-2 0,-9 2 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08.534"/>
    </inkml:context>
    <inkml:brush xml:id="br0">
      <inkml:brushProperty name="width" value="0.04286" units="cm"/>
      <inkml:brushProperty name="height" value="0.04286" units="cm"/>
      <inkml:brushProperty name="color" value="#E71224"/>
    </inkml:brush>
  </inkml:definitions>
  <inkml:trace contextRef="#ctx0" brushRef="#br0">0 125 16168,'21'-5'899,"-1"1"-539,0 1-90,4-2 0,4 0 0,3-1 179,23-4-269,-12 3-219,17-4 308,-19 3-89,-3 1 90,12-2-90,-16 2-90,8-2 0,-18 4 0,-2 1 0,-3 0-270,-3 1-90,-1 0-719,-2 0 1043,2 0 1,-7 1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2.775"/>
    </inkml:context>
    <inkml:brush xml:id="br0">
      <inkml:brushProperty name="width" value="0.04286" units="cm"/>
      <inkml:brushProperty name="height" value="0.04286" units="cm"/>
    </inkml:brush>
  </inkml:definitions>
  <inkml:trace contextRef="#ctx0" brushRef="#br0">1 0 17967,'13'1'0,"-3"-1"0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09.474"/>
    </inkml:context>
    <inkml:brush xml:id="br0">
      <inkml:brushProperty name="width" value="0.04286" units="cm"/>
      <inkml:brushProperty name="height" value="0.04286" units="cm"/>
      <inkml:brushProperty name="color" value="#E71224"/>
    </inkml:brush>
  </inkml:definitions>
  <inkml:trace contextRef="#ctx0" brushRef="#br0">23 95 11490,'-16'-6'4588,"10"-1"-4498,7 3 90,10-1 0,2 2-90,1 0-1,2 0 1,3-1 0,1 0 0,1-1-90,2 0 90,0 0-90,0 0 0,0 0 0,-1 1-90,5-2-90,-7 2-179,2-1-91,-9 2-540,-2 0 990,1 0 0,-6 2 0,1-1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09.778"/>
    </inkml:context>
    <inkml:brush xml:id="br0">
      <inkml:brushProperty name="width" value="0.04286" units="cm"/>
      <inkml:brushProperty name="height" value="0.04286" units="cm"/>
      <inkml:brushProperty name="color" value="#E71224"/>
    </inkml:brush>
  </inkml:definitions>
  <inkml:trace contextRef="#ctx0" brushRef="#br0">0 118 15178,'17'-1'990,"1"0"-720,-2-4 89,3 0-89,3-1 0,3-1 0,1 1 90,3-2-180,-1 1 89,1-1-89,-1 0 0,-1 1 0,-2 1 0,-2 0-90,-1 0 90,-3 1-180,-2 0 90,-1 1 0,-3 0 0,3 0-450,-2 0-5397,2 0-449,-10 4 6206,-8 3 0,-3 1 0,-1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11.976"/>
    </inkml:context>
    <inkml:brush xml:id="br0">
      <inkml:brushProperty name="width" value="0.04286" units="cm"/>
      <inkml:brushProperty name="height" value="0.04286" units="cm"/>
      <inkml:brushProperty name="color" value="#E71224"/>
    </inkml:brush>
  </inkml:definitions>
  <inkml:trace contextRef="#ctx0" brushRef="#br0">2608 183 6633,'-15'-13'630,"0"1"-450,1 3-90,0 0-90,-1 1 90,2 1-90,1 2 0,2 1 90,0 1-90,-1 0 0,0 0 0,0 0 0,-1 0 0,-1 0 0,0 0 0,-7-2 0,4 2 0,-5-2 0,7 2 0,-1 0 0,0 0 0,0-1 0,-1 1 0,1-1 0,-1 1 0,0 0 0,0 0 0,-9-2 0,4 2-90,-8-1 180,6 1-180,-1 0 180,-1 0-90,-1 0 90,0 0-90,0 0 0,-3 0 0,-1 0 89,-2 1-89,0-1 90,-1 1 0,-15-1 0,13 1 0,-10 0-90,16 1 90,0 0-90,1 1 0,-2 0 0,0 1 0,1 0 0,-3 2 0,2-1 0,1 1 0,-1 2 0,4-1 0,-12 3 0,11-2 0,-6 3 90,11-1-90,2 0 0,0 0 0,2 1 90,0 0-180,1 1 180,0 0-90,1 1 0,0 0 0,-6 5 0,5-3 0,-6 4 0,9-6 0,-2 2 0,2-1 0,-1 0 0,0 1 0,-1-1 0,1 1 0,-2 0-90,1 0 90,-7 5 0,4-4 0,-4 5 0,5-6 0,1 1 0,0-1 0,-1 2 0,-1-1 0,-1 2-90,-1-1-90,0 2 90,-2 0 0,-2 1 0,-1 1 1,-13 9 89,8-6-90,-5 5 90,11-7 0,1 0 0,-1 0 0,-1 3 0,-1-1-90,0 1 90,0 1-90,1 0 180,0 1-180,-11 10 180,10-7-90,-7 9 0,12-10 0,0 0 0,2 1 90,2-1-90,1 0 0,2 0 0,0 1 0,2 1 0,0 0 0,2 1-180,1 1-810,-1 13 990,5-11 0,-1 12 0,3-13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12.182"/>
    </inkml:context>
    <inkml:brush xml:id="br0">
      <inkml:brushProperty name="width" value="0.04286" units="cm"/>
      <inkml:brushProperty name="height" value="0.04286" units="cm"/>
      <inkml:brushProperty name="color" value="#E71224"/>
    </inkml:brush>
  </inkml:definitions>
  <inkml:trace contextRef="#ctx0" brushRef="#br0">0 1 6094,'6'30'719,"0"1"-629,0 2 90,-1-1-90,1 2 0,-1 0-180,0 1 180,0 0 0,1 0-90,1 2 90,-1-1 90,1 4-90,0-2-90,1 2 90,-1 2-1,0-5 1,0 4-90,0-6 90,0 2-90,0 1 0,0-2 90,1 1-180,-1-2 90,-1-1-90,2 4 0,-1-3-89,0 2-451,1-3 180,0-1 450,0 0 0,1 1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13.874"/>
    </inkml:context>
    <inkml:brush xml:id="br0">
      <inkml:brushProperty name="width" value="0.04286" units="cm"/>
      <inkml:brushProperty name="height" value="0.04286" units="cm"/>
      <inkml:brushProperty name="color" value="#E71224"/>
    </inkml:brush>
  </inkml:definitions>
  <inkml:trace contextRef="#ctx0" brushRef="#br0">0 4113 6543,'19'22'900,"0"-1"-630,-6-7-91,2 1 1,0 0 0,0-1-90,2 2 0,0 0 0,1 1 0,-1 0-90,1 1 90,0-1-90,0 1 0,8 8 0,-5-5 90,6 5-90,-8-7 0,0-2 90,-1 0 90,1 1 0,0-2 0,0 2 0,1-3-1,0 1 1,0 0 0,0-1-90,1 1-90,0-2 180,0 1-180,1 0 90,0 0-180,0 0 180,0-1-90,0 0 90,0 1 0,1-2 0,9 6 0,-8-6-90,7 4 90,-11-7-90,0-1 90,1 0-90,0 0 0,0-1 0,1 0 0,0-1 0,10 3 90,-7-3-90,7 3 0,-10-4 0,0-1 0,-1 1 0,-1-1-90,0 0 180,6 1-90,-7-1-90,7 0 90,-10-1 90,1 0-90,0 0-90,0 0 90,0 0 0,0 0-90,-1 1-180,9 2 90,-6-2 90,7 2-90,-7-2 180,1 0-180,0 2 180,0-1-90,1 0 0,0 0 0,0 2 90,1-1-90,0 1-89,10 3 89,-6-2-90,9 3 90,-9-3 0,0-1-90,0 1 0,12 3 180,-8-3-90,10 3 90,-13-5 0,1 1-90,-2-2 90,1 2 0,-2-2 0,12 2 0,-9-2 0,8 0 0,-10-2 0,-1-1 90,1 0 0,1-1 0,-1 0 0,1-1 0,0 0 180,14-2-180,-8 0 0,10-2 0,-10 0 0,1-2-90,-1 0 89,16-4 1,-11 2-90,13-3 0,-17 3 0,4-2 90,-5 1-90,2-1-301,-2 0 301,1-1 0,2-2 0,15-5 180,4-2 0,1-1-1553,-4 1 1553,-16 5-180,0 0 9,0-1-9,-1 0 90,-1-1-90,0 0 90,0 0-90,0 0 90,-1-1-90,0 0 90,-2 0-90,1 0 180,-2 0-180,-2 1 347,0 0-257,-3 1 0,0 0-90,-1-1 1491,-1 0-1491,0-1 0,-1 0 96,1-1-6,11-12-90,-9 8 90,11-10-90,-13 11 90,3-2-90,-1-1 90,1 1-90,-1-1 90,0 1-90,0-1 90,-1 1-90,0-2 90,-1 2-180,-1-1 90,-1 2 0,-3-1 0,1 1 0,-1 0 0,1 0 0,-2 0 0,0 0 0,0 0 0,0 0 0,-1 1 0,0-2 0,0 1 0,0-2 90,7-11 0,-6 8-180,6-12 180,-8 10-90,0-3 0,1-1 90,-2-1-90,-1-1 0,0-1 0,-1-2-90,4-17 90,-5 11-1490,3-10 1490,-5 15-2899,-2 5 2899,0-3 90,-1 4-90,0-1 0,-1 1 90,0 0 0,0 0 0,-1 0 907,1 1-907,-1-1 3392,0 0-3482,0 1 0,0-1 0,-1 0 90,0-1-90,0-1 0,0 1 0,-1-1 0,1-1 0,-1 1 0,1-1 0,-1 0-90,1 1 90,-1-1 0,0 2 90,-1-12-90,-1 11 0,-1-8 0,0 14 0,-2-1 0,-1-1-90,0 0 90,-2 0 0,0 1 90,-2-1-180,1 1 90,-2 0 0,1 0 0,-1 0 0,-4-14 0,3 9 0,-3-10 0,3 13 0,2 0 0,-2 0 0,2 1-90,-1-1 90,-1 1-90,2 1 90,-2 1-90,0 0 180,-4-10-90,2 10 0,-4-9 0,4 14 0,-6-10 0,5 9 0,-5-8 0,6 12 90,0 0-180,1 2 180,-1-3-90,0 1-3392,-1-1 3392,-1 0-111,-6-11 111,4 8 0,-5-8 0,6 10 0,0 1 0,0-1 3338,-1 1-3338,0 0 165,0-1-165,-1 2 0,0-1-90,-1 1 90,0 0 0,0 0 0,-1 0 0,-1 0 0,1 1 0,-1-1-90,1 1 90,-1 0-90,-9-8 90,7 6 90,-8-5-90,10 8 0,0 0 0,-1 1 0,0 0 0,-1 0-90,1 0 90,-1 0 0,-11-8-90,9 5 90,-9-5 0,10 8 0,-1-1-90,1 0 90,-1 0-90,1 1 180,0 1-180,0-1 90,0 1-90,1 0 90,-1 0 0,1 1-90,-10-6 90,8 5-90,-8-4 90,11 7-90,1 1 90,-1 1-90,2 1 90,0 0 0,0 1 0,0 0 0,0 0 0,0 1-90,1 0 180,-1 1-180,-8-4 90,6 4 0,-7-3 0,9 5 0,-1-1 0,1 1 0,0 0 0,0 0 0,0 1 0,1 0 0,-10-2 0,7 2 0,-8-2 0,10 3 0,-2 0 0,1 0 0,-1-1 0,0 1 0,0 0 0,0 0 0,-11-2 0,9 1 0,-47-10-90,38 8 90,-29-6-89,38 8 89,0 0-90,0-1 90,-1 1 0,0 0 0,0-1 0,0 1 0,-1 0-90,-2-1 90,0 1 0,-1-1 0,-1 0 0,0 1 0,-1-1 0,0 1 0,-1 0 0,0 0 0,-2 1 0,0 0 0,-1 0-270,-15 0 0,11 1 90,-12-1-385,16 3 205,0 0-90,1 0-719,2 0 449,1 1 720,0 0 0,-2 1 0,-1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15.097"/>
    </inkml:context>
    <inkml:brush xml:id="br0">
      <inkml:brushProperty name="width" value="0.04286" units="cm"/>
      <inkml:brushProperty name="height" value="0.04286" units="cm"/>
      <inkml:brushProperty name="color" value="#E71224"/>
    </inkml:brush>
  </inkml:definitions>
  <inkml:trace contextRef="#ctx0" brushRef="#br0">0 2 9871,'21'-1'2429,"-1"2"-2159,-7 4 0,0 1-90,-3 1-1,0-1-89,1 2 0,-1 0 0,-1 0 90,1 1-180,-2 1-270,1 3-809,-4-3 90,-1 9-810,-4-9-360,-5 4 2159,-2-5 0,-4 1 0,-1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19.121"/>
    </inkml:context>
    <inkml:brush xml:id="br0">
      <inkml:brushProperty name="width" value="0.04286" units="cm"/>
      <inkml:brushProperty name="height" value="0.04286" units="cm"/>
      <inkml:brushProperty name="color" value="#E71224"/>
    </inkml:brush>
  </inkml:definitions>
  <inkml:trace contextRef="#ctx0" brushRef="#br0">0 6 10951,'16'-3'2698,"-1"0"-2068,-6 7-180,-1 4 89,-2 9-269,0-2 270,4 14-270,-3-9 89,4 10 1,-2-5 270,8 19-360,-3-8 179,11 31-179,-9-25 0,11 30-90,-11-30-90,5 14 0,-7-19 0,3 14-90,0-1 90,-1-1-90,-4-9 0,-4-15-180,-2-2-540,2 7 271,-2-10-1620,1 11-360,-5-13 2429,0 1 0,-2-9 0,-1-5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19.450"/>
    </inkml:context>
    <inkml:brush xml:id="br0">
      <inkml:brushProperty name="width" value="0.04286" units="cm"/>
      <inkml:brushProperty name="height" value="0.04286" units="cm"/>
      <inkml:brushProperty name="color" value="#E71224"/>
    </inkml:brush>
  </inkml:definitions>
  <inkml:trace contextRef="#ctx0" brushRef="#br0">21 1 9062,'-8'15'3418,"2"0"-2519,3-2-179,1 2 0,0 1-91,2 2 1,2 0-90,1 2-91,3 1 91,3 2-270,3 0 90,3 0-91,1 0 1,2-2-90,2-1 0,0-2 0,1-1 0,1-2 0,0-2-90,0-3 0,-1-2 90,-1-3-1,-1-2 1,0-1-90,-1-3 0,0-3 0,0-3 90,-1-1-90,0-3 0,-2-2 90,0-1-90,-2-1 0,-1-2 0,-2 0 0,-2 1-180,0-1-270,1-6 0,-2 4-180,0-4-89,-4 8-181,0 0-89,0 2-1980,-2 0-4766,-1-3 7645,-2 0 0,1 5 0,-1 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3.042"/>
    </inkml:context>
    <inkml:brush xml:id="br0">
      <inkml:brushProperty name="width" value="0.04286" units="cm"/>
      <inkml:brushProperty name="height" value="0.04286" units="cm"/>
      <inkml:brushProperty name="color" value="#E71224"/>
    </inkml:brush>
  </inkml:definitions>
  <inkml:trace contextRef="#ctx0" brushRef="#br0">1 0 14459,'10'18'989,"-1"0"-719,-5-2 0,-1 2 0,1 2-90,-2 2 179,2 14-89,-2 5-180,0 1 0,-2-3 0,0-11 0,-2 11-90,1-9 90,-2 8-90,2-14 0,-1-1 90,0-2-90,1-2-90,-1-1-90,1-2 90,0-1-270,0-2-2608,0 2-3598,0-3 6566,1-9 0,0 1 0,0-11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3.578"/>
    </inkml:context>
    <inkml:brush xml:id="br0">
      <inkml:brushProperty name="width" value="0.04286" units="cm"/>
      <inkml:brushProperty name="height" value="0.04286" units="cm"/>
      <inkml:brushProperty name="color" value="#E71224"/>
    </inkml:brush>
  </inkml:definitions>
  <inkml:trace contextRef="#ctx0" brushRef="#br0">5 202 9422,'-4'-20'1889,"5"0"-1620,5 10-179,5 0 90,3 2-90,5 2 0,4-1 0,4 0 0,4 1-90,5 0 0,3 1 0,3 0-243,1 1 333,1 0-90,0 0 90,1 1-90,-1 0 0,0 0 0,-2 1 90,-2-1-180,-3 1 180,-2 0-90,-1-1 0,-3 1 0,-2 0 0,-3-1 0,-1 0 0,-1 1 243,-3-1-153,-1 0 0,-1 0 0,-2 0 90,7 0-90,-7-1 89,4 1-89,-8 0 0,0 1-90,-1-1 90,0 1-90,0 0 90,5-2-90,-4 3 90,4-2 0,-6 1 0,5 0 270,-1 1 90,4 1-181,0 3 91,-5 0 0,-1 4 90,-4 1-90,0 2-1,-1 2 1,-1 3 0,0 3 0,-1 3-90,-1 2 89,-1 1 1,-1 2-90,0 1 0,0 4-90,-1 1 90,0 1-90,-1 1-1,1-1 1,-2-1 0,1-2-90,-1 0 90,0-1-90,0-1 90,-1-2-90,0 0 90,-1-3-90,1-1 90,-2 4 0,0-6-91,0 3 181,0-10-180,0-1 90,0-1-180,-2-1 180,0-1-270,-2-1 90,-2-1-540,-5 0 91,2-4-1,-5 2-270,3-4 1,-1 0-181,-3-1 1,-1-1-181,-2 1-1258,-11-3 809,4 2-720,-7-2-1079,9 1 3328,1-1 0,-3 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3.622"/>
    </inkml:context>
    <inkml:brush xml:id="br0">
      <inkml:brushProperty name="width" value="0.04286" units="cm"/>
      <inkml:brushProperty name="height" value="0.04286" units="cm"/>
    </inkml:brush>
  </inkml:definitions>
  <inkml:trace contextRef="#ctx0" brushRef="#br0">143 9 10591,'16'-9'7376,"-9"10"-7016,-11 9-91,-4 4-89,-5 2 90,4-5-180,1 1 90,-1-1-90,-1 1-90,1 0-180,-1 0-90,1 0-180,-1-1-179,1 0-91,-1-1-89,0 0-271,2-2-2788,-1-1 3868,-1-1 0,5-2 0,-1-2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3.928"/>
    </inkml:context>
    <inkml:brush xml:id="br0">
      <inkml:brushProperty name="width" value="0.04286" units="cm"/>
      <inkml:brushProperty name="height" value="0.04286" units="cm"/>
      <inkml:brushProperty name="color" value="#E71224"/>
    </inkml:brush>
  </inkml:definitions>
  <inkml:trace contextRef="#ctx0" brushRef="#br0">43 36 9242,'-21'5'4767,"5"0"-4047,11 0-451,11-1 1,7 0-90,10-1 0,0-1 90,7 0 0,3-1-90,8 0 90,2-1-374,6 0 374,1-1-1,1-1-89,0 0 90,0-1-90,1 0 0,-2-1-90,0 0 0,-2-2 0,-2 1 0,-2 0 0,-5 0 0,-3 1-3359,-7 0 3359,-3 0-104,2 0-76,-7 2-180,1-1-180,-9 1-560,-1 0 1010,0 1 0,-6 0 0,1 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3.403"/>
    </inkml:context>
    <inkml:brush xml:id="br0">
      <inkml:brushProperty name="width" value="0.04286" units="cm"/>
      <inkml:brushProperty name="height" value="0.04286" units="cm"/>
      <inkml:brushProperty name="color" value="#E71224"/>
    </inkml:brush>
  </inkml:definitions>
  <inkml:trace contextRef="#ctx0" brushRef="#br0">26 24 10141,'-18'-3'2789,"11"-1"-2699,28 0-90,-1 1 90,20-1-1,-11 2 1,4 1 0,8 0 0,2 0 0,6 1 0,3 0-448,1 1 448,2 0-90,0 1 90,0-1-90,-2 1 90,-1 1-90,-4-1 89,-5 0-89,-3-1 0,-7 0 0,-3 0 90,-5-1 0,-2 1 0,-4-1 0,-2 0 0,-2 0-270,-2-1-899,1 0-4409,-3-1 5488,-9 1 0,1-1 0,-9 1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0.343"/>
    </inkml:context>
    <inkml:brush xml:id="br0">
      <inkml:brushProperty name="width" value="0.04286" units="cm"/>
      <inkml:brushProperty name="height" value="0.04286" units="cm"/>
      <inkml:brushProperty name="color" value="#E71224"/>
    </inkml:brush>
  </inkml:definitions>
  <inkml:trace contextRef="#ctx0" brushRef="#br0">35 200 13110,'2'15'2248,"0"9"-1708,-1-7-90,-1 8-1,0-6 1,0 1 0,0 1-180,1 0 90,-1 0-91,1 0-89,0 0 0,-1-1 0,1-1 180,-1 12 0,0-12 179,0 11 1,0-15-360,-3-1-90,-1-10-180,-2-5 90,1-9-90,1-2-90,-1-6-90,1-3 180,0-5-449,2-38 449,3 18-801,2-27 711,3 31 180,7-14-90,-3 17-543,6-8 633,-3 21 0,1 2-90,0 4 0,10-1 90,-6 8 0,6 0 0,-8 9-90,11 5 0,-4 6 844,3 4-754,-10 2 680,-8-2-590,-1 1 90,-2 1 0,-2-1 0,-2 1 0,-3 0 0,-1 0-1,-3 1 1,-1-1-90,-3 1 90,-2-2-90,-1 2 0,-2-3 0,-1-1 0,0-1-90,-2-1 90,-6 1-90,4-3 0,-4 0-90,8-2 0,0-1-90,1-1-1079,-4 1-90,2-1-5308,-2 1 2430,12 1 4227,11-3 0,2 1 0,3-2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0.584"/>
    </inkml:context>
    <inkml:brush xml:id="br0">
      <inkml:brushProperty name="width" value="0.04286" units="cm"/>
      <inkml:brushProperty name="height" value="0.04286" units="cm"/>
      <inkml:brushProperty name="color" value="#E71224"/>
    </inkml:brush>
  </inkml:definitions>
  <inkml:trace contextRef="#ctx0" brushRef="#br0">140 26 9152,'15'-11'7196,"-1"0"-6477,-18 8 541,1 3-811,-19 11 1,7 0-90,-7 6-90,6-1-90,2 0 89,-1 2 1,2-1-90,2 2 90,1 0-180,2 1 90,1 0-90,2-1 90,2 1-180,2-1 90,2-1-180,1 1-90,1-2-90,2 0-270,2-1-89,2-1-91,1-1-179,2-2-91,-1-2-179,2-3-91,0-3-179,1-2-989,1-4-1260,2-2 2840,0-3 0,3-3 0,1-1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0.712"/>
    </inkml:context>
    <inkml:brush xml:id="br0">
      <inkml:brushProperty name="width" value="0.04286" units="cm"/>
      <inkml:brushProperty name="height" value="0.04286" units="cm"/>
      <inkml:brushProperty name="color" value="#E71224"/>
    </inkml:brush>
  </inkml:definitions>
  <inkml:trace contextRef="#ctx0" brushRef="#br0">1 29 10411,'17'-10'2609,"-1"1"-181,-6 3-269,1 2-1260,-3 5-89,-3 5-360,-5 7-180,-3 4-180,1-1-1,-1 0-808,-1 10 89,1-9-179,-1 9-91,1-11-359,0-1-270,0 0-1170,1-2 2699,0-1 0,0-5 0,1-2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0.898"/>
    </inkml:context>
    <inkml:brush xml:id="br0">
      <inkml:brushProperty name="width" value="0.04286" units="cm"/>
      <inkml:brushProperty name="height" value="0.04286" units="cm"/>
      <inkml:brushProperty name="color" value="#E71224"/>
    </inkml:brush>
  </inkml:definitions>
  <inkml:trace contextRef="#ctx0" brushRef="#br0">1 12 13020,'20'-5'-743,"-2"0"1,-10 4 0,-3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1.215"/>
    </inkml:context>
    <inkml:brush xml:id="br0">
      <inkml:brushProperty name="width" value="0.04286" units="cm"/>
      <inkml:brushProperty name="height" value="0.04286" units="cm"/>
      <inkml:brushProperty name="color" value="#E71224"/>
    </inkml:brush>
  </inkml:definitions>
  <inkml:trace contextRef="#ctx0" brushRef="#br0">1 0 12390,'17'14'1529,"0"-1"-1169,-1-7-90,2 1 0,2 0-181,1 0-89,1 0-179,1 1-91,-1-1-270,0-1-180,-2 0-179,-1 0-1260,-2-1-629,-1-1 2788,-3-1 0,-5-1 0,-4-1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1.818"/>
    </inkml:context>
    <inkml:brush xml:id="br0">
      <inkml:brushProperty name="width" value="0.04286" units="cm"/>
      <inkml:brushProperty name="height" value="0.04286" units="cm"/>
      <inkml:brushProperty name="color" value="#E71224"/>
    </inkml:brush>
  </inkml:definitions>
  <inkml:trace contextRef="#ctx0" brushRef="#br0">50 283 14639,'-1'24'2068,"1"-1"-1438,-3-8-90,1 1-1,-1 2-89,0 1-90,1 0 0,-1 1 0,1-1-91,-1 0-89,1 0 90,1-1-180,-1-2 90,1-1 90,0-2 360,-1 4 89,1-2-629,-3-1-180,0-11 90,-1-10-180,2-6-90,2-8 1,1 0-1,3-6-90,1-7-594,4-6 684,1-3 180,4-3-316,2 1 316,2 0 0,0 2 0,2 3 90,0 3-90,1 3 90,-1 6-90,0 3 0,-2 6 90,-1 4-90,-2 5 90,-1 2 0,2 5 756,-3 4-846,0 4 335,-6 8-155,-5-2-180,-2 5 180,-3-3-90,-3 1 0,-7 9 0,1-5 90,-7 5-90,4-6 0,-10 5-90,6-5-90,-5 2-90,8-7-180,0-2 0,2-1-1349,0-1 270,-9 4-629,7-4 2158,-5 1 0,13-7 0,5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2.100"/>
    </inkml:context>
    <inkml:brush xml:id="br0">
      <inkml:brushProperty name="width" value="0.04286" units="cm"/>
      <inkml:brushProperty name="height" value="0.04286" units="cm"/>
      <inkml:brushProperty name="color" value="#E71224"/>
    </inkml:brush>
  </inkml:definitions>
  <inkml:trace contextRef="#ctx0" brushRef="#br0">116 22 9152,'15'-10'6836,"-10"1"-4857,-6 7-1440,-21 9-89,7 1 90,-10 8-90,10-4-1,2 0-89,1 1 180,2 0-90,1 1-1,3 0 1,1 1 0,2 0-180,3 0 0,2 0-91,2 0 1,1 0 0,4 0-90,1-1-90,2 0-180,1-2-90,0-2-89,1-1-181,0-2 0,0-1-89,-1-2-1,0-1-989,-1-1-270,5-1-180,-3-2-1349,3-1 3418,-4-2 0,-6 2 0,-3-1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2.428"/>
    </inkml:context>
    <inkml:brush xml:id="br0">
      <inkml:brushProperty name="width" value="0.04286" units="cm"/>
      <inkml:brushProperty name="height" value="0.04286" units="cm"/>
      <inkml:brushProperty name="color" value="#E71224"/>
    </inkml:brush>
  </inkml:definitions>
  <inkml:trace contextRef="#ctx0" brushRef="#br0">0 22 12930,'15'-13'3148,"-2"4"-2519,-4 13 1,-3 5 0,-4 4-360,-2 3-91,-2-1 91,-1-1 180,1-4 0,-2 5 90,1-1-1,0 3-179,3-1-90,5-3-90,3-2-180,6-3-270,0-3-540,1-3-1708,-2-1-4588,-2-3 7106,-8-2 0,1 2 0,-8-1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3.816"/>
    </inkml:context>
    <inkml:brush xml:id="br0">
      <inkml:brushProperty name="width" value="0.04286" units="cm"/>
      <inkml:brushProperty name="height" value="0.04286" units="cm"/>
    </inkml:brush>
  </inkml:definitions>
  <inkml:trace contextRef="#ctx0" brushRef="#br0">0 0 16168,'17'19'2069,"-3"-2"-1620,-8-7-89,0 1 0,1 2-180,0 0 0,0 1 0,-1-1-270,1 1-90,0 0-270,-1-2-90,-1 0-89,0-1-181,-1 0-989,0-2-270,0 3 2069,1-3 0,-2-1 0,-1-4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2.858"/>
    </inkml:context>
    <inkml:brush xml:id="br0">
      <inkml:brushProperty name="width" value="0.04286" units="cm"/>
      <inkml:brushProperty name="height" value="0.04286" units="cm"/>
      <inkml:brushProperty name="color" value="#E71224"/>
    </inkml:brush>
  </inkml:definitions>
  <inkml:trace contextRef="#ctx0" brushRef="#br0">105 0 15268,'-12'21'1170,"2"-2"-811,7-8-89,0 0 0,0 0-90,1 1 270,0-1-180,-1 4 179,1 0 181,0 2 269,-1-3-629,5-2-180,5-8-90,6-2 90,1-4-90,1 0 0,-3 2 0,0-1 0,0 2 0,-1 1 0,1 1 0,-1 0 90,-1 2-90,-1 0 90,-1 2 0,-1 0 90,-2 1-90,-1 4 0,-3 1-90,-2 1 0,-4-2-90,-1-4-180,-2 0-180,-1 0-89,-2-2-181,-1 0-179,0-2 89,-2-1-89,0-2-91,0-1 91,-1-2-91,0-2 91,0-1-1,1-1 1,1-3-91,0-1-1708,-1-10 2698,4 3 0,2 1 0,6 9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2.976"/>
    </inkml:context>
    <inkml:brush xml:id="br0">
      <inkml:brushProperty name="width" value="0.04286" units="cm"/>
      <inkml:brushProperty name="height" value="0.04286" units="cm"/>
      <inkml:brushProperty name="color" value="#E71224"/>
    </inkml:brush>
  </inkml:definitions>
  <inkml:trace contextRef="#ctx0" brushRef="#br0">0 120 8612,'33'-30'2609,"14"-2"-2340,-13 13 91,8 0-90,-21 13-90,-1 1 0,-1 2 0,-1 0-90,-3 1 90,0 1-180,1 1-1080,-3 1 1080,2 2 0,-8-2 0,-3 1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3.684"/>
    </inkml:context>
    <inkml:brush xml:id="br0">
      <inkml:brushProperty name="width" value="0.04286" units="cm"/>
      <inkml:brushProperty name="height" value="0.04286" units="cm"/>
      <inkml:brushProperty name="color" value="#E71224"/>
    </inkml:brush>
  </inkml:definitions>
  <inkml:trace contextRef="#ctx0" brushRef="#br0">12 1 12570,'7'20'2069,"-2"0"-1440,-4 2-89,0 1 0,1 4-91,-1 2 1,0 1-90,-1 2 0,1 1-90,0 2-91,0-3 1,-1 1 0,0-3-90,-1 0 0,1 0 90,-2 11-180,0-11-180,0 10-90,-1-15-179,0-1-181,0-3 0,0-1-89,0-3-1,0-2-1349,1-2 2069,-1 1 0,2-7 0,-1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24.271"/>
    </inkml:context>
    <inkml:brush xml:id="br0">
      <inkml:brushProperty name="width" value="0.04286" units="cm"/>
      <inkml:brushProperty name="height" value="0.04286" units="cm"/>
      <inkml:brushProperty name="color" value="#E71224"/>
    </inkml:brush>
  </inkml:definitions>
  <inkml:trace contextRef="#ctx0" brushRef="#br0">6 177 8882,'-3'-19'3508,"1"1"-3328,5 2 90,2 3-90,5 1-1,1 3-89,4 1 0,3 0 0,4 0 0,5 0 0,3 1 0,5 0 0,3 1-90,4 1 90,1 1-90,2 1 90,0 1-336,-1 0 336,-1 1-90,-2 0 0,13 0 0,-13 0 0,8 1 90,-18-1-180,-4 0 90,-3 1 90,-2-1 90,-3 0 90,-1 0 90,-2 0 245,-2 0-245,-1 0 360,-1 0-1,3 0-269,-2-1-180,3 0-180,-4 0 0,1 1-90,-2 4 90,1 6-90,-4 2 90,-1 4-90,-1 2 179,0 3-89,-1 3 0,-1 5 0,0 2 0,-1 4 0,-2 1 90,0 1 0,-1 2-90,0 0 90,-1 1-90,0 0 90,-1 0 0,0 0-90,-1 0 0,1 0-90,-1-1 89,1-1 1,-1 0-3482,0-1 3482,0-1-125,-2 12 35,2-12 90,-2 9-90,1-16 0,0-2 0,0-1 89,-1 0-89,0-2 3330,-4 8-3330,2-10 0,-2 6 278,2-12-278,0-1 0,-1-1 0,1-2-90,-2 0-90,1-3 0,-2-1-89,0-1-1,-1-2 0,-1-1 0,-1-2-90,-1-1 0,-2-2-179,-12-4 89,6 0 90,-11-3-90,8 1 1,-3 0-91,-2-1-180,-3-1 1,-1 0-91,-3-1-89,-1 1-360,0 0-540,0-1 1799,-14-3 0,12 4 0,-11-4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7.525"/>
    </inkml:context>
    <inkml:brush xml:id="br0">
      <inkml:brushProperty name="width" value="0.04286" units="cm"/>
      <inkml:brushProperty name="height" value="0.04286" units="cm"/>
      <inkml:brushProperty name="color" value="#E71224"/>
    </inkml:brush>
  </inkml:definitions>
  <inkml:trace contextRef="#ctx0" brushRef="#br0">0 5 14549,'22'2'-4408,"-1"-2"1620,-7 0 2788,2-2 0,4 0 0,1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7.928"/>
    </inkml:context>
    <inkml:brush xml:id="br0">
      <inkml:brushProperty name="width" value="0.04286" units="cm"/>
      <inkml:brushProperty name="height" value="0.04286" units="cm"/>
      <inkml:brushProperty name="color" value="#E71224"/>
    </inkml:brush>
  </inkml:definitions>
  <inkml:trace contextRef="#ctx0" brushRef="#br0">1 29 14369,'20'-10'-450,"0"3"-270,-1 5-89,2 1-450,1 0-450,3 0-360,1 0 2069,0-1 0,4 1 0,0-1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8.334"/>
    </inkml:context>
    <inkml:brush xml:id="br0">
      <inkml:brushProperty name="width" value="0.04286" units="cm"/>
      <inkml:brushProperty name="height" value="0.04286" units="cm"/>
      <inkml:brushProperty name="color" value="#E71224"/>
    </inkml:brush>
  </inkml:definitions>
  <inkml:trace contextRef="#ctx0" brushRef="#br0">0 25 11400,'24'-7'2069,"0"0"-1709,-5 4-180,3 0-90,7 1-180,3 1-180,5 0-180,4 0-269,3 2-517,2 0-653,0 0-449,-4 1 2338,-1-1 0,-2 0 0,0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38.732"/>
    </inkml:context>
    <inkml:brush xml:id="br0">
      <inkml:brushProperty name="width" value="0.04286" units="cm"/>
      <inkml:brushProperty name="height" value="0.04286" units="cm"/>
      <inkml:brushProperty name="color" value="#E71224"/>
    </inkml:brush>
  </inkml:definitions>
  <inkml:trace contextRef="#ctx0" brushRef="#br0">1 111 9152,'23'-8'3238,"1"-1"-2518,3 0-271,1 0-179,2 0-360,3 1-539,4 0-721,2-1-539,1 2-629,0-1 2518,1 0 0,0-1 0,-1-1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1.600"/>
    </inkml:context>
    <inkml:brush xml:id="br0">
      <inkml:brushProperty name="width" value="0.04286" units="cm"/>
      <inkml:brushProperty name="height" value="0.04286" units="cm"/>
      <inkml:brushProperty name="color" value="#E71224"/>
    </inkml:brush>
  </inkml:definitions>
  <inkml:trace contextRef="#ctx0" brushRef="#br0">256 34 11760,'6'-15'2789,"-3"1"-2250,-8 10-269,-6 4 0,-2 5 0,0 4-90,0 0 90,0 1 0,-2 2-91,-1 2 1,-1 1 90,-1 2-90,0 1 0,0 1 0,0 1 0,2 0-90,2 0 90,1 0-90,3-1 89,1 0-179,3 0 180,1 0-180,3-1 90,1-1-90,2 0 90,1 0 0,6 6-90,-1-6 0,4 3 0,0-6 0,4 1 0,-1-3 0,4 0 0,-4-6 90,0-1-90,0-2 0,-1-1 90,6-2-180,-5-2 180,4-2-90,-6-1 0,-1-1 0,0-1 0,-2 0 0,-1-1 90,-1 0-180,-2-2 180,-1 1-90,0-1 0,-3-6 0,0 4 0,-3-3-90,-1 4 180,-2 0-180,-1 1-90,-1-1-90,-2 1-89,0 2-181,-1-1 0,0 2 0,-1 1-89,1 1 89,1 1-809,0 0 0,-2 0 1349,1 1 0,2 0 0,3 3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1.952"/>
    </inkml:context>
    <inkml:brush xml:id="br0">
      <inkml:brushProperty name="width" value="0.04286" units="cm"/>
      <inkml:brushProperty name="height" value="0.04286" units="cm"/>
      <inkml:brushProperty name="color" value="#E71224"/>
    </inkml:brush>
  </inkml:definitions>
  <inkml:trace contextRef="#ctx0" brushRef="#br0">10 26 10231,'15'-8'6476,"-8"6"-6116,-13 15-90,0-1-90,-5 8 90,8-9-90,0 1 0,1 0-90,2 0 89,0 1-89,1-1 0,1 1 0,2-1 0,0 1 0,1-2 0,0 0 0,1-1 90,4 1 0,-2-3 90,2 1 0,2-4-180,-1-4 0,4-3-1,-4-3 1,-1-4 0,-5 1 90,0-1-90,-2-1 90,0 0-180,-1-6 90,-1 2-90,-3-3 90,-1 4-90,-4-6 0,0 5 0,-3-4-90,2 7 0,-1 0-270,0 2 180,0-1-179,-1 3-91,2 0-540,-1 1 1,-2-1-3598,2 3 899,4 4 1799,13 1 1889,4 3 0,1-2 0,-7-2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8.537"/>
    </inkml:context>
    <inkml:brush xml:id="br0">
      <inkml:brushProperty name="width" value="0.04286" units="cm"/>
      <inkml:brushProperty name="height" value="0.04286" units="cm"/>
    </inkml:brush>
  </inkml:definitions>
  <inkml:trace contextRef="#ctx0" brushRef="#br0">0 44 9961,'17'-11'1799,"-1"2"-1439,-7 6-90,2-1 0,-1 2-90,1-1 0,0 1-270,0 0-720,0 0-1798,4 0 2608,1 0 0,-5 1 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3.993"/>
    </inkml:context>
    <inkml:brush xml:id="br0">
      <inkml:brushProperty name="width" value="0.04286" units="cm"/>
      <inkml:brushProperty name="height" value="0.04286" units="cm"/>
    </inkml:brush>
  </inkml:definitions>
  <inkml:trace contextRef="#ctx0" brushRef="#br0">1 1 14189,'13'1'5037,"-2"4"-4317,-7 9-271,-1 3-269,-2 3 0,1-2-450,-2 4-719,0-3-720,0 3-990,-1-2 2699,-1-4 0,0-8 0,1-3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2.126"/>
    </inkml:context>
    <inkml:brush xml:id="br0">
      <inkml:brushProperty name="width" value="0.04286" units="cm"/>
      <inkml:brushProperty name="height" value="0.04286" units="cm"/>
      <inkml:brushProperty name="color" value="#E71224"/>
    </inkml:brush>
  </inkml:definitions>
  <inkml:trace contextRef="#ctx0" brushRef="#br0">91 8 9512,'22'-4'5396,"1"1"-3417,-10 3-270,0 4-989,-7 6-90,-4 0-1,-4 2-89,-2 0-90,-2 1-180,-1 1-1,-1 1-89,0 2 0,-2 0-180,0 1-90,1 1-90,-1-1-179,1 0-181,0 0-90,-1-1-269,1 0-271,0-1 1,-1-1-450,2-3-1529,-1 0-2159,1-2 5307,0-1 0,5-5 0,-1-1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2.267"/>
    </inkml:context>
    <inkml:brush xml:id="br0">
      <inkml:brushProperty name="width" value="0.04286" units="cm"/>
      <inkml:brushProperty name="height" value="0.04286" units="cm"/>
      <inkml:brushProperty name="color" value="#E71224"/>
    </inkml:brush>
  </inkml:definitions>
  <inkml:trace contextRef="#ctx0" brushRef="#br0">1 48 12480,'12'-18'4497,"-2"2"-5576,-3 8-1170,3 3-4047,0 4 6296,4 5 0,-7-1 0,-1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2.374"/>
    </inkml:context>
    <inkml:brush xml:id="br0">
      <inkml:brushProperty name="width" value="0.04286" units="cm"/>
      <inkml:brushProperty name="height" value="0.04286" units="cm"/>
      <inkml:brushProperty name="color" value="#E71224"/>
    </inkml:brush>
  </inkml:definitions>
  <inkml:trace contextRef="#ctx0" brushRef="#br0">0 1 11850,'14'14'4768,"-2"-3"-4948,-3-5-5307,2-2 5487,0-3 0,-3 0 0,-3-3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5.128"/>
    </inkml:context>
    <inkml:brush xml:id="br0">
      <inkml:brushProperty name="width" value="0.04286" units="cm"/>
      <inkml:brushProperty name="height" value="0.04286" units="cm"/>
      <inkml:brushProperty name="color" value="#E71224"/>
    </inkml:brush>
  </inkml:definitions>
  <inkml:trace contextRef="#ctx0" brushRef="#br0">0 1 19316,'11'26'899,"-3"-4"-719,-7-6-90,0-3 90,0 0-180,0 1 90,-1 0-540,1 12 181,-1-9-181,0 8-630,0-12-269,-1 4 180,0-2-630,0 3-3328,1-2 3418,5-12 1709,-2-2 0,3-7 0,-4 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5.458"/>
    </inkml:context>
    <inkml:brush xml:id="br0">
      <inkml:brushProperty name="width" value="0.04286" units="cm"/>
      <inkml:brushProperty name="height" value="0.04286" units="cm"/>
      <inkml:brushProperty name="color" value="#E71224"/>
    </inkml:brush>
  </inkml:definitions>
  <inkml:trace contextRef="#ctx0" brushRef="#br0">1 78 9602,'15'-20'3328,"-2"2"-1529,-6 10-1350,-5 10 1,0 2-90,-3 9 90,0 1-270,1 2-91,1-2 1,1 0 0,2-4 0,-1 0 0,2 0 0,0-1-90,1 0 90,1-1-90,0-1 0,1 0 90,0-1-90,4 1 90,1-3-90,3-1 180,-1-6-90,-1-3 270,-3-2-1,-2-5-89,-4 0-90,-1-5-90,-4 3 90,-3 1-90,-3 3 0,0 1-90,-3-1 90,-1 0-90,0 1 0,-1 1 0,0 0 0,-2 1-180,1 1-90,-1 1-90,2 1-179,0 1-631,1 0-1618,-3 1-1260,2 2 4048,7 3 0,0-1 0,8 1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5.643"/>
    </inkml:context>
    <inkml:brush xml:id="br0">
      <inkml:brushProperty name="width" value="0.04286" units="cm"/>
      <inkml:brushProperty name="height" value="0.04286" units="cm"/>
      <inkml:brushProperty name="color" value="#E71224"/>
    </inkml:brush>
  </inkml:definitions>
  <inkml:trace contextRef="#ctx0" brushRef="#br0">43 10 11041,'21'-6'6296,"-2"3"-5486,-12 8-271,-3 5-449,-6 5 90,-1-2-90,-2 1 90,1-3-180,-1 0-180,-1 2-180,1-1-269,-2 1-181,0 0-269,-1-1-270,0 1-1440,0-2-1888,-1 0 4677,1-1 0,3-5 0,1-1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5.792"/>
    </inkml:context>
    <inkml:brush xml:id="br0">
      <inkml:brushProperty name="width" value="0.04286" units="cm"/>
      <inkml:brushProperty name="height" value="0.04286" units="cm"/>
      <inkml:brushProperty name="color" value="#E71224"/>
    </inkml:brush>
  </inkml:definitions>
  <inkml:trace contextRef="#ctx0" brushRef="#br0">0 29 13199,'17'-11'1889,"0"2"-2968,-2 5-1170,1 1-2158,0 2 4407,1 1 0,-8 1 0,-1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5.904"/>
    </inkml:context>
    <inkml:brush xml:id="br0">
      <inkml:brushProperty name="width" value="0.04286" units="cm"/>
      <inkml:brushProperty name="height" value="0.04286" units="cm"/>
      <inkml:brushProperty name="color" value="#E71224"/>
    </inkml:brush>
  </inkml:definitions>
  <inkml:trace contextRef="#ctx0" brushRef="#br0">1 0 11041,'15'10'4227,"-1"-1"-4407,-3-5-7555,-1 0 7735,0-1 0,-4-1 0,-2-1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7.988"/>
    </inkml:context>
    <inkml:brush xml:id="br0">
      <inkml:brushProperty name="width" value="0.04286" units="cm"/>
      <inkml:brushProperty name="height" value="0.04286" units="cm"/>
      <inkml:brushProperty name="color" value="#E71224"/>
    </inkml:brush>
  </inkml:definitions>
  <inkml:trace contextRef="#ctx0" brushRef="#br0">26 0 18686,'-1'20'1440,"-1"1"-1261,2 0-89,-1-2-90,0-1 90,0-5-180,-1 6-269,0 2-181,-1-1-540,0 3-89,1-10-180,-1 7 0,1-7-1350,0 2 2699,2-3 0,0-6 0,2-2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8.326"/>
    </inkml:context>
    <inkml:brush xml:id="br0">
      <inkml:brushProperty name="width" value="0.04286" units="cm"/>
      <inkml:brushProperty name="height" value="0.04286" units="cm"/>
      <inkml:brushProperty name="color" value="#E71224"/>
    </inkml:brush>
  </inkml:definitions>
  <inkml:trace contextRef="#ctx0" brushRef="#br0">58 54 11850,'7'12'5307,"-1"-4"-4857,-9 21-270,3-9 90,2-4-180,0-1 0,2-5 0,0 0 89,0-1-179,2 1 180,0-2-180,0-1 180,0-1 90,5 1-180,-1-3 0,4-3 0,0-7-90,-4-1 180,-1-4-90,-5 2 90,0-1 0,-1-2-90,-1 1-1,-1-2 1,-2 1 0,-3-1 0,0-1-90,-3 1 0,-2 0 0,-1 1 0,-2 0-270,-2 0 91,-1 2-181,0 1-90,0 1-90,2 2 1,-1 1-721,2 1-89,-4 1-720,4 2 90,0 4-2158,8 2 4137,8 3 0,0-4 0,3-1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4.181"/>
    </inkml:context>
    <inkml:brush xml:id="br0">
      <inkml:brushProperty name="width" value="0.04286" units="cm"/>
      <inkml:brushProperty name="height" value="0.04286" units="cm"/>
    </inkml:brush>
  </inkml:definitions>
  <inkml:trace contextRef="#ctx0" brushRef="#br0">1 8 12570,'23'0'1439,"-3"0"-1439,-4 0-90,-4 1-270,1-1-179,1 0-361,-1 0-1169,-1-1-629,1-1 2698,-1 0 0,-5 0 0,-2 1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8.504"/>
    </inkml:context>
    <inkml:brush xml:id="br0">
      <inkml:brushProperty name="width" value="0.04286" units="cm"/>
      <inkml:brushProperty name="height" value="0.04286" units="cm"/>
      <inkml:brushProperty name="color" value="#E71224"/>
    </inkml:brush>
  </inkml:definitions>
  <inkml:trace contextRef="#ctx0" brushRef="#br0">23 5 9691,'21'-3'6477,"-3"1"-4139,-5 3-1348,-5 5-360,-4 3-451,-5 5 1,-2-3 0,-1 1-180,1-2-180,0 1-90,-2-1-359,1 2-91,-2 0-179,0 1-271,-1-1-269,0 0-270,0-1-809,-1-1-1260,1-1 3778,-1 0 0,4-5 0,1-2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8.660"/>
    </inkml:context>
    <inkml:brush xml:id="br0">
      <inkml:brushProperty name="width" value="0.04286" units="cm"/>
      <inkml:brushProperty name="height" value="0.04286" units="cm"/>
      <inkml:brushProperty name="color" value="#E71224"/>
    </inkml:brush>
  </inkml:definitions>
  <inkml:trace contextRef="#ctx0" brushRef="#br0">0 31 14459,'9'-16'1709,"3"4"-2969,-1 9 271,4 5 0,-4 2-91,0 1-899,-2-1 1979,2 2 0,-5-3 0,1 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48.742"/>
    </inkml:context>
    <inkml:brush xml:id="br0">
      <inkml:brushProperty name="width" value="0.04286" units="cm"/>
      <inkml:brushProperty name="height" value="0.04286" units="cm"/>
      <inkml:brushProperty name="color" value="#E71224"/>
    </inkml:brush>
  </inkml:definitions>
  <inkml:trace contextRef="#ctx0" brushRef="#br0">1 1 11131,'17'8'-3778,"-1"-3"3778,-4-6 0,-5-1 0,-3-1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1.334"/>
    </inkml:context>
    <inkml:brush xml:id="br0">
      <inkml:brushProperty name="width" value="0.04286" units="cm"/>
      <inkml:brushProperty name="height" value="0.04286" units="cm"/>
      <inkml:brushProperty name="color" value="#E71224"/>
    </inkml:brush>
  </inkml:definitions>
  <inkml:trace contextRef="#ctx0" brushRef="#br0">1 68 11041,'-1'-18'1799,"3"3"-1350,3 6-179,2 2-180,2 2 90,0 0 0,3 1-180,0 1 180,1 1 0,1 2 90,-3 2-1,0 2 1,-2 3 90,-1 3 0,-2 4-90,0 4-90,-3 2 0,-2-3-90,-1 0 179,-1-5-179,0 1 0,-1 0 0,-1-1 180,0 1-180,0 0 90,-1 0 0,0-1-3392,0 1 3392,-1-1-1,1 0-89,-1-2 90,0 0 180,1-1-90,-2 3 180,1-2-90,-2 2 3571,2-2-3301,0 0-360,6-2-180,5-2 0,11-3 0,-2-3-90,5 0 0,-4-1 89,1 1-89,1-1 0,0 1 0,0-1 90,-1 1-90,5 0-179,-6-1-271,8 1-180,-8 0-1888,2 0-3419,-3 0 5937,-13 2 0,2-2 0,-9 2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2.024"/>
    </inkml:context>
    <inkml:brush xml:id="br0">
      <inkml:brushProperty name="width" value="0.04286" units="cm"/>
      <inkml:brushProperty name="height" value="0.04286" units="cm"/>
      <inkml:brushProperty name="color" value="#E71224"/>
    </inkml:brush>
  </inkml:definitions>
  <inkml:trace contextRef="#ctx0" brushRef="#br0">43 14 11940,'1'-14'3688,"3"28"-3148,0-1-90,-1 21-91,-8-16-89,-1-1-180,0-2 90,2-1-90,4-1-90,6-1 0,1-2 0,5-1 0,-1-3 90,1 1-180,1 0 180,1 0-180,-1 1 180,0 1-180,-1 0 90,0 1 90,-1 0 90,-1 1 0,-1 0 90,-2 0-1,-1-1 541,-2 0-90,0 3-451,-4 1 181,-1 0-90,-3-2 0,-2-3-90,0-2-1,-2 0-89,-1-1 90,-1 0-180,0-1 0,-1-2 0,1 0 90,-1-1-180,0 0-450,-4-1-269,-1-2-361,-3-1-449,1-3-360,4-1-3598,1 0 5487,4-1 0,4 3 0,1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5.196"/>
    </inkml:context>
    <inkml:brush xml:id="br0">
      <inkml:brushProperty name="width" value="0.04286" units="cm"/>
      <inkml:brushProperty name="height" value="0.04286" units="cm"/>
      <inkml:brushProperty name="color" value="#E71224"/>
    </inkml:brush>
  </inkml:definitions>
  <inkml:trace contextRef="#ctx0" brushRef="#br0">36 14 9242,'16'-8'1529,"0"3"-1349,-6 6-90,-2 6 0,-6 4-90,-3-1 0,-3 2 90,-1-3 179,-1 1-89,-1-1 180,-1 1 0,0-2 0,0 0 0,1-1 359,1 0-89,-3 2-91,1-1 91,0 1-450,6 0-360,6-3-90,10 1-180,0-5-89,3 0-271,-4-2-89,2 1-1350,1-2-809,1 0 3058,0 0 0,-7-1 0,-3 1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5.593"/>
    </inkml:context>
    <inkml:brush xml:id="br0">
      <inkml:brushProperty name="width" value="0.04286" units="cm"/>
      <inkml:brushProperty name="height" value="0.04286" units="cm"/>
      <inkml:brushProperty name="color" value="#E71224"/>
    </inkml:brush>
  </inkml:definitions>
  <inkml:trace contextRef="#ctx0" brushRef="#br0">145 1 14279,'-16'8'2428,"2"1"-1798,8-1-90,-1 1-180,1 2-1,-1 1-89,1 1-90,0 1 0,0 1 0,0 0-180,0 1-180,1-1 0,0 1-360,-1-1-89,1 0-181,0 0-179,0 0-1,0-2-359,0 0-5037,1-2 6386,-3 1 0,5-6 0,-2 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5.720"/>
    </inkml:context>
    <inkml:brush xml:id="br0">
      <inkml:brushProperty name="width" value="0.04286" units="cm"/>
      <inkml:brushProperty name="height" value="0.04286" units="cm"/>
      <inkml:brushProperty name="color" value="#E71224"/>
    </inkml:brush>
  </inkml:definitions>
  <inkml:trace contextRef="#ctx0" brushRef="#br0">1 100 8162,'1'-18'5037,"0"0"-4407,1 2-540,0 1-1079,3 3-2070,2 2 3059,3 4 0,-3 3 0,-1 1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5.854"/>
    </inkml:context>
    <inkml:brush xml:id="br0">
      <inkml:brushProperty name="width" value="0.04286" units="cm"/>
      <inkml:brushProperty name="height" value="0.04286" units="cm"/>
      <inkml:brushProperty name="color" value="#E71224"/>
    </inkml:brush>
  </inkml:definitions>
  <inkml:trace contextRef="#ctx0" brushRef="#br0">0 1 13289,'21'11'1889,"-3"-3"-2968,-3-6-1080,0-1-2428,3 0 4587,2-1 0,-8 1 0,-2-1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5.978"/>
    </inkml:context>
    <inkml:brush xml:id="br0">
      <inkml:brushProperty name="width" value="0.04286" units="cm"/>
      <inkml:brushProperty name="height" value="0.04286" units="cm"/>
      <inkml:brushProperty name="color" value="#E71224"/>
    </inkml:brush>
  </inkml:definitions>
  <inkml:trace contextRef="#ctx0" brushRef="#br0">1 15 9332,'23'-4'-1979,"-1"0"1979,-8 1 0,-5 1 0,-4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4.357"/>
    </inkml:context>
    <inkml:brush xml:id="br0">
      <inkml:brushProperty name="width" value="0.04286" units="cm"/>
      <inkml:brushProperty name="height" value="0.04286" units="cm"/>
    </inkml:brush>
  </inkml:definitions>
  <inkml:trace contextRef="#ctx0" brushRef="#br0">63 1 12480,'-17'19'3418,"3"-4"-2878,9-3-1,2-3-179,1 2 0,0-1-90,0 2 0,0 0-180,1 1 89,-1-1-179,1 1-269,0-1-631,-1 0-719,0 5-630,0-2 2249,0 3 0,1-9 0,0-3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6.394"/>
    </inkml:context>
    <inkml:brush xml:id="br0">
      <inkml:brushProperty name="width" value="0.04286" units="cm"/>
      <inkml:brushProperty name="height" value="0.04286" units="cm"/>
      <inkml:brushProperty name="color" value="#E71224"/>
    </inkml:brush>
  </inkml:definitions>
  <inkml:trace contextRef="#ctx0" brushRef="#br0">0 0 11490,'15'11'4858,"-3"2"-4139,-6-1-269,-1 1 90,-3-2-181,1 0-89,-2 1 0,1 0-90,-1 1 0,0 0 0,-1 1-90,1-1 0,0 1-270,-1 0-90,1 0 0,-1-1-180,1 0-89,-1 1-181,1-2-89,0 1-1,0-1-269,1-1-181,0 1-4676,0-2 5936,3 3 0,-3-7 0,2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7.057"/>
    </inkml:context>
    <inkml:brush xml:id="br0">
      <inkml:brushProperty name="width" value="0.04286" units="cm"/>
      <inkml:brushProperty name="height" value="0.04286" units="cm"/>
      <inkml:brushProperty name="color" value="#E71224"/>
    </inkml:brush>
  </inkml:definitions>
  <inkml:trace contextRef="#ctx0" brushRef="#br0">128 23 11400,'-9'-13'3419,"-3"4"-2970,0 8 1,-2 5 0,2 1-180,0 1 89,1 2-89,0 1 0,1 2-90,2 1 90,2 1-180,0 0 90,3 1-90,2 1 90,1-1-180,2 1 89,2 1 1,1-1 0,2 1-90,2-1 90,0-1-90,1-2 0,0 0 0,0-3 90,1-1-90,-1-1 0,1-2 90,3-3-90,-3-2 0,4-2 0,-6-3 0,1-1 0,-1-1 90,0-2-180,-1-1 180,-1 0-180,-1 0 180,0 0-90,-1 0 0,-1 0 90,0 1 0,0-3-180,1 2 180,-1-2-90,-4 9 0,0 3 90,-5 10 0,4 3 0,1 1 0,4 3-90,1-5 90,1 0-90,0-4 90,0-1 0,0-1 90,1 0 179,3 0-89,0-3-180,4-2 90,-4-4-90,2-5 90,-6 0-90,1-4 0,-3 3 0,-2-7-3482,-2 4 3482,-2-4-90,-1 4 0,-2 0 0,-1-1-90,-1 1-90,0 1 0,-2 0-180,1 1 3392,0 1-3571,-1 1-91,1 0-179,0 2-721,1-1 181,-3 1 1349,2 1 0,1 0 0,3 4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7.270"/>
    </inkml:context>
    <inkml:brush xml:id="br0">
      <inkml:brushProperty name="width" value="0.04286" units="cm"/>
      <inkml:brushProperty name="height" value="0.04286" units="cm"/>
      <inkml:brushProperty name="color" value="#E71224"/>
    </inkml:brush>
  </inkml:definitions>
  <inkml:trace contextRef="#ctx0" brushRef="#br0">161 1 17247,'5'9'2519,"-1"-1"-2070,-13 2-179,1-1 90,1 1-180,-2 2 0,1 1-90,-1 0 0,1 2-90,-1-1-180,0 2-90,1-1-180,0 0-179,0 0-181,1-1-89,-1-1-91,1 0-269,-1 0 0,0-2-360,1 0-4048,0-2 5667,-2-1 0,5-4 0,-1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7.398"/>
    </inkml:context>
    <inkml:brush xml:id="br0">
      <inkml:brushProperty name="width" value="0.04286" units="cm"/>
      <inkml:brushProperty name="height" value="0.04286" units="cm"/>
      <inkml:brushProperty name="color" value="#E71224"/>
    </inkml:brush>
  </inkml:definitions>
  <inkml:trace contextRef="#ctx0" brushRef="#br0">1 44 13199,'0'-22'0,"4"6"-2338,5 11-1170,2 6 3508,2 2 0,-7 0 0,-1-2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7.524"/>
    </inkml:context>
    <inkml:brush xml:id="br0">
      <inkml:brushProperty name="width" value="0.04286" units="cm"/>
      <inkml:brushProperty name="height" value="0.04286" units="cm"/>
      <inkml:brushProperty name="color" value="#E71224"/>
    </inkml:brush>
  </inkml:definitions>
  <inkml:trace contextRef="#ctx0" brushRef="#br0">1 0 13020,'19'13'4497,"-1"-2"-5936,-8-5-3149,-2-1 4588,-5 0 0,0-1 0,-6-2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0:57.782"/>
    </inkml:context>
    <inkml:brush xml:id="br0">
      <inkml:brushProperty name="width" value="0.04286" units="cm"/>
      <inkml:brushProperty name="height" value="0.04286" units="cm"/>
      <inkml:brushProperty name="color" value="#E71224"/>
    </inkml:brush>
  </inkml:definitions>
  <inkml:trace contextRef="#ctx0" brushRef="#br0">1 3 13379,'9'-1'7376,"0"1"-6926,40-2-90,-7 4-1,7 0-1182,2 1 1182,2 1-269,1-1 90,0 1-270,-1 0 0,-2 0-90,-2 0-89,-2-1-91,-6 0 260,-4-1-350,-7-1-179,-5 0 90,-2 0-451,-4-1-1078,-3 0-7107,0-2 9303,-14-3 0,4 3 0,-11-3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02.336"/>
    </inkml:context>
    <inkml:brush xml:id="br0">
      <inkml:brushProperty name="width" value="0.04286" units="cm"/>
      <inkml:brushProperty name="height" value="0.04286" units="cm"/>
      <inkml:brushProperty name="color" value="#E71224"/>
    </inkml:brush>
  </inkml:definitions>
  <inkml:trace contextRef="#ctx0" brushRef="#br0">54 1 11221,'2'11'4857,"-1"-8"-4407,1 33-91,-3-17 91,0 2-90,0 2-90,-1 2 989,-10 72-1169,7-54-90,-7 54 90,8-72-90,0 0 90,1 0-180,0-1 0,1-2-180,-1 0 0,2-3-90,-1 0-89,1-1-91,0-1 0,1-1-89,0-2-721,0-1-448,1 3-1441,1-2 3239,2 0 0,-2-6 0,1-4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03.976"/>
    </inkml:context>
    <inkml:brush xml:id="br0">
      <inkml:brushProperty name="width" value="0.04286" units="cm"/>
      <inkml:brushProperty name="height" value="0.04286" units="cm"/>
      <inkml:brushProperty name="color" value="#E71224"/>
    </inkml:brush>
  </inkml:definitions>
  <inkml:trace contextRef="#ctx0" brushRef="#br0">260 158 9332,'-7'-18'2068,"3"0"-1888,7 7-90,6 1-90,2 4 0,4 1 90,1 2-90,2 0 0,3 0 90,3 0 0,4 1 0,16-2 0,-7 0 0,13 0-90,-14 1 90,1 0-90,0 1 0,0-1 90,18 0-180,-14 1 180,13-1-180,-18 2 180,0-1-90,-1 1 0,0-1 0,0 1 180,-1-1-180,0 1 90,0-1 0,-1 0 0,0 0-90,-3 0 90,0 0-90,-2 0 90,-1 0-90,0 0 0,-1 0 0,0 1 90,0-1-180,-1 1 180,0 0-90,-1 0 0,-2 0 0,0 0 0,-1 0 0,8 0 0,-7 0 0,6 0 0,-10 0 0,0 0 0,0 1 89,0-1-178,-1 1 178,0-1-89,-1 1 0,0-1 0,-1 1 0,0 0 0,-1 1 0,-1-1 0,1 1 0,4 0 0,-4 1 0,4-1 0,-6 1-89,0 0 178,0 0-178,1 0 89,-1 0 0,9 2 0,-6-2 0,13 3 0,-11-2-180,5 1 90,-6-2-180,6 1 90,-6-1 90,6 0-90,-9-1 90,0 0-90,0 0 90,3-1 90,-1 0 90,3 0 360,-4-1 90,1-1 179,-4-1 91,1 0-540,-2 2-1,-6 6 1,-1 4-90,-6 8 0,1-4 0,0 3-90,-1-3 90,1 2-90,-1 1 90,0 1 0,1 1 0,-1 1-91,0 0 91,1 1-90,0 0 0,0 2 0,0 1 0,0-1 0,1 1-3392,0-1 3392,0-1 0,1 1-90,0 0 180,1 11 0,0-7-90,0 8 0,0-10 0,0 0 0,0-2-798,1 10 708,-1-8 90,0 7-90,0-10 0,-1 0 0,1 0 90,0-1-90,0 0 3132,-1 9-3132,0-8 1147,0 6-1147,0-9 90,-1 7 0,0 0 90,-1 6-90,-1-9 90,0 3-90,1-11 180,-4 13-180,3-14 90,-6 18-90,4-17-90,-3 7 90,2-8-90,0-3 0,0 1 89,-1-2-89,0-1 0,-1 0 0,0 0 0,-1-2 0,-2 0 0,-2 0-89,-3-2-91,-3 0 180,3-1-180,-1-1 180,4-1-90,-2 0 0,-1 0-90,-1 0 90,-1 0 0,-1-1 0,-1 1 0,0-1 0,0 0 0,-1 0-135,-28-1 0,-4-1-3167,10 1 3347,-11-1 1,3 0-46,24 1 90,0 0-90,-11 0 0,8 0 0,-8 0 90,11 1-90,2-1 0,-1 1 0,0 0 0,1 0 3392,0 0-3302,1 0-90,-1 1 0,1-1 0,-1 1 90,1 0-90,0-1 0,0 1 0,-1-1 90,1 1-90,-1 0 90,-10 0-90,9-1 90,-8 0 0,12 0 0,-1 0 0,2 0-90,-2-1 90,2 1 0,-9-2 0,6 2-89,-5-2 89,9 1-90,0 0 90,0 0-90,1-1 0,0 1-90,-7-2 90,7 1-90,-6-1 90,9 0 0,0 1 0,-1-1 0,2 1 0,-1-1 0,-6-1 90,6 1-90,-6-2 90,7 2 0,1-1 0,-1 0 0,0 1-90,0-2 90,-1 1 0,0-1 0,1 0 0,-1 0 0,0 0-90,0 0 90,0 0 0,0 0 0,-6-2 0,5 1 0,-4 0 0,8 2 0,-4-2 0,5 2 0,-3-1 0,3 1 0,0-1 0,-2 0 0,1 1 0,1 0 0,1 1 0,-1 1 0,0 0 180,1 0 180,-1 0-180,1 0-180,4-5 90,4-1-90,3-2 0,2-1 0,2-2 0,0 2 0,0-6 90,-1 5-90,0-4 0,-1 3 90,0-3-90,0 0 0,0-2 0,0 0 90,0-1-90,0 0 90,-1-1-90,1 1 90,-1 0-90,0 0 90,0 1-90,-1 0 0,0-5 0,0 6-450,0-3-809,0 3-720,0 1-3418,1-1 5397,2 4 0,-1 6 0,0 3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2.916"/>
    </inkml:context>
    <inkml:brush xml:id="br0">
      <inkml:brushProperty name="width" value="0.04286" units="cm"/>
      <inkml:brushProperty name="height" value="0.04286" units="cm"/>
      <inkml:brushProperty name="color" value="#E71224"/>
    </inkml:brush>
  </inkml:definitions>
  <inkml:trace contextRef="#ctx0" brushRef="#br0">169 28 10501,'18'-13'2609,"-1"3"-1800,-8 7-89,3 1-91,-1 4-179,-1 1-180,-3 4 0,-4 2-90,-4 5-90,-3-1 0,-3 1-90,-1-2 89,-1 2 1,-2 1-90,-2 3 0,-2 0 90,-1 2-270,-1 0-89,-1-1-181,0 1 0,0-2-269,1-1-91,1-1-269,1-2-1,2-1-899,1-2-539,2-3 2518,1-1 0,4-4 0,2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3.085"/>
    </inkml:context>
    <inkml:brush xml:id="br0">
      <inkml:brushProperty name="width" value="0.04286" units="cm"/>
      <inkml:brushProperty name="height" value="0.04286" units="cm"/>
      <inkml:brushProperty name="color" value="#E71224"/>
    </inkml:brush>
  </inkml:definitions>
  <inkml:trace contextRef="#ctx0" brushRef="#br0">1 39 10861,'9'-15'4587,"2"1"-3148,-3 8-809,2 2-180,-1 6-90,1 4-1,-3 2-89,0 2-90,1 1-90,-1 3 0,0 2-180,0 1-180,0 3-270,-1-1-89,0 1-271,0 0-269,-1-1-270,1 0-1260,-1-2-1528,0-1 4227,0-1 0,-2-7 0,0-2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4.826"/>
    </inkml:context>
    <inkml:brush xml:id="br0">
      <inkml:brushProperty name="width" value="0.04286" units="cm"/>
      <inkml:brushProperty name="height" value="0.04286" units="cm"/>
    </inkml:brush>
  </inkml:definitions>
  <inkml:trace contextRef="#ctx0" brushRef="#br0">215 31 10051,'-7'-15'2519,"-5"2"-2249,-5 11 89,0 2 1,-1 3-90,4 1 0,0 1 0,-1 1-90,1 2 179,0 0-3571,1 1 3482,2 0-90,0 1 0,2 1-90,1 0 90,1-1-90,1 1 90,2-2-90,1 4 3392,3-1-3572,2 2 0,6-4 0,3-4 0,4-6 0,-1-2 90,0-3-90,-3-1 180,0 0 90,0 0 90,-2 1 449,1-1-269,0-1 719,1 1-179,2 2-361,-4 7-179,-1 5-180,-5 6-90,-1 2-90,0 3-360,-1 0-450,-1 0-539,1-1-1170,-1-3-3417,1 1 5846,0-5 0,0-2 0,1-5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3.222"/>
    </inkml:context>
    <inkml:brush xml:id="br0">
      <inkml:brushProperty name="width" value="0.04286" units="cm"/>
      <inkml:brushProperty name="height" value="0.04286" units="cm"/>
      <inkml:brushProperty name="color" value="#E71224"/>
    </inkml:brush>
  </inkml:definitions>
  <inkml:trace contextRef="#ctx0" brushRef="#br0">0 28 11940,'13'-13'4318,"0"1"-4138,-5 10-720,1 1-809,1 8 359,0 3-1528,-2-1-1170,2 1 3688,-3-3 0,-3-3 0,-1-1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3.386"/>
    </inkml:context>
    <inkml:brush xml:id="br0">
      <inkml:brushProperty name="width" value="0.04286" units="cm"/>
      <inkml:brushProperty name="height" value="0.04286" units="cm"/>
      <inkml:brushProperty name="color" value="#E71224"/>
    </inkml:brush>
  </inkml:definitions>
  <inkml:trace contextRef="#ctx0" brushRef="#br0">1 46 8252,'17'-5'3328,"0"0"-2608,0 0-180,1 0-91,1 0-89,1 0-90,-1 2-90,1 0-3392,-1 0 3212,0 1-90,0 1-810,5-1 361,-6 1-271,4 1-1798,-9 0 2608,4 1 0,2 0 0,5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3.792"/>
    </inkml:context>
    <inkml:brush xml:id="br0">
      <inkml:brushProperty name="width" value="0.04286" units="cm"/>
      <inkml:brushProperty name="height" value="0.04286" units="cm"/>
      <inkml:brushProperty name="color" value="#E71224"/>
    </inkml:brush>
  </inkml:definitions>
  <inkml:trace contextRef="#ctx0" brushRef="#br0">216 0 12570,'-1'19'2608,"-2"-5"-2248,-7-1 0,0-3-90,-2 1-90,-1 0 0,-1 1-90,-1-1-1,0 0-268,0 0-91,1-1-90,0 0-90,2-2-359,1-1-2699,0-2 3508,-2-1 0,-2-4 0,-3-3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4.071"/>
    </inkml:context>
    <inkml:brush xml:id="br0">
      <inkml:brushProperty name="width" value="0.04286" units="cm"/>
      <inkml:brushProperty name="height" value="0.04286" units="cm"/>
      <inkml:brushProperty name="color" value="#E71224"/>
    </inkml:brush>
  </inkml:definitions>
  <inkml:trace contextRef="#ctx0" brushRef="#br0">1 1 13559,'16'0'1260,"-2"3"-991,-7 6-89,0 2 0,2 2-90,0 2 0,0 1-270,1 1 90,0 0-180,0 1 1,-1-1-181,1 0-90,0-1-90,-1-1 1,0-1-1,0-1-89,0-2 179,1 0 90,0-2 180,1-1 90,0-1 360,-1-1 90,1-2 270,-2 0 629,1 0-269,1 0-181,1 0-269,0 0 0,-2 0-270,0 0-540,0 1 360,-1 0 0,-4-2 0,-2-1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4.620"/>
    </inkml:context>
    <inkml:brush xml:id="br0">
      <inkml:brushProperty name="width" value="0.04286" units="cm"/>
      <inkml:brushProperty name="height" value="0.04286" units="cm"/>
      <inkml:brushProperty name="color" value="#E71224"/>
    </inkml:brush>
  </inkml:definitions>
  <inkml:trace contextRef="#ctx0" brushRef="#br0">34 1 8432,'-5'18'3328,"1"1"-2338,1 2-91,1 2-89,0 7-4432,0 4 4341,2 3 387,-1 3-656,2 3-21,-1 2-159,1 3 0,0-1-1,1-3-89,-1-1-90,0-3 3416,1 16-3685,-1-1 346,-1-1-1246,-2 2 539,0-28-57,0 7-123,-1-16-3687,0 1 4407,-3-6 0,3-4 0,-1-6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31:14.956"/>
    </inkml:context>
    <inkml:brush xml:id="br0">
      <inkml:brushProperty name="width" value="0.04286" units="cm"/>
      <inkml:brushProperty name="height" value="0.04286" units="cm"/>
      <inkml:brushProperty name="color" value="#E71224"/>
    </inkml:brush>
  </inkml:definitions>
  <inkml:trace contextRef="#ctx0" brushRef="#br0">0 319 7803,'4'-24'2428,"0"1"-7549,3 0 5661,1 0 1229,4 0-1409,4 1-91,5-1 1,6 2-90,5-1 0,6 3 0,7 0-495,4 1 495,6 3-90,3 1-328,-2 4 328,1 3-90,-3 2 0,-1 1 90,1 1-90,18 3 90,-18 0-90,11 2 90,-27 0 2473,-6 0-2473,-3 0-90,-4 1 90,-3-1 90,-3 0 90,-2 1 89,-2-1 1884,-2 2-1614,4 5 427,-5-1-606,1 5 22,-6 0-112,0 3 90,-2 4 359,0 16-449,-2-4 0,-1 14-90,-1-8-1,-2 1 1,0 4 0,-1 1-3482,-1 1 3482,-1 1-90,-1-3 98,-7 17-98,2-16 0,-14 27 0,6-33-90,-8 9 0,3-17-360,-34 17-270,17-19-90,-28 11-359,25-25-270,-4-1-1707,-2-4-632,-8 0 3598,-29-3 0,-2-6 0,32-1 0,-1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5.087"/>
    </inkml:context>
    <inkml:brush xml:id="br0">
      <inkml:brushProperty name="width" value="0.04286" units="cm"/>
      <inkml:brushProperty name="height" value="0.04286" units="cm"/>
    </inkml:brush>
  </inkml:definitions>
  <inkml:trace contextRef="#ctx0" brushRef="#br0">1 0 12390,'10'7'3418,"-3"0"-2698,-8 5-91,-3-1-89,-1-1 359,1 1-89,0 2-450,4-2-180,3-1 0,5-3-360,4-3-450,3-3 180,2-3-89,-2-1-181,-1-1 0,-4 0-899,6-5-450,1-2 900,0-1-810,-1 0-719,-5 3 2698,0 0 0,-4 4 0,-2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5.254"/>
    </inkml:context>
    <inkml:brush xml:id="br0">
      <inkml:brushProperty name="width" value="0.04286" units="cm"/>
      <inkml:brushProperty name="height" value="0.04286" units="cm"/>
    </inkml:brush>
  </inkml:definitions>
  <inkml:trace contextRef="#ctx0" brushRef="#br0">171 1 15448,'-12'17'1259,"1"-2"-989,4-9-90,0 2 0,-1 0 0,-1 1-180,0 0-90,-1 0-270,1 0 0,-1 0-179,1 0-1,-1-1-180,1-1-179,0 0-90,1-2-4678,-1 0 5667,-3-1 0,6-1 0,-1-2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5.463"/>
    </inkml:context>
    <inkml:brush xml:id="br0">
      <inkml:brushProperty name="width" value="0.04286" units="cm"/>
      <inkml:brushProperty name="height" value="0.04286" units="cm"/>
    </inkml:brush>
  </inkml:definitions>
  <inkml:trace contextRef="#ctx0" brushRef="#br0">0 0 16977,'18'12'3059,"-4"-2"-2520,-7 2-89,-1-2-90,-1 2-90,1 0-1,0 1-179,0 1-899,5 13-181,-5-11-449,5 13-90,-7-16-1259,1 1-4318,-2-3 7106,2-8 0,-2 1 0,1-8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5.666"/>
    </inkml:context>
    <inkml:brush xml:id="br0">
      <inkml:brushProperty name="width" value="0.04286" units="cm"/>
      <inkml:brushProperty name="height" value="0.04286" units="cm"/>
    </inkml:brush>
  </inkml:definitions>
  <inkml:trace contextRef="#ctx0" brushRef="#br0">0 5 8972,'19'-3'3058,"-2"2"-2068,-7 4-1,-2 3-359,-6 3-271,-1 2 361,-5 1 0,2 1-451,2-1-89,5-2-90,5-1-539,3-3-451,1-2 900,0-2 0,-6 0 0,-3-1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6.351"/>
    </inkml:context>
    <inkml:brush xml:id="br0">
      <inkml:brushProperty name="width" value="0.04286" units="cm"/>
      <inkml:brushProperty name="height" value="0.04286" units="cm"/>
    </inkml:brush>
  </inkml:definitions>
  <inkml:trace contextRef="#ctx0" brushRef="#br0">1 66 17247,'21'12'630,"-1"-2"-450,-7-7-180,1-1-90,-1 0-630,-1 0-449,3-1-270,0-3-270,1-3-810,-3-10 1979,-7 2 630,-3-7 180,-4 5 270,-2 3 1259,-1 1-900,-5 7-539,1 5 0,-1 5 0,3 3-90,2-1-91,0 2 1,0 0-90,1 1 90,0 1-90,0 1 0,0 0-90,0 0 0,0 0-180,1 0-180,0-1-89,-1 1-1080,1-2-1710,0 5 3239,1-2 0,-1-3 0,2-5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6.613"/>
    </inkml:context>
    <inkml:brush xml:id="br0">
      <inkml:brushProperty name="width" value="0.04286" units="cm"/>
      <inkml:brushProperty name="height" value="0.04286" units="cm"/>
    </inkml:brush>
  </inkml:definitions>
  <inkml:trace contextRef="#ctx0" brushRef="#br0">0 1 11131,'16'6'-90,"0"0"-2249,-2-3 2339,3 0 0,-8-1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8.799"/>
    </inkml:context>
    <inkml:brush xml:id="br0">
      <inkml:brushProperty name="width" value="0.04286" units="cm"/>
      <inkml:brushProperty name="height" value="0.04286" units="cm"/>
    </inkml:brush>
  </inkml:definitions>
  <inkml:trace contextRef="#ctx0" brushRef="#br0">236 0 15988,'-13'17'1799,"2"-1"-1439,2-8-1,0 2-89,0 1-90,-1 0 0,-1 1-90,0 1-90,-1 0-180,0 0 0,1-1-180,0-1-89,0-1-181,1 0-90,-1-2 1,1 0-1440,0-3-1349,-3 1 3508,1-5 0,-4-4 0,2-3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6.738"/>
    </inkml:context>
    <inkml:brush xml:id="br0">
      <inkml:brushProperty name="width" value="0.04286" units="cm"/>
      <inkml:brushProperty name="height" value="0.04286" units="cm"/>
    </inkml:brush>
  </inkml:definitions>
  <inkml:trace contextRef="#ctx0" brushRef="#br0">0 0 8882,'23'3'1169,"0"0"-1259,-9-1-90,1 1-179,-2 0-1,0-1-180,2 2-359,0-1 629,1 1 270,1 0 0,-8-2 0,-1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6.828"/>
    </inkml:context>
    <inkml:brush xml:id="br0">
      <inkml:brushProperty name="width" value="0.04286" units="cm"/>
      <inkml:brushProperty name="height" value="0.04286" units="cm"/>
    </inkml:brush>
  </inkml:definitions>
  <inkml:trace contextRef="#ctx0" brushRef="#br0">1 0 9691,'23'3'-539,"-3"0"539,-7-5 0,-7 2 0,-1-2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9.083"/>
    </inkml:context>
    <inkml:brush xml:id="br0">
      <inkml:brushProperty name="width" value="0.04286" units="cm"/>
      <inkml:brushProperty name="height" value="0.04286" units="cm"/>
    </inkml:brush>
  </inkml:definitions>
  <inkml:trace contextRef="#ctx0" brushRef="#br0">11 22 12840,'-7'-13'1709,"4"4"-1619,20 12 0,-5 0-90,4 3 90,-5-3-1,1 1-89,0 0 0,1 0 90,1 0-90,0 1 0,1-1 0,0 0 90,1 0-90,0 0 90,0 1 90,8 1-180,-6-1 90,7 0-90,-8-1 90,0 0-90,-1-1 90,1 1-90,0-1 90,-1-1 0,1 1 0,-1 0 0,2 0 90,-1 0-90,1 0 0,0 0 0,1 0 90,9 2-91,-7-2 1,7 2 0,-10-2-90,-1 0 90,0 1-90,-1-1 0,0 0 90,-1 0-90,0 0 0,-1 1 0,1-1 0,4 2 0,-4-2 90,4 2-90,-7-2 0,1 1 0,0-1 0,0 1 0,0-1 0,0 1 0,1-1 0,-2 1 0,1-1 90,4 1-90,-4 0 0,5 0 90,-7-1-90,1 0 0,0 0 0,0 0 0,0-1 0,6 2 0,-5-1 0,5 1 0,-5-1 0,7 2 0,-5-2 0,20 5 0,-16-4 0,18 4 0,-19-4 0,20 5 0,-18-4 0,11 2 0,-8-2 0,8 3 0,-5-3 0,17 6 0,-24-7 0,25 6 0,-24-5 0,10 2 90,-14-4-90,1 1 0,-1 0 90,14 2 0,-11-1-90,11 1 90,-15-3-90,0 0 0,-1 0 0,7 1 0,-5-1 0,4 0 0,-7-1 90,5 1-90,-3-1 0,3 0 0,-5 0 0,0-1 90,-1 1-90,1-1 90,-1 0 0,1-1 90,-1 1-90,1 0-1,-1-1 1,0 1 0,0-1 90,-1 1-90,5-1 0,0 1 0,2-1-720,-2 0-9201,-1 0 9523,-16 0 0,6 0 0,-13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26.151"/>
    </inkml:context>
    <inkml:brush xml:id="br0">
      <inkml:brushProperty name="width" value="0.04286" units="cm"/>
      <inkml:brushProperty name="height" value="0.04286" units="cm"/>
    </inkml:brush>
  </inkml:definitions>
  <inkml:trace contextRef="#ctx0" brushRef="#br0">56 49 10861,'3'-19'2968,"0"2"-2878,1 6-90,-4 10 0,-1 4 90,-3 9-90,-4 16 90,3-11-90,-3 12 90,4-12-90,0 0 90,0 1-90,0 1 0,1-1 90,-1 1-90,1 0 0,0 0 90,1 0-180,0 1-90,0-1-90,1 0-180,0-1-89,0 0-181,0-2-359,1 0-2699,-1-2 3778,2 2 0,-1-8 0,0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26.667"/>
    </inkml:context>
    <inkml:brush xml:id="br0">
      <inkml:brushProperty name="width" value="0.04286" units="cm"/>
      <inkml:brushProperty name="height" value="0.04286" units="cm"/>
    </inkml:brush>
  </inkml:definitions>
  <inkml:trace contextRef="#ctx0" brushRef="#br0">0 78 7982,'2'-20'1889,"1"5"-1709,2 3 0,1 5 0,3 0-90,3 1 0,2 2 0,4 0-90,2 3 90,4 0-90,2 1 0,4 2 0,1 1 90,2 1-90,1 0 0,0 2 0,0 0 0,0 1 0,-2-1 90,-1 0-180,-3 0 180,-1-1-90,-4-1 270,6 2 89,-8-2-89,4 0 90,-12-1-90,0-1 360,-2 0-91,3 0 1,-1-1-90,1 1-270,1 0-180,-3 0 0,0 1 0,-3 3 0,-1 5 89,-3-1-89,0 4 0,-2-2 90,-1 3 0,1 1 0,-1 2 0,0 11 0,0-5-90,-1 9 90,0-7-90,-1 0 0,0 1 0,-1 0 0,0 0 90,-1 0-90,-1-1 0,0 0 0,-1-1 90,-1 0 0,-1-2 180,0 0-90,-1-2 90,-1-1-1,-2-2 1,0-1 0,-2-2-90,0-1 90,-2-3-90,-1-2-90,0-1 0,-1-4 0,-1 0 0,0-3 0,-2-2-180,-1-1 0,0-1-180,-2-1-180,-1-2-90,1 1-89,0-2-271,1 1-1259,-6-1-179,7 2-1170,-2-1 3508,9 4 0,6 0 0,3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43.624"/>
    </inkml:context>
    <inkml:brush xml:id="br0">
      <inkml:brushProperty name="width" value="0.04286" units="cm"/>
      <inkml:brushProperty name="height" value="0.04286" units="cm"/>
    </inkml:brush>
  </inkml:definitions>
  <inkml:trace contextRef="#ctx0" brushRef="#br0">1 1 12210,'20'4'720,"-1"1"-540,0-2-91,2 2 91,5 0-90,2 2 90,4 0-90,2 1 0,2 0 0,2 2-90,-1-1 90,1 0-90,13 5 0,-13-5 0,10 4 90,-18-5-90,0-1 0,0-1 0,9 3 90,-10-4 90,7 2 0,-11-3 0,-2 0-1,-1-1 91,7 1-180,-9-2 0,3 1-270,-8-1-7645,1 0 7825,-15-2 0,-6-1 0,-17-3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51.375"/>
    </inkml:context>
    <inkml:brush xml:id="br0">
      <inkml:brushProperty name="width" value="0.04286" units="cm"/>
      <inkml:brushProperty name="height" value="0.04286" units="cm"/>
    </inkml:brush>
  </inkml:definitions>
  <inkml:trace contextRef="#ctx0" brushRef="#br0">424 134 9871,'1'-23'2429,"-1"1"-2159,-2 7-180,-1 3 90,-1 1 0,-2 3-90,-2 0 179,-3 0-179,-3 1 90,-3 0-90,2 3 0,0 0 0,3 2 90,1 1-180,-1 0 90,-1 1 0,1 0 0,-1 1-90,-1 1 90,0 0-90,0 2 90,-1 1 0,1 1 0,-1 2 0,-1 0-1,2 2 1,-1 0 90,2 1-90,0 1 0,2 0 0,0 0 270,-3 7-180,5-4-90,-3 6 90,5-7 0,0 2-90,2-1 0,-1 1-1,2 0 91,0 0-90,0-1 0,1 1 90,2-1-90,-1 0 0,2-1 180,1 6-180,0-5 90,1 4-90,1-5 0,0-1-90,2 1 0,0-1 90,2 1 0,0 0-1,1-1 1,7 8-90,-3-6 0,4 6 90,-3-8-90,0 1 0,1-1 0,0 0 0,1-1 0,0 0 0,0-1 90,6 3-90,-6-3 90,5 1 0,-7-4 0,-1-2 0,1 1 0,-1-2 0,1 0 90,-1 0-90,0-2 0,0 0 90,0-1-90,1-1 0,-1 0 0,1-1 0,-1 0-1,1-2-89,1-1 180,6-3-90,-5 0 0,5-2-90,-7 0 90,1-1-90,-1-2 90,1-2 90,0 0 0,4-10-90,-5 5 0,4-8 0,-6 7-90,-2-2 0,2-12 0,-4 7-90,1-9 0,-7 10-90,-1-1-270,-4-3 1,-4-2-271,-5-2-180,-4 0-179,-5-1-540,-7 0-1529,-5 0-2159,-7-1 5222,-5 1 1,-13-2-1,-4-2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0.510"/>
    </inkml:context>
    <inkml:brush xml:id="br0">
      <inkml:brushProperty name="width" value="0.04286" units="cm"/>
      <inkml:brushProperty name="height" value="0.04286" units="cm"/>
    </inkml:brush>
  </inkml:definitions>
  <inkml:trace contextRef="#ctx0" brushRef="#br0">269 27 11400,'8'-25'7826,"-9"24"-7466,-8 15-180,-4 13 90,-4 4-91,6-11 1,-1-1-90,-1 3 0,0-2 90,-1 1-180,-1 0 180,-6 6-90,6-6-90,-5 4-90,8-9-899,-10 10 449,10-10 0,-6 7-539,10-14-1979,0 2-1440,-1-5 4498,2-4 0,2-2 0,3-4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0.757"/>
    </inkml:context>
    <inkml:brush xml:id="br0">
      <inkml:brushProperty name="width" value="0.04286" units="cm"/>
      <inkml:brushProperty name="height" value="0.04286" units="cm"/>
    </inkml:brush>
  </inkml:definitions>
  <inkml:trace contextRef="#ctx0" brushRef="#br0">0 50 9062,'4'-19'3868,"-1"2"-2699,2 6-629,1 8 89,0 5 91,1 6-90,-1 3-91,0 1 91,2 5-180,-1 1 89,1 3-89,0 1-90,-1 3 539,9 24-629,-7-15 0,8 27-90,-9-33-180,0 6 90,-3-11 0,0-1-90,-1-3 90,0 0-90,0-2-180,-2-2-90,1-1-360,-1-2-449,1 2 1079,-1-2 0,0-3 0,-2-3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1.015"/>
    </inkml:context>
    <inkml:brush xml:id="br0">
      <inkml:brushProperty name="width" value="0.04286" units="cm"/>
      <inkml:brushProperty name="height" value="0.04286" units="cm"/>
    </inkml:brush>
  </inkml:definitions>
  <inkml:trace contextRef="#ctx0" brushRef="#br0">0 1 14009,'4'19'4947,"-1"-2"-4137,-3-2-271,-2 0-179,2 2-90,-1 0-360,1 0-540,0 0-629,1-1-3868,0-1 5127,2-4 0,-1-4 0,0-3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8.966"/>
    </inkml:context>
    <inkml:brush xml:id="br0">
      <inkml:brushProperty name="width" value="0.04286" units="cm"/>
      <inkml:brushProperty name="height" value="0.04286" units="cm"/>
    </inkml:brush>
  </inkml:definitions>
  <inkml:trace contextRef="#ctx0" brushRef="#br0">0 0 13379,'16'2'3508,"-4"0"-2878,-4 6-90,-2 0-181,0 1 1,1 1-90,0 2 0,0 1-180,0 0 0,-1 0-270,1 0-90,-1 0-180,0-1-179,-1 0-91,0-1-899,-1-1-720,1 2 2339,-1-1 0,-1-3 0,-1-3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4.458"/>
    </inkml:context>
    <inkml:brush xml:id="br0">
      <inkml:brushProperty name="width" value="0.04286" units="cm"/>
      <inkml:brushProperty name="height" value="0.04286" units="cm"/>
    </inkml:brush>
  </inkml:definitions>
  <inkml:trace contextRef="#ctx0" brushRef="#br0">222 0 15718,'5'19'3598,"-1"-4"-2788,-8 0-91,-2-1-89,0 1-91,-2 1-179,-1 1 0,-1 2-90,0-1 0,0 1-90,-1-1-90,-5 8-180,3-7-810,-10 12 270,10-15 1,-4 3-181,6-7-1169,-4 0-899,4-5-5397,-5 2 8275,6-9 0,3 1 0,2-3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4.640"/>
    </inkml:context>
    <inkml:brush xml:id="br0">
      <inkml:brushProperty name="width" value="0.04286" units="cm"/>
      <inkml:brushProperty name="height" value="0.04286" units="cm"/>
    </inkml:brush>
  </inkml:definitions>
  <inkml:trace contextRef="#ctx0" brushRef="#br0">1 4 15898,'18'-4'3778,"-1"5"-3418,-9 10-1,0 2-89,-1-1 0,0 1-90,0 1-90,0 0-180,0 1-90,-1-1-90,1 0-180,-2 0-179,0-1-91,0 0-89,-2-1-1440,1-1-1889,-1 3 4138,1-3 0,-2-2 0,0-4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5.022"/>
    </inkml:context>
    <inkml:brush xml:id="br0">
      <inkml:brushProperty name="width" value="0.04286" units="cm"/>
      <inkml:brushProperty name="height" value="0.04286" units="cm"/>
    </inkml:brush>
  </inkml:definitions>
  <inkml:trace contextRef="#ctx0" brushRef="#br0">33 9 12660,'14'-7'6116,"-2"5"-5216,-5 8-1,-3 5-179,-3 6-270,-3 7-181,0-7-179,-2 3 180,2-10 0,-2 4 90,1-1 449,-2 2 1,1-3-720,3-12 0,4-3-90,3-7 90,2 1 0,-1 3 0,0 0-90,1 0 90,0 2-90,0-1 0,5 3 180,0 2-180,3 4 179,-5 1-89,0 6 0,-5-2-90,-1 6 0,-5 0-90,-2-1-179,-2-1-181,-1-4-180,-1-1-89,-2-2-91,-1 0 0,0-1-89,-2-3-90,-1 0-91,0-2 91,-1-1-91,-1-3-89,1 0-90,1-2-1,1-3-1168,1-1-990,2-2 3418,1-2 0,3-4 0,0-1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5.140"/>
    </inkml:context>
    <inkml:brush xml:id="br0">
      <inkml:brushProperty name="width" value="0.04286" units="cm"/>
      <inkml:brushProperty name="height" value="0.04286" units="cm"/>
    </inkml:brush>
  </inkml:definitions>
  <inkml:trace contextRef="#ctx0" brushRef="#br0">1 128 9512,'16'-27'3418,"3"2"-2699,-1 7 1,0 3-91,-3 6-89,0 2 0,0 0-180,1 2-1,0 0-89,-1 2 0,1 0-90,-2 1 0,0 1-540,-1 1-449,3 1-541,-1 1-6475,0 2 7825,-4 3 0,-6-3 0,-4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6.596"/>
    </inkml:context>
    <inkml:brush xml:id="br0">
      <inkml:brushProperty name="width" value="0.04286" units="cm"/>
      <inkml:brushProperty name="height" value="0.04286" units="cm"/>
    </inkml:brush>
  </inkml:definitions>
  <inkml:trace contextRef="#ctx0" brushRef="#br0">147 4 10051,'-18'-3'2609,"-1"3"-2159,7 4-1,-1 3 1,3 1-90,0 1 0,0 2-1,1 1 1,0 1-90,0 1 90,2 0-90,1 1 89,1 0-89,0 0 90,3 0-90,0-1 90,2 0-90,1-1-91,2 0 1,1-1 0,2-1 0,1-1 0,0-1 0,2-1 0,0-3 180,1-1-180,5-1-90,-3-3-1,4-1 91,-5-3-90,0-2 270,8-11-270,-8 5 0,5-9-90,-9 8 90,-2-1-90,-1 1 0,-2-1 0,-1 1 0,-2 0-180,-2 0 0,-1 1-90,-2-1-179,-1 2-91,-1 0-899,-6-2 539,4 4-89,-4-1-1620,4 5-3597,-2 0 6206,2 2 0,2 1 0,3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6.770"/>
    </inkml:context>
    <inkml:brush xml:id="br0">
      <inkml:brushProperty name="width" value="0.04286" units="cm"/>
      <inkml:brushProperty name="height" value="0.04286" units="cm"/>
    </inkml:brush>
  </inkml:definitions>
  <inkml:trace contextRef="#ctx0" brushRef="#br0">0 0 14549,'14'18'5577,"-1"-3"-14033,-7-8 8456,3-4 0,-5-1 0,1-3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6.963"/>
    </inkml:context>
    <inkml:brush xml:id="br0">
      <inkml:brushProperty name="width" value="0.04286" units="cm"/>
      <inkml:brushProperty name="height" value="0.04286" units="cm"/>
    </inkml:brush>
  </inkml:definitions>
  <inkml:trace contextRef="#ctx0" brushRef="#br0">0 2 11760,'18'-2'6297,"-3"3"-4858,-8 8-809,-1 5-1,-3-1-179,0 2 0,-2-3-91,0 0 1,0 1-90,-1 1-90,0 0 0,0 0-90,0 0-90,-1 1-90,0-1-1349,0 11 629,-1-9-1169,0 8-899,0-10 2878,0-1 0,1-3 0,0-4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7.597"/>
    </inkml:context>
    <inkml:brush xml:id="br0">
      <inkml:brushProperty name="width" value="0.04286" units="cm"/>
      <inkml:brushProperty name="height" value="0.04286" units="cm"/>
    </inkml:brush>
  </inkml:definitions>
  <inkml:trace contextRef="#ctx0" brushRef="#br0">114 1 11580,'-15'0'1619,"0"2"-1079,6 5-90,-1 1 90,0 2 269,-4 6-269,5-2-180,-3 5-1,6-5 91,1 1-90,1-1 0,1 1 0,2-2-91,0 0 91,2 0 0,0-1-90,2-1 270,3 3-1,-1-5 1,6 4-270,-1-7-90,3-3 0,-2-4-91,-1-4 1,-4-2 0,1-1 0,-1-1 0,-1-3-90,0 1 0,-2-2 0,-1 1 0,-1-1-180,0 1 0,-3-1-89,0 1-91,-1-1-90,0 2-180,-2 0-89,0 1-91,-1 1-89,0 0-2789,-4-1 0,0 2 3688,-1 0 0,5 4 0,2 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7.734"/>
    </inkml:context>
    <inkml:brush xml:id="br0">
      <inkml:brushProperty name="width" value="0.04286" units="cm"/>
      <inkml:brushProperty name="height" value="0.04286" units="cm"/>
    </inkml:brush>
  </inkml:definitions>
  <inkml:trace contextRef="#ctx0" brushRef="#br0">0 0 12570,'19'12'-922,"-4"-4"0,-9-7 0,-2-3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7.998"/>
    </inkml:context>
    <inkml:brush xml:id="br0">
      <inkml:brushProperty name="width" value="0.04286" units="cm"/>
      <inkml:brushProperty name="height" value="0.04286" units="cm"/>
    </inkml:brush>
  </inkml:definitions>
  <inkml:trace contextRef="#ctx0" brushRef="#br0">0 0 10951,'25'0'2428,"-6"1"-1888,-7 3-180,-4 1 90,-1 1 269,-1 0 1,1 5-181,-2 2 1,-2 5 180,-4 0-91,-3 0-89,-1 0-90,-1-2 269,0-2 451,2-2-900,4 0-180,9-3-540,2-3-450,6-4-449,-2-1-450,0-3-630,0 1-1438,-2 0 3867,-1-1 0,-5 1 0,-2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9.332"/>
    </inkml:context>
    <inkml:brush xml:id="br0">
      <inkml:brushProperty name="width" value="0.04286" units="cm"/>
      <inkml:brushProperty name="height" value="0.04286" units="cm"/>
    </inkml:brush>
  </inkml:definitions>
  <inkml:trace contextRef="#ctx0" brushRef="#br0">107 0 18506,'0'20'1799,"0"-1"-1259,-4-7-90,2 2-90,-1 1-1,2 0-89,-1 0 0,1-1-90,1-1 0,-1 1-180,-1-1-810,0 0-179,-6-4-540,-1-4-360,-3-4 899,-2-4-359,3-1 0,0-2-1260,4 0-1438,0-1 4047,2-1 0,2 3 0,1 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8.656"/>
    </inkml:context>
    <inkml:brush xml:id="br0">
      <inkml:brushProperty name="width" value="0.04286" units="cm"/>
      <inkml:brushProperty name="height" value="0.04286" units="cm"/>
    </inkml:brush>
  </inkml:definitions>
  <inkml:trace contextRef="#ctx0" brushRef="#br0">120 0 9871,'-18'6'1979,"2"1"-1349,6 0-90,0 2-1,1 1-89,-1 1 0,1 1-90,1 1-1,1 1 1,0 1 0,2 0 0,0 0-90,2 1 89,1-1-89,1 0 90,1-1 0,3 0-90,-1-1 89,2 0-89,1-2 0,0-1 0,1-1 0,1-1-90,1-2 269,0-1 1,5-2-270,1-4 0,0-1 0,1-4-90,-6-1 90,1-1 0,-1-2 0,-1 0-91,0-1 91,-3 0-180,0-1 90,-1 1-180,-1-5-90,-3-1-89,-1 1-541,-6-2 360,2 8-179,-4-2-1,2 5-90,0 1-989,-1 0-629,-4 0-4678,2 1 7016,-4 1 0,7 3 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9.933"/>
    </inkml:context>
    <inkml:brush xml:id="br0">
      <inkml:brushProperty name="width" value="0.04286" units="cm"/>
      <inkml:brushProperty name="height" value="0.04286" units="cm"/>
    </inkml:brush>
  </inkml:definitions>
  <inkml:trace contextRef="#ctx0" brushRef="#br0">5 56 10861,'6'-16'4047,"-1"1"-2787,1 7-361,0-1 2789,0 2-3688,-6 6 90,-1 4-90,-6 7 90,-4 18-90,5-9 90,-3 12 90,10-16-90,2 0 180,3-2 0,2-3 89,3-1 1,0-5-90,1-2-90,0-4-90,-2-2 0,-1-3 0,-2-1-90,-1-2-90,-2-1-90,-3-1-180,0-1-270,-3 1 1,-1 2-451,-1 1-719,-1 1-449,-2 2 2248,-2 3-6656,0 0 6656,-3 2 0,7-1 0,-1 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0.574"/>
    </inkml:context>
    <inkml:brush xml:id="br0">
      <inkml:brushProperty name="width" value="0.04286" units="cm"/>
      <inkml:brushProperty name="height" value="0.04286" units="cm"/>
    </inkml:brush>
  </inkml:definitions>
  <inkml:trace contextRef="#ctx0" brushRef="#br0">3 1 17247,'-2'21'1979,"2"0"-1529,1-7-90,2 1-181,1-2 1,4-2-90,1-4 0,3-5-90,-1-2 0,1-4 0,-3 0-90,0-3 90,1 0 90,0 0 90,-2-1 180,1 1 180,-2 0-181,2-1 541,-1 1-360,1 5-360,-5 6-1,-2 5 1,-4 4-90,0-1 90,-1 2-180,-1 1 90,0 2-180,0 0-90,0 0-269,-2 2-1,1-2-180,0 1-89,0-2-271,-1 0-89,1-1-1,-1-1-269,0-1-360,0-1-6566,0-3 8275,-2 2 0,4-7 0,-1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0.795"/>
    </inkml:context>
    <inkml:brush xml:id="br0">
      <inkml:brushProperty name="width" value="0.04286" units="cm"/>
      <inkml:brushProperty name="height" value="0.04286" units="cm"/>
    </inkml:brush>
  </inkml:definitions>
  <inkml:trace contextRef="#ctx0" brushRef="#br0">27 20 13289,'-15'-11'0,"3"3"0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1.505"/>
    </inkml:context>
    <inkml:brush xml:id="br0">
      <inkml:brushProperty name="width" value="0.04286" units="cm"/>
      <inkml:brushProperty name="height" value="0.04286" units="cm"/>
    </inkml:brush>
  </inkml:definitions>
  <inkml:trace contextRef="#ctx0" brushRef="#br0">121 1 10321,'-24'6'1799,"3"0"-1259,10 1-1,0 1-89,1 2 0,0 0 0,1 2-1,1 0-89,2 1 90,1 1-90,2-1 0,1 0-1,2 0 1,1 0 0,2 0 0,1 0 0,0-2-1,1 0 1,1-2-90,0-1 360,1-1-1,4-1-89,2-3-360,3-4 0,-4-3-90,0-3 90,-4-1-180,-1-1 90,0-1-1,-1-1-89,-1 0-89,0 1-361,-2-1-450,-1-3-539,-1-1-450,-4-3-539,-2 2-1350,-3 4 3778,-1 2 0,4 6 0,1 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1.643"/>
    </inkml:context>
    <inkml:brush xml:id="br0">
      <inkml:brushProperty name="width" value="0.04286" units="cm"/>
      <inkml:brushProperty name="height" value="0.04286" units="cm"/>
    </inkml:brush>
  </inkml:definitions>
  <inkml:trace contextRef="#ctx0" brushRef="#br0">0 0 14189,'12'11'-1500,"-4"0"1,-4-14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1.975"/>
    </inkml:context>
    <inkml:brush xml:id="br0">
      <inkml:brushProperty name="width" value="0.04286" units="cm"/>
      <inkml:brushProperty name="height" value="0.04286" units="cm"/>
    </inkml:brush>
  </inkml:definitions>
  <inkml:trace contextRef="#ctx0" brushRef="#br0">31 0 17967,'-12'21'809,"2"-3"-449,7-8 90,0 0 90,1 6-361,1 1 91,2 0-180,1-2 180,1-5 180,0 0 0,3 1-181,3-1 1,2-2-90,12-12-180,-10 0 90,7-9-90,-15 4 0,1 0-90,-3-1-90,0 0 0,-1-5-179,-2 3-1,-2-3 0,-1 4-90,-2 2-629,-3-4 539,1 4-90,-3-2-7465,2 5 8095,-20 0 0,18 2 0,-14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2.443"/>
    </inkml:context>
    <inkml:brush xml:id="br0">
      <inkml:brushProperty name="width" value="0.04286" units="cm"/>
      <inkml:brushProperty name="height" value="0.04286" units="cm"/>
    </inkml:brush>
  </inkml:definitions>
  <inkml:trace contextRef="#ctx0" brushRef="#br0">91 8 11490,'19'-5'2069,"-2"2"-1259,-8 6-271,-1 4-89,-6 2-180,-2 4-180,-3-2 0,-1 1 0,0-2 0,1 1-90,1 0 90,1 2-90,1-1 90,2 0 0,2 0 0,1 0 90,-1 0 539,0-2 450,-1 2-539,-5-2-180,-3-1 0,-5-3-91,-2-4-179,-3-2-90,0 0-450,-1-4-359,1 1-540,0-2-540,2-1-3418,1 1 5217,2 0 0,4 2 0,1 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3.173"/>
    </inkml:context>
    <inkml:brush xml:id="br0">
      <inkml:brushProperty name="width" value="0.04286" units="cm"/>
      <inkml:brushProperty name="height" value="0.04286" units="cm"/>
    </inkml:brush>
  </inkml:definitions>
  <inkml:trace contextRef="#ctx0" brushRef="#br0">103 16 12030,'-14'-10'3148,"1"4"-2698,1 10 0,1 2-90,3 0-1,0 1-89,1 2 180,0 0-180,0 1 0,2 1 0,1 0-1,0 0 181,2 0-270,1 6 0,2-4 0,1 3 0,1-6 0,0 0 0,2-1 179,0-1-89,1-1 270,1-1 0,3 0-1,2-4-179,3-2-270,-2-4 180,-1-3-180,-4 0 0,-1-1 0,0-3 0,-1 1-90,-1-2 0,-1 1-180,-1 0-450,-1-1 270,-2-5-179,-1 5-181,-2-4-9111,0 7 9792,-21-15 1,17 15 0,-14-9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3.337"/>
    </inkml:context>
    <inkml:brush xml:id="br0">
      <inkml:brushProperty name="width" value="0.04286" units="cm"/>
      <inkml:brushProperty name="height" value="0.04286" units="cm"/>
    </inkml:brush>
  </inkml:definitions>
  <inkml:trace contextRef="#ctx0" brushRef="#br0">0 0 14099,'10'16'1259,"0"-3"-9264,-2-12 8005,2-3 0,-5-1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59.460"/>
    </inkml:context>
    <inkml:brush xml:id="br0">
      <inkml:brushProperty name="width" value="0.04286" units="cm"/>
      <inkml:brushProperty name="height" value="0.04286" units="cm"/>
    </inkml:brush>
  </inkml:definitions>
  <inkml:trace contextRef="#ctx0" brushRef="#br0">0 25 8612,'17'-6'2069,"-1"0"-1529,-5 4-91,1-1-89,-1 1-90,1 1 90,0-1-90,4 1-630,-1-1-1169,2 2 1529,-2 0 0,-7 0 0,-2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3.697"/>
    </inkml:context>
    <inkml:brush xml:id="br0">
      <inkml:brushProperty name="width" value="0.04286" units="cm"/>
      <inkml:brushProperty name="height" value="0.04286" units="cm"/>
    </inkml:brush>
  </inkml:definitions>
  <inkml:trace contextRef="#ctx0" brushRef="#br0">19 12 18237,'-5'19'809,"-1"-2"-539,4-6 0,-1 1 90,1 5-270,2-4 89,-1 5-89,3-6 90,-1 0-180,2-1 180,0 1-180,1-2 90,1-1 0,0-1 0,1 0 0,4-1 0,1-3-90,6-2 0,-5-5 90,2-3-90,-4-1 180,-1-1 0,1-2 0,-2-1-90,0 0-1,-1-1 1,-1 1-90,-2 0 90,-1 0-90,-3-4 0,-1 3-90,-3-2-89,0 4-91,-1 1 0,-1 1-90,-1 0-90,0 1 1,-2 1-181,1 0-719,-1 1-180,-3 0-1260,1 2 2789,-4 0 0,7 2 0,2 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33.879"/>
    </inkml:context>
    <inkml:brush xml:id="br0">
      <inkml:brushProperty name="width" value="0.04286" units="cm"/>
      <inkml:brushProperty name="height" value="0.04286" units="cm"/>
    </inkml:brush>
  </inkml:definitions>
  <inkml:trace contextRef="#ctx0" brushRef="#br0">0 0 12390,'17'13'4767,"-5"-2"-3957,-6 0-1,-3-1 1,0 1-270,0 1 89,-1 1-179,0 2-90,0 0-1,0 2-89,-1 1-180,-1 0 0,1 0-180,-1 1-180,-1 0 1,0-1-181,0-1-270,0 1-179,-1-2-1,1-1-1618,-1-1-1980,0 3 4498,-1-4 0,1-2 0,0-5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2.489"/>
    </inkml:context>
    <inkml:brush xml:id="br0">
      <inkml:brushProperty name="width" value="0.04286" units="cm"/>
      <inkml:brushProperty name="height" value="0.04286" units="cm"/>
    </inkml:brush>
  </inkml:definitions>
  <inkml:trace contextRef="#ctx0" brushRef="#br0">135 0 7982,'-23'3'1620,"4"0"-1261,7 1-179,3-1 180,1 1-180,0 1 90,0 1 449,-5 7-449,6-5 0,-4 7 180,6-7 89,0 4 1,2 1-90,0 3-180,3-1-90,4-2-90,3 0 89,3-3-89,1-3-90,2-3 0,0-3 0,1-3-90,-3-2 90,1-5 0,-4 3 0,1-3 90,-3 2 90,1-3 0,0-1 180,2-3-90,-3 2-90,-1 2 899,0 0-539,-4 10 0,-1 2-1,-3 12-269,0 3 0,0-2 0,-1 1-90,2-4 0,0 0-1,0 2-89,0-1 90,-2 5-90,2-3 90,-2 8-90,2-10-180,-1 7-450,1-6-1079,-1 2 1619,0-2 0,2-7 0,0-2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3.542"/>
    </inkml:context>
    <inkml:brush xml:id="br0">
      <inkml:brushProperty name="width" value="0.04286" units="cm"/>
      <inkml:brushProperty name="height" value="0.04286" units="cm"/>
    </inkml:brush>
  </inkml:definitions>
  <inkml:trace contextRef="#ctx0" brushRef="#br0">48 0 14819,'-15'16'1709,"1"-1"-1889,8-6-540,1 3-1169,1 0-1619,2 2 3508,1-1 0,1-5 0,0-3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1.539"/>
    </inkml:context>
    <inkml:brush xml:id="br0">
      <inkml:brushProperty name="width" value="0.04286" units="cm"/>
      <inkml:brushProperty name="height" value="0.04286" units="cm"/>
    </inkml:brush>
  </inkml:definitions>
  <inkml:trace contextRef="#ctx0" brushRef="#br0">243 1 17157,'-9'15'1529,"-1"-1"-1169,1-3 0,-1 2-180,-2 0 90,1 1-90,-2 1-1,0 0-89,1 0 0,-2-1-90,1 1-359,-6 6-91,4-6 0,-3 3-270,7-6 1,1-2-181,1-1-179,0-1-3059,1-1 4138,-1-1 0,5-3 0,-1-1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1.747"/>
    </inkml:context>
    <inkml:brush xml:id="br0">
      <inkml:brushProperty name="width" value="0.04286" units="cm"/>
      <inkml:brushProperty name="height" value="0.04286" units="cm"/>
    </inkml:brush>
  </inkml:definitions>
  <inkml:trace contextRef="#ctx0" brushRef="#br0">0 1 13739,'16'5'2968,"-4"0"-2428,-4 4-90,-1 1-90,1 0-90,0 1-1,1 2-89,-1 0 0,1 2-90,0-1-90,-1 1-90,0-1-90,-1 1-180,0-1-89,-1 0-91,-1 1 0,-1-3-269,0 1-1080,-1-2-270,1 3 2159,-1-1 0,0-3 0,-2-5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2.040"/>
    </inkml:context>
    <inkml:brush xml:id="br0">
      <inkml:brushProperty name="width" value="0.04286" units="cm"/>
      <inkml:brushProperty name="height" value="0.04286" units="cm"/>
    </inkml:brush>
  </inkml:definitions>
  <inkml:trace contextRef="#ctx0" brushRef="#br0">1 14 8342,'17'-6'2429,"-1"1"-1170,-5 3-809,6 2-90,-5 0-1,4 1-89,-5 1 90,-2 2-90,0 0 450,-2 0 89,1 5-89,-3 0-1,-1 5-359,-6 1 0,-2-3-90,-2 0 89,1-4-89,-1 0 90,0 0 180,-2 2 89,0 0 451,-1 2 899,2-1-990,5 2-359,4-2-360,7 2-1,1-5-179,1-1 90,-2-3-90,0 0 0,1 0 0,0-1-180,0 1-449,-1-1-541,4 1-629,-1-1-630,2 1-4407,-2-1 6746,0-1 0,-7-1 0,1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2.557"/>
    </inkml:context>
    <inkml:brush xml:id="br0">
      <inkml:brushProperty name="width" value="0.04286" units="cm"/>
      <inkml:brushProperty name="height" value="0.04286" units="cm"/>
    </inkml:brush>
  </inkml:definitions>
  <inkml:trace contextRef="#ctx0" brushRef="#br0">173 7 14279,'12'-6'5487,"-13"14"-5307,-7 7 0,-8 9-1,8-12-89,-2 2-3302,0 1 3302,-1 0-90,0 1-90,0-1-270,-1-1-89,2 0-91,-1-1-180,1-2 1,1 0-2969,-3 1-3058,1-2 7594,-2-1 0,7-5 0,1-3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2.748"/>
    </inkml:context>
    <inkml:brush xml:id="br0">
      <inkml:brushProperty name="width" value="0.04286" units="cm"/>
      <inkml:brushProperty name="height" value="0.04286" units="cm"/>
    </inkml:brush>
  </inkml:definitions>
  <inkml:trace contextRef="#ctx0" brushRef="#br0">0 1 16707,'19'0'2069,"-5"0"-1799,-3 10 0,-3-2-90,1 2 0,1 1-90,0 0 0,1 2-270,0 0 0,0 0-180,-1 0-90,-2-1-89,1 0-91,-1 1-180,-1-1-89,-1-1-180,0-1-181,-1-1-4856,0 0 6116,2 0 0,-4-5 0,2 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3.115"/>
    </inkml:context>
    <inkml:brush xml:id="br0">
      <inkml:brushProperty name="width" value="0.04286" units="cm"/>
      <inkml:brushProperty name="height" value="0.04286" units="cm"/>
    </inkml:brush>
  </inkml:definitions>
  <inkml:trace contextRef="#ctx0" brushRef="#br0">53 17 10591,'20'-9'2968,"0"2"-2338,-7 6-90,3 3-91,-2 3-89,1 3-90,-3 4 0,-3 1 180,-2 2-1,-4 2 91,-2 0-180,-4 0-90,-3 0-90,0-1-91,-1-2 1,1-1 0,1-1-90,3 0 90,3 1-90,1-1 180,1 0 630,0 1-271,-4-2-179,-2-2-90,-6-4-180,-3-4-90,-4-1-180,-1-2-180,1-1-179,1 0-91,5 1-1169,0-1-1079,-3 0-4318,1-1 7196,-1 0 0,7 2 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2:04.168"/>
    </inkml:context>
    <inkml:brush xml:id="br0">
      <inkml:brushProperty name="width" value="0.04286" units="cm"/>
      <inkml:brushProperty name="height" value="0.04286" units="cm"/>
    </inkml:brush>
  </inkml:definitions>
  <inkml:trace contextRef="#ctx0" brushRef="#br0">1 0 12390,'10'2'7016,"-7"-1"-6926,28 7 90,-14-3-90,0 1 0,1-1 90,5 1-180,-5-2-180,3 1-630,-8-2-719,1-1-1259,-2-1-1800,0-4 4588,-10-4 0,0 2 0,-5-1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3.582"/>
    </inkml:context>
    <inkml:brush xml:id="br0">
      <inkml:brushProperty name="width" value="0.04286" units="cm"/>
      <inkml:brushProperty name="height" value="0.04286" units="cm"/>
    </inkml:brush>
  </inkml:definitions>
  <inkml:trace contextRef="#ctx0" brushRef="#br0">310 0 17067,'-16'3'1619,"1"1"-1259,2 6-90,1 0 0,-2 2 0,-1 0-90,0 2-1,-1-1-89,0 2 90,0-1-180,-1 2-180,-6 3-629,0 1 179,0 0-899,-1 1 540,11-11-4138,-4 4 5127,7-8 0,2 0 0,4-5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3.785"/>
    </inkml:context>
    <inkml:brush xml:id="br0">
      <inkml:brushProperty name="width" value="0.04286" units="cm"/>
      <inkml:brushProperty name="height" value="0.04286" units="cm"/>
    </inkml:brush>
  </inkml:definitions>
  <inkml:trace contextRef="#ctx0" brushRef="#br0">0 15 11221,'14'-11'5936,"-3"7"-5216,-2 10-181,-1 4 1,-1 0-90,0 2-90,1 2-90,1 1-1,1 1-89,0 1 0,0 1 0,0 0-270,-1 0 90,0 0-270,-1-2-89,-1-1-91,0-1-90,-1-1-90,-1-1-719,-1-1-630,2 2-5846,-1-2 7825,4-1 0,-5-5 0,1-3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24.132"/>
    </inkml:context>
    <inkml:brush xml:id="br0">
      <inkml:brushProperty name="width" value="0.04286" units="cm"/>
      <inkml:brushProperty name="height" value="0.04286" units="cm"/>
    </inkml:brush>
  </inkml:definitions>
  <inkml:trace contextRef="#ctx0" brushRef="#br0">1 0 18956,'6'23'990,"1"-3"-810,-3-9-91,2-1 1,4-3-90,2-3-90,3-4 90,-1-2-89,-1-2 89,-3 0 89,0 1 271,2-2-180,0 0 540,1 0 359,0 2-359,-6 8-181,-1 4-89,-5 6-270,-1 4-90,0-2-90,0 0-90,1-4-180,0 0-90,0 0-809,-1 0-450,2 3-450,0 0-899,1 2-5667,0-4 8635,3-5 0,-3-4 0,0-3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4.347"/>
    </inkml:context>
    <inkml:brush xml:id="br0">
      <inkml:brushProperty name="width" value="0.04286" units="cm"/>
      <inkml:brushProperty name="height" value="0.04286" units="cm"/>
    </inkml:brush>
  </inkml:definitions>
  <inkml:trace contextRef="#ctx0" brushRef="#br0">132 60 10861,'6'-18'3058,"-4"3"-2428,-6 3-91,-4 4 181,-4 3-360,-3 4 0,2 2-181,-1 3 91,4 1 90,0 2-180,0 1 0,1 1 90,0 2-180,2 0 90,1 1 89,0 4 91,2 3-90,2 4-180,3-1 90,2-2-180,4-4 0,2-4-90,1-6 0,7-10 0,-5 0 90,2-6-90,-5 3 180,-1-1 0,0 0 180,-2 1 0,3-3-90,-2 1 269,2-2-179,-1 8-180,-4 8 0,1 6-270,-4 8-359,-1 1-451,2 1-179,-1 1-450,0-1-540,1-2-1529,1-2 3688,1-4 0,-1-5 0,-1-4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4.621"/>
    </inkml:context>
    <inkml:brush xml:id="br0">
      <inkml:brushProperty name="width" value="0.04286" units="cm"/>
      <inkml:brushProperty name="height" value="0.04286" units="cm"/>
    </inkml:brush>
  </inkml:definitions>
  <inkml:trace contextRef="#ctx0" brushRef="#br0">0 0 9961,'15'3'4498,"-5"4"-3689,-9 2-89,-3 2-90,-2 0-181,0 0 811,-1-1-361,2 2-359,3-3-91,4 0-269,8-2-90,-1-3 0,3 0 90,-3-2-180,1 0 90,-1 0-90,1-1 90,-1 0-450,5 1-629,-1-1-1440,2 0 2429,-1-1 0,-8 0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5.353"/>
    </inkml:context>
    <inkml:brush xml:id="br0">
      <inkml:brushProperty name="width" value="0.04286" units="cm"/>
      <inkml:brushProperty name="height" value="0.04286" units="cm"/>
    </inkml:brush>
  </inkml:definitions>
  <inkml:trace contextRef="#ctx0" brushRef="#br0">263 50 8792,'-16'-13'1619,"0"1"-1169,4 5-90,-2 2-4252,0 0 4701,-8 1 321,5 2-770,-5 1-91,6 2 271,-6 4-360,6 1 360,-8 6 3122,11-3-3483,-2 3 1,8-3 180,-1 5-180,3 2-90,2 2 0,3 0 0,5-3-90,2-4 90,4-4-90,7-8 0,-4-2 90,3-4 90,-7 0 0,0-1 89,-1 0 91,1 0 90,-2 0 0,0 1 269,-1 1-179,2-2-90,-1 0 179,1 1-359,-2 9-90,-1 4-90,-3 9 0,-2 3-180,0 4 0,-1-3-629,1-1-361,-1 0-449,1 0-270,-1 4-540,0-2 2339,1-4 0,-1-7 0,1-4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5.697"/>
    </inkml:context>
    <inkml:brush xml:id="br0">
      <inkml:brushProperty name="width" value="0.04286" units="cm"/>
      <inkml:brushProperty name="height" value="0.04286" units="cm"/>
    </inkml:brush>
  </inkml:definitions>
  <inkml:trace contextRef="#ctx0" brushRef="#br0">109 0 10411,'19'6'2159,"-3"0"-1440,-10 3-89,-2 2 0,-3 1-450,-4 4 89,-1-4 1,-2-1 0,1-3 0,-1 0-90,0-1 90,1 1-90,-3 1 0,0 2-1,0 1 1,2 0-90,3 1-90,5 0 90,3 1-90,2-1 180,0-2 540,-1-1-540,-5 0-90,-5-5-450,-5-1-630,-5-6-629,0 0-2249,-2-2 3868,-1 0 0,-3 0 0,0-2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6.380"/>
    </inkml:context>
    <inkml:brush xml:id="br0">
      <inkml:brushProperty name="width" value="0.04286" units="cm"/>
      <inkml:brushProperty name="height" value="0.04286" units="cm"/>
    </inkml:brush>
  </inkml:definitions>
  <inkml:trace contextRef="#ctx0" brushRef="#br0">178 55 9781,'-11'-23'1799,"1"6"-1439,0 9 450,1 4-450,-5 2-1,2 1-89,-3 2 90,3 2 0,0 2-90,0 1-3483,1 2 3393,1 0 90,0 2-180,2 1 180,1 0-180,1 0 90,2 0 0,1 1 3392,1 3-3482,3 1 0,2 3-90,3-4 90,3-5-90,3-5 0,1-5 89,-2-3 1,0-3 180,-4 1 630,4-4-271,-1 0-179,1-2 0,-1 2 0,-1 4-270,-3 7-1,-1 5-89,-4 9 0,-1 2-90,0-2 0,-1 1 90,0-5-270,-1 5-539,1-3-361,-2 7-269,0-4-270,1 2-3148,0-2 4767,3-2 0,-2-8 0,3-1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6.708"/>
    </inkml:context>
    <inkml:brush xml:id="br0">
      <inkml:brushProperty name="width" value="0.04286" units="cm"/>
      <inkml:brushProperty name="height" value="0.04286" units="cm"/>
    </inkml:brush>
  </inkml:definitions>
  <inkml:trace contextRef="#ctx0" brushRef="#br0">0 1 14639,'5'17'2788,"0"-2"-2428,-1-4-180,2-3 0,1-1-90,3-2-90,2-5 90,2-2-90,-2-2 269,4-3 181,-5 1-90,2 0 449,-1 0-89,-3 5-360,-3 7-90,-3 4-180,-4 6 0,-1 2-450,1 2-450,0 1-539,1-1-360,0-1-720,2-3-5306,1-2 7735,3-5 0,-3-4 0,0-3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09:21:47.392"/>
    </inkml:context>
    <inkml:brush xml:id="br0">
      <inkml:brushProperty name="width" value="0.04286" units="cm"/>
      <inkml:brushProperty name="height" value="0.04286" units="cm"/>
    </inkml:brush>
  </inkml:definitions>
  <inkml:trace contextRef="#ctx0" brushRef="#br0">196 37 10501,'-4'-17'2788,"-3"4"-2248,-6 8 0,0 3-1,-3 4-89,3 2 0,-1 1-90,0 2 0,-1 1-1,1 2 1,0 1-90,1 1-90,2 0 90,2 1-90,1-1 0,1 0-1,2 1 1,2-2 0,0 4 0,3 0-90,3 1-90,4-5 0,4-5 90,4-7-90,-2-2 0,1-4 0,-4 0 0,0 0 90,-1 0 90,0 0 180,-2 1-180,3-2 89,-2 2 1,3-1-90,-3 7 0,-2 5-180,-2 7 90,-2 4-270,-1 2-360,0 3-359,-1 0-360,0-1-181,1-2-269,-1-4-2968,2-1 4677,3-4 0,-3-5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12b70af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12b70a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12b70af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12b70a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55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c12b70af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c12b70af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c12b70af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c12b70a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27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c12b70af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c12b70a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c12b70a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c12b70a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6"/>
        <p:cNvGrpSpPr/>
        <p:nvPr/>
      </p:nvGrpSpPr>
      <p:grpSpPr>
        <a:xfrm>
          <a:off x="0" y="0"/>
          <a:ext cx="0" cy="0"/>
          <a:chOff x="0" y="0"/>
          <a:chExt cx="0" cy="0"/>
        </a:xfrm>
      </p:grpSpPr>
      <p:sp>
        <p:nvSpPr>
          <p:cNvPr id="57" name="Google Shape;57;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8" name="Google Shape;58;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170" Type="http://schemas.openxmlformats.org/officeDocument/2006/relationships/image" Target="../media/image85.png"/><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image" Target="../media/image16.png"/><Relationship Id="rId74" Type="http://schemas.openxmlformats.org/officeDocument/2006/relationships/image" Target="../media/image37.png"/><Relationship Id="rId128" Type="http://schemas.openxmlformats.org/officeDocument/2006/relationships/image" Target="../media/image64.png"/><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0.png"/><Relationship Id="rId181" Type="http://schemas.openxmlformats.org/officeDocument/2006/relationships/customXml" Target="../ink/ink90.xml"/><Relationship Id="rId216" Type="http://schemas.openxmlformats.org/officeDocument/2006/relationships/image" Target="../media/image108.png"/><Relationship Id="rId237" Type="http://schemas.openxmlformats.org/officeDocument/2006/relationships/image" Target="../media/image118.png"/><Relationship Id="rId258" Type="http://schemas.openxmlformats.org/officeDocument/2006/relationships/customXml" Target="../ink/ink129.xml"/><Relationship Id="rId22" Type="http://schemas.openxmlformats.org/officeDocument/2006/relationships/image" Target="../media/image11.png"/><Relationship Id="rId43" Type="http://schemas.openxmlformats.org/officeDocument/2006/relationships/customXml" Target="../ink/ink21.xml"/><Relationship Id="rId64" Type="http://schemas.openxmlformats.org/officeDocument/2006/relationships/image" Target="../media/image32.png"/><Relationship Id="rId118" Type="http://schemas.openxmlformats.org/officeDocument/2006/relationships/image" Target="../media/image59.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5.png"/><Relationship Id="rId171" Type="http://schemas.openxmlformats.org/officeDocument/2006/relationships/customXml" Target="../ink/ink85.xml"/><Relationship Id="rId192" Type="http://schemas.openxmlformats.org/officeDocument/2006/relationships/image" Target="../media/image96.png"/><Relationship Id="rId206" Type="http://schemas.openxmlformats.org/officeDocument/2006/relationships/image" Target="../media/image103.png"/><Relationship Id="rId227" Type="http://schemas.openxmlformats.org/officeDocument/2006/relationships/image" Target="../media/image113.png"/><Relationship Id="rId248" Type="http://schemas.openxmlformats.org/officeDocument/2006/relationships/customXml" Target="../ink/ink124.xml"/><Relationship Id="rId269" Type="http://schemas.openxmlformats.org/officeDocument/2006/relationships/image" Target="../media/image134.png"/><Relationship Id="rId12" Type="http://schemas.openxmlformats.org/officeDocument/2006/relationships/image" Target="../media/image6.png"/><Relationship Id="rId33" Type="http://schemas.openxmlformats.org/officeDocument/2006/relationships/customXml" Target="../ink/ink16.xml"/><Relationship Id="rId108" Type="http://schemas.openxmlformats.org/officeDocument/2006/relationships/image" Target="../media/image54.png"/><Relationship Id="rId129" Type="http://schemas.openxmlformats.org/officeDocument/2006/relationships/customXml" Target="../ink/ink64.xml"/><Relationship Id="rId54" Type="http://schemas.openxmlformats.org/officeDocument/2006/relationships/image" Target="../media/image27.png"/><Relationship Id="rId75" Type="http://schemas.openxmlformats.org/officeDocument/2006/relationships/customXml" Target="../ink/ink37.xml"/><Relationship Id="rId96" Type="http://schemas.openxmlformats.org/officeDocument/2006/relationships/image" Target="../media/image48.png"/><Relationship Id="rId140" Type="http://schemas.openxmlformats.org/officeDocument/2006/relationships/image" Target="../media/image70.png"/><Relationship Id="rId161" Type="http://schemas.openxmlformats.org/officeDocument/2006/relationships/customXml" Target="../ink/ink80.xml"/><Relationship Id="rId182" Type="http://schemas.openxmlformats.org/officeDocument/2006/relationships/image" Target="../media/image91.png"/><Relationship Id="rId217" Type="http://schemas.openxmlformats.org/officeDocument/2006/relationships/customXml" Target="../ink/ink108.xml"/><Relationship Id="rId6" Type="http://schemas.openxmlformats.org/officeDocument/2006/relationships/image" Target="../media/image3.png"/><Relationship Id="rId238" Type="http://schemas.openxmlformats.org/officeDocument/2006/relationships/customXml" Target="../ink/ink119.xml"/><Relationship Id="rId259" Type="http://schemas.openxmlformats.org/officeDocument/2006/relationships/image" Target="../media/image129.png"/><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customXml" Target="../ink/ink135.xml"/><Relationship Id="rId44" Type="http://schemas.openxmlformats.org/officeDocument/2006/relationships/image" Target="../media/image22.png"/><Relationship Id="rId65" Type="http://schemas.openxmlformats.org/officeDocument/2006/relationships/customXml" Target="../ink/ink32.xml"/><Relationship Id="rId86" Type="http://schemas.openxmlformats.org/officeDocument/2006/relationships/image" Target="../media/image43.png"/><Relationship Id="rId130" Type="http://schemas.openxmlformats.org/officeDocument/2006/relationships/image" Target="../media/image65.png"/><Relationship Id="rId151" Type="http://schemas.openxmlformats.org/officeDocument/2006/relationships/customXml" Target="../ink/ink75.xml"/><Relationship Id="rId172" Type="http://schemas.openxmlformats.org/officeDocument/2006/relationships/image" Target="../media/image86.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customXml" Target="../ink/ink114.xml"/><Relationship Id="rId249" Type="http://schemas.openxmlformats.org/officeDocument/2006/relationships/image" Target="../media/image124.png"/><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customXml" Target="../ink/ink130.xml"/><Relationship Id="rId34" Type="http://schemas.openxmlformats.org/officeDocument/2006/relationships/image" Target="../media/image17.png"/><Relationship Id="rId55" Type="http://schemas.openxmlformats.org/officeDocument/2006/relationships/customXml" Target="../ink/ink27.xml"/><Relationship Id="rId76" Type="http://schemas.openxmlformats.org/officeDocument/2006/relationships/image" Target="../media/image38.png"/><Relationship Id="rId97" Type="http://schemas.openxmlformats.org/officeDocument/2006/relationships/customXml" Target="../ink/ink48.xml"/><Relationship Id="rId120" Type="http://schemas.openxmlformats.org/officeDocument/2006/relationships/image" Target="../media/image60.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1.png"/><Relationship Id="rId183" Type="http://schemas.openxmlformats.org/officeDocument/2006/relationships/customXml" Target="../ink/ink91.xml"/><Relationship Id="rId218" Type="http://schemas.openxmlformats.org/officeDocument/2006/relationships/image" Target="../media/image109.png"/><Relationship Id="rId239" Type="http://schemas.openxmlformats.org/officeDocument/2006/relationships/image" Target="../media/image119.png"/><Relationship Id="rId250" Type="http://schemas.openxmlformats.org/officeDocument/2006/relationships/customXml" Target="../ink/ink125.xml"/><Relationship Id="rId271" Type="http://schemas.openxmlformats.org/officeDocument/2006/relationships/image" Target="../media/image135.png"/><Relationship Id="rId24" Type="http://schemas.openxmlformats.org/officeDocument/2006/relationships/image" Target="../media/image12.png"/><Relationship Id="rId45" Type="http://schemas.openxmlformats.org/officeDocument/2006/relationships/customXml" Target="../ink/ink22.xml"/><Relationship Id="rId66" Type="http://schemas.openxmlformats.org/officeDocument/2006/relationships/image" Target="../media/image33.png"/><Relationship Id="rId87" Type="http://schemas.openxmlformats.org/officeDocument/2006/relationships/customXml" Target="../ink/ink43.xml"/><Relationship Id="rId110" Type="http://schemas.openxmlformats.org/officeDocument/2006/relationships/image" Target="../media/image55.png"/><Relationship Id="rId131" Type="http://schemas.openxmlformats.org/officeDocument/2006/relationships/customXml" Target="../ink/ink65.xml"/><Relationship Id="rId152" Type="http://schemas.openxmlformats.org/officeDocument/2006/relationships/image" Target="../media/image76.png"/><Relationship Id="rId173" Type="http://schemas.openxmlformats.org/officeDocument/2006/relationships/customXml" Target="../ink/ink86.xml"/><Relationship Id="rId194" Type="http://schemas.openxmlformats.org/officeDocument/2006/relationships/image" Target="../media/image97.png"/><Relationship Id="rId208" Type="http://schemas.openxmlformats.org/officeDocument/2006/relationships/image" Target="../media/image104.png"/><Relationship Id="rId229" Type="http://schemas.openxmlformats.org/officeDocument/2006/relationships/image" Target="../media/image114.png"/><Relationship Id="rId240" Type="http://schemas.openxmlformats.org/officeDocument/2006/relationships/customXml" Target="../ink/ink120.xml"/><Relationship Id="rId261" Type="http://schemas.openxmlformats.org/officeDocument/2006/relationships/image" Target="../media/image130.png"/><Relationship Id="rId14" Type="http://schemas.openxmlformats.org/officeDocument/2006/relationships/image" Target="../media/image7.png"/><Relationship Id="rId35" Type="http://schemas.openxmlformats.org/officeDocument/2006/relationships/customXml" Target="../ink/ink17.xml"/><Relationship Id="rId56" Type="http://schemas.openxmlformats.org/officeDocument/2006/relationships/image" Target="../media/image28.png"/><Relationship Id="rId77" Type="http://schemas.openxmlformats.org/officeDocument/2006/relationships/customXml" Target="../ink/ink38.xml"/><Relationship Id="rId100" Type="http://schemas.openxmlformats.org/officeDocument/2006/relationships/image" Target="../media/image50.png"/><Relationship Id="rId8" Type="http://schemas.openxmlformats.org/officeDocument/2006/relationships/image" Target="../media/image4.png"/><Relationship Id="rId98" Type="http://schemas.openxmlformats.org/officeDocument/2006/relationships/image" Target="../media/image49.png"/><Relationship Id="rId121" Type="http://schemas.openxmlformats.org/officeDocument/2006/relationships/customXml" Target="../ink/ink60.xml"/><Relationship Id="rId142" Type="http://schemas.openxmlformats.org/officeDocument/2006/relationships/image" Target="../media/image71.png"/><Relationship Id="rId163" Type="http://schemas.openxmlformats.org/officeDocument/2006/relationships/customXml" Target="../ink/ink81.xml"/><Relationship Id="rId184" Type="http://schemas.openxmlformats.org/officeDocument/2006/relationships/image" Target="../media/image92.png"/><Relationship Id="rId219" Type="http://schemas.openxmlformats.org/officeDocument/2006/relationships/customXml" Target="../ink/ink109.xml"/><Relationship Id="rId230" Type="http://schemas.openxmlformats.org/officeDocument/2006/relationships/customXml" Target="../ink/ink115.xml"/><Relationship Id="rId251" Type="http://schemas.openxmlformats.org/officeDocument/2006/relationships/image" Target="../media/image125.png"/><Relationship Id="rId25" Type="http://schemas.openxmlformats.org/officeDocument/2006/relationships/customXml" Target="../ink/ink12.xml"/><Relationship Id="rId46" Type="http://schemas.openxmlformats.org/officeDocument/2006/relationships/image" Target="../media/image23.png"/><Relationship Id="rId67" Type="http://schemas.openxmlformats.org/officeDocument/2006/relationships/customXml" Target="../ink/ink33.xml"/><Relationship Id="rId272" Type="http://schemas.openxmlformats.org/officeDocument/2006/relationships/customXml" Target="../ink/ink136.xml"/><Relationship Id="rId88" Type="http://schemas.openxmlformats.org/officeDocument/2006/relationships/image" Target="../media/image44.png"/><Relationship Id="rId111" Type="http://schemas.openxmlformats.org/officeDocument/2006/relationships/customXml" Target="../ink/ink55.xml"/><Relationship Id="rId132" Type="http://schemas.openxmlformats.org/officeDocument/2006/relationships/image" Target="../media/image66.png"/><Relationship Id="rId153" Type="http://schemas.openxmlformats.org/officeDocument/2006/relationships/customXml" Target="../ink/ink76.xml"/><Relationship Id="rId174" Type="http://schemas.openxmlformats.org/officeDocument/2006/relationships/image" Target="../media/image87.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0.png"/><Relationship Id="rId241" Type="http://schemas.openxmlformats.org/officeDocument/2006/relationships/image" Target="../media/image120.png"/><Relationship Id="rId15" Type="http://schemas.openxmlformats.org/officeDocument/2006/relationships/customXml" Target="../ink/ink7.xml"/><Relationship Id="rId36" Type="http://schemas.openxmlformats.org/officeDocument/2006/relationships/image" Target="../media/image18.png"/><Relationship Id="rId57" Type="http://schemas.openxmlformats.org/officeDocument/2006/relationships/customXml" Target="../ink/ink28.xml"/><Relationship Id="rId262" Type="http://schemas.openxmlformats.org/officeDocument/2006/relationships/customXml" Target="../ink/ink131.xml"/><Relationship Id="rId78" Type="http://schemas.openxmlformats.org/officeDocument/2006/relationships/image" Target="../media/image39.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1.png"/><Relationship Id="rId143" Type="http://schemas.openxmlformats.org/officeDocument/2006/relationships/customXml" Target="../ink/ink71.xml"/><Relationship Id="rId164" Type="http://schemas.openxmlformats.org/officeDocument/2006/relationships/image" Target="../media/image82.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5.png"/><Relationship Id="rId26" Type="http://schemas.openxmlformats.org/officeDocument/2006/relationships/image" Target="../media/image13.png"/><Relationship Id="rId231" Type="http://schemas.openxmlformats.org/officeDocument/2006/relationships/image" Target="../media/image115.png"/><Relationship Id="rId252" Type="http://schemas.openxmlformats.org/officeDocument/2006/relationships/customXml" Target="../ink/ink126.xml"/><Relationship Id="rId273" Type="http://schemas.openxmlformats.org/officeDocument/2006/relationships/image" Target="../media/image136.png"/><Relationship Id="rId47" Type="http://schemas.openxmlformats.org/officeDocument/2006/relationships/customXml" Target="../ink/ink23.xml"/><Relationship Id="rId68" Type="http://schemas.openxmlformats.org/officeDocument/2006/relationships/image" Target="../media/image34.png"/><Relationship Id="rId89" Type="http://schemas.openxmlformats.org/officeDocument/2006/relationships/customXml" Target="../ink/ink44.xml"/><Relationship Id="rId112" Type="http://schemas.openxmlformats.org/officeDocument/2006/relationships/image" Target="../media/image56.png"/><Relationship Id="rId133" Type="http://schemas.openxmlformats.org/officeDocument/2006/relationships/customXml" Target="../ink/ink66.xml"/><Relationship Id="rId154" Type="http://schemas.openxmlformats.org/officeDocument/2006/relationships/image" Target="../media/image77.png"/><Relationship Id="rId175" Type="http://schemas.openxmlformats.org/officeDocument/2006/relationships/customXml" Target="../ink/ink87.xml"/><Relationship Id="rId196" Type="http://schemas.openxmlformats.org/officeDocument/2006/relationships/image" Target="../media/image98.png"/><Relationship Id="rId200" Type="http://schemas.openxmlformats.org/officeDocument/2006/relationships/image" Target="../media/image100.png"/><Relationship Id="rId16" Type="http://schemas.openxmlformats.org/officeDocument/2006/relationships/image" Target="../media/image8.png"/><Relationship Id="rId221" Type="http://schemas.openxmlformats.org/officeDocument/2006/relationships/customXml" Target="../ink/ink110.xml"/><Relationship Id="rId242" Type="http://schemas.openxmlformats.org/officeDocument/2006/relationships/customXml" Target="../ink/ink121.xml"/><Relationship Id="rId263" Type="http://schemas.openxmlformats.org/officeDocument/2006/relationships/image" Target="../media/image131.png"/><Relationship Id="rId37" Type="http://schemas.openxmlformats.org/officeDocument/2006/relationships/customXml" Target="../ink/ink18.xml"/><Relationship Id="rId58" Type="http://schemas.openxmlformats.org/officeDocument/2006/relationships/image" Target="../media/image29.png"/><Relationship Id="rId79" Type="http://schemas.openxmlformats.org/officeDocument/2006/relationships/customXml" Target="../ink/ink39.xml"/><Relationship Id="rId102" Type="http://schemas.openxmlformats.org/officeDocument/2006/relationships/image" Target="../media/image51.png"/><Relationship Id="rId123" Type="http://schemas.openxmlformats.org/officeDocument/2006/relationships/customXml" Target="../ink/ink61.xml"/><Relationship Id="rId144" Type="http://schemas.openxmlformats.org/officeDocument/2006/relationships/image" Target="../media/image72.png"/><Relationship Id="rId90" Type="http://schemas.openxmlformats.org/officeDocument/2006/relationships/image" Target="../media/image45.png"/><Relationship Id="rId165" Type="http://schemas.openxmlformats.org/officeDocument/2006/relationships/customXml" Target="../ink/ink82.xml"/><Relationship Id="rId186" Type="http://schemas.openxmlformats.org/officeDocument/2006/relationships/image" Target="../media/image93.png"/><Relationship Id="rId211" Type="http://schemas.openxmlformats.org/officeDocument/2006/relationships/customXml" Target="../ink/ink105.xml"/><Relationship Id="rId232" Type="http://schemas.openxmlformats.org/officeDocument/2006/relationships/customXml" Target="../ink/ink116.xml"/><Relationship Id="rId253" Type="http://schemas.openxmlformats.org/officeDocument/2006/relationships/image" Target="../media/image126.png"/><Relationship Id="rId274" Type="http://schemas.openxmlformats.org/officeDocument/2006/relationships/customXml" Target="../ink/ink137.xml"/><Relationship Id="rId27" Type="http://schemas.openxmlformats.org/officeDocument/2006/relationships/customXml" Target="../ink/ink13.xml"/><Relationship Id="rId48" Type="http://schemas.openxmlformats.org/officeDocument/2006/relationships/image" Target="../media/image24.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7.png"/><Relationship Id="rId80" Type="http://schemas.openxmlformats.org/officeDocument/2006/relationships/image" Target="../media/image40.png"/><Relationship Id="rId155" Type="http://schemas.openxmlformats.org/officeDocument/2006/relationships/customXml" Target="../ink/ink77.xml"/><Relationship Id="rId176" Type="http://schemas.openxmlformats.org/officeDocument/2006/relationships/image" Target="../media/image88.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1.png"/><Relationship Id="rId243" Type="http://schemas.openxmlformats.org/officeDocument/2006/relationships/image" Target="../media/image121.png"/><Relationship Id="rId264" Type="http://schemas.openxmlformats.org/officeDocument/2006/relationships/customXml" Target="../ink/ink132.xml"/><Relationship Id="rId17" Type="http://schemas.openxmlformats.org/officeDocument/2006/relationships/customXml" Target="../ink/ink8.xml"/><Relationship Id="rId38" Type="http://schemas.openxmlformats.org/officeDocument/2006/relationships/image" Target="../media/image19.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2.png"/><Relationship Id="rId70" Type="http://schemas.openxmlformats.org/officeDocument/2006/relationships/image" Target="../media/image35.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3.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06.png"/><Relationship Id="rId233" Type="http://schemas.openxmlformats.org/officeDocument/2006/relationships/image" Target="../media/image116.png"/><Relationship Id="rId254" Type="http://schemas.openxmlformats.org/officeDocument/2006/relationships/customXml" Target="../ink/ink127.xml"/><Relationship Id="rId28" Type="http://schemas.openxmlformats.org/officeDocument/2006/relationships/image" Target="../media/image14.png"/><Relationship Id="rId49" Type="http://schemas.openxmlformats.org/officeDocument/2006/relationships/customXml" Target="../ink/ink24.xml"/><Relationship Id="rId114" Type="http://schemas.openxmlformats.org/officeDocument/2006/relationships/image" Target="../media/image57.png"/><Relationship Id="rId275" Type="http://schemas.openxmlformats.org/officeDocument/2006/relationships/image" Target="../media/image137.png"/><Relationship Id="rId60" Type="http://schemas.openxmlformats.org/officeDocument/2006/relationships/image" Target="../media/image30.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8.png"/><Relationship Id="rId177" Type="http://schemas.openxmlformats.org/officeDocument/2006/relationships/customXml" Target="../ink/ink88.xml"/><Relationship Id="rId198" Type="http://schemas.openxmlformats.org/officeDocument/2006/relationships/image" Target="../media/image99.png"/><Relationship Id="rId202" Type="http://schemas.openxmlformats.org/officeDocument/2006/relationships/image" Target="../media/image101.png"/><Relationship Id="rId223" Type="http://schemas.openxmlformats.org/officeDocument/2006/relationships/customXml" Target="../ink/ink111.xml"/><Relationship Id="rId244" Type="http://schemas.openxmlformats.org/officeDocument/2006/relationships/customXml" Target="../ink/ink122.xml"/><Relationship Id="rId18" Type="http://schemas.openxmlformats.org/officeDocument/2006/relationships/image" Target="../media/image9.png"/><Relationship Id="rId39" Type="http://schemas.openxmlformats.org/officeDocument/2006/relationships/customXml" Target="../ink/ink19.xml"/><Relationship Id="rId265" Type="http://schemas.openxmlformats.org/officeDocument/2006/relationships/image" Target="../media/image132.png"/><Relationship Id="rId50" Type="http://schemas.openxmlformats.org/officeDocument/2006/relationships/image" Target="../media/image25.png"/><Relationship Id="rId104" Type="http://schemas.openxmlformats.org/officeDocument/2006/relationships/image" Target="../media/image52.png"/><Relationship Id="rId125" Type="http://schemas.openxmlformats.org/officeDocument/2006/relationships/customXml" Target="../ink/ink62.xml"/><Relationship Id="rId146" Type="http://schemas.openxmlformats.org/officeDocument/2006/relationships/image" Target="../media/image73.png"/><Relationship Id="rId167" Type="http://schemas.openxmlformats.org/officeDocument/2006/relationships/customXml" Target="../ink/ink83.xml"/><Relationship Id="rId188" Type="http://schemas.openxmlformats.org/officeDocument/2006/relationships/image" Target="../media/image94.png"/><Relationship Id="rId71" Type="http://schemas.openxmlformats.org/officeDocument/2006/relationships/customXml" Target="../ink/ink35.xml"/><Relationship Id="rId92" Type="http://schemas.openxmlformats.org/officeDocument/2006/relationships/image" Target="../media/image46.png"/><Relationship Id="rId213" Type="http://schemas.openxmlformats.org/officeDocument/2006/relationships/customXml" Target="../ink/ink106.xml"/><Relationship Id="rId234" Type="http://schemas.openxmlformats.org/officeDocument/2006/relationships/customXml" Target="../ink/ink117.xml"/><Relationship Id="rId2" Type="http://schemas.openxmlformats.org/officeDocument/2006/relationships/notesSlide" Target="../notesSlides/notesSlide5.xml"/><Relationship Id="rId29" Type="http://schemas.openxmlformats.org/officeDocument/2006/relationships/customXml" Target="../ink/ink14.xml"/><Relationship Id="rId255" Type="http://schemas.openxmlformats.org/officeDocument/2006/relationships/image" Target="../media/image127.png"/><Relationship Id="rId40" Type="http://schemas.openxmlformats.org/officeDocument/2006/relationships/image" Target="../media/image20.png"/><Relationship Id="rId115" Type="http://schemas.openxmlformats.org/officeDocument/2006/relationships/customXml" Target="../ink/ink57.xml"/><Relationship Id="rId136" Type="http://schemas.openxmlformats.org/officeDocument/2006/relationships/image" Target="../media/image68.png"/><Relationship Id="rId157" Type="http://schemas.openxmlformats.org/officeDocument/2006/relationships/customXml" Target="../ink/ink78.xml"/><Relationship Id="rId178" Type="http://schemas.openxmlformats.org/officeDocument/2006/relationships/image" Target="../media/image89.png"/><Relationship Id="rId61" Type="http://schemas.openxmlformats.org/officeDocument/2006/relationships/customXml" Target="../ink/ink30.xml"/><Relationship Id="rId82" Type="http://schemas.openxmlformats.org/officeDocument/2006/relationships/image" Target="../media/image41.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customXml" Target="../ink/ink112.xml"/><Relationship Id="rId245" Type="http://schemas.openxmlformats.org/officeDocument/2006/relationships/image" Target="../media/image122.png"/><Relationship Id="rId266" Type="http://schemas.openxmlformats.org/officeDocument/2006/relationships/customXml" Target="../ink/ink133.xml"/><Relationship Id="rId30" Type="http://schemas.openxmlformats.org/officeDocument/2006/relationships/image" Target="../media/image15.png"/><Relationship Id="rId105" Type="http://schemas.openxmlformats.org/officeDocument/2006/relationships/customXml" Target="../ink/ink52.xml"/><Relationship Id="rId126" Type="http://schemas.openxmlformats.org/officeDocument/2006/relationships/image" Target="../media/image63.png"/><Relationship Id="rId147" Type="http://schemas.openxmlformats.org/officeDocument/2006/relationships/customXml" Target="../ink/ink73.xml"/><Relationship Id="rId168" Type="http://schemas.openxmlformats.org/officeDocument/2006/relationships/image" Target="../media/image84.png"/><Relationship Id="rId51" Type="http://schemas.openxmlformats.org/officeDocument/2006/relationships/customXml" Target="../ink/ink25.xml"/><Relationship Id="rId72" Type="http://schemas.openxmlformats.org/officeDocument/2006/relationships/image" Target="../media/image36.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7.png"/><Relationship Id="rId235" Type="http://schemas.openxmlformats.org/officeDocument/2006/relationships/image" Target="../media/image117.png"/><Relationship Id="rId256" Type="http://schemas.openxmlformats.org/officeDocument/2006/relationships/customXml" Target="../ink/ink128.xml"/><Relationship Id="rId116" Type="http://schemas.openxmlformats.org/officeDocument/2006/relationships/image" Target="../media/image58.png"/><Relationship Id="rId137" Type="http://schemas.openxmlformats.org/officeDocument/2006/relationships/customXml" Target="../ink/ink68.xml"/><Relationship Id="rId158" Type="http://schemas.openxmlformats.org/officeDocument/2006/relationships/image" Target="../media/image79.png"/><Relationship Id="rId20" Type="http://schemas.openxmlformats.org/officeDocument/2006/relationships/image" Target="../media/image10.png"/><Relationship Id="rId41" Type="http://schemas.openxmlformats.org/officeDocument/2006/relationships/customXml" Target="../ink/ink20.xml"/><Relationship Id="rId62" Type="http://schemas.openxmlformats.org/officeDocument/2006/relationships/image" Target="../media/image31.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5.png"/><Relationship Id="rId204" Type="http://schemas.openxmlformats.org/officeDocument/2006/relationships/image" Target="../media/image102.png"/><Relationship Id="rId225" Type="http://schemas.openxmlformats.org/officeDocument/2006/relationships/image" Target="../media/image112.png"/><Relationship Id="rId246" Type="http://schemas.openxmlformats.org/officeDocument/2006/relationships/customXml" Target="../ink/ink123.xml"/><Relationship Id="rId267" Type="http://schemas.openxmlformats.org/officeDocument/2006/relationships/image" Target="../media/image133.png"/><Relationship Id="rId106" Type="http://schemas.openxmlformats.org/officeDocument/2006/relationships/image" Target="../media/image53.png"/><Relationship Id="rId127" Type="http://schemas.openxmlformats.org/officeDocument/2006/relationships/customXml" Target="../ink/ink63.xml"/><Relationship Id="rId10" Type="http://schemas.openxmlformats.org/officeDocument/2006/relationships/image" Target="../media/image5.png"/><Relationship Id="rId31" Type="http://schemas.openxmlformats.org/officeDocument/2006/relationships/customXml" Target="../ink/ink15.xml"/><Relationship Id="rId52" Type="http://schemas.openxmlformats.org/officeDocument/2006/relationships/image" Target="../media/image26.png"/><Relationship Id="rId73" Type="http://schemas.openxmlformats.org/officeDocument/2006/relationships/customXml" Target="../ink/ink36.xml"/><Relationship Id="rId94" Type="http://schemas.openxmlformats.org/officeDocument/2006/relationships/image" Target="../media/image47.png"/><Relationship Id="rId148" Type="http://schemas.openxmlformats.org/officeDocument/2006/relationships/image" Target="../media/image74.png"/><Relationship Id="rId169" Type="http://schemas.openxmlformats.org/officeDocument/2006/relationships/customXml" Target="../ink/ink84.xml"/><Relationship Id="rId4" Type="http://schemas.openxmlformats.org/officeDocument/2006/relationships/image" Target="../media/image2.png"/><Relationship Id="rId180" Type="http://schemas.openxmlformats.org/officeDocument/2006/relationships/image" Target="../media/image90.png"/><Relationship Id="rId215" Type="http://schemas.openxmlformats.org/officeDocument/2006/relationships/customXml" Target="../ink/ink107.xml"/><Relationship Id="rId236" Type="http://schemas.openxmlformats.org/officeDocument/2006/relationships/customXml" Target="../ink/ink118.xml"/><Relationship Id="rId257" Type="http://schemas.openxmlformats.org/officeDocument/2006/relationships/image" Target="../media/image128.png"/><Relationship Id="rId42" Type="http://schemas.openxmlformats.org/officeDocument/2006/relationships/image" Target="../media/image21.png"/><Relationship Id="rId84" Type="http://schemas.openxmlformats.org/officeDocument/2006/relationships/image" Target="../media/image42.png"/><Relationship Id="rId138" Type="http://schemas.openxmlformats.org/officeDocument/2006/relationships/image" Target="../media/image69.png"/><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image" Target="../media/image123.png"/><Relationship Id="rId107" Type="http://schemas.openxmlformats.org/officeDocument/2006/relationships/customXml" Target="../ink/ink53.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s>
</file>

<file path=ppt/slides/_rels/slide6.xml.rels><?xml version="1.0" encoding="UTF-8" standalone="yes"?>
<Relationships xmlns="http://schemas.openxmlformats.org/package/2006/relationships"><Relationship Id="rId117" Type="http://schemas.openxmlformats.org/officeDocument/2006/relationships/image" Target="../media/image195.png"/><Relationship Id="rId21" Type="http://schemas.openxmlformats.org/officeDocument/2006/relationships/image" Target="../media/image147.png"/><Relationship Id="rId324" Type="http://schemas.openxmlformats.org/officeDocument/2006/relationships/customXml" Target="../ink/ink299.xml"/><Relationship Id="rId531" Type="http://schemas.openxmlformats.org/officeDocument/2006/relationships/image" Target="../media/image399.png"/><Relationship Id="rId170" Type="http://schemas.openxmlformats.org/officeDocument/2006/relationships/customXml" Target="../ink/ink222.xml"/><Relationship Id="rId268" Type="http://schemas.openxmlformats.org/officeDocument/2006/relationships/customXml" Target="../ink/ink271.xml"/><Relationship Id="rId475" Type="http://schemas.openxmlformats.org/officeDocument/2006/relationships/image" Target="../media/image371.png"/><Relationship Id="rId32" Type="http://schemas.openxmlformats.org/officeDocument/2006/relationships/customXml" Target="../ink/ink153.xml"/><Relationship Id="rId128" Type="http://schemas.openxmlformats.org/officeDocument/2006/relationships/customXml" Target="../ink/ink201.xml"/><Relationship Id="rId335" Type="http://schemas.openxmlformats.org/officeDocument/2006/relationships/image" Target="../media/image76.png"/><Relationship Id="rId542" Type="http://schemas.openxmlformats.org/officeDocument/2006/relationships/customXml" Target="../ink/ink409.xml"/><Relationship Id="rId181" Type="http://schemas.openxmlformats.org/officeDocument/2006/relationships/image" Target="../media/image227.png"/><Relationship Id="rId402" Type="http://schemas.openxmlformats.org/officeDocument/2006/relationships/customXml" Target="../ink/ink339.xml"/><Relationship Id="rId279" Type="http://schemas.openxmlformats.org/officeDocument/2006/relationships/image" Target="../media/image276.png"/><Relationship Id="rId486" Type="http://schemas.openxmlformats.org/officeDocument/2006/relationships/customXml" Target="../ink/ink381.xml"/><Relationship Id="rId43" Type="http://schemas.openxmlformats.org/officeDocument/2006/relationships/image" Target="../media/image158.png"/><Relationship Id="rId139" Type="http://schemas.openxmlformats.org/officeDocument/2006/relationships/image" Target="../media/image206.png"/><Relationship Id="rId346" Type="http://schemas.openxmlformats.org/officeDocument/2006/relationships/image" Target="../media/image307.png"/><Relationship Id="rId553" Type="http://schemas.openxmlformats.org/officeDocument/2006/relationships/image" Target="../media/image410.png"/><Relationship Id="rId192" Type="http://schemas.openxmlformats.org/officeDocument/2006/relationships/customXml" Target="../ink/ink233.xml"/><Relationship Id="rId206" Type="http://schemas.openxmlformats.org/officeDocument/2006/relationships/customXml" Target="../ink/ink240.xml"/><Relationship Id="rId413" Type="http://schemas.openxmlformats.org/officeDocument/2006/relationships/image" Target="../media/image340.png"/><Relationship Id="rId497" Type="http://schemas.openxmlformats.org/officeDocument/2006/relationships/image" Target="../media/image382.png"/><Relationship Id="rId357" Type="http://schemas.openxmlformats.org/officeDocument/2006/relationships/customXml" Target="../ink/ink316.xml"/><Relationship Id="rId54" Type="http://schemas.openxmlformats.org/officeDocument/2006/relationships/customXml" Target="../ink/ink164.xml"/><Relationship Id="rId217" Type="http://schemas.openxmlformats.org/officeDocument/2006/relationships/image" Target="../media/image245.png"/><Relationship Id="rId564" Type="http://schemas.openxmlformats.org/officeDocument/2006/relationships/customXml" Target="../ink/ink420.xml"/><Relationship Id="rId424" Type="http://schemas.openxmlformats.org/officeDocument/2006/relationships/customXml" Target="../ink/ink350.xml"/><Relationship Id="rId270" Type="http://schemas.openxmlformats.org/officeDocument/2006/relationships/customXml" Target="../ink/ink272.xml"/><Relationship Id="rId65" Type="http://schemas.openxmlformats.org/officeDocument/2006/relationships/image" Target="../media/image169.png"/><Relationship Id="rId130" Type="http://schemas.openxmlformats.org/officeDocument/2006/relationships/customXml" Target="../ink/ink202.xml"/><Relationship Id="rId368" Type="http://schemas.openxmlformats.org/officeDocument/2006/relationships/customXml" Target="../ink/ink322.xml"/><Relationship Id="rId575" Type="http://schemas.openxmlformats.org/officeDocument/2006/relationships/customXml" Target="../ink/ink426.xml"/><Relationship Id="rId228" Type="http://schemas.openxmlformats.org/officeDocument/2006/relationships/customXml" Target="../ink/ink251.xml"/><Relationship Id="rId435" Type="http://schemas.openxmlformats.org/officeDocument/2006/relationships/image" Target="../media/image351.png"/><Relationship Id="rId281" Type="http://schemas.openxmlformats.org/officeDocument/2006/relationships/image" Target="../media/image277.png"/><Relationship Id="rId502" Type="http://schemas.openxmlformats.org/officeDocument/2006/relationships/customXml" Target="../ink/ink389.xml"/><Relationship Id="rId76" Type="http://schemas.openxmlformats.org/officeDocument/2006/relationships/customXml" Target="../ink/ink175.xml"/><Relationship Id="rId141" Type="http://schemas.openxmlformats.org/officeDocument/2006/relationships/image" Target="../media/image207.png"/><Relationship Id="rId379" Type="http://schemas.openxmlformats.org/officeDocument/2006/relationships/image" Target="../media/image323.png"/><Relationship Id="rId586" Type="http://schemas.openxmlformats.org/officeDocument/2006/relationships/image" Target="../media/image426.png"/><Relationship Id="rId7" Type="http://schemas.openxmlformats.org/officeDocument/2006/relationships/image" Target="../media/image140.png"/><Relationship Id="rId239" Type="http://schemas.openxmlformats.org/officeDocument/2006/relationships/image" Target="../media/image256.png"/><Relationship Id="rId446" Type="http://schemas.openxmlformats.org/officeDocument/2006/relationships/customXml" Target="../ink/ink361.xml"/><Relationship Id="rId292" Type="http://schemas.openxmlformats.org/officeDocument/2006/relationships/customXml" Target="../ink/ink283.xml"/><Relationship Id="rId306" Type="http://schemas.openxmlformats.org/officeDocument/2006/relationships/customXml" Target="../ink/ink290.xml"/><Relationship Id="rId87" Type="http://schemas.openxmlformats.org/officeDocument/2006/relationships/image" Target="../media/image180.png"/><Relationship Id="rId513" Type="http://schemas.openxmlformats.org/officeDocument/2006/relationships/image" Target="../media/image390.png"/><Relationship Id="rId152" Type="http://schemas.openxmlformats.org/officeDocument/2006/relationships/customXml" Target="../ink/ink213.xml"/><Relationship Id="rId194" Type="http://schemas.openxmlformats.org/officeDocument/2006/relationships/customXml" Target="../ink/ink234.xml"/><Relationship Id="rId208" Type="http://schemas.openxmlformats.org/officeDocument/2006/relationships/customXml" Target="../ink/ink241.xml"/><Relationship Id="rId415" Type="http://schemas.openxmlformats.org/officeDocument/2006/relationships/image" Target="../media/image341.png"/><Relationship Id="rId457" Type="http://schemas.openxmlformats.org/officeDocument/2006/relationships/image" Target="../media/image362.png"/><Relationship Id="rId261" Type="http://schemas.openxmlformats.org/officeDocument/2006/relationships/image" Target="../media/image267.png"/><Relationship Id="rId499" Type="http://schemas.openxmlformats.org/officeDocument/2006/relationships/image" Target="../media/image383.png"/><Relationship Id="rId14" Type="http://schemas.openxmlformats.org/officeDocument/2006/relationships/customXml" Target="../ink/ink144.xml"/><Relationship Id="rId56" Type="http://schemas.openxmlformats.org/officeDocument/2006/relationships/customXml" Target="../ink/ink165.xml"/><Relationship Id="rId317" Type="http://schemas.openxmlformats.org/officeDocument/2006/relationships/image" Target="../media/image295.png"/><Relationship Id="rId359" Type="http://schemas.openxmlformats.org/officeDocument/2006/relationships/customXml" Target="../ink/ink317.xml"/><Relationship Id="rId524" Type="http://schemas.openxmlformats.org/officeDocument/2006/relationships/customXml" Target="../ink/ink400.xml"/><Relationship Id="rId566" Type="http://schemas.openxmlformats.org/officeDocument/2006/relationships/customXml" Target="../ink/ink421.xml"/><Relationship Id="rId98" Type="http://schemas.openxmlformats.org/officeDocument/2006/relationships/customXml" Target="../ink/ink186.xml"/><Relationship Id="rId121" Type="http://schemas.openxmlformats.org/officeDocument/2006/relationships/image" Target="../media/image197.png"/><Relationship Id="rId163" Type="http://schemas.openxmlformats.org/officeDocument/2006/relationships/image" Target="../media/image218.png"/><Relationship Id="rId219" Type="http://schemas.openxmlformats.org/officeDocument/2006/relationships/image" Target="../media/image246.png"/><Relationship Id="rId370" Type="http://schemas.openxmlformats.org/officeDocument/2006/relationships/customXml" Target="../ink/ink323.xml"/><Relationship Id="rId426" Type="http://schemas.openxmlformats.org/officeDocument/2006/relationships/customXml" Target="../ink/ink351.xml"/><Relationship Id="rId230" Type="http://schemas.openxmlformats.org/officeDocument/2006/relationships/customXml" Target="../ink/ink252.xml"/><Relationship Id="rId468" Type="http://schemas.openxmlformats.org/officeDocument/2006/relationships/customXml" Target="../ink/ink372.xml"/><Relationship Id="rId25" Type="http://schemas.openxmlformats.org/officeDocument/2006/relationships/image" Target="../media/image149.png"/><Relationship Id="rId67" Type="http://schemas.openxmlformats.org/officeDocument/2006/relationships/image" Target="../media/image170.png"/><Relationship Id="rId272" Type="http://schemas.openxmlformats.org/officeDocument/2006/relationships/customXml" Target="../ink/ink273.xml"/><Relationship Id="rId328" Type="http://schemas.openxmlformats.org/officeDocument/2006/relationships/customXml" Target="../ink/ink301.xml"/><Relationship Id="rId535" Type="http://schemas.openxmlformats.org/officeDocument/2006/relationships/image" Target="../media/image401.png"/><Relationship Id="rId577" Type="http://schemas.openxmlformats.org/officeDocument/2006/relationships/customXml" Target="../ink/ink427.xml"/><Relationship Id="rId132" Type="http://schemas.openxmlformats.org/officeDocument/2006/relationships/customXml" Target="../ink/ink203.xml"/><Relationship Id="rId174" Type="http://schemas.openxmlformats.org/officeDocument/2006/relationships/customXml" Target="../ink/ink224.xml"/><Relationship Id="rId381" Type="http://schemas.openxmlformats.org/officeDocument/2006/relationships/image" Target="../media/image324.png"/><Relationship Id="rId241" Type="http://schemas.openxmlformats.org/officeDocument/2006/relationships/image" Target="../media/image257.png"/><Relationship Id="rId437" Type="http://schemas.openxmlformats.org/officeDocument/2006/relationships/image" Target="../media/image352.png"/><Relationship Id="rId479" Type="http://schemas.openxmlformats.org/officeDocument/2006/relationships/image" Target="../media/image373.png"/><Relationship Id="rId36" Type="http://schemas.openxmlformats.org/officeDocument/2006/relationships/customXml" Target="../ink/ink155.xml"/><Relationship Id="rId283" Type="http://schemas.openxmlformats.org/officeDocument/2006/relationships/image" Target="../media/image278.png"/><Relationship Id="rId339" Type="http://schemas.openxmlformats.org/officeDocument/2006/relationships/customXml" Target="../ink/ink307.xml"/><Relationship Id="rId490" Type="http://schemas.openxmlformats.org/officeDocument/2006/relationships/customXml" Target="../ink/ink383.xml"/><Relationship Id="rId504" Type="http://schemas.openxmlformats.org/officeDocument/2006/relationships/customXml" Target="../ink/ink390.xml"/><Relationship Id="rId546" Type="http://schemas.openxmlformats.org/officeDocument/2006/relationships/customXml" Target="../ink/ink411.xml"/><Relationship Id="rId78" Type="http://schemas.openxmlformats.org/officeDocument/2006/relationships/customXml" Target="../ink/ink176.xml"/><Relationship Id="rId101" Type="http://schemas.openxmlformats.org/officeDocument/2006/relationships/image" Target="../media/image187.png"/><Relationship Id="rId143" Type="http://schemas.openxmlformats.org/officeDocument/2006/relationships/image" Target="../media/image208.png"/><Relationship Id="rId185" Type="http://schemas.openxmlformats.org/officeDocument/2006/relationships/image" Target="../media/image229.png"/><Relationship Id="rId350" Type="http://schemas.openxmlformats.org/officeDocument/2006/relationships/image" Target="../media/image309.png"/><Relationship Id="rId406" Type="http://schemas.openxmlformats.org/officeDocument/2006/relationships/customXml" Target="../ink/ink341.xml"/><Relationship Id="rId588" Type="http://schemas.openxmlformats.org/officeDocument/2006/relationships/image" Target="../media/image427.png"/><Relationship Id="rId9" Type="http://schemas.openxmlformats.org/officeDocument/2006/relationships/image" Target="../media/image141.png"/><Relationship Id="rId210" Type="http://schemas.openxmlformats.org/officeDocument/2006/relationships/customXml" Target="../ink/ink242.xml"/><Relationship Id="rId392" Type="http://schemas.openxmlformats.org/officeDocument/2006/relationships/customXml" Target="../ink/ink334.xml"/><Relationship Id="rId448" Type="http://schemas.openxmlformats.org/officeDocument/2006/relationships/customXml" Target="../ink/ink362.xml"/><Relationship Id="rId252" Type="http://schemas.openxmlformats.org/officeDocument/2006/relationships/customXml" Target="../ink/ink263.xml"/><Relationship Id="rId294" Type="http://schemas.openxmlformats.org/officeDocument/2006/relationships/customXml" Target="../ink/ink284.xml"/><Relationship Id="rId308" Type="http://schemas.openxmlformats.org/officeDocument/2006/relationships/customXml" Target="../ink/ink291.xml"/><Relationship Id="rId515" Type="http://schemas.openxmlformats.org/officeDocument/2006/relationships/image" Target="../media/image391.png"/><Relationship Id="rId47" Type="http://schemas.openxmlformats.org/officeDocument/2006/relationships/image" Target="../media/image160.png"/><Relationship Id="rId89" Type="http://schemas.openxmlformats.org/officeDocument/2006/relationships/image" Target="../media/image181.png"/><Relationship Id="rId112" Type="http://schemas.openxmlformats.org/officeDocument/2006/relationships/customXml" Target="../ink/ink193.xml"/><Relationship Id="rId154" Type="http://schemas.openxmlformats.org/officeDocument/2006/relationships/customXml" Target="../ink/ink214.xml"/><Relationship Id="rId361" Type="http://schemas.openxmlformats.org/officeDocument/2006/relationships/customXml" Target="../ink/ink318.xml"/><Relationship Id="rId557" Type="http://schemas.openxmlformats.org/officeDocument/2006/relationships/image" Target="../media/image412.png"/><Relationship Id="rId196" Type="http://schemas.openxmlformats.org/officeDocument/2006/relationships/customXml" Target="../ink/ink235.xml"/><Relationship Id="rId417" Type="http://schemas.openxmlformats.org/officeDocument/2006/relationships/image" Target="../media/image342.png"/><Relationship Id="rId459" Type="http://schemas.openxmlformats.org/officeDocument/2006/relationships/image" Target="../media/image363.png"/><Relationship Id="rId16" Type="http://schemas.openxmlformats.org/officeDocument/2006/relationships/customXml" Target="../ink/ink145.xml"/><Relationship Id="rId221" Type="http://schemas.openxmlformats.org/officeDocument/2006/relationships/image" Target="../media/image247.png"/><Relationship Id="rId263" Type="http://schemas.openxmlformats.org/officeDocument/2006/relationships/image" Target="../media/image268.png"/><Relationship Id="rId319" Type="http://schemas.openxmlformats.org/officeDocument/2006/relationships/image" Target="../media/image296.png"/><Relationship Id="rId470" Type="http://schemas.openxmlformats.org/officeDocument/2006/relationships/customXml" Target="../ink/ink373.xml"/><Relationship Id="rId526" Type="http://schemas.openxmlformats.org/officeDocument/2006/relationships/customXml" Target="../ink/ink401.xml"/><Relationship Id="rId58" Type="http://schemas.openxmlformats.org/officeDocument/2006/relationships/customXml" Target="../ink/ink166.xml"/><Relationship Id="rId123" Type="http://schemas.openxmlformats.org/officeDocument/2006/relationships/image" Target="../media/image198.png"/><Relationship Id="rId330" Type="http://schemas.openxmlformats.org/officeDocument/2006/relationships/customXml" Target="../ink/ink302.xml"/><Relationship Id="rId568" Type="http://schemas.openxmlformats.org/officeDocument/2006/relationships/customXml" Target="../ink/ink422.xml"/><Relationship Id="rId165" Type="http://schemas.openxmlformats.org/officeDocument/2006/relationships/image" Target="../media/image219.png"/><Relationship Id="rId372" Type="http://schemas.openxmlformats.org/officeDocument/2006/relationships/customXml" Target="../ink/ink324.xml"/><Relationship Id="rId428" Type="http://schemas.openxmlformats.org/officeDocument/2006/relationships/customXml" Target="../ink/ink352.xml"/><Relationship Id="rId232" Type="http://schemas.openxmlformats.org/officeDocument/2006/relationships/customXml" Target="../ink/ink253.xml"/><Relationship Id="rId274" Type="http://schemas.openxmlformats.org/officeDocument/2006/relationships/customXml" Target="../ink/ink274.xml"/><Relationship Id="rId481" Type="http://schemas.openxmlformats.org/officeDocument/2006/relationships/image" Target="../media/image374.png"/><Relationship Id="rId27" Type="http://schemas.openxmlformats.org/officeDocument/2006/relationships/image" Target="../media/image150.png"/><Relationship Id="rId69" Type="http://schemas.openxmlformats.org/officeDocument/2006/relationships/image" Target="../media/image171.png"/><Relationship Id="rId134" Type="http://schemas.openxmlformats.org/officeDocument/2006/relationships/customXml" Target="../ink/ink204.xml"/><Relationship Id="rId537" Type="http://schemas.openxmlformats.org/officeDocument/2006/relationships/image" Target="../media/image402.png"/><Relationship Id="rId579" Type="http://schemas.openxmlformats.org/officeDocument/2006/relationships/customXml" Target="../ink/ink428.xml"/><Relationship Id="rId80" Type="http://schemas.openxmlformats.org/officeDocument/2006/relationships/customXml" Target="../ink/ink177.xml"/><Relationship Id="rId176" Type="http://schemas.openxmlformats.org/officeDocument/2006/relationships/customXml" Target="../ink/ink225.xml"/><Relationship Id="rId341" Type="http://schemas.openxmlformats.org/officeDocument/2006/relationships/customXml" Target="../ink/ink308.xml"/><Relationship Id="rId383" Type="http://schemas.openxmlformats.org/officeDocument/2006/relationships/image" Target="../media/image325.png"/><Relationship Id="rId439" Type="http://schemas.openxmlformats.org/officeDocument/2006/relationships/image" Target="../media/image353.png"/><Relationship Id="rId590" Type="http://schemas.openxmlformats.org/officeDocument/2006/relationships/image" Target="../media/image428.png"/><Relationship Id="rId201" Type="http://schemas.openxmlformats.org/officeDocument/2006/relationships/image" Target="../media/image237.png"/><Relationship Id="rId243" Type="http://schemas.openxmlformats.org/officeDocument/2006/relationships/image" Target="../media/image258.png"/><Relationship Id="rId285" Type="http://schemas.openxmlformats.org/officeDocument/2006/relationships/image" Target="../media/image279.png"/><Relationship Id="rId450" Type="http://schemas.openxmlformats.org/officeDocument/2006/relationships/customXml" Target="../ink/ink363.xml"/><Relationship Id="rId506" Type="http://schemas.openxmlformats.org/officeDocument/2006/relationships/customXml" Target="../ink/ink391.xml"/><Relationship Id="rId38" Type="http://schemas.openxmlformats.org/officeDocument/2006/relationships/customXml" Target="../ink/ink156.xml"/><Relationship Id="rId103" Type="http://schemas.openxmlformats.org/officeDocument/2006/relationships/image" Target="../media/image188.png"/><Relationship Id="rId310" Type="http://schemas.openxmlformats.org/officeDocument/2006/relationships/customXml" Target="../ink/ink292.xml"/><Relationship Id="rId492" Type="http://schemas.openxmlformats.org/officeDocument/2006/relationships/customXml" Target="../ink/ink384.xml"/><Relationship Id="rId548" Type="http://schemas.openxmlformats.org/officeDocument/2006/relationships/customXml" Target="../ink/ink412.xml"/><Relationship Id="rId91" Type="http://schemas.openxmlformats.org/officeDocument/2006/relationships/image" Target="../media/image182.png"/><Relationship Id="rId145" Type="http://schemas.openxmlformats.org/officeDocument/2006/relationships/image" Target="../media/image209.png"/><Relationship Id="rId187" Type="http://schemas.openxmlformats.org/officeDocument/2006/relationships/image" Target="../media/image230.png"/><Relationship Id="rId352" Type="http://schemas.openxmlformats.org/officeDocument/2006/relationships/image" Target="../media/image310.png"/><Relationship Id="rId394" Type="http://schemas.openxmlformats.org/officeDocument/2006/relationships/customXml" Target="../ink/ink335.xml"/><Relationship Id="rId408" Type="http://schemas.openxmlformats.org/officeDocument/2006/relationships/customXml" Target="../ink/ink342.xml"/><Relationship Id="rId212" Type="http://schemas.openxmlformats.org/officeDocument/2006/relationships/customXml" Target="../ink/ink243.xml"/><Relationship Id="rId254" Type="http://schemas.openxmlformats.org/officeDocument/2006/relationships/customXml" Target="../ink/ink264.xml"/><Relationship Id="rId49" Type="http://schemas.openxmlformats.org/officeDocument/2006/relationships/image" Target="../media/image161.png"/><Relationship Id="rId114" Type="http://schemas.openxmlformats.org/officeDocument/2006/relationships/customXml" Target="../ink/ink194.xml"/><Relationship Id="rId296" Type="http://schemas.openxmlformats.org/officeDocument/2006/relationships/customXml" Target="../ink/ink285.xml"/><Relationship Id="rId461" Type="http://schemas.openxmlformats.org/officeDocument/2006/relationships/image" Target="../media/image364.png"/><Relationship Id="rId517" Type="http://schemas.openxmlformats.org/officeDocument/2006/relationships/image" Target="../media/image392.png"/><Relationship Id="rId559" Type="http://schemas.openxmlformats.org/officeDocument/2006/relationships/image" Target="../media/image413.png"/><Relationship Id="rId60" Type="http://schemas.openxmlformats.org/officeDocument/2006/relationships/customXml" Target="../ink/ink167.xml"/><Relationship Id="rId156" Type="http://schemas.openxmlformats.org/officeDocument/2006/relationships/customXml" Target="../ink/ink215.xml"/><Relationship Id="rId198" Type="http://schemas.openxmlformats.org/officeDocument/2006/relationships/customXml" Target="../ink/ink236.xml"/><Relationship Id="rId321" Type="http://schemas.openxmlformats.org/officeDocument/2006/relationships/image" Target="../media/image297.png"/><Relationship Id="rId363" Type="http://schemas.openxmlformats.org/officeDocument/2006/relationships/image" Target="../media/image315.png"/><Relationship Id="rId419" Type="http://schemas.openxmlformats.org/officeDocument/2006/relationships/image" Target="../media/image343.png"/><Relationship Id="rId570" Type="http://schemas.openxmlformats.org/officeDocument/2006/relationships/customXml" Target="../ink/ink423.xml"/><Relationship Id="rId223" Type="http://schemas.openxmlformats.org/officeDocument/2006/relationships/image" Target="../media/image248.png"/><Relationship Id="rId430" Type="http://schemas.openxmlformats.org/officeDocument/2006/relationships/customXml" Target="../ink/ink353.xml"/><Relationship Id="rId18" Type="http://schemas.openxmlformats.org/officeDocument/2006/relationships/customXml" Target="../ink/ink146.xml"/><Relationship Id="rId265" Type="http://schemas.openxmlformats.org/officeDocument/2006/relationships/image" Target="../media/image269.png"/><Relationship Id="rId472" Type="http://schemas.openxmlformats.org/officeDocument/2006/relationships/customXml" Target="../ink/ink374.xml"/><Relationship Id="rId528" Type="http://schemas.openxmlformats.org/officeDocument/2006/relationships/customXml" Target="../ink/ink402.xml"/><Relationship Id="rId125" Type="http://schemas.openxmlformats.org/officeDocument/2006/relationships/image" Target="../media/image199.png"/><Relationship Id="rId167" Type="http://schemas.openxmlformats.org/officeDocument/2006/relationships/image" Target="../media/image220.png"/><Relationship Id="rId332" Type="http://schemas.openxmlformats.org/officeDocument/2006/relationships/customXml" Target="../ink/ink303.xml"/><Relationship Id="rId374" Type="http://schemas.openxmlformats.org/officeDocument/2006/relationships/customXml" Target="../ink/ink325.xml"/><Relationship Id="rId581" Type="http://schemas.openxmlformats.org/officeDocument/2006/relationships/customXml" Target="../ink/ink429.xml"/><Relationship Id="rId71" Type="http://schemas.openxmlformats.org/officeDocument/2006/relationships/image" Target="../media/image172.png"/><Relationship Id="rId234" Type="http://schemas.openxmlformats.org/officeDocument/2006/relationships/customXml" Target="../ink/ink254.xml"/><Relationship Id="rId2" Type="http://schemas.openxmlformats.org/officeDocument/2006/relationships/customXml" Target="../ink/ink138.xml"/><Relationship Id="rId29" Type="http://schemas.openxmlformats.org/officeDocument/2006/relationships/image" Target="../media/image151.png"/><Relationship Id="rId276" Type="http://schemas.openxmlformats.org/officeDocument/2006/relationships/customXml" Target="../ink/ink275.xml"/><Relationship Id="rId441" Type="http://schemas.openxmlformats.org/officeDocument/2006/relationships/image" Target="../media/image354.png"/><Relationship Id="rId483" Type="http://schemas.openxmlformats.org/officeDocument/2006/relationships/image" Target="../media/image375.png"/><Relationship Id="rId539" Type="http://schemas.openxmlformats.org/officeDocument/2006/relationships/image" Target="../media/image403.png"/><Relationship Id="rId40" Type="http://schemas.openxmlformats.org/officeDocument/2006/relationships/customXml" Target="../ink/ink157.xml"/><Relationship Id="rId136" Type="http://schemas.openxmlformats.org/officeDocument/2006/relationships/customXml" Target="../ink/ink205.xml"/><Relationship Id="rId178" Type="http://schemas.openxmlformats.org/officeDocument/2006/relationships/customXml" Target="../ink/ink226.xml"/><Relationship Id="rId301" Type="http://schemas.openxmlformats.org/officeDocument/2006/relationships/image" Target="../media/image287.png"/><Relationship Id="rId343" Type="http://schemas.openxmlformats.org/officeDocument/2006/relationships/customXml" Target="../ink/ink309.xml"/><Relationship Id="rId550" Type="http://schemas.openxmlformats.org/officeDocument/2006/relationships/customXml" Target="../ink/ink413.xml"/><Relationship Id="rId82" Type="http://schemas.openxmlformats.org/officeDocument/2006/relationships/customXml" Target="../ink/ink178.xml"/><Relationship Id="rId203" Type="http://schemas.openxmlformats.org/officeDocument/2006/relationships/image" Target="../media/image238.png"/><Relationship Id="rId385" Type="http://schemas.openxmlformats.org/officeDocument/2006/relationships/image" Target="../media/image326.png"/><Relationship Id="rId592" Type="http://schemas.openxmlformats.org/officeDocument/2006/relationships/image" Target="../media/image429.png"/><Relationship Id="rId245" Type="http://schemas.openxmlformats.org/officeDocument/2006/relationships/image" Target="../media/image259.png"/><Relationship Id="rId287" Type="http://schemas.openxmlformats.org/officeDocument/2006/relationships/image" Target="../media/image280.png"/><Relationship Id="rId410" Type="http://schemas.openxmlformats.org/officeDocument/2006/relationships/customXml" Target="../ink/ink343.xml"/><Relationship Id="rId452" Type="http://schemas.openxmlformats.org/officeDocument/2006/relationships/customXml" Target="../ink/ink364.xml"/><Relationship Id="rId494" Type="http://schemas.openxmlformats.org/officeDocument/2006/relationships/customXml" Target="../ink/ink385.xml"/><Relationship Id="rId508" Type="http://schemas.openxmlformats.org/officeDocument/2006/relationships/customXml" Target="../ink/ink392.xml"/><Relationship Id="rId105" Type="http://schemas.openxmlformats.org/officeDocument/2006/relationships/image" Target="../media/image189.png"/><Relationship Id="rId147" Type="http://schemas.openxmlformats.org/officeDocument/2006/relationships/image" Target="../media/image210.png"/><Relationship Id="rId312" Type="http://schemas.openxmlformats.org/officeDocument/2006/relationships/customXml" Target="../ink/ink293.xml"/><Relationship Id="rId354" Type="http://schemas.openxmlformats.org/officeDocument/2006/relationships/image" Target="../media/image311.png"/><Relationship Id="rId51" Type="http://schemas.openxmlformats.org/officeDocument/2006/relationships/image" Target="../media/image162.png"/><Relationship Id="rId93" Type="http://schemas.openxmlformats.org/officeDocument/2006/relationships/image" Target="../media/image183.png"/><Relationship Id="rId189" Type="http://schemas.openxmlformats.org/officeDocument/2006/relationships/image" Target="../media/image231.png"/><Relationship Id="rId396" Type="http://schemas.openxmlformats.org/officeDocument/2006/relationships/customXml" Target="../ink/ink336.xml"/><Relationship Id="rId561" Type="http://schemas.openxmlformats.org/officeDocument/2006/relationships/image" Target="../media/image414.png"/><Relationship Id="rId214" Type="http://schemas.openxmlformats.org/officeDocument/2006/relationships/customXml" Target="../ink/ink244.xml"/><Relationship Id="rId256" Type="http://schemas.openxmlformats.org/officeDocument/2006/relationships/customXml" Target="../ink/ink265.xml"/><Relationship Id="rId298" Type="http://schemas.openxmlformats.org/officeDocument/2006/relationships/customXml" Target="../ink/ink286.xml"/><Relationship Id="rId421" Type="http://schemas.openxmlformats.org/officeDocument/2006/relationships/image" Target="../media/image344.png"/><Relationship Id="rId463" Type="http://schemas.openxmlformats.org/officeDocument/2006/relationships/image" Target="../media/image365.png"/><Relationship Id="rId519" Type="http://schemas.openxmlformats.org/officeDocument/2006/relationships/image" Target="../media/image393.png"/><Relationship Id="rId116" Type="http://schemas.openxmlformats.org/officeDocument/2006/relationships/customXml" Target="../ink/ink195.xml"/><Relationship Id="rId158" Type="http://schemas.openxmlformats.org/officeDocument/2006/relationships/customXml" Target="../ink/ink216.xml"/><Relationship Id="rId323" Type="http://schemas.openxmlformats.org/officeDocument/2006/relationships/image" Target="../media/image298.png"/><Relationship Id="rId530" Type="http://schemas.openxmlformats.org/officeDocument/2006/relationships/customXml" Target="../ink/ink403.xml"/><Relationship Id="rId20" Type="http://schemas.openxmlformats.org/officeDocument/2006/relationships/customXml" Target="../ink/ink147.xml"/><Relationship Id="rId62" Type="http://schemas.openxmlformats.org/officeDocument/2006/relationships/customXml" Target="../ink/ink168.xml"/><Relationship Id="rId365" Type="http://schemas.openxmlformats.org/officeDocument/2006/relationships/image" Target="../media/image316.png"/><Relationship Id="rId572" Type="http://schemas.openxmlformats.org/officeDocument/2006/relationships/customXml" Target="../ink/ink424.xml"/><Relationship Id="rId225" Type="http://schemas.openxmlformats.org/officeDocument/2006/relationships/image" Target="../media/image249.png"/><Relationship Id="rId267" Type="http://schemas.openxmlformats.org/officeDocument/2006/relationships/image" Target="../media/image270.png"/><Relationship Id="rId432" Type="http://schemas.openxmlformats.org/officeDocument/2006/relationships/customXml" Target="../ink/ink354.xml"/><Relationship Id="rId474" Type="http://schemas.openxmlformats.org/officeDocument/2006/relationships/customXml" Target="../ink/ink375.xml"/><Relationship Id="rId127" Type="http://schemas.openxmlformats.org/officeDocument/2006/relationships/image" Target="../media/image200.png"/><Relationship Id="rId31" Type="http://schemas.openxmlformats.org/officeDocument/2006/relationships/image" Target="../media/image152.png"/><Relationship Id="rId73" Type="http://schemas.openxmlformats.org/officeDocument/2006/relationships/image" Target="../media/image173.png"/><Relationship Id="rId169" Type="http://schemas.openxmlformats.org/officeDocument/2006/relationships/image" Target="../media/image221.png"/><Relationship Id="rId334" Type="http://schemas.openxmlformats.org/officeDocument/2006/relationships/customXml" Target="../ink/ink304.xml"/><Relationship Id="rId376" Type="http://schemas.openxmlformats.org/officeDocument/2006/relationships/customXml" Target="../ink/ink326.xml"/><Relationship Id="rId541" Type="http://schemas.openxmlformats.org/officeDocument/2006/relationships/image" Target="../media/image404.png"/><Relationship Id="rId583" Type="http://schemas.openxmlformats.org/officeDocument/2006/relationships/customXml" Target="../ink/ink430.xml"/><Relationship Id="rId4" Type="http://schemas.openxmlformats.org/officeDocument/2006/relationships/customXml" Target="../ink/ink139.xml"/><Relationship Id="rId180" Type="http://schemas.openxmlformats.org/officeDocument/2006/relationships/customXml" Target="../ink/ink227.xml"/><Relationship Id="rId236" Type="http://schemas.openxmlformats.org/officeDocument/2006/relationships/customXml" Target="../ink/ink255.xml"/><Relationship Id="rId278" Type="http://schemas.openxmlformats.org/officeDocument/2006/relationships/customXml" Target="../ink/ink276.xml"/><Relationship Id="rId401" Type="http://schemas.openxmlformats.org/officeDocument/2006/relationships/image" Target="../media/image334.png"/><Relationship Id="rId443" Type="http://schemas.openxmlformats.org/officeDocument/2006/relationships/image" Target="../media/image355.png"/><Relationship Id="rId303" Type="http://schemas.openxmlformats.org/officeDocument/2006/relationships/image" Target="../media/image288.png"/><Relationship Id="rId485" Type="http://schemas.openxmlformats.org/officeDocument/2006/relationships/image" Target="../media/image376.png"/><Relationship Id="rId42" Type="http://schemas.openxmlformats.org/officeDocument/2006/relationships/customXml" Target="../ink/ink158.xml"/><Relationship Id="rId84" Type="http://schemas.openxmlformats.org/officeDocument/2006/relationships/customXml" Target="../ink/ink179.xml"/><Relationship Id="rId138" Type="http://schemas.openxmlformats.org/officeDocument/2006/relationships/customXml" Target="../ink/ink206.xml"/><Relationship Id="rId345" Type="http://schemas.openxmlformats.org/officeDocument/2006/relationships/customXml" Target="../ink/ink310.xml"/><Relationship Id="rId387" Type="http://schemas.openxmlformats.org/officeDocument/2006/relationships/image" Target="../media/image327.png"/><Relationship Id="rId510" Type="http://schemas.openxmlformats.org/officeDocument/2006/relationships/customXml" Target="../ink/ink393.xml"/><Relationship Id="rId552" Type="http://schemas.openxmlformats.org/officeDocument/2006/relationships/customXml" Target="../ink/ink414.xml"/><Relationship Id="rId594" Type="http://schemas.openxmlformats.org/officeDocument/2006/relationships/image" Target="../media/image430.png"/><Relationship Id="rId191" Type="http://schemas.openxmlformats.org/officeDocument/2006/relationships/image" Target="../media/image232.png"/><Relationship Id="rId205" Type="http://schemas.openxmlformats.org/officeDocument/2006/relationships/image" Target="../media/image239.png"/><Relationship Id="rId247" Type="http://schemas.openxmlformats.org/officeDocument/2006/relationships/image" Target="../media/image260.png"/><Relationship Id="rId412" Type="http://schemas.openxmlformats.org/officeDocument/2006/relationships/customXml" Target="../ink/ink344.xml"/><Relationship Id="rId107" Type="http://schemas.openxmlformats.org/officeDocument/2006/relationships/image" Target="../media/image190.png"/><Relationship Id="rId289" Type="http://schemas.openxmlformats.org/officeDocument/2006/relationships/image" Target="../media/image281.png"/><Relationship Id="rId454" Type="http://schemas.openxmlformats.org/officeDocument/2006/relationships/customXml" Target="../ink/ink365.xml"/><Relationship Id="rId496" Type="http://schemas.openxmlformats.org/officeDocument/2006/relationships/customXml" Target="../ink/ink386.xml"/><Relationship Id="rId11" Type="http://schemas.openxmlformats.org/officeDocument/2006/relationships/image" Target="../media/image142.png"/><Relationship Id="rId53" Type="http://schemas.openxmlformats.org/officeDocument/2006/relationships/image" Target="../media/image163.png"/><Relationship Id="rId149" Type="http://schemas.openxmlformats.org/officeDocument/2006/relationships/image" Target="../media/image211.png"/><Relationship Id="rId314" Type="http://schemas.openxmlformats.org/officeDocument/2006/relationships/customXml" Target="../ink/ink294.xml"/><Relationship Id="rId356" Type="http://schemas.openxmlformats.org/officeDocument/2006/relationships/image" Target="../media/image312.png"/><Relationship Id="rId398" Type="http://schemas.openxmlformats.org/officeDocument/2006/relationships/customXml" Target="../ink/ink337.xml"/><Relationship Id="rId521" Type="http://schemas.openxmlformats.org/officeDocument/2006/relationships/image" Target="../media/image394.png"/><Relationship Id="rId563" Type="http://schemas.openxmlformats.org/officeDocument/2006/relationships/image" Target="../media/image415.png"/><Relationship Id="rId95" Type="http://schemas.openxmlformats.org/officeDocument/2006/relationships/image" Target="../media/image184.png"/><Relationship Id="rId160" Type="http://schemas.openxmlformats.org/officeDocument/2006/relationships/customXml" Target="../ink/ink217.xml"/><Relationship Id="rId216" Type="http://schemas.openxmlformats.org/officeDocument/2006/relationships/customXml" Target="../ink/ink245.xml"/><Relationship Id="rId423" Type="http://schemas.openxmlformats.org/officeDocument/2006/relationships/image" Target="../media/image345.png"/><Relationship Id="rId258" Type="http://schemas.openxmlformats.org/officeDocument/2006/relationships/customXml" Target="../ink/ink266.xml"/><Relationship Id="rId465" Type="http://schemas.openxmlformats.org/officeDocument/2006/relationships/image" Target="../media/image366.png"/><Relationship Id="rId22" Type="http://schemas.openxmlformats.org/officeDocument/2006/relationships/customXml" Target="../ink/ink148.xml"/><Relationship Id="rId64" Type="http://schemas.openxmlformats.org/officeDocument/2006/relationships/customXml" Target="../ink/ink169.xml"/><Relationship Id="rId118" Type="http://schemas.openxmlformats.org/officeDocument/2006/relationships/customXml" Target="../ink/ink196.xml"/><Relationship Id="rId325" Type="http://schemas.openxmlformats.org/officeDocument/2006/relationships/image" Target="../media/image299.png"/><Relationship Id="rId367" Type="http://schemas.openxmlformats.org/officeDocument/2006/relationships/image" Target="../media/image317.png"/><Relationship Id="rId532" Type="http://schemas.openxmlformats.org/officeDocument/2006/relationships/customXml" Target="../ink/ink404.xml"/><Relationship Id="rId574" Type="http://schemas.openxmlformats.org/officeDocument/2006/relationships/image" Target="../media/image420.png"/><Relationship Id="rId171" Type="http://schemas.openxmlformats.org/officeDocument/2006/relationships/image" Target="../media/image222.png"/><Relationship Id="rId227" Type="http://schemas.openxmlformats.org/officeDocument/2006/relationships/image" Target="../media/image250.png"/><Relationship Id="rId269" Type="http://schemas.openxmlformats.org/officeDocument/2006/relationships/image" Target="../media/image271.png"/><Relationship Id="rId434" Type="http://schemas.openxmlformats.org/officeDocument/2006/relationships/customXml" Target="../ink/ink355.xml"/><Relationship Id="rId476" Type="http://schemas.openxmlformats.org/officeDocument/2006/relationships/customXml" Target="../ink/ink376.xml"/><Relationship Id="rId33" Type="http://schemas.openxmlformats.org/officeDocument/2006/relationships/image" Target="../media/image153.png"/><Relationship Id="rId129" Type="http://schemas.openxmlformats.org/officeDocument/2006/relationships/image" Target="../media/image201.png"/><Relationship Id="rId280" Type="http://schemas.openxmlformats.org/officeDocument/2006/relationships/customXml" Target="../ink/ink277.xml"/><Relationship Id="rId336" Type="http://schemas.openxmlformats.org/officeDocument/2006/relationships/customXml" Target="../ink/ink305.xml"/><Relationship Id="rId501" Type="http://schemas.openxmlformats.org/officeDocument/2006/relationships/image" Target="../media/image384.png"/><Relationship Id="rId543" Type="http://schemas.openxmlformats.org/officeDocument/2006/relationships/image" Target="../media/image405.png"/><Relationship Id="rId75" Type="http://schemas.openxmlformats.org/officeDocument/2006/relationships/image" Target="../media/image174.png"/><Relationship Id="rId140" Type="http://schemas.openxmlformats.org/officeDocument/2006/relationships/customXml" Target="../ink/ink207.xml"/><Relationship Id="rId182" Type="http://schemas.openxmlformats.org/officeDocument/2006/relationships/customXml" Target="../ink/ink228.xml"/><Relationship Id="rId378" Type="http://schemas.openxmlformats.org/officeDocument/2006/relationships/customXml" Target="../ink/ink327.xml"/><Relationship Id="rId403" Type="http://schemas.openxmlformats.org/officeDocument/2006/relationships/image" Target="../media/image335.png"/><Relationship Id="rId585" Type="http://schemas.openxmlformats.org/officeDocument/2006/relationships/customXml" Target="../ink/ink431.xml"/><Relationship Id="rId6" Type="http://schemas.openxmlformats.org/officeDocument/2006/relationships/customXml" Target="../ink/ink140.xml"/><Relationship Id="rId238" Type="http://schemas.openxmlformats.org/officeDocument/2006/relationships/customXml" Target="../ink/ink256.xml"/><Relationship Id="rId445" Type="http://schemas.openxmlformats.org/officeDocument/2006/relationships/image" Target="../media/image356.png"/><Relationship Id="rId487" Type="http://schemas.openxmlformats.org/officeDocument/2006/relationships/image" Target="../media/image377.png"/><Relationship Id="rId291" Type="http://schemas.openxmlformats.org/officeDocument/2006/relationships/image" Target="../media/image282.png"/><Relationship Id="rId305" Type="http://schemas.openxmlformats.org/officeDocument/2006/relationships/image" Target="../media/image289.png"/><Relationship Id="rId347" Type="http://schemas.openxmlformats.org/officeDocument/2006/relationships/customXml" Target="../ink/ink311.xml"/><Relationship Id="rId512" Type="http://schemas.openxmlformats.org/officeDocument/2006/relationships/customXml" Target="../ink/ink394.xml"/><Relationship Id="rId44" Type="http://schemas.openxmlformats.org/officeDocument/2006/relationships/customXml" Target="../ink/ink159.xml"/><Relationship Id="rId86" Type="http://schemas.openxmlformats.org/officeDocument/2006/relationships/customXml" Target="../ink/ink180.xml"/><Relationship Id="rId151" Type="http://schemas.openxmlformats.org/officeDocument/2006/relationships/image" Target="../media/image212.png"/><Relationship Id="rId389" Type="http://schemas.openxmlformats.org/officeDocument/2006/relationships/image" Target="../media/image328.png"/><Relationship Id="rId554" Type="http://schemas.openxmlformats.org/officeDocument/2006/relationships/customXml" Target="../ink/ink415.xml"/><Relationship Id="rId193" Type="http://schemas.openxmlformats.org/officeDocument/2006/relationships/image" Target="../media/image233.png"/><Relationship Id="rId207" Type="http://schemas.openxmlformats.org/officeDocument/2006/relationships/image" Target="../media/image240.png"/><Relationship Id="rId249" Type="http://schemas.openxmlformats.org/officeDocument/2006/relationships/image" Target="../media/image261.png"/><Relationship Id="rId414" Type="http://schemas.openxmlformats.org/officeDocument/2006/relationships/customXml" Target="../ink/ink345.xml"/><Relationship Id="rId456" Type="http://schemas.openxmlformats.org/officeDocument/2006/relationships/customXml" Target="../ink/ink366.xml"/><Relationship Id="rId498" Type="http://schemas.openxmlformats.org/officeDocument/2006/relationships/customXml" Target="../ink/ink387.xml"/><Relationship Id="rId13" Type="http://schemas.openxmlformats.org/officeDocument/2006/relationships/image" Target="../media/image143.png"/><Relationship Id="rId109" Type="http://schemas.openxmlformats.org/officeDocument/2006/relationships/image" Target="../media/image191.png"/><Relationship Id="rId260" Type="http://schemas.openxmlformats.org/officeDocument/2006/relationships/customXml" Target="../ink/ink267.xml"/><Relationship Id="rId316" Type="http://schemas.openxmlformats.org/officeDocument/2006/relationships/customXml" Target="../ink/ink295.xml"/><Relationship Id="rId523" Type="http://schemas.openxmlformats.org/officeDocument/2006/relationships/image" Target="../media/image395.png"/><Relationship Id="rId55" Type="http://schemas.openxmlformats.org/officeDocument/2006/relationships/image" Target="../media/image164.png"/><Relationship Id="rId97" Type="http://schemas.openxmlformats.org/officeDocument/2006/relationships/image" Target="../media/image185.png"/><Relationship Id="rId120" Type="http://schemas.openxmlformats.org/officeDocument/2006/relationships/customXml" Target="../ink/ink197.xml"/><Relationship Id="rId358" Type="http://schemas.openxmlformats.org/officeDocument/2006/relationships/image" Target="../media/image313.png"/><Relationship Id="rId565" Type="http://schemas.openxmlformats.org/officeDocument/2006/relationships/image" Target="../media/image416.png"/><Relationship Id="rId162" Type="http://schemas.openxmlformats.org/officeDocument/2006/relationships/customXml" Target="../ink/ink218.xml"/><Relationship Id="rId218" Type="http://schemas.openxmlformats.org/officeDocument/2006/relationships/customXml" Target="../ink/ink246.xml"/><Relationship Id="rId425" Type="http://schemas.openxmlformats.org/officeDocument/2006/relationships/image" Target="../media/image346.png"/><Relationship Id="rId467" Type="http://schemas.openxmlformats.org/officeDocument/2006/relationships/image" Target="../media/image367.png"/><Relationship Id="rId271" Type="http://schemas.openxmlformats.org/officeDocument/2006/relationships/image" Target="../media/image272.png"/><Relationship Id="rId24" Type="http://schemas.openxmlformats.org/officeDocument/2006/relationships/customXml" Target="../ink/ink149.xml"/><Relationship Id="rId66" Type="http://schemas.openxmlformats.org/officeDocument/2006/relationships/customXml" Target="../ink/ink170.xml"/><Relationship Id="rId131" Type="http://schemas.openxmlformats.org/officeDocument/2006/relationships/image" Target="../media/image202.png"/><Relationship Id="rId327" Type="http://schemas.openxmlformats.org/officeDocument/2006/relationships/image" Target="../media/image300.png"/><Relationship Id="rId369" Type="http://schemas.openxmlformats.org/officeDocument/2006/relationships/image" Target="../media/image318.png"/><Relationship Id="rId534" Type="http://schemas.openxmlformats.org/officeDocument/2006/relationships/customXml" Target="../ink/ink405.xml"/><Relationship Id="rId576" Type="http://schemas.openxmlformats.org/officeDocument/2006/relationships/image" Target="../media/image421.png"/><Relationship Id="rId173" Type="http://schemas.openxmlformats.org/officeDocument/2006/relationships/image" Target="../media/image223.png"/><Relationship Id="rId229" Type="http://schemas.openxmlformats.org/officeDocument/2006/relationships/image" Target="../media/image251.png"/><Relationship Id="rId380" Type="http://schemas.openxmlformats.org/officeDocument/2006/relationships/customXml" Target="../ink/ink328.xml"/><Relationship Id="rId436" Type="http://schemas.openxmlformats.org/officeDocument/2006/relationships/customXml" Target="../ink/ink356.xml"/><Relationship Id="rId240" Type="http://schemas.openxmlformats.org/officeDocument/2006/relationships/customXml" Target="../ink/ink257.xml"/><Relationship Id="rId478" Type="http://schemas.openxmlformats.org/officeDocument/2006/relationships/customXml" Target="../ink/ink377.xml"/><Relationship Id="rId35" Type="http://schemas.openxmlformats.org/officeDocument/2006/relationships/image" Target="../media/image154.png"/><Relationship Id="rId77" Type="http://schemas.openxmlformats.org/officeDocument/2006/relationships/image" Target="../media/image175.png"/><Relationship Id="rId100" Type="http://schemas.openxmlformats.org/officeDocument/2006/relationships/customXml" Target="../ink/ink187.xml"/><Relationship Id="rId282" Type="http://schemas.openxmlformats.org/officeDocument/2006/relationships/customXml" Target="../ink/ink278.xml"/><Relationship Id="rId338" Type="http://schemas.openxmlformats.org/officeDocument/2006/relationships/customXml" Target="../ink/ink306.xml"/><Relationship Id="rId503" Type="http://schemas.openxmlformats.org/officeDocument/2006/relationships/image" Target="../media/image385.png"/><Relationship Id="rId545" Type="http://schemas.openxmlformats.org/officeDocument/2006/relationships/image" Target="../media/image406.png"/><Relationship Id="rId587" Type="http://schemas.openxmlformats.org/officeDocument/2006/relationships/customXml" Target="../ink/ink432.xml"/><Relationship Id="rId8" Type="http://schemas.openxmlformats.org/officeDocument/2006/relationships/customXml" Target="../ink/ink141.xml"/><Relationship Id="rId142" Type="http://schemas.openxmlformats.org/officeDocument/2006/relationships/customXml" Target="../ink/ink208.xml"/><Relationship Id="rId184" Type="http://schemas.openxmlformats.org/officeDocument/2006/relationships/customXml" Target="../ink/ink229.xml"/><Relationship Id="rId391" Type="http://schemas.openxmlformats.org/officeDocument/2006/relationships/image" Target="../media/image329.png"/><Relationship Id="rId405" Type="http://schemas.openxmlformats.org/officeDocument/2006/relationships/image" Target="../media/image336.png"/><Relationship Id="rId447" Type="http://schemas.openxmlformats.org/officeDocument/2006/relationships/image" Target="../media/image357.png"/><Relationship Id="rId251" Type="http://schemas.openxmlformats.org/officeDocument/2006/relationships/image" Target="../media/image262.png"/><Relationship Id="rId489" Type="http://schemas.openxmlformats.org/officeDocument/2006/relationships/image" Target="../media/image378.png"/><Relationship Id="rId46" Type="http://schemas.openxmlformats.org/officeDocument/2006/relationships/customXml" Target="../ink/ink160.xml"/><Relationship Id="rId293" Type="http://schemas.openxmlformats.org/officeDocument/2006/relationships/image" Target="../media/image283.png"/><Relationship Id="rId307" Type="http://schemas.openxmlformats.org/officeDocument/2006/relationships/image" Target="../media/image290.png"/><Relationship Id="rId349" Type="http://schemas.openxmlformats.org/officeDocument/2006/relationships/customXml" Target="../ink/ink312.xml"/><Relationship Id="rId514" Type="http://schemas.openxmlformats.org/officeDocument/2006/relationships/customXml" Target="../ink/ink395.xml"/><Relationship Id="rId556" Type="http://schemas.openxmlformats.org/officeDocument/2006/relationships/customXml" Target="../ink/ink416.xml"/><Relationship Id="rId88" Type="http://schemas.openxmlformats.org/officeDocument/2006/relationships/customXml" Target="../ink/ink181.xml"/><Relationship Id="rId111" Type="http://schemas.openxmlformats.org/officeDocument/2006/relationships/image" Target="../media/image192.png"/><Relationship Id="rId153" Type="http://schemas.openxmlformats.org/officeDocument/2006/relationships/image" Target="../media/image213.png"/><Relationship Id="rId195" Type="http://schemas.openxmlformats.org/officeDocument/2006/relationships/image" Target="../media/image234.png"/><Relationship Id="rId209" Type="http://schemas.openxmlformats.org/officeDocument/2006/relationships/image" Target="../media/image241.png"/><Relationship Id="rId360" Type="http://schemas.openxmlformats.org/officeDocument/2006/relationships/image" Target="../media/image314.png"/><Relationship Id="rId416" Type="http://schemas.openxmlformats.org/officeDocument/2006/relationships/customXml" Target="../ink/ink346.xml"/><Relationship Id="rId220" Type="http://schemas.openxmlformats.org/officeDocument/2006/relationships/customXml" Target="../ink/ink247.xml"/><Relationship Id="rId458" Type="http://schemas.openxmlformats.org/officeDocument/2006/relationships/customXml" Target="../ink/ink367.xml"/><Relationship Id="rId15" Type="http://schemas.openxmlformats.org/officeDocument/2006/relationships/image" Target="../media/image144.png"/><Relationship Id="rId57" Type="http://schemas.openxmlformats.org/officeDocument/2006/relationships/image" Target="../media/image165.png"/><Relationship Id="rId262" Type="http://schemas.openxmlformats.org/officeDocument/2006/relationships/customXml" Target="../ink/ink268.xml"/><Relationship Id="rId318" Type="http://schemas.openxmlformats.org/officeDocument/2006/relationships/customXml" Target="../ink/ink296.xml"/><Relationship Id="rId525" Type="http://schemas.openxmlformats.org/officeDocument/2006/relationships/image" Target="../media/image396.png"/><Relationship Id="rId567" Type="http://schemas.openxmlformats.org/officeDocument/2006/relationships/image" Target="../media/image417.png"/><Relationship Id="rId99" Type="http://schemas.openxmlformats.org/officeDocument/2006/relationships/image" Target="../media/image186.png"/><Relationship Id="rId122" Type="http://schemas.openxmlformats.org/officeDocument/2006/relationships/customXml" Target="../ink/ink198.xml"/><Relationship Id="rId164" Type="http://schemas.openxmlformats.org/officeDocument/2006/relationships/customXml" Target="../ink/ink219.xml"/><Relationship Id="rId371" Type="http://schemas.openxmlformats.org/officeDocument/2006/relationships/image" Target="../media/image319.png"/><Relationship Id="rId427" Type="http://schemas.openxmlformats.org/officeDocument/2006/relationships/image" Target="../media/image347.png"/><Relationship Id="rId469" Type="http://schemas.openxmlformats.org/officeDocument/2006/relationships/image" Target="../media/image368.png"/><Relationship Id="rId26" Type="http://schemas.openxmlformats.org/officeDocument/2006/relationships/customXml" Target="../ink/ink150.xml"/><Relationship Id="rId231" Type="http://schemas.openxmlformats.org/officeDocument/2006/relationships/image" Target="../media/image252.png"/><Relationship Id="rId273" Type="http://schemas.openxmlformats.org/officeDocument/2006/relationships/image" Target="../media/image273.png"/><Relationship Id="rId329" Type="http://schemas.openxmlformats.org/officeDocument/2006/relationships/image" Target="../media/image301.png"/><Relationship Id="rId480" Type="http://schemas.openxmlformats.org/officeDocument/2006/relationships/customXml" Target="../ink/ink378.xml"/><Relationship Id="rId536" Type="http://schemas.openxmlformats.org/officeDocument/2006/relationships/customXml" Target="../ink/ink406.xml"/><Relationship Id="rId68" Type="http://schemas.openxmlformats.org/officeDocument/2006/relationships/customXml" Target="../ink/ink171.xml"/><Relationship Id="rId133" Type="http://schemas.openxmlformats.org/officeDocument/2006/relationships/image" Target="../media/image203.png"/><Relationship Id="rId175" Type="http://schemas.openxmlformats.org/officeDocument/2006/relationships/image" Target="../media/image224.png"/><Relationship Id="rId340" Type="http://schemas.openxmlformats.org/officeDocument/2006/relationships/image" Target="../media/image304.png"/><Relationship Id="rId578" Type="http://schemas.openxmlformats.org/officeDocument/2006/relationships/image" Target="../media/image422.png"/><Relationship Id="rId200" Type="http://schemas.openxmlformats.org/officeDocument/2006/relationships/customXml" Target="../ink/ink237.xml"/><Relationship Id="rId382" Type="http://schemas.openxmlformats.org/officeDocument/2006/relationships/customXml" Target="../ink/ink329.xml"/><Relationship Id="rId438" Type="http://schemas.openxmlformats.org/officeDocument/2006/relationships/customXml" Target="../ink/ink357.xml"/><Relationship Id="rId242" Type="http://schemas.openxmlformats.org/officeDocument/2006/relationships/customXml" Target="../ink/ink258.xml"/><Relationship Id="rId284" Type="http://schemas.openxmlformats.org/officeDocument/2006/relationships/customXml" Target="../ink/ink279.xml"/><Relationship Id="rId491" Type="http://schemas.openxmlformats.org/officeDocument/2006/relationships/image" Target="../media/image379.png"/><Relationship Id="rId505" Type="http://schemas.openxmlformats.org/officeDocument/2006/relationships/image" Target="../media/image386.png"/><Relationship Id="rId37" Type="http://schemas.openxmlformats.org/officeDocument/2006/relationships/image" Target="../media/image155.png"/><Relationship Id="rId79" Type="http://schemas.openxmlformats.org/officeDocument/2006/relationships/image" Target="../media/image176.png"/><Relationship Id="rId102" Type="http://schemas.openxmlformats.org/officeDocument/2006/relationships/customXml" Target="../ink/ink188.xml"/><Relationship Id="rId144" Type="http://schemas.openxmlformats.org/officeDocument/2006/relationships/customXml" Target="../ink/ink209.xml"/><Relationship Id="rId547" Type="http://schemas.openxmlformats.org/officeDocument/2006/relationships/image" Target="../media/image407.png"/><Relationship Id="rId589" Type="http://schemas.openxmlformats.org/officeDocument/2006/relationships/customXml" Target="../ink/ink433.xml"/><Relationship Id="rId90" Type="http://schemas.openxmlformats.org/officeDocument/2006/relationships/customXml" Target="../ink/ink182.xml"/><Relationship Id="rId186" Type="http://schemas.openxmlformats.org/officeDocument/2006/relationships/customXml" Target="../ink/ink230.xml"/><Relationship Id="rId351" Type="http://schemas.openxmlformats.org/officeDocument/2006/relationships/customXml" Target="../ink/ink313.xml"/><Relationship Id="rId393" Type="http://schemas.openxmlformats.org/officeDocument/2006/relationships/image" Target="../media/image330.png"/><Relationship Id="rId407" Type="http://schemas.openxmlformats.org/officeDocument/2006/relationships/image" Target="../media/image337.png"/><Relationship Id="rId449" Type="http://schemas.openxmlformats.org/officeDocument/2006/relationships/image" Target="../media/image358.png"/><Relationship Id="rId211" Type="http://schemas.openxmlformats.org/officeDocument/2006/relationships/image" Target="../media/image242.png"/><Relationship Id="rId253" Type="http://schemas.openxmlformats.org/officeDocument/2006/relationships/image" Target="../media/image263.png"/><Relationship Id="rId295" Type="http://schemas.openxmlformats.org/officeDocument/2006/relationships/image" Target="../media/image284.png"/><Relationship Id="rId309" Type="http://schemas.openxmlformats.org/officeDocument/2006/relationships/image" Target="../media/image291.png"/><Relationship Id="rId460" Type="http://schemas.openxmlformats.org/officeDocument/2006/relationships/customXml" Target="../ink/ink368.xml"/><Relationship Id="rId516" Type="http://schemas.openxmlformats.org/officeDocument/2006/relationships/customXml" Target="../ink/ink396.xml"/><Relationship Id="rId48" Type="http://schemas.openxmlformats.org/officeDocument/2006/relationships/customXml" Target="../ink/ink161.xml"/><Relationship Id="rId113" Type="http://schemas.openxmlformats.org/officeDocument/2006/relationships/image" Target="../media/image193.png"/><Relationship Id="rId320" Type="http://schemas.openxmlformats.org/officeDocument/2006/relationships/customXml" Target="../ink/ink297.xml"/><Relationship Id="rId558" Type="http://schemas.openxmlformats.org/officeDocument/2006/relationships/customXml" Target="../ink/ink417.xml"/><Relationship Id="rId155" Type="http://schemas.openxmlformats.org/officeDocument/2006/relationships/image" Target="../media/image214.png"/><Relationship Id="rId197" Type="http://schemas.openxmlformats.org/officeDocument/2006/relationships/image" Target="../media/image235.png"/><Relationship Id="rId362" Type="http://schemas.openxmlformats.org/officeDocument/2006/relationships/customXml" Target="../ink/ink319.xml"/><Relationship Id="rId418" Type="http://schemas.openxmlformats.org/officeDocument/2006/relationships/customXml" Target="../ink/ink347.xml"/><Relationship Id="rId222" Type="http://schemas.openxmlformats.org/officeDocument/2006/relationships/customXml" Target="../ink/ink248.xml"/><Relationship Id="rId264" Type="http://schemas.openxmlformats.org/officeDocument/2006/relationships/customXml" Target="../ink/ink269.xml"/><Relationship Id="rId471" Type="http://schemas.openxmlformats.org/officeDocument/2006/relationships/image" Target="../media/image369.png"/><Relationship Id="rId17" Type="http://schemas.openxmlformats.org/officeDocument/2006/relationships/image" Target="../media/image145.png"/><Relationship Id="rId59" Type="http://schemas.openxmlformats.org/officeDocument/2006/relationships/image" Target="../media/image166.png"/><Relationship Id="rId124" Type="http://schemas.openxmlformats.org/officeDocument/2006/relationships/customXml" Target="../ink/ink199.xml"/><Relationship Id="rId527" Type="http://schemas.openxmlformats.org/officeDocument/2006/relationships/image" Target="../media/image397.png"/><Relationship Id="rId569" Type="http://schemas.openxmlformats.org/officeDocument/2006/relationships/image" Target="../media/image418.png"/><Relationship Id="rId70" Type="http://schemas.openxmlformats.org/officeDocument/2006/relationships/customXml" Target="../ink/ink172.xml"/><Relationship Id="rId166" Type="http://schemas.openxmlformats.org/officeDocument/2006/relationships/customXml" Target="../ink/ink220.xml"/><Relationship Id="rId331" Type="http://schemas.openxmlformats.org/officeDocument/2006/relationships/image" Target="../media/image121.png"/><Relationship Id="rId373" Type="http://schemas.openxmlformats.org/officeDocument/2006/relationships/image" Target="../media/image320.png"/><Relationship Id="rId429" Type="http://schemas.openxmlformats.org/officeDocument/2006/relationships/image" Target="../media/image348.png"/><Relationship Id="rId580" Type="http://schemas.openxmlformats.org/officeDocument/2006/relationships/image" Target="../media/image423.png"/><Relationship Id="rId1" Type="http://schemas.openxmlformats.org/officeDocument/2006/relationships/slideLayout" Target="../slideLayouts/slideLayout2.xml"/><Relationship Id="rId233" Type="http://schemas.openxmlformats.org/officeDocument/2006/relationships/image" Target="../media/image253.png"/><Relationship Id="rId440" Type="http://schemas.openxmlformats.org/officeDocument/2006/relationships/customXml" Target="../ink/ink358.xml"/><Relationship Id="rId28" Type="http://schemas.openxmlformats.org/officeDocument/2006/relationships/customXml" Target="../ink/ink151.xml"/><Relationship Id="rId275" Type="http://schemas.openxmlformats.org/officeDocument/2006/relationships/image" Target="../media/image274.png"/><Relationship Id="rId300" Type="http://schemas.openxmlformats.org/officeDocument/2006/relationships/customXml" Target="../ink/ink287.xml"/><Relationship Id="rId482" Type="http://schemas.openxmlformats.org/officeDocument/2006/relationships/customXml" Target="../ink/ink379.xml"/><Relationship Id="rId538" Type="http://schemas.openxmlformats.org/officeDocument/2006/relationships/customXml" Target="../ink/ink407.xml"/><Relationship Id="rId81" Type="http://schemas.openxmlformats.org/officeDocument/2006/relationships/image" Target="../media/image177.png"/><Relationship Id="rId135" Type="http://schemas.openxmlformats.org/officeDocument/2006/relationships/image" Target="../media/image204.png"/><Relationship Id="rId177" Type="http://schemas.openxmlformats.org/officeDocument/2006/relationships/image" Target="../media/image225.png"/><Relationship Id="rId342" Type="http://schemas.openxmlformats.org/officeDocument/2006/relationships/image" Target="../media/image305.png"/><Relationship Id="rId384" Type="http://schemas.openxmlformats.org/officeDocument/2006/relationships/customXml" Target="../ink/ink330.xml"/><Relationship Id="rId591" Type="http://schemas.openxmlformats.org/officeDocument/2006/relationships/customXml" Target="../ink/ink434.xml"/><Relationship Id="rId202" Type="http://schemas.openxmlformats.org/officeDocument/2006/relationships/customXml" Target="../ink/ink238.xml"/><Relationship Id="rId244" Type="http://schemas.openxmlformats.org/officeDocument/2006/relationships/customXml" Target="../ink/ink259.xml"/><Relationship Id="rId39" Type="http://schemas.openxmlformats.org/officeDocument/2006/relationships/image" Target="../media/image156.png"/><Relationship Id="rId286" Type="http://schemas.openxmlformats.org/officeDocument/2006/relationships/customXml" Target="../ink/ink280.xml"/><Relationship Id="rId451" Type="http://schemas.openxmlformats.org/officeDocument/2006/relationships/image" Target="../media/image359.png"/><Relationship Id="rId493" Type="http://schemas.openxmlformats.org/officeDocument/2006/relationships/image" Target="../media/image380.png"/><Relationship Id="rId507" Type="http://schemas.openxmlformats.org/officeDocument/2006/relationships/image" Target="../media/image387.png"/><Relationship Id="rId549" Type="http://schemas.openxmlformats.org/officeDocument/2006/relationships/image" Target="../media/image408.png"/><Relationship Id="rId50" Type="http://schemas.openxmlformats.org/officeDocument/2006/relationships/customXml" Target="../ink/ink162.xml"/><Relationship Id="rId104" Type="http://schemas.openxmlformats.org/officeDocument/2006/relationships/customXml" Target="../ink/ink189.xml"/><Relationship Id="rId146" Type="http://schemas.openxmlformats.org/officeDocument/2006/relationships/customXml" Target="../ink/ink210.xml"/><Relationship Id="rId188" Type="http://schemas.openxmlformats.org/officeDocument/2006/relationships/customXml" Target="../ink/ink231.xml"/><Relationship Id="rId311" Type="http://schemas.openxmlformats.org/officeDocument/2006/relationships/image" Target="../media/image292.png"/><Relationship Id="rId353" Type="http://schemas.openxmlformats.org/officeDocument/2006/relationships/customXml" Target="../ink/ink314.xml"/><Relationship Id="rId395" Type="http://schemas.openxmlformats.org/officeDocument/2006/relationships/image" Target="../media/image331.png"/><Relationship Id="rId409" Type="http://schemas.openxmlformats.org/officeDocument/2006/relationships/image" Target="../media/image338.png"/><Relationship Id="rId560" Type="http://schemas.openxmlformats.org/officeDocument/2006/relationships/customXml" Target="../ink/ink418.xml"/><Relationship Id="rId92" Type="http://schemas.openxmlformats.org/officeDocument/2006/relationships/customXml" Target="../ink/ink183.xml"/><Relationship Id="rId213" Type="http://schemas.openxmlformats.org/officeDocument/2006/relationships/image" Target="../media/image243.png"/><Relationship Id="rId420" Type="http://schemas.openxmlformats.org/officeDocument/2006/relationships/customXml" Target="../ink/ink348.xml"/><Relationship Id="rId255" Type="http://schemas.openxmlformats.org/officeDocument/2006/relationships/image" Target="../media/image264.png"/><Relationship Id="rId297" Type="http://schemas.openxmlformats.org/officeDocument/2006/relationships/image" Target="../media/image285.png"/><Relationship Id="rId462" Type="http://schemas.openxmlformats.org/officeDocument/2006/relationships/customXml" Target="../ink/ink369.xml"/><Relationship Id="rId518" Type="http://schemas.openxmlformats.org/officeDocument/2006/relationships/customXml" Target="../ink/ink397.xml"/><Relationship Id="rId115" Type="http://schemas.openxmlformats.org/officeDocument/2006/relationships/image" Target="../media/image194.png"/><Relationship Id="rId157" Type="http://schemas.openxmlformats.org/officeDocument/2006/relationships/image" Target="../media/image215.png"/><Relationship Id="rId322" Type="http://schemas.openxmlformats.org/officeDocument/2006/relationships/customXml" Target="../ink/ink298.xml"/><Relationship Id="rId364" Type="http://schemas.openxmlformats.org/officeDocument/2006/relationships/customXml" Target="../ink/ink320.xml"/><Relationship Id="rId61" Type="http://schemas.openxmlformats.org/officeDocument/2006/relationships/image" Target="../media/image167.png"/><Relationship Id="rId199" Type="http://schemas.openxmlformats.org/officeDocument/2006/relationships/image" Target="../media/image236.png"/><Relationship Id="rId571" Type="http://schemas.openxmlformats.org/officeDocument/2006/relationships/image" Target="../media/image419.png"/><Relationship Id="rId19" Type="http://schemas.openxmlformats.org/officeDocument/2006/relationships/image" Target="../media/image146.png"/><Relationship Id="rId224" Type="http://schemas.openxmlformats.org/officeDocument/2006/relationships/customXml" Target="../ink/ink249.xml"/><Relationship Id="rId266" Type="http://schemas.openxmlformats.org/officeDocument/2006/relationships/customXml" Target="../ink/ink270.xml"/><Relationship Id="rId431" Type="http://schemas.openxmlformats.org/officeDocument/2006/relationships/image" Target="../media/image349.png"/><Relationship Id="rId473" Type="http://schemas.openxmlformats.org/officeDocument/2006/relationships/image" Target="../media/image370.png"/><Relationship Id="rId529" Type="http://schemas.openxmlformats.org/officeDocument/2006/relationships/image" Target="../media/image398.png"/><Relationship Id="rId30" Type="http://schemas.openxmlformats.org/officeDocument/2006/relationships/customXml" Target="../ink/ink152.xml"/><Relationship Id="rId126" Type="http://schemas.openxmlformats.org/officeDocument/2006/relationships/customXml" Target="../ink/ink200.xml"/><Relationship Id="rId168" Type="http://schemas.openxmlformats.org/officeDocument/2006/relationships/customXml" Target="../ink/ink221.xml"/><Relationship Id="rId333" Type="http://schemas.openxmlformats.org/officeDocument/2006/relationships/image" Target="../media/image302.png"/><Relationship Id="rId540" Type="http://schemas.openxmlformats.org/officeDocument/2006/relationships/customXml" Target="../ink/ink408.xml"/><Relationship Id="rId72" Type="http://schemas.openxmlformats.org/officeDocument/2006/relationships/customXml" Target="../ink/ink173.xml"/><Relationship Id="rId375" Type="http://schemas.openxmlformats.org/officeDocument/2006/relationships/image" Target="../media/image321.png"/><Relationship Id="rId582" Type="http://schemas.openxmlformats.org/officeDocument/2006/relationships/image" Target="../media/image424.png"/><Relationship Id="rId3" Type="http://schemas.openxmlformats.org/officeDocument/2006/relationships/image" Target="../media/image138.png"/><Relationship Id="rId235" Type="http://schemas.openxmlformats.org/officeDocument/2006/relationships/image" Target="../media/image254.png"/><Relationship Id="rId277" Type="http://schemas.openxmlformats.org/officeDocument/2006/relationships/image" Target="../media/image275.png"/><Relationship Id="rId400" Type="http://schemas.openxmlformats.org/officeDocument/2006/relationships/customXml" Target="../ink/ink338.xml"/><Relationship Id="rId442" Type="http://schemas.openxmlformats.org/officeDocument/2006/relationships/customXml" Target="../ink/ink359.xml"/><Relationship Id="rId484" Type="http://schemas.openxmlformats.org/officeDocument/2006/relationships/customXml" Target="../ink/ink380.xml"/><Relationship Id="rId137" Type="http://schemas.openxmlformats.org/officeDocument/2006/relationships/image" Target="../media/image205.png"/><Relationship Id="rId302" Type="http://schemas.openxmlformats.org/officeDocument/2006/relationships/customXml" Target="../ink/ink288.xml"/><Relationship Id="rId344" Type="http://schemas.openxmlformats.org/officeDocument/2006/relationships/image" Target="../media/image306.png"/><Relationship Id="rId41" Type="http://schemas.openxmlformats.org/officeDocument/2006/relationships/image" Target="../media/image157.png"/><Relationship Id="rId83" Type="http://schemas.openxmlformats.org/officeDocument/2006/relationships/image" Target="../media/image178.png"/><Relationship Id="rId179" Type="http://schemas.openxmlformats.org/officeDocument/2006/relationships/image" Target="../media/image226.png"/><Relationship Id="rId386" Type="http://schemas.openxmlformats.org/officeDocument/2006/relationships/customXml" Target="../ink/ink331.xml"/><Relationship Id="rId551" Type="http://schemas.openxmlformats.org/officeDocument/2006/relationships/image" Target="../media/image409.png"/><Relationship Id="rId593" Type="http://schemas.openxmlformats.org/officeDocument/2006/relationships/customXml" Target="../ink/ink435.xml"/><Relationship Id="rId190" Type="http://schemas.openxmlformats.org/officeDocument/2006/relationships/customXml" Target="../ink/ink232.xml"/><Relationship Id="rId204" Type="http://schemas.openxmlformats.org/officeDocument/2006/relationships/customXml" Target="../ink/ink239.xml"/><Relationship Id="rId246" Type="http://schemas.openxmlformats.org/officeDocument/2006/relationships/customXml" Target="../ink/ink260.xml"/><Relationship Id="rId288" Type="http://schemas.openxmlformats.org/officeDocument/2006/relationships/customXml" Target="../ink/ink281.xml"/><Relationship Id="rId411" Type="http://schemas.openxmlformats.org/officeDocument/2006/relationships/image" Target="../media/image339.png"/><Relationship Id="rId453" Type="http://schemas.openxmlformats.org/officeDocument/2006/relationships/image" Target="../media/image360.png"/><Relationship Id="rId509" Type="http://schemas.openxmlformats.org/officeDocument/2006/relationships/image" Target="../media/image388.png"/><Relationship Id="rId106" Type="http://schemas.openxmlformats.org/officeDocument/2006/relationships/customXml" Target="../ink/ink190.xml"/><Relationship Id="rId313" Type="http://schemas.openxmlformats.org/officeDocument/2006/relationships/image" Target="../media/image293.png"/><Relationship Id="rId495" Type="http://schemas.openxmlformats.org/officeDocument/2006/relationships/image" Target="../media/image381.png"/><Relationship Id="rId10" Type="http://schemas.openxmlformats.org/officeDocument/2006/relationships/customXml" Target="../ink/ink142.xml"/><Relationship Id="rId52" Type="http://schemas.openxmlformats.org/officeDocument/2006/relationships/customXml" Target="../ink/ink163.xml"/><Relationship Id="rId94" Type="http://schemas.openxmlformats.org/officeDocument/2006/relationships/customXml" Target="../ink/ink184.xml"/><Relationship Id="rId148" Type="http://schemas.openxmlformats.org/officeDocument/2006/relationships/customXml" Target="../ink/ink211.xml"/><Relationship Id="rId355" Type="http://schemas.openxmlformats.org/officeDocument/2006/relationships/customXml" Target="../ink/ink315.xml"/><Relationship Id="rId397" Type="http://schemas.openxmlformats.org/officeDocument/2006/relationships/image" Target="../media/image332.png"/><Relationship Id="rId520" Type="http://schemas.openxmlformats.org/officeDocument/2006/relationships/customXml" Target="../ink/ink398.xml"/><Relationship Id="rId562" Type="http://schemas.openxmlformats.org/officeDocument/2006/relationships/customXml" Target="../ink/ink419.xml"/><Relationship Id="rId215" Type="http://schemas.openxmlformats.org/officeDocument/2006/relationships/image" Target="../media/image244.png"/><Relationship Id="rId257" Type="http://schemas.openxmlformats.org/officeDocument/2006/relationships/image" Target="../media/image265.png"/><Relationship Id="rId422" Type="http://schemas.openxmlformats.org/officeDocument/2006/relationships/customXml" Target="../ink/ink349.xml"/><Relationship Id="rId464" Type="http://schemas.openxmlformats.org/officeDocument/2006/relationships/customXml" Target="../ink/ink370.xml"/><Relationship Id="rId299" Type="http://schemas.openxmlformats.org/officeDocument/2006/relationships/image" Target="../media/image286.png"/><Relationship Id="rId63" Type="http://schemas.openxmlformats.org/officeDocument/2006/relationships/image" Target="../media/image168.png"/><Relationship Id="rId159" Type="http://schemas.openxmlformats.org/officeDocument/2006/relationships/image" Target="../media/image216.png"/><Relationship Id="rId366" Type="http://schemas.openxmlformats.org/officeDocument/2006/relationships/customXml" Target="../ink/ink321.xml"/><Relationship Id="rId573" Type="http://schemas.openxmlformats.org/officeDocument/2006/relationships/customXml" Target="../ink/ink425.xml"/><Relationship Id="rId226" Type="http://schemas.openxmlformats.org/officeDocument/2006/relationships/customXml" Target="../ink/ink250.xml"/><Relationship Id="rId433" Type="http://schemas.openxmlformats.org/officeDocument/2006/relationships/image" Target="../media/image350.png"/><Relationship Id="rId74" Type="http://schemas.openxmlformats.org/officeDocument/2006/relationships/customXml" Target="../ink/ink174.xml"/><Relationship Id="rId377" Type="http://schemas.openxmlformats.org/officeDocument/2006/relationships/image" Target="../media/image322.png"/><Relationship Id="rId500" Type="http://schemas.openxmlformats.org/officeDocument/2006/relationships/customXml" Target="../ink/ink388.xml"/><Relationship Id="rId584" Type="http://schemas.openxmlformats.org/officeDocument/2006/relationships/image" Target="../media/image425.png"/><Relationship Id="rId5" Type="http://schemas.openxmlformats.org/officeDocument/2006/relationships/image" Target="../media/image139.png"/><Relationship Id="rId237" Type="http://schemas.openxmlformats.org/officeDocument/2006/relationships/image" Target="../media/image255.png"/><Relationship Id="rId444" Type="http://schemas.openxmlformats.org/officeDocument/2006/relationships/customXml" Target="../ink/ink360.xml"/><Relationship Id="rId290" Type="http://schemas.openxmlformats.org/officeDocument/2006/relationships/customXml" Target="../ink/ink282.xml"/><Relationship Id="rId304" Type="http://schemas.openxmlformats.org/officeDocument/2006/relationships/customXml" Target="../ink/ink289.xml"/><Relationship Id="rId388" Type="http://schemas.openxmlformats.org/officeDocument/2006/relationships/customXml" Target="../ink/ink332.xml"/><Relationship Id="rId511" Type="http://schemas.openxmlformats.org/officeDocument/2006/relationships/image" Target="../media/image389.png"/><Relationship Id="rId85" Type="http://schemas.openxmlformats.org/officeDocument/2006/relationships/image" Target="../media/image179.png"/><Relationship Id="rId150" Type="http://schemas.openxmlformats.org/officeDocument/2006/relationships/customXml" Target="../ink/ink212.xml"/><Relationship Id="rId248" Type="http://schemas.openxmlformats.org/officeDocument/2006/relationships/customXml" Target="../ink/ink261.xml"/><Relationship Id="rId455" Type="http://schemas.openxmlformats.org/officeDocument/2006/relationships/image" Target="../media/image361.png"/><Relationship Id="rId12" Type="http://schemas.openxmlformats.org/officeDocument/2006/relationships/customXml" Target="../ink/ink143.xml"/><Relationship Id="rId108" Type="http://schemas.openxmlformats.org/officeDocument/2006/relationships/customXml" Target="../ink/ink191.xml"/><Relationship Id="rId315" Type="http://schemas.openxmlformats.org/officeDocument/2006/relationships/image" Target="../media/image294.png"/><Relationship Id="rId522" Type="http://schemas.openxmlformats.org/officeDocument/2006/relationships/customXml" Target="../ink/ink399.xml"/><Relationship Id="rId96" Type="http://schemas.openxmlformats.org/officeDocument/2006/relationships/customXml" Target="../ink/ink185.xml"/><Relationship Id="rId161" Type="http://schemas.openxmlformats.org/officeDocument/2006/relationships/image" Target="../media/image217.png"/><Relationship Id="rId399" Type="http://schemas.openxmlformats.org/officeDocument/2006/relationships/image" Target="../media/image333.png"/><Relationship Id="rId259" Type="http://schemas.openxmlformats.org/officeDocument/2006/relationships/image" Target="../media/image266.png"/><Relationship Id="rId466" Type="http://schemas.openxmlformats.org/officeDocument/2006/relationships/customXml" Target="../ink/ink371.xml"/><Relationship Id="rId23" Type="http://schemas.openxmlformats.org/officeDocument/2006/relationships/image" Target="../media/image148.png"/><Relationship Id="rId119" Type="http://schemas.openxmlformats.org/officeDocument/2006/relationships/image" Target="../media/image196.png"/><Relationship Id="rId326" Type="http://schemas.openxmlformats.org/officeDocument/2006/relationships/customXml" Target="../ink/ink300.xml"/><Relationship Id="rId533" Type="http://schemas.openxmlformats.org/officeDocument/2006/relationships/image" Target="../media/image400.png"/><Relationship Id="rId172" Type="http://schemas.openxmlformats.org/officeDocument/2006/relationships/customXml" Target="../ink/ink223.xml"/><Relationship Id="rId477" Type="http://schemas.openxmlformats.org/officeDocument/2006/relationships/image" Target="../media/image372.png"/><Relationship Id="rId337" Type="http://schemas.openxmlformats.org/officeDocument/2006/relationships/image" Target="../media/image303.png"/><Relationship Id="rId34" Type="http://schemas.openxmlformats.org/officeDocument/2006/relationships/customXml" Target="../ink/ink154.xml"/><Relationship Id="rId544" Type="http://schemas.openxmlformats.org/officeDocument/2006/relationships/customXml" Target="../ink/ink410.xml"/><Relationship Id="rId183" Type="http://schemas.openxmlformats.org/officeDocument/2006/relationships/image" Target="../media/image228.png"/><Relationship Id="rId390" Type="http://schemas.openxmlformats.org/officeDocument/2006/relationships/customXml" Target="../ink/ink333.xml"/><Relationship Id="rId404" Type="http://schemas.openxmlformats.org/officeDocument/2006/relationships/customXml" Target="../ink/ink340.xml"/><Relationship Id="rId250" Type="http://schemas.openxmlformats.org/officeDocument/2006/relationships/customXml" Target="../ink/ink262.xml"/><Relationship Id="rId488" Type="http://schemas.openxmlformats.org/officeDocument/2006/relationships/customXml" Target="../ink/ink382.xml"/><Relationship Id="rId45" Type="http://schemas.openxmlformats.org/officeDocument/2006/relationships/image" Target="../media/image159.png"/><Relationship Id="rId110" Type="http://schemas.openxmlformats.org/officeDocument/2006/relationships/customXml" Target="../ink/ink192.xml"/><Relationship Id="rId348" Type="http://schemas.openxmlformats.org/officeDocument/2006/relationships/image" Target="../media/image308.png"/><Relationship Id="rId555" Type="http://schemas.openxmlformats.org/officeDocument/2006/relationships/image" Target="../media/image4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432723" y="2117911"/>
            <a:ext cx="8520600" cy="877189"/>
          </a:xfrm>
          <a:prstGeom prst="rect">
            <a:avLst/>
          </a:prstGeom>
        </p:spPr>
        <p:txBody>
          <a:bodyPr spcFirstLastPara="1" wrap="square" lIns="91425" tIns="91425" rIns="91425" bIns="91425" anchor="b" anchorCtr="0">
            <a:noAutofit/>
          </a:bodyPr>
          <a:lstStyle/>
          <a:p>
            <a:r>
              <a:rPr lang="en-US" sz="4000" dirty="0"/>
              <a:t>Stock Market Analysis using PCA</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79" name="Google Shape;79;p19"/>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a:t>As trading becomes automated, we have seen that traders seek to use as much data as they can for their analyses. But we all know that adding more variables leads to more complications and that in turn might make it harder to come to solid conclusions. Think about it, we have more than 3000 companies in the New York Stock Exchange. A simple exercise to find pairs between them will be really computing-intensive. Wouldn’t it be wonderful if we could use a lot of variables but still somehow make it simpler?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 of Analysis</a:t>
            </a:r>
            <a:endParaRPr dirty="0"/>
          </a:p>
        </p:txBody>
      </p:sp>
      <p:sp>
        <p:nvSpPr>
          <p:cNvPr id="79" name="Google Shape;79;p19"/>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Autofit/>
          </a:bodyPr>
          <a:lstStyle/>
          <a:p>
            <a:r>
              <a:rPr lang="en-US" dirty="0"/>
              <a:t>Generate Data (Yahoo Finance)</a:t>
            </a:r>
          </a:p>
          <a:p>
            <a:r>
              <a:rPr lang="en-US" dirty="0"/>
              <a:t>Prepare Data for PCA (EDA)</a:t>
            </a:r>
          </a:p>
          <a:p>
            <a:r>
              <a:rPr lang="en-US" dirty="0"/>
              <a:t>Perform Assumption check for PCA</a:t>
            </a:r>
          </a:p>
          <a:p>
            <a:r>
              <a:rPr lang="en-US" dirty="0"/>
              <a:t>Perform PCA &amp; Reduce the Data</a:t>
            </a:r>
          </a:p>
          <a:p>
            <a:r>
              <a:rPr lang="en-US" dirty="0"/>
              <a:t>Identify Pairs from PCA result</a:t>
            </a:r>
          </a:p>
          <a:p>
            <a:r>
              <a:rPr lang="en-US" dirty="0"/>
              <a:t>Create a Trading Strategy</a:t>
            </a:r>
          </a:p>
        </p:txBody>
      </p:sp>
    </p:spTree>
    <p:extLst>
      <p:ext uri="{BB962C8B-B14F-4D97-AF65-F5344CB8AC3E}">
        <p14:creationId xmlns:p14="http://schemas.microsoft.com/office/powerpoint/2010/main" val="167702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365F91"/>
                </a:solidFill>
              </a:rPr>
              <a:t>Principal Component </a:t>
            </a:r>
            <a:r>
              <a:rPr lang="en" b="1" dirty="0">
                <a:solidFill>
                  <a:srgbClr val="039BE5"/>
                </a:solidFill>
              </a:rPr>
              <a:t>Analysis</a:t>
            </a:r>
            <a:endParaRPr dirty="0">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Principal Component Analysis</a:t>
            </a:r>
            <a:endParaRPr dirty="0"/>
          </a:p>
        </p:txBody>
      </p:sp>
      <p:sp>
        <p:nvSpPr>
          <p:cNvPr id="90" name="Google Shape;90;p21"/>
          <p:cNvSpPr txBox="1">
            <a:spLocks noGrp="1"/>
          </p:cNvSpPr>
          <p:nvPr>
            <p:ph type="body" idx="1"/>
          </p:nvPr>
        </p:nvSpPr>
        <p:spPr>
          <a:xfrm>
            <a:off x="311700" y="1282075"/>
            <a:ext cx="8301141" cy="3416400"/>
          </a:xfrm>
          <a:prstGeom prst="rect">
            <a:avLst/>
          </a:prstGeom>
        </p:spPr>
        <p:txBody>
          <a:bodyPr spcFirstLastPara="1" wrap="square" lIns="91425" tIns="91425" rIns="91425" bIns="91425" anchor="t" anchorCtr="0">
            <a:noAutofit/>
          </a:bodyPr>
          <a:lstStyle/>
          <a:p>
            <a:pPr marL="139700" lvl="0" indent="0" algn="l" rtl="0">
              <a:spcBef>
                <a:spcPts val="1100"/>
              </a:spcBef>
              <a:spcAft>
                <a:spcPts val="0"/>
              </a:spcAft>
              <a:buClr>
                <a:srgbClr val="595959"/>
              </a:buClr>
              <a:buSzPts val="1400"/>
              <a:buNone/>
            </a:pPr>
            <a:r>
              <a:rPr lang="en-US" sz="1400" dirty="0">
                <a:solidFill>
                  <a:srgbClr val="595959"/>
                </a:solidFill>
              </a:rPr>
              <a:t>Principal Component Analysis is one of the methods of dimensionality reduction and in essence, creates a new variable which contains most of the information in the original variable.</a:t>
            </a:r>
          </a:p>
          <a:p>
            <a:pPr marL="139700" lvl="0" indent="0" algn="l" rtl="0">
              <a:spcBef>
                <a:spcPts val="1100"/>
              </a:spcBef>
              <a:spcAft>
                <a:spcPts val="0"/>
              </a:spcAft>
              <a:buClr>
                <a:srgbClr val="595959"/>
              </a:buClr>
              <a:buSzPts val="1400"/>
              <a:buNone/>
            </a:pPr>
            <a:endParaRPr lang="en-US" sz="1400" dirty="0">
              <a:solidFill>
                <a:srgbClr val="595959"/>
              </a:solidFill>
            </a:endParaRPr>
          </a:p>
          <a:p>
            <a:pPr marL="139700" lvl="0" indent="0" algn="l" rtl="0">
              <a:lnSpc>
                <a:spcPct val="100000"/>
              </a:lnSpc>
              <a:spcAft>
                <a:spcPts val="0"/>
              </a:spcAft>
              <a:buClr>
                <a:srgbClr val="595959"/>
              </a:buClr>
              <a:buSzPts val="1400"/>
              <a:buNone/>
            </a:pPr>
            <a:r>
              <a:rPr lang="en-US" sz="1400" dirty="0">
                <a:solidFill>
                  <a:srgbClr val="595959"/>
                </a:solidFill>
              </a:rPr>
              <a:t>The new variables/dimensions created:</a:t>
            </a:r>
          </a:p>
          <a:p>
            <a:pPr marL="425450" indent="-285750">
              <a:lnSpc>
                <a:spcPct val="100000"/>
              </a:lnSpc>
              <a:buClr>
                <a:srgbClr val="595959"/>
              </a:buClr>
              <a:buSzPts val="1400"/>
            </a:pPr>
            <a:r>
              <a:rPr lang="en-US" sz="1400" dirty="0">
                <a:solidFill>
                  <a:srgbClr val="595959"/>
                </a:solidFill>
              </a:rPr>
              <a:t>Are linear combinations of the original ones</a:t>
            </a:r>
          </a:p>
          <a:p>
            <a:pPr marL="425450" indent="-285750">
              <a:lnSpc>
                <a:spcPct val="100000"/>
              </a:lnSpc>
              <a:buClr>
                <a:srgbClr val="595959"/>
              </a:buClr>
              <a:buSzPts val="1400"/>
            </a:pPr>
            <a:r>
              <a:rPr lang="en-US" sz="1400" dirty="0">
                <a:solidFill>
                  <a:srgbClr val="595959"/>
                </a:solidFill>
              </a:rPr>
              <a:t>Are uncorrelated with one another</a:t>
            </a:r>
          </a:p>
          <a:p>
            <a:pPr marL="425450" indent="-285750">
              <a:lnSpc>
                <a:spcPct val="100000"/>
              </a:lnSpc>
              <a:buClr>
                <a:srgbClr val="595959"/>
              </a:buClr>
              <a:buSzPts val="1400"/>
            </a:pPr>
            <a:r>
              <a:rPr lang="en-US" sz="1400" dirty="0">
                <a:solidFill>
                  <a:srgbClr val="595959"/>
                </a:solidFill>
              </a:rPr>
              <a:t>Orthogonal in original dimension space</a:t>
            </a:r>
          </a:p>
          <a:p>
            <a:pPr marL="425450" indent="-285750">
              <a:lnSpc>
                <a:spcPct val="100000"/>
              </a:lnSpc>
              <a:buClr>
                <a:srgbClr val="595959"/>
              </a:buClr>
              <a:buSzPts val="1400"/>
            </a:pPr>
            <a:r>
              <a:rPr lang="en-US" sz="1400" dirty="0">
                <a:solidFill>
                  <a:srgbClr val="595959"/>
                </a:solidFill>
              </a:rPr>
              <a:t>Capture as much of the original variance in the data as possible</a:t>
            </a:r>
          </a:p>
          <a:p>
            <a:pPr marL="425450" indent="-285750">
              <a:lnSpc>
                <a:spcPct val="100000"/>
              </a:lnSpc>
              <a:buClr>
                <a:srgbClr val="595959"/>
              </a:buClr>
              <a:buSzPts val="1400"/>
            </a:pPr>
            <a:endParaRPr lang="en-US" sz="1400" dirty="0">
              <a:solidFill>
                <a:srgbClr val="595959"/>
              </a:solidFill>
            </a:endParaRPr>
          </a:p>
          <a:p>
            <a:pPr marL="425450" indent="-285750">
              <a:lnSpc>
                <a:spcPct val="100000"/>
              </a:lnSpc>
              <a:buClr>
                <a:srgbClr val="595959"/>
              </a:buClr>
              <a:buSzPts val="1400"/>
            </a:pPr>
            <a:endParaRPr lang="en-US" sz="1400" dirty="0">
              <a:solidFill>
                <a:srgbClr val="595959"/>
              </a:solidFill>
            </a:endParaRPr>
          </a:p>
          <a:p>
            <a:pPr marL="139700" indent="0">
              <a:lnSpc>
                <a:spcPct val="100000"/>
              </a:lnSpc>
              <a:buClr>
                <a:srgbClr val="595959"/>
              </a:buClr>
              <a:buSzPts val="1400"/>
              <a:buNone/>
            </a:pPr>
            <a:r>
              <a:rPr lang="en-US" sz="1400" dirty="0">
                <a:solidFill>
                  <a:srgbClr val="595959"/>
                </a:solidFill>
              </a:rPr>
              <a:t>By finding the eigenvalues and eigenvectors of the covariance matrix, we find that the eigenvectors with the largest eigenvalues correspond to the dimensions that have the strongest correlation in the dataset.</a:t>
            </a:r>
          </a:p>
          <a:p>
            <a:pPr marL="425450" indent="-285750">
              <a:spcBef>
                <a:spcPts val="1100"/>
              </a:spcBef>
              <a:buClr>
                <a:srgbClr val="595959"/>
              </a:buClr>
              <a:buSzPts val="1400"/>
            </a:pPr>
            <a:endParaRPr sz="1400" dirty="0">
              <a:solidFill>
                <a:srgbClr val="595959"/>
              </a:solidFill>
            </a:endParaRPr>
          </a:p>
        </p:txBody>
      </p:sp>
      <mc:AlternateContent xmlns:mc="http://schemas.openxmlformats.org/markup-compatibility/2006">
        <mc:Choice xmlns:p14="http://schemas.microsoft.com/office/powerpoint/2010/main" Requires="p14">
          <p:contentPart p14:bwMode="auto" r:id="rId3">
            <p14:nvContentPartPr>
              <p14:cNvPr id="49" name="Ink 48">
                <a:extLst>
                  <a:ext uri="{FF2B5EF4-FFF2-40B4-BE49-F238E27FC236}">
                    <a16:creationId xmlns:a16="http://schemas.microsoft.com/office/drawing/2014/main" id="{6668D0D0-16AD-4587-CFE5-A4D30D5ACE89}"/>
                  </a:ext>
                </a:extLst>
              </p14:cNvPr>
              <p14:cNvContentPartPr/>
              <p14:nvPr/>
            </p14:nvContentPartPr>
            <p14:xfrm>
              <a:off x="5783294" y="1102391"/>
              <a:ext cx="1816560" cy="236880"/>
            </p14:xfrm>
          </p:contentPart>
        </mc:Choice>
        <mc:Fallback>
          <p:pic>
            <p:nvPicPr>
              <p:cNvPr id="49" name="Ink 48">
                <a:extLst>
                  <a:ext uri="{FF2B5EF4-FFF2-40B4-BE49-F238E27FC236}">
                    <a16:creationId xmlns:a16="http://schemas.microsoft.com/office/drawing/2014/main" id="{6668D0D0-16AD-4587-CFE5-A4D30D5ACE89}"/>
                  </a:ext>
                </a:extLst>
              </p:cNvPr>
              <p:cNvPicPr/>
              <p:nvPr/>
            </p:nvPicPr>
            <p:blipFill>
              <a:blip r:embed="rId4"/>
              <a:stretch>
                <a:fillRect/>
              </a:stretch>
            </p:blipFill>
            <p:spPr>
              <a:xfrm>
                <a:off x="5775734" y="1095191"/>
                <a:ext cx="1831680" cy="252000"/>
              </a:xfrm>
              <a:prstGeom prst="rect">
                <a:avLst/>
              </a:prstGeom>
            </p:spPr>
          </p:pic>
        </mc:Fallback>
      </mc:AlternateContent>
      <p:grpSp>
        <p:nvGrpSpPr>
          <p:cNvPr id="110" name="Group 109">
            <a:extLst>
              <a:ext uri="{FF2B5EF4-FFF2-40B4-BE49-F238E27FC236}">
                <a16:creationId xmlns:a16="http://schemas.microsoft.com/office/drawing/2014/main" id="{12FAA456-8D77-073F-1344-7E1213F05C35}"/>
              </a:ext>
            </a:extLst>
          </p:cNvPr>
          <p:cNvGrpSpPr/>
          <p:nvPr/>
        </p:nvGrpSpPr>
        <p:grpSpPr>
          <a:xfrm>
            <a:off x="8237054" y="1745711"/>
            <a:ext cx="643680" cy="296280"/>
            <a:chOff x="8237054" y="1745711"/>
            <a:chExt cx="643680" cy="296280"/>
          </a:xfrm>
        </p:grpSpPr>
        <mc:AlternateContent xmlns:mc="http://schemas.openxmlformats.org/markup-compatibility/2006">
          <mc:Choice xmlns:p14="http://schemas.microsoft.com/office/powerpoint/2010/main" Requires="p14">
            <p:contentPart p14:bwMode="auto" r:id="rId5">
              <p14:nvContentPartPr>
                <p14:cNvPr id="91" name="Ink 90">
                  <a:extLst>
                    <a:ext uri="{FF2B5EF4-FFF2-40B4-BE49-F238E27FC236}">
                      <a16:creationId xmlns:a16="http://schemas.microsoft.com/office/drawing/2014/main" id="{20D730AB-B77F-7A23-8A94-E555AD169FD3}"/>
                    </a:ext>
                  </a:extLst>
                </p14:cNvPr>
                <p14:cNvContentPartPr/>
                <p14:nvPr/>
              </p14:nvContentPartPr>
              <p14:xfrm>
                <a:off x="8476094" y="1745711"/>
                <a:ext cx="57960" cy="114480"/>
              </p14:xfrm>
            </p:contentPart>
          </mc:Choice>
          <mc:Fallback>
            <p:pic>
              <p:nvPicPr>
                <p:cNvPr id="91" name="Ink 90">
                  <a:extLst>
                    <a:ext uri="{FF2B5EF4-FFF2-40B4-BE49-F238E27FC236}">
                      <a16:creationId xmlns:a16="http://schemas.microsoft.com/office/drawing/2014/main" id="{20D730AB-B77F-7A23-8A94-E555AD169FD3}"/>
                    </a:ext>
                  </a:extLst>
                </p:cNvPr>
                <p:cNvPicPr/>
                <p:nvPr/>
              </p:nvPicPr>
              <p:blipFill>
                <a:blip r:embed="rId6"/>
                <a:stretch>
                  <a:fillRect/>
                </a:stretch>
              </p:blipFill>
              <p:spPr>
                <a:xfrm>
                  <a:off x="8468534" y="1738151"/>
                  <a:ext cx="730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2" name="Ink 91">
                  <a:extLst>
                    <a:ext uri="{FF2B5EF4-FFF2-40B4-BE49-F238E27FC236}">
                      <a16:creationId xmlns:a16="http://schemas.microsoft.com/office/drawing/2014/main" id="{3563A3B5-F820-EDCE-9986-DB89704B5F99}"/>
                    </a:ext>
                  </a:extLst>
                </p14:cNvPr>
                <p14:cNvContentPartPr/>
                <p14:nvPr/>
              </p14:nvContentPartPr>
              <p14:xfrm>
                <a:off x="8591294" y="1798271"/>
                <a:ext cx="38160" cy="93240"/>
              </p14:xfrm>
            </p:contentPart>
          </mc:Choice>
          <mc:Fallback>
            <p:pic>
              <p:nvPicPr>
                <p:cNvPr id="92" name="Ink 91">
                  <a:extLst>
                    <a:ext uri="{FF2B5EF4-FFF2-40B4-BE49-F238E27FC236}">
                      <a16:creationId xmlns:a16="http://schemas.microsoft.com/office/drawing/2014/main" id="{3563A3B5-F820-EDCE-9986-DB89704B5F99}"/>
                    </a:ext>
                  </a:extLst>
                </p:cNvPr>
                <p:cNvPicPr/>
                <p:nvPr/>
              </p:nvPicPr>
              <p:blipFill>
                <a:blip r:embed="rId8"/>
                <a:stretch>
                  <a:fillRect/>
                </a:stretch>
              </p:blipFill>
              <p:spPr>
                <a:xfrm>
                  <a:off x="8583734" y="1790711"/>
                  <a:ext cx="532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3" name="Ink 92">
                  <a:extLst>
                    <a:ext uri="{FF2B5EF4-FFF2-40B4-BE49-F238E27FC236}">
                      <a16:creationId xmlns:a16="http://schemas.microsoft.com/office/drawing/2014/main" id="{A8CBB471-E84F-BB58-AA74-976615DF82CD}"/>
                    </a:ext>
                  </a:extLst>
                </p14:cNvPr>
                <p14:cNvContentPartPr/>
                <p14:nvPr/>
              </p14:nvContentPartPr>
              <p14:xfrm>
                <a:off x="8605694" y="1791791"/>
                <a:ext cx="56880" cy="16200"/>
              </p14:xfrm>
            </p:contentPart>
          </mc:Choice>
          <mc:Fallback>
            <p:pic>
              <p:nvPicPr>
                <p:cNvPr id="93" name="Ink 92">
                  <a:extLst>
                    <a:ext uri="{FF2B5EF4-FFF2-40B4-BE49-F238E27FC236}">
                      <a16:creationId xmlns:a16="http://schemas.microsoft.com/office/drawing/2014/main" id="{A8CBB471-E84F-BB58-AA74-976615DF82CD}"/>
                    </a:ext>
                  </a:extLst>
                </p:cNvPr>
                <p:cNvPicPr/>
                <p:nvPr/>
              </p:nvPicPr>
              <p:blipFill>
                <a:blip r:embed="rId10"/>
                <a:stretch>
                  <a:fillRect/>
                </a:stretch>
              </p:blipFill>
              <p:spPr>
                <a:xfrm>
                  <a:off x="8598134" y="1784231"/>
                  <a:ext cx="720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4" name="Ink 93">
                  <a:extLst>
                    <a:ext uri="{FF2B5EF4-FFF2-40B4-BE49-F238E27FC236}">
                      <a16:creationId xmlns:a16="http://schemas.microsoft.com/office/drawing/2014/main" id="{D7BFBF3F-2ACE-CEAF-EAD6-E4CDD1B2091B}"/>
                    </a:ext>
                  </a:extLst>
                </p14:cNvPr>
                <p14:cNvContentPartPr/>
                <p14:nvPr/>
              </p14:nvContentPartPr>
              <p14:xfrm>
                <a:off x="8705054" y="1795391"/>
                <a:ext cx="84960" cy="70560"/>
              </p14:xfrm>
            </p:contentPart>
          </mc:Choice>
          <mc:Fallback>
            <p:pic>
              <p:nvPicPr>
                <p:cNvPr id="94" name="Ink 93">
                  <a:extLst>
                    <a:ext uri="{FF2B5EF4-FFF2-40B4-BE49-F238E27FC236}">
                      <a16:creationId xmlns:a16="http://schemas.microsoft.com/office/drawing/2014/main" id="{D7BFBF3F-2ACE-CEAF-EAD6-E4CDD1B2091B}"/>
                    </a:ext>
                  </a:extLst>
                </p:cNvPr>
                <p:cNvPicPr/>
                <p:nvPr/>
              </p:nvPicPr>
              <p:blipFill>
                <a:blip r:embed="rId12"/>
                <a:stretch>
                  <a:fillRect/>
                </a:stretch>
              </p:blipFill>
              <p:spPr>
                <a:xfrm>
                  <a:off x="8697494" y="1787831"/>
                  <a:ext cx="1000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5" name="Ink 94">
                  <a:extLst>
                    <a:ext uri="{FF2B5EF4-FFF2-40B4-BE49-F238E27FC236}">
                      <a16:creationId xmlns:a16="http://schemas.microsoft.com/office/drawing/2014/main" id="{0D610863-C2B7-F592-BC5F-A8F7F9F067AF}"/>
                    </a:ext>
                  </a:extLst>
                </p14:cNvPr>
                <p14:cNvContentPartPr/>
                <p14:nvPr/>
              </p14:nvContentPartPr>
              <p14:xfrm>
                <a:off x="8721254" y="1806911"/>
                <a:ext cx="46800" cy="71280"/>
              </p14:xfrm>
            </p:contentPart>
          </mc:Choice>
          <mc:Fallback>
            <p:pic>
              <p:nvPicPr>
                <p:cNvPr id="95" name="Ink 94">
                  <a:extLst>
                    <a:ext uri="{FF2B5EF4-FFF2-40B4-BE49-F238E27FC236}">
                      <a16:creationId xmlns:a16="http://schemas.microsoft.com/office/drawing/2014/main" id="{0D610863-C2B7-F592-BC5F-A8F7F9F067AF}"/>
                    </a:ext>
                  </a:extLst>
                </p:cNvPr>
                <p:cNvPicPr/>
                <p:nvPr/>
              </p:nvPicPr>
              <p:blipFill>
                <a:blip r:embed="rId14"/>
                <a:stretch>
                  <a:fillRect/>
                </a:stretch>
              </p:blipFill>
              <p:spPr>
                <a:xfrm>
                  <a:off x="8713694" y="1799351"/>
                  <a:ext cx="619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6" name="Ink 95">
                  <a:extLst>
                    <a:ext uri="{FF2B5EF4-FFF2-40B4-BE49-F238E27FC236}">
                      <a16:creationId xmlns:a16="http://schemas.microsoft.com/office/drawing/2014/main" id="{654DBF57-CAB0-D38F-97EF-F44333756A91}"/>
                    </a:ext>
                  </a:extLst>
                </p14:cNvPr>
                <p14:cNvContentPartPr/>
                <p14:nvPr/>
              </p14:nvContentPartPr>
              <p14:xfrm>
                <a:off x="8796134" y="1843271"/>
                <a:ext cx="38880" cy="69480"/>
              </p14:xfrm>
            </p:contentPart>
          </mc:Choice>
          <mc:Fallback>
            <p:pic>
              <p:nvPicPr>
                <p:cNvPr id="96" name="Ink 95">
                  <a:extLst>
                    <a:ext uri="{FF2B5EF4-FFF2-40B4-BE49-F238E27FC236}">
                      <a16:creationId xmlns:a16="http://schemas.microsoft.com/office/drawing/2014/main" id="{654DBF57-CAB0-D38F-97EF-F44333756A91}"/>
                    </a:ext>
                  </a:extLst>
                </p:cNvPr>
                <p:cNvPicPr/>
                <p:nvPr/>
              </p:nvPicPr>
              <p:blipFill>
                <a:blip r:embed="rId16"/>
                <a:stretch>
                  <a:fillRect/>
                </a:stretch>
              </p:blipFill>
              <p:spPr>
                <a:xfrm>
                  <a:off x="8788574" y="1835711"/>
                  <a:ext cx="536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7" name="Ink 96">
                  <a:extLst>
                    <a:ext uri="{FF2B5EF4-FFF2-40B4-BE49-F238E27FC236}">
                      <a16:creationId xmlns:a16="http://schemas.microsoft.com/office/drawing/2014/main" id="{DBF06F6D-6108-12F3-C7E8-F7B94C7E10DC}"/>
                    </a:ext>
                  </a:extLst>
                </p14:cNvPr>
                <p14:cNvContentPartPr/>
                <p14:nvPr/>
              </p14:nvContentPartPr>
              <p14:xfrm>
                <a:off x="8819894" y="1829591"/>
                <a:ext cx="60840" cy="9360"/>
              </p14:xfrm>
            </p:contentPart>
          </mc:Choice>
          <mc:Fallback>
            <p:pic>
              <p:nvPicPr>
                <p:cNvPr id="97" name="Ink 96">
                  <a:extLst>
                    <a:ext uri="{FF2B5EF4-FFF2-40B4-BE49-F238E27FC236}">
                      <a16:creationId xmlns:a16="http://schemas.microsoft.com/office/drawing/2014/main" id="{DBF06F6D-6108-12F3-C7E8-F7B94C7E10DC}"/>
                    </a:ext>
                  </a:extLst>
                </p:cNvPr>
                <p:cNvPicPr/>
                <p:nvPr/>
              </p:nvPicPr>
              <p:blipFill>
                <a:blip r:embed="rId18"/>
                <a:stretch>
                  <a:fillRect/>
                </a:stretch>
              </p:blipFill>
              <p:spPr>
                <a:xfrm>
                  <a:off x="8812334" y="1822031"/>
                  <a:ext cx="759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9" name="Ink 98">
                  <a:extLst>
                    <a:ext uri="{FF2B5EF4-FFF2-40B4-BE49-F238E27FC236}">
                      <a16:creationId xmlns:a16="http://schemas.microsoft.com/office/drawing/2014/main" id="{000D1973-2082-A911-45C0-F9F22830D2E8}"/>
                    </a:ext>
                  </a:extLst>
                </p14:cNvPr>
                <p14:cNvContentPartPr/>
                <p14:nvPr/>
              </p14:nvContentPartPr>
              <p14:xfrm>
                <a:off x="8355494" y="1825991"/>
                <a:ext cx="77400" cy="17640"/>
              </p14:xfrm>
            </p:contentPart>
          </mc:Choice>
          <mc:Fallback>
            <p:pic>
              <p:nvPicPr>
                <p:cNvPr id="99" name="Ink 98">
                  <a:extLst>
                    <a:ext uri="{FF2B5EF4-FFF2-40B4-BE49-F238E27FC236}">
                      <a16:creationId xmlns:a16="http://schemas.microsoft.com/office/drawing/2014/main" id="{000D1973-2082-A911-45C0-F9F22830D2E8}"/>
                    </a:ext>
                  </a:extLst>
                </p:cNvPr>
                <p:cNvPicPr/>
                <p:nvPr/>
              </p:nvPicPr>
              <p:blipFill>
                <a:blip r:embed="rId20"/>
                <a:stretch>
                  <a:fillRect/>
                </a:stretch>
              </p:blipFill>
              <p:spPr>
                <a:xfrm>
                  <a:off x="8347934" y="1818431"/>
                  <a:ext cx="921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0" name="Ink 99">
                  <a:extLst>
                    <a:ext uri="{FF2B5EF4-FFF2-40B4-BE49-F238E27FC236}">
                      <a16:creationId xmlns:a16="http://schemas.microsoft.com/office/drawing/2014/main" id="{687108DC-0F74-7F8E-B6EA-0AB975CB48E1}"/>
                    </a:ext>
                  </a:extLst>
                </p14:cNvPr>
                <p14:cNvContentPartPr/>
                <p14:nvPr/>
              </p14:nvContentPartPr>
              <p14:xfrm>
                <a:off x="8359094" y="1774511"/>
                <a:ext cx="33840" cy="78840"/>
              </p14:xfrm>
            </p:contentPart>
          </mc:Choice>
          <mc:Fallback>
            <p:pic>
              <p:nvPicPr>
                <p:cNvPr id="100" name="Ink 99">
                  <a:extLst>
                    <a:ext uri="{FF2B5EF4-FFF2-40B4-BE49-F238E27FC236}">
                      <a16:creationId xmlns:a16="http://schemas.microsoft.com/office/drawing/2014/main" id="{687108DC-0F74-7F8E-B6EA-0AB975CB48E1}"/>
                    </a:ext>
                  </a:extLst>
                </p:cNvPr>
                <p:cNvPicPr/>
                <p:nvPr/>
              </p:nvPicPr>
              <p:blipFill>
                <a:blip r:embed="rId22"/>
                <a:stretch>
                  <a:fillRect/>
                </a:stretch>
              </p:blipFill>
              <p:spPr>
                <a:xfrm>
                  <a:off x="8351534" y="1766951"/>
                  <a:ext cx="486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1" name="Ink 100">
                  <a:extLst>
                    <a:ext uri="{FF2B5EF4-FFF2-40B4-BE49-F238E27FC236}">
                      <a16:creationId xmlns:a16="http://schemas.microsoft.com/office/drawing/2014/main" id="{72DAA25C-6464-8D58-1C59-052C816E2E96}"/>
                    </a:ext>
                  </a:extLst>
                </p14:cNvPr>
                <p14:cNvContentPartPr/>
                <p14:nvPr/>
              </p14:nvContentPartPr>
              <p14:xfrm>
                <a:off x="8365934" y="1774151"/>
                <a:ext cx="13680" cy="104760"/>
              </p14:xfrm>
            </p:contentPart>
          </mc:Choice>
          <mc:Fallback>
            <p:pic>
              <p:nvPicPr>
                <p:cNvPr id="101" name="Ink 100">
                  <a:extLst>
                    <a:ext uri="{FF2B5EF4-FFF2-40B4-BE49-F238E27FC236}">
                      <a16:creationId xmlns:a16="http://schemas.microsoft.com/office/drawing/2014/main" id="{72DAA25C-6464-8D58-1C59-052C816E2E96}"/>
                    </a:ext>
                  </a:extLst>
                </p:cNvPr>
                <p:cNvPicPr/>
                <p:nvPr/>
              </p:nvPicPr>
              <p:blipFill>
                <a:blip r:embed="rId24"/>
                <a:stretch>
                  <a:fillRect/>
                </a:stretch>
              </p:blipFill>
              <p:spPr>
                <a:xfrm>
                  <a:off x="8358374" y="1766591"/>
                  <a:ext cx="288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2" name="Ink 101">
                  <a:extLst>
                    <a:ext uri="{FF2B5EF4-FFF2-40B4-BE49-F238E27FC236}">
                      <a16:creationId xmlns:a16="http://schemas.microsoft.com/office/drawing/2014/main" id="{89181CEA-21C6-CD8C-6295-54DBF4AA1882}"/>
                    </a:ext>
                  </a:extLst>
                </p14:cNvPr>
                <p14:cNvContentPartPr/>
                <p14:nvPr/>
              </p14:nvContentPartPr>
              <p14:xfrm>
                <a:off x="8298254" y="1800791"/>
                <a:ext cx="108720" cy="29880"/>
              </p14:xfrm>
            </p:contentPart>
          </mc:Choice>
          <mc:Fallback>
            <p:pic>
              <p:nvPicPr>
                <p:cNvPr id="102" name="Ink 101">
                  <a:extLst>
                    <a:ext uri="{FF2B5EF4-FFF2-40B4-BE49-F238E27FC236}">
                      <a16:creationId xmlns:a16="http://schemas.microsoft.com/office/drawing/2014/main" id="{89181CEA-21C6-CD8C-6295-54DBF4AA1882}"/>
                    </a:ext>
                  </a:extLst>
                </p:cNvPr>
                <p:cNvPicPr/>
                <p:nvPr/>
              </p:nvPicPr>
              <p:blipFill>
                <a:blip r:embed="rId26"/>
                <a:stretch>
                  <a:fillRect/>
                </a:stretch>
              </p:blipFill>
              <p:spPr>
                <a:xfrm>
                  <a:off x="8290694" y="1793231"/>
                  <a:ext cx="1234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9" name="Ink 108">
                  <a:extLst>
                    <a:ext uri="{FF2B5EF4-FFF2-40B4-BE49-F238E27FC236}">
                      <a16:creationId xmlns:a16="http://schemas.microsoft.com/office/drawing/2014/main" id="{92211DFC-88E8-7C28-B069-50B1B96CE309}"/>
                    </a:ext>
                  </a:extLst>
                </p14:cNvPr>
                <p14:cNvContentPartPr/>
                <p14:nvPr/>
              </p14:nvContentPartPr>
              <p14:xfrm>
                <a:off x="8237054" y="1926071"/>
                <a:ext cx="552960" cy="115920"/>
              </p14:xfrm>
            </p:contentPart>
          </mc:Choice>
          <mc:Fallback>
            <p:pic>
              <p:nvPicPr>
                <p:cNvPr id="109" name="Ink 108">
                  <a:extLst>
                    <a:ext uri="{FF2B5EF4-FFF2-40B4-BE49-F238E27FC236}">
                      <a16:creationId xmlns:a16="http://schemas.microsoft.com/office/drawing/2014/main" id="{92211DFC-88E8-7C28-B069-50B1B96CE309}"/>
                    </a:ext>
                  </a:extLst>
                </p:cNvPr>
                <p:cNvPicPr/>
                <p:nvPr/>
              </p:nvPicPr>
              <p:blipFill>
                <a:blip r:embed="rId28"/>
                <a:stretch>
                  <a:fillRect/>
                </a:stretch>
              </p:blipFill>
              <p:spPr>
                <a:xfrm>
                  <a:off x="8229494" y="1918511"/>
                  <a:ext cx="568080" cy="131040"/>
                </a:xfrm>
                <a:prstGeom prst="rect">
                  <a:avLst/>
                </a:prstGeom>
              </p:spPr>
            </p:pic>
          </mc:Fallback>
        </mc:AlternateContent>
      </p:grpSp>
      <p:grpSp>
        <p:nvGrpSpPr>
          <p:cNvPr id="131" name="Group 130">
            <a:extLst>
              <a:ext uri="{FF2B5EF4-FFF2-40B4-BE49-F238E27FC236}">
                <a16:creationId xmlns:a16="http://schemas.microsoft.com/office/drawing/2014/main" id="{7EE39648-ECC8-A810-23C9-0BCE9B037C1F}"/>
              </a:ext>
            </a:extLst>
          </p:cNvPr>
          <p:cNvGrpSpPr/>
          <p:nvPr/>
        </p:nvGrpSpPr>
        <p:grpSpPr>
          <a:xfrm>
            <a:off x="5583134" y="2242151"/>
            <a:ext cx="548640" cy="238680"/>
            <a:chOff x="5583134" y="2242151"/>
            <a:chExt cx="548640" cy="238680"/>
          </a:xfrm>
        </p:grpSpPr>
        <mc:AlternateContent xmlns:mc="http://schemas.openxmlformats.org/markup-compatibility/2006">
          <mc:Choice xmlns:p14="http://schemas.microsoft.com/office/powerpoint/2010/main" Requires="p14">
            <p:contentPart p14:bwMode="auto" r:id="rId29">
              <p14:nvContentPartPr>
                <p14:cNvPr id="119" name="Ink 118">
                  <a:extLst>
                    <a:ext uri="{FF2B5EF4-FFF2-40B4-BE49-F238E27FC236}">
                      <a16:creationId xmlns:a16="http://schemas.microsoft.com/office/drawing/2014/main" id="{3A8113D3-26B1-BCBF-0F53-30B530C33563}"/>
                    </a:ext>
                  </a:extLst>
                </p14:cNvPr>
                <p14:cNvContentPartPr/>
                <p14:nvPr/>
              </p14:nvContentPartPr>
              <p14:xfrm>
                <a:off x="5604734" y="2242151"/>
                <a:ext cx="127800" cy="237600"/>
              </p14:xfrm>
            </p:contentPart>
          </mc:Choice>
          <mc:Fallback>
            <p:pic>
              <p:nvPicPr>
                <p:cNvPr id="119" name="Ink 118">
                  <a:extLst>
                    <a:ext uri="{FF2B5EF4-FFF2-40B4-BE49-F238E27FC236}">
                      <a16:creationId xmlns:a16="http://schemas.microsoft.com/office/drawing/2014/main" id="{3A8113D3-26B1-BCBF-0F53-30B530C33563}"/>
                    </a:ext>
                  </a:extLst>
                </p:cNvPr>
                <p:cNvPicPr/>
                <p:nvPr/>
              </p:nvPicPr>
              <p:blipFill>
                <a:blip r:embed="rId30"/>
                <a:stretch>
                  <a:fillRect/>
                </a:stretch>
              </p:blipFill>
              <p:spPr>
                <a:xfrm>
                  <a:off x="5597174" y="2234591"/>
                  <a:ext cx="1425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20" name="Ink 119">
                  <a:extLst>
                    <a:ext uri="{FF2B5EF4-FFF2-40B4-BE49-F238E27FC236}">
                      <a16:creationId xmlns:a16="http://schemas.microsoft.com/office/drawing/2014/main" id="{A64E45AB-7CEC-5356-D91F-0D1F9F4200B2}"/>
                    </a:ext>
                  </a:extLst>
                </p14:cNvPr>
                <p14:cNvContentPartPr/>
                <p14:nvPr/>
              </p14:nvContentPartPr>
              <p14:xfrm>
                <a:off x="5583134" y="2385431"/>
                <a:ext cx="66960" cy="22320"/>
              </p14:xfrm>
            </p:contentPart>
          </mc:Choice>
          <mc:Fallback>
            <p:pic>
              <p:nvPicPr>
                <p:cNvPr id="120" name="Ink 119">
                  <a:extLst>
                    <a:ext uri="{FF2B5EF4-FFF2-40B4-BE49-F238E27FC236}">
                      <a16:creationId xmlns:a16="http://schemas.microsoft.com/office/drawing/2014/main" id="{A64E45AB-7CEC-5356-D91F-0D1F9F4200B2}"/>
                    </a:ext>
                  </a:extLst>
                </p:cNvPr>
                <p:cNvPicPr/>
                <p:nvPr/>
              </p:nvPicPr>
              <p:blipFill>
                <a:blip r:embed="rId32"/>
                <a:stretch>
                  <a:fillRect/>
                </a:stretch>
              </p:blipFill>
              <p:spPr>
                <a:xfrm>
                  <a:off x="5575574" y="2377871"/>
                  <a:ext cx="82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21" name="Ink 120">
                  <a:extLst>
                    <a:ext uri="{FF2B5EF4-FFF2-40B4-BE49-F238E27FC236}">
                      <a16:creationId xmlns:a16="http://schemas.microsoft.com/office/drawing/2014/main" id="{C1B6EF56-416D-08CC-46F9-89C3EA3737FE}"/>
                    </a:ext>
                  </a:extLst>
                </p14:cNvPr>
                <p14:cNvContentPartPr/>
                <p14:nvPr/>
              </p14:nvContentPartPr>
              <p14:xfrm>
                <a:off x="5675294" y="2386511"/>
                <a:ext cx="106920" cy="94320"/>
              </p14:xfrm>
            </p:contentPart>
          </mc:Choice>
          <mc:Fallback>
            <p:pic>
              <p:nvPicPr>
                <p:cNvPr id="121" name="Ink 120">
                  <a:extLst>
                    <a:ext uri="{FF2B5EF4-FFF2-40B4-BE49-F238E27FC236}">
                      <a16:creationId xmlns:a16="http://schemas.microsoft.com/office/drawing/2014/main" id="{C1B6EF56-416D-08CC-46F9-89C3EA3737FE}"/>
                    </a:ext>
                  </a:extLst>
                </p:cNvPr>
                <p:cNvPicPr/>
                <p:nvPr/>
              </p:nvPicPr>
              <p:blipFill>
                <a:blip r:embed="rId34"/>
                <a:stretch>
                  <a:fillRect/>
                </a:stretch>
              </p:blipFill>
              <p:spPr>
                <a:xfrm>
                  <a:off x="5667734" y="2379311"/>
                  <a:ext cx="122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22" name="Ink 121">
                  <a:extLst>
                    <a:ext uri="{FF2B5EF4-FFF2-40B4-BE49-F238E27FC236}">
                      <a16:creationId xmlns:a16="http://schemas.microsoft.com/office/drawing/2014/main" id="{124EE312-97E6-C17A-1091-A8C14A1AF45E}"/>
                    </a:ext>
                  </a:extLst>
                </p14:cNvPr>
                <p14:cNvContentPartPr/>
                <p14:nvPr/>
              </p14:nvContentPartPr>
              <p14:xfrm>
                <a:off x="5813174" y="2307311"/>
                <a:ext cx="124920" cy="166680"/>
              </p14:xfrm>
            </p:contentPart>
          </mc:Choice>
          <mc:Fallback>
            <p:pic>
              <p:nvPicPr>
                <p:cNvPr id="122" name="Ink 121">
                  <a:extLst>
                    <a:ext uri="{FF2B5EF4-FFF2-40B4-BE49-F238E27FC236}">
                      <a16:creationId xmlns:a16="http://schemas.microsoft.com/office/drawing/2014/main" id="{124EE312-97E6-C17A-1091-A8C14A1AF45E}"/>
                    </a:ext>
                  </a:extLst>
                </p:cNvPr>
                <p:cNvPicPr/>
                <p:nvPr/>
              </p:nvPicPr>
              <p:blipFill>
                <a:blip r:embed="rId36"/>
                <a:stretch>
                  <a:fillRect/>
                </a:stretch>
              </p:blipFill>
              <p:spPr>
                <a:xfrm>
                  <a:off x="5805614" y="2299751"/>
                  <a:ext cx="1400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23" name="Ink 122">
                  <a:extLst>
                    <a:ext uri="{FF2B5EF4-FFF2-40B4-BE49-F238E27FC236}">
                      <a16:creationId xmlns:a16="http://schemas.microsoft.com/office/drawing/2014/main" id="{61225441-0542-D5E8-270A-A03405C13EF5}"/>
                    </a:ext>
                  </a:extLst>
                </p14:cNvPr>
                <p14:cNvContentPartPr/>
                <p14:nvPr/>
              </p14:nvContentPartPr>
              <p14:xfrm>
                <a:off x="5897054" y="2387231"/>
                <a:ext cx="136440" cy="73440"/>
              </p14:xfrm>
            </p:contentPart>
          </mc:Choice>
          <mc:Fallback>
            <p:pic>
              <p:nvPicPr>
                <p:cNvPr id="123" name="Ink 122">
                  <a:extLst>
                    <a:ext uri="{FF2B5EF4-FFF2-40B4-BE49-F238E27FC236}">
                      <a16:creationId xmlns:a16="http://schemas.microsoft.com/office/drawing/2014/main" id="{61225441-0542-D5E8-270A-A03405C13EF5}"/>
                    </a:ext>
                  </a:extLst>
                </p:cNvPr>
                <p:cNvPicPr/>
                <p:nvPr/>
              </p:nvPicPr>
              <p:blipFill>
                <a:blip r:embed="rId38"/>
                <a:stretch>
                  <a:fillRect/>
                </a:stretch>
              </p:blipFill>
              <p:spPr>
                <a:xfrm>
                  <a:off x="5889494" y="2379671"/>
                  <a:ext cx="1512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24" name="Ink 123">
                  <a:extLst>
                    <a:ext uri="{FF2B5EF4-FFF2-40B4-BE49-F238E27FC236}">
                      <a16:creationId xmlns:a16="http://schemas.microsoft.com/office/drawing/2014/main" id="{2CA2D9F0-9CA5-6E6D-7528-4CCF4830942B}"/>
                    </a:ext>
                  </a:extLst>
                </p14:cNvPr>
                <p14:cNvContentPartPr/>
                <p14:nvPr/>
              </p14:nvContentPartPr>
              <p14:xfrm>
                <a:off x="6028454" y="2386511"/>
                <a:ext cx="103320" cy="73080"/>
              </p14:xfrm>
            </p:contentPart>
          </mc:Choice>
          <mc:Fallback>
            <p:pic>
              <p:nvPicPr>
                <p:cNvPr id="124" name="Ink 123">
                  <a:extLst>
                    <a:ext uri="{FF2B5EF4-FFF2-40B4-BE49-F238E27FC236}">
                      <a16:creationId xmlns:a16="http://schemas.microsoft.com/office/drawing/2014/main" id="{2CA2D9F0-9CA5-6E6D-7528-4CCF4830942B}"/>
                    </a:ext>
                  </a:extLst>
                </p:cNvPr>
                <p:cNvPicPr/>
                <p:nvPr/>
              </p:nvPicPr>
              <p:blipFill>
                <a:blip r:embed="rId40"/>
                <a:stretch>
                  <a:fillRect/>
                </a:stretch>
              </p:blipFill>
              <p:spPr>
                <a:xfrm>
                  <a:off x="6020894" y="2378951"/>
                  <a:ext cx="118440" cy="87840"/>
                </a:xfrm>
                <a:prstGeom prst="rect">
                  <a:avLst/>
                </a:prstGeom>
              </p:spPr>
            </p:pic>
          </mc:Fallback>
        </mc:AlternateContent>
      </p:grpSp>
      <p:grpSp>
        <p:nvGrpSpPr>
          <p:cNvPr id="133" name="Group 132">
            <a:extLst>
              <a:ext uri="{FF2B5EF4-FFF2-40B4-BE49-F238E27FC236}">
                <a16:creationId xmlns:a16="http://schemas.microsoft.com/office/drawing/2014/main" id="{ABB3D09E-B50C-18D8-514A-CF1936EEF9B0}"/>
              </a:ext>
            </a:extLst>
          </p:cNvPr>
          <p:cNvGrpSpPr/>
          <p:nvPr/>
        </p:nvGrpSpPr>
        <p:grpSpPr>
          <a:xfrm>
            <a:off x="6335894" y="2289311"/>
            <a:ext cx="1011960" cy="220680"/>
            <a:chOff x="6335894" y="2289311"/>
            <a:chExt cx="1011960" cy="220680"/>
          </a:xfrm>
        </p:grpSpPr>
        <mc:AlternateContent xmlns:mc="http://schemas.openxmlformats.org/markup-compatibility/2006">
          <mc:Choice xmlns:p14="http://schemas.microsoft.com/office/powerpoint/2010/main" Requires="p14">
            <p:contentPart p14:bwMode="auto" r:id="rId41">
              <p14:nvContentPartPr>
                <p14:cNvPr id="125" name="Ink 124">
                  <a:extLst>
                    <a:ext uri="{FF2B5EF4-FFF2-40B4-BE49-F238E27FC236}">
                      <a16:creationId xmlns:a16="http://schemas.microsoft.com/office/drawing/2014/main" id="{945E6ADC-A6B1-A9C7-EA48-359B5444DC21}"/>
                    </a:ext>
                  </a:extLst>
                </p14:cNvPr>
                <p14:cNvContentPartPr/>
                <p14:nvPr/>
              </p14:nvContentPartPr>
              <p14:xfrm>
                <a:off x="6335894" y="2309471"/>
                <a:ext cx="15480" cy="143280"/>
              </p14:xfrm>
            </p:contentPart>
          </mc:Choice>
          <mc:Fallback>
            <p:pic>
              <p:nvPicPr>
                <p:cNvPr id="125" name="Ink 124">
                  <a:extLst>
                    <a:ext uri="{FF2B5EF4-FFF2-40B4-BE49-F238E27FC236}">
                      <a16:creationId xmlns:a16="http://schemas.microsoft.com/office/drawing/2014/main" id="{945E6ADC-A6B1-A9C7-EA48-359B5444DC21}"/>
                    </a:ext>
                  </a:extLst>
                </p:cNvPr>
                <p:cNvPicPr/>
                <p:nvPr/>
              </p:nvPicPr>
              <p:blipFill>
                <a:blip r:embed="rId42"/>
                <a:stretch>
                  <a:fillRect/>
                </a:stretch>
              </p:blipFill>
              <p:spPr>
                <a:xfrm>
                  <a:off x="6328334" y="2301911"/>
                  <a:ext cx="30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26" name="Ink 125">
                  <a:extLst>
                    <a:ext uri="{FF2B5EF4-FFF2-40B4-BE49-F238E27FC236}">
                      <a16:creationId xmlns:a16="http://schemas.microsoft.com/office/drawing/2014/main" id="{8BA21AAE-FE36-AFAB-2575-4C8F61BA6258}"/>
                    </a:ext>
                  </a:extLst>
                </p14:cNvPr>
                <p14:cNvContentPartPr/>
                <p14:nvPr/>
              </p14:nvContentPartPr>
              <p14:xfrm>
                <a:off x="6382694" y="2352311"/>
                <a:ext cx="92160" cy="77760"/>
              </p14:xfrm>
            </p:contentPart>
          </mc:Choice>
          <mc:Fallback>
            <p:pic>
              <p:nvPicPr>
                <p:cNvPr id="126" name="Ink 125">
                  <a:extLst>
                    <a:ext uri="{FF2B5EF4-FFF2-40B4-BE49-F238E27FC236}">
                      <a16:creationId xmlns:a16="http://schemas.microsoft.com/office/drawing/2014/main" id="{8BA21AAE-FE36-AFAB-2575-4C8F61BA6258}"/>
                    </a:ext>
                  </a:extLst>
                </p:cNvPr>
                <p:cNvPicPr/>
                <p:nvPr/>
              </p:nvPicPr>
              <p:blipFill>
                <a:blip r:embed="rId44"/>
                <a:stretch>
                  <a:fillRect/>
                </a:stretch>
              </p:blipFill>
              <p:spPr>
                <a:xfrm>
                  <a:off x="6375494" y="2344751"/>
                  <a:ext cx="1072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27" name="Ink 126">
                  <a:extLst>
                    <a:ext uri="{FF2B5EF4-FFF2-40B4-BE49-F238E27FC236}">
                      <a16:creationId xmlns:a16="http://schemas.microsoft.com/office/drawing/2014/main" id="{3D08FB48-8085-16B9-4C45-CAAE0C1DA249}"/>
                    </a:ext>
                  </a:extLst>
                </p14:cNvPr>
                <p14:cNvContentPartPr/>
                <p14:nvPr/>
              </p14:nvContentPartPr>
              <p14:xfrm>
                <a:off x="6520574" y="2289311"/>
                <a:ext cx="266400" cy="171360"/>
              </p14:xfrm>
            </p:contentPart>
          </mc:Choice>
          <mc:Fallback>
            <p:pic>
              <p:nvPicPr>
                <p:cNvPr id="127" name="Ink 126">
                  <a:extLst>
                    <a:ext uri="{FF2B5EF4-FFF2-40B4-BE49-F238E27FC236}">
                      <a16:creationId xmlns:a16="http://schemas.microsoft.com/office/drawing/2014/main" id="{3D08FB48-8085-16B9-4C45-CAAE0C1DA249}"/>
                    </a:ext>
                  </a:extLst>
                </p:cNvPr>
                <p:cNvPicPr/>
                <p:nvPr/>
              </p:nvPicPr>
              <p:blipFill>
                <a:blip r:embed="rId46"/>
                <a:stretch>
                  <a:fillRect/>
                </a:stretch>
              </p:blipFill>
              <p:spPr>
                <a:xfrm>
                  <a:off x="6513014" y="2281751"/>
                  <a:ext cx="2815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28" name="Ink 127">
                  <a:extLst>
                    <a:ext uri="{FF2B5EF4-FFF2-40B4-BE49-F238E27FC236}">
                      <a16:creationId xmlns:a16="http://schemas.microsoft.com/office/drawing/2014/main" id="{2B7D956B-893A-B424-6B74-77706DEFA4D4}"/>
                    </a:ext>
                  </a:extLst>
                </p14:cNvPr>
                <p14:cNvContentPartPr/>
                <p14:nvPr/>
              </p14:nvContentPartPr>
              <p14:xfrm>
                <a:off x="6798494" y="2319551"/>
                <a:ext cx="283680" cy="190440"/>
              </p14:xfrm>
            </p:contentPart>
          </mc:Choice>
          <mc:Fallback>
            <p:pic>
              <p:nvPicPr>
                <p:cNvPr id="128" name="Ink 127">
                  <a:extLst>
                    <a:ext uri="{FF2B5EF4-FFF2-40B4-BE49-F238E27FC236}">
                      <a16:creationId xmlns:a16="http://schemas.microsoft.com/office/drawing/2014/main" id="{2B7D956B-893A-B424-6B74-77706DEFA4D4}"/>
                    </a:ext>
                  </a:extLst>
                </p:cNvPr>
                <p:cNvPicPr/>
                <p:nvPr/>
              </p:nvPicPr>
              <p:blipFill>
                <a:blip r:embed="rId48"/>
                <a:stretch>
                  <a:fillRect/>
                </a:stretch>
              </p:blipFill>
              <p:spPr>
                <a:xfrm>
                  <a:off x="6790934" y="2311991"/>
                  <a:ext cx="2988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29" name="Ink 128">
                  <a:extLst>
                    <a:ext uri="{FF2B5EF4-FFF2-40B4-BE49-F238E27FC236}">
                      <a16:creationId xmlns:a16="http://schemas.microsoft.com/office/drawing/2014/main" id="{FFBE63EF-0489-1C7C-B99A-65BD5D6A7507}"/>
                    </a:ext>
                  </a:extLst>
                </p14:cNvPr>
                <p14:cNvContentPartPr/>
                <p14:nvPr/>
              </p14:nvContentPartPr>
              <p14:xfrm>
                <a:off x="7276574" y="2368511"/>
                <a:ext cx="71280" cy="10080"/>
              </p14:xfrm>
            </p:contentPart>
          </mc:Choice>
          <mc:Fallback>
            <p:pic>
              <p:nvPicPr>
                <p:cNvPr id="129" name="Ink 128">
                  <a:extLst>
                    <a:ext uri="{FF2B5EF4-FFF2-40B4-BE49-F238E27FC236}">
                      <a16:creationId xmlns:a16="http://schemas.microsoft.com/office/drawing/2014/main" id="{FFBE63EF-0489-1C7C-B99A-65BD5D6A7507}"/>
                    </a:ext>
                  </a:extLst>
                </p:cNvPr>
                <p:cNvPicPr/>
                <p:nvPr/>
              </p:nvPicPr>
              <p:blipFill>
                <a:blip r:embed="rId50"/>
                <a:stretch>
                  <a:fillRect/>
                </a:stretch>
              </p:blipFill>
              <p:spPr>
                <a:xfrm>
                  <a:off x="7269014" y="2360951"/>
                  <a:ext cx="86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32" name="Ink 131">
                  <a:extLst>
                    <a:ext uri="{FF2B5EF4-FFF2-40B4-BE49-F238E27FC236}">
                      <a16:creationId xmlns:a16="http://schemas.microsoft.com/office/drawing/2014/main" id="{EC31F110-6FD7-A08B-2A59-A148B0896DDF}"/>
                    </a:ext>
                  </a:extLst>
                </p14:cNvPr>
                <p14:cNvContentPartPr/>
                <p14:nvPr/>
              </p14:nvContentPartPr>
              <p14:xfrm>
                <a:off x="7084334" y="2364191"/>
                <a:ext cx="19080" cy="2880"/>
              </p14:xfrm>
            </p:contentPart>
          </mc:Choice>
          <mc:Fallback>
            <p:pic>
              <p:nvPicPr>
                <p:cNvPr id="132" name="Ink 131">
                  <a:extLst>
                    <a:ext uri="{FF2B5EF4-FFF2-40B4-BE49-F238E27FC236}">
                      <a16:creationId xmlns:a16="http://schemas.microsoft.com/office/drawing/2014/main" id="{EC31F110-6FD7-A08B-2A59-A148B0896DDF}"/>
                    </a:ext>
                  </a:extLst>
                </p:cNvPr>
                <p:cNvPicPr/>
                <p:nvPr/>
              </p:nvPicPr>
              <p:blipFill>
                <a:blip r:embed="rId52"/>
                <a:stretch>
                  <a:fillRect/>
                </a:stretch>
              </p:blipFill>
              <p:spPr>
                <a:xfrm>
                  <a:off x="7076774" y="2356631"/>
                  <a:ext cx="342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67" name="Ink 66">
                <a:extLst>
                  <a:ext uri="{FF2B5EF4-FFF2-40B4-BE49-F238E27FC236}">
                    <a16:creationId xmlns:a16="http://schemas.microsoft.com/office/drawing/2014/main" id="{855B9D9A-AC9E-BFF4-527B-6A7204CF7FEA}"/>
                  </a:ext>
                </a:extLst>
              </p14:cNvPr>
              <p14:cNvContentPartPr/>
              <p14:nvPr/>
            </p14:nvContentPartPr>
            <p14:xfrm>
              <a:off x="7801094" y="1259711"/>
              <a:ext cx="82440" cy="21240"/>
            </p14:xfrm>
          </p:contentPart>
        </mc:Choice>
        <mc:Fallback>
          <p:pic>
            <p:nvPicPr>
              <p:cNvPr id="67" name="Ink 66">
                <a:extLst>
                  <a:ext uri="{FF2B5EF4-FFF2-40B4-BE49-F238E27FC236}">
                    <a16:creationId xmlns:a16="http://schemas.microsoft.com/office/drawing/2014/main" id="{855B9D9A-AC9E-BFF4-527B-6A7204CF7FEA}"/>
                  </a:ext>
                </a:extLst>
              </p:cNvPr>
              <p:cNvPicPr/>
              <p:nvPr/>
            </p:nvPicPr>
            <p:blipFill>
              <a:blip r:embed="rId54"/>
              <a:stretch>
                <a:fillRect/>
              </a:stretch>
            </p:blipFill>
            <p:spPr>
              <a:xfrm>
                <a:off x="7793534" y="1252151"/>
                <a:ext cx="97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8" name="Ink 67">
                <a:extLst>
                  <a:ext uri="{FF2B5EF4-FFF2-40B4-BE49-F238E27FC236}">
                    <a16:creationId xmlns:a16="http://schemas.microsoft.com/office/drawing/2014/main" id="{C479210E-6FEF-42D3-41A5-5984D81E4D29}"/>
                  </a:ext>
                </a:extLst>
              </p14:cNvPr>
              <p14:cNvContentPartPr/>
              <p14:nvPr/>
            </p14:nvContentPartPr>
            <p14:xfrm>
              <a:off x="7807934" y="1310471"/>
              <a:ext cx="89640" cy="19080"/>
            </p14:xfrm>
          </p:contentPart>
        </mc:Choice>
        <mc:Fallback>
          <p:pic>
            <p:nvPicPr>
              <p:cNvPr id="68" name="Ink 67">
                <a:extLst>
                  <a:ext uri="{FF2B5EF4-FFF2-40B4-BE49-F238E27FC236}">
                    <a16:creationId xmlns:a16="http://schemas.microsoft.com/office/drawing/2014/main" id="{C479210E-6FEF-42D3-41A5-5984D81E4D29}"/>
                  </a:ext>
                </a:extLst>
              </p:cNvPr>
              <p:cNvPicPr/>
              <p:nvPr/>
            </p:nvPicPr>
            <p:blipFill>
              <a:blip r:embed="rId56"/>
              <a:stretch>
                <a:fillRect/>
              </a:stretch>
            </p:blipFill>
            <p:spPr>
              <a:xfrm>
                <a:off x="7800374" y="1302911"/>
                <a:ext cx="104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6" name="Ink 45">
                <a:extLst>
                  <a:ext uri="{FF2B5EF4-FFF2-40B4-BE49-F238E27FC236}">
                    <a16:creationId xmlns:a16="http://schemas.microsoft.com/office/drawing/2014/main" id="{70FC1259-7DFD-D59E-22AA-4F4C320DA500}"/>
                  </a:ext>
                </a:extLst>
              </p14:cNvPr>
              <p14:cNvContentPartPr/>
              <p14:nvPr/>
            </p14:nvContentPartPr>
            <p14:xfrm>
              <a:off x="7932134" y="999071"/>
              <a:ext cx="90720" cy="18000"/>
            </p14:xfrm>
          </p:contentPart>
        </mc:Choice>
        <mc:Fallback>
          <p:pic>
            <p:nvPicPr>
              <p:cNvPr id="46" name="Ink 45">
                <a:extLst>
                  <a:ext uri="{FF2B5EF4-FFF2-40B4-BE49-F238E27FC236}">
                    <a16:creationId xmlns:a16="http://schemas.microsoft.com/office/drawing/2014/main" id="{70FC1259-7DFD-D59E-22AA-4F4C320DA500}"/>
                  </a:ext>
                </a:extLst>
              </p:cNvPr>
              <p:cNvPicPr/>
              <p:nvPr/>
            </p:nvPicPr>
            <p:blipFill>
              <a:blip r:embed="rId58"/>
              <a:stretch>
                <a:fillRect/>
              </a:stretch>
            </p:blipFill>
            <p:spPr>
              <a:xfrm>
                <a:off x="7924574" y="991511"/>
                <a:ext cx="1058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7" name="Ink 46">
                <a:extLst>
                  <a:ext uri="{FF2B5EF4-FFF2-40B4-BE49-F238E27FC236}">
                    <a16:creationId xmlns:a16="http://schemas.microsoft.com/office/drawing/2014/main" id="{37A6D159-5DAE-6647-2C44-4EB414873C02}"/>
                  </a:ext>
                </a:extLst>
              </p14:cNvPr>
              <p14:cNvContentPartPr/>
              <p14:nvPr/>
            </p14:nvContentPartPr>
            <p14:xfrm>
              <a:off x="7894694" y="1045511"/>
              <a:ext cx="134280" cy="14040"/>
            </p14:xfrm>
          </p:contentPart>
        </mc:Choice>
        <mc:Fallback>
          <p:pic>
            <p:nvPicPr>
              <p:cNvPr id="47" name="Ink 46">
                <a:extLst>
                  <a:ext uri="{FF2B5EF4-FFF2-40B4-BE49-F238E27FC236}">
                    <a16:creationId xmlns:a16="http://schemas.microsoft.com/office/drawing/2014/main" id="{37A6D159-5DAE-6647-2C44-4EB414873C02}"/>
                  </a:ext>
                </a:extLst>
              </p:cNvPr>
              <p:cNvPicPr/>
              <p:nvPr/>
            </p:nvPicPr>
            <p:blipFill>
              <a:blip r:embed="rId60"/>
              <a:stretch>
                <a:fillRect/>
              </a:stretch>
            </p:blipFill>
            <p:spPr>
              <a:xfrm>
                <a:off x="7887134" y="1037951"/>
                <a:ext cx="149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4" name="Ink 63">
                <a:extLst>
                  <a:ext uri="{FF2B5EF4-FFF2-40B4-BE49-F238E27FC236}">
                    <a16:creationId xmlns:a16="http://schemas.microsoft.com/office/drawing/2014/main" id="{991935AD-7720-EA13-EF2A-332CC7341320}"/>
                  </a:ext>
                </a:extLst>
              </p14:cNvPr>
              <p14:cNvContentPartPr/>
              <p14:nvPr/>
            </p14:nvContentPartPr>
            <p14:xfrm>
              <a:off x="8137334" y="907271"/>
              <a:ext cx="107640" cy="154080"/>
            </p14:xfrm>
          </p:contentPart>
        </mc:Choice>
        <mc:Fallback>
          <p:pic>
            <p:nvPicPr>
              <p:cNvPr id="64" name="Ink 63">
                <a:extLst>
                  <a:ext uri="{FF2B5EF4-FFF2-40B4-BE49-F238E27FC236}">
                    <a16:creationId xmlns:a16="http://schemas.microsoft.com/office/drawing/2014/main" id="{991935AD-7720-EA13-EF2A-332CC7341320}"/>
                  </a:ext>
                </a:extLst>
              </p:cNvPr>
              <p:cNvPicPr/>
              <p:nvPr/>
            </p:nvPicPr>
            <p:blipFill>
              <a:blip r:embed="rId62"/>
              <a:stretch>
                <a:fillRect/>
              </a:stretch>
            </p:blipFill>
            <p:spPr>
              <a:xfrm>
                <a:off x="8129774" y="900071"/>
                <a:ext cx="1227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5" name="Ink 64">
                <a:extLst>
                  <a:ext uri="{FF2B5EF4-FFF2-40B4-BE49-F238E27FC236}">
                    <a16:creationId xmlns:a16="http://schemas.microsoft.com/office/drawing/2014/main" id="{573B4B9C-BAB4-322A-5713-D6221D236FF2}"/>
                  </a:ext>
                </a:extLst>
              </p14:cNvPr>
              <p14:cNvContentPartPr/>
              <p14:nvPr/>
            </p14:nvContentPartPr>
            <p14:xfrm>
              <a:off x="8269814" y="934271"/>
              <a:ext cx="55080" cy="109440"/>
            </p14:xfrm>
          </p:contentPart>
        </mc:Choice>
        <mc:Fallback>
          <p:pic>
            <p:nvPicPr>
              <p:cNvPr id="65" name="Ink 64">
                <a:extLst>
                  <a:ext uri="{FF2B5EF4-FFF2-40B4-BE49-F238E27FC236}">
                    <a16:creationId xmlns:a16="http://schemas.microsoft.com/office/drawing/2014/main" id="{573B4B9C-BAB4-322A-5713-D6221D236FF2}"/>
                  </a:ext>
                </a:extLst>
              </p:cNvPr>
              <p:cNvPicPr/>
              <p:nvPr/>
            </p:nvPicPr>
            <p:blipFill>
              <a:blip r:embed="rId64"/>
              <a:stretch>
                <a:fillRect/>
              </a:stretch>
            </p:blipFill>
            <p:spPr>
              <a:xfrm>
                <a:off x="8262254" y="926711"/>
                <a:ext cx="702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6" name="Ink 65">
                <a:extLst>
                  <a:ext uri="{FF2B5EF4-FFF2-40B4-BE49-F238E27FC236}">
                    <a16:creationId xmlns:a16="http://schemas.microsoft.com/office/drawing/2014/main" id="{1A58615C-2031-A808-1BCA-E268EDAA5904}"/>
                  </a:ext>
                </a:extLst>
              </p14:cNvPr>
              <p14:cNvContentPartPr/>
              <p14:nvPr/>
            </p14:nvContentPartPr>
            <p14:xfrm>
              <a:off x="8372774" y="954431"/>
              <a:ext cx="21960" cy="128520"/>
            </p14:xfrm>
          </p:contentPart>
        </mc:Choice>
        <mc:Fallback>
          <p:pic>
            <p:nvPicPr>
              <p:cNvPr id="66" name="Ink 65">
                <a:extLst>
                  <a:ext uri="{FF2B5EF4-FFF2-40B4-BE49-F238E27FC236}">
                    <a16:creationId xmlns:a16="http://schemas.microsoft.com/office/drawing/2014/main" id="{1A58615C-2031-A808-1BCA-E268EDAA5904}"/>
                  </a:ext>
                </a:extLst>
              </p:cNvPr>
              <p:cNvPicPr/>
              <p:nvPr/>
            </p:nvPicPr>
            <p:blipFill>
              <a:blip r:embed="rId66"/>
              <a:stretch>
                <a:fillRect/>
              </a:stretch>
            </p:blipFill>
            <p:spPr>
              <a:xfrm>
                <a:off x="8365214" y="946871"/>
                <a:ext cx="370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4" name="Ink 103">
                <a:extLst>
                  <a:ext uri="{FF2B5EF4-FFF2-40B4-BE49-F238E27FC236}">
                    <a16:creationId xmlns:a16="http://schemas.microsoft.com/office/drawing/2014/main" id="{7F11197E-A1ED-4F3D-0EEB-1D9A3ED1CA98}"/>
                  </a:ext>
                </a:extLst>
              </p14:cNvPr>
              <p14:cNvContentPartPr/>
              <p14:nvPr/>
            </p14:nvContentPartPr>
            <p14:xfrm>
              <a:off x="8065694" y="832751"/>
              <a:ext cx="44280" cy="236880"/>
            </p14:xfrm>
          </p:contentPart>
        </mc:Choice>
        <mc:Fallback>
          <p:pic>
            <p:nvPicPr>
              <p:cNvPr id="104" name="Ink 103">
                <a:extLst>
                  <a:ext uri="{FF2B5EF4-FFF2-40B4-BE49-F238E27FC236}">
                    <a16:creationId xmlns:a16="http://schemas.microsoft.com/office/drawing/2014/main" id="{7F11197E-A1ED-4F3D-0EEB-1D9A3ED1CA98}"/>
                  </a:ext>
                </a:extLst>
              </p:cNvPr>
              <p:cNvPicPr/>
              <p:nvPr/>
            </p:nvPicPr>
            <p:blipFill>
              <a:blip r:embed="rId68"/>
              <a:stretch>
                <a:fillRect/>
              </a:stretch>
            </p:blipFill>
            <p:spPr>
              <a:xfrm>
                <a:off x="8058134" y="825191"/>
                <a:ext cx="594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5" name="Ink 104">
                <a:extLst>
                  <a:ext uri="{FF2B5EF4-FFF2-40B4-BE49-F238E27FC236}">
                    <a16:creationId xmlns:a16="http://schemas.microsoft.com/office/drawing/2014/main" id="{69691C81-9617-AF4F-6DAE-D8B2D2F0B1A4}"/>
                  </a:ext>
                </a:extLst>
              </p14:cNvPr>
              <p14:cNvContentPartPr/>
              <p14:nvPr/>
            </p14:nvContentPartPr>
            <p14:xfrm>
              <a:off x="8079734" y="799991"/>
              <a:ext cx="439200" cy="348120"/>
            </p14:xfrm>
          </p:contentPart>
        </mc:Choice>
        <mc:Fallback>
          <p:pic>
            <p:nvPicPr>
              <p:cNvPr id="105" name="Ink 104">
                <a:extLst>
                  <a:ext uri="{FF2B5EF4-FFF2-40B4-BE49-F238E27FC236}">
                    <a16:creationId xmlns:a16="http://schemas.microsoft.com/office/drawing/2014/main" id="{69691C81-9617-AF4F-6DAE-D8B2D2F0B1A4}"/>
                  </a:ext>
                </a:extLst>
              </p:cNvPr>
              <p:cNvPicPr/>
              <p:nvPr/>
            </p:nvPicPr>
            <p:blipFill>
              <a:blip r:embed="rId70"/>
              <a:stretch>
                <a:fillRect/>
              </a:stretch>
            </p:blipFill>
            <p:spPr>
              <a:xfrm>
                <a:off x="8072174" y="792431"/>
                <a:ext cx="4543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9" name="Ink 68">
                <a:extLst>
                  <a:ext uri="{FF2B5EF4-FFF2-40B4-BE49-F238E27FC236}">
                    <a16:creationId xmlns:a16="http://schemas.microsoft.com/office/drawing/2014/main" id="{92A3DCB0-0B54-66D4-001E-0BDCA2F486C5}"/>
                  </a:ext>
                </a:extLst>
              </p14:cNvPr>
              <p14:cNvContentPartPr/>
              <p14:nvPr/>
            </p14:nvContentPartPr>
            <p14:xfrm>
              <a:off x="8128334" y="1267271"/>
              <a:ext cx="82800" cy="110880"/>
            </p14:xfrm>
          </p:contentPart>
        </mc:Choice>
        <mc:Fallback>
          <p:pic>
            <p:nvPicPr>
              <p:cNvPr id="69" name="Ink 68">
                <a:extLst>
                  <a:ext uri="{FF2B5EF4-FFF2-40B4-BE49-F238E27FC236}">
                    <a16:creationId xmlns:a16="http://schemas.microsoft.com/office/drawing/2014/main" id="{92A3DCB0-0B54-66D4-001E-0BDCA2F486C5}"/>
                  </a:ext>
                </a:extLst>
              </p:cNvPr>
              <p:cNvPicPr/>
              <p:nvPr/>
            </p:nvPicPr>
            <p:blipFill>
              <a:blip r:embed="rId72"/>
              <a:stretch>
                <a:fillRect/>
              </a:stretch>
            </p:blipFill>
            <p:spPr>
              <a:xfrm>
                <a:off x="8120774" y="1259711"/>
                <a:ext cx="97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0" name="Ink 69">
                <a:extLst>
                  <a:ext uri="{FF2B5EF4-FFF2-40B4-BE49-F238E27FC236}">
                    <a16:creationId xmlns:a16="http://schemas.microsoft.com/office/drawing/2014/main" id="{5D03A3D3-BC10-F814-1C5E-2C94B80D2963}"/>
                  </a:ext>
                </a:extLst>
              </p14:cNvPr>
              <p14:cNvContentPartPr/>
              <p14:nvPr/>
            </p14:nvContentPartPr>
            <p14:xfrm>
              <a:off x="8258654" y="1323791"/>
              <a:ext cx="4320" cy="72720"/>
            </p14:xfrm>
          </p:contentPart>
        </mc:Choice>
        <mc:Fallback>
          <p:pic>
            <p:nvPicPr>
              <p:cNvPr id="70" name="Ink 69">
                <a:extLst>
                  <a:ext uri="{FF2B5EF4-FFF2-40B4-BE49-F238E27FC236}">
                    <a16:creationId xmlns:a16="http://schemas.microsoft.com/office/drawing/2014/main" id="{5D03A3D3-BC10-F814-1C5E-2C94B80D2963}"/>
                  </a:ext>
                </a:extLst>
              </p:cNvPr>
              <p:cNvPicPr/>
              <p:nvPr/>
            </p:nvPicPr>
            <p:blipFill>
              <a:blip r:embed="rId74"/>
              <a:stretch>
                <a:fillRect/>
              </a:stretch>
            </p:blipFill>
            <p:spPr>
              <a:xfrm>
                <a:off x="8251094" y="1316231"/>
                <a:ext cx="194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1" name="Ink 70">
                <a:extLst>
                  <a:ext uri="{FF2B5EF4-FFF2-40B4-BE49-F238E27FC236}">
                    <a16:creationId xmlns:a16="http://schemas.microsoft.com/office/drawing/2014/main" id="{EF676EC6-D203-2DE9-EBCB-A2ADDBE0FDC1}"/>
                  </a:ext>
                </a:extLst>
              </p14:cNvPr>
              <p14:cNvContentPartPr/>
              <p14:nvPr/>
            </p14:nvContentPartPr>
            <p14:xfrm>
              <a:off x="8325974" y="1318391"/>
              <a:ext cx="9000" cy="720"/>
            </p14:xfrm>
          </p:contentPart>
        </mc:Choice>
        <mc:Fallback>
          <p:pic>
            <p:nvPicPr>
              <p:cNvPr id="71" name="Ink 70">
                <a:extLst>
                  <a:ext uri="{FF2B5EF4-FFF2-40B4-BE49-F238E27FC236}">
                    <a16:creationId xmlns:a16="http://schemas.microsoft.com/office/drawing/2014/main" id="{EF676EC6-D203-2DE9-EBCB-A2ADDBE0FDC1}"/>
                  </a:ext>
                </a:extLst>
              </p:cNvPr>
              <p:cNvPicPr/>
              <p:nvPr/>
            </p:nvPicPr>
            <p:blipFill>
              <a:blip r:embed="rId76"/>
              <a:stretch>
                <a:fillRect/>
              </a:stretch>
            </p:blipFill>
            <p:spPr>
              <a:xfrm>
                <a:off x="8318414" y="1310831"/>
                <a:ext cx="241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2" name="Ink 71">
                <a:extLst>
                  <a:ext uri="{FF2B5EF4-FFF2-40B4-BE49-F238E27FC236}">
                    <a16:creationId xmlns:a16="http://schemas.microsoft.com/office/drawing/2014/main" id="{CBA7C60E-AB92-8AE2-F828-5282139DD912}"/>
                  </a:ext>
                </a:extLst>
              </p14:cNvPr>
              <p14:cNvContentPartPr/>
              <p14:nvPr/>
            </p14:nvContentPartPr>
            <p14:xfrm>
              <a:off x="8358734" y="1281671"/>
              <a:ext cx="60120" cy="69480"/>
            </p14:xfrm>
          </p:contentPart>
        </mc:Choice>
        <mc:Fallback>
          <p:pic>
            <p:nvPicPr>
              <p:cNvPr id="72" name="Ink 71">
                <a:extLst>
                  <a:ext uri="{FF2B5EF4-FFF2-40B4-BE49-F238E27FC236}">
                    <a16:creationId xmlns:a16="http://schemas.microsoft.com/office/drawing/2014/main" id="{CBA7C60E-AB92-8AE2-F828-5282139DD912}"/>
                  </a:ext>
                </a:extLst>
              </p:cNvPr>
              <p:cNvPicPr/>
              <p:nvPr/>
            </p:nvPicPr>
            <p:blipFill>
              <a:blip r:embed="rId78"/>
              <a:stretch>
                <a:fillRect/>
              </a:stretch>
            </p:blipFill>
            <p:spPr>
              <a:xfrm>
                <a:off x="8351174" y="1274111"/>
                <a:ext cx="752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3" name="Ink 72">
                <a:extLst>
                  <a:ext uri="{FF2B5EF4-FFF2-40B4-BE49-F238E27FC236}">
                    <a16:creationId xmlns:a16="http://schemas.microsoft.com/office/drawing/2014/main" id="{E55E9173-7256-0723-8BCF-5BFBD87C4D88}"/>
                  </a:ext>
                </a:extLst>
              </p14:cNvPr>
              <p14:cNvContentPartPr/>
              <p14:nvPr/>
            </p14:nvContentPartPr>
            <p14:xfrm>
              <a:off x="8367374" y="1289951"/>
              <a:ext cx="44280" cy="81720"/>
            </p14:xfrm>
          </p:contentPart>
        </mc:Choice>
        <mc:Fallback>
          <p:pic>
            <p:nvPicPr>
              <p:cNvPr id="73" name="Ink 72">
                <a:extLst>
                  <a:ext uri="{FF2B5EF4-FFF2-40B4-BE49-F238E27FC236}">
                    <a16:creationId xmlns:a16="http://schemas.microsoft.com/office/drawing/2014/main" id="{E55E9173-7256-0723-8BCF-5BFBD87C4D88}"/>
                  </a:ext>
                </a:extLst>
              </p:cNvPr>
              <p:cNvPicPr/>
              <p:nvPr/>
            </p:nvPicPr>
            <p:blipFill>
              <a:blip r:embed="rId80"/>
              <a:stretch>
                <a:fillRect/>
              </a:stretch>
            </p:blipFill>
            <p:spPr>
              <a:xfrm>
                <a:off x="8359814" y="1282391"/>
                <a:ext cx="594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4" name="Ink 73">
                <a:extLst>
                  <a:ext uri="{FF2B5EF4-FFF2-40B4-BE49-F238E27FC236}">
                    <a16:creationId xmlns:a16="http://schemas.microsoft.com/office/drawing/2014/main" id="{C75B3686-1BE5-5415-AC6B-2B1B4D0D5E28}"/>
                  </a:ext>
                </a:extLst>
              </p14:cNvPr>
              <p14:cNvContentPartPr/>
              <p14:nvPr/>
            </p14:nvContentPartPr>
            <p14:xfrm>
              <a:off x="8453414" y="1338191"/>
              <a:ext cx="12960" cy="67680"/>
            </p14:xfrm>
          </p:contentPart>
        </mc:Choice>
        <mc:Fallback>
          <p:pic>
            <p:nvPicPr>
              <p:cNvPr id="74" name="Ink 73">
                <a:extLst>
                  <a:ext uri="{FF2B5EF4-FFF2-40B4-BE49-F238E27FC236}">
                    <a16:creationId xmlns:a16="http://schemas.microsoft.com/office/drawing/2014/main" id="{C75B3686-1BE5-5415-AC6B-2B1B4D0D5E28}"/>
                  </a:ext>
                </a:extLst>
              </p:cNvPr>
              <p:cNvPicPr/>
              <p:nvPr/>
            </p:nvPicPr>
            <p:blipFill>
              <a:blip r:embed="rId82"/>
              <a:stretch>
                <a:fillRect/>
              </a:stretch>
            </p:blipFill>
            <p:spPr>
              <a:xfrm>
                <a:off x="8445854" y="1330631"/>
                <a:ext cx="280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5" name="Ink 74">
                <a:extLst>
                  <a:ext uri="{FF2B5EF4-FFF2-40B4-BE49-F238E27FC236}">
                    <a16:creationId xmlns:a16="http://schemas.microsoft.com/office/drawing/2014/main" id="{15AEFF7E-A9CA-D796-76EB-0A7CD4ABE765}"/>
                  </a:ext>
                </a:extLst>
              </p14:cNvPr>
              <p14:cNvContentPartPr/>
              <p14:nvPr/>
            </p14:nvContentPartPr>
            <p14:xfrm>
              <a:off x="8525774" y="1347911"/>
              <a:ext cx="57960" cy="3600"/>
            </p14:xfrm>
          </p:contentPart>
        </mc:Choice>
        <mc:Fallback>
          <p:pic>
            <p:nvPicPr>
              <p:cNvPr id="75" name="Ink 74">
                <a:extLst>
                  <a:ext uri="{FF2B5EF4-FFF2-40B4-BE49-F238E27FC236}">
                    <a16:creationId xmlns:a16="http://schemas.microsoft.com/office/drawing/2014/main" id="{15AEFF7E-A9CA-D796-76EB-0A7CD4ABE765}"/>
                  </a:ext>
                </a:extLst>
              </p:cNvPr>
              <p:cNvPicPr/>
              <p:nvPr/>
            </p:nvPicPr>
            <p:blipFill>
              <a:blip r:embed="rId84"/>
              <a:stretch>
                <a:fillRect/>
              </a:stretch>
            </p:blipFill>
            <p:spPr>
              <a:xfrm>
                <a:off x="8518214" y="1340351"/>
                <a:ext cx="7308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6" name="Ink 75">
                <a:extLst>
                  <a:ext uri="{FF2B5EF4-FFF2-40B4-BE49-F238E27FC236}">
                    <a16:creationId xmlns:a16="http://schemas.microsoft.com/office/drawing/2014/main" id="{A5E071B0-6601-FC77-062A-8BE0C2B8A0CC}"/>
                  </a:ext>
                </a:extLst>
              </p14:cNvPr>
              <p14:cNvContentPartPr/>
              <p14:nvPr/>
            </p14:nvContentPartPr>
            <p14:xfrm>
              <a:off x="8577614" y="1310111"/>
              <a:ext cx="22680" cy="82080"/>
            </p14:xfrm>
          </p:contentPart>
        </mc:Choice>
        <mc:Fallback>
          <p:pic>
            <p:nvPicPr>
              <p:cNvPr id="76" name="Ink 75">
                <a:extLst>
                  <a:ext uri="{FF2B5EF4-FFF2-40B4-BE49-F238E27FC236}">
                    <a16:creationId xmlns:a16="http://schemas.microsoft.com/office/drawing/2014/main" id="{A5E071B0-6601-FC77-062A-8BE0C2B8A0CC}"/>
                  </a:ext>
                </a:extLst>
              </p:cNvPr>
              <p:cNvPicPr/>
              <p:nvPr/>
            </p:nvPicPr>
            <p:blipFill>
              <a:blip r:embed="rId86"/>
              <a:stretch>
                <a:fillRect/>
              </a:stretch>
            </p:blipFill>
            <p:spPr>
              <a:xfrm>
                <a:off x="8570054" y="1302911"/>
                <a:ext cx="378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7" name="Ink 76">
                <a:extLst>
                  <a:ext uri="{FF2B5EF4-FFF2-40B4-BE49-F238E27FC236}">
                    <a16:creationId xmlns:a16="http://schemas.microsoft.com/office/drawing/2014/main" id="{DB43C4A5-2FBC-B07E-A148-90326A753DF5}"/>
                  </a:ext>
                </a:extLst>
              </p14:cNvPr>
              <p14:cNvContentPartPr/>
              <p14:nvPr/>
            </p14:nvContentPartPr>
            <p14:xfrm>
              <a:off x="8627294" y="1313711"/>
              <a:ext cx="77400" cy="103680"/>
            </p14:xfrm>
          </p:contentPart>
        </mc:Choice>
        <mc:Fallback>
          <p:pic>
            <p:nvPicPr>
              <p:cNvPr id="77" name="Ink 76">
                <a:extLst>
                  <a:ext uri="{FF2B5EF4-FFF2-40B4-BE49-F238E27FC236}">
                    <a16:creationId xmlns:a16="http://schemas.microsoft.com/office/drawing/2014/main" id="{DB43C4A5-2FBC-B07E-A148-90326A753DF5}"/>
                  </a:ext>
                </a:extLst>
              </p:cNvPr>
              <p:cNvPicPr/>
              <p:nvPr/>
            </p:nvPicPr>
            <p:blipFill>
              <a:blip r:embed="rId88"/>
              <a:stretch>
                <a:fillRect/>
              </a:stretch>
            </p:blipFill>
            <p:spPr>
              <a:xfrm>
                <a:off x="8619734" y="1306151"/>
                <a:ext cx="925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8" name="Ink 77">
                <a:extLst>
                  <a:ext uri="{FF2B5EF4-FFF2-40B4-BE49-F238E27FC236}">
                    <a16:creationId xmlns:a16="http://schemas.microsoft.com/office/drawing/2014/main" id="{192B5D54-3367-EE1D-6DEB-1B1078AEEE98}"/>
                  </a:ext>
                </a:extLst>
              </p14:cNvPr>
              <p14:cNvContentPartPr/>
              <p14:nvPr/>
            </p14:nvContentPartPr>
            <p14:xfrm>
              <a:off x="8742494" y="1372031"/>
              <a:ext cx="70200" cy="37800"/>
            </p14:xfrm>
          </p:contentPart>
        </mc:Choice>
        <mc:Fallback>
          <p:pic>
            <p:nvPicPr>
              <p:cNvPr id="78" name="Ink 77">
                <a:extLst>
                  <a:ext uri="{FF2B5EF4-FFF2-40B4-BE49-F238E27FC236}">
                    <a16:creationId xmlns:a16="http://schemas.microsoft.com/office/drawing/2014/main" id="{192B5D54-3367-EE1D-6DEB-1B1078AEEE98}"/>
                  </a:ext>
                </a:extLst>
              </p:cNvPr>
              <p:cNvPicPr/>
              <p:nvPr/>
            </p:nvPicPr>
            <p:blipFill>
              <a:blip r:embed="rId90"/>
              <a:stretch>
                <a:fillRect/>
              </a:stretch>
            </p:blipFill>
            <p:spPr>
              <a:xfrm>
                <a:off x="8734934" y="1364471"/>
                <a:ext cx="849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9" name="Ink 78">
                <a:extLst>
                  <a:ext uri="{FF2B5EF4-FFF2-40B4-BE49-F238E27FC236}">
                    <a16:creationId xmlns:a16="http://schemas.microsoft.com/office/drawing/2014/main" id="{F6C70E1E-4FBF-5207-2660-FD3C6BFF850D}"/>
                  </a:ext>
                </a:extLst>
              </p14:cNvPr>
              <p14:cNvContentPartPr/>
              <p14:nvPr/>
            </p14:nvContentPartPr>
            <p14:xfrm>
              <a:off x="8823134" y="1335671"/>
              <a:ext cx="61560" cy="53640"/>
            </p14:xfrm>
          </p:contentPart>
        </mc:Choice>
        <mc:Fallback>
          <p:pic>
            <p:nvPicPr>
              <p:cNvPr id="79" name="Ink 78">
                <a:extLst>
                  <a:ext uri="{FF2B5EF4-FFF2-40B4-BE49-F238E27FC236}">
                    <a16:creationId xmlns:a16="http://schemas.microsoft.com/office/drawing/2014/main" id="{F6C70E1E-4FBF-5207-2660-FD3C6BFF850D}"/>
                  </a:ext>
                </a:extLst>
              </p:cNvPr>
              <p:cNvPicPr/>
              <p:nvPr/>
            </p:nvPicPr>
            <p:blipFill>
              <a:blip r:embed="rId92"/>
              <a:stretch>
                <a:fillRect/>
              </a:stretch>
            </p:blipFill>
            <p:spPr>
              <a:xfrm>
                <a:off x="8815574" y="1328111"/>
                <a:ext cx="766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0" name="Ink 79">
                <a:extLst>
                  <a:ext uri="{FF2B5EF4-FFF2-40B4-BE49-F238E27FC236}">
                    <a16:creationId xmlns:a16="http://schemas.microsoft.com/office/drawing/2014/main" id="{5D659AD4-0554-27C3-2172-B3905C3B37B1}"/>
                  </a:ext>
                </a:extLst>
              </p14:cNvPr>
              <p14:cNvContentPartPr/>
              <p14:nvPr/>
            </p14:nvContentPartPr>
            <p14:xfrm>
              <a:off x="8819174" y="1350071"/>
              <a:ext cx="43200" cy="76320"/>
            </p14:xfrm>
          </p:contentPart>
        </mc:Choice>
        <mc:Fallback>
          <p:pic>
            <p:nvPicPr>
              <p:cNvPr id="80" name="Ink 79">
                <a:extLst>
                  <a:ext uri="{FF2B5EF4-FFF2-40B4-BE49-F238E27FC236}">
                    <a16:creationId xmlns:a16="http://schemas.microsoft.com/office/drawing/2014/main" id="{5D659AD4-0554-27C3-2172-B3905C3B37B1}"/>
                  </a:ext>
                </a:extLst>
              </p:cNvPr>
              <p:cNvPicPr/>
              <p:nvPr/>
            </p:nvPicPr>
            <p:blipFill>
              <a:blip r:embed="rId94"/>
              <a:stretch>
                <a:fillRect/>
              </a:stretch>
            </p:blipFill>
            <p:spPr>
              <a:xfrm>
                <a:off x="8811614" y="1342511"/>
                <a:ext cx="583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1" name="Ink 80">
                <a:extLst>
                  <a:ext uri="{FF2B5EF4-FFF2-40B4-BE49-F238E27FC236}">
                    <a16:creationId xmlns:a16="http://schemas.microsoft.com/office/drawing/2014/main" id="{78C0FEF2-0973-A9FB-FE44-587344F751BD}"/>
                  </a:ext>
                </a:extLst>
              </p14:cNvPr>
              <p14:cNvContentPartPr/>
              <p14:nvPr/>
            </p14:nvContentPartPr>
            <p14:xfrm>
              <a:off x="8899814" y="1394711"/>
              <a:ext cx="43560" cy="36360"/>
            </p14:xfrm>
          </p:contentPart>
        </mc:Choice>
        <mc:Fallback>
          <p:pic>
            <p:nvPicPr>
              <p:cNvPr id="81" name="Ink 80">
                <a:extLst>
                  <a:ext uri="{FF2B5EF4-FFF2-40B4-BE49-F238E27FC236}">
                    <a16:creationId xmlns:a16="http://schemas.microsoft.com/office/drawing/2014/main" id="{78C0FEF2-0973-A9FB-FE44-587344F751BD}"/>
                  </a:ext>
                </a:extLst>
              </p:cNvPr>
              <p:cNvPicPr/>
              <p:nvPr/>
            </p:nvPicPr>
            <p:blipFill>
              <a:blip r:embed="rId96"/>
              <a:stretch>
                <a:fillRect/>
              </a:stretch>
            </p:blipFill>
            <p:spPr>
              <a:xfrm>
                <a:off x="8892254" y="1387151"/>
                <a:ext cx="586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2" name="Ink 81">
                <a:extLst>
                  <a:ext uri="{FF2B5EF4-FFF2-40B4-BE49-F238E27FC236}">
                    <a16:creationId xmlns:a16="http://schemas.microsoft.com/office/drawing/2014/main" id="{DF949C4E-75ED-FC71-10D8-DDDB510BDF34}"/>
                  </a:ext>
                </a:extLst>
              </p14:cNvPr>
              <p14:cNvContentPartPr/>
              <p14:nvPr/>
            </p14:nvContentPartPr>
            <p14:xfrm>
              <a:off x="8143094" y="1465271"/>
              <a:ext cx="58680" cy="78120"/>
            </p14:xfrm>
          </p:contentPart>
        </mc:Choice>
        <mc:Fallback>
          <p:pic>
            <p:nvPicPr>
              <p:cNvPr id="82" name="Ink 81">
                <a:extLst>
                  <a:ext uri="{FF2B5EF4-FFF2-40B4-BE49-F238E27FC236}">
                    <a16:creationId xmlns:a16="http://schemas.microsoft.com/office/drawing/2014/main" id="{DF949C4E-75ED-FC71-10D8-DDDB510BDF34}"/>
                  </a:ext>
                </a:extLst>
              </p:cNvPr>
              <p:cNvPicPr/>
              <p:nvPr/>
            </p:nvPicPr>
            <p:blipFill>
              <a:blip r:embed="rId98"/>
              <a:stretch>
                <a:fillRect/>
              </a:stretch>
            </p:blipFill>
            <p:spPr>
              <a:xfrm>
                <a:off x="8135534" y="1457711"/>
                <a:ext cx="738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3" name="Ink 82">
                <a:extLst>
                  <a:ext uri="{FF2B5EF4-FFF2-40B4-BE49-F238E27FC236}">
                    <a16:creationId xmlns:a16="http://schemas.microsoft.com/office/drawing/2014/main" id="{6CE1387F-E63A-1762-D0B9-D25FE68011B7}"/>
                  </a:ext>
                </a:extLst>
              </p14:cNvPr>
              <p14:cNvContentPartPr/>
              <p14:nvPr/>
            </p14:nvContentPartPr>
            <p14:xfrm>
              <a:off x="8288534" y="1547711"/>
              <a:ext cx="29520" cy="7920"/>
            </p14:xfrm>
          </p:contentPart>
        </mc:Choice>
        <mc:Fallback>
          <p:pic>
            <p:nvPicPr>
              <p:cNvPr id="83" name="Ink 82">
                <a:extLst>
                  <a:ext uri="{FF2B5EF4-FFF2-40B4-BE49-F238E27FC236}">
                    <a16:creationId xmlns:a16="http://schemas.microsoft.com/office/drawing/2014/main" id="{6CE1387F-E63A-1762-D0B9-D25FE68011B7}"/>
                  </a:ext>
                </a:extLst>
              </p:cNvPr>
              <p:cNvPicPr/>
              <p:nvPr/>
            </p:nvPicPr>
            <p:blipFill>
              <a:blip r:embed="rId100"/>
              <a:stretch>
                <a:fillRect/>
              </a:stretch>
            </p:blipFill>
            <p:spPr>
              <a:xfrm>
                <a:off x="8280974" y="1540151"/>
                <a:ext cx="446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4" name="Ink 83">
                <a:extLst>
                  <a:ext uri="{FF2B5EF4-FFF2-40B4-BE49-F238E27FC236}">
                    <a16:creationId xmlns:a16="http://schemas.microsoft.com/office/drawing/2014/main" id="{C97E7CAE-792E-1189-FD65-525B362CDFF5}"/>
                  </a:ext>
                </a:extLst>
              </p14:cNvPr>
              <p14:cNvContentPartPr/>
              <p14:nvPr/>
            </p14:nvContentPartPr>
            <p14:xfrm>
              <a:off x="8372054" y="1568231"/>
              <a:ext cx="65160" cy="12960"/>
            </p14:xfrm>
          </p:contentPart>
        </mc:Choice>
        <mc:Fallback>
          <p:pic>
            <p:nvPicPr>
              <p:cNvPr id="84" name="Ink 83">
                <a:extLst>
                  <a:ext uri="{FF2B5EF4-FFF2-40B4-BE49-F238E27FC236}">
                    <a16:creationId xmlns:a16="http://schemas.microsoft.com/office/drawing/2014/main" id="{C97E7CAE-792E-1189-FD65-525B362CDFF5}"/>
                  </a:ext>
                </a:extLst>
              </p:cNvPr>
              <p:cNvPicPr/>
              <p:nvPr/>
            </p:nvPicPr>
            <p:blipFill>
              <a:blip r:embed="rId102"/>
              <a:stretch>
                <a:fillRect/>
              </a:stretch>
            </p:blipFill>
            <p:spPr>
              <a:xfrm>
                <a:off x="8364494" y="1560671"/>
                <a:ext cx="802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5" name="Ink 84">
                <a:extLst>
                  <a:ext uri="{FF2B5EF4-FFF2-40B4-BE49-F238E27FC236}">
                    <a16:creationId xmlns:a16="http://schemas.microsoft.com/office/drawing/2014/main" id="{6368F3EA-DC79-62ED-5933-290F12F0804B}"/>
                  </a:ext>
                </a:extLst>
              </p14:cNvPr>
              <p14:cNvContentPartPr/>
              <p14:nvPr/>
            </p14:nvContentPartPr>
            <p14:xfrm>
              <a:off x="8487974" y="1594511"/>
              <a:ext cx="24480" cy="2160"/>
            </p14:xfrm>
          </p:contentPart>
        </mc:Choice>
        <mc:Fallback>
          <p:pic>
            <p:nvPicPr>
              <p:cNvPr id="85" name="Ink 84">
                <a:extLst>
                  <a:ext uri="{FF2B5EF4-FFF2-40B4-BE49-F238E27FC236}">
                    <a16:creationId xmlns:a16="http://schemas.microsoft.com/office/drawing/2014/main" id="{6368F3EA-DC79-62ED-5933-290F12F0804B}"/>
                  </a:ext>
                </a:extLst>
              </p:cNvPr>
              <p:cNvPicPr/>
              <p:nvPr/>
            </p:nvPicPr>
            <p:blipFill>
              <a:blip r:embed="rId104"/>
              <a:stretch>
                <a:fillRect/>
              </a:stretch>
            </p:blipFill>
            <p:spPr>
              <a:xfrm>
                <a:off x="8480774" y="1586951"/>
                <a:ext cx="3960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7" name="Ink 106">
                <a:extLst>
                  <a:ext uri="{FF2B5EF4-FFF2-40B4-BE49-F238E27FC236}">
                    <a16:creationId xmlns:a16="http://schemas.microsoft.com/office/drawing/2014/main" id="{3D741742-890E-18C3-D980-60D9E5B44952}"/>
                  </a:ext>
                </a:extLst>
              </p14:cNvPr>
              <p14:cNvContentPartPr/>
              <p14:nvPr/>
            </p14:nvContentPartPr>
            <p14:xfrm>
              <a:off x="8158574" y="1399751"/>
              <a:ext cx="735480" cy="150120"/>
            </p14:xfrm>
          </p:contentPart>
        </mc:Choice>
        <mc:Fallback>
          <p:pic>
            <p:nvPicPr>
              <p:cNvPr id="107" name="Ink 106">
                <a:extLst>
                  <a:ext uri="{FF2B5EF4-FFF2-40B4-BE49-F238E27FC236}">
                    <a16:creationId xmlns:a16="http://schemas.microsoft.com/office/drawing/2014/main" id="{3D741742-890E-18C3-D980-60D9E5B44952}"/>
                  </a:ext>
                </a:extLst>
              </p:cNvPr>
              <p:cNvPicPr/>
              <p:nvPr/>
            </p:nvPicPr>
            <p:blipFill>
              <a:blip r:embed="rId106"/>
              <a:stretch>
                <a:fillRect/>
              </a:stretch>
            </p:blipFill>
            <p:spPr>
              <a:xfrm>
                <a:off x="8151014" y="1392191"/>
                <a:ext cx="7506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11" name="Ink 110">
                <a:extLst>
                  <a:ext uri="{FF2B5EF4-FFF2-40B4-BE49-F238E27FC236}">
                    <a16:creationId xmlns:a16="http://schemas.microsoft.com/office/drawing/2014/main" id="{9BBFA629-BF54-3C4F-BB2D-91E424815FE0}"/>
                  </a:ext>
                </a:extLst>
              </p14:cNvPr>
              <p14:cNvContentPartPr/>
              <p14:nvPr/>
            </p14:nvContentPartPr>
            <p14:xfrm>
              <a:off x="8086574" y="1213631"/>
              <a:ext cx="24120" cy="154080"/>
            </p14:xfrm>
          </p:contentPart>
        </mc:Choice>
        <mc:Fallback>
          <p:pic>
            <p:nvPicPr>
              <p:cNvPr id="111" name="Ink 110">
                <a:extLst>
                  <a:ext uri="{FF2B5EF4-FFF2-40B4-BE49-F238E27FC236}">
                    <a16:creationId xmlns:a16="http://schemas.microsoft.com/office/drawing/2014/main" id="{9BBFA629-BF54-3C4F-BB2D-91E424815FE0}"/>
                  </a:ext>
                </a:extLst>
              </p:cNvPr>
              <p:cNvPicPr/>
              <p:nvPr/>
            </p:nvPicPr>
            <p:blipFill>
              <a:blip r:embed="rId108"/>
              <a:stretch>
                <a:fillRect/>
              </a:stretch>
            </p:blipFill>
            <p:spPr>
              <a:xfrm>
                <a:off x="8079014" y="1206071"/>
                <a:ext cx="392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12" name="Ink 111">
                <a:extLst>
                  <a:ext uri="{FF2B5EF4-FFF2-40B4-BE49-F238E27FC236}">
                    <a16:creationId xmlns:a16="http://schemas.microsoft.com/office/drawing/2014/main" id="{D6672B9D-8FAA-8CE8-558D-FF9218A35AB2}"/>
                  </a:ext>
                </a:extLst>
              </p14:cNvPr>
              <p14:cNvContentPartPr/>
              <p14:nvPr/>
            </p14:nvContentPartPr>
            <p14:xfrm>
              <a:off x="8108534" y="1209671"/>
              <a:ext cx="268200" cy="263160"/>
            </p14:xfrm>
          </p:contentPart>
        </mc:Choice>
        <mc:Fallback>
          <p:pic>
            <p:nvPicPr>
              <p:cNvPr id="112" name="Ink 111">
                <a:extLst>
                  <a:ext uri="{FF2B5EF4-FFF2-40B4-BE49-F238E27FC236}">
                    <a16:creationId xmlns:a16="http://schemas.microsoft.com/office/drawing/2014/main" id="{D6672B9D-8FAA-8CE8-558D-FF9218A35AB2}"/>
                  </a:ext>
                </a:extLst>
              </p:cNvPr>
              <p:cNvPicPr/>
              <p:nvPr/>
            </p:nvPicPr>
            <p:blipFill>
              <a:blip r:embed="rId110"/>
              <a:stretch>
                <a:fillRect/>
              </a:stretch>
            </p:blipFill>
            <p:spPr>
              <a:xfrm>
                <a:off x="8100974" y="1202111"/>
                <a:ext cx="283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38" name="Ink 137">
                <a:extLst>
                  <a:ext uri="{FF2B5EF4-FFF2-40B4-BE49-F238E27FC236}">
                    <a16:creationId xmlns:a16="http://schemas.microsoft.com/office/drawing/2014/main" id="{59863730-E09D-1DCE-2090-8647CC7E897D}"/>
                  </a:ext>
                </a:extLst>
              </p14:cNvPr>
              <p14:cNvContentPartPr/>
              <p14:nvPr/>
            </p14:nvContentPartPr>
            <p14:xfrm>
              <a:off x="8053814" y="1122911"/>
              <a:ext cx="307440" cy="66240"/>
            </p14:xfrm>
          </p:contentPart>
        </mc:Choice>
        <mc:Fallback>
          <p:pic>
            <p:nvPicPr>
              <p:cNvPr id="138" name="Ink 137">
                <a:extLst>
                  <a:ext uri="{FF2B5EF4-FFF2-40B4-BE49-F238E27FC236}">
                    <a16:creationId xmlns:a16="http://schemas.microsoft.com/office/drawing/2014/main" id="{59863730-E09D-1DCE-2090-8647CC7E897D}"/>
                  </a:ext>
                </a:extLst>
              </p:cNvPr>
              <p:cNvPicPr/>
              <p:nvPr/>
            </p:nvPicPr>
            <p:blipFill>
              <a:blip r:embed="rId112"/>
              <a:stretch>
                <a:fillRect/>
              </a:stretch>
            </p:blipFill>
            <p:spPr>
              <a:xfrm>
                <a:off x="8046614" y="1115351"/>
                <a:ext cx="3225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43" name="Ink 142">
                <a:extLst>
                  <a:ext uri="{FF2B5EF4-FFF2-40B4-BE49-F238E27FC236}">
                    <a16:creationId xmlns:a16="http://schemas.microsoft.com/office/drawing/2014/main" id="{5F9FFFF9-8824-84D1-0E6C-9E73CC095E81}"/>
                  </a:ext>
                </a:extLst>
              </p14:cNvPr>
              <p14:cNvContentPartPr/>
              <p14:nvPr/>
            </p14:nvContentPartPr>
            <p14:xfrm>
              <a:off x="8073614" y="1200311"/>
              <a:ext cx="232920" cy="253800"/>
            </p14:xfrm>
          </p:contentPart>
        </mc:Choice>
        <mc:Fallback>
          <p:pic>
            <p:nvPicPr>
              <p:cNvPr id="143" name="Ink 142">
                <a:extLst>
                  <a:ext uri="{FF2B5EF4-FFF2-40B4-BE49-F238E27FC236}">
                    <a16:creationId xmlns:a16="http://schemas.microsoft.com/office/drawing/2014/main" id="{5F9FFFF9-8824-84D1-0E6C-9E73CC095E81}"/>
                  </a:ext>
                </a:extLst>
              </p:cNvPr>
              <p:cNvPicPr/>
              <p:nvPr/>
            </p:nvPicPr>
            <p:blipFill>
              <a:blip r:embed="rId114"/>
              <a:stretch>
                <a:fillRect/>
              </a:stretch>
            </p:blipFill>
            <p:spPr>
              <a:xfrm>
                <a:off x="8066054" y="1192751"/>
                <a:ext cx="248040" cy="268560"/>
              </a:xfrm>
              <a:prstGeom prst="rect">
                <a:avLst/>
              </a:prstGeom>
            </p:spPr>
          </p:pic>
        </mc:Fallback>
      </mc:AlternateContent>
      <p:grpSp>
        <p:nvGrpSpPr>
          <p:cNvPr id="184" name="Group 183">
            <a:extLst>
              <a:ext uri="{FF2B5EF4-FFF2-40B4-BE49-F238E27FC236}">
                <a16:creationId xmlns:a16="http://schemas.microsoft.com/office/drawing/2014/main" id="{57F9C17E-167D-F23E-3550-DB86B50A3401}"/>
              </a:ext>
            </a:extLst>
          </p:cNvPr>
          <p:cNvGrpSpPr/>
          <p:nvPr/>
        </p:nvGrpSpPr>
        <p:grpSpPr>
          <a:xfrm>
            <a:off x="5510774" y="53351"/>
            <a:ext cx="2177640" cy="1081800"/>
            <a:chOff x="5510774" y="53351"/>
            <a:chExt cx="2177640" cy="1081800"/>
          </a:xfrm>
        </p:grpSpPr>
        <mc:AlternateContent xmlns:mc="http://schemas.openxmlformats.org/markup-compatibility/2006">
          <mc:Choice xmlns:p14="http://schemas.microsoft.com/office/powerpoint/2010/main" Requires="p14">
            <p:contentPart p14:bwMode="auto" r:id="rId115">
              <p14:nvContentPartPr>
                <p14:cNvPr id="2" name="Ink 1">
                  <a:extLst>
                    <a:ext uri="{FF2B5EF4-FFF2-40B4-BE49-F238E27FC236}">
                      <a16:creationId xmlns:a16="http://schemas.microsoft.com/office/drawing/2014/main" id="{5A536D99-0312-AC9B-4DA5-AE059718601F}"/>
                    </a:ext>
                  </a:extLst>
                </p14:cNvPr>
                <p14:cNvContentPartPr/>
                <p14:nvPr/>
              </p14:nvContentPartPr>
              <p14:xfrm>
                <a:off x="5800574" y="619991"/>
                <a:ext cx="100080" cy="136440"/>
              </p14:xfrm>
            </p:contentPart>
          </mc:Choice>
          <mc:Fallback>
            <p:pic>
              <p:nvPicPr>
                <p:cNvPr id="2" name="Ink 1">
                  <a:extLst>
                    <a:ext uri="{FF2B5EF4-FFF2-40B4-BE49-F238E27FC236}">
                      <a16:creationId xmlns:a16="http://schemas.microsoft.com/office/drawing/2014/main" id="{5A536D99-0312-AC9B-4DA5-AE059718601F}"/>
                    </a:ext>
                  </a:extLst>
                </p:cNvPr>
                <p:cNvPicPr/>
                <p:nvPr/>
              </p:nvPicPr>
              <p:blipFill>
                <a:blip r:embed="rId116"/>
                <a:stretch>
                  <a:fillRect/>
                </a:stretch>
              </p:blipFill>
              <p:spPr>
                <a:xfrm>
                  <a:off x="5793014" y="612431"/>
                  <a:ext cx="1152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3" name="Ink 2">
                  <a:extLst>
                    <a:ext uri="{FF2B5EF4-FFF2-40B4-BE49-F238E27FC236}">
                      <a16:creationId xmlns:a16="http://schemas.microsoft.com/office/drawing/2014/main" id="{D0C1F935-62B0-C0BB-0307-E022E75A1311}"/>
                    </a:ext>
                  </a:extLst>
                </p14:cNvPr>
                <p14:cNvContentPartPr/>
                <p14:nvPr/>
              </p14:nvContentPartPr>
              <p14:xfrm>
                <a:off x="5812094" y="615311"/>
                <a:ext cx="63360" cy="188640"/>
              </p14:xfrm>
            </p:contentPart>
          </mc:Choice>
          <mc:Fallback>
            <p:pic>
              <p:nvPicPr>
                <p:cNvPr id="3" name="Ink 2">
                  <a:extLst>
                    <a:ext uri="{FF2B5EF4-FFF2-40B4-BE49-F238E27FC236}">
                      <a16:creationId xmlns:a16="http://schemas.microsoft.com/office/drawing/2014/main" id="{D0C1F935-62B0-C0BB-0307-E022E75A1311}"/>
                    </a:ext>
                  </a:extLst>
                </p:cNvPr>
                <p:cNvPicPr/>
                <p:nvPr/>
              </p:nvPicPr>
              <p:blipFill>
                <a:blip r:embed="rId118"/>
                <a:stretch>
                  <a:fillRect/>
                </a:stretch>
              </p:blipFill>
              <p:spPr>
                <a:xfrm>
                  <a:off x="5804534" y="607751"/>
                  <a:ext cx="781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 name="Ink 3">
                  <a:extLst>
                    <a:ext uri="{FF2B5EF4-FFF2-40B4-BE49-F238E27FC236}">
                      <a16:creationId xmlns:a16="http://schemas.microsoft.com/office/drawing/2014/main" id="{1480A66C-DE4F-4F81-2AD7-CCD9A1E585E3}"/>
                    </a:ext>
                  </a:extLst>
                </p14:cNvPr>
                <p14:cNvContentPartPr/>
                <p14:nvPr/>
              </p14:nvContentPartPr>
              <p14:xfrm>
                <a:off x="5966174" y="759311"/>
                <a:ext cx="5040" cy="67680"/>
              </p14:xfrm>
            </p:contentPart>
          </mc:Choice>
          <mc:Fallback>
            <p:pic>
              <p:nvPicPr>
                <p:cNvPr id="4" name="Ink 3">
                  <a:extLst>
                    <a:ext uri="{FF2B5EF4-FFF2-40B4-BE49-F238E27FC236}">
                      <a16:creationId xmlns:a16="http://schemas.microsoft.com/office/drawing/2014/main" id="{1480A66C-DE4F-4F81-2AD7-CCD9A1E585E3}"/>
                    </a:ext>
                  </a:extLst>
                </p:cNvPr>
                <p:cNvPicPr/>
                <p:nvPr/>
              </p:nvPicPr>
              <p:blipFill>
                <a:blip r:embed="rId120"/>
                <a:stretch>
                  <a:fillRect/>
                </a:stretch>
              </p:blipFill>
              <p:spPr>
                <a:xfrm>
                  <a:off x="5958614" y="751751"/>
                  <a:ext cx="201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4" name="Ink 13">
                  <a:extLst>
                    <a:ext uri="{FF2B5EF4-FFF2-40B4-BE49-F238E27FC236}">
                      <a16:creationId xmlns:a16="http://schemas.microsoft.com/office/drawing/2014/main" id="{F1AB17E6-11D2-D006-9B06-1FF374232927}"/>
                    </a:ext>
                  </a:extLst>
                </p14:cNvPr>
                <p14:cNvContentPartPr/>
                <p14:nvPr/>
              </p14:nvContentPartPr>
              <p14:xfrm>
                <a:off x="7382774" y="679031"/>
                <a:ext cx="83520" cy="121680"/>
              </p14:xfrm>
            </p:contentPart>
          </mc:Choice>
          <mc:Fallback>
            <p:pic>
              <p:nvPicPr>
                <p:cNvPr id="14" name="Ink 13">
                  <a:extLst>
                    <a:ext uri="{FF2B5EF4-FFF2-40B4-BE49-F238E27FC236}">
                      <a16:creationId xmlns:a16="http://schemas.microsoft.com/office/drawing/2014/main" id="{F1AB17E6-11D2-D006-9B06-1FF374232927}"/>
                    </a:ext>
                  </a:extLst>
                </p:cNvPr>
                <p:cNvPicPr/>
                <p:nvPr/>
              </p:nvPicPr>
              <p:blipFill>
                <a:blip r:embed="rId122"/>
                <a:stretch>
                  <a:fillRect/>
                </a:stretch>
              </p:blipFill>
              <p:spPr>
                <a:xfrm>
                  <a:off x="7375214" y="671471"/>
                  <a:ext cx="986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5" name="Ink 14">
                  <a:extLst>
                    <a:ext uri="{FF2B5EF4-FFF2-40B4-BE49-F238E27FC236}">
                      <a16:creationId xmlns:a16="http://schemas.microsoft.com/office/drawing/2014/main" id="{80606173-8F32-CB72-6CDB-934531E58B82}"/>
                    </a:ext>
                  </a:extLst>
                </p14:cNvPr>
                <p14:cNvContentPartPr/>
                <p14:nvPr/>
              </p14:nvContentPartPr>
              <p14:xfrm>
                <a:off x="7401854" y="715751"/>
                <a:ext cx="48240" cy="80640"/>
              </p14:xfrm>
            </p:contentPart>
          </mc:Choice>
          <mc:Fallback>
            <p:pic>
              <p:nvPicPr>
                <p:cNvPr id="15" name="Ink 14">
                  <a:extLst>
                    <a:ext uri="{FF2B5EF4-FFF2-40B4-BE49-F238E27FC236}">
                      <a16:creationId xmlns:a16="http://schemas.microsoft.com/office/drawing/2014/main" id="{80606173-8F32-CB72-6CDB-934531E58B82}"/>
                    </a:ext>
                  </a:extLst>
                </p:cNvPr>
                <p:cNvPicPr/>
                <p:nvPr/>
              </p:nvPicPr>
              <p:blipFill>
                <a:blip r:embed="rId124"/>
                <a:stretch>
                  <a:fillRect/>
                </a:stretch>
              </p:blipFill>
              <p:spPr>
                <a:xfrm>
                  <a:off x="7394294" y="708191"/>
                  <a:ext cx="630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6" name="Ink 15">
                  <a:extLst>
                    <a:ext uri="{FF2B5EF4-FFF2-40B4-BE49-F238E27FC236}">
                      <a16:creationId xmlns:a16="http://schemas.microsoft.com/office/drawing/2014/main" id="{06A9A975-2214-4515-6E1D-EDE0E52AE886}"/>
                    </a:ext>
                  </a:extLst>
                </p14:cNvPr>
                <p14:cNvContentPartPr/>
                <p14:nvPr/>
              </p14:nvContentPartPr>
              <p14:xfrm>
                <a:off x="7495814" y="758231"/>
                <a:ext cx="63000" cy="83880"/>
              </p14:xfrm>
            </p:contentPart>
          </mc:Choice>
          <mc:Fallback>
            <p:pic>
              <p:nvPicPr>
                <p:cNvPr id="16" name="Ink 15">
                  <a:extLst>
                    <a:ext uri="{FF2B5EF4-FFF2-40B4-BE49-F238E27FC236}">
                      <a16:creationId xmlns:a16="http://schemas.microsoft.com/office/drawing/2014/main" id="{06A9A975-2214-4515-6E1D-EDE0E52AE886}"/>
                    </a:ext>
                  </a:extLst>
                </p:cNvPr>
                <p:cNvPicPr/>
                <p:nvPr/>
              </p:nvPicPr>
              <p:blipFill>
                <a:blip r:embed="rId126"/>
                <a:stretch>
                  <a:fillRect/>
                </a:stretch>
              </p:blipFill>
              <p:spPr>
                <a:xfrm>
                  <a:off x="7488254" y="750671"/>
                  <a:ext cx="781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7" name="Ink 16">
                  <a:extLst>
                    <a:ext uri="{FF2B5EF4-FFF2-40B4-BE49-F238E27FC236}">
                      <a16:creationId xmlns:a16="http://schemas.microsoft.com/office/drawing/2014/main" id="{8C769033-B25F-0D6A-1630-D1CF5994D68E}"/>
                    </a:ext>
                  </a:extLst>
                </p14:cNvPr>
                <p14:cNvContentPartPr/>
                <p14:nvPr/>
              </p14:nvContentPartPr>
              <p14:xfrm>
                <a:off x="7498334" y="739151"/>
                <a:ext cx="102600" cy="46440"/>
              </p14:xfrm>
            </p:contentPart>
          </mc:Choice>
          <mc:Fallback>
            <p:pic>
              <p:nvPicPr>
                <p:cNvPr id="17" name="Ink 16">
                  <a:extLst>
                    <a:ext uri="{FF2B5EF4-FFF2-40B4-BE49-F238E27FC236}">
                      <a16:creationId xmlns:a16="http://schemas.microsoft.com/office/drawing/2014/main" id="{8C769033-B25F-0D6A-1630-D1CF5994D68E}"/>
                    </a:ext>
                  </a:extLst>
                </p:cNvPr>
                <p:cNvPicPr/>
                <p:nvPr/>
              </p:nvPicPr>
              <p:blipFill>
                <a:blip r:embed="rId128"/>
                <a:stretch>
                  <a:fillRect/>
                </a:stretch>
              </p:blipFill>
              <p:spPr>
                <a:xfrm>
                  <a:off x="7491134" y="731591"/>
                  <a:ext cx="1173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3" name="Ink 22">
                  <a:extLst>
                    <a:ext uri="{FF2B5EF4-FFF2-40B4-BE49-F238E27FC236}">
                      <a16:creationId xmlns:a16="http://schemas.microsoft.com/office/drawing/2014/main" id="{C12286E0-6DB3-EF68-9886-AF7368576FD8}"/>
                    </a:ext>
                  </a:extLst>
                </p14:cNvPr>
                <p14:cNvContentPartPr/>
                <p14:nvPr/>
              </p14:nvContentPartPr>
              <p14:xfrm>
                <a:off x="5745494" y="908351"/>
                <a:ext cx="67320" cy="97200"/>
              </p14:xfrm>
            </p:contentPart>
          </mc:Choice>
          <mc:Fallback>
            <p:pic>
              <p:nvPicPr>
                <p:cNvPr id="23" name="Ink 22">
                  <a:extLst>
                    <a:ext uri="{FF2B5EF4-FFF2-40B4-BE49-F238E27FC236}">
                      <a16:creationId xmlns:a16="http://schemas.microsoft.com/office/drawing/2014/main" id="{C12286E0-6DB3-EF68-9886-AF7368576FD8}"/>
                    </a:ext>
                  </a:extLst>
                </p:cNvPr>
                <p:cNvPicPr/>
                <p:nvPr/>
              </p:nvPicPr>
              <p:blipFill>
                <a:blip r:embed="rId130"/>
                <a:stretch>
                  <a:fillRect/>
                </a:stretch>
              </p:blipFill>
              <p:spPr>
                <a:xfrm>
                  <a:off x="5737934" y="900791"/>
                  <a:ext cx="824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4" name="Ink 23">
                  <a:extLst>
                    <a:ext uri="{FF2B5EF4-FFF2-40B4-BE49-F238E27FC236}">
                      <a16:creationId xmlns:a16="http://schemas.microsoft.com/office/drawing/2014/main" id="{FAC9A890-860F-1E7C-2E27-0F54F37D6EEE}"/>
                    </a:ext>
                  </a:extLst>
                </p14:cNvPr>
                <p14:cNvContentPartPr/>
                <p14:nvPr/>
              </p14:nvContentPartPr>
              <p14:xfrm>
                <a:off x="5827934" y="966671"/>
                <a:ext cx="18720" cy="16560"/>
              </p14:xfrm>
            </p:contentPart>
          </mc:Choice>
          <mc:Fallback>
            <p:pic>
              <p:nvPicPr>
                <p:cNvPr id="24" name="Ink 23">
                  <a:extLst>
                    <a:ext uri="{FF2B5EF4-FFF2-40B4-BE49-F238E27FC236}">
                      <a16:creationId xmlns:a16="http://schemas.microsoft.com/office/drawing/2014/main" id="{FAC9A890-860F-1E7C-2E27-0F54F37D6EEE}"/>
                    </a:ext>
                  </a:extLst>
                </p:cNvPr>
                <p:cNvPicPr/>
                <p:nvPr/>
              </p:nvPicPr>
              <p:blipFill>
                <a:blip r:embed="rId132"/>
                <a:stretch>
                  <a:fillRect/>
                </a:stretch>
              </p:blipFill>
              <p:spPr>
                <a:xfrm>
                  <a:off x="5820374" y="959111"/>
                  <a:ext cx="338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5" name="Ink 24">
                  <a:extLst>
                    <a:ext uri="{FF2B5EF4-FFF2-40B4-BE49-F238E27FC236}">
                      <a16:creationId xmlns:a16="http://schemas.microsoft.com/office/drawing/2014/main" id="{4E877A9B-AB92-8E86-7CCC-BC0995DCF483}"/>
                    </a:ext>
                  </a:extLst>
                </p14:cNvPr>
                <p14:cNvContentPartPr/>
                <p14:nvPr/>
              </p14:nvContentPartPr>
              <p14:xfrm>
                <a:off x="5884454" y="945791"/>
                <a:ext cx="20160" cy="101880"/>
              </p14:xfrm>
            </p:contentPart>
          </mc:Choice>
          <mc:Fallback>
            <p:pic>
              <p:nvPicPr>
                <p:cNvPr id="25" name="Ink 24">
                  <a:extLst>
                    <a:ext uri="{FF2B5EF4-FFF2-40B4-BE49-F238E27FC236}">
                      <a16:creationId xmlns:a16="http://schemas.microsoft.com/office/drawing/2014/main" id="{4E877A9B-AB92-8E86-7CCC-BC0995DCF483}"/>
                    </a:ext>
                  </a:extLst>
                </p:cNvPr>
                <p:cNvPicPr/>
                <p:nvPr/>
              </p:nvPicPr>
              <p:blipFill>
                <a:blip r:embed="rId134"/>
                <a:stretch>
                  <a:fillRect/>
                </a:stretch>
              </p:blipFill>
              <p:spPr>
                <a:xfrm>
                  <a:off x="5876894" y="938231"/>
                  <a:ext cx="352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6" name="Ink 25">
                  <a:extLst>
                    <a:ext uri="{FF2B5EF4-FFF2-40B4-BE49-F238E27FC236}">
                      <a16:creationId xmlns:a16="http://schemas.microsoft.com/office/drawing/2014/main" id="{69EBF7AF-C87E-53C2-A76D-77850A25F6F1}"/>
                    </a:ext>
                  </a:extLst>
                </p14:cNvPr>
                <p14:cNvContentPartPr/>
                <p14:nvPr/>
              </p14:nvContentPartPr>
              <p14:xfrm>
                <a:off x="6260294" y="944711"/>
                <a:ext cx="41400" cy="87120"/>
              </p14:xfrm>
            </p:contentPart>
          </mc:Choice>
          <mc:Fallback>
            <p:pic>
              <p:nvPicPr>
                <p:cNvPr id="26" name="Ink 25">
                  <a:extLst>
                    <a:ext uri="{FF2B5EF4-FFF2-40B4-BE49-F238E27FC236}">
                      <a16:creationId xmlns:a16="http://schemas.microsoft.com/office/drawing/2014/main" id="{69EBF7AF-C87E-53C2-A76D-77850A25F6F1}"/>
                    </a:ext>
                  </a:extLst>
                </p:cNvPr>
                <p:cNvPicPr/>
                <p:nvPr/>
              </p:nvPicPr>
              <p:blipFill>
                <a:blip r:embed="rId136"/>
                <a:stretch>
                  <a:fillRect/>
                </a:stretch>
              </p:blipFill>
              <p:spPr>
                <a:xfrm>
                  <a:off x="6252734" y="937151"/>
                  <a:ext cx="561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7" name="Ink 26">
                  <a:extLst>
                    <a:ext uri="{FF2B5EF4-FFF2-40B4-BE49-F238E27FC236}">
                      <a16:creationId xmlns:a16="http://schemas.microsoft.com/office/drawing/2014/main" id="{5A297401-96E8-2935-CD99-F30BCC12F83C}"/>
                    </a:ext>
                  </a:extLst>
                </p14:cNvPr>
                <p14:cNvContentPartPr/>
                <p14:nvPr/>
              </p14:nvContentPartPr>
              <p14:xfrm>
                <a:off x="6335174" y="1004111"/>
                <a:ext cx="15840" cy="7920"/>
              </p14:xfrm>
            </p:contentPart>
          </mc:Choice>
          <mc:Fallback>
            <p:pic>
              <p:nvPicPr>
                <p:cNvPr id="27" name="Ink 26">
                  <a:extLst>
                    <a:ext uri="{FF2B5EF4-FFF2-40B4-BE49-F238E27FC236}">
                      <a16:creationId xmlns:a16="http://schemas.microsoft.com/office/drawing/2014/main" id="{5A297401-96E8-2935-CD99-F30BCC12F83C}"/>
                    </a:ext>
                  </a:extLst>
                </p:cNvPr>
                <p:cNvPicPr/>
                <p:nvPr/>
              </p:nvPicPr>
              <p:blipFill>
                <a:blip r:embed="rId138"/>
                <a:stretch>
                  <a:fillRect/>
                </a:stretch>
              </p:blipFill>
              <p:spPr>
                <a:xfrm>
                  <a:off x="6327614" y="996551"/>
                  <a:ext cx="309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8" name="Ink 27">
                  <a:extLst>
                    <a:ext uri="{FF2B5EF4-FFF2-40B4-BE49-F238E27FC236}">
                      <a16:creationId xmlns:a16="http://schemas.microsoft.com/office/drawing/2014/main" id="{13D01342-A2BF-F01E-61CD-CD3D4096E1F9}"/>
                    </a:ext>
                  </a:extLst>
                </p14:cNvPr>
                <p14:cNvContentPartPr/>
                <p14:nvPr/>
              </p14:nvContentPartPr>
              <p14:xfrm>
                <a:off x="6384134" y="991511"/>
                <a:ext cx="66600" cy="68400"/>
              </p14:xfrm>
            </p:contentPart>
          </mc:Choice>
          <mc:Fallback>
            <p:pic>
              <p:nvPicPr>
                <p:cNvPr id="28" name="Ink 27">
                  <a:extLst>
                    <a:ext uri="{FF2B5EF4-FFF2-40B4-BE49-F238E27FC236}">
                      <a16:creationId xmlns:a16="http://schemas.microsoft.com/office/drawing/2014/main" id="{13D01342-A2BF-F01E-61CD-CD3D4096E1F9}"/>
                    </a:ext>
                  </a:extLst>
                </p:cNvPr>
                <p:cNvPicPr/>
                <p:nvPr/>
              </p:nvPicPr>
              <p:blipFill>
                <a:blip r:embed="rId140"/>
                <a:stretch>
                  <a:fillRect/>
                </a:stretch>
              </p:blipFill>
              <p:spPr>
                <a:xfrm>
                  <a:off x="6376574" y="983951"/>
                  <a:ext cx="817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9" name="Ink 28">
                  <a:extLst>
                    <a:ext uri="{FF2B5EF4-FFF2-40B4-BE49-F238E27FC236}">
                      <a16:creationId xmlns:a16="http://schemas.microsoft.com/office/drawing/2014/main" id="{D35321BC-ADC6-D92B-384D-780401A18EB6}"/>
                    </a:ext>
                  </a:extLst>
                </p14:cNvPr>
                <p14:cNvContentPartPr/>
                <p14:nvPr/>
              </p14:nvContentPartPr>
              <p14:xfrm>
                <a:off x="6645134" y="963071"/>
                <a:ext cx="59400" cy="102960"/>
              </p14:xfrm>
            </p:contentPart>
          </mc:Choice>
          <mc:Fallback>
            <p:pic>
              <p:nvPicPr>
                <p:cNvPr id="29" name="Ink 28">
                  <a:extLst>
                    <a:ext uri="{FF2B5EF4-FFF2-40B4-BE49-F238E27FC236}">
                      <a16:creationId xmlns:a16="http://schemas.microsoft.com/office/drawing/2014/main" id="{D35321BC-ADC6-D92B-384D-780401A18EB6}"/>
                    </a:ext>
                  </a:extLst>
                </p:cNvPr>
                <p:cNvPicPr/>
                <p:nvPr/>
              </p:nvPicPr>
              <p:blipFill>
                <a:blip r:embed="rId142"/>
                <a:stretch>
                  <a:fillRect/>
                </a:stretch>
              </p:blipFill>
              <p:spPr>
                <a:xfrm>
                  <a:off x="6637574" y="955511"/>
                  <a:ext cx="745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30" name="Ink 29">
                  <a:extLst>
                    <a:ext uri="{FF2B5EF4-FFF2-40B4-BE49-F238E27FC236}">
                      <a16:creationId xmlns:a16="http://schemas.microsoft.com/office/drawing/2014/main" id="{895D9F23-BDF3-F1BA-908A-E1CB62E1DFDE}"/>
                    </a:ext>
                  </a:extLst>
                </p14:cNvPr>
                <p14:cNvContentPartPr/>
                <p14:nvPr/>
              </p14:nvContentPartPr>
              <p14:xfrm>
                <a:off x="6775094" y="990071"/>
                <a:ext cx="36720" cy="57600"/>
              </p14:xfrm>
            </p:contentPart>
          </mc:Choice>
          <mc:Fallback>
            <p:pic>
              <p:nvPicPr>
                <p:cNvPr id="30" name="Ink 29">
                  <a:extLst>
                    <a:ext uri="{FF2B5EF4-FFF2-40B4-BE49-F238E27FC236}">
                      <a16:creationId xmlns:a16="http://schemas.microsoft.com/office/drawing/2014/main" id="{895D9F23-BDF3-F1BA-908A-E1CB62E1DFDE}"/>
                    </a:ext>
                  </a:extLst>
                </p:cNvPr>
                <p:cNvPicPr/>
                <p:nvPr/>
              </p:nvPicPr>
              <p:blipFill>
                <a:blip r:embed="rId144"/>
                <a:stretch>
                  <a:fillRect/>
                </a:stretch>
              </p:blipFill>
              <p:spPr>
                <a:xfrm>
                  <a:off x="6767534" y="982511"/>
                  <a:ext cx="518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31" name="Ink 30">
                  <a:extLst>
                    <a:ext uri="{FF2B5EF4-FFF2-40B4-BE49-F238E27FC236}">
                      <a16:creationId xmlns:a16="http://schemas.microsoft.com/office/drawing/2014/main" id="{57C07504-1D66-07BC-E21C-569462D10B54}"/>
                    </a:ext>
                  </a:extLst>
                </p14:cNvPr>
                <p14:cNvContentPartPr/>
                <p14:nvPr/>
              </p14:nvContentPartPr>
              <p14:xfrm>
                <a:off x="6849614" y="1001951"/>
                <a:ext cx="55800" cy="116640"/>
              </p14:xfrm>
            </p:contentPart>
          </mc:Choice>
          <mc:Fallback>
            <p:pic>
              <p:nvPicPr>
                <p:cNvPr id="31" name="Ink 30">
                  <a:extLst>
                    <a:ext uri="{FF2B5EF4-FFF2-40B4-BE49-F238E27FC236}">
                      <a16:creationId xmlns:a16="http://schemas.microsoft.com/office/drawing/2014/main" id="{57C07504-1D66-07BC-E21C-569462D10B54}"/>
                    </a:ext>
                  </a:extLst>
                </p:cNvPr>
                <p:cNvPicPr/>
                <p:nvPr/>
              </p:nvPicPr>
              <p:blipFill>
                <a:blip r:embed="rId146"/>
                <a:stretch>
                  <a:fillRect/>
                </a:stretch>
              </p:blipFill>
              <p:spPr>
                <a:xfrm>
                  <a:off x="6842054" y="994751"/>
                  <a:ext cx="709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32" name="Ink 31">
                  <a:extLst>
                    <a:ext uri="{FF2B5EF4-FFF2-40B4-BE49-F238E27FC236}">
                      <a16:creationId xmlns:a16="http://schemas.microsoft.com/office/drawing/2014/main" id="{818FC8E7-3946-9148-77CD-7B7804932CB1}"/>
                    </a:ext>
                  </a:extLst>
                </p14:cNvPr>
                <p14:cNvContentPartPr/>
                <p14:nvPr/>
              </p14:nvContentPartPr>
              <p14:xfrm>
                <a:off x="6734414" y="1013111"/>
                <a:ext cx="10080" cy="7200"/>
              </p14:xfrm>
            </p:contentPart>
          </mc:Choice>
          <mc:Fallback>
            <p:pic>
              <p:nvPicPr>
                <p:cNvPr id="32" name="Ink 31">
                  <a:extLst>
                    <a:ext uri="{FF2B5EF4-FFF2-40B4-BE49-F238E27FC236}">
                      <a16:creationId xmlns:a16="http://schemas.microsoft.com/office/drawing/2014/main" id="{818FC8E7-3946-9148-77CD-7B7804932CB1}"/>
                    </a:ext>
                  </a:extLst>
                </p:cNvPr>
                <p:cNvPicPr/>
                <p:nvPr/>
              </p:nvPicPr>
              <p:blipFill>
                <a:blip r:embed="rId148"/>
                <a:stretch>
                  <a:fillRect/>
                </a:stretch>
              </p:blipFill>
              <p:spPr>
                <a:xfrm>
                  <a:off x="6726854" y="1005551"/>
                  <a:ext cx="252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33" name="Ink 32">
                  <a:extLst>
                    <a:ext uri="{FF2B5EF4-FFF2-40B4-BE49-F238E27FC236}">
                      <a16:creationId xmlns:a16="http://schemas.microsoft.com/office/drawing/2014/main" id="{D9D30DED-C27D-5741-5E98-BC05A1128D9D}"/>
                    </a:ext>
                  </a:extLst>
                </p14:cNvPr>
                <p14:cNvContentPartPr/>
                <p14:nvPr/>
              </p14:nvContentPartPr>
              <p14:xfrm>
                <a:off x="7057694" y="995471"/>
                <a:ext cx="52200" cy="83520"/>
              </p14:xfrm>
            </p:contentPart>
          </mc:Choice>
          <mc:Fallback>
            <p:pic>
              <p:nvPicPr>
                <p:cNvPr id="33" name="Ink 32">
                  <a:extLst>
                    <a:ext uri="{FF2B5EF4-FFF2-40B4-BE49-F238E27FC236}">
                      <a16:creationId xmlns:a16="http://schemas.microsoft.com/office/drawing/2014/main" id="{D9D30DED-C27D-5741-5E98-BC05A1128D9D}"/>
                    </a:ext>
                  </a:extLst>
                </p:cNvPr>
                <p:cNvPicPr/>
                <p:nvPr/>
              </p:nvPicPr>
              <p:blipFill>
                <a:blip r:embed="rId150"/>
                <a:stretch>
                  <a:fillRect/>
                </a:stretch>
              </p:blipFill>
              <p:spPr>
                <a:xfrm>
                  <a:off x="7050134" y="987911"/>
                  <a:ext cx="673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34" name="Ink 33">
                  <a:extLst>
                    <a:ext uri="{FF2B5EF4-FFF2-40B4-BE49-F238E27FC236}">
                      <a16:creationId xmlns:a16="http://schemas.microsoft.com/office/drawing/2014/main" id="{A01965EC-289B-8627-DE63-D4EA71B6E3CB}"/>
                    </a:ext>
                  </a:extLst>
                </p14:cNvPr>
                <p14:cNvContentPartPr/>
                <p14:nvPr/>
              </p14:nvContentPartPr>
              <p14:xfrm>
                <a:off x="7117454" y="1054511"/>
                <a:ext cx="9000" cy="7920"/>
              </p14:xfrm>
            </p:contentPart>
          </mc:Choice>
          <mc:Fallback>
            <p:pic>
              <p:nvPicPr>
                <p:cNvPr id="34" name="Ink 33">
                  <a:extLst>
                    <a:ext uri="{FF2B5EF4-FFF2-40B4-BE49-F238E27FC236}">
                      <a16:creationId xmlns:a16="http://schemas.microsoft.com/office/drawing/2014/main" id="{A01965EC-289B-8627-DE63-D4EA71B6E3CB}"/>
                    </a:ext>
                  </a:extLst>
                </p:cNvPr>
                <p:cNvPicPr/>
                <p:nvPr/>
              </p:nvPicPr>
              <p:blipFill>
                <a:blip r:embed="rId152"/>
                <a:stretch>
                  <a:fillRect/>
                </a:stretch>
              </p:blipFill>
              <p:spPr>
                <a:xfrm>
                  <a:off x="7109894" y="1046951"/>
                  <a:ext cx="241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35" name="Ink 34">
                  <a:extLst>
                    <a:ext uri="{FF2B5EF4-FFF2-40B4-BE49-F238E27FC236}">
                      <a16:creationId xmlns:a16="http://schemas.microsoft.com/office/drawing/2014/main" id="{AFB12EF0-EDF9-C526-8E6F-EE640EF778B4}"/>
                    </a:ext>
                  </a:extLst>
                </p14:cNvPr>
                <p14:cNvContentPartPr/>
                <p14:nvPr/>
              </p14:nvContentPartPr>
              <p14:xfrm>
                <a:off x="7180094" y="1016351"/>
                <a:ext cx="39600" cy="62640"/>
              </p14:xfrm>
            </p:contentPart>
          </mc:Choice>
          <mc:Fallback>
            <p:pic>
              <p:nvPicPr>
                <p:cNvPr id="35" name="Ink 34">
                  <a:extLst>
                    <a:ext uri="{FF2B5EF4-FFF2-40B4-BE49-F238E27FC236}">
                      <a16:creationId xmlns:a16="http://schemas.microsoft.com/office/drawing/2014/main" id="{AFB12EF0-EDF9-C526-8E6F-EE640EF778B4}"/>
                    </a:ext>
                  </a:extLst>
                </p:cNvPr>
                <p:cNvPicPr/>
                <p:nvPr/>
              </p:nvPicPr>
              <p:blipFill>
                <a:blip r:embed="rId154"/>
                <a:stretch>
                  <a:fillRect/>
                </a:stretch>
              </p:blipFill>
              <p:spPr>
                <a:xfrm>
                  <a:off x="7172534" y="1008791"/>
                  <a:ext cx="547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36" name="Ink 35">
                  <a:extLst>
                    <a:ext uri="{FF2B5EF4-FFF2-40B4-BE49-F238E27FC236}">
                      <a16:creationId xmlns:a16="http://schemas.microsoft.com/office/drawing/2014/main" id="{74E8F69F-2087-DF04-E337-C0BB5709746B}"/>
                    </a:ext>
                  </a:extLst>
                </p14:cNvPr>
                <p14:cNvContentPartPr/>
                <p14:nvPr/>
              </p14:nvContentPartPr>
              <p14:xfrm>
                <a:off x="7226894" y="1045151"/>
                <a:ext cx="54360" cy="75600"/>
              </p14:xfrm>
            </p:contentPart>
          </mc:Choice>
          <mc:Fallback>
            <p:pic>
              <p:nvPicPr>
                <p:cNvPr id="36" name="Ink 35">
                  <a:extLst>
                    <a:ext uri="{FF2B5EF4-FFF2-40B4-BE49-F238E27FC236}">
                      <a16:creationId xmlns:a16="http://schemas.microsoft.com/office/drawing/2014/main" id="{74E8F69F-2087-DF04-E337-C0BB5709746B}"/>
                    </a:ext>
                  </a:extLst>
                </p:cNvPr>
                <p:cNvPicPr/>
                <p:nvPr/>
              </p:nvPicPr>
              <p:blipFill>
                <a:blip r:embed="rId156"/>
                <a:stretch>
                  <a:fillRect/>
                </a:stretch>
              </p:blipFill>
              <p:spPr>
                <a:xfrm>
                  <a:off x="7219334" y="1037591"/>
                  <a:ext cx="694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37" name="Ink 36">
                  <a:extLst>
                    <a:ext uri="{FF2B5EF4-FFF2-40B4-BE49-F238E27FC236}">
                      <a16:creationId xmlns:a16="http://schemas.microsoft.com/office/drawing/2014/main" id="{7D885636-7568-08F3-DA74-5467BE8893AB}"/>
                    </a:ext>
                  </a:extLst>
                </p14:cNvPr>
                <p14:cNvContentPartPr/>
                <p14:nvPr/>
              </p14:nvContentPartPr>
              <p14:xfrm>
                <a:off x="7440014" y="990431"/>
                <a:ext cx="48960" cy="72000"/>
              </p14:xfrm>
            </p:contentPart>
          </mc:Choice>
          <mc:Fallback>
            <p:pic>
              <p:nvPicPr>
                <p:cNvPr id="37" name="Ink 36">
                  <a:extLst>
                    <a:ext uri="{FF2B5EF4-FFF2-40B4-BE49-F238E27FC236}">
                      <a16:creationId xmlns:a16="http://schemas.microsoft.com/office/drawing/2014/main" id="{7D885636-7568-08F3-DA74-5467BE8893AB}"/>
                    </a:ext>
                  </a:extLst>
                </p:cNvPr>
                <p:cNvPicPr/>
                <p:nvPr/>
              </p:nvPicPr>
              <p:blipFill>
                <a:blip r:embed="rId158"/>
                <a:stretch>
                  <a:fillRect/>
                </a:stretch>
              </p:blipFill>
              <p:spPr>
                <a:xfrm>
                  <a:off x="7432454" y="982871"/>
                  <a:ext cx="640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38" name="Ink 37">
                  <a:extLst>
                    <a:ext uri="{FF2B5EF4-FFF2-40B4-BE49-F238E27FC236}">
                      <a16:creationId xmlns:a16="http://schemas.microsoft.com/office/drawing/2014/main" id="{0E396A9A-94B1-2E7B-AE96-E6454C31BA51}"/>
                    </a:ext>
                  </a:extLst>
                </p14:cNvPr>
                <p14:cNvContentPartPr/>
                <p14:nvPr/>
              </p14:nvContentPartPr>
              <p14:xfrm>
                <a:off x="7494374" y="1040111"/>
                <a:ext cx="16920" cy="11160"/>
              </p14:xfrm>
            </p:contentPart>
          </mc:Choice>
          <mc:Fallback>
            <p:pic>
              <p:nvPicPr>
                <p:cNvPr id="38" name="Ink 37">
                  <a:extLst>
                    <a:ext uri="{FF2B5EF4-FFF2-40B4-BE49-F238E27FC236}">
                      <a16:creationId xmlns:a16="http://schemas.microsoft.com/office/drawing/2014/main" id="{0E396A9A-94B1-2E7B-AE96-E6454C31BA51}"/>
                    </a:ext>
                  </a:extLst>
                </p:cNvPr>
                <p:cNvPicPr/>
                <p:nvPr/>
              </p:nvPicPr>
              <p:blipFill>
                <a:blip r:embed="rId160"/>
                <a:stretch>
                  <a:fillRect/>
                </a:stretch>
              </p:blipFill>
              <p:spPr>
                <a:xfrm>
                  <a:off x="7486814" y="1032551"/>
                  <a:ext cx="320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39" name="Ink 38">
                  <a:extLst>
                    <a:ext uri="{FF2B5EF4-FFF2-40B4-BE49-F238E27FC236}">
                      <a16:creationId xmlns:a16="http://schemas.microsoft.com/office/drawing/2014/main" id="{2CC0490A-8B65-27A7-93A6-FE74D6BA46DD}"/>
                    </a:ext>
                  </a:extLst>
                </p14:cNvPr>
                <p14:cNvContentPartPr/>
                <p14:nvPr/>
              </p14:nvContentPartPr>
              <p14:xfrm>
                <a:off x="7546934" y="998351"/>
                <a:ext cx="57240" cy="77040"/>
              </p14:xfrm>
            </p:contentPart>
          </mc:Choice>
          <mc:Fallback>
            <p:pic>
              <p:nvPicPr>
                <p:cNvPr id="39" name="Ink 38">
                  <a:extLst>
                    <a:ext uri="{FF2B5EF4-FFF2-40B4-BE49-F238E27FC236}">
                      <a16:creationId xmlns:a16="http://schemas.microsoft.com/office/drawing/2014/main" id="{2CC0490A-8B65-27A7-93A6-FE74D6BA46DD}"/>
                    </a:ext>
                  </a:extLst>
                </p:cNvPr>
                <p:cNvPicPr/>
                <p:nvPr/>
              </p:nvPicPr>
              <p:blipFill>
                <a:blip r:embed="rId162"/>
                <a:stretch>
                  <a:fillRect/>
                </a:stretch>
              </p:blipFill>
              <p:spPr>
                <a:xfrm>
                  <a:off x="7539374" y="990791"/>
                  <a:ext cx="720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40" name="Ink 39">
                  <a:extLst>
                    <a:ext uri="{FF2B5EF4-FFF2-40B4-BE49-F238E27FC236}">
                      <a16:creationId xmlns:a16="http://schemas.microsoft.com/office/drawing/2014/main" id="{A5CD736C-C8B3-79F9-416B-B2D632859F8E}"/>
                    </a:ext>
                  </a:extLst>
                </p14:cNvPr>
                <p14:cNvContentPartPr/>
                <p14:nvPr/>
              </p14:nvContentPartPr>
              <p14:xfrm>
                <a:off x="7608494" y="1003751"/>
                <a:ext cx="19800" cy="131400"/>
              </p14:xfrm>
            </p:contentPart>
          </mc:Choice>
          <mc:Fallback>
            <p:pic>
              <p:nvPicPr>
                <p:cNvPr id="40" name="Ink 39">
                  <a:extLst>
                    <a:ext uri="{FF2B5EF4-FFF2-40B4-BE49-F238E27FC236}">
                      <a16:creationId xmlns:a16="http://schemas.microsoft.com/office/drawing/2014/main" id="{A5CD736C-C8B3-79F9-416B-B2D632859F8E}"/>
                    </a:ext>
                  </a:extLst>
                </p:cNvPr>
                <p:cNvPicPr/>
                <p:nvPr/>
              </p:nvPicPr>
              <p:blipFill>
                <a:blip r:embed="rId164"/>
                <a:stretch>
                  <a:fillRect/>
                </a:stretch>
              </p:blipFill>
              <p:spPr>
                <a:xfrm>
                  <a:off x="7600934" y="996191"/>
                  <a:ext cx="345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51" name="Ink 50">
                  <a:extLst>
                    <a:ext uri="{FF2B5EF4-FFF2-40B4-BE49-F238E27FC236}">
                      <a16:creationId xmlns:a16="http://schemas.microsoft.com/office/drawing/2014/main" id="{DCE41465-A18B-0A0B-4661-B7918B6ED657}"/>
                    </a:ext>
                  </a:extLst>
                </p14:cNvPr>
                <p14:cNvContentPartPr/>
                <p14:nvPr/>
              </p14:nvContentPartPr>
              <p14:xfrm>
                <a:off x="5786174" y="393551"/>
                <a:ext cx="57600" cy="119880"/>
              </p14:xfrm>
            </p:contentPart>
          </mc:Choice>
          <mc:Fallback>
            <p:pic>
              <p:nvPicPr>
                <p:cNvPr id="51" name="Ink 50">
                  <a:extLst>
                    <a:ext uri="{FF2B5EF4-FFF2-40B4-BE49-F238E27FC236}">
                      <a16:creationId xmlns:a16="http://schemas.microsoft.com/office/drawing/2014/main" id="{DCE41465-A18B-0A0B-4661-B7918B6ED657}"/>
                    </a:ext>
                  </a:extLst>
                </p:cNvPr>
                <p:cNvPicPr/>
                <p:nvPr/>
              </p:nvPicPr>
              <p:blipFill>
                <a:blip r:embed="rId166"/>
                <a:stretch>
                  <a:fillRect/>
                </a:stretch>
              </p:blipFill>
              <p:spPr>
                <a:xfrm>
                  <a:off x="5778614" y="385991"/>
                  <a:ext cx="723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52" name="Ink 51">
                  <a:extLst>
                    <a:ext uri="{FF2B5EF4-FFF2-40B4-BE49-F238E27FC236}">
                      <a16:creationId xmlns:a16="http://schemas.microsoft.com/office/drawing/2014/main" id="{AB951321-FDE8-47AC-5D57-A29B40614492}"/>
                    </a:ext>
                  </a:extLst>
                </p14:cNvPr>
                <p14:cNvContentPartPr/>
                <p14:nvPr/>
              </p14:nvContentPartPr>
              <p14:xfrm>
                <a:off x="5894534" y="427751"/>
                <a:ext cx="17280" cy="37800"/>
              </p14:xfrm>
            </p:contentPart>
          </mc:Choice>
          <mc:Fallback>
            <p:pic>
              <p:nvPicPr>
                <p:cNvPr id="52" name="Ink 51">
                  <a:extLst>
                    <a:ext uri="{FF2B5EF4-FFF2-40B4-BE49-F238E27FC236}">
                      <a16:creationId xmlns:a16="http://schemas.microsoft.com/office/drawing/2014/main" id="{AB951321-FDE8-47AC-5D57-A29B40614492}"/>
                    </a:ext>
                  </a:extLst>
                </p:cNvPr>
                <p:cNvPicPr/>
                <p:nvPr/>
              </p:nvPicPr>
              <p:blipFill>
                <a:blip r:embed="rId168"/>
                <a:stretch>
                  <a:fillRect/>
                </a:stretch>
              </p:blipFill>
              <p:spPr>
                <a:xfrm>
                  <a:off x="5887334" y="420191"/>
                  <a:ext cx="324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5" name="Ink 4">
                  <a:extLst>
                    <a:ext uri="{FF2B5EF4-FFF2-40B4-BE49-F238E27FC236}">
                      <a16:creationId xmlns:a16="http://schemas.microsoft.com/office/drawing/2014/main" id="{2BB85DF1-2036-F2DC-ADCB-E4236B09BC47}"/>
                    </a:ext>
                  </a:extLst>
                </p14:cNvPr>
                <p14:cNvContentPartPr/>
                <p14:nvPr/>
              </p14:nvContentPartPr>
              <p14:xfrm>
                <a:off x="6179294" y="661391"/>
                <a:ext cx="87840" cy="96120"/>
              </p14:xfrm>
            </p:contentPart>
          </mc:Choice>
          <mc:Fallback>
            <p:pic>
              <p:nvPicPr>
                <p:cNvPr id="5" name="Ink 4">
                  <a:extLst>
                    <a:ext uri="{FF2B5EF4-FFF2-40B4-BE49-F238E27FC236}">
                      <a16:creationId xmlns:a16="http://schemas.microsoft.com/office/drawing/2014/main" id="{2BB85DF1-2036-F2DC-ADCB-E4236B09BC47}"/>
                    </a:ext>
                  </a:extLst>
                </p:cNvPr>
                <p:cNvPicPr/>
                <p:nvPr/>
              </p:nvPicPr>
              <p:blipFill>
                <a:blip r:embed="rId170"/>
                <a:stretch>
                  <a:fillRect/>
                </a:stretch>
              </p:blipFill>
              <p:spPr>
                <a:xfrm>
                  <a:off x="6171734" y="653831"/>
                  <a:ext cx="1029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6" name="Ink 5">
                  <a:extLst>
                    <a:ext uri="{FF2B5EF4-FFF2-40B4-BE49-F238E27FC236}">
                      <a16:creationId xmlns:a16="http://schemas.microsoft.com/office/drawing/2014/main" id="{FE6D2385-D382-D59E-EDFB-4C6EB5D77C5A}"/>
                    </a:ext>
                  </a:extLst>
                </p14:cNvPr>
                <p14:cNvContentPartPr/>
                <p14:nvPr/>
              </p14:nvContentPartPr>
              <p14:xfrm>
                <a:off x="6195854" y="665711"/>
                <a:ext cx="56880" cy="97920"/>
              </p14:xfrm>
            </p:contentPart>
          </mc:Choice>
          <mc:Fallback>
            <p:pic>
              <p:nvPicPr>
                <p:cNvPr id="6" name="Ink 5">
                  <a:extLst>
                    <a:ext uri="{FF2B5EF4-FFF2-40B4-BE49-F238E27FC236}">
                      <a16:creationId xmlns:a16="http://schemas.microsoft.com/office/drawing/2014/main" id="{FE6D2385-D382-D59E-EDFB-4C6EB5D77C5A}"/>
                    </a:ext>
                  </a:extLst>
                </p:cNvPr>
                <p:cNvPicPr/>
                <p:nvPr/>
              </p:nvPicPr>
              <p:blipFill>
                <a:blip r:embed="rId172"/>
                <a:stretch>
                  <a:fillRect/>
                </a:stretch>
              </p:blipFill>
              <p:spPr>
                <a:xfrm>
                  <a:off x="6188294" y="658151"/>
                  <a:ext cx="720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7" name="Ink 6">
                  <a:extLst>
                    <a:ext uri="{FF2B5EF4-FFF2-40B4-BE49-F238E27FC236}">
                      <a16:creationId xmlns:a16="http://schemas.microsoft.com/office/drawing/2014/main" id="{B6696D89-FD43-E172-0D59-2152B801CE1D}"/>
                    </a:ext>
                  </a:extLst>
                </p14:cNvPr>
                <p14:cNvContentPartPr/>
                <p14:nvPr/>
              </p14:nvContentPartPr>
              <p14:xfrm>
                <a:off x="6294134" y="733751"/>
                <a:ext cx="87480" cy="88560"/>
              </p14:xfrm>
            </p:contentPart>
          </mc:Choice>
          <mc:Fallback>
            <p:pic>
              <p:nvPicPr>
                <p:cNvPr id="7" name="Ink 6">
                  <a:extLst>
                    <a:ext uri="{FF2B5EF4-FFF2-40B4-BE49-F238E27FC236}">
                      <a16:creationId xmlns:a16="http://schemas.microsoft.com/office/drawing/2014/main" id="{B6696D89-FD43-E172-0D59-2152B801CE1D}"/>
                    </a:ext>
                  </a:extLst>
                </p:cNvPr>
                <p:cNvPicPr/>
                <p:nvPr/>
              </p:nvPicPr>
              <p:blipFill>
                <a:blip r:embed="rId174"/>
                <a:stretch>
                  <a:fillRect/>
                </a:stretch>
              </p:blipFill>
              <p:spPr>
                <a:xfrm>
                  <a:off x="6286574" y="726191"/>
                  <a:ext cx="1026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8" name="Ink 7">
                  <a:extLst>
                    <a:ext uri="{FF2B5EF4-FFF2-40B4-BE49-F238E27FC236}">
                      <a16:creationId xmlns:a16="http://schemas.microsoft.com/office/drawing/2014/main" id="{C64AC6C9-44E8-F25A-5206-3AA20D07CFD4}"/>
                    </a:ext>
                  </a:extLst>
                </p14:cNvPr>
                <p14:cNvContentPartPr/>
                <p14:nvPr/>
              </p14:nvContentPartPr>
              <p14:xfrm>
                <a:off x="6590414" y="677231"/>
                <a:ext cx="66960" cy="84240"/>
              </p14:xfrm>
            </p:contentPart>
          </mc:Choice>
          <mc:Fallback>
            <p:pic>
              <p:nvPicPr>
                <p:cNvPr id="8" name="Ink 7">
                  <a:extLst>
                    <a:ext uri="{FF2B5EF4-FFF2-40B4-BE49-F238E27FC236}">
                      <a16:creationId xmlns:a16="http://schemas.microsoft.com/office/drawing/2014/main" id="{C64AC6C9-44E8-F25A-5206-3AA20D07CFD4}"/>
                    </a:ext>
                  </a:extLst>
                </p:cNvPr>
                <p:cNvPicPr/>
                <p:nvPr/>
              </p:nvPicPr>
              <p:blipFill>
                <a:blip r:embed="rId176"/>
                <a:stretch>
                  <a:fillRect/>
                </a:stretch>
              </p:blipFill>
              <p:spPr>
                <a:xfrm>
                  <a:off x="6582854" y="669671"/>
                  <a:ext cx="820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9" name="Ink 8">
                  <a:extLst>
                    <a:ext uri="{FF2B5EF4-FFF2-40B4-BE49-F238E27FC236}">
                      <a16:creationId xmlns:a16="http://schemas.microsoft.com/office/drawing/2014/main" id="{E89CA285-FDF9-F55E-69D5-A6515E1B419E}"/>
                    </a:ext>
                  </a:extLst>
                </p14:cNvPr>
                <p14:cNvContentPartPr/>
                <p14:nvPr/>
              </p14:nvContentPartPr>
              <p14:xfrm>
                <a:off x="6590414" y="685871"/>
                <a:ext cx="69480" cy="75240"/>
              </p14:xfrm>
            </p:contentPart>
          </mc:Choice>
          <mc:Fallback>
            <p:pic>
              <p:nvPicPr>
                <p:cNvPr id="9" name="Ink 8">
                  <a:extLst>
                    <a:ext uri="{FF2B5EF4-FFF2-40B4-BE49-F238E27FC236}">
                      <a16:creationId xmlns:a16="http://schemas.microsoft.com/office/drawing/2014/main" id="{E89CA285-FDF9-F55E-69D5-A6515E1B419E}"/>
                    </a:ext>
                  </a:extLst>
                </p:cNvPr>
                <p:cNvPicPr/>
                <p:nvPr/>
              </p:nvPicPr>
              <p:blipFill>
                <a:blip r:embed="rId178"/>
                <a:stretch>
                  <a:fillRect/>
                </a:stretch>
              </p:blipFill>
              <p:spPr>
                <a:xfrm>
                  <a:off x="6582854" y="678671"/>
                  <a:ext cx="846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 name="Ink 9">
                  <a:extLst>
                    <a:ext uri="{FF2B5EF4-FFF2-40B4-BE49-F238E27FC236}">
                      <a16:creationId xmlns:a16="http://schemas.microsoft.com/office/drawing/2014/main" id="{CA4D39F6-E934-6851-F6D7-74495ABB2F84}"/>
                    </a:ext>
                  </a:extLst>
                </p14:cNvPr>
                <p14:cNvContentPartPr/>
                <p14:nvPr/>
              </p14:nvContentPartPr>
              <p14:xfrm>
                <a:off x="6702374" y="728351"/>
                <a:ext cx="65880" cy="96120"/>
              </p14:xfrm>
            </p:contentPart>
          </mc:Choice>
          <mc:Fallback>
            <p:pic>
              <p:nvPicPr>
                <p:cNvPr id="10" name="Ink 9">
                  <a:extLst>
                    <a:ext uri="{FF2B5EF4-FFF2-40B4-BE49-F238E27FC236}">
                      <a16:creationId xmlns:a16="http://schemas.microsoft.com/office/drawing/2014/main" id="{CA4D39F6-E934-6851-F6D7-74495ABB2F84}"/>
                    </a:ext>
                  </a:extLst>
                </p:cNvPr>
                <p:cNvPicPr/>
                <p:nvPr/>
              </p:nvPicPr>
              <p:blipFill>
                <a:blip r:embed="rId180"/>
                <a:stretch>
                  <a:fillRect/>
                </a:stretch>
              </p:blipFill>
              <p:spPr>
                <a:xfrm>
                  <a:off x="6694814" y="720791"/>
                  <a:ext cx="810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 name="Ink 10">
                  <a:extLst>
                    <a:ext uri="{FF2B5EF4-FFF2-40B4-BE49-F238E27FC236}">
                      <a16:creationId xmlns:a16="http://schemas.microsoft.com/office/drawing/2014/main" id="{01342EEA-9D4E-8425-CA5A-829A530E84E4}"/>
                    </a:ext>
                  </a:extLst>
                </p14:cNvPr>
                <p14:cNvContentPartPr/>
                <p14:nvPr/>
              </p14:nvContentPartPr>
              <p14:xfrm>
                <a:off x="6942854" y="673991"/>
                <a:ext cx="111960" cy="86760"/>
              </p14:xfrm>
            </p:contentPart>
          </mc:Choice>
          <mc:Fallback>
            <p:pic>
              <p:nvPicPr>
                <p:cNvPr id="11" name="Ink 10">
                  <a:extLst>
                    <a:ext uri="{FF2B5EF4-FFF2-40B4-BE49-F238E27FC236}">
                      <a16:creationId xmlns:a16="http://schemas.microsoft.com/office/drawing/2014/main" id="{01342EEA-9D4E-8425-CA5A-829A530E84E4}"/>
                    </a:ext>
                  </a:extLst>
                </p:cNvPr>
                <p:cNvPicPr/>
                <p:nvPr/>
              </p:nvPicPr>
              <p:blipFill>
                <a:blip r:embed="rId182"/>
                <a:stretch>
                  <a:fillRect/>
                </a:stretch>
              </p:blipFill>
              <p:spPr>
                <a:xfrm>
                  <a:off x="6935294" y="666431"/>
                  <a:ext cx="1270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 name="Ink 11">
                  <a:extLst>
                    <a:ext uri="{FF2B5EF4-FFF2-40B4-BE49-F238E27FC236}">
                      <a16:creationId xmlns:a16="http://schemas.microsoft.com/office/drawing/2014/main" id="{6DEFEACE-9BFC-E2CF-E886-69229B061B79}"/>
                    </a:ext>
                  </a:extLst>
                </p14:cNvPr>
                <p14:cNvContentPartPr/>
                <p14:nvPr/>
              </p14:nvContentPartPr>
              <p14:xfrm>
                <a:off x="6968054" y="676151"/>
                <a:ext cx="71280" cy="105840"/>
              </p14:xfrm>
            </p:contentPart>
          </mc:Choice>
          <mc:Fallback>
            <p:pic>
              <p:nvPicPr>
                <p:cNvPr id="12" name="Ink 11">
                  <a:extLst>
                    <a:ext uri="{FF2B5EF4-FFF2-40B4-BE49-F238E27FC236}">
                      <a16:creationId xmlns:a16="http://schemas.microsoft.com/office/drawing/2014/main" id="{6DEFEACE-9BFC-E2CF-E886-69229B061B79}"/>
                    </a:ext>
                  </a:extLst>
                </p:cNvPr>
                <p:cNvPicPr/>
                <p:nvPr/>
              </p:nvPicPr>
              <p:blipFill>
                <a:blip r:embed="rId184"/>
                <a:stretch>
                  <a:fillRect/>
                </a:stretch>
              </p:blipFill>
              <p:spPr>
                <a:xfrm>
                  <a:off x="6960494" y="668591"/>
                  <a:ext cx="864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 name="Ink 12">
                  <a:extLst>
                    <a:ext uri="{FF2B5EF4-FFF2-40B4-BE49-F238E27FC236}">
                      <a16:creationId xmlns:a16="http://schemas.microsoft.com/office/drawing/2014/main" id="{99CE498E-400F-7739-B12D-CB8C38AF2358}"/>
                    </a:ext>
                  </a:extLst>
                </p14:cNvPr>
                <p14:cNvContentPartPr/>
                <p14:nvPr/>
              </p14:nvContentPartPr>
              <p14:xfrm>
                <a:off x="7097294" y="735191"/>
                <a:ext cx="71280" cy="93240"/>
              </p14:xfrm>
            </p:contentPart>
          </mc:Choice>
          <mc:Fallback>
            <p:pic>
              <p:nvPicPr>
                <p:cNvPr id="13" name="Ink 12">
                  <a:extLst>
                    <a:ext uri="{FF2B5EF4-FFF2-40B4-BE49-F238E27FC236}">
                      <a16:creationId xmlns:a16="http://schemas.microsoft.com/office/drawing/2014/main" id="{99CE498E-400F-7739-B12D-CB8C38AF2358}"/>
                    </a:ext>
                  </a:extLst>
                </p:cNvPr>
                <p:cNvPicPr/>
                <p:nvPr/>
              </p:nvPicPr>
              <p:blipFill>
                <a:blip r:embed="rId186"/>
                <a:stretch>
                  <a:fillRect/>
                </a:stretch>
              </p:blipFill>
              <p:spPr>
                <a:xfrm>
                  <a:off x="7089734" y="727631"/>
                  <a:ext cx="860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53" name="Ink 52">
                  <a:extLst>
                    <a:ext uri="{FF2B5EF4-FFF2-40B4-BE49-F238E27FC236}">
                      <a16:creationId xmlns:a16="http://schemas.microsoft.com/office/drawing/2014/main" id="{60227826-EC48-53A1-CF71-8FAFA3287711}"/>
                    </a:ext>
                  </a:extLst>
                </p14:cNvPr>
                <p14:cNvContentPartPr/>
                <p14:nvPr/>
              </p14:nvContentPartPr>
              <p14:xfrm>
                <a:off x="6246974" y="403631"/>
                <a:ext cx="60120" cy="108720"/>
              </p14:xfrm>
            </p:contentPart>
          </mc:Choice>
          <mc:Fallback>
            <p:pic>
              <p:nvPicPr>
                <p:cNvPr id="53" name="Ink 52">
                  <a:extLst>
                    <a:ext uri="{FF2B5EF4-FFF2-40B4-BE49-F238E27FC236}">
                      <a16:creationId xmlns:a16="http://schemas.microsoft.com/office/drawing/2014/main" id="{60227826-EC48-53A1-CF71-8FAFA3287711}"/>
                    </a:ext>
                  </a:extLst>
                </p:cNvPr>
                <p:cNvPicPr/>
                <p:nvPr/>
              </p:nvPicPr>
              <p:blipFill>
                <a:blip r:embed="rId188"/>
                <a:stretch>
                  <a:fillRect/>
                </a:stretch>
              </p:blipFill>
              <p:spPr>
                <a:xfrm>
                  <a:off x="6239414" y="396071"/>
                  <a:ext cx="748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54" name="Ink 53">
                  <a:extLst>
                    <a:ext uri="{FF2B5EF4-FFF2-40B4-BE49-F238E27FC236}">
                      <a16:creationId xmlns:a16="http://schemas.microsoft.com/office/drawing/2014/main" id="{13796151-E077-AE5B-0E60-B04A3C7BC03C}"/>
                    </a:ext>
                  </a:extLst>
                </p14:cNvPr>
                <p14:cNvContentPartPr/>
                <p14:nvPr/>
              </p14:nvContentPartPr>
              <p14:xfrm>
                <a:off x="6358214" y="493991"/>
                <a:ext cx="66960" cy="43200"/>
              </p14:xfrm>
            </p:contentPart>
          </mc:Choice>
          <mc:Fallback>
            <p:pic>
              <p:nvPicPr>
                <p:cNvPr id="54" name="Ink 53">
                  <a:extLst>
                    <a:ext uri="{FF2B5EF4-FFF2-40B4-BE49-F238E27FC236}">
                      <a16:creationId xmlns:a16="http://schemas.microsoft.com/office/drawing/2014/main" id="{13796151-E077-AE5B-0E60-B04A3C7BC03C}"/>
                    </a:ext>
                  </a:extLst>
                </p:cNvPr>
                <p:cNvPicPr/>
                <p:nvPr/>
              </p:nvPicPr>
              <p:blipFill>
                <a:blip r:embed="rId190"/>
                <a:stretch>
                  <a:fillRect/>
                </a:stretch>
              </p:blipFill>
              <p:spPr>
                <a:xfrm>
                  <a:off x="6350654" y="486431"/>
                  <a:ext cx="820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55" name="Ink 54">
                  <a:extLst>
                    <a:ext uri="{FF2B5EF4-FFF2-40B4-BE49-F238E27FC236}">
                      <a16:creationId xmlns:a16="http://schemas.microsoft.com/office/drawing/2014/main" id="{B4BB03D2-C66C-AFC9-4E2A-236C8437DF45}"/>
                    </a:ext>
                  </a:extLst>
                </p14:cNvPr>
                <p14:cNvContentPartPr/>
                <p14:nvPr/>
              </p14:nvContentPartPr>
              <p14:xfrm>
                <a:off x="6626054" y="450791"/>
                <a:ext cx="94680" cy="99720"/>
              </p14:xfrm>
            </p:contentPart>
          </mc:Choice>
          <mc:Fallback>
            <p:pic>
              <p:nvPicPr>
                <p:cNvPr id="55" name="Ink 54">
                  <a:extLst>
                    <a:ext uri="{FF2B5EF4-FFF2-40B4-BE49-F238E27FC236}">
                      <a16:creationId xmlns:a16="http://schemas.microsoft.com/office/drawing/2014/main" id="{B4BB03D2-C66C-AFC9-4E2A-236C8437DF45}"/>
                    </a:ext>
                  </a:extLst>
                </p:cNvPr>
                <p:cNvPicPr/>
                <p:nvPr/>
              </p:nvPicPr>
              <p:blipFill>
                <a:blip r:embed="rId192"/>
                <a:stretch>
                  <a:fillRect/>
                </a:stretch>
              </p:blipFill>
              <p:spPr>
                <a:xfrm>
                  <a:off x="6618494" y="443231"/>
                  <a:ext cx="1098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56" name="Ink 55">
                  <a:extLst>
                    <a:ext uri="{FF2B5EF4-FFF2-40B4-BE49-F238E27FC236}">
                      <a16:creationId xmlns:a16="http://schemas.microsoft.com/office/drawing/2014/main" id="{F44DD8CD-2EC4-B52B-71B2-4C4400302016}"/>
                    </a:ext>
                  </a:extLst>
                </p14:cNvPr>
                <p14:cNvContentPartPr/>
                <p14:nvPr/>
              </p14:nvContentPartPr>
              <p14:xfrm>
                <a:off x="6725414" y="507311"/>
                <a:ext cx="55800" cy="90720"/>
              </p14:xfrm>
            </p:contentPart>
          </mc:Choice>
          <mc:Fallback>
            <p:pic>
              <p:nvPicPr>
                <p:cNvPr id="56" name="Ink 55">
                  <a:extLst>
                    <a:ext uri="{FF2B5EF4-FFF2-40B4-BE49-F238E27FC236}">
                      <a16:creationId xmlns:a16="http://schemas.microsoft.com/office/drawing/2014/main" id="{F44DD8CD-2EC4-B52B-71B2-4C4400302016}"/>
                    </a:ext>
                  </a:extLst>
                </p:cNvPr>
                <p:cNvPicPr/>
                <p:nvPr/>
              </p:nvPicPr>
              <p:blipFill>
                <a:blip r:embed="rId194"/>
                <a:stretch>
                  <a:fillRect/>
                </a:stretch>
              </p:blipFill>
              <p:spPr>
                <a:xfrm>
                  <a:off x="6717854" y="499751"/>
                  <a:ext cx="709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57" name="Ink 56">
                  <a:extLst>
                    <a:ext uri="{FF2B5EF4-FFF2-40B4-BE49-F238E27FC236}">
                      <a16:creationId xmlns:a16="http://schemas.microsoft.com/office/drawing/2014/main" id="{0A32A101-078B-637B-A65E-04A4E407A14E}"/>
                    </a:ext>
                  </a:extLst>
                </p14:cNvPr>
                <p14:cNvContentPartPr/>
                <p14:nvPr/>
              </p14:nvContentPartPr>
              <p14:xfrm>
                <a:off x="7025294" y="469871"/>
                <a:ext cx="64080" cy="122760"/>
              </p14:xfrm>
            </p:contentPart>
          </mc:Choice>
          <mc:Fallback>
            <p:pic>
              <p:nvPicPr>
                <p:cNvPr id="57" name="Ink 56">
                  <a:extLst>
                    <a:ext uri="{FF2B5EF4-FFF2-40B4-BE49-F238E27FC236}">
                      <a16:creationId xmlns:a16="http://schemas.microsoft.com/office/drawing/2014/main" id="{0A32A101-078B-637B-A65E-04A4E407A14E}"/>
                    </a:ext>
                  </a:extLst>
                </p:cNvPr>
                <p:cNvPicPr/>
                <p:nvPr/>
              </p:nvPicPr>
              <p:blipFill>
                <a:blip r:embed="rId196"/>
                <a:stretch>
                  <a:fillRect/>
                </a:stretch>
              </p:blipFill>
              <p:spPr>
                <a:xfrm>
                  <a:off x="7017734" y="462311"/>
                  <a:ext cx="792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58" name="Ink 57">
                  <a:extLst>
                    <a:ext uri="{FF2B5EF4-FFF2-40B4-BE49-F238E27FC236}">
                      <a16:creationId xmlns:a16="http://schemas.microsoft.com/office/drawing/2014/main" id="{BF16882E-015A-45D5-1709-6E71253290AC}"/>
                    </a:ext>
                  </a:extLst>
                </p14:cNvPr>
                <p14:cNvContentPartPr/>
                <p14:nvPr/>
              </p14:nvContentPartPr>
              <p14:xfrm>
                <a:off x="7122854" y="557351"/>
                <a:ext cx="56880" cy="74880"/>
              </p14:xfrm>
            </p:contentPart>
          </mc:Choice>
          <mc:Fallback>
            <p:pic>
              <p:nvPicPr>
                <p:cNvPr id="58" name="Ink 57">
                  <a:extLst>
                    <a:ext uri="{FF2B5EF4-FFF2-40B4-BE49-F238E27FC236}">
                      <a16:creationId xmlns:a16="http://schemas.microsoft.com/office/drawing/2014/main" id="{BF16882E-015A-45D5-1709-6E71253290AC}"/>
                    </a:ext>
                  </a:extLst>
                </p:cNvPr>
                <p:cNvPicPr/>
                <p:nvPr/>
              </p:nvPicPr>
              <p:blipFill>
                <a:blip r:embed="rId198"/>
                <a:stretch>
                  <a:fillRect/>
                </a:stretch>
              </p:blipFill>
              <p:spPr>
                <a:xfrm>
                  <a:off x="7115294" y="549791"/>
                  <a:ext cx="720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59" name="Ink 58">
                  <a:extLst>
                    <a:ext uri="{FF2B5EF4-FFF2-40B4-BE49-F238E27FC236}">
                      <a16:creationId xmlns:a16="http://schemas.microsoft.com/office/drawing/2014/main" id="{0E81D4BD-26D9-CACF-6B2C-D8227AF8581D}"/>
                    </a:ext>
                  </a:extLst>
                </p14:cNvPr>
                <p14:cNvContentPartPr/>
                <p14:nvPr/>
              </p14:nvContentPartPr>
              <p14:xfrm>
                <a:off x="7455854" y="488231"/>
                <a:ext cx="70920" cy="109080"/>
              </p14:xfrm>
            </p:contentPart>
          </mc:Choice>
          <mc:Fallback>
            <p:pic>
              <p:nvPicPr>
                <p:cNvPr id="59" name="Ink 58">
                  <a:extLst>
                    <a:ext uri="{FF2B5EF4-FFF2-40B4-BE49-F238E27FC236}">
                      <a16:creationId xmlns:a16="http://schemas.microsoft.com/office/drawing/2014/main" id="{0E81D4BD-26D9-CACF-6B2C-D8227AF8581D}"/>
                    </a:ext>
                  </a:extLst>
                </p:cNvPr>
                <p:cNvPicPr/>
                <p:nvPr/>
              </p:nvPicPr>
              <p:blipFill>
                <a:blip r:embed="rId200"/>
                <a:stretch>
                  <a:fillRect/>
                </a:stretch>
              </p:blipFill>
              <p:spPr>
                <a:xfrm>
                  <a:off x="7448294" y="480671"/>
                  <a:ext cx="860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60" name="Ink 59">
                  <a:extLst>
                    <a:ext uri="{FF2B5EF4-FFF2-40B4-BE49-F238E27FC236}">
                      <a16:creationId xmlns:a16="http://schemas.microsoft.com/office/drawing/2014/main" id="{AB34F56C-7378-1571-E54E-C88A041766A1}"/>
                    </a:ext>
                  </a:extLst>
                </p14:cNvPr>
                <p14:cNvContentPartPr/>
                <p14:nvPr/>
              </p14:nvContentPartPr>
              <p14:xfrm>
                <a:off x="7561334" y="523511"/>
                <a:ext cx="97560" cy="100800"/>
              </p14:xfrm>
            </p:contentPart>
          </mc:Choice>
          <mc:Fallback>
            <p:pic>
              <p:nvPicPr>
                <p:cNvPr id="60" name="Ink 59">
                  <a:extLst>
                    <a:ext uri="{FF2B5EF4-FFF2-40B4-BE49-F238E27FC236}">
                      <a16:creationId xmlns:a16="http://schemas.microsoft.com/office/drawing/2014/main" id="{AB34F56C-7378-1571-E54E-C88A041766A1}"/>
                    </a:ext>
                  </a:extLst>
                </p:cNvPr>
                <p:cNvPicPr/>
                <p:nvPr/>
              </p:nvPicPr>
              <p:blipFill>
                <a:blip r:embed="rId202"/>
                <a:stretch>
                  <a:fillRect/>
                </a:stretch>
              </p:blipFill>
              <p:spPr>
                <a:xfrm>
                  <a:off x="7553774" y="515951"/>
                  <a:ext cx="1126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4" name="Ink 113">
                  <a:extLst>
                    <a:ext uri="{FF2B5EF4-FFF2-40B4-BE49-F238E27FC236}">
                      <a16:creationId xmlns:a16="http://schemas.microsoft.com/office/drawing/2014/main" id="{90E3F8B9-0717-F724-3259-2EAEC33C7449}"/>
                    </a:ext>
                  </a:extLst>
                </p14:cNvPr>
                <p14:cNvContentPartPr/>
                <p14:nvPr/>
              </p14:nvContentPartPr>
              <p14:xfrm>
                <a:off x="5653334" y="316151"/>
                <a:ext cx="21240" cy="165240"/>
              </p14:xfrm>
            </p:contentPart>
          </mc:Choice>
          <mc:Fallback>
            <p:pic>
              <p:nvPicPr>
                <p:cNvPr id="114" name="Ink 113">
                  <a:extLst>
                    <a:ext uri="{FF2B5EF4-FFF2-40B4-BE49-F238E27FC236}">
                      <a16:creationId xmlns:a16="http://schemas.microsoft.com/office/drawing/2014/main" id="{90E3F8B9-0717-F724-3259-2EAEC33C7449}"/>
                    </a:ext>
                  </a:extLst>
                </p:cNvPr>
                <p:cNvPicPr/>
                <p:nvPr/>
              </p:nvPicPr>
              <p:blipFill>
                <a:blip r:embed="rId204"/>
                <a:stretch>
                  <a:fillRect/>
                </a:stretch>
              </p:blipFill>
              <p:spPr>
                <a:xfrm>
                  <a:off x="5645774" y="308591"/>
                  <a:ext cx="360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5" name="Ink 114">
                  <a:extLst>
                    <a:ext uri="{FF2B5EF4-FFF2-40B4-BE49-F238E27FC236}">
                      <a16:creationId xmlns:a16="http://schemas.microsoft.com/office/drawing/2014/main" id="{A2BCB1AA-74CA-255B-A7B4-3E29972B4CD1}"/>
                    </a:ext>
                  </a:extLst>
                </p14:cNvPr>
                <p14:cNvContentPartPr/>
                <p14:nvPr/>
              </p14:nvContentPartPr>
              <p14:xfrm>
                <a:off x="5680694" y="288431"/>
                <a:ext cx="2002320" cy="423000"/>
              </p14:xfrm>
            </p:contentPart>
          </mc:Choice>
          <mc:Fallback>
            <p:pic>
              <p:nvPicPr>
                <p:cNvPr id="115" name="Ink 114">
                  <a:extLst>
                    <a:ext uri="{FF2B5EF4-FFF2-40B4-BE49-F238E27FC236}">
                      <a16:creationId xmlns:a16="http://schemas.microsoft.com/office/drawing/2014/main" id="{A2BCB1AA-74CA-255B-A7B4-3E29972B4CD1}"/>
                    </a:ext>
                  </a:extLst>
                </p:cNvPr>
                <p:cNvPicPr/>
                <p:nvPr/>
              </p:nvPicPr>
              <p:blipFill>
                <a:blip r:embed="rId206"/>
                <a:stretch>
                  <a:fillRect/>
                </a:stretch>
              </p:blipFill>
              <p:spPr>
                <a:xfrm>
                  <a:off x="5673134" y="280871"/>
                  <a:ext cx="201744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16" name="Ink 115">
                  <a:extLst>
                    <a:ext uri="{FF2B5EF4-FFF2-40B4-BE49-F238E27FC236}">
                      <a16:creationId xmlns:a16="http://schemas.microsoft.com/office/drawing/2014/main" id="{76CE1262-9805-85BA-AE6F-425F7F83C8FD}"/>
                    </a:ext>
                  </a:extLst>
                </p14:cNvPr>
                <p14:cNvContentPartPr/>
                <p14:nvPr/>
              </p14:nvContentPartPr>
              <p14:xfrm>
                <a:off x="5647214" y="508391"/>
                <a:ext cx="52560" cy="15120"/>
              </p14:xfrm>
            </p:contentPart>
          </mc:Choice>
          <mc:Fallback>
            <p:pic>
              <p:nvPicPr>
                <p:cNvPr id="116" name="Ink 115">
                  <a:extLst>
                    <a:ext uri="{FF2B5EF4-FFF2-40B4-BE49-F238E27FC236}">
                      <a16:creationId xmlns:a16="http://schemas.microsoft.com/office/drawing/2014/main" id="{76CE1262-9805-85BA-AE6F-425F7F83C8FD}"/>
                    </a:ext>
                  </a:extLst>
                </p:cNvPr>
                <p:cNvPicPr/>
                <p:nvPr/>
              </p:nvPicPr>
              <p:blipFill>
                <a:blip r:embed="rId208"/>
                <a:stretch>
                  <a:fillRect/>
                </a:stretch>
              </p:blipFill>
              <p:spPr>
                <a:xfrm>
                  <a:off x="5640014" y="500831"/>
                  <a:ext cx="676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17" name="Ink 116">
                  <a:extLst>
                    <a:ext uri="{FF2B5EF4-FFF2-40B4-BE49-F238E27FC236}">
                      <a16:creationId xmlns:a16="http://schemas.microsoft.com/office/drawing/2014/main" id="{3747633E-2ABE-B980-7C7B-AB8F062D3A9A}"/>
                    </a:ext>
                  </a:extLst>
                </p14:cNvPr>
                <p14:cNvContentPartPr/>
                <p14:nvPr/>
              </p14:nvContentPartPr>
              <p14:xfrm>
                <a:off x="5639294" y="477071"/>
                <a:ext cx="302760" cy="79920"/>
              </p14:xfrm>
            </p:contentPart>
          </mc:Choice>
          <mc:Fallback>
            <p:pic>
              <p:nvPicPr>
                <p:cNvPr id="117" name="Ink 116">
                  <a:extLst>
                    <a:ext uri="{FF2B5EF4-FFF2-40B4-BE49-F238E27FC236}">
                      <a16:creationId xmlns:a16="http://schemas.microsoft.com/office/drawing/2014/main" id="{3747633E-2ABE-B980-7C7B-AB8F062D3A9A}"/>
                    </a:ext>
                  </a:extLst>
                </p:cNvPr>
                <p:cNvPicPr/>
                <p:nvPr/>
              </p:nvPicPr>
              <p:blipFill>
                <a:blip r:embed="rId210"/>
                <a:stretch>
                  <a:fillRect/>
                </a:stretch>
              </p:blipFill>
              <p:spPr>
                <a:xfrm>
                  <a:off x="5631734" y="469511"/>
                  <a:ext cx="3178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4" name="Ink 133">
                  <a:extLst>
                    <a:ext uri="{FF2B5EF4-FFF2-40B4-BE49-F238E27FC236}">
                      <a16:creationId xmlns:a16="http://schemas.microsoft.com/office/drawing/2014/main" id="{B5F0FBED-6F78-8523-C6A8-486A821C05CB}"/>
                    </a:ext>
                  </a:extLst>
                </p14:cNvPr>
                <p14:cNvContentPartPr/>
                <p14:nvPr/>
              </p14:nvContentPartPr>
              <p14:xfrm>
                <a:off x="5713814" y="622511"/>
                <a:ext cx="21960" cy="171360"/>
              </p14:xfrm>
            </p:contentPart>
          </mc:Choice>
          <mc:Fallback>
            <p:pic>
              <p:nvPicPr>
                <p:cNvPr id="134" name="Ink 133">
                  <a:extLst>
                    <a:ext uri="{FF2B5EF4-FFF2-40B4-BE49-F238E27FC236}">
                      <a16:creationId xmlns:a16="http://schemas.microsoft.com/office/drawing/2014/main" id="{B5F0FBED-6F78-8523-C6A8-486A821C05CB}"/>
                    </a:ext>
                  </a:extLst>
                </p:cNvPr>
                <p:cNvPicPr/>
                <p:nvPr/>
              </p:nvPicPr>
              <p:blipFill>
                <a:blip r:embed="rId212"/>
                <a:stretch>
                  <a:fillRect/>
                </a:stretch>
              </p:blipFill>
              <p:spPr>
                <a:xfrm>
                  <a:off x="5706254" y="614951"/>
                  <a:ext cx="370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5" name="Ink 134">
                  <a:extLst>
                    <a:ext uri="{FF2B5EF4-FFF2-40B4-BE49-F238E27FC236}">
                      <a16:creationId xmlns:a16="http://schemas.microsoft.com/office/drawing/2014/main" id="{899C457F-B78F-56D0-2079-795DE25F83B1}"/>
                    </a:ext>
                  </a:extLst>
                </p14:cNvPr>
                <p14:cNvContentPartPr/>
                <p14:nvPr/>
              </p14:nvContentPartPr>
              <p14:xfrm>
                <a:off x="5717774" y="575711"/>
                <a:ext cx="290520" cy="251640"/>
              </p14:xfrm>
            </p:contentPart>
          </mc:Choice>
          <mc:Fallback>
            <p:pic>
              <p:nvPicPr>
                <p:cNvPr id="135" name="Ink 134">
                  <a:extLst>
                    <a:ext uri="{FF2B5EF4-FFF2-40B4-BE49-F238E27FC236}">
                      <a16:creationId xmlns:a16="http://schemas.microsoft.com/office/drawing/2014/main" id="{899C457F-B78F-56D0-2079-795DE25F83B1}"/>
                    </a:ext>
                  </a:extLst>
                </p:cNvPr>
                <p:cNvPicPr/>
                <p:nvPr/>
              </p:nvPicPr>
              <p:blipFill>
                <a:blip r:embed="rId214"/>
                <a:stretch>
                  <a:fillRect/>
                </a:stretch>
              </p:blipFill>
              <p:spPr>
                <a:xfrm>
                  <a:off x="5710214" y="568511"/>
                  <a:ext cx="3056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6" name="Ink 135">
                  <a:extLst>
                    <a:ext uri="{FF2B5EF4-FFF2-40B4-BE49-F238E27FC236}">
                      <a16:creationId xmlns:a16="http://schemas.microsoft.com/office/drawing/2014/main" id="{A9961BBA-63A3-A7CB-BB45-DCD8D9AEFF3D}"/>
                    </a:ext>
                  </a:extLst>
                </p14:cNvPr>
                <p14:cNvContentPartPr/>
                <p14:nvPr/>
              </p14:nvContentPartPr>
              <p14:xfrm>
                <a:off x="5778254" y="808991"/>
                <a:ext cx="85680" cy="19080"/>
              </p14:xfrm>
            </p:contentPart>
          </mc:Choice>
          <mc:Fallback>
            <p:pic>
              <p:nvPicPr>
                <p:cNvPr id="136" name="Ink 135">
                  <a:extLst>
                    <a:ext uri="{FF2B5EF4-FFF2-40B4-BE49-F238E27FC236}">
                      <a16:creationId xmlns:a16="http://schemas.microsoft.com/office/drawing/2014/main" id="{A9961BBA-63A3-A7CB-BB45-DCD8D9AEFF3D}"/>
                    </a:ext>
                  </a:extLst>
                </p:cNvPr>
                <p:cNvPicPr/>
                <p:nvPr/>
              </p:nvPicPr>
              <p:blipFill>
                <a:blip r:embed="rId216"/>
                <a:stretch>
                  <a:fillRect/>
                </a:stretch>
              </p:blipFill>
              <p:spPr>
                <a:xfrm>
                  <a:off x="5770694" y="801431"/>
                  <a:ext cx="1008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0" name="Ink 139">
                  <a:extLst>
                    <a:ext uri="{FF2B5EF4-FFF2-40B4-BE49-F238E27FC236}">
                      <a16:creationId xmlns:a16="http://schemas.microsoft.com/office/drawing/2014/main" id="{B4BEBC9E-7BBA-A8DF-2F20-2E45A543A9B0}"/>
                    </a:ext>
                  </a:extLst>
                </p14:cNvPr>
                <p14:cNvContentPartPr/>
                <p14:nvPr/>
              </p14:nvContentPartPr>
              <p14:xfrm>
                <a:off x="5748734" y="824111"/>
                <a:ext cx="251640" cy="62280"/>
              </p14:xfrm>
            </p:contentPart>
          </mc:Choice>
          <mc:Fallback>
            <p:pic>
              <p:nvPicPr>
                <p:cNvPr id="140" name="Ink 139">
                  <a:extLst>
                    <a:ext uri="{FF2B5EF4-FFF2-40B4-BE49-F238E27FC236}">
                      <a16:creationId xmlns:a16="http://schemas.microsoft.com/office/drawing/2014/main" id="{B4BEBC9E-7BBA-A8DF-2F20-2E45A543A9B0}"/>
                    </a:ext>
                  </a:extLst>
                </p:cNvPr>
                <p:cNvPicPr/>
                <p:nvPr/>
              </p:nvPicPr>
              <p:blipFill>
                <a:blip r:embed="rId218"/>
                <a:stretch>
                  <a:fillRect/>
                </a:stretch>
              </p:blipFill>
              <p:spPr>
                <a:xfrm>
                  <a:off x="5741174" y="816551"/>
                  <a:ext cx="2667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1" name="Ink 140">
                  <a:extLst>
                    <a:ext uri="{FF2B5EF4-FFF2-40B4-BE49-F238E27FC236}">
                      <a16:creationId xmlns:a16="http://schemas.microsoft.com/office/drawing/2014/main" id="{B58463FC-8629-EA9C-EA2A-2515CA9BB888}"/>
                    </a:ext>
                  </a:extLst>
                </p14:cNvPr>
                <p14:cNvContentPartPr/>
                <p14:nvPr/>
              </p14:nvContentPartPr>
              <p14:xfrm>
                <a:off x="5946014" y="685871"/>
                <a:ext cx="61560" cy="189360"/>
              </p14:xfrm>
            </p:contentPart>
          </mc:Choice>
          <mc:Fallback>
            <p:pic>
              <p:nvPicPr>
                <p:cNvPr id="141" name="Ink 140">
                  <a:extLst>
                    <a:ext uri="{FF2B5EF4-FFF2-40B4-BE49-F238E27FC236}">
                      <a16:creationId xmlns:a16="http://schemas.microsoft.com/office/drawing/2014/main" id="{B58463FC-8629-EA9C-EA2A-2515CA9BB888}"/>
                    </a:ext>
                  </a:extLst>
                </p:cNvPr>
                <p:cNvPicPr/>
                <p:nvPr/>
              </p:nvPicPr>
              <p:blipFill>
                <a:blip r:embed="rId220"/>
                <a:stretch>
                  <a:fillRect/>
                </a:stretch>
              </p:blipFill>
              <p:spPr>
                <a:xfrm>
                  <a:off x="5938454" y="678311"/>
                  <a:ext cx="7668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5" name="Ink 144">
                  <a:extLst>
                    <a:ext uri="{FF2B5EF4-FFF2-40B4-BE49-F238E27FC236}">
                      <a16:creationId xmlns:a16="http://schemas.microsoft.com/office/drawing/2014/main" id="{2521B46D-0EE9-F566-1D16-DF2DDDF38544}"/>
                    </a:ext>
                  </a:extLst>
                </p14:cNvPr>
                <p14:cNvContentPartPr/>
                <p14:nvPr/>
              </p14:nvContentPartPr>
              <p14:xfrm>
                <a:off x="5690054" y="112391"/>
                <a:ext cx="61200" cy="70200"/>
              </p14:xfrm>
            </p:contentPart>
          </mc:Choice>
          <mc:Fallback>
            <p:pic>
              <p:nvPicPr>
                <p:cNvPr id="145" name="Ink 144">
                  <a:extLst>
                    <a:ext uri="{FF2B5EF4-FFF2-40B4-BE49-F238E27FC236}">
                      <a16:creationId xmlns:a16="http://schemas.microsoft.com/office/drawing/2014/main" id="{2521B46D-0EE9-F566-1D16-DF2DDDF38544}"/>
                    </a:ext>
                  </a:extLst>
                </p:cNvPr>
                <p:cNvPicPr/>
                <p:nvPr/>
              </p:nvPicPr>
              <p:blipFill>
                <a:blip r:embed="rId222"/>
                <a:stretch>
                  <a:fillRect/>
                </a:stretch>
              </p:blipFill>
              <p:spPr>
                <a:xfrm>
                  <a:off x="5682494" y="104831"/>
                  <a:ext cx="763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6" name="Ink 145">
                  <a:extLst>
                    <a:ext uri="{FF2B5EF4-FFF2-40B4-BE49-F238E27FC236}">
                      <a16:creationId xmlns:a16="http://schemas.microsoft.com/office/drawing/2014/main" id="{90E42BB8-FA7A-4789-B7D4-CC219000F641}"/>
                    </a:ext>
                  </a:extLst>
                </p14:cNvPr>
                <p14:cNvContentPartPr/>
                <p14:nvPr/>
              </p14:nvContentPartPr>
              <p14:xfrm>
                <a:off x="5798414" y="142991"/>
                <a:ext cx="4680" cy="720"/>
              </p14:xfrm>
            </p:contentPart>
          </mc:Choice>
          <mc:Fallback>
            <p:pic>
              <p:nvPicPr>
                <p:cNvPr id="146" name="Ink 145">
                  <a:extLst>
                    <a:ext uri="{FF2B5EF4-FFF2-40B4-BE49-F238E27FC236}">
                      <a16:creationId xmlns:a16="http://schemas.microsoft.com/office/drawing/2014/main" id="{90E42BB8-FA7A-4789-B7D4-CC219000F641}"/>
                    </a:ext>
                  </a:extLst>
                </p:cNvPr>
                <p:cNvPicPr/>
                <p:nvPr/>
              </p:nvPicPr>
              <p:blipFill>
                <a:blip r:embed="rId76"/>
                <a:stretch>
                  <a:fillRect/>
                </a:stretch>
              </p:blipFill>
              <p:spPr>
                <a:xfrm>
                  <a:off x="5790854" y="135431"/>
                  <a:ext cx="1944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7" name="Ink 146">
                  <a:extLst>
                    <a:ext uri="{FF2B5EF4-FFF2-40B4-BE49-F238E27FC236}">
                      <a16:creationId xmlns:a16="http://schemas.microsoft.com/office/drawing/2014/main" id="{FAA94C6C-9E58-5084-BBBC-A38036501F1C}"/>
                    </a:ext>
                  </a:extLst>
                </p14:cNvPr>
                <p14:cNvContentPartPr/>
                <p14:nvPr/>
              </p14:nvContentPartPr>
              <p14:xfrm>
                <a:off x="5829734" y="92591"/>
                <a:ext cx="99000" cy="117000"/>
              </p14:xfrm>
            </p:contentPart>
          </mc:Choice>
          <mc:Fallback>
            <p:pic>
              <p:nvPicPr>
                <p:cNvPr id="147" name="Ink 146">
                  <a:extLst>
                    <a:ext uri="{FF2B5EF4-FFF2-40B4-BE49-F238E27FC236}">
                      <a16:creationId xmlns:a16="http://schemas.microsoft.com/office/drawing/2014/main" id="{FAA94C6C-9E58-5084-BBBC-A38036501F1C}"/>
                    </a:ext>
                  </a:extLst>
                </p:cNvPr>
                <p:cNvPicPr/>
                <p:nvPr/>
              </p:nvPicPr>
              <p:blipFill>
                <a:blip r:embed="rId225"/>
                <a:stretch>
                  <a:fillRect/>
                </a:stretch>
              </p:blipFill>
              <p:spPr>
                <a:xfrm>
                  <a:off x="5822174" y="85031"/>
                  <a:ext cx="1141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8" name="Ink 147">
                  <a:extLst>
                    <a:ext uri="{FF2B5EF4-FFF2-40B4-BE49-F238E27FC236}">
                      <a16:creationId xmlns:a16="http://schemas.microsoft.com/office/drawing/2014/main" id="{5A101287-64C2-1AF4-9420-62DC56AAE350}"/>
                    </a:ext>
                  </a:extLst>
                </p14:cNvPr>
                <p14:cNvContentPartPr/>
                <p14:nvPr/>
              </p14:nvContentPartPr>
              <p14:xfrm>
                <a:off x="6195854" y="183671"/>
                <a:ext cx="56880" cy="70560"/>
              </p14:xfrm>
            </p:contentPart>
          </mc:Choice>
          <mc:Fallback>
            <p:pic>
              <p:nvPicPr>
                <p:cNvPr id="148" name="Ink 147">
                  <a:extLst>
                    <a:ext uri="{FF2B5EF4-FFF2-40B4-BE49-F238E27FC236}">
                      <a16:creationId xmlns:a16="http://schemas.microsoft.com/office/drawing/2014/main" id="{5A101287-64C2-1AF4-9420-62DC56AAE350}"/>
                    </a:ext>
                  </a:extLst>
                </p:cNvPr>
                <p:cNvPicPr/>
                <p:nvPr/>
              </p:nvPicPr>
              <p:blipFill>
                <a:blip r:embed="rId227"/>
                <a:stretch>
                  <a:fillRect/>
                </a:stretch>
              </p:blipFill>
              <p:spPr>
                <a:xfrm>
                  <a:off x="6188294" y="176111"/>
                  <a:ext cx="716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9" name="Ink 148">
                  <a:extLst>
                    <a:ext uri="{FF2B5EF4-FFF2-40B4-BE49-F238E27FC236}">
                      <a16:creationId xmlns:a16="http://schemas.microsoft.com/office/drawing/2014/main" id="{2E8FB698-8256-C405-1873-D8CDA59EA7EA}"/>
                    </a:ext>
                  </a:extLst>
                </p14:cNvPr>
                <p14:cNvContentPartPr/>
                <p14:nvPr/>
              </p14:nvContentPartPr>
              <p14:xfrm>
                <a:off x="6285854" y="239831"/>
                <a:ext cx="7920" cy="9720"/>
              </p14:xfrm>
            </p:contentPart>
          </mc:Choice>
          <mc:Fallback>
            <p:pic>
              <p:nvPicPr>
                <p:cNvPr id="149" name="Ink 148">
                  <a:extLst>
                    <a:ext uri="{FF2B5EF4-FFF2-40B4-BE49-F238E27FC236}">
                      <a16:creationId xmlns:a16="http://schemas.microsoft.com/office/drawing/2014/main" id="{2E8FB698-8256-C405-1873-D8CDA59EA7EA}"/>
                    </a:ext>
                  </a:extLst>
                </p:cNvPr>
                <p:cNvPicPr/>
                <p:nvPr/>
              </p:nvPicPr>
              <p:blipFill>
                <a:blip r:embed="rId229"/>
                <a:stretch>
                  <a:fillRect/>
                </a:stretch>
              </p:blipFill>
              <p:spPr>
                <a:xfrm>
                  <a:off x="6278294" y="232271"/>
                  <a:ext cx="230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0" name="Ink 149">
                  <a:extLst>
                    <a:ext uri="{FF2B5EF4-FFF2-40B4-BE49-F238E27FC236}">
                      <a16:creationId xmlns:a16="http://schemas.microsoft.com/office/drawing/2014/main" id="{10435775-AF17-C1EC-A1EF-E7F597F9EF9A}"/>
                    </a:ext>
                  </a:extLst>
                </p14:cNvPr>
                <p14:cNvContentPartPr/>
                <p14:nvPr/>
              </p14:nvContentPartPr>
              <p14:xfrm>
                <a:off x="6333734" y="181151"/>
                <a:ext cx="7560" cy="125640"/>
              </p14:xfrm>
            </p:contentPart>
          </mc:Choice>
          <mc:Fallback>
            <p:pic>
              <p:nvPicPr>
                <p:cNvPr id="150" name="Ink 149">
                  <a:extLst>
                    <a:ext uri="{FF2B5EF4-FFF2-40B4-BE49-F238E27FC236}">
                      <a16:creationId xmlns:a16="http://schemas.microsoft.com/office/drawing/2014/main" id="{10435775-AF17-C1EC-A1EF-E7F597F9EF9A}"/>
                    </a:ext>
                  </a:extLst>
                </p:cNvPr>
                <p:cNvPicPr/>
                <p:nvPr/>
              </p:nvPicPr>
              <p:blipFill>
                <a:blip r:embed="rId231"/>
                <a:stretch>
                  <a:fillRect/>
                </a:stretch>
              </p:blipFill>
              <p:spPr>
                <a:xfrm>
                  <a:off x="6326174" y="173591"/>
                  <a:ext cx="226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1" name="Ink 150">
                  <a:extLst>
                    <a:ext uri="{FF2B5EF4-FFF2-40B4-BE49-F238E27FC236}">
                      <a16:creationId xmlns:a16="http://schemas.microsoft.com/office/drawing/2014/main" id="{E5A7D9F3-372F-2E27-D60F-01539F8DF6EE}"/>
                    </a:ext>
                  </a:extLst>
                </p14:cNvPr>
                <p14:cNvContentPartPr/>
                <p14:nvPr/>
              </p14:nvContentPartPr>
              <p14:xfrm>
                <a:off x="6618494" y="185471"/>
                <a:ext cx="77760" cy="95760"/>
              </p14:xfrm>
            </p:contentPart>
          </mc:Choice>
          <mc:Fallback>
            <p:pic>
              <p:nvPicPr>
                <p:cNvPr id="151" name="Ink 150">
                  <a:extLst>
                    <a:ext uri="{FF2B5EF4-FFF2-40B4-BE49-F238E27FC236}">
                      <a16:creationId xmlns:a16="http://schemas.microsoft.com/office/drawing/2014/main" id="{E5A7D9F3-372F-2E27-D60F-01539F8DF6EE}"/>
                    </a:ext>
                  </a:extLst>
                </p:cNvPr>
                <p:cNvPicPr/>
                <p:nvPr/>
              </p:nvPicPr>
              <p:blipFill>
                <a:blip r:embed="rId233"/>
                <a:stretch>
                  <a:fillRect/>
                </a:stretch>
              </p:blipFill>
              <p:spPr>
                <a:xfrm>
                  <a:off x="6611294" y="177911"/>
                  <a:ext cx="928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2" name="Ink 151">
                  <a:extLst>
                    <a:ext uri="{FF2B5EF4-FFF2-40B4-BE49-F238E27FC236}">
                      <a16:creationId xmlns:a16="http://schemas.microsoft.com/office/drawing/2014/main" id="{BA4B7399-6146-172C-A911-0B02CF515345}"/>
                    </a:ext>
                  </a:extLst>
                </p14:cNvPr>
                <p14:cNvContentPartPr/>
                <p14:nvPr/>
              </p14:nvContentPartPr>
              <p14:xfrm>
                <a:off x="6799214" y="221471"/>
                <a:ext cx="16560" cy="61560"/>
              </p14:xfrm>
            </p:contentPart>
          </mc:Choice>
          <mc:Fallback>
            <p:pic>
              <p:nvPicPr>
                <p:cNvPr id="152" name="Ink 151">
                  <a:extLst>
                    <a:ext uri="{FF2B5EF4-FFF2-40B4-BE49-F238E27FC236}">
                      <a16:creationId xmlns:a16="http://schemas.microsoft.com/office/drawing/2014/main" id="{BA4B7399-6146-172C-A911-0B02CF515345}"/>
                    </a:ext>
                  </a:extLst>
                </p:cNvPr>
                <p:cNvPicPr/>
                <p:nvPr/>
              </p:nvPicPr>
              <p:blipFill>
                <a:blip r:embed="rId235"/>
                <a:stretch>
                  <a:fillRect/>
                </a:stretch>
              </p:blipFill>
              <p:spPr>
                <a:xfrm>
                  <a:off x="6791654" y="213911"/>
                  <a:ext cx="316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3" name="Ink 152">
                  <a:extLst>
                    <a:ext uri="{FF2B5EF4-FFF2-40B4-BE49-F238E27FC236}">
                      <a16:creationId xmlns:a16="http://schemas.microsoft.com/office/drawing/2014/main" id="{7B8E3585-16A4-47E6-3B80-08386F907A12}"/>
                    </a:ext>
                  </a:extLst>
                </p14:cNvPr>
                <p14:cNvContentPartPr/>
                <p14:nvPr/>
              </p14:nvContentPartPr>
              <p14:xfrm>
                <a:off x="6723254" y="250271"/>
                <a:ext cx="26640" cy="20160"/>
              </p14:xfrm>
            </p:contentPart>
          </mc:Choice>
          <mc:Fallback>
            <p:pic>
              <p:nvPicPr>
                <p:cNvPr id="153" name="Ink 152">
                  <a:extLst>
                    <a:ext uri="{FF2B5EF4-FFF2-40B4-BE49-F238E27FC236}">
                      <a16:creationId xmlns:a16="http://schemas.microsoft.com/office/drawing/2014/main" id="{7B8E3585-16A4-47E6-3B80-08386F907A12}"/>
                    </a:ext>
                  </a:extLst>
                </p:cNvPr>
                <p:cNvPicPr/>
                <p:nvPr/>
              </p:nvPicPr>
              <p:blipFill>
                <a:blip r:embed="rId237"/>
                <a:stretch>
                  <a:fillRect/>
                </a:stretch>
              </p:blipFill>
              <p:spPr>
                <a:xfrm>
                  <a:off x="6715694" y="242711"/>
                  <a:ext cx="417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 name="Ink 153">
                  <a:extLst>
                    <a:ext uri="{FF2B5EF4-FFF2-40B4-BE49-F238E27FC236}">
                      <a16:creationId xmlns:a16="http://schemas.microsoft.com/office/drawing/2014/main" id="{657550AF-3935-08C9-2120-ADA5FD881949}"/>
                    </a:ext>
                  </a:extLst>
                </p14:cNvPr>
                <p14:cNvContentPartPr/>
                <p14:nvPr/>
              </p14:nvContentPartPr>
              <p14:xfrm>
                <a:off x="6785534" y="230471"/>
                <a:ext cx="68760" cy="94680"/>
              </p14:xfrm>
            </p:contentPart>
          </mc:Choice>
          <mc:Fallback>
            <p:pic>
              <p:nvPicPr>
                <p:cNvPr id="154" name="Ink 153">
                  <a:extLst>
                    <a:ext uri="{FF2B5EF4-FFF2-40B4-BE49-F238E27FC236}">
                      <a16:creationId xmlns:a16="http://schemas.microsoft.com/office/drawing/2014/main" id="{657550AF-3935-08C9-2120-ADA5FD881949}"/>
                    </a:ext>
                  </a:extLst>
                </p:cNvPr>
                <p:cNvPicPr/>
                <p:nvPr/>
              </p:nvPicPr>
              <p:blipFill>
                <a:blip r:embed="rId239"/>
                <a:stretch>
                  <a:fillRect/>
                </a:stretch>
              </p:blipFill>
              <p:spPr>
                <a:xfrm>
                  <a:off x="6777974" y="222911"/>
                  <a:ext cx="835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5" name="Ink 154">
                  <a:extLst>
                    <a:ext uri="{FF2B5EF4-FFF2-40B4-BE49-F238E27FC236}">
                      <a16:creationId xmlns:a16="http://schemas.microsoft.com/office/drawing/2014/main" id="{3A239FA3-1F49-1C21-0257-2E047DEFFB68}"/>
                    </a:ext>
                  </a:extLst>
                </p14:cNvPr>
                <p14:cNvContentPartPr/>
                <p14:nvPr/>
              </p14:nvContentPartPr>
              <p14:xfrm>
                <a:off x="7057694" y="212111"/>
                <a:ext cx="57240" cy="110160"/>
              </p14:xfrm>
            </p:contentPart>
          </mc:Choice>
          <mc:Fallback>
            <p:pic>
              <p:nvPicPr>
                <p:cNvPr id="155" name="Ink 154">
                  <a:extLst>
                    <a:ext uri="{FF2B5EF4-FFF2-40B4-BE49-F238E27FC236}">
                      <a16:creationId xmlns:a16="http://schemas.microsoft.com/office/drawing/2014/main" id="{3A239FA3-1F49-1C21-0257-2E047DEFFB68}"/>
                    </a:ext>
                  </a:extLst>
                </p:cNvPr>
                <p:cNvPicPr/>
                <p:nvPr/>
              </p:nvPicPr>
              <p:blipFill>
                <a:blip r:embed="rId241"/>
                <a:stretch>
                  <a:fillRect/>
                </a:stretch>
              </p:blipFill>
              <p:spPr>
                <a:xfrm>
                  <a:off x="7050134" y="204551"/>
                  <a:ext cx="723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6" name="Ink 155">
                  <a:extLst>
                    <a:ext uri="{FF2B5EF4-FFF2-40B4-BE49-F238E27FC236}">
                      <a16:creationId xmlns:a16="http://schemas.microsoft.com/office/drawing/2014/main" id="{1A21E0D8-C823-9919-F9ED-AE861C1F8D7B}"/>
                    </a:ext>
                  </a:extLst>
                </p14:cNvPr>
                <p14:cNvContentPartPr/>
                <p14:nvPr/>
              </p14:nvContentPartPr>
              <p14:xfrm>
                <a:off x="7168574" y="291311"/>
                <a:ext cx="5400" cy="12960"/>
              </p14:xfrm>
            </p:contentPart>
          </mc:Choice>
          <mc:Fallback>
            <p:pic>
              <p:nvPicPr>
                <p:cNvPr id="156" name="Ink 155">
                  <a:extLst>
                    <a:ext uri="{FF2B5EF4-FFF2-40B4-BE49-F238E27FC236}">
                      <a16:creationId xmlns:a16="http://schemas.microsoft.com/office/drawing/2014/main" id="{1A21E0D8-C823-9919-F9ED-AE861C1F8D7B}"/>
                    </a:ext>
                  </a:extLst>
                </p:cNvPr>
                <p:cNvPicPr/>
                <p:nvPr/>
              </p:nvPicPr>
              <p:blipFill>
                <a:blip r:embed="rId243"/>
                <a:stretch>
                  <a:fillRect/>
                </a:stretch>
              </p:blipFill>
              <p:spPr>
                <a:xfrm>
                  <a:off x="7161014" y="284111"/>
                  <a:ext cx="20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7" name="Ink 156">
                  <a:extLst>
                    <a:ext uri="{FF2B5EF4-FFF2-40B4-BE49-F238E27FC236}">
                      <a16:creationId xmlns:a16="http://schemas.microsoft.com/office/drawing/2014/main" id="{39C2223B-F552-D346-10EF-4EECD0A50700}"/>
                    </a:ext>
                  </a:extLst>
                </p14:cNvPr>
                <p14:cNvContentPartPr/>
                <p14:nvPr/>
              </p14:nvContentPartPr>
              <p14:xfrm>
                <a:off x="7179734" y="269351"/>
                <a:ext cx="44640" cy="80640"/>
              </p14:xfrm>
            </p:contentPart>
          </mc:Choice>
          <mc:Fallback>
            <p:pic>
              <p:nvPicPr>
                <p:cNvPr id="157" name="Ink 156">
                  <a:extLst>
                    <a:ext uri="{FF2B5EF4-FFF2-40B4-BE49-F238E27FC236}">
                      <a16:creationId xmlns:a16="http://schemas.microsoft.com/office/drawing/2014/main" id="{39C2223B-F552-D346-10EF-4EECD0A50700}"/>
                    </a:ext>
                  </a:extLst>
                </p:cNvPr>
                <p:cNvPicPr/>
                <p:nvPr/>
              </p:nvPicPr>
              <p:blipFill>
                <a:blip r:embed="rId245"/>
                <a:stretch>
                  <a:fillRect/>
                </a:stretch>
              </p:blipFill>
              <p:spPr>
                <a:xfrm>
                  <a:off x="7172174" y="261791"/>
                  <a:ext cx="597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8" name="Ink 157">
                  <a:extLst>
                    <a:ext uri="{FF2B5EF4-FFF2-40B4-BE49-F238E27FC236}">
                      <a16:creationId xmlns:a16="http://schemas.microsoft.com/office/drawing/2014/main" id="{1F427768-6314-3E94-F11A-39D3D9AC8A22}"/>
                    </a:ext>
                  </a:extLst>
                </p14:cNvPr>
                <p14:cNvContentPartPr/>
                <p14:nvPr/>
              </p14:nvContentPartPr>
              <p14:xfrm>
                <a:off x="7490774" y="283031"/>
                <a:ext cx="41400" cy="92880"/>
              </p14:xfrm>
            </p:contentPart>
          </mc:Choice>
          <mc:Fallback>
            <p:pic>
              <p:nvPicPr>
                <p:cNvPr id="158" name="Ink 157">
                  <a:extLst>
                    <a:ext uri="{FF2B5EF4-FFF2-40B4-BE49-F238E27FC236}">
                      <a16:creationId xmlns:a16="http://schemas.microsoft.com/office/drawing/2014/main" id="{1F427768-6314-3E94-F11A-39D3D9AC8A22}"/>
                    </a:ext>
                  </a:extLst>
                </p:cNvPr>
                <p:cNvPicPr/>
                <p:nvPr/>
              </p:nvPicPr>
              <p:blipFill>
                <a:blip r:embed="rId247"/>
                <a:stretch>
                  <a:fillRect/>
                </a:stretch>
              </p:blipFill>
              <p:spPr>
                <a:xfrm>
                  <a:off x="7483214" y="275471"/>
                  <a:ext cx="565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9" name="Ink 158">
                  <a:extLst>
                    <a:ext uri="{FF2B5EF4-FFF2-40B4-BE49-F238E27FC236}">
                      <a16:creationId xmlns:a16="http://schemas.microsoft.com/office/drawing/2014/main" id="{0AA93134-A1F4-350E-C7E1-32ACCFFE6C8C}"/>
                    </a:ext>
                  </a:extLst>
                </p14:cNvPr>
                <p14:cNvContentPartPr/>
                <p14:nvPr/>
              </p14:nvContentPartPr>
              <p14:xfrm>
                <a:off x="7576094" y="339551"/>
                <a:ext cx="15120" cy="6480"/>
              </p14:xfrm>
            </p:contentPart>
          </mc:Choice>
          <mc:Fallback>
            <p:pic>
              <p:nvPicPr>
                <p:cNvPr id="159" name="Ink 158">
                  <a:extLst>
                    <a:ext uri="{FF2B5EF4-FFF2-40B4-BE49-F238E27FC236}">
                      <a16:creationId xmlns:a16="http://schemas.microsoft.com/office/drawing/2014/main" id="{0AA93134-A1F4-350E-C7E1-32ACCFFE6C8C}"/>
                    </a:ext>
                  </a:extLst>
                </p:cNvPr>
                <p:cNvPicPr/>
                <p:nvPr/>
              </p:nvPicPr>
              <p:blipFill>
                <a:blip r:embed="rId249"/>
                <a:stretch>
                  <a:fillRect/>
                </a:stretch>
              </p:blipFill>
              <p:spPr>
                <a:xfrm>
                  <a:off x="7568894" y="331991"/>
                  <a:ext cx="30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0" name="Ink 159">
                  <a:extLst>
                    <a:ext uri="{FF2B5EF4-FFF2-40B4-BE49-F238E27FC236}">
                      <a16:creationId xmlns:a16="http://schemas.microsoft.com/office/drawing/2014/main" id="{2D96F058-EC12-50C2-092C-D4D4E00FB179}"/>
                    </a:ext>
                  </a:extLst>
                </p14:cNvPr>
                <p14:cNvContentPartPr/>
                <p14:nvPr/>
              </p14:nvContentPartPr>
              <p14:xfrm>
                <a:off x="7622894" y="311111"/>
                <a:ext cx="65520" cy="129960"/>
              </p14:xfrm>
            </p:contentPart>
          </mc:Choice>
          <mc:Fallback>
            <p:pic>
              <p:nvPicPr>
                <p:cNvPr id="160" name="Ink 159">
                  <a:extLst>
                    <a:ext uri="{FF2B5EF4-FFF2-40B4-BE49-F238E27FC236}">
                      <a16:creationId xmlns:a16="http://schemas.microsoft.com/office/drawing/2014/main" id="{2D96F058-EC12-50C2-092C-D4D4E00FB179}"/>
                    </a:ext>
                  </a:extLst>
                </p:cNvPr>
                <p:cNvPicPr/>
                <p:nvPr/>
              </p:nvPicPr>
              <p:blipFill>
                <a:blip r:embed="rId251"/>
                <a:stretch>
                  <a:fillRect/>
                </a:stretch>
              </p:blipFill>
              <p:spPr>
                <a:xfrm>
                  <a:off x="7615334" y="303551"/>
                  <a:ext cx="806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6" name="Ink 165">
                  <a:extLst>
                    <a:ext uri="{FF2B5EF4-FFF2-40B4-BE49-F238E27FC236}">
                      <a16:creationId xmlns:a16="http://schemas.microsoft.com/office/drawing/2014/main" id="{CD2D70CE-F36E-CE1B-5160-D1A628A46F34}"/>
                    </a:ext>
                  </a:extLst>
                </p14:cNvPr>
                <p14:cNvContentPartPr/>
                <p14:nvPr/>
              </p14:nvContentPartPr>
              <p14:xfrm>
                <a:off x="5817494" y="146591"/>
                <a:ext cx="76320" cy="137880"/>
              </p14:xfrm>
            </p:contentPart>
          </mc:Choice>
          <mc:Fallback>
            <p:pic>
              <p:nvPicPr>
                <p:cNvPr id="166" name="Ink 165">
                  <a:extLst>
                    <a:ext uri="{FF2B5EF4-FFF2-40B4-BE49-F238E27FC236}">
                      <a16:creationId xmlns:a16="http://schemas.microsoft.com/office/drawing/2014/main" id="{CD2D70CE-F36E-CE1B-5160-D1A628A46F34}"/>
                    </a:ext>
                  </a:extLst>
                </p:cNvPr>
                <p:cNvPicPr/>
                <p:nvPr/>
              </p:nvPicPr>
              <p:blipFill>
                <a:blip r:embed="rId253"/>
                <a:stretch>
                  <a:fillRect/>
                </a:stretch>
              </p:blipFill>
              <p:spPr>
                <a:xfrm>
                  <a:off x="5809934" y="139031"/>
                  <a:ext cx="910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7" name="Ink 166">
                  <a:extLst>
                    <a:ext uri="{FF2B5EF4-FFF2-40B4-BE49-F238E27FC236}">
                      <a16:creationId xmlns:a16="http://schemas.microsoft.com/office/drawing/2014/main" id="{40A84D6F-64DC-2796-775D-D92ED97C438A}"/>
                    </a:ext>
                  </a:extLst>
                </p14:cNvPr>
                <p14:cNvContentPartPr/>
                <p14:nvPr/>
              </p14:nvContentPartPr>
              <p14:xfrm>
                <a:off x="5852054" y="138671"/>
                <a:ext cx="69480" cy="12240"/>
              </p14:xfrm>
            </p:contentPart>
          </mc:Choice>
          <mc:Fallback>
            <p:pic>
              <p:nvPicPr>
                <p:cNvPr id="167" name="Ink 166">
                  <a:extLst>
                    <a:ext uri="{FF2B5EF4-FFF2-40B4-BE49-F238E27FC236}">
                      <a16:creationId xmlns:a16="http://schemas.microsoft.com/office/drawing/2014/main" id="{40A84D6F-64DC-2796-775D-D92ED97C438A}"/>
                    </a:ext>
                  </a:extLst>
                </p:cNvPr>
                <p:cNvPicPr/>
                <p:nvPr/>
              </p:nvPicPr>
              <p:blipFill>
                <a:blip r:embed="rId255"/>
                <a:stretch>
                  <a:fillRect/>
                </a:stretch>
              </p:blipFill>
              <p:spPr>
                <a:xfrm>
                  <a:off x="5844494" y="131111"/>
                  <a:ext cx="846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9" name="Ink 168">
                  <a:extLst>
                    <a:ext uri="{FF2B5EF4-FFF2-40B4-BE49-F238E27FC236}">
                      <a16:creationId xmlns:a16="http://schemas.microsoft.com/office/drawing/2014/main" id="{4F4E42D8-26C9-01ED-0919-424CF35C3643}"/>
                    </a:ext>
                  </a:extLst>
                </p14:cNvPr>
                <p14:cNvContentPartPr/>
                <p14:nvPr/>
              </p14:nvContentPartPr>
              <p14:xfrm>
                <a:off x="5652254" y="92231"/>
                <a:ext cx="29520" cy="186120"/>
              </p14:xfrm>
            </p:contentPart>
          </mc:Choice>
          <mc:Fallback>
            <p:pic>
              <p:nvPicPr>
                <p:cNvPr id="169" name="Ink 168">
                  <a:extLst>
                    <a:ext uri="{FF2B5EF4-FFF2-40B4-BE49-F238E27FC236}">
                      <a16:creationId xmlns:a16="http://schemas.microsoft.com/office/drawing/2014/main" id="{4F4E42D8-26C9-01ED-0919-424CF35C3643}"/>
                    </a:ext>
                  </a:extLst>
                </p:cNvPr>
                <p:cNvPicPr/>
                <p:nvPr/>
              </p:nvPicPr>
              <p:blipFill>
                <a:blip r:embed="rId257"/>
                <a:stretch>
                  <a:fillRect/>
                </a:stretch>
              </p:blipFill>
              <p:spPr>
                <a:xfrm>
                  <a:off x="5644694" y="85031"/>
                  <a:ext cx="446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0" name="Ink 169">
                  <a:extLst>
                    <a:ext uri="{FF2B5EF4-FFF2-40B4-BE49-F238E27FC236}">
                      <a16:creationId xmlns:a16="http://schemas.microsoft.com/office/drawing/2014/main" id="{0B6398DB-21A9-B5D7-D6E6-E06C3A0EED9C}"/>
                    </a:ext>
                  </a:extLst>
                </p14:cNvPr>
                <p14:cNvContentPartPr/>
                <p14:nvPr/>
              </p14:nvContentPartPr>
              <p14:xfrm>
                <a:off x="5650814" y="53351"/>
                <a:ext cx="313920" cy="296280"/>
              </p14:xfrm>
            </p:contentPart>
          </mc:Choice>
          <mc:Fallback>
            <p:pic>
              <p:nvPicPr>
                <p:cNvPr id="170" name="Ink 169">
                  <a:extLst>
                    <a:ext uri="{FF2B5EF4-FFF2-40B4-BE49-F238E27FC236}">
                      <a16:creationId xmlns:a16="http://schemas.microsoft.com/office/drawing/2014/main" id="{0B6398DB-21A9-B5D7-D6E6-E06C3A0EED9C}"/>
                    </a:ext>
                  </a:extLst>
                </p:cNvPr>
                <p:cNvPicPr/>
                <p:nvPr/>
              </p:nvPicPr>
              <p:blipFill>
                <a:blip r:embed="rId259"/>
                <a:stretch>
                  <a:fillRect/>
                </a:stretch>
              </p:blipFill>
              <p:spPr>
                <a:xfrm>
                  <a:off x="5643254" y="45791"/>
                  <a:ext cx="3290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2" name="Ink 171">
                  <a:extLst>
                    <a:ext uri="{FF2B5EF4-FFF2-40B4-BE49-F238E27FC236}">
                      <a16:creationId xmlns:a16="http://schemas.microsoft.com/office/drawing/2014/main" id="{B86B8D8B-1797-3415-C711-A160A24ED806}"/>
                    </a:ext>
                  </a:extLst>
                </p14:cNvPr>
                <p14:cNvContentPartPr/>
                <p14:nvPr/>
              </p14:nvContentPartPr>
              <p14:xfrm>
                <a:off x="5510774" y="177551"/>
                <a:ext cx="87480" cy="17640"/>
              </p14:xfrm>
            </p:contentPart>
          </mc:Choice>
          <mc:Fallback>
            <p:pic>
              <p:nvPicPr>
                <p:cNvPr id="172" name="Ink 171">
                  <a:extLst>
                    <a:ext uri="{FF2B5EF4-FFF2-40B4-BE49-F238E27FC236}">
                      <a16:creationId xmlns:a16="http://schemas.microsoft.com/office/drawing/2014/main" id="{B86B8D8B-1797-3415-C711-A160A24ED806}"/>
                    </a:ext>
                  </a:extLst>
                </p:cNvPr>
                <p:cNvPicPr/>
                <p:nvPr/>
              </p:nvPicPr>
              <p:blipFill>
                <a:blip r:embed="rId261"/>
                <a:stretch>
                  <a:fillRect/>
                </a:stretch>
              </p:blipFill>
              <p:spPr>
                <a:xfrm>
                  <a:off x="5503214" y="169991"/>
                  <a:ext cx="1026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3" name="Ink 172">
                  <a:extLst>
                    <a:ext uri="{FF2B5EF4-FFF2-40B4-BE49-F238E27FC236}">
                      <a16:creationId xmlns:a16="http://schemas.microsoft.com/office/drawing/2014/main" id="{CC60AC96-625E-5FFA-B01A-CC96A2D5C292}"/>
                    </a:ext>
                  </a:extLst>
                </p14:cNvPr>
                <p14:cNvContentPartPr/>
                <p14:nvPr/>
              </p14:nvContentPartPr>
              <p14:xfrm>
                <a:off x="5523014" y="208511"/>
                <a:ext cx="56520" cy="11520"/>
              </p14:xfrm>
            </p:contentPart>
          </mc:Choice>
          <mc:Fallback>
            <p:pic>
              <p:nvPicPr>
                <p:cNvPr id="173" name="Ink 172">
                  <a:extLst>
                    <a:ext uri="{FF2B5EF4-FFF2-40B4-BE49-F238E27FC236}">
                      <a16:creationId xmlns:a16="http://schemas.microsoft.com/office/drawing/2014/main" id="{CC60AC96-625E-5FFA-B01A-CC96A2D5C292}"/>
                    </a:ext>
                  </a:extLst>
                </p:cNvPr>
                <p:cNvPicPr/>
                <p:nvPr/>
              </p:nvPicPr>
              <p:blipFill>
                <a:blip r:embed="rId263"/>
                <a:stretch>
                  <a:fillRect/>
                </a:stretch>
              </p:blipFill>
              <p:spPr>
                <a:xfrm>
                  <a:off x="5515454" y="200951"/>
                  <a:ext cx="716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5" name="Ink 174">
                  <a:extLst>
                    <a:ext uri="{FF2B5EF4-FFF2-40B4-BE49-F238E27FC236}">
                      <a16:creationId xmlns:a16="http://schemas.microsoft.com/office/drawing/2014/main" id="{9A782689-8E19-4E31-2298-7C0F67DE2907}"/>
                    </a:ext>
                  </a:extLst>
                </p14:cNvPr>
                <p14:cNvContentPartPr/>
                <p14:nvPr/>
              </p14:nvContentPartPr>
              <p14:xfrm>
                <a:off x="5684294" y="311111"/>
                <a:ext cx="10080" cy="216360"/>
              </p14:xfrm>
            </p:contentPart>
          </mc:Choice>
          <mc:Fallback>
            <p:pic>
              <p:nvPicPr>
                <p:cNvPr id="175" name="Ink 174">
                  <a:extLst>
                    <a:ext uri="{FF2B5EF4-FFF2-40B4-BE49-F238E27FC236}">
                      <a16:creationId xmlns:a16="http://schemas.microsoft.com/office/drawing/2014/main" id="{9A782689-8E19-4E31-2298-7C0F67DE2907}"/>
                    </a:ext>
                  </a:extLst>
                </p:cNvPr>
                <p:cNvPicPr/>
                <p:nvPr/>
              </p:nvPicPr>
              <p:blipFill>
                <a:blip r:embed="rId265"/>
                <a:stretch>
                  <a:fillRect/>
                </a:stretch>
              </p:blipFill>
              <p:spPr>
                <a:xfrm>
                  <a:off x="5676734" y="303551"/>
                  <a:ext cx="252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6" name="Ink 175">
                  <a:extLst>
                    <a:ext uri="{FF2B5EF4-FFF2-40B4-BE49-F238E27FC236}">
                      <a16:creationId xmlns:a16="http://schemas.microsoft.com/office/drawing/2014/main" id="{C25758EE-B8E0-2F71-5446-69739217326C}"/>
                    </a:ext>
                  </a:extLst>
                </p14:cNvPr>
                <p14:cNvContentPartPr/>
                <p14:nvPr/>
              </p14:nvContentPartPr>
              <p14:xfrm>
                <a:off x="5659454" y="308231"/>
                <a:ext cx="343800" cy="266400"/>
              </p14:xfrm>
            </p:contentPart>
          </mc:Choice>
          <mc:Fallback>
            <p:pic>
              <p:nvPicPr>
                <p:cNvPr id="176" name="Ink 175">
                  <a:extLst>
                    <a:ext uri="{FF2B5EF4-FFF2-40B4-BE49-F238E27FC236}">
                      <a16:creationId xmlns:a16="http://schemas.microsoft.com/office/drawing/2014/main" id="{C25758EE-B8E0-2F71-5446-69739217326C}"/>
                    </a:ext>
                  </a:extLst>
                </p:cNvPr>
                <p:cNvPicPr/>
                <p:nvPr/>
              </p:nvPicPr>
              <p:blipFill>
                <a:blip r:embed="rId267"/>
                <a:stretch>
                  <a:fillRect/>
                </a:stretch>
              </p:blipFill>
              <p:spPr>
                <a:xfrm>
                  <a:off x="5651894" y="301031"/>
                  <a:ext cx="3589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8" name="Ink 177">
                  <a:extLst>
                    <a:ext uri="{FF2B5EF4-FFF2-40B4-BE49-F238E27FC236}">
                      <a16:creationId xmlns:a16="http://schemas.microsoft.com/office/drawing/2014/main" id="{F4630657-4303-FADB-272F-6960B163B74F}"/>
                    </a:ext>
                  </a:extLst>
                </p14:cNvPr>
                <p14:cNvContentPartPr/>
                <p14:nvPr/>
              </p14:nvContentPartPr>
              <p14:xfrm>
                <a:off x="5711654" y="607751"/>
                <a:ext cx="35280" cy="209160"/>
              </p14:xfrm>
            </p:contentPart>
          </mc:Choice>
          <mc:Fallback>
            <p:pic>
              <p:nvPicPr>
                <p:cNvPr id="178" name="Ink 177">
                  <a:extLst>
                    <a:ext uri="{FF2B5EF4-FFF2-40B4-BE49-F238E27FC236}">
                      <a16:creationId xmlns:a16="http://schemas.microsoft.com/office/drawing/2014/main" id="{F4630657-4303-FADB-272F-6960B163B74F}"/>
                    </a:ext>
                  </a:extLst>
                </p:cNvPr>
                <p:cNvPicPr/>
                <p:nvPr/>
              </p:nvPicPr>
              <p:blipFill>
                <a:blip r:embed="rId269"/>
                <a:stretch>
                  <a:fillRect/>
                </a:stretch>
              </p:blipFill>
              <p:spPr>
                <a:xfrm>
                  <a:off x="5704094" y="600191"/>
                  <a:ext cx="504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9" name="Ink 178">
                  <a:extLst>
                    <a:ext uri="{FF2B5EF4-FFF2-40B4-BE49-F238E27FC236}">
                      <a16:creationId xmlns:a16="http://schemas.microsoft.com/office/drawing/2014/main" id="{1AA2EB01-2EFA-6FD0-051C-EC4A5D8BC020}"/>
                    </a:ext>
                  </a:extLst>
                </p14:cNvPr>
                <p14:cNvContentPartPr/>
                <p14:nvPr/>
              </p14:nvContentPartPr>
              <p14:xfrm>
                <a:off x="5749094" y="573551"/>
                <a:ext cx="268920" cy="298080"/>
              </p14:xfrm>
            </p:contentPart>
          </mc:Choice>
          <mc:Fallback>
            <p:pic>
              <p:nvPicPr>
                <p:cNvPr id="179" name="Ink 178">
                  <a:extLst>
                    <a:ext uri="{FF2B5EF4-FFF2-40B4-BE49-F238E27FC236}">
                      <a16:creationId xmlns:a16="http://schemas.microsoft.com/office/drawing/2014/main" id="{1AA2EB01-2EFA-6FD0-051C-EC4A5D8BC020}"/>
                    </a:ext>
                  </a:extLst>
                </p:cNvPr>
                <p:cNvPicPr/>
                <p:nvPr/>
              </p:nvPicPr>
              <p:blipFill>
                <a:blip r:embed="rId271"/>
                <a:stretch>
                  <a:fillRect/>
                </a:stretch>
              </p:blipFill>
              <p:spPr>
                <a:xfrm>
                  <a:off x="5741534" y="565991"/>
                  <a:ext cx="2840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1" name="Ink 180">
                  <a:extLst>
                    <a:ext uri="{FF2B5EF4-FFF2-40B4-BE49-F238E27FC236}">
                      <a16:creationId xmlns:a16="http://schemas.microsoft.com/office/drawing/2014/main" id="{ECD87D4B-1ADE-4B4E-22F8-18B74F2A9093}"/>
                    </a:ext>
                  </a:extLst>
                </p14:cNvPr>
                <p14:cNvContentPartPr/>
                <p14:nvPr/>
              </p14:nvContentPartPr>
              <p14:xfrm>
                <a:off x="5944574" y="758231"/>
                <a:ext cx="8280" cy="77760"/>
              </p14:xfrm>
            </p:contentPart>
          </mc:Choice>
          <mc:Fallback>
            <p:pic>
              <p:nvPicPr>
                <p:cNvPr id="181" name="Ink 180">
                  <a:extLst>
                    <a:ext uri="{FF2B5EF4-FFF2-40B4-BE49-F238E27FC236}">
                      <a16:creationId xmlns:a16="http://schemas.microsoft.com/office/drawing/2014/main" id="{ECD87D4B-1ADE-4B4E-22F8-18B74F2A9093}"/>
                    </a:ext>
                  </a:extLst>
                </p:cNvPr>
                <p:cNvPicPr/>
                <p:nvPr/>
              </p:nvPicPr>
              <p:blipFill>
                <a:blip r:embed="rId273"/>
                <a:stretch>
                  <a:fillRect/>
                </a:stretch>
              </p:blipFill>
              <p:spPr>
                <a:xfrm>
                  <a:off x="5937014" y="750671"/>
                  <a:ext cx="234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3" name="Ink 182">
                  <a:extLst>
                    <a:ext uri="{FF2B5EF4-FFF2-40B4-BE49-F238E27FC236}">
                      <a16:creationId xmlns:a16="http://schemas.microsoft.com/office/drawing/2014/main" id="{FFCA834D-1295-F65A-9A4B-B9F9B9879D14}"/>
                    </a:ext>
                  </a:extLst>
                </p14:cNvPr>
                <p14:cNvContentPartPr/>
                <p14:nvPr/>
              </p14:nvContentPartPr>
              <p14:xfrm>
                <a:off x="5716694" y="492191"/>
                <a:ext cx="260640" cy="54720"/>
              </p14:xfrm>
            </p:contentPart>
          </mc:Choice>
          <mc:Fallback>
            <p:pic>
              <p:nvPicPr>
                <p:cNvPr id="183" name="Ink 182">
                  <a:extLst>
                    <a:ext uri="{FF2B5EF4-FFF2-40B4-BE49-F238E27FC236}">
                      <a16:creationId xmlns:a16="http://schemas.microsoft.com/office/drawing/2014/main" id="{FFCA834D-1295-F65A-9A4B-B9F9B9879D14}"/>
                    </a:ext>
                  </a:extLst>
                </p:cNvPr>
                <p:cNvPicPr/>
                <p:nvPr/>
              </p:nvPicPr>
              <p:blipFill>
                <a:blip r:embed="rId275"/>
                <a:stretch>
                  <a:fillRect/>
                </a:stretch>
              </p:blipFill>
              <p:spPr>
                <a:xfrm>
                  <a:off x="5709134" y="484991"/>
                  <a:ext cx="275760" cy="69840"/>
                </a:xfrm>
                <a:prstGeom prst="rect">
                  <a:avLst/>
                </a:prstGeom>
              </p:spPr>
            </p:pic>
          </mc:Fallback>
        </mc:AlternateContent>
      </p:grpSp>
    </p:spTree>
    <p:extLst>
      <p:ext uri="{BB962C8B-B14F-4D97-AF65-F5344CB8AC3E}">
        <p14:creationId xmlns:p14="http://schemas.microsoft.com/office/powerpoint/2010/main" val="201179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C655-3A40-D138-8563-35E74BD9D58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02AEA79-B2CA-D630-D327-9458B8AE92CF}"/>
              </a:ext>
            </a:extLst>
          </p:cNvPr>
          <p:cNvSpPr>
            <a:spLocks noGrp="1"/>
          </p:cNvSpPr>
          <p:nvPr>
            <p:ph type="body" idx="1"/>
          </p:nvPr>
        </p:nvSpPr>
        <p:spPr/>
        <p:txBody>
          <a:bodyPr/>
          <a:lstStyle/>
          <a:p>
            <a:endParaRPr lang="en-US"/>
          </a:p>
        </p:txBody>
      </p:sp>
      <p:grpSp>
        <p:nvGrpSpPr>
          <p:cNvPr id="47" name="Group 46">
            <a:extLst>
              <a:ext uri="{FF2B5EF4-FFF2-40B4-BE49-F238E27FC236}">
                <a16:creationId xmlns:a16="http://schemas.microsoft.com/office/drawing/2014/main" id="{DA5369BD-D7DD-EF7B-EB11-70E9E88B5960}"/>
              </a:ext>
            </a:extLst>
          </p:cNvPr>
          <p:cNvGrpSpPr/>
          <p:nvPr/>
        </p:nvGrpSpPr>
        <p:grpSpPr>
          <a:xfrm>
            <a:off x="2542214" y="2131271"/>
            <a:ext cx="496080" cy="261360"/>
            <a:chOff x="2542214" y="2131271"/>
            <a:chExt cx="496080" cy="261360"/>
          </a:xfrm>
        </p:grpSpPr>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158AF5EA-FD56-2558-A97D-B3B1D1C48C7C}"/>
                    </a:ext>
                  </a:extLst>
                </p14:cNvPr>
                <p14:cNvContentPartPr/>
                <p14:nvPr/>
              </p14:nvContentPartPr>
              <p14:xfrm>
                <a:off x="2542214" y="2131271"/>
                <a:ext cx="21240" cy="18000"/>
              </p14:xfrm>
            </p:contentPart>
          </mc:Choice>
          <mc:Fallback>
            <p:pic>
              <p:nvPicPr>
                <p:cNvPr id="17" name="Ink 16">
                  <a:extLst>
                    <a:ext uri="{FF2B5EF4-FFF2-40B4-BE49-F238E27FC236}">
                      <a16:creationId xmlns:a16="http://schemas.microsoft.com/office/drawing/2014/main" id="{158AF5EA-FD56-2558-A97D-B3B1D1C48C7C}"/>
                    </a:ext>
                  </a:extLst>
                </p:cNvPr>
                <p:cNvPicPr/>
                <p:nvPr/>
              </p:nvPicPr>
              <p:blipFill>
                <a:blip r:embed="rId3"/>
                <a:stretch>
                  <a:fillRect/>
                </a:stretch>
              </p:blipFill>
              <p:spPr>
                <a:xfrm>
                  <a:off x="2527094" y="2116151"/>
                  <a:ext cx="518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02277A89-26B1-0E6C-425C-8697E8E8FB71}"/>
                    </a:ext>
                  </a:extLst>
                </p14:cNvPr>
                <p14:cNvContentPartPr/>
                <p14:nvPr/>
              </p14:nvContentPartPr>
              <p14:xfrm>
                <a:off x="2547254" y="2215151"/>
                <a:ext cx="7560" cy="14040"/>
              </p14:xfrm>
            </p:contentPart>
          </mc:Choice>
          <mc:Fallback>
            <p:pic>
              <p:nvPicPr>
                <p:cNvPr id="18" name="Ink 17">
                  <a:extLst>
                    <a:ext uri="{FF2B5EF4-FFF2-40B4-BE49-F238E27FC236}">
                      <a16:creationId xmlns:a16="http://schemas.microsoft.com/office/drawing/2014/main" id="{02277A89-26B1-0E6C-425C-8697E8E8FB71}"/>
                    </a:ext>
                  </a:extLst>
                </p:cNvPr>
                <p:cNvPicPr/>
                <p:nvPr/>
              </p:nvPicPr>
              <p:blipFill>
                <a:blip r:embed="rId5"/>
                <a:stretch>
                  <a:fillRect/>
                </a:stretch>
              </p:blipFill>
              <p:spPr>
                <a:xfrm>
                  <a:off x="2532134" y="2200031"/>
                  <a:ext cx="381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6E22A667-BB06-CAF2-B0D9-3EB01D96F83A}"/>
                    </a:ext>
                  </a:extLst>
                </p14:cNvPr>
                <p14:cNvContentPartPr/>
                <p14:nvPr/>
              </p14:nvContentPartPr>
              <p14:xfrm>
                <a:off x="2544014" y="2267711"/>
                <a:ext cx="7200" cy="14400"/>
              </p14:xfrm>
            </p:contentPart>
          </mc:Choice>
          <mc:Fallback>
            <p:pic>
              <p:nvPicPr>
                <p:cNvPr id="19" name="Ink 18">
                  <a:extLst>
                    <a:ext uri="{FF2B5EF4-FFF2-40B4-BE49-F238E27FC236}">
                      <a16:creationId xmlns:a16="http://schemas.microsoft.com/office/drawing/2014/main" id="{6E22A667-BB06-CAF2-B0D9-3EB01D96F83A}"/>
                    </a:ext>
                  </a:extLst>
                </p:cNvPr>
                <p:cNvPicPr/>
                <p:nvPr/>
              </p:nvPicPr>
              <p:blipFill>
                <a:blip r:embed="rId7"/>
                <a:stretch>
                  <a:fillRect/>
                </a:stretch>
              </p:blipFill>
              <p:spPr>
                <a:xfrm>
                  <a:off x="2528534" y="2252591"/>
                  <a:ext cx="378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8D728E70-0E34-8876-1856-0F8E8EACFCC2}"/>
                    </a:ext>
                  </a:extLst>
                </p14:cNvPr>
                <p14:cNvContentPartPr/>
                <p14:nvPr/>
              </p14:nvContentPartPr>
              <p14:xfrm>
                <a:off x="2596934" y="2311271"/>
                <a:ext cx="14040" cy="9720"/>
              </p14:xfrm>
            </p:contentPart>
          </mc:Choice>
          <mc:Fallback>
            <p:pic>
              <p:nvPicPr>
                <p:cNvPr id="20" name="Ink 19">
                  <a:extLst>
                    <a:ext uri="{FF2B5EF4-FFF2-40B4-BE49-F238E27FC236}">
                      <a16:creationId xmlns:a16="http://schemas.microsoft.com/office/drawing/2014/main" id="{8D728E70-0E34-8876-1856-0F8E8EACFCC2}"/>
                    </a:ext>
                  </a:extLst>
                </p:cNvPr>
                <p:cNvPicPr/>
                <p:nvPr/>
              </p:nvPicPr>
              <p:blipFill>
                <a:blip r:embed="rId9"/>
                <a:stretch>
                  <a:fillRect/>
                </a:stretch>
              </p:blipFill>
              <p:spPr>
                <a:xfrm>
                  <a:off x="2581454" y="2296151"/>
                  <a:ext cx="446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47A6330A-20A3-58E3-04EC-481418488909}"/>
                    </a:ext>
                  </a:extLst>
                </p14:cNvPr>
                <p14:cNvContentPartPr/>
                <p14:nvPr/>
              </p14:nvContentPartPr>
              <p14:xfrm>
                <a:off x="2673254" y="2348711"/>
                <a:ext cx="13680" cy="2520"/>
              </p14:xfrm>
            </p:contentPart>
          </mc:Choice>
          <mc:Fallback>
            <p:pic>
              <p:nvPicPr>
                <p:cNvPr id="21" name="Ink 20">
                  <a:extLst>
                    <a:ext uri="{FF2B5EF4-FFF2-40B4-BE49-F238E27FC236}">
                      <a16:creationId xmlns:a16="http://schemas.microsoft.com/office/drawing/2014/main" id="{47A6330A-20A3-58E3-04EC-481418488909}"/>
                    </a:ext>
                  </a:extLst>
                </p:cNvPr>
                <p:cNvPicPr/>
                <p:nvPr/>
              </p:nvPicPr>
              <p:blipFill>
                <a:blip r:embed="rId11"/>
                <a:stretch>
                  <a:fillRect/>
                </a:stretch>
              </p:blipFill>
              <p:spPr>
                <a:xfrm>
                  <a:off x="2658134" y="2333591"/>
                  <a:ext cx="442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B795335B-8A5C-1425-825F-5D84C48BB6AC}"/>
                    </a:ext>
                  </a:extLst>
                </p14:cNvPr>
                <p14:cNvContentPartPr/>
                <p14:nvPr/>
              </p14:nvContentPartPr>
              <p14:xfrm>
                <a:off x="2728334" y="2351591"/>
                <a:ext cx="12960" cy="8280"/>
              </p14:xfrm>
            </p:contentPart>
          </mc:Choice>
          <mc:Fallback>
            <p:pic>
              <p:nvPicPr>
                <p:cNvPr id="22" name="Ink 21">
                  <a:extLst>
                    <a:ext uri="{FF2B5EF4-FFF2-40B4-BE49-F238E27FC236}">
                      <a16:creationId xmlns:a16="http://schemas.microsoft.com/office/drawing/2014/main" id="{B795335B-8A5C-1425-825F-5D84C48BB6AC}"/>
                    </a:ext>
                  </a:extLst>
                </p:cNvPr>
                <p:cNvPicPr/>
                <p:nvPr/>
              </p:nvPicPr>
              <p:blipFill>
                <a:blip r:embed="rId13"/>
                <a:stretch>
                  <a:fillRect/>
                </a:stretch>
              </p:blipFill>
              <p:spPr>
                <a:xfrm>
                  <a:off x="2713214" y="2336471"/>
                  <a:ext cx="432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B987EA4A-60DC-0E4B-B7DD-19F4C8EA1358}"/>
                    </a:ext>
                  </a:extLst>
                </p14:cNvPr>
                <p14:cNvContentPartPr/>
                <p14:nvPr/>
              </p14:nvContentPartPr>
              <p14:xfrm>
                <a:off x="2773334" y="2326031"/>
                <a:ext cx="14040" cy="9360"/>
              </p14:xfrm>
            </p:contentPart>
          </mc:Choice>
          <mc:Fallback>
            <p:pic>
              <p:nvPicPr>
                <p:cNvPr id="23" name="Ink 22">
                  <a:extLst>
                    <a:ext uri="{FF2B5EF4-FFF2-40B4-BE49-F238E27FC236}">
                      <a16:creationId xmlns:a16="http://schemas.microsoft.com/office/drawing/2014/main" id="{B987EA4A-60DC-0E4B-B7DD-19F4C8EA1358}"/>
                    </a:ext>
                  </a:extLst>
                </p:cNvPr>
                <p:cNvPicPr/>
                <p:nvPr/>
              </p:nvPicPr>
              <p:blipFill>
                <a:blip r:embed="rId15"/>
                <a:stretch>
                  <a:fillRect/>
                </a:stretch>
              </p:blipFill>
              <p:spPr>
                <a:xfrm>
                  <a:off x="2758214" y="2310911"/>
                  <a:ext cx="442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CD656A6A-0206-C44A-B379-0C163FE8230C}"/>
                    </a:ext>
                  </a:extLst>
                </p14:cNvPr>
                <p14:cNvContentPartPr/>
                <p14:nvPr/>
              </p14:nvContentPartPr>
              <p14:xfrm>
                <a:off x="2851094" y="2293271"/>
                <a:ext cx="12240" cy="15480"/>
              </p14:xfrm>
            </p:contentPart>
          </mc:Choice>
          <mc:Fallback>
            <p:pic>
              <p:nvPicPr>
                <p:cNvPr id="24" name="Ink 23">
                  <a:extLst>
                    <a:ext uri="{FF2B5EF4-FFF2-40B4-BE49-F238E27FC236}">
                      <a16:creationId xmlns:a16="http://schemas.microsoft.com/office/drawing/2014/main" id="{CD656A6A-0206-C44A-B379-0C163FE8230C}"/>
                    </a:ext>
                  </a:extLst>
                </p:cNvPr>
                <p:cNvPicPr/>
                <p:nvPr/>
              </p:nvPicPr>
              <p:blipFill>
                <a:blip r:embed="rId17"/>
                <a:stretch>
                  <a:fillRect/>
                </a:stretch>
              </p:blipFill>
              <p:spPr>
                <a:xfrm>
                  <a:off x="2835974" y="2278151"/>
                  <a:ext cx="428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CA803BBB-87C8-D763-F90F-96DBACBE4911}"/>
                    </a:ext>
                  </a:extLst>
                </p14:cNvPr>
                <p14:cNvContentPartPr/>
                <p14:nvPr/>
              </p14:nvContentPartPr>
              <p14:xfrm>
                <a:off x="2895734" y="2269151"/>
                <a:ext cx="14760" cy="18000"/>
              </p14:xfrm>
            </p:contentPart>
          </mc:Choice>
          <mc:Fallback>
            <p:pic>
              <p:nvPicPr>
                <p:cNvPr id="25" name="Ink 24">
                  <a:extLst>
                    <a:ext uri="{FF2B5EF4-FFF2-40B4-BE49-F238E27FC236}">
                      <a16:creationId xmlns:a16="http://schemas.microsoft.com/office/drawing/2014/main" id="{CA803BBB-87C8-D763-F90F-96DBACBE4911}"/>
                    </a:ext>
                  </a:extLst>
                </p:cNvPr>
                <p:cNvPicPr/>
                <p:nvPr/>
              </p:nvPicPr>
              <p:blipFill>
                <a:blip r:embed="rId19"/>
                <a:stretch>
                  <a:fillRect/>
                </a:stretch>
              </p:blipFill>
              <p:spPr>
                <a:xfrm>
                  <a:off x="2880614" y="2254031"/>
                  <a:ext cx="45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6" name="Ink 25">
                  <a:extLst>
                    <a:ext uri="{FF2B5EF4-FFF2-40B4-BE49-F238E27FC236}">
                      <a16:creationId xmlns:a16="http://schemas.microsoft.com/office/drawing/2014/main" id="{43C22248-E813-AEEE-FC20-EDEEC09AE144}"/>
                    </a:ext>
                  </a:extLst>
                </p14:cNvPr>
                <p14:cNvContentPartPr/>
                <p14:nvPr/>
              </p14:nvContentPartPr>
              <p14:xfrm>
                <a:off x="2940734" y="2255471"/>
                <a:ext cx="20520" cy="7200"/>
              </p14:xfrm>
            </p:contentPart>
          </mc:Choice>
          <mc:Fallback>
            <p:pic>
              <p:nvPicPr>
                <p:cNvPr id="26" name="Ink 25">
                  <a:extLst>
                    <a:ext uri="{FF2B5EF4-FFF2-40B4-BE49-F238E27FC236}">
                      <a16:creationId xmlns:a16="http://schemas.microsoft.com/office/drawing/2014/main" id="{43C22248-E813-AEEE-FC20-EDEEC09AE144}"/>
                    </a:ext>
                  </a:extLst>
                </p:cNvPr>
                <p:cNvPicPr/>
                <p:nvPr/>
              </p:nvPicPr>
              <p:blipFill>
                <a:blip r:embed="rId21"/>
                <a:stretch>
                  <a:fillRect/>
                </a:stretch>
              </p:blipFill>
              <p:spPr>
                <a:xfrm>
                  <a:off x="2925254" y="2240351"/>
                  <a:ext cx="511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3BB7B67B-B9D1-2BD1-0513-B25AF2B2A3D3}"/>
                    </a:ext>
                  </a:extLst>
                </p14:cNvPr>
                <p14:cNvContentPartPr/>
                <p14:nvPr/>
              </p14:nvContentPartPr>
              <p14:xfrm>
                <a:off x="2990774" y="2255831"/>
                <a:ext cx="23400" cy="1440"/>
              </p14:xfrm>
            </p:contentPart>
          </mc:Choice>
          <mc:Fallback>
            <p:pic>
              <p:nvPicPr>
                <p:cNvPr id="27" name="Ink 26">
                  <a:extLst>
                    <a:ext uri="{FF2B5EF4-FFF2-40B4-BE49-F238E27FC236}">
                      <a16:creationId xmlns:a16="http://schemas.microsoft.com/office/drawing/2014/main" id="{3BB7B67B-B9D1-2BD1-0513-B25AF2B2A3D3}"/>
                    </a:ext>
                  </a:extLst>
                </p:cNvPr>
                <p:cNvPicPr/>
                <p:nvPr/>
              </p:nvPicPr>
              <p:blipFill>
                <a:blip r:embed="rId23"/>
                <a:stretch>
                  <a:fillRect/>
                </a:stretch>
              </p:blipFill>
              <p:spPr>
                <a:xfrm>
                  <a:off x="2975654" y="2240351"/>
                  <a:ext cx="540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4E504EC6-3D06-DF3C-CB1F-3EF46562E382}"/>
                    </a:ext>
                  </a:extLst>
                </p14:cNvPr>
                <p14:cNvContentPartPr/>
                <p14:nvPr/>
              </p14:nvContentPartPr>
              <p14:xfrm>
                <a:off x="3035414" y="2271311"/>
                <a:ext cx="2880" cy="17280"/>
              </p14:xfrm>
            </p:contentPart>
          </mc:Choice>
          <mc:Fallback>
            <p:pic>
              <p:nvPicPr>
                <p:cNvPr id="28" name="Ink 27">
                  <a:extLst>
                    <a:ext uri="{FF2B5EF4-FFF2-40B4-BE49-F238E27FC236}">
                      <a16:creationId xmlns:a16="http://schemas.microsoft.com/office/drawing/2014/main" id="{4E504EC6-3D06-DF3C-CB1F-3EF46562E382}"/>
                    </a:ext>
                  </a:extLst>
                </p:cNvPr>
                <p:cNvPicPr/>
                <p:nvPr/>
              </p:nvPicPr>
              <p:blipFill>
                <a:blip r:embed="rId25"/>
                <a:stretch>
                  <a:fillRect/>
                </a:stretch>
              </p:blipFill>
              <p:spPr>
                <a:xfrm>
                  <a:off x="3019934" y="2255831"/>
                  <a:ext cx="334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032B7359-77FF-638D-D37A-5DF9C8E9033E}"/>
                    </a:ext>
                  </a:extLst>
                </p14:cNvPr>
                <p14:cNvContentPartPr/>
                <p14:nvPr/>
              </p14:nvContentPartPr>
              <p14:xfrm>
                <a:off x="2993294" y="2371751"/>
                <a:ext cx="14760" cy="20880"/>
              </p14:xfrm>
            </p:contentPart>
          </mc:Choice>
          <mc:Fallback>
            <p:pic>
              <p:nvPicPr>
                <p:cNvPr id="29" name="Ink 28">
                  <a:extLst>
                    <a:ext uri="{FF2B5EF4-FFF2-40B4-BE49-F238E27FC236}">
                      <a16:creationId xmlns:a16="http://schemas.microsoft.com/office/drawing/2014/main" id="{032B7359-77FF-638D-D37A-5DF9C8E9033E}"/>
                    </a:ext>
                  </a:extLst>
                </p:cNvPr>
                <p:cNvPicPr/>
                <p:nvPr/>
              </p:nvPicPr>
              <p:blipFill>
                <a:blip r:embed="rId27"/>
                <a:stretch>
                  <a:fillRect/>
                </a:stretch>
              </p:blipFill>
              <p:spPr>
                <a:xfrm>
                  <a:off x="2978174" y="2356631"/>
                  <a:ext cx="45000" cy="51480"/>
                </a:xfrm>
                <a:prstGeom prst="rect">
                  <a:avLst/>
                </a:prstGeom>
              </p:spPr>
            </p:pic>
          </mc:Fallback>
        </mc:AlternateContent>
      </p:grpSp>
      <p:grpSp>
        <p:nvGrpSpPr>
          <p:cNvPr id="46" name="Group 45">
            <a:extLst>
              <a:ext uri="{FF2B5EF4-FFF2-40B4-BE49-F238E27FC236}">
                <a16:creationId xmlns:a16="http://schemas.microsoft.com/office/drawing/2014/main" id="{36BD4081-2DB7-6015-EF38-B30D075126C7}"/>
              </a:ext>
            </a:extLst>
          </p:cNvPr>
          <p:cNvGrpSpPr/>
          <p:nvPr/>
        </p:nvGrpSpPr>
        <p:grpSpPr>
          <a:xfrm>
            <a:off x="2971694" y="2467871"/>
            <a:ext cx="747720" cy="361800"/>
            <a:chOff x="2971694" y="2467871"/>
            <a:chExt cx="747720" cy="361800"/>
          </a:xfrm>
        </p:grpSpPr>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1F26EC4C-21F0-D6B8-2E8C-8F653D7FC162}"/>
                    </a:ext>
                  </a:extLst>
                </p14:cNvPr>
                <p14:cNvContentPartPr/>
                <p14:nvPr/>
              </p14:nvContentPartPr>
              <p14:xfrm>
                <a:off x="2973854" y="2467871"/>
                <a:ext cx="20880" cy="13320"/>
              </p14:xfrm>
            </p:contentPart>
          </mc:Choice>
          <mc:Fallback>
            <p:pic>
              <p:nvPicPr>
                <p:cNvPr id="30" name="Ink 29">
                  <a:extLst>
                    <a:ext uri="{FF2B5EF4-FFF2-40B4-BE49-F238E27FC236}">
                      <a16:creationId xmlns:a16="http://schemas.microsoft.com/office/drawing/2014/main" id="{1F26EC4C-21F0-D6B8-2E8C-8F653D7FC162}"/>
                    </a:ext>
                  </a:extLst>
                </p:cNvPr>
                <p:cNvPicPr/>
                <p:nvPr/>
              </p:nvPicPr>
              <p:blipFill>
                <a:blip r:embed="rId29"/>
                <a:stretch>
                  <a:fillRect/>
                </a:stretch>
              </p:blipFill>
              <p:spPr>
                <a:xfrm>
                  <a:off x="2958734" y="2452751"/>
                  <a:ext cx="511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4F8DDA90-F585-E18B-6A34-3E47D52DDD03}"/>
                    </a:ext>
                  </a:extLst>
                </p14:cNvPr>
                <p14:cNvContentPartPr/>
                <p14:nvPr/>
              </p14:nvContentPartPr>
              <p14:xfrm>
                <a:off x="2971694" y="2533751"/>
                <a:ext cx="7200" cy="21600"/>
              </p14:xfrm>
            </p:contentPart>
          </mc:Choice>
          <mc:Fallback>
            <p:pic>
              <p:nvPicPr>
                <p:cNvPr id="31" name="Ink 30">
                  <a:extLst>
                    <a:ext uri="{FF2B5EF4-FFF2-40B4-BE49-F238E27FC236}">
                      <a16:creationId xmlns:a16="http://schemas.microsoft.com/office/drawing/2014/main" id="{4F8DDA90-F585-E18B-6A34-3E47D52DDD03}"/>
                    </a:ext>
                  </a:extLst>
                </p:cNvPr>
                <p:cNvPicPr/>
                <p:nvPr/>
              </p:nvPicPr>
              <p:blipFill>
                <a:blip r:embed="rId31"/>
                <a:stretch>
                  <a:fillRect/>
                </a:stretch>
              </p:blipFill>
              <p:spPr>
                <a:xfrm>
                  <a:off x="2956214" y="2518271"/>
                  <a:ext cx="374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1A04E32E-8B2C-125A-2289-CB3D26B3AED7}"/>
                    </a:ext>
                  </a:extLst>
                </p14:cNvPr>
                <p14:cNvContentPartPr/>
                <p14:nvPr/>
              </p14:nvContentPartPr>
              <p14:xfrm>
                <a:off x="2976734" y="2616191"/>
                <a:ext cx="9720" cy="28440"/>
              </p14:xfrm>
            </p:contentPart>
          </mc:Choice>
          <mc:Fallback>
            <p:pic>
              <p:nvPicPr>
                <p:cNvPr id="32" name="Ink 31">
                  <a:extLst>
                    <a:ext uri="{FF2B5EF4-FFF2-40B4-BE49-F238E27FC236}">
                      <a16:creationId xmlns:a16="http://schemas.microsoft.com/office/drawing/2014/main" id="{1A04E32E-8B2C-125A-2289-CB3D26B3AED7}"/>
                    </a:ext>
                  </a:extLst>
                </p:cNvPr>
                <p:cNvPicPr/>
                <p:nvPr/>
              </p:nvPicPr>
              <p:blipFill>
                <a:blip r:embed="rId33"/>
                <a:stretch>
                  <a:fillRect/>
                </a:stretch>
              </p:blipFill>
              <p:spPr>
                <a:xfrm>
                  <a:off x="2961254" y="2600711"/>
                  <a:ext cx="399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68A0FC74-58C8-CD79-13D0-8449C790AC15}"/>
                    </a:ext>
                  </a:extLst>
                </p14:cNvPr>
                <p14:cNvContentPartPr/>
                <p14:nvPr/>
              </p14:nvContentPartPr>
              <p14:xfrm>
                <a:off x="3025334" y="2666231"/>
                <a:ext cx="18360" cy="2520"/>
              </p14:xfrm>
            </p:contentPart>
          </mc:Choice>
          <mc:Fallback>
            <p:pic>
              <p:nvPicPr>
                <p:cNvPr id="33" name="Ink 32">
                  <a:extLst>
                    <a:ext uri="{FF2B5EF4-FFF2-40B4-BE49-F238E27FC236}">
                      <a16:creationId xmlns:a16="http://schemas.microsoft.com/office/drawing/2014/main" id="{68A0FC74-58C8-CD79-13D0-8449C790AC15}"/>
                    </a:ext>
                  </a:extLst>
                </p:cNvPr>
                <p:cNvPicPr/>
                <p:nvPr/>
              </p:nvPicPr>
              <p:blipFill>
                <a:blip r:embed="rId35"/>
                <a:stretch>
                  <a:fillRect/>
                </a:stretch>
              </p:blipFill>
              <p:spPr>
                <a:xfrm>
                  <a:off x="3009854" y="2651111"/>
                  <a:ext cx="489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9DD4826F-17C5-ADC4-2AA0-D6C6BA21F258}"/>
                    </a:ext>
                  </a:extLst>
                </p14:cNvPr>
                <p14:cNvContentPartPr/>
                <p14:nvPr/>
              </p14:nvContentPartPr>
              <p14:xfrm>
                <a:off x="3111374" y="2612591"/>
                <a:ext cx="43200" cy="44280"/>
              </p14:xfrm>
            </p:contentPart>
          </mc:Choice>
          <mc:Fallback>
            <p:pic>
              <p:nvPicPr>
                <p:cNvPr id="34" name="Ink 33">
                  <a:extLst>
                    <a:ext uri="{FF2B5EF4-FFF2-40B4-BE49-F238E27FC236}">
                      <a16:creationId xmlns:a16="http://schemas.microsoft.com/office/drawing/2014/main" id="{9DD4826F-17C5-ADC4-2AA0-D6C6BA21F258}"/>
                    </a:ext>
                  </a:extLst>
                </p:cNvPr>
                <p:cNvPicPr/>
                <p:nvPr/>
              </p:nvPicPr>
              <p:blipFill>
                <a:blip r:embed="rId37"/>
                <a:stretch>
                  <a:fillRect/>
                </a:stretch>
              </p:blipFill>
              <p:spPr>
                <a:xfrm>
                  <a:off x="3096254" y="2597111"/>
                  <a:ext cx="738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5E90F986-FAC0-98C8-4A5C-809C67C00308}"/>
                    </a:ext>
                  </a:extLst>
                </p14:cNvPr>
                <p14:cNvContentPartPr/>
                <p14:nvPr/>
              </p14:nvContentPartPr>
              <p14:xfrm>
                <a:off x="3179774" y="2552831"/>
                <a:ext cx="28440" cy="40320"/>
              </p14:xfrm>
            </p:contentPart>
          </mc:Choice>
          <mc:Fallback>
            <p:pic>
              <p:nvPicPr>
                <p:cNvPr id="35" name="Ink 34">
                  <a:extLst>
                    <a:ext uri="{FF2B5EF4-FFF2-40B4-BE49-F238E27FC236}">
                      <a16:creationId xmlns:a16="http://schemas.microsoft.com/office/drawing/2014/main" id="{5E90F986-FAC0-98C8-4A5C-809C67C00308}"/>
                    </a:ext>
                  </a:extLst>
                </p:cNvPr>
                <p:cNvPicPr/>
                <p:nvPr/>
              </p:nvPicPr>
              <p:blipFill>
                <a:blip r:embed="rId39"/>
                <a:stretch>
                  <a:fillRect/>
                </a:stretch>
              </p:blipFill>
              <p:spPr>
                <a:xfrm>
                  <a:off x="3164294" y="2537351"/>
                  <a:ext cx="590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3B87F4B9-A9C6-55CA-5B7B-59A4C8B2D35F}"/>
                    </a:ext>
                  </a:extLst>
                </p14:cNvPr>
                <p14:cNvContentPartPr/>
                <p14:nvPr/>
              </p14:nvContentPartPr>
              <p14:xfrm>
                <a:off x="3245654" y="2492351"/>
                <a:ext cx="23040" cy="26280"/>
              </p14:xfrm>
            </p:contentPart>
          </mc:Choice>
          <mc:Fallback>
            <p:pic>
              <p:nvPicPr>
                <p:cNvPr id="36" name="Ink 35">
                  <a:extLst>
                    <a:ext uri="{FF2B5EF4-FFF2-40B4-BE49-F238E27FC236}">
                      <a16:creationId xmlns:a16="http://schemas.microsoft.com/office/drawing/2014/main" id="{3B87F4B9-A9C6-55CA-5B7B-59A4C8B2D35F}"/>
                    </a:ext>
                  </a:extLst>
                </p:cNvPr>
                <p:cNvPicPr/>
                <p:nvPr/>
              </p:nvPicPr>
              <p:blipFill>
                <a:blip r:embed="rId41"/>
                <a:stretch>
                  <a:fillRect/>
                </a:stretch>
              </p:blipFill>
              <p:spPr>
                <a:xfrm>
                  <a:off x="3230174" y="2477231"/>
                  <a:ext cx="532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6F6DD011-7EA4-ED6E-130E-332F8A727240}"/>
                    </a:ext>
                  </a:extLst>
                </p14:cNvPr>
                <p14:cNvContentPartPr/>
                <p14:nvPr/>
              </p14:nvContentPartPr>
              <p14:xfrm>
                <a:off x="3292094" y="2494511"/>
                <a:ext cx="21240" cy="2160"/>
              </p14:xfrm>
            </p:contentPart>
          </mc:Choice>
          <mc:Fallback>
            <p:pic>
              <p:nvPicPr>
                <p:cNvPr id="37" name="Ink 36">
                  <a:extLst>
                    <a:ext uri="{FF2B5EF4-FFF2-40B4-BE49-F238E27FC236}">
                      <a16:creationId xmlns:a16="http://schemas.microsoft.com/office/drawing/2014/main" id="{6F6DD011-7EA4-ED6E-130E-332F8A727240}"/>
                    </a:ext>
                  </a:extLst>
                </p:cNvPr>
                <p:cNvPicPr/>
                <p:nvPr/>
              </p:nvPicPr>
              <p:blipFill>
                <a:blip r:embed="rId43"/>
                <a:stretch>
                  <a:fillRect/>
                </a:stretch>
              </p:blipFill>
              <p:spPr>
                <a:xfrm>
                  <a:off x="3276614" y="2479391"/>
                  <a:ext cx="518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8" name="Ink 37">
                  <a:extLst>
                    <a:ext uri="{FF2B5EF4-FFF2-40B4-BE49-F238E27FC236}">
                      <a16:creationId xmlns:a16="http://schemas.microsoft.com/office/drawing/2014/main" id="{06853257-0F13-D342-BE65-3991EC01D78F}"/>
                    </a:ext>
                  </a:extLst>
                </p14:cNvPr>
                <p14:cNvContentPartPr/>
                <p14:nvPr/>
              </p14:nvContentPartPr>
              <p14:xfrm>
                <a:off x="3345734" y="2509271"/>
                <a:ext cx="25560" cy="26280"/>
              </p14:xfrm>
            </p:contentPart>
          </mc:Choice>
          <mc:Fallback>
            <p:pic>
              <p:nvPicPr>
                <p:cNvPr id="38" name="Ink 37">
                  <a:extLst>
                    <a:ext uri="{FF2B5EF4-FFF2-40B4-BE49-F238E27FC236}">
                      <a16:creationId xmlns:a16="http://schemas.microsoft.com/office/drawing/2014/main" id="{06853257-0F13-D342-BE65-3991EC01D78F}"/>
                    </a:ext>
                  </a:extLst>
                </p:cNvPr>
                <p:cNvPicPr/>
                <p:nvPr/>
              </p:nvPicPr>
              <p:blipFill>
                <a:blip r:embed="rId45"/>
                <a:stretch>
                  <a:fillRect/>
                </a:stretch>
              </p:blipFill>
              <p:spPr>
                <a:xfrm>
                  <a:off x="3330614" y="2493791"/>
                  <a:ext cx="561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Ink 38">
                  <a:extLst>
                    <a:ext uri="{FF2B5EF4-FFF2-40B4-BE49-F238E27FC236}">
                      <a16:creationId xmlns:a16="http://schemas.microsoft.com/office/drawing/2014/main" id="{EECD01AE-105E-7A98-30DB-F4C1C0BC0EA8}"/>
                    </a:ext>
                  </a:extLst>
                </p14:cNvPr>
                <p14:cNvContentPartPr/>
                <p14:nvPr/>
              </p14:nvContentPartPr>
              <p14:xfrm>
                <a:off x="3355814" y="2568311"/>
                <a:ext cx="16920" cy="93960"/>
              </p14:xfrm>
            </p:contentPart>
          </mc:Choice>
          <mc:Fallback>
            <p:pic>
              <p:nvPicPr>
                <p:cNvPr id="39" name="Ink 38">
                  <a:extLst>
                    <a:ext uri="{FF2B5EF4-FFF2-40B4-BE49-F238E27FC236}">
                      <a16:creationId xmlns:a16="http://schemas.microsoft.com/office/drawing/2014/main" id="{EECD01AE-105E-7A98-30DB-F4C1C0BC0EA8}"/>
                    </a:ext>
                  </a:extLst>
                </p:cNvPr>
                <p:cNvPicPr/>
                <p:nvPr/>
              </p:nvPicPr>
              <p:blipFill>
                <a:blip r:embed="rId47"/>
                <a:stretch>
                  <a:fillRect/>
                </a:stretch>
              </p:blipFill>
              <p:spPr>
                <a:xfrm>
                  <a:off x="3340334" y="2552831"/>
                  <a:ext cx="471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Ink 39">
                  <a:extLst>
                    <a:ext uri="{FF2B5EF4-FFF2-40B4-BE49-F238E27FC236}">
                      <a16:creationId xmlns:a16="http://schemas.microsoft.com/office/drawing/2014/main" id="{3E95203D-0F0D-7437-EECA-A4A60577CF5C}"/>
                    </a:ext>
                  </a:extLst>
                </p14:cNvPr>
                <p14:cNvContentPartPr/>
                <p14:nvPr/>
              </p14:nvContentPartPr>
              <p14:xfrm>
                <a:off x="3340334" y="2712671"/>
                <a:ext cx="1800" cy="4320"/>
              </p14:xfrm>
            </p:contentPart>
          </mc:Choice>
          <mc:Fallback>
            <p:pic>
              <p:nvPicPr>
                <p:cNvPr id="40" name="Ink 39">
                  <a:extLst>
                    <a:ext uri="{FF2B5EF4-FFF2-40B4-BE49-F238E27FC236}">
                      <a16:creationId xmlns:a16="http://schemas.microsoft.com/office/drawing/2014/main" id="{3E95203D-0F0D-7437-EECA-A4A60577CF5C}"/>
                    </a:ext>
                  </a:extLst>
                </p:cNvPr>
                <p:cNvPicPr/>
                <p:nvPr/>
              </p:nvPicPr>
              <p:blipFill>
                <a:blip r:embed="rId49"/>
                <a:stretch>
                  <a:fillRect/>
                </a:stretch>
              </p:blipFill>
              <p:spPr>
                <a:xfrm>
                  <a:off x="3325214" y="2697551"/>
                  <a:ext cx="324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Ink 40">
                  <a:extLst>
                    <a:ext uri="{FF2B5EF4-FFF2-40B4-BE49-F238E27FC236}">
                      <a16:creationId xmlns:a16="http://schemas.microsoft.com/office/drawing/2014/main" id="{8810D8C1-323B-E55A-E44E-3AFAA55A55FB}"/>
                    </a:ext>
                  </a:extLst>
                </p14:cNvPr>
                <p14:cNvContentPartPr/>
                <p14:nvPr/>
              </p14:nvContentPartPr>
              <p14:xfrm>
                <a:off x="3359414" y="2761271"/>
                <a:ext cx="21600" cy="22320"/>
              </p14:xfrm>
            </p:contentPart>
          </mc:Choice>
          <mc:Fallback>
            <p:pic>
              <p:nvPicPr>
                <p:cNvPr id="41" name="Ink 40">
                  <a:extLst>
                    <a:ext uri="{FF2B5EF4-FFF2-40B4-BE49-F238E27FC236}">
                      <a16:creationId xmlns:a16="http://schemas.microsoft.com/office/drawing/2014/main" id="{8810D8C1-323B-E55A-E44E-3AFAA55A55FB}"/>
                    </a:ext>
                  </a:extLst>
                </p:cNvPr>
                <p:cNvPicPr/>
                <p:nvPr/>
              </p:nvPicPr>
              <p:blipFill>
                <a:blip r:embed="rId51"/>
                <a:stretch>
                  <a:fillRect/>
                </a:stretch>
              </p:blipFill>
              <p:spPr>
                <a:xfrm>
                  <a:off x="3344294" y="2746151"/>
                  <a:ext cx="522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2" name="Ink 41">
                  <a:extLst>
                    <a:ext uri="{FF2B5EF4-FFF2-40B4-BE49-F238E27FC236}">
                      <a16:creationId xmlns:a16="http://schemas.microsoft.com/office/drawing/2014/main" id="{D75951CA-4D00-D835-B1C5-9A48EE3176EC}"/>
                    </a:ext>
                  </a:extLst>
                </p14:cNvPr>
                <p14:cNvContentPartPr/>
                <p14:nvPr/>
              </p14:nvContentPartPr>
              <p14:xfrm>
                <a:off x="3407294" y="2803751"/>
                <a:ext cx="56520" cy="10800"/>
              </p14:xfrm>
            </p:contentPart>
          </mc:Choice>
          <mc:Fallback>
            <p:pic>
              <p:nvPicPr>
                <p:cNvPr id="42" name="Ink 41">
                  <a:extLst>
                    <a:ext uri="{FF2B5EF4-FFF2-40B4-BE49-F238E27FC236}">
                      <a16:creationId xmlns:a16="http://schemas.microsoft.com/office/drawing/2014/main" id="{D75951CA-4D00-D835-B1C5-9A48EE3176EC}"/>
                    </a:ext>
                  </a:extLst>
                </p:cNvPr>
                <p:cNvPicPr/>
                <p:nvPr/>
              </p:nvPicPr>
              <p:blipFill>
                <a:blip r:embed="rId53"/>
                <a:stretch>
                  <a:fillRect/>
                </a:stretch>
              </p:blipFill>
              <p:spPr>
                <a:xfrm>
                  <a:off x="3392174" y="2788631"/>
                  <a:ext cx="87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3" name="Ink 42">
                  <a:extLst>
                    <a:ext uri="{FF2B5EF4-FFF2-40B4-BE49-F238E27FC236}">
                      <a16:creationId xmlns:a16="http://schemas.microsoft.com/office/drawing/2014/main" id="{68914165-76B1-973E-646A-194D240B9298}"/>
                    </a:ext>
                  </a:extLst>
                </p14:cNvPr>
                <p14:cNvContentPartPr/>
                <p14:nvPr/>
              </p14:nvContentPartPr>
              <p14:xfrm>
                <a:off x="3484694" y="2682431"/>
                <a:ext cx="148320" cy="111600"/>
              </p14:xfrm>
            </p:contentPart>
          </mc:Choice>
          <mc:Fallback>
            <p:pic>
              <p:nvPicPr>
                <p:cNvPr id="43" name="Ink 42">
                  <a:extLst>
                    <a:ext uri="{FF2B5EF4-FFF2-40B4-BE49-F238E27FC236}">
                      <a16:creationId xmlns:a16="http://schemas.microsoft.com/office/drawing/2014/main" id="{68914165-76B1-973E-646A-194D240B9298}"/>
                    </a:ext>
                  </a:extLst>
                </p:cNvPr>
                <p:cNvPicPr/>
                <p:nvPr/>
              </p:nvPicPr>
              <p:blipFill>
                <a:blip r:embed="rId55"/>
                <a:stretch>
                  <a:fillRect/>
                </a:stretch>
              </p:blipFill>
              <p:spPr>
                <a:xfrm>
                  <a:off x="3469214" y="2667311"/>
                  <a:ext cx="1789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0A3130D5-A859-57E9-02AA-2123601192BA}"/>
                    </a:ext>
                  </a:extLst>
                </p14:cNvPr>
                <p14:cNvContentPartPr/>
                <p14:nvPr/>
              </p14:nvContentPartPr>
              <p14:xfrm>
                <a:off x="3644534" y="2686031"/>
                <a:ext cx="74880" cy="143640"/>
              </p14:xfrm>
            </p:contentPart>
          </mc:Choice>
          <mc:Fallback>
            <p:pic>
              <p:nvPicPr>
                <p:cNvPr id="44" name="Ink 43">
                  <a:extLst>
                    <a:ext uri="{FF2B5EF4-FFF2-40B4-BE49-F238E27FC236}">
                      <a16:creationId xmlns:a16="http://schemas.microsoft.com/office/drawing/2014/main" id="{0A3130D5-A859-57E9-02AA-2123601192BA}"/>
                    </a:ext>
                  </a:extLst>
                </p:cNvPr>
                <p:cNvPicPr/>
                <p:nvPr/>
              </p:nvPicPr>
              <p:blipFill>
                <a:blip r:embed="rId57"/>
                <a:stretch>
                  <a:fillRect/>
                </a:stretch>
              </p:blipFill>
              <p:spPr>
                <a:xfrm>
                  <a:off x="3629054" y="2670551"/>
                  <a:ext cx="105480" cy="173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6AE3F719-BD3F-AF1A-A771-5FFE59715EA3}"/>
                  </a:ext>
                </a:extLst>
              </p14:cNvPr>
              <p14:cNvContentPartPr/>
              <p14:nvPr/>
            </p14:nvContentPartPr>
            <p14:xfrm>
              <a:off x="3686654" y="2955671"/>
              <a:ext cx="10080" cy="33480"/>
            </p14:xfrm>
          </p:contentPart>
        </mc:Choice>
        <mc:Fallback>
          <p:pic>
            <p:nvPicPr>
              <p:cNvPr id="45" name="Ink 44">
                <a:extLst>
                  <a:ext uri="{FF2B5EF4-FFF2-40B4-BE49-F238E27FC236}">
                    <a16:creationId xmlns:a16="http://schemas.microsoft.com/office/drawing/2014/main" id="{6AE3F719-BD3F-AF1A-A771-5FFE59715EA3}"/>
                  </a:ext>
                </a:extLst>
              </p:cNvPr>
              <p:cNvPicPr/>
              <p:nvPr/>
            </p:nvPicPr>
            <p:blipFill>
              <a:blip r:embed="rId59"/>
              <a:stretch>
                <a:fillRect/>
              </a:stretch>
            </p:blipFill>
            <p:spPr>
              <a:xfrm>
                <a:off x="3671174" y="2940551"/>
                <a:ext cx="40680" cy="63720"/>
              </a:xfrm>
              <a:prstGeom prst="rect">
                <a:avLst/>
              </a:prstGeom>
            </p:spPr>
          </p:pic>
        </mc:Fallback>
      </mc:AlternateContent>
      <p:grpSp>
        <p:nvGrpSpPr>
          <p:cNvPr id="52" name="Group 51">
            <a:extLst>
              <a:ext uri="{FF2B5EF4-FFF2-40B4-BE49-F238E27FC236}">
                <a16:creationId xmlns:a16="http://schemas.microsoft.com/office/drawing/2014/main" id="{69552885-952A-79F9-D990-B4AEAA754A63}"/>
              </a:ext>
            </a:extLst>
          </p:cNvPr>
          <p:cNvGrpSpPr/>
          <p:nvPr/>
        </p:nvGrpSpPr>
        <p:grpSpPr>
          <a:xfrm>
            <a:off x="2466254" y="1936511"/>
            <a:ext cx="164520" cy="117000"/>
            <a:chOff x="2466254" y="1936511"/>
            <a:chExt cx="164520" cy="117000"/>
          </a:xfrm>
        </p:grpSpPr>
        <mc:AlternateContent xmlns:mc="http://schemas.openxmlformats.org/markup-compatibility/2006">
          <mc:Choice xmlns:p14="http://schemas.microsoft.com/office/powerpoint/2010/main" Requires="p14">
            <p:contentPart p14:bwMode="auto" r:id="rId60">
              <p14:nvContentPartPr>
                <p14:cNvPr id="13" name="Ink 12">
                  <a:extLst>
                    <a:ext uri="{FF2B5EF4-FFF2-40B4-BE49-F238E27FC236}">
                      <a16:creationId xmlns:a16="http://schemas.microsoft.com/office/drawing/2014/main" id="{EDD3755F-1855-531B-E82F-A55EADD9DC07}"/>
                    </a:ext>
                  </a:extLst>
                </p14:cNvPr>
                <p14:cNvContentPartPr/>
                <p14:nvPr/>
              </p14:nvContentPartPr>
              <p14:xfrm>
                <a:off x="2466254" y="2002031"/>
                <a:ext cx="3240" cy="14040"/>
              </p14:xfrm>
            </p:contentPart>
          </mc:Choice>
          <mc:Fallback>
            <p:pic>
              <p:nvPicPr>
                <p:cNvPr id="13" name="Ink 12">
                  <a:extLst>
                    <a:ext uri="{FF2B5EF4-FFF2-40B4-BE49-F238E27FC236}">
                      <a16:creationId xmlns:a16="http://schemas.microsoft.com/office/drawing/2014/main" id="{EDD3755F-1855-531B-E82F-A55EADD9DC07}"/>
                    </a:ext>
                  </a:extLst>
                </p:cNvPr>
                <p:cNvPicPr/>
                <p:nvPr/>
              </p:nvPicPr>
              <p:blipFill>
                <a:blip r:embed="rId61"/>
                <a:stretch>
                  <a:fillRect/>
                </a:stretch>
              </p:blipFill>
              <p:spPr>
                <a:xfrm>
                  <a:off x="2450774" y="1986911"/>
                  <a:ext cx="338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 name="Ink 13">
                  <a:extLst>
                    <a:ext uri="{FF2B5EF4-FFF2-40B4-BE49-F238E27FC236}">
                      <a16:creationId xmlns:a16="http://schemas.microsoft.com/office/drawing/2014/main" id="{D24AF61C-8EA2-0516-4427-E9495A9D5B32}"/>
                    </a:ext>
                  </a:extLst>
                </p14:cNvPr>
                <p14:cNvContentPartPr/>
                <p14:nvPr/>
              </p14:nvContentPartPr>
              <p14:xfrm>
                <a:off x="2555894" y="1936511"/>
                <a:ext cx="24120" cy="24840"/>
              </p14:xfrm>
            </p:contentPart>
          </mc:Choice>
          <mc:Fallback>
            <p:pic>
              <p:nvPicPr>
                <p:cNvPr id="14" name="Ink 13">
                  <a:extLst>
                    <a:ext uri="{FF2B5EF4-FFF2-40B4-BE49-F238E27FC236}">
                      <a16:creationId xmlns:a16="http://schemas.microsoft.com/office/drawing/2014/main" id="{D24AF61C-8EA2-0516-4427-E9495A9D5B32}"/>
                    </a:ext>
                  </a:extLst>
                </p:cNvPr>
                <p:cNvPicPr/>
                <p:nvPr/>
              </p:nvPicPr>
              <p:blipFill>
                <a:blip r:embed="rId63"/>
                <a:stretch>
                  <a:fillRect/>
                </a:stretch>
              </p:blipFill>
              <p:spPr>
                <a:xfrm>
                  <a:off x="2540414" y="1921391"/>
                  <a:ext cx="547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 name="Ink 14">
                  <a:extLst>
                    <a:ext uri="{FF2B5EF4-FFF2-40B4-BE49-F238E27FC236}">
                      <a16:creationId xmlns:a16="http://schemas.microsoft.com/office/drawing/2014/main" id="{0E9D145A-F28E-DA2B-15E2-7F3A852F4719}"/>
                    </a:ext>
                  </a:extLst>
                </p14:cNvPr>
                <p14:cNvContentPartPr/>
                <p14:nvPr/>
              </p14:nvContentPartPr>
              <p14:xfrm>
                <a:off x="2618534" y="1971071"/>
                <a:ext cx="12240" cy="9360"/>
              </p14:xfrm>
            </p:contentPart>
          </mc:Choice>
          <mc:Fallback>
            <p:pic>
              <p:nvPicPr>
                <p:cNvPr id="15" name="Ink 14">
                  <a:extLst>
                    <a:ext uri="{FF2B5EF4-FFF2-40B4-BE49-F238E27FC236}">
                      <a16:creationId xmlns:a16="http://schemas.microsoft.com/office/drawing/2014/main" id="{0E9D145A-F28E-DA2B-15E2-7F3A852F4719}"/>
                    </a:ext>
                  </a:extLst>
                </p:cNvPr>
                <p:cNvPicPr/>
                <p:nvPr/>
              </p:nvPicPr>
              <p:blipFill>
                <a:blip r:embed="rId65"/>
                <a:stretch>
                  <a:fillRect/>
                </a:stretch>
              </p:blipFill>
              <p:spPr>
                <a:xfrm>
                  <a:off x="2603414" y="1955591"/>
                  <a:ext cx="428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6" name="Ink 15">
                  <a:extLst>
                    <a:ext uri="{FF2B5EF4-FFF2-40B4-BE49-F238E27FC236}">
                      <a16:creationId xmlns:a16="http://schemas.microsoft.com/office/drawing/2014/main" id="{2C1D3ADB-2E35-F04B-6058-CACB9AC24F3E}"/>
                    </a:ext>
                  </a:extLst>
                </p14:cNvPr>
                <p14:cNvContentPartPr/>
                <p14:nvPr/>
              </p14:nvContentPartPr>
              <p14:xfrm>
                <a:off x="2590814" y="2044511"/>
                <a:ext cx="7920" cy="9000"/>
              </p14:xfrm>
            </p:contentPart>
          </mc:Choice>
          <mc:Fallback>
            <p:pic>
              <p:nvPicPr>
                <p:cNvPr id="16" name="Ink 15">
                  <a:extLst>
                    <a:ext uri="{FF2B5EF4-FFF2-40B4-BE49-F238E27FC236}">
                      <a16:creationId xmlns:a16="http://schemas.microsoft.com/office/drawing/2014/main" id="{2C1D3ADB-2E35-F04B-6058-CACB9AC24F3E}"/>
                    </a:ext>
                  </a:extLst>
                </p:cNvPr>
                <p:cNvPicPr/>
                <p:nvPr/>
              </p:nvPicPr>
              <p:blipFill>
                <a:blip r:embed="rId67"/>
                <a:stretch>
                  <a:fillRect/>
                </a:stretch>
              </p:blipFill>
              <p:spPr>
                <a:xfrm>
                  <a:off x="2575334" y="2029391"/>
                  <a:ext cx="381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86CC5F96-CD77-9746-EEE9-E28BEE3F6F81}"/>
                    </a:ext>
                  </a:extLst>
                </p14:cNvPr>
                <p14:cNvContentPartPr/>
                <p14:nvPr/>
              </p14:nvContentPartPr>
              <p14:xfrm>
                <a:off x="2505494" y="1950191"/>
                <a:ext cx="20160" cy="5040"/>
              </p14:xfrm>
            </p:contentPart>
          </mc:Choice>
          <mc:Fallback>
            <p:pic>
              <p:nvPicPr>
                <p:cNvPr id="49" name="Ink 48">
                  <a:extLst>
                    <a:ext uri="{FF2B5EF4-FFF2-40B4-BE49-F238E27FC236}">
                      <a16:creationId xmlns:a16="http://schemas.microsoft.com/office/drawing/2014/main" id="{86CC5F96-CD77-9746-EEE9-E28BEE3F6F81}"/>
                    </a:ext>
                  </a:extLst>
                </p:cNvPr>
                <p:cNvPicPr/>
                <p:nvPr/>
              </p:nvPicPr>
              <p:blipFill>
                <a:blip r:embed="rId69"/>
                <a:stretch>
                  <a:fillRect/>
                </a:stretch>
              </p:blipFill>
              <p:spPr>
                <a:xfrm>
                  <a:off x="2490014" y="1935071"/>
                  <a:ext cx="507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ACC0AFAF-D836-E28C-2478-881A4B553438}"/>
                    </a:ext>
                  </a:extLst>
                </p14:cNvPr>
                <p14:cNvContentPartPr/>
                <p14:nvPr/>
              </p14:nvContentPartPr>
              <p14:xfrm>
                <a:off x="2567054" y="1958111"/>
                <a:ext cx="12240" cy="3960"/>
              </p14:xfrm>
            </p:contentPart>
          </mc:Choice>
          <mc:Fallback>
            <p:pic>
              <p:nvPicPr>
                <p:cNvPr id="50" name="Ink 49">
                  <a:extLst>
                    <a:ext uri="{FF2B5EF4-FFF2-40B4-BE49-F238E27FC236}">
                      <a16:creationId xmlns:a16="http://schemas.microsoft.com/office/drawing/2014/main" id="{ACC0AFAF-D836-E28C-2478-881A4B553438}"/>
                    </a:ext>
                  </a:extLst>
                </p:cNvPr>
                <p:cNvPicPr/>
                <p:nvPr/>
              </p:nvPicPr>
              <p:blipFill>
                <a:blip r:embed="rId71"/>
                <a:stretch>
                  <a:fillRect/>
                </a:stretch>
              </p:blipFill>
              <p:spPr>
                <a:xfrm>
                  <a:off x="2551934" y="1942631"/>
                  <a:ext cx="42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D9408FCE-F5FE-8E55-578F-D723AA58F2F1}"/>
                    </a:ext>
                  </a:extLst>
                </p14:cNvPr>
                <p14:cNvContentPartPr/>
                <p14:nvPr/>
              </p14:nvContentPartPr>
              <p14:xfrm>
                <a:off x="2603414" y="2021831"/>
                <a:ext cx="10080" cy="25920"/>
              </p14:xfrm>
            </p:contentPart>
          </mc:Choice>
          <mc:Fallback>
            <p:pic>
              <p:nvPicPr>
                <p:cNvPr id="51" name="Ink 50">
                  <a:extLst>
                    <a:ext uri="{FF2B5EF4-FFF2-40B4-BE49-F238E27FC236}">
                      <a16:creationId xmlns:a16="http://schemas.microsoft.com/office/drawing/2014/main" id="{D9408FCE-F5FE-8E55-578F-D723AA58F2F1}"/>
                    </a:ext>
                  </a:extLst>
                </p:cNvPr>
                <p:cNvPicPr/>
                <p:nvPr/>
              </p:nvPicPr>
              <p:blipFill>
                <a:blip r:embed="rId73"/>
                <a:stretch>
                  <a:fillRect/>
                </a:stretch>
              </p:blipFill>
              <p:spPr>
                <a:xfrm>
                  <a:off x="2587934" y="2006711"/>
                  <a:ext cx="40680" cy="56520"/>
                </a:xfrm>
                <a:prstGeom prst="rect">
                  <a:avLst/>
                </a:prstGeom>
              </p:spPr>
            </p:pic>
          </mc:Fallback>
        </mc:AlternateContent>
      </p:grpSp>
      <p:grpSp>
        <p:nvGrpSpPr>
          <p:cNvPr id="68" name="Group 67">
            <a:extLst>
              <a:ext uri="{FF2B5EF4-FFF2-40B4-BE49-F238E27FC236}">
                <a16:creationId xmlns:a16="http://schemas.microsoft.com/office/drawing/2014/main" id="{A19A51B9-5868-82B7-E644-BB7448209761}"/>
              </a:ext>
            </a:extLst>
          </p:cNvPr>
          <p:cNvGrpSpPr/>
          <p:nvPr/>
        </p:nvGrpSpPr>
        <p:grpSpPr>
          <a:xfrm>
            <a:off x="4696094" y="1277351"/>
            <a:ext cx="1514520" cy="509400"/>
            <a:chOff x="4696094" y="1277351"/>
            <a:chExt cx="1514520" cy="509400"/>
          </a:xfrm>
        </p:grpSpPr>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BB6C08C9-CFE5-EADD-0726-5802A0913D55}"/>
                    </a:ext>
                  </a:extLst>
                </p14:cNvPr>
                <p14:cNvContentPartPr/>
                <p14:nvPr/>
              </p14:nvContentPartPr>
              <p14:xfrm>
                <a:off x="4730294" y="1393631"/>
                <a:ext cx="95760" cy="110160"/>
              </p14:xfrm>
            </p:contentPart>
          </mc:Choice>
          <mc:Fallback>
            <p:pic>
              <p:nvPicPr>
                <p:cNvPr id="53" name="Ink 52">
                  <a:extLst>
                    <a:ext uri="{FF2B5EF4-FFF2-40B4-BE49-F238E27FC236}">
                      <a16:creationId xmlns:a16="http://schemas.microsoft.com/office/drawing/2014/main" id="{BB6C08C9-CFE5-EADD-0726-5802A0913D55}"/>
                    </a:ext>
                  </a:extLst>
                </p:cNvPr>
                <p:cNvPicPr/>
                <p:nvPr/>
              </p:nvPicPr>
              <p:blipFill>
                <a:blip r:embed="rId75"/>
                <a:stretch>
                  <a:fillRect/>
                </a:stretch>
              </p:blipFill>
              <p:spPr>
                <a:xfrm>
                  <a:off x="4715174" y="1378511"/>
                  <a:ext cx="1263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8D957A78-F73B-C7DB-1C7D-E9861AE8042B}"/>
                    </a:ext>
                  </a:extLst>
                </p14:cNvPr>
                <p14:cNvContentPartPr/>
                <p14:nvPr/>
              </p14:nvContentPartPr>
              <p14:xfrm>
                <a:off x="4720934" y="1382471"/>
                <a:ext cx="96480" cy="149040"/>
              </p14:xfrm>
            </p:contentPart>
          </mc:Choice>
          <mc:Fallback>
            <p:pic>
              <p:nvPicPr>
                <p:cNvPr id="54" name="Ink 53">
                  <a:extLst>
                    <a:ext uri="{FF2B5EF4-FFF2-40B4-BE49-F238E27FC236}">
                      <a16:creationId xmlns:a16="http://schemas.microsoft.com/office/drawing/2014/main" id="{8D957A78-F73B-C7DB-1C7D-E9861AE8042B}"/>
                    </a:ext>
                  </a:extLst>
                </p:cNvPr>
                <p:cNvPicPr/>
                <p:nvPr/>
              </p:nvPicPr>
              <p:blipFill>
                <a:blip r:embed="rId77"/>
                <a:stretch>
                  <a:fillRect/>
                </a:stretch>
              </p:blipFill>
              <p:spPr>
                <a:xfrm>
                  <a:off x="4705454" y="1366991"/>
                  <a:ext cx="1267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EFA1E157-44B0-C4D2-51CA-05C608B38A46}"/>
                    </a:ext>
                  </a:extLst>
                </p14:cNvPr>
                <p14:cNvContentPartPr/>
                <p14:nvPr/>
              </p14:nvContentPartPr>
              <p14:xfrm>
                <a:off x="4900934" y="1482911"/>
                <a:ext cx="15840" cy="70560"/>
              </p14:xfrm>
            </p:contentPart>
          </mc:Choice>
          <mc:Fallback>
            <p:pic>
              <p:nvPicPr>
                <p:cNvPr id="55" name="Ink 54">
                  <a:extLst>
                    <a:ext uri="{FF2B5EF4-FFF2-40B4-BE49-F238E27FC236}">
                      <a16:creationId xmlns:a16="http://schemas.microsoft.com/office/drawing/2014/main" id="{EFA1E157-44B0-C4D2-51CA-05C608B38A46}"/>
                    </a:ext>
                  </a:extLst>
                </p:cNvPr>
                <p:cNvPicPr/>
                <p:nvPr/>
              </p:nvPicPr>
              <p:blipFill>
                <a:blip r:embed="rId79"/>
                <a:stretch>
                  <a:fillRect/>
                </a:stretch>
              </p:blipFill>
              <p:spPr>
                <a:xfrm>
                  <a:off x="4885454" y="1467791"/>
                  <a:ext cx="464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B94D6265-83AE-BBFC-5C84-28AF4D693D3A}"/>
                    </a:ext>
                  </a:extLst>
                </p14:cNvPr>
                <p14:cNvContentPartPr/>
                <p14:nvPr/>
              </p14:nvContentPartPr>
              <p14:xfrm>
                <a:off x="4978694" y="1486871"/>
                <a:ext cx="133920" cy="8640"/>
              </p14:xfrm>
            </p:contentPart>
          </mc:Choice>
          <mc:Fallback>
            <p:pic>
              <p:nvPicPr>
                <p:cNvPr id="56" name="Ink 55">
                  <a:extLst>
                    <a:ext uri="{FF2B5EF4-FFF2-40B4-BE49-F238E27FC236}">
                      <a16:creationId xmlns:a16="http://schemas.microsoft.com/office/drawing/2014/main" id="{B94D6265-83AE-BBFC-5C84-28AF4D693D3A}"/>
                    </a:ext>
                  </a:extLst>
                </p:cNvPr>
                <p:cNvPicPr/>
                <p:nvPr/>
              </p:nvPicPr>
              <p:blipFill>
                <a:blip r:embed="rId81"/>
                <a:stretch>
                  <a:fillRect/>
                </a:stretch>
              </p:blipFill>
              <p:spPr>
                <a:xfrm>
                  <a:off x="4963574" y="1471751"/>
                  <a:ext cx="1645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C53BB8B4-7B50-2B43-2D63-C150E8219535}"/>
                    </a:ext>
                  </a:extLst>
                </p14:cNvPr>
                <p14:cNvContentPartPr/>
                <p14:nvPr/>
              </p14:nvContentPartPr>
              <p14:xfrm>
                <a:off x="5049974" y="1449071"/>
                <a:ext cx="8640" cy="126360"/>
              </p14:xfrm>
            </p:contentPart>
          </mc:Choice>
          <mc:Fallback>
            <p:pic>
              <p:nvPicPr>
                <p:cNvPr id="57" name="Ink 56">
                  <a:extLst>
                    <a:ext uri="{FF2B5EF4-FFF2-40B4-BE49-F238E27FC236}">
                      <a16:creationId xmlns:a16="http://schemas.microsoft.com/office/drawing/2014/main" id="{C53BB8B4-7B50-2B43-2D63-C150E8219535}"/>
                    </a:ext>
                  </a:extLst>
                </p:cNvPr>
                <p:cNvPicPr/>
                <p:nvPr/>
              </p:nvPicPr>
              <p:blipFill>
                <a:blip r:embed="rId83"/>
                <a:stretch>
                  <a:fillRect/>
                </a:stretch>
              </p:blipFill>
              <p:spPr>
                <a:xfrm>
                  <a:off x="5034494" y="1433951"/>
                  <a:ext cx="38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771E3973-3CB0-F40E-2D39-11FA4C0D7323}"/>
                    </a:ext>
                  </a:extLst>
                </p14:cNvPr>
                <p14:cNvContentPartPr/>
                <p14:nvPr/>
              </p14:nvContentPartPr>
              <p14:xfrm>
                <a:off x="5227454" y="1450871"/>
                <a:ext cx="46800" cy="94680"/>
              </p14:xfrm>
            </p:contentPart>
          </mc:Choice>
          <mc:Fallback>
            <p:pic>
              <p:nvPicPr>
                <p:cNvPr id="58" name="Ink 57">
                  <a:extLst>
                    <a:ext uri="{FF2B5EF4-FFF2-40B4-BE49-F238E27FC236}">
                      <a16:creationId xmlns:a16="http://schemas.microsoft.com/office/drawing/2014/main" id="{771E3973-3CB0-F40E-2D39-11FA4C0D7323}"/>
                    </a:ext>
                  </a:extLst>
                </p:cNvPr>
                <p:cNvPicPr/>
                <p:nvPr/>
              </p:nvPicPr>
              <p:blipFill>
                <a:blip r:embed="rId85"/>
                <a:stretch>
                  <a:fillRect/>
                </a:stretch>
              </p:blipFill>
              <p:spPr>
                <a:xfrm>
                  <a:off x="5212334" y="1435391"/>
                  <a:ext cx="774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AD98E434-918E-957C-3017-3A08704442B5}"/>
                    </a:ext>
                  </a:extLst>
                </p14:cNvPr>
                <p14:cNvContentPartPr/>
                <p14:nvPr/>
              </p14:nvContentPartPr>
              <p14:xfrm>
                <a:off x="5210174" y="1485071"/>
                <a:ext cx="77760" cy="73080"/>
              </p14:xfrm>
            </p:contentPart>
          </mc:Choice>
          <mc:Fallback>
            <p:pic>
              <p:nvPicPr>
                <p:cNvPr id="59" name="Ink 58">
                  <a:extLst>
                    <a:ext uri="{FF2B5EF4-FFF2-40B4-BE49-F238E27FC236}">
                      <a16:creationId xmlns:a16="http://schemas.microsoft.com/office/drawing/2014/main" id="{AD98E434-918E-957C-3017-3A08704442B5}"/>
                    </a:ext>
                  </a:extLst>
                </p:cNvPr>
                <p:cNvPicPr/>
                <p:nvPr/>
              </p:nvPicPr>
              <p:blipFill>
                <a:blip r:embed="rId87"/>
                <a:stretch>
                  <a:fillRect/>
                </a:stretch>
              </p:blipFill>
              <p:spPr>
                <a:xfrm>
                  <a:off x="5195054" y="1469951"/>
                  <a:ext cx="1080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6AF708E1-9CBC-5131-5A7A-79689EBF72F8}"/>
                    </a:ext>
                  </a:extLst>
                </p14:cNvPr>
                <p14:cNvContentPartPr/>
                <p14:nvPr/>
              </p14:nvContentPartPr>
              <p14:xfrm>
                <a:off x="5316014" y="1537271"/>
                <a:ext cx="127080" cy="56160"/>
              </p14:xfrm>
            </p:contentPart>
          </mc:Choice>
          <mc:Fallback>
            <p:pic>
              <p:nvPicPr>
                <p:cNvPr id="60" name="Ink 59">
                  <a:extLst>
                    <a:ext uri="{FF2B5EF4-FFF2-40B4-BE49-F238E27FC236}">
                      <a16:creationId xmlns:a16="http://schemas.microsoft.com/office/drawing/2014/main" id="{6AF708E1-9CBC-5131-5A7A-79689EBF72F8}"/>
                    </a:ext>
                  </a:extLst>
                </p:cNvPr>
                <p:cNvPicPr/>
                <p:nvPr/>
              </p:nvPicPr>
              <p:blipFill>
                <a:blip r:embed="rId89"/>
                <a:stretch>
                  <a:fillRect/>
                </a:stretch>
              </p:blipFill>
              <p:spPr>
                <a:xfrm>
                  <a:off x="5300534" y="1522151"/>
                  <a:ext cx="1573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Ink 60">
                  <a:extLst>
                    <a:ext uri="{FF2B5EF4-FFF2-40B4-BE49-F238E27FC236}">
                      <a16:creationId xmlns:a16="http://schemas.microsoft.com/office/drawing/2014/main" id="{D736B3B8-E513-90E1-218D-3D65C83B4D02}"/>
                    </a:ext>
                  </a:extLst>
                </p14:cNvPr>
                <p14:cNvContentPartPr/>
                <p14:nvPr/>
              </p14:nvContentPartPr>
              <p14:xfrm>
                <a:off x="5640374" y="1495511"/>
                <a:ext cx="121680" cy="20160"/>
              </p14:xfrm>
            </p:contentPart>
          </mc:Choice>
          <mc:Fallback>
            <p:pic>
              <p:nvPicPr>
                <p:cNvPr id="61" name="Ink 60">
                  <a:extLst>
                    <a:ext uri="{FF2B5EF4-FFF2-40B4-BE49-F238E27FC236}">
                      <a16:creationId xmlns:a16="http://schemas.microsoft.com/office/drawing/2014/main" id="{D736B3B8-E513-90E1-218D-3D65C83B4D02}"/>
                    </a:ext>
                  </a:extLst>
                </p:cNvPr>
                <p:cNvPicPr/>
                <p:nvPr/>
              </p:nvPicPr>
              <p:blipFill>
                <a:blip r:embed="rId91"/>
                <a:stretch>
                  <a:fillRect/>
                </a:stretch>
              </p:blipFill>
              <p:spPr>
                <a:xfrm>
                  <a:off x="5625254" y="1480391"/>
                  <a:ext cx="1522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52E52AF3-B1A2-B8DA-F5F5-FA72C977C24B}"/>
                    </a:ext>
                  </a:extLst>
                </p14:cNvPr>
                <p14:cNvContentPartPr/>
                <p14:nvPr/>
              </p14:nvContentPartPr>
              <p14:xfrm>
                <a:off x="5864294" y="1407671"/>
                <a:ext cx="113040" cy="186840"/>
              </p14:xfrm>
            </p:contentPart>
          </mc:Choice>
          <mc:Fallback>
            <p:pic>
              <p:nvPicPr>
                <p:cNvPr id="62" name="Ink 61">
                  <a:extLst>
                    <a:ext uri="{FF2B5EF4-FFF2-40B4-BE49-F238E27FC236}">
                      <a16:creationId xmlns:a16="http://schemas.microsoft.com/office/drawing/2014/main" id="{52E52AF3-B1A2-B8DA-F5F5-FA72C977C24B}"/>
                    </a:ext>
                  </a:extLst>
                </p:cNvPr>
                <p:cNvPicPr/>
                <p:nvPr/>
              </p:nvPicPr>
              <p:blipFill>
                <a:blip r:embed="rId93"/>
                <a:stretch>
                  <a:fillRect/>
                </a:stretch>
              </p:blipFill>
              <p:spPr>
                <a:xfrm>
                  <a:off x="5849174" y="1392191"/>
                  <a:ext cx="1432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A02CE3FE-EDDB-13ED-E879-AC8736653E18}"/>
                    </a:ext>
                  </a:extLst>
                </p14:cNvPr>
                <p14:cNvContentPartPr/>
                <p14:nvPr/>
              </p14:nvContentPartPr>
              <p14:xfrm>
                <a:off x="5994254" y="1444751"/>
                <a:ext cx="74160" cy="136440"/>
              </p14:xfrm>
            </p:contentPart>
          </mc:Choice>
          <mc:Fallback>
            <p:pic>
              <p:nvPicPr>
                <p:cNvPr id="63" name="Ink 62">
                  <a:extLst>
                    <a:ext uri="{FF2B5EF4-FFF2-40B4-BE49-F238E27FC236}">
                      <a16:creationId xmlns:a16="http://schemas.microsoft.com/office/drawing/2014/main" id="{A02CE3FE-EDDB-13ED-E879-AC8736653E18}"/>
                    </a:ext>
                  </a:extLst>
                </p:cNvPr>
                <p:cNvPicPr/>
                <p:nvPr/>
              </p:nvPicPr>
              <p:blipFill>
                <a:blip r:embed="rId95"/>
                <a:stretch>
                  <a:fillRect/>
                </a:stretch>
              </p:blipFill>
              <p:spPr>
                <a:xfrm>
                  <a:off x="5979134" y="1429631"/>
                  <a:ext cx="1047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B727C2F4-3D47-7454-C4C8-0E7CD7E143F8}"/>
                    </a:ext>
                  </a:extLst>
                </p14:cNvPr>
                <p14:cNvContentPartPr/>
                <p14:nvPr/>
              </p14:nvContentPartPr>
              <p14:xfrm>
                <a:off x="6120614" y="1547711"/>
                <a:ext cx="22680" cy="114840"/>
              </p14:xfrm>
            </p:contentPart>
          </mc:Choice>
          <mc:Fallback>
            <p:pic>
              <p:nvPicPr>
                <p:cNvPr id="64" name="Ink 63">
                  <a:extLst>
                    <a:ext uri="{FF2B5EF4-FFF2-40B4-BE49-F238E27FC236}">
                      <a16:creationId xmlns:a16="http://schemas.microsoft.com/office/drawing/2014/main" id="{B727C2F4-3D47-7454-C4C8-0E7CD7E143F8}"/>
                    </a:ext>
                  </a:extLst>
                </p:cNvPr>
                <p:cNvPicPr/>
                <p:nvPr/>
              </p:nvPicPr>
              <p:blipFill>
                <a:blip r:embed="rId97"/>
                <a:stretch>
                  <a:fillRect/>
                </a:stretch>
              </p:blipFill>
              <p:spPr>
                <a:xfrm>
                  <a:off x="6105134" y="1532231"/>
                  <a:ext cx="532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6C76339B-5DC3-9102-384E-877A2AE977FC}"/>
                    </a:ext>
                  </a:extLst>
                </p14:cNvPr>
                <p14:cNvContentPartPr/>
                <p14:nvPr/>
              </p14:nvContentPartPr>
              <p14:xfrm>
                <a:off x="4696094" y="1345391"/>
                <a:ext cx="22320" cy="323640"/>
              </p14:xfrm>
            </p:contentPart>
          </mc:Choice>
          <mc:Fallback>
            <p:pic>
              <p:nvPicPr>
                <p:cNvPr id="65" name="Ink 64">
                  <a:extLst>
                    <a:ext uri="{FF2B5EF4-FFF2-40B4-BE49-F238E27FC236}">
                      <a16:creationId xmlns:a16="http://schemas.microsoft.com/office/drawing/2014/main" id="{6C76339B-5DC3-9102-384E-877A2AE977FC}"/>
                    </a:ext>
                  </a:extLst>
                </p:cNvPr>
                <p:cNvPicPr/>
                <p:nvPr/>
              </p:nvPicPr>
              <p:blipFill>
                <a:blip r:embed="rId99"/>
                <a:stretch>
                  <a:fillRect/>
                </a:stretch>
              </p:blipFill>
              <p:spPr>
                <a:xfrm>
                  <a:off x="4680614" y="1330271"/>
                  <a:ext cx="5256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1CC19EB2-4E18-998C-CC7A-76E3A7CDA6CA}"/>
                    </a:ext>
                  </a:extLst>
                </p14:cNvPr>
                <p14:cNvContentPartPr/>
                <p14:nvPr/>
              </p14:nvContentPartPr>
              <p14:xfrm>
                <a:off x="4738934" y="1277351"/>
                <a:ext cx="1471680" cy="455760"/>
              </p14:xfrm>
            </p:contentPart>
          </mc:Choice>
          <mc:Fallback>
            <p:pic>
              <p:nvPicPr>
                <p:cNvPr id="66" name="Ink 65">
                  <a:extLst>
                    <a:ext uri="{FF2B5EF4-FFF2-40B4-BE49-F238E27FC236}">
                      <a16:creationId xmlns:a16="http://schemas.microsoft.com/office/drawing/2014/main" id="{1CC19EB2-4E18-998C-CC7A-76E3A7CDA6CA}"/>
                    </a:ext>
                  </a:extLst>
                </p:cNvPr>
                <p:cNvPicPr/>
                <p:nvPr/>
              </p:nvPicPr>
              <p:blipFill>
                <a:blip r:embed="rId101"/>
                <a:stretch>
                  <a:fillRect/>
                </a:stretch>
              </p:blipFill>
              <p:spPr>
                <a:xfrm>
                  <a:off x="4723814" y="1262231"/>
                  <a:ext cx="150228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7" name="Ink 66">
                  <a:extLst>
                    <a:ext uri="{FF2B5EF4-FFF2-40B4-BE49-F238E27FC236}">
                      <a16:creationId xmlns:a16="http://schemas.microsoft.com/office/drawing/2014/main" id="{BFDBB201-D3A7-1034-79E1-1F6E1D58B84F}"/>
                    </a:ext>
                  </a:extLst>
                </p14:cNvPr>
                <p14:cNvContentPartPr/>
                <p14:nvPr/>
              </p14:nvContentPartPr>
              <p14:xfrm>
                <a:off x="4782494" y="1671191"/>
                <a:ext cx="1191960" cy="115560"/>
              </p14:xfrm>
            </p:contentPart>
          </mc:Choice>
          <mc:Fallback>
            <p:pic>
              <p:nvPicPr>
                <p:cNvPr id="67" name="Ink 66">
                  <a:extLst>
                    <a:ext uri="{FF2B5EF4-FFF2-40B4-BE49-F238E27FC236}">
                      <a16:creationId xmlns:a16="http://schemas.microsoft.com/office/drawing/2014/main" id="{BFDBB201-D3A7-1034-79E1-1F6E1D58B84F}"/>
                    </a:ext>
                  </a:extLst>
                </p:cNvPr>
                <p:cNvPicPr/>
                <p:nvPr/>
              </p:nvPicPr>
              <p:blipFill>
                <a:blip r:embed="rId103"/>
                <a:stretch>
                  <a:fillRect/>
                </a:stretch>
              </p:blipFill>
              <p:spPr>
                <a:xfrm>
                  <a:off x="4767374" y="1656071"/>
                  <a:ext cx="1222560" cy="14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3542418F-DDDE-2ACC-1DF9-EF6671DBBE60}"/>
                  </a:ext>
                </a:extLst>
              </p14:cNvPr>
              <p14:cNvContentPartPr/>
              <p14:nvPr/>
            </p14:nvContentPartPr>
            <p14:xfrm>
              <a:off x="2464454" y="1927511"/>
              <a:ext cx="1024920" cy="1116000"/>
            </p14:xfrm>
          </p:contentPart>
        </mc:Choice>
        <mc:Fallback>
          <p:pic>
            <p:nvPicPr>
              <p:cNvPr id="69" name="Ink 68">
                <a:extLst>
                  <a:ext uri="{FF2B5EF4-FFF2-40B4-BE49-F238E27FC236}">
                    <a16:creationId xmlns:a16="http://schemas.microsoft.com/office/drawing/2014/main" id="{3542418F-DDDE-2ACC-1DF9-EF6671DBBE60}"/>
                  </a:ext>
                </a:extLst>
              </p:cNvPr>
              <p:cNvPicPr/>
              <p:nvPr/>
            </p:nvPicPr>
            <p:blipFill>
              <a:blip r:embed="rId105"/>
              <a:stretch>
                <a:fillRect/>
              </a:stretch>
            </p:blipFill>
            <p:spPr>
              <a:xfrm>
                <a:off x="2456894" y="1919951"/>
                <a:ext cx="1040040" cy="1130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1" name="Ink 70">
                <a:extLst>
                  <a:ext uri="{FF2B5EF4-FFF2-40B4-BE49-F238E27FC236}">
                    <a16:creationId xmlns:a16="http://schemas.microsoft.com/office/drawing/2014/main" id="{B98EE213-5E41-44E9-61F2-23DD4A63ABC9}"/>
                  </a:ext>
                </a:extLst>
              </p14:cNvPr>
              <p14:cNvContentPartPr/>
              <p14:nvPr/>
            </p14:nvContentPartPr>
            <p14:xfrm>
              <a:off x="2446454" y="1958831"/>
              <a:ext cx="1319040" cy="976320"/>
            </p14:xfrm>
          </p:contentPart>
        </mc:Choice>
        <mc:Fallback>
          <p:pic>
            <p:nvPicPr>
              <p:cNvPr id="71" name="Ink 70">
                <a:extLst>
                  <a:ext uri="{FF2B5EF4-FFF2-40B4-BE49-F238E27FC236}">
                    <a16:creationId xmlns:a16="http://schemas.microsoft.com/office/drawing/2014/main" id="{B98EE213-5E41-44E9-61F2-23DD4A63ABC9}"/>
                  </a:ext>
                </a:extLst>
              </p:cNvPr>
              <p:cNvPicPr/>
              <p:nvPr/>
            </p:nvPicPr>
            <p:blipFill>
              <a:blip r:embed="rId107"/>
              <a:stretch>
                <a:fillRect/>
              </a:stretch>
            </p:blipFill>
            <p:spPr>
              <a:xfrm>
                <a:off x="2438894" y="1951271"/>
                <a:ext cx="1334160" cy="991440"/>
              </a:xfrm>
              <a:prstGeom prst="rect">
                <a:avLst/>
              </a:prstGeom>
            </p:spPr>
          </p:pic>
        </mc:Fallback>
      </mc:AlternateContent>
      <p:grpSp>
        <p:nvGrpSpPr>
          <p:cNvPr id="80" name="Group 79">
            <a:extLst>
              <a:ext uri="{FF2B5EF4-FFF2-40B4-BE49-F238E27FC236}">
                <a16:creationId xmlns:a16="http://schemas.microsoft.com/office/drawing/2014/main" id="{E352F3F5-57F0-5071-5DE4-CEBF8000785B}"/>
              </a:ext>
            </a:extLst>
          </p:cNvPr>
          <p:cNvGrpSpPr/>
          <p:nvPr/>
        </p:nvGrpSpPr>
        <p:grpSpPr>
          <a:xfrm>
            <a:off x="5031254" y="2184911"/>
            <a:ext cx="1026360" cy="258120"/>
            <a:chOff x="5031254" y="2184911"/>
            <a:chExt cx="1026360" cy="258120"/>
          </a:xfrm>
        </p:grpSpPr>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0FED56B8-F636-3D3A-D761-DBDB38EA55D6}"/>
                    </a:ext>
                  </a:extLst>
                </p14:cNvPr>
                <p14:cNvContentPartPr/>
                <p14:nvPr/>
              </p14:nvContentPartPr>
              <p14:xfrm>
                <a:off x="5031254" y="2184911"/>
                <a:ext cx="129600" cy="211680"/>
              </p14:xfrm>
            </p:contentPart>
          </mc:Choice>
          <mc:Fallback>
            <p:pic>
              <p:nvPicPr>
                <p:cNvPr id="73" name="Ink 72">
                  <a:extLst>
                    <a:ext uri="{FF2B5EF4-FFF2-40B4-BE49-F238E27FC236}">
                      <a16:creationId xmlns:a16="http://schemas.microsoft.com/office/drawing/2014/main" id="{0FED56B8-F636-3D3A-D761-DBDB38EA55D6}"/>
                    </a:ext>
                  </a:extLst>
                </p:cNvPr>
                <p:cNvPicPr/>
                <p:nvPr/>
              </p:nvPicPr>
              <p:blipFill>
                <a:blip r:embed="rId109"/>
                <a:stretch>
                  <a:fillRect/>
                </a:stretch>
              </p:blipFill>
              <p:spPr>
                <a:xfrm>
                  <a:off x="5023694" y="2177711"/>
                  <a:ext cx="1447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1DF60093-DC0C-B79C-779A-7BFB4FF1504A}"/>
                    </a:ext>
                  </a:extLst>
                </p14:cNvPr>
                <p14:cNvContentPartPr/>
                <p14:nvPr/>
              </p14:nvContentPartPr>
              <p14:xfrm>
                <a:off x="5166614" y="2248631"/>
                <a:ext cx="100080" cy="152280"/>
              </p14:xfrm>
            </p:contentPart>
          </mc:Choice>
          <mc:Fallback>
            <p:pic>
              <p:nvPicPr>
                <p:cNvPr id="74" name="Ink 73">
                  <a:extLst>
                    <a:ext uri="{FF2B5EF4-FFF2-40B4-BE49-F238E27FC236}">
                      <a16:creationId xmlns:a16="http://schemas.microsoft.com/office/drawing/2014/main" id="{1DF60093-DC0C-B79C-779A-7BFB4FF1504A}"/>
                    </a:ext>
                  </a:extLst>
                </p:cNvPr>
                <p:cNvPicPr/>
                <p:nvPr/>
              </p:nvPicPr>
              <p:blipFill>
                <a:blip r:embed="rId111"/>
                <a:stretch>
                  <a:fillRect/>
                </a:stretch>
              </p:blipFill>
              <p:spPr>
                <a:xfrm>
                  <a:off x="5159054" y="2241071"/>
                  <a:ext cx="1152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C11C5C25-7A9C-C8BB-E6CC-F9A7F8E8566A}"/>
                    </a:ext>
                  </a:extLst>
                </p14:cNvPr>
                <p14:cNvContentPartPr/>
                <p14:nvPr/>
              </p14:nvContentPartPr>
              <p14:xfrm>
                <a:off x="5316734" y="2350871"/>
                <a:ext cx="35280" cy="82080"/>
              </p14:xfrm>
            </p:contentPart>
          </mc:Choice>
          <mc:Fallback>
            <p:pic>
              <p:nvPicPr>
                <p:cNvPr id="75" name="Ink 74">
                  <a:extLst>
                    <a:ext uri="{FF2B5EF4-FFF2-40B4-BE49-F238E27FC236}">
                      <a16:creationId xmlns:a16="http://schemas.microsoft.com/office/drawing/2014/main" id="{C11C5C25-7A9C-C8BB-E6CC-F9A7F8E8566A}"/>
                    </a:ext>
                  </a:extLst>
                </p:cNvPr>
                <p:cNvPicPr/>
                <p:nvPr/>
              </p:nvPicPr>
              <p:blipFill>
                <a:blip r:embed="rId113"/>
                <a:stretch>
                  <a:fillRect/>
                </a:stretch>
              </p:blipFill>
              <p:spPr>
                <a:xfrm>
                  <a:off x="5309174" y="2343671"/>
                  <a:ext cx="504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148CCE4E-9141-5D56-17F2-441575B48E62}"/>
                    </a:ext>
                  </a:extLst>
                </p14:cNvPr>
                <p14:cNvContentPartPr/>
                <p14:nvPr/>
              </p14:nvContentPartPr>
              <p14:xfrm>
                <a:off x="5503214" y="2242151"/>
                <a:ext cx="95400" cy="200880"/>
              </p14:xfrm>
            </p:contentPart>
          </mc:Choice>
          <mc:Fallback>
            <p:pic>
              <p:nvPicPr>
                <p:cNvPr id="76" name="Ink 75">
                  <a:extLst>
                    <a:ext uri="{FF2B5EF4-FFF2-40B4-BE49-F238E27FC236}">
                      <a16:creationId xmlns:a16="http://schemas.microsoft.com/office/drawing/2014/main" id="{148CCE4E-9141-5D56-17F2-441575B48E62}"/>
                    </a:ext>
                  </a:extLst>
                </p:cNvPr>
                <p:cNvPicPr/>
                <p:nvPr/>
              </p:nvPicPr>
              <p:blipFill>
                <a:blip r:embed="rId115"/>
                <a:stretch>
                  <a:fillRect/>
                </a:stretch>
              </p:blipFill>
              <p:spPr>
                <a:xfrm>
                  <a:off x="5495654" y="2234591"/>
                  <a:ext cx="110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665FE68F-47B6-3C7E-B15B-47931685D751}"/>
                    </a:ext>
                  </a:extLst>
                </p14:cNvPr>
                <p14:cNvContentPartPr/>
                <p14:nvPr/>
              </p14:nvContentPartPr>
              <p14:xfrm>
                <a:off x="5692574" y="2221631"/>
                <a:ext cx="112320" cy="199440"/>
              </p14:xfrm>
            </p:contentPart>
          </mc:Choice>
          <mc:Fallback>
            <p:pic>
              <p:nvPicPr>
                <p:cNvPr id="77" name="Ink 76">
                  <a:extLst>
                    <a:ext uri="{FF2B5EF4-FFF2-40B4-BE49-F238E27FC236}">
                      <a16:creationId xmlns:a16="http://schemas.microsoft.com/office/drawing/2014/main" id="{665FE68F-47B6-3C7E-B15B-47931685D751}"/>
                    </a:ext>
                  </a:extLst>
                </p:cNvPr>
                <p:cNvPicPr/>
                <p:nvPr/>
              </p:nvPicPr>
              <p:blipFill>
                <a:blip r:embed="rId117"/>
                <a:stretch>
                  <a:fillRect/>
                </a:stretch>
              </p:blipFill>
              <p:spPr>
                <a:xfrm>
                  <a:off x="5685014" y="2214071"/>
                  <a:ext cx="1274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523FF118-6B75-36DB-2E37-C173E9E28BE5}"/>
                    </a:ext>
                  </a:extLst>
                </p14:cNvPr>
                <p14:cNvContentPartPr/>
                <p14:nvPr/>
              </p14:nvContentPartPr>
              <p14:xfrm>
                <a:off x="5808134" y="2251151"/>
                <a:ext cx="102960" cy="140400"/>
              </p14:xfrm>
            </p:contentPart>
          </mc:Choice>
          <mc:Fallback>
            <p:pic>
              <p:nvPicPr>
                <p:cNvPr id="78" name="Ink 77">
                  <a:extLst>
                    <a:ext uri="{FF2B5EF4-FFF2-40B4-BE49-F238E27FC236}">
                      <a16:creationId xmlns:a16="http://schemas.microsoft.com/office/drawing/2014/main" id="{523FF118-6B75-36DB-2E37-C173E9E28BE5}"/>
                    </a:ext>
                  </a:extLst>
                </p:cNvPr>
                <p:cNvPicPr/>
                <p:nvPr/>
              </p:nvPicPr>
              <p:blipFill>
                <a:blip r:embed="rId119"/>
                <a:stretch>
                  <a:fillRect/>
                </a:stretch>
              </p:blipFill>
              <p:spPr>
                <a:xfrm>
                  <a:off x="5800574" y="2243591"/>
                  <a:ext cx="1180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F50851D5-8095-58F1-E05A-765CCA9B3051}"/>
                    </a:ext>
                  </a:extLst>
                </p14:cNvPr>
                <p14:cNvContentPartPr/>
                <p14:nvPr/>
              </p14:nvContentPartPr>
              <p14:xfrm>
                <a:off x="5965454" y="2341871"/>
                <a:ext cx="92160" cy="69480"/>
              </p14:xfrm>
            </p:contentPart>
          </mc:Choice>
          <mc:Fallback>
            <p:pic>
              <p:nvPicPr>
                <p:cNvPr id="79" name="Ink 78">
                  <a:extLst>
                    <a:ext uri="{FF2B5EF4-FFF2-40B4-BE49-F238E27FC236}">
                      <a16:creationId xmlns:a16="http://schemas.microsoft.com/office/drawing/2014/main" id="{F50851D5-8095-58F1-E05A-765CCA9B3051}"/>
                    </a:ext>
                  </a:extLst>
                </p:cNvPr>
                <p:cNvPicPr/>
                <p:nvPr/>
              </p:nvPicPr>
              <p:blipFill>
                <a:blip r:embed="rId121"/>
                <a:stretch>
                  <a:fillRect/>
                </a:stretch>
              </p:blipFill>
              <p:spPr>
                <a:xfrm>
                  <a:off x="5957894" y="2334311"/>
                  <a:ext cx="107280" cy="84600"/>
                </a:xfrm>
                <a:prstGeom prst="rect">
                  <a:avLst/>
                </a:prstGeom>
              </p:spPr>
            </p:pic>
          </mc:Fallback>
        </mc:AlternateContent>
      </p:grpSp>
      <p:grpSp>
        <p:nvGrpSpPr>
          <p:cNvPr id="119" name="Group 118">
            <a:extLst>
              <a:ext uri="{FF2B5EF4-FFF2-40B4-BE49-F238E27FC236}">
                <a16:creationId xmlns:a16="http://schemas.microsoft.com/office/drawing/2014/main" id="{FF547476-043C-C4C2-A4DA-8DA2E49011C3}"/>
              </a:ext>
            </a:extLst>
          </p:cNvPr>
          <p:cNvGrpSpPr/>
          <p:nvPr/>
        </p:nvGrpSpPr>
        <p:grpSpPr>
          <a:xfrm>
            <a:off x="4747214" y="2624471"/>
            <a:ext cx="2275920" cy="1253880"/>
            <a:chOff x="4747214" y="2624471"/>
            <a:chExt cx="2275920" cy="1253880"/>
          </a:xfrm>
        </p:grpSpPr>
        <mc:AlternateContent xmlns:mc="http://schemas.openxmlformats.org/markup-compatibility/2006">
          <mc:Choice xmlns:p14="http://schemas.microsoft.com/office/powerpoint/2010/main" Requires="p14">
            <p:contentPart p14:bwMode="auto" r:id="rId122">
              <p14:nvContentPartPr>
                <p14:cNvPr id="81" name="Ink 80">
                  <a:extLst>
                    <a:ext uri="{FF2B5EF4-FFF2-40B4-BE49-F238E27FC236}">
                      <a16:creationId xmlns:a16="http://schemas.microsoft.com/office/drawing/2014/main" id="{B44EC922-1D88-263E-4D4D-A7C1978A0AA5}"/>
                    </a:ext>
                  </a:extLst>
                </p14:cNvPr>
                <p14:cNvContentPartPr/>
                <p14:nvPr/>
              </p14:nvContentPartPr>
              <p14:xfrm>
                <a:off x="5597534" y="3401711"/>
                <a:ext cx="1425600" cy="98280"/>
              </p14:xfrm>
            </p:contentPart>
          </mc:Choice>
          <mc:Fallback>
            <p:pic>
              <p:nvPicPr>
                <p:cNvPr id="81" name="Ink 80">
                  <a:extLst>
                    <a:ext uri="{FF2B5EF4-FFF2-40B4-BE49-F238E27FC236}">
                      <a16:creationId xmlns:a16="http://schemas.microsoft.com/office/drawing/2014/main" id="{B44EC922-1D88-263E-4D4D-A7C1978A0AA5}"/>
                    </a:ext>
                  </a:extLst>
                </p:cNvPr>
                <p:cNvPicPr/>
                <p:nvPr/>
              </p:nvPicPr>
              <p:blipFill>
                <a:blip r:embed="rId123"/>
                <a:stretch>
                  <a:fillRect/>
                </a:stretch>
              </p:blipFill>
              <p:spPr>
                <a:xfrm>
                  <a:off x="5589974" y="3394151"/>
                  <a:ext cx="14407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2" name="Ink 81">
                  <a:extLst>
                    <a:ext uri="{FF2B5EF4-FFF2-40B4-BE49-F238E27FC236}">
                      <a16:creationId xmlns:a16="http://schemas.microsoft.com/office/drawing/2014/main" id="{BFE831E1-4B9D-EACF-7805-A9AB1AD3E493}"/>
                    </a:ext>
                  </a:extLst>
                </p14:cNvPr>
                <p14:cNvContentPartPr/>
                <p14:nvPr/>
              </p14:nvContentPartPr>
              <p14:xfrm>
                <a:off x="5599694" y="2624471"/>
                <a:ext cx="48600" cy="790920"/>
              </p14:xfrm>
            </p:contentPart>
          </mc:Choice>
          <mc:Fallback>
            <p:pic>
              <p:nvPicPr>
                <p:cNvPr id="82" name="Ink 81">
                  <a:extLst>
                    <a:ext uri="{FF2B5EF4-FFF2-40B4-BE49-F238E27FC236}">
                      <a16:creationId xmlns:a16="http://schemas.microsoft.com/office/drawing/2014/main" id="{BFE831E1-4B9D-EACF-7805-A9AB1AD3E493}"/>
                    </a:ext>
                  </a:extLst>
                </p:cNvPr>
                <p:cNvPicPr/>
                <p:nvPr/>
              </p:nvPicPr>
              <p:blipFill>
                <a:blip r:embed="rId125"/>
                <a:stretch>
                  <a:fillRect/>
                </a:stretch>
              </p:blipFill>
              <p:spPr>
                <a:xfrm>
                  <a:off x="5592134" y="2616911"/>
                  <a:ext cx="63720" cy="8060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3" name="Ink 82">
                  <a:extLst>
                    <a:ext uri="{FF2B5EF4-FFF2-40B4-BE49-F238E27FC236}">
                      <a16:creationId xmlns:a16="http://schemas.microsoft.com/office/drawing/2014/main" id="{14983C03-CED0-708A-6405-DCEAEF8E6704}"/>
                    </a:ext>
                  </a:extLst>
                </p14:cNvPr>
                <p14:cNvContentPartPr/>
                <p14:nvPr/>
              </p14:nvContentPartPr>
              <p14:xfrm>
                <a:off x="4747214" y="3420791"/>
                <a:ext cx="1060200" cy="31680"/>
              </p14:xfrm>
            </p:contentPart>
          </mc:Choice>
          <mc:Fallback>
            <p:pic>
              <p:nvPicPr>
                <p:cNvPr id="83" name="Ink 82">
                  <a:extLst>
                    <a:ext uri="{FF2B5EF4-FFF2-40B4-BE49-F238E27FC236}">
                      <a16:creationId xmlns:a16="http://schemas.microsoft.com/office/drawing/2014/main" id="{14983C03-CED0-708A-6405-DCEAEF8E6704}"/>
                    </a:ext>
                  </a:extLst>
                </p:cNvPr>
                <p:cNvPicPr/>
                <p:nvPr/>
              </p:nvPicPr>
              <p:blipFill>
                <a:blip r:embed="rId127"/>
                <a:stretch>
                  <a:fillRect/>
                </a:stretch>
              </p:blipFill>
              <p:spPr>
                <a:xfrm>
                  <a:off x="4739654" y="3413231"/>
                  <a:ext cx="10753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D626FE4D-0BC0-309F-8BE5-DC830D002A86}"/>
                    </a:ext>
                  </a:extLst>
                </p14:cNvPr>
                <p14:cNvContentPartPr/>
                <p14:nvPr/>
              </p14:nvContentPartPr>
              <p14:xfrm>
                <a:off x="5944214" y="3259871"/>
                <a:ext cx="23040" cy="19440"/>
              </p14:xfrm>
            </p:contentPart>
          </mc:Choice>
          <mc:Fallback>
            <p:pic>
              <p:nvPicPr>
                <p:cNvPr id="85" name="Ink 84">
                  <a:extLst>
                    <a:ext uri="{FF2B5EF4-FFF2-40B4-BE49-F238E27FC236}">
                      <a16:creationId xmlns:a16="http://schemas.microsoft.com/office/drawing/2014/main" id="{D626FE4D-0BC0-309F-8BE5-DC830D002A86}"/>
                    </a:ext>
                  </a:extLst>
                </p:cNvPr>
                <p:cNvPicPr/>
                <p:nvPr/>
              </p:nvPicPr>
              <p:blipFill>
                <a:blip r:embed="rId129"/>
                <a:stretch>
                  <a:fillRect/>
                </a:stretch>
              </p:blipFill>
              <p:spPr>
                <a:xfrm>
                  <a:off x="5936654" y="3252311"/>
                  <a:ext cx="381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FE8ACDD4-8585-CC27-421D-1F9E7FAA8D41}"/>
                    </a:ext>
                  </a:extLst>
                </p14:cNvPr>
                <p14:cNvContentPartPr/>
                <p14:nvPr/>
              </p14:nvContentPartPr>
              <p14:xfrm>
                <a:off x="5951054" y="3089231"/>
                <a:ext cx="669240" cy="193680"/>
              </p14:xfrm>
            </p:contentPart>
          </mc:Choice>
          <mc:Fallback>
            <p:pic>
              <p:nvPicPr>
                <p:cNvPr id="86" name="Ink 85">
                  <a:extLst>
                    <a:ext uri="{FF2B5EF4-FFF2-40B4-BE49-F238E27FC236}">
                      <a16:creationId xmlns:a16="http://schemas.microsoft.com/office/drawing/2014/main" id="{FE8ACDD4-8585-CC27-421D-1F9E7FAA8D41}"/>
                    </a:ext>
                  </a:extLst>
                </p:cNvPr>
                <p:cNvPicPr/>
                <p:nvPr/>
              </p:nvPicPr>
              <p:blipFill>
                <a:blip r:embed="rId131"/>
                <a:stretch>
                  <a:fillRect/>
                </a:stretch>
              </p:blipFill>
              <p:spPr>
                <a:xfrm>
                  <a:off x="5943494" y="3081671"/>
                  <a:ext cx="6843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7" name="Ink 86">
                  <a:extLst>
                    <a:ext uri="{FF2B5EF4-FFF2-40B4-BE49-F238E27FC236}">
                      <a16:creationId xmlns:a16="http://schemas.microsoft.com/office/drawing/2014/main" id="{5022CF79-89F6-A1B8-B3E5-8A4BFCAED7D0}"/>
                    </a:ext>
                  </a:extLst>
                </p14:cNvPr>
                <p14:cNvContentPartPr/>
                <p14:nvPr/>
              </p14:nvContentPartPr>
              <p14:xfrm>
                <a:off x="6564134" y="3055031"/>
                <a:ext cx="63360" cy="84600"/>
              </p14:xfrm>
            </p:contentPart>
          </mc:Choice>
          <mc:Fallback>
            <p:pic>
              <p:nvPicPr>
                <p:cNvPr id="87" name="Ink 86">
                  <a:extLst>
                    <a:ext uri="{FF2B5EF4-FFF2-40B4-BE49-F238E27FC236}">
                      <a16:creationId xmlns:a16="http://schemas.microsoft.com/office/drawing/2014/main" id="{5022CF79-89F6-A1B8-B3E5-8A4BFCAED7D0}"/>
                    </a:ext>
                  </a:extLst>
                </p:cNvPr>
                <p:cNvPicPr/>
                <p:nvPr/>
              </p:nvPicPr>
              <p:blipFill>
                <a:blip r:embed="rId133"/>
                <a:stretch>
                  <a:fillRect/>
                </a:stretch>
              </p:blipFill>
              <p:spPr>
                <a:xfrm>
                  <a:off x="6556574" y="3047471"/>
                  <a:ext cx="784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8" name="Ink 87">
                  <a:extLst>
                    <a:ext uri="{FF2B5EF4-FFF2-40B4-BE49-F238E27FC236}">
                      <a16:creationId xmlns:a16="http://schemas.microsoft.com/office/drawing/2014/main" id="{B0997804-F3C9-C4D1-9AA9-E0B3BEF88DC9}"/>
                    </a:ext>
                  </a:extLst>
                </p14:cNvPr>
                <p14:cNvContentPartPr/>
                <p14:nvPr/>
              </p14:nvContentPartPr>
              <p14:xfrm>
                <a:off x="6729014" y="2961071"/>
                <a:ext cx="77040" cy="111600"/>
              </p14:xfrm>
            </p:contentPart>
          </mc:Choice>
          <mc:Fallback>
            <p:pic>
              <p:nvPicPr>
                <p:cNvPr id="88" name="Ink 87">
                  <a:extLst>
                    <a:ext uri="{FF2B5EF4-FFF2-40B4-BE49-F238E27FC236}">
                      <a16:creationId xmlns:a16="http://schemas.microsoft.com/office/drawing/2014/main" id="{B0997804-F3C9-C4D1-9AA9-E0B3BEF88DC9}"/>
                    </a:ext>
                  </a:extLst>
                </p:cNvPr>
                <p:cNvPicPr/>
                <p:nvPr/>
              </p:nvPicPr>
              <p:blipFill>
                <a:blip r:embed="rId135"/>
                <a:stretch>
                  <a:fillRect/>
                </a:stretch>
              </p:blipFill>
              <p:spPr>
                <a:xfrm>
                  <a:off x="6721454" y="2953511"/>
                  <a:ext cx="921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9" name="Ink 88">
                  <a:extLst>
                    <a:ext uri="{FF2B5EF4-FFF2-40B4-BE49-F238E27FC236}">
                      <a16:creationId xmlns:a16="http://schemas.microsoft.com/office/drawing/2014/main" id="{CDD906C6-FD29-5402-8B17-09CF5AC23BFF}"/>
                    </a:ext>
                  </a:extLst>
                </p14:cNvPr>
                <p14:cNvContentPartPr/>
                <p14:nvPr/>
              </p14:nvContentPartPr>
              <p14:xfrm>
                <a:off x="6830534" y="2984111"/>
                <a:ext cx="114480" cy="104760"/>
              </p14:xfrm>
            </p:contentPart>
          </mc:Choice>
          <mc:Fallback>
            <p:pic>
              <p:nvPicPr>
                <p:cNvPr id="89" name="Ink 88">
                  <a:extLst>
                    <a:ext uri="{FF2B5EF4-FFF2-40B4-BE49-F238E27FC236}">
                      <a16:creationId xmlns:a16="http://schemas.microsoft.com/office/drawing/2014/main" id="{CDD906C6-FD29-5402-8B17-09CF5AC23BFF}"/>
                    </a:ext>
                  </a:extLst>
                </p:cNvPr>
                <p:cNvPicPr/>
                <p:nvPr/>
              </p:nvPicPr>
              <p:blipFill>
                <a:blip r:embed="rId137"/>
                <a:stretch>
                  <a:fillRect/>
                </a:stretch>
              </p:blipFill>
              <p:spPr>
                <a:xfrm>
                  <a:off x="6822974" y="2976911"/>
                  <a:ext cx="1296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2C712FBB-E861-6122-53CC-FEE9AC90F1BA}"/>
                    </a:ext>
                  </a:extLst>
                </p14:cNvPr>
                <p14:cNvContentPartPr/>
                <p14:nvPr/>
              </p14:nvContentPartPr>
              <p14:xfrm>
                <a:off x="5890574" y="2863511"/>
                <a:ext cx="57960" cy="423360"/>
              </p14:xfrm>
            </p:contentPart>
          </mc:Choice>
          <mc:Fallback>
            <p:pic>
              <p:nvPicPr>
                <p:cNvPr id="91" name="Ink 90">
                  <a:extLst>
                    <a:ext uri="{FF2B5EF4-FFF2-40B4-BE49-F238E27FC236}">
                      <a16:creationId xmlns:a16="http://schemas.microsoft.com/office/drawing/2014/main" id="{2C712FBB-E861-6122-53CC-FEE9AC90F1BA}"/>
                    </a:ext>
                  </a:extLst>
                </p:cNvPr>
                <p:cNvPicPr/>
                <p:nvPr/>
              </p:nvPicPr>
              <p:blipFill>
                <a:blip r:embed="rId139"/>
                <a:stretch>
                  <a:fillRect/>
                </a:stretch>
              </p:blipFill>
              <p:spPr>
                <a:xfrm>
                  <a:off x="5883014" y="2855951"/>
                  <a:ext cx="727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3" name="Ink 92">
                  <a:extLst>
                    <a:ext uri="{FF2B5EF4-FFF2-40B4-BE49-F238E27FC236}">
                      <a16:creationId xmlns:a16="http://schemas.microsoft.com/office/drawing/2014/main" id="{0A34F60B-2059-7923-37B3-72A0A3C0050E}"/>
                    </a:ext>
                  </a:extLst>
                </p14:cNvPr>
                <p14:cNvContentPartPr/>
                <p14:nvPr/>
              </p14:nvContentPartPr>
              <p14:xfrm>
                <a:off x="5882294" y="2874671"/>
                <a:ext cx="86760" cy="41400"/>
              </p14:xfrm>
            </p:contentPart>
          </mc:Choice>
          <mc:Fallback>
            <p:pic>
              <p:nvPicPr>
                <p:cNvPr id="93" name="Ink 92">
                  <a:extLst>
                    <a:ext uri="{FF2B5EF4-FFF2-40B4-BE49-F238E27FC236}">
                      <a16:creationId xmlns:a16="http://schemas.microsoft.com/office/drawing/2014/main" id="{0A34F60B-2059-7923-37B3-72A0A3C0050E}"/>
                    </a:ext>
                  </a:extLst>
                </p:cNvPr>
                <p:cNvPicPr/>
                <p:nvPr/>
              </p:nvPicPr>
              <p:blipFill>
                <a:blip r:embed="rId141"/>
                <a:stretch>
                  <a:fillRect/>
                </a:stretch>
              </p:blipFill>
              <p:spPr>
                <a:xfrm>
                  <a:off x="5874734" y="2867111"/>
                  <a:ext cx="1018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4" name="Ink 93">
                  <a:extLst>
                    <a:ext uri="{FF2B5EF4-FFF2-40B4-BE49-F238E27FC236}">
                      <a16:creationId xmlns:a16="http://schemas.microsoft.com/office/drawing/2014/main" id="{F83A9D8A-D30A-2EB7-242C-066D74EA7E17}"/>
                    </a:ext>
                  </a:extLst>
                </p14:cNvPr>
                <p14:cNvContentPartPr/>
                <p14:nvPr/>
              </p14:nvContentPartPr>
              <p14:xfrm>
                <a:off x="5997494" y="2716991"/>
                <a:ext cx="64800" cy="106560"/>
              </p14:xfrm>
            </p:contentPart>
          </mc:Choice>
          <mc:Fallback>
            <p:pic>
              <p:nvPicPr>
                <p:cNvPr id="94" name="Ink 93">
                  <a:extLst>
                    <a:ext uri="{FF2B5EF4-FFF2-40B4-BE49-F238E27FC236}">
                      <a16:creationId xmlns:a16="http://schemas.microsoft.com/office/drawing/2014/main" id="{F83A9D8A-D30A-2EB7-242C-066D74EA7E17}"/>
                    </a:ext>
                  </a:extLst>
                </p:cNvPr>
                <p:cNvPicPr/>
                <p:nvPr/>
              </p:nvPicPr>
              <p:blipFill>
                <a:blip r:embed="rId143"/>
                <a:stretch>
                  <a:fillRect/>
                </a:stretch>
              </p:blipFill>
              <p:spPr>
                <a:xfrm>
                  <a:off x="5989934" y="2709431"/>
                  <a:ext cx="799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5" name="Ink 94">
                  <a:extLst>
                    <a:ext uri="{FF2B5EF4-FFF2-40B4-BE49-F238E27FC236}">
                      <a16:creationId xmlns:a16="http://schemas.microsoft.com/office/drawing/2014/main" id="{AD12B19D-8F2B-9E30-88BA-8C26EB138003}"/>
                    </a:ext>
                  </a:extLst>
                </p14:cNvPr>
                <p14:cNvContentPartPr/>
                <p14:nvPr/>
              </p14:nvContentPartPr>
              <p14:xfrm>
                <a:off x="6087134" y="2765591"/>
                <a:ext cx="56160" cy="52560"/>
              </p14:xfrm>
            </p:contentPart>
          </mc:Choice>
          <mc:Fallback>
            <p:pic>
              <p:nvPicPr>
                <p:cNvPr id="95" name="Ink 94">
                  <a:extLst>
                    <a:ext uri="{FF2B5EF4-FFF2-40B4-BE49-F238E27FC236}">
                      <a16:creationId xmlns:a16="http://schemas.microsoft.com/office/drawing/2014/main" id="{AD12B19D-8F2B-9E30-88BA-8C26EB138003}"/>
                    </a:ext>
                  </a:extLst>
                </p:cNvPr>
                <p:cNvPicPr/>
                <p:nvPr/>
              </p:nvPicPr>
              <p:blipFill>
                <a:blip r:embed="rId145"/>
                <a:stretch>
                  <a:fillRect/>
                </a:stretch>
              </p:blipFill>
              <p:spPr>
                <a:xfrm>
                  <a:off x="6079574" y="2758031"/>
                  <a:ext cx="709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6" name="Ink 95">
                  <a:extLst>
                    <a:ext uri="{FF2B5EF4-FFF2-40B4-BE49-F238E27FC236}">
                      <a16:creationId xmlns:a16="http://schemas.microsoft.com/office/drawing/2014/main" id="{7107773A-0D92-CBF1-51C7-10E4E42685BA}"/>
                    </a:ext>
                  </a:extLst>
                </p14:cNvPr>
                <p14:cNvContentPartPr/>
                <p14:nvPr/>
              </p14:nvContentPartPr>
              <p14:xfrm>
                <a:off x="6157694" y="2797271"/>
                <a:ext cx="47160" cy="41400"/>
              </p14:xfrm>
            </p:contentPart>
          </mc:Choice>
          <mc:Fallback>
            <p:pic>
              <p:nvPicPr>
                <p:cNvPr id="96" name="Ink 95">
                  <a:extLst>
                    <a:ext uri="{FF2B5EF4-FFF2-40B4-BE49-F238E27FC236}">
                      <a16:creationId xmlns:a16="http://schemas.microsoft.com/office/drawing/2014/main" id="{7107773A-0D92-CBF1-51C7-10E4E42685BA}"/>
                    </a:ext>
                  </a:extLst>
                </p:cNvPr>
                <p:cNvPicPr/>
                <p:nvPr/>
              </p:nvPicPr>
              <p:blipFill>
                <a:blip r:embed="rId147"/>
                <a:stretch>
                  <a:fillRect/>
                </a:stretch>
              </p:blipFill>
              <p:spPr>
                <a:xfrm>
                  <a:off x="6150134" y="2789711"/>
                  <a:ext cx="619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8" name="Ink 97">
                  <a:extLst>
                    <a:ext uri="{FF2B5EF4-FFF2-40B4-BE49-F238E27FC236}">
                      <a16:creationId xmlns:a16="http://schemas.microsoft.com/office/drawing/2014/main" id="{815DDA2B-3206-A92D-2140-DDA6366FC299}"/>
                    </a:ext>
                  </a:extLst>
                </p14:cNvPr>
                <p14:cNvContentPartPr/>
                <p14:nvPr/>
              </p14:nvContentPartPr>
              <p14:xfrm>
                <a:off x="5964374" y="3291911"/>
                <a:ext cx="42480" cy="361800"/>
              </p14:xfrm>
            </p:contentPart>
          </mc:Choice>
          <mc:Fallback>
            <p:pic>
              <p:nvPicPr>
                <p:cNvPr id="98" name="Ink 97">
                  <a:extLst>
                    <a:ext uri="{FF2B5EF4-FFF2-40B4-BE49-F238E27FC236}">
                      <a16:creationId xmlns:a16="http://schemas.microsoft.com/office/drawing/2014/main" id="{815DDA2B-3206-A92D-2140-DDA6366FC299}"/>
                    </a:ext>
                  </a:extLst>
                </p:cNvPr>
                <p:cNvPicPr/>
                <p:nvPr/>
              </p:nvPicPr>
              <p:blipFill>
                <a:blip r:embed="rId149"/>
                <a:stretch>
                  <a:fillRect/>
                </a:stretch>
              </p:blipFill>
              <p:spPr>
                <a:xfrm>
                  <a:off x="5957174" y="3284351"/>
                  <a:ext cx="5760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9" name="Ink 98">
                  <a:extLst>
                    <a:ext uri="{FF2B5EF4-FFF2-40B4-BE49-F238E27FC236}">
                      <a16:creationId xmlns:a16="http://schemas.microsoft.com/office/drawing/2014/main" id="{0A347A55-8DAB-B295-9C0D-227A58F40AEA}"/>
                    </a:ext>
                  </a:extLst>
                </p14:cNvPr>
                <p14:cNvContentPartPr/>
                <p14:nvPr/>
              </p14:nvContentPartPr>
              <p14:xfrm>
                <a:off x="5998574" y="3605471"/>
                <a:ext cx="82440" cy="73800"/>
              </p14:xfrm>
            </p:contentPart>
          </mc:Choice>
          <mc:Fallback>
            <p:pic>
              <p:nvPicPr>
                <p:cNvPr id="99" name="Ink 98">
                  <a:extLst>
                    <a:ext uri="{FF2B5EF4-FFF2-40B4-BE49-F238E27FC236}">
                      <a16:creationId xmlns:a16="http://schemas.microsoft.com/office/drawing/2014/main" id="{0A347A55-8DAB-B295-9C0D-227A58F40AEA}"/>
                    </a:ext>
                  </a:extLst>
                </p:cNvPr>
                <p:cNvPicPr/>
                <p:nvPr/>
              </p:nvPicPr>
              <p:blipFill>
                <a:blip r:embed="rId151"/>
                <a:stretch>
                  <a:fillRect/>
                </a:stretch>
              </p:blipFill>
              <p:spPr>
                <a:xfrm>
                  <a:off x="5991014" y="3597911"/>
                  <a:ext cx="975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0" name="Ink 99">
                  <a:extLst>
                    <a:ext uri="{FF2B5EF4-FFF2-40B4-BE49-F238E27FC236}">
                      <a16:creationId xmlns:a16="http://schemas.microsoft.com/office/drawing/2014/main" id="{36A60793-5EB7-F836-3EF8-A34B5E1593E9}"/>
                    </a:ext>
                  </a:extLst>
                </p14:cNvPr>
                <p14:cNvContentPartPr/>
                <p14:nvPr/>
              </p14:nvContentPartPr>
              <p14:xfrm>
                <a:off x="5966894" y="3637511"/>
                <a:ext cx="84240" cy="45720"/>
              </p14:xfrm>
            </p:contentPart>
          </mc:Choice>
          <mc:Fallback>
            <p:pic>
              <p:nvPicPr>
                <p:cNvPr id="100" name="Ink 99">
                  <a:extLst>
                    <a:ext uri="{FF2B5EF4-FFF2-40B4-BE49-F238E27FC236}">
                      <a16:creationId xmlns:a16="http://schemas.microsoft.com/office/drawing/2014/main" id="{36A60793-5EB7-F836-3EF8-A34B5E1593E9}"/>
                    </a:ext>
                  </a:extLst>
                </p:cNvPr>
                <p:cNvPicPr/>
                <p:nvPr/>
              </p:nvPicPr>
              <p:blipFill>
                <a:blip r:embed="rId153"/>
                <a:stretch>
                  <a:fillRect/>
                </a:stretch>
              </p:blipFill>
              <p:spPr>
                <a:xfrm>
                  <a:off x="5959334" y="3629951"/>
                  <a:ext cx="993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1" name="Ink 100">
                  <a:extLst>
                    <a:ext uri="{FF2B5EF4-FFF2-40B4-BE49-F238E27FC236}">
                      <a16:creationId xmlns:a16="http://schemas.microsoft.com/office/drawing/2014/main" id="{BD00453D-034B-EE4C-6ECA-1D4283F5CAE6}"/>
                    </a:ext>
                  </a:extLst>
                </p14:cNvPr>
                <p14:cNvContentPartPr/>
                <p14:nvPr/>
              </p14:nvContentPartPr>
              <p14:xfrm>
                <a:off x="6046094" y="3745151"/>
                <a:ext cx="82440" cy="133200"/>
              </p14:xfrm>
            </p:contentPart>
          </mc:Choice>
          <mc:Fallback>
            <p:pic>
              <p:nvPicPr>
                <p:cNvPr id="101" name="Ink 100">
                  <a:extLst>
                    <a:ext uri="{FF2B5EF4-FFF2-40B4-BE49-F238E27FC236}">
                      <a16:creationId xmlns:a16="http://schemas.microsoft.com/office/drawing/2014/main" id="{BD00453D-034B-EE4C-6ECA-1D4283F5CAE6}"/>
                    </a:ext>
                  </a:extLst>
                </p:cNvPr>
                <p:cNvPicPr/>
                <p:nvPr/>
              </p:nvPicPr>
              <p:blipFill>
                <a:blip r:embed="rId155"/>
                <a:stretch>
                  <a:fillRect/>
                </a:stretch>
              </p:blipFill>
              <p:spPr>
                <a:xfrm>
                  <a:off x="6038534" y="3737591"/>
                  <a:ext cx="972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AC57008B-5AEA-9679-0DDE-38822899EE3E}"/>
                    </a:ext>
                  </a:extLst>
                </p14:cNvPr>
                <p14:cNvContentPartPr/>
                <p14:nvPr/>
              </p14:nvContentPartPr>
              <p14:xfrm>
                <a:off x="6133574" y="3782591"/>
                <a:ext cx="37800" cy="93960"/>
              </p14:xfrm>
            </p:contentPart>
          </mc:Choice>
          <mc:Fallback>
            <p:pic>
              <p:nvPicPr>
                <p:cNvPr id="102" name="Ink 101">
                  <a:extLst>
                    <a:ext uri="{FF2B5EF4-FFF2-40B4-BE49-F238E27FC236}">
                      <a16:creationId xmlns:a16="http://schemas.microsoft.com/office/drawing/2014/main" id="{AC57008B-5AEA-9679-0DDE-38822899EE3E}"/>
                    </a:ext>
                  </a:extLst>
                </p:cNvPr>
                <p:cNvPicPr/>
                <p:nvPr/>
              </p:nvPicPr>
              <p:blipFill>
                <a:blip r:embed="rId157"/>
                <a:stretch>
                  <a:fillRect/>
                </a:stretch>
              </p:blipFill>
              <p:spPr>
                <a:xfrm>
                  <a:off x="6126014" y="3775031"/>
                  <a:ext cx="529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0521ED47-FB55-5352-929C-88DE40CCD592}"/>
                    </a:ext>
                  </a:extLst>
                </p14:cNvPr>
                <p14:cNvContentPartPr/>
                <p14:nvPr/>
              </p14:nvContentPartPr>
              <p14:xfrm>
                <a:off x="6216014" y="3809591"/>
                <a:ext cx="86400" cy="57960"/>
              </p14:xfrm>
            </p:contentPart>
          </mc:Choice>
          <mc:Fallback>
            <p:pic>
              <p:nvPicPr>
                <p:cNvPr id="103" name="Ink 102">
                  <a:extLst>
                    <a:ext uri="{FF2B5EF4-FFF2-40B4-BE49-F238E27FC236}">
                      <a16:creationId xmlns:a16="http://schemas.microsoft.com/office/drawing/2014/main" id="{0521ED47-FB55-5352-929C-88DE40CCD592}"/>
                    </a:ext>
                  </a:extLst>
                </p:cNvPr>
                <p:cNvPicPr/>
                <p:nvPr/>
              </p:nvPicPr>
              <p:blipFill>
                <a:blip r:embed="rId159"/>
                <a:stretch>
                  <a:fillRect/>
                </a:stretch>
              </p:blipFill>
              <p:spPr>
                <a:xfrm>
                  <a:off x="6208454" y="3802031"/>
                  <a:ext cx="1015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5" name="Ink 104">
                  <a:extLst>
                    <a:ext uri="{FF2B5EF4-FFF2-40B4-BE49-F238E27FC236}">
                      <a16:creationId xmlns:a16="http://schemas.microsoft.com/office/drawing/2014/main" id="{C8D5CE23-E8B1-D50E-E9AF-5B87E63614B3}"/>
                    </a:ext>
                  </a:extLst>
                </p14:cNvPr>
                <p14:cNvContentPartPr/>
                <p14:nvPr/>
              </p14:nvContentPartPr>
              <p14:xfrm>
                <a:off x="6159854" y="2789351"/>
                <a:ext cx="51120" cy="96840"/>
              </p14:xfrm>
            </p:contentPart>
          </mc:Choice>
          <mc:Fallback>
            <p:pic>
              <p:nvPicPr>
                <p:cNvPr id="105" name="Ink 104">
                  <a:extLst>
                    <a:ext uri="{FF2B5EF4-FFF2-40B4-BE49-F238E27FC236}">
                      <a16:creationId xmlns:a16="http://schemas.microsoft.com/office/drawing/2014/main" id="{C8D5CE23-E8B1-D50E-E9AF-5B87E63614B3}"/>
                    </a:ext>
                  </a:extLst>
                </p:cNvPr>
                <p:cNvPicPr/>
                <p:nvPr/>
              </p:nvPicPr>
              <p:blipFill>
                <a:blip r:embed="rId161"/>
                <a:stretch>
                  <a:fillRect/>
                </a:stretch>
              </p:blipFill>
              <p:spPr>
                <a:xfrm>
                  <a:off x="6152294" y="2781791"/>
                  <a:ext cx="658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7" name="Ink 106">
                  <a:extLst>
                    <a:ext uri="{FF2B5EF4-FFF2-40B4-BE49-F238E27FC236}">
                      <a16:creationId xmlns:a16="http://schemas.microsoft.com/office/drawing/2014/main" id="{33B8A651-6CFC-50E0-147E-8819DF29B412}"/>
                    </a:ext>
                  </a:extLst>
                </p14:cNvPr>
                <p14:cNvContentPartPr/>
                <p14:nvPr/>
              </p14:nvContentPartPr>
              <p14:xfrm>
                <a:off x="5970134" y="3130631"/>
                <a:ext cx="65520" cy="141120"/>
              </p14:xfrm>
            </p:contentPart>
          </mc:Choice>
          <mc:Fallback>
            <p:pic>
              <p:nvPicPr>
                <p:cNvPr id="107" name="Ink 106">
                  <a:extLst>
                    <a:ext uri="{FF2B5EF4-FFF2-40B4-BE49-F238E27FC236}">
                      <a16:creationId xmlns:a16="http://schemas.microsoft.com/office/drawing/2014/main" id="{33B8A651-6CFC-50E0-147E-8819DF29B412}"/>
                    </a:ext>
                  </a:extLst>
                </p:cNvPr>
                <p:cNvPicPr/>
                <p:nvPr/>
              </p:nvPicPr>
              <p:blipFill>
                <a:blip r:embed="rId163"/>
                <a:stretch>
                  <a:fillRect/>
                </a:stretch>
              </p:blipFill>
              <p:spPr>
                <a:xfrm>
                  <a:off x="5962574" y="3123071"/>
                  <a:ext cx="806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8" name="Ink 107">
                  <a:extLst>
                    <a:ext uri="{FF2B5EF4-FFF2-40B4-BE49-F238E27FC236}">
                      <a16:creationId xmlns:a16="http://schemas.microsoft.com/office/drawing/2014/main" id="{02D734C3-DC54-EE44-51A0-540D533601EE}"/>
                    </a:ext>
                  </a:extLst>
                </p14:cNvPr>
                <p14:cNvContentPartPr/>
                <p14:nvPr/>
              </p14:nvContentPartPr>
              <p14:xfrm>
                <a:off x="5937014" y="3121271"/>
                <a:ext cx="81360" cy="139680"/>
              </p14:xfrm>
            </p:contentPart>
          </mc:Choice>
          <mc:Fallback>
            <p:pic>
              <p:nvPicPr>
                <p:cNvPr id="108" name="Ink 107">
                  <a:extLst>
                    <a:ext uri="{FF2B5EF4-FFF2-40B4-BE49-F238E27FC236}">
                      <a16:creationId xmlns:a16="http://schemas.microsoft.com/office/drawing/2014/main" id="{02D734C3-DC54-EE44-51A0-540D533601EE}"/>
                    </a:ext>
                  </a:extLst>
                </p:cNvPr>
                <p:cNvPicPr/>
                <p:nvPr/>
              </p:nvPicPr>
              <p:blipFill>
                <a:blip r:embed="rId165"/>
                <a:stretch>
                  <a:fillRect/>
                </a:stretch>
              </p:blipFill>
              <p:spPr>
                <a:xfrm>
                  <a:off x="5929454" y="3113711"/>
                  <a:ext cx="964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9" name="Ink 108">
                  <a:extLst>
                    <a:ext uri="{FF2B5EF4-FFF2-40B4-BE49-F238E27FC236}">
                      <a16:creationId xmlns:a16="http://schemas.microsoft.com/office/drawing/2014/main" id="{4D817B77-84CA-BF37-8820-DC9A1813A62D}"/>
                    </a:ext>
                  </a:extLst>
                </p14:cNvPr>
                <p14:cNvContentPartPr/>
                <p14:nvPr/>
              </p14:nvContentPartPr>
              <p14:xfrm>
                <a:off x="5951054" y="3119471"/>
                <a:ext cx="76320" cy="141120"/>
              </p14:xfrm>
            </p:contentPart>
          </mc:Choice>
          <mc:Fallback>
            <p:pic>
              <p:nvPicPr>
                <p:cNvPr id="109" name="Ink 108">
                  <a:extLst>
                    <a:ext uri="{FF2B5EF4-FFF2-40B4-BE49-F238E27FC236}">
                      <a16:creationId xmlns:a16="http://schemas.microsoft.com/office/drawing/2014/main" id="{4D817B77-84CA-BF37-8820-DC9A1813A62D}"/>
                    </a:ext>
                  </a:extLst>
                </p:cNvPr>
                <p:cNvPicPr/>
                <p:nvPr/>
              </p:nvPicPr>
              <p:blipFill>
                <a:blip r:embed="rId167"/>
                <a:stretch>
                  <a:fillRect/>
                </a:stretch>
              </p:blipFill>
              <p:spPr>
                <a:xfrm>
                  <a:off x="5943494" y="3111911"/>
                  <a:ext cx="914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0" name="Ink 109">
                  <a:extLst>
                    <a:ext uri="{FF2B5EF4-FFF2-40B4-BE49-F238E27FC236}">
                      <a16:creationId xmlns:a16="http://schemas.microsoft.com/office/drawing/2014/main" id="{351DCC80-B2A3-F264-7BC9-BB67525169DD}"/>
                    </a:ext>
                  </a:extLst>
                </p14:cNvPr>
                <p14:cNvContentPartPr/>
                <p14:nvPr/>
              </p14:nvContentPartPr>
              <p14:xfrm>
                <a:off x="6133934" y="3089591"/>
                <a:ext cx="56880" cy="75240"/>
              </p14:xfrm>
            </p:contentPart>
          </mc:Choice>
          <mc:Fallback>
            <p:pic>
              <p:nvPicPr>
                <p:cNvPr id="110" name="Ink 109">
                  <a:extLst>
                    <a:ext uri="{FF2B5EF4-FFF2-40B4-BE49-F238E27FC236}">
                      <a16:creationId xmlns:a16="http://schemas.microsoft.com/office/drawing/2014/main" id="{351DCC80-B2A3-F264-7BC9-BB67525169DD}"/>
                    </a:ext>
                  </a:extLst>
                </p:cNvPr>
                <p:cNvPicPr/>
                <p:nvPr/>
              </p:nvPicPr>
              <p:blipFill>
                <a:blip r:embed="rId169"/>
                <a:stretch>
                  <a:fillRect/>
                </a:stretch>
              </p:blipFill>
              <p:spPr>
                <a:xfrm>
                  <a:off x="6126374" y="3082031"/>
                  <a:ext cx="720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1" name="Ink 110">
                  <a:extLst>
                    <a:ext uri="{FF2B5EF4-FFF2-40B4-BE49-F238E27FC236}">
                      <a16:creationId xmlns:a16="http://schemas.microsoft.com/office/drawing/2014/main" id="{10A66919-D4E1-5B90-1CCF-39E6BECDE3D0}"/>
                    </a:ext>
                  </a:extLst>
                </p14:cNvPr>
                <p14:cNvContentPartPr/>
                <p14:nvPr/>
              </p14:nvContentPartPr>
              <p14:xfrm>
                <a:off x="6236534" y="3089231"/>
                <a:ext cx="43560" cy="54000"/>
              </p14:xfrm>
            </p:contentPart>
          </mc:Choice>
          <mc:Fallback>
            <p:pic>
              <p:nvPicPr>
                <p:cNvPr id="111" name="Ink 110">
                  <a:extLst>
                    <a:ext uri="{FF2B5EF4-FFF2-40B4-BE49-F238E27FC236}">
                      <a16:creationId xmlns:a16="http://schemas.microsoft.com/office/drawing/2014/main" id="{10A66919-D4E1-5B90-1CCF-39E6BECDE3D0}"/>
                    </a:ext>
                  </a:extLst>
                </p:cNvPr>
                <p:cNvPicPr/>
                <p:nvPr/>
              </p:nvPicPr>
              <p:blipFill>
                <a:blip r:embed="rId171"/>
                <a:stretch>
                  <a:fillRect/>
                </a:stretch>
              </p:blipFill>
              <p:spPr>
                <a:xfrm>
                  <a:off x="6228974" y="3081671"/>
                  <a:ext cx="586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2" name="Ink 111">
                  <a:extLst>
                    <a:ext uri="{FF2B5EF4-FFF2-40B4-BE49-F238E27FC236}">
                      <a16:creationId xmlns:a16="http://schemas.microsoft.com/office/drawing/2014/main" id="{3EF873F1-FCD1-AF36-0440-A744250C120F}"/>
                    </a:ext>
                  </a:extLst>
                </p14:cNvPr>
                <p14:cNvContentPartPr/>
                <p14:nvPr/>
              </p14:nvContentPartPr>
              <p14:xfrm>
                <a:off x="6308174" y="3028751"/>
                <a:ext cx="34920" cy="22680"/>
              </p14:xfrm>
            </p:contentPart>
          </mc:Choice>
          <mc:Fallback>
            <p:pic>
              <p:nvPicPr>
                <p:cNvPr id="112" name="Ink 111">
                  <a:extLst>
                    <a:ext uri="{FF2B5EF4-FFF2-40B4-BE49-F238E27FC236}">
                      <a16:creationId xmlns:a16="http://schemas.microsoft.com/office/drawing/2014/main" id="{3EF873F1-FCD1-AF36-0440-A744250C120F}"/>
                    </a:ext>
                  </a:extLst>
                </p:cNvPr>
                <p:cNvPicPr/>
                <p:nvPr/>
              </p:nvPicPr>
              <p:blipFill>
                <a:blip r:embed="rId173"/>
                <a:stretch>
                  <a:fillRect/>
                </a:stretch>
              </p:blipFill>
              <p:spPr>
                <a:xfrm>
                  <a:off x="6300614" y="3021191"/>
                  <a:ext cx="500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3" name="Ink 112">
                  <a:extLst>
                    <a:ext uri="{FF2B5EF4-FFF2-40B4-BE49-F238E27FC236}">
                      <a16:creationId xmlns:a16="http://schemas.microsoft.com/office/drawing/2014/main" id="{5413C08D-3085-801E-00E1-A194C4D8ACE6}"/>
                    </a:ext>
                  </a:extLst>
                </p14:cNvPr>
                <p14:cNvContentPartPr/>
                <p14:nvPr/>
              </p14:nvContentPartPr>
              <p14:xfrm>
                <a:off x="6172094" y="3232511"/>
                <a:ext cx="60480" cy="8280"/>
              </p14:xfrm>
            </p:contentPart>
          </mc:Choice>
          <mc:Fallback>
            <p:pic>
              <p:nvPicPr>
                <p:cNvPr id="113" name="Ink 112">
                  <a:extLst>
                    <a:ext uri="{FF2B5EF4-FFF2-40B4-BE49-F238E27FC236}">
                      <a16:creationId xmlns:a16="http://schemas.microsoft.com/office/drawing/2014/main" id="{5413C08D-3085-801E-00E1-A194C4D8ACE6}"/>
                    </a:ext>
                  </a:extLst>
                </p:cNvPr>
                <p:cNvPicPr/>
                <p:nvPr/>
              </p:nvPicPr>
              <p:blipFill>
                <a:blip r:embed="rId175"/>
                <a:stretch>
                  <a:fillRect/>
                </a:stretch>
              </p:blipFill>
              <p:spPr>
                <a:xfrm>
                  <a:off x="6164534" y="3224951"/>
                  <a:ext cx="75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4" name="Ink 113">
                  <a:extLst>
                    <a:ext uri="{FF2B5EF4-FFF2-40B4-BE49-F238E27FC236}">
                      <a16:creationId xmlns:a16="http://schemas.microsoft.com/office/drawing/2014/main" id="{210548AE-3DA6-00C8-3399-504423D2FC97}"/>
                    </a:ext>
                  </a:extLst>
                </p14:cNvPr>
                <p14:cNvContentPartPr/>
                <p14:nvPr/>
              </p14:nvContentPartPr>
              <p14:xfrm>
                <a:off x="6154454" y="3271391"/>
                <a:ext cx="50400" cy="7200"/>
              </p14:xfrm>
            </p:contentPart>
          </mc:Choice>
          <mc:Fallback>
            <p:pic>
              <p:nvPicPr>
                <p:cNvPr id="114" name="Ink 113">
                  <a:extLst>
                    <a:ext uri="{FF2B5EF4-FFF2-40B4-BE49-F238E27FC236}">
                      <a16:creationId xmlns:a16="http://schemas.microsoft.com/office/drawing/2014/main" id="{210548AE-3DA6-00C8-3399-504423D2FC97}"/>
                    </a:ext>
                  </a:extLst>
                </p:cNvPr>
                <p:cNvPicPr/>
                <p:nvPr/>
              </p:nvPicPr>
              <p:blipFill>
                <a:blip r:embed="rId177"/>
                <a:stretch>
                  <a:fillRect/>
                </a:stretch>
              </p:blipFill>
              <p:spPr>
                <a:xfrm>
                  <a:off x="6146894" y="3263831"/>
                  <a:ext cx="655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6" name="Ink 115">
                  <a:extLst>
                    <a:ext uri="{FF2B5EF4-FFF2-40B4-BE49-F238E27FC236}">
                      <a16:creationId xmlns:a16="http://schemas.microsoft.com/office/drawing/2014/main" id="{95929E42-01CB-AB88-860C-A7E2FCCFAB6D}"/>
                    </a:ext>
                  </a:extLst>
                </p14:cNvPr>
                <p14:cNvContentPartPr/>
                <p14:nvPr/>
              </p14:nvContentPartPr>
              <p14:xfrm>
                <a:off x="6408614" y="2981231"/>
                <a:ext cx="101520" cy="98640"/>
              </p14:xfrm>
            </p:contentPart>
          </mc:Choice>
          <mc:Fallback>
            <p:pic>
              <p:nvPicPr>
                <p:cNvPr id="116" name="Ink 115">
                  <a:extLst>
                    <a:ext uri="{FF2B5EF4-FFF2-40B4-BE49-F238E27FC236}">
                      <a16:creationId xmlns:a16="http://schemas.microsoft.com/office/drawing/2014/main" id="{95929E42-01CB-AB88-860C-A7E2FCCFAB6D}"/>
                    </a:ext>
                  </a:extLst>
                </p:cNvPr>
                <p:cNvPicPr/>
                <p:nvPr/>
              </p:nvPicPr>
              <p:blipFill>
                <a:blip r:embed="rId179"/>
                <a:stretch>
                  <a:fillRect/>
                </a:stretch>
              </p:blipFill>
              <p:spPr>
                <a:xfrm>
                  <a:off x="6401054" y="2973671"/>
                  <a:ext cx="1162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8" name="Ink 117">
                  <a:extLst>
                    <a:ext uri="{FF2B5EF4-FFF2-40B4-BE49-F238E27FC236}">
                      <a16:creationId xmlns:a16="http://schemas.microsoft.com/office/drawing/2014/main" id="{9618C618-FCF0-2D93-76C8-6FC6A2BC96D8}"/>
                    </a:ext>
                  </a:extLst>
                </p14:cNvPr>
                <p14:cNvContentPartPr/>
                <p14:nvPr/>
              </p14:nvContentPartPr>
              <p14:xfrm>
                <a:off x="5825054" y="2876471"/>
                <a:ext cx="164520" cy="83520"/>
              </p14:xfrm>
            </p:contentPart>
          </mc:Choice>
          <mc:Fallback>
            <p:pic>
              <p:nvPicPr>
                <p:cNvPr id="118" name="Ink 117">
                  <a:extLst>
                    <a:ext uri="{FF2B5EF4-FFF2-40B4-BE49-F238E27FC236}">
                      <a16:creationId xmlns:a16="http://schemas.microsoft.com/office/drawing/2014/main" id="{9618C618-FCF0-2D93-76C8-6FC6A2BC96D8}"/>
                    </a:ext>
                  </a:extLst>
                </p:cNvPr>
                <p:cNvPicPr/>
                <p:nvPr/>
              </p:nvPicPr>
              <p:blipFill>
                <a:blip r:embed="rId181"/>
                <a:stretch>
                  <a:fillRect/>
                </a:stretch>
              </p:blipFill>
              <p:spPr>
                <a:xfrm>
                  <a:off x="5817494" y="2868911"/>
                  <a:ext cx="179640" cy="98640"/>
                </a:xfrm>
                <a:prstGeom prst="rect">
                  <a:avLst/>
                </a:prstGeom>
              </p:spPr>
            </p:pic>
          </mc:Fallback>
        </mc:AlternateContent>
      </p:grpSp>
      <p:grpSp>
        <p:nvGrpSpPr>
          <p:cNvPr id="161" name="Group 160">
            <a:extLst>
              <a:ext uri="{FF2B5EF4-FFF2-40B4-BE49-F238E27FC236}">
                <a16:creationId xmlns:a16="http://schemas.microsoft.com/office/drawing/2014/main" id="{A819CE73-2452-13C2-4736-FCEC07DA7A71}"/>
              </a:ext>
            </a:extLst>
          </p:cNvPr>
          <p:cNvGrpSpPr/>
          <p:nvPr/>
        </p:nvGrpSpPr>
        <p:grpSpPr>
          <a:xfrm>
            <a:off x="463574" y="2104631"/>
            <a:ext cx="1346400" cy="974880"/>
            <a:chOff x="463574" y="2104631"/>
            <a:chExt cx="1346400" cy="974880"/>
          </a:xfrm>
        </p:grpSpPr>
        <mc:AlternateContent xmlns:mc="http://schemas.openxmlformats.org/markup-compatibility/2006">
          <mc:Choice xmlns:p14="http://schemas.microsoft.com/office/powerpoint/2010/main" Requires="p14">
            <p:contentPart p14:bwMode="auto" r:id="rId182">
              <p14:nvContentPartPr>
                <p14:cNvPr id="120" name="Ink 119">
                  <a:extLst>
                    <a:ext uri="{FF2B5EF4-FFF2-40B4-BE49-F238E27FC236}">
                      <a16:creationId xmlns:a16="http://schemas.microsoft.com/office/drawing/2014/main" id="{8A0FDA7C-4749-17A8-71C7-B237EB448EA4}"/>
                    </a:ext>
                  </a:extLst>
                </p14:cNvPr>
                <p14:cNvContentPartPr/>
                <p14:nvPr/>
              </p14:nvContentPartPr>
              <p14:xfrm>
                <a:off x="556094" y="2255111"/>
                <a:ext cx="1253880" cy="629640"/>
              </p14:xfrm>
            </p:contentPart>
          </mc:Choice>
          <mc:Fallback>
            <p:pic>
              <p:nvPicPr>
                <p:cNvPr id="120" name="Ink 119">
                  <a:extLst>
                    <a:ext uri="{FF2B5EF4-FFF2-40B4-BE49-F238E27FC236}">
                      <a16:creationId xmlns:a16="http://schemas.microsoft.com/office/drawing/2014/main" id="{8A0FDA7C-4749-17A8-71C7-B237EB448EA4}"/>
                    </a:ext>
                  </a:extLst>
                </p:cNvPr>
                <p:cNvPicPr/>
                <p:nvPr/>
              </p:nvPicPr>
              <p:blipFill>
                <a:blip r:embed="rId183"/>
                <a:stretch>
                  <a:fillRect/>
                </a:stretch>
              </p:blipFill>
              <p:spPr>
                <a:xfrm>
                  <a:off x="548534" y="2247551"/>
                  <a:ext cx="1269000" cy="644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590A034D-92D0-7057-39B5-EADF12E6542E}"/>
                    </a:ext>
                  </a:extLst>
                </p14:cNvPr>
                <p14:cNvContentPartPr/>
                <p14:nvPr/>
              </p14:nvContentPartPr>
              <p14:xfrm>
                <a:off x="727094" y="2538071"/>
                <a:ext cx="21240" cy="24840"/>
              </p14:xfrm>
            </p:contentPart>
          </mc:Choice>
          <mc:Fallback>
            <p:pic>
              <p:nvPicPr>
                <p:cNvPr id="121" name="Ink 120">
                  <a:extLst>
                    <a:ext uri="{FF2B5EF4-FFF2-40B4-BE49-F238E27FC236}">
                      <a16:creationId xmlns:a16="http://schemas.microsoft.com/office/drawing/2014/main" id="{590A034D-92D0-7057-39B5-EADF12E6542E}"/>
                    </a:ext>
                  </a:extLst>
                </p:cNvPr>
                <p:cNvPicPr/>
                <p:nvPr/>
              </p:nvPicPr>
              <p:blipFill>
                <a:blip r:embed="rId185"/>
                <a:stretch>
                  <a:fillRect/>
                </a:stretch>
              </p:blipFill>
              <p:spPr>
                <a:xfrm>
                  <a:off x="719534" y="2530511"/>
                  <a:ext cx="363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Ink 121">
                  <a:extLst>
                    <a:ext uri="{FF2B5EF4-FFF2-40B4-BE49-F238E27FC236}">
                      <a16:creationId xmlns:a16="http://schemas.microsoft.com/office/drawing/2014/main" id="{CD2872B3-A23A-6168-F6F7-7811B4084430}"/>
                    </a:ext>
                  </a:extLst>
                </p14:cNvPr>
                <p14:cNvContentPartPr/>
                <p14:nvPr/>
              </p14:nvContentPartPr>
              <p14:xfrm>
                <a:off x="767054" y="2644991"/>
                <a:ext cx="13680" cy="16560"/>
              </p14:xfrm>
            </p:contentPart>
          </mc:Choice>
          <mc:Fallback>
            <p:pic>
              <p:nvPicPr>
                <p:cNvPr id="122" name="Ink 121">
                  <a:extLst>
                    <a:ext uri="{FF2B5EF4-FFF2-40B4-BE49-F238E27FC236}">
                      <a16:creationId xmlns:a16="http://schemas.microsoft.com/office/drawing/2014/main" id="{CD2872B3-A23A-6168-F6F7-7811B4084430}"/>
                    </a:ext>
                  </a:extLst>
                </p:cNvPr>
                <p:cNvPicPr/>
                <p:nvPr/>
              </p:nvPicPr>
              <p:blipFill>
                <a:blip r:embed="rId187"/>
                <a:stretch>
                  <a:fillRect/>
                </a:stretch>
              </p:blipFill>
              <p:spPr>
                <a:xfrm>
                  <a:off x="759494" y="2637431"/>
                  <a:ext cx="284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4C3581A9-3394-0CA4-E255-C4C1487B3342}"/>
                    </a:ext>
                  </a:extLst>
                </p14:cNvPr>
                <p14:cNvContentPartPr/>
                <p14:nvPr/>
              </p14:nvContentPartPr>
              <p14:xfrm>
                <a:off x="805574" y="2538431"/>
                <a:ext cx="6840" cy="10800"/>
              </p14:xfrm>
            </p:contentPart>
          </mc:Choice>
          <mc:Fallback>
            <p:pic>
              <p:nvPicPr>
                <p:cNvPr id="123" name="Ink 122">
                  <a:extLst>
                    <a:ext uri="{FF2B5EF4-FFF2-40B4-BE49-F238E27FC236}">
                      <a16:creationId xmlns:a16="http://schemas.microsoft.com/office/drawing/2014/main" id="{4C3581A9-3394-0CA4-E255-C4C1487B3342}"/>
                    </a:ext>
                  </a:extLst>
                </p:cNvPr>
                <p:cNvPicPr/>
                <p:nvPr/>
              </p:nvPicPr>
              <p:blipFill>
                <a:blip r:embed="rId189"/>
                <a:stretch>
                  <a:fillRect/>
                </a:stretch>
              </p:blipFill>
              <p:spPr>
                <a:xfrm>
                  <a:off x="798014" y="2530871"/>
                  <a:ext cx="219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99F65ABA-9F10-71B6-6E19-E786B12B6F2E}"/>
                    </a:ext>
                  </a:extLst>
                </p14:cNvPr>
                <p14:cNvContentPartPr/>
                <p14:nvPr/>
              </p14:nvContentPartPr>
              <p14:xfrm>
                <a:off x="858494" y="2614391"/>
                <a:ext cx="4680" cy="4320"/>
              </p14:xfrm>
            </p:contentPart>
          </mc:Choice>
          <mc:Fallback>
            <p:pic>
              <p:nvPicPr>
                <p:cNvPr id="124" name="Ink 123">
                  <a:extLst>
                    <a:ext uri="{FF2B5EF4-FFF2-40B4-BE49-F238E27FC236}">
                      <a16:creationId xmlns:a16="http://schemas.microsoft.com/office/drawing/2014/main" id="{99F65ABA-9F10-71B6-6E19-E786B12B6F2E}"/>
                    </a:ext>
                  </a:extLst>
                </p:cNvPr>
                <p:cNvPicPr/>
                <p:nvPr/>
              </p:nvPicPr>
              <p:blipFill>
                <a:blip r:embed="rId191"/>
                <a:stretch>
                  <a:fillRect/>
                </a:stretch>
              </p:blipFill>
              <p:spPr>
                <a:xfrm>
                  <a:off x="850934" y="2606831"/>
                  <a:ext cx="198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782384AB-401E-0567-9A6E-9A05713BA94C}"/>
                    </a:ext>
                  </a:extLst>
                </p14:cNvPr>
                <p14:cNvContentPartPr/>
                <p14:nvPr/>
              </p14:nvContentPartPr>
              <p14:xfrm>
                <a:off x="889454" y="2480111"/>
                <a:ext cx="10080" cy="14760"/>
              </p14:xfrm>
            </p:contentPart>
          </mc:Choice>
          <mc:Fallback>
            <p:pic>
              <p:nvPicPr>
                <p:cNvPr id="125" name="Ink 124">
                  <a:extLst>
                    <a:ext uri="{FF2B5EF4-FFF2-40B4-BE49-F238E27FC236}">
                      <a16:creationId xmlns:a16="http://schemas.microsoft.com/office/drawing/2014/main" id="{782384AB-401E-0567-9A6E-9A05713BA94C}"/>
                    </a:ext>
                  </a:extLst>
                </p:cNvPr>
                <p:cNvPicPr/>
                <p:nvPr/>
              </p:nvPicPr>
              <p:blipFill>
                <a:blip r:embed="rId193"/>
                <a:stretch>
                  <a:fillRect/>
                </a:stretch>
              </p:blipFill>
              <p:spPr>
                <a:xfrm>
                  <a:off x="881894" y="2472551"/>
                  <a:ext cx="252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1B84F30C-1992-8342-DA6D-ADD5CE4C25CC}"/>
                    </a:ext>
                  </a:extLst>
                </p14:cNvPr>
                <p14:cNvContentPartPr/>
                <p14:nvPr/>
              </p14:nvContentPartPr>
              <p14:xfrm>
                <a:off x="931934" y="2539151"/>
                <a:ext cx="7200" cy="21600"/>
              </p14:xfrm>
            </p:contentPart>
          </mc:Choice>
          <mc:Fallback>
            <p:pic>
              <p:nvPicPr>
                <p:cNvPr id="126" name="Ink 125">
                  <a:extLst>
                    <a:ext uri="{FF2B5EF4-FFF2-40B4-BE49-F238E27FC236}">
                      <a16:creationId xmlns:a16="http://schemas.microsoft.com/office/drawing/2014/main" id="{1B84F30C-1992-8342-DA6D-ADD5CE4C25CC}"/>
                    </a:ext>
                  </a:extLst>
                </p:cNvPr>
                <p:cNvPicPr/>
                <p:nvPr/>
              </p:nvPicPr>
              <p:blipFill>
                <a:blip r:embed="rId195"/>
                <a:stretch>
                  <a:fillRect/>
                </a:stretch>
              </p:blipFill>
              <p:spPr>
                <a:xfrm>
                  <a:off x="924374" y="2531591"/>
                  <a:ext cx="223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7" name="Ink 126">
                  <a:extLst>
                    <a:ext uri="{FF2B5EF4-FFF2-40B4-BE49-F238E27FC236}">
                      <a16:creationId xmlns:a16="http://schemas.microsoft.com/office/drawing/2014/main" id="{096B5974-8644-1134-139C-31B058C67428}"/>
                    </a:ext>
                  </a:extLst>
                </p14:cNvPr>
                <p14:cNvContentPartPr/>
                <p14:nvPr/>
              </p14:nvContentPartPr>
              <p14:xfrm>
                <a:off x="942734" y="2463911"/>
                <a:ext cx="14040" cy="38160"/>
              </p14:xfrm>
            </p:contentPart>
          </mc:Choice>
          <mc:Fallback>
            <p:pic>
              <p:nvPicPr>
                <p:cNvPr id="127" name="Ink 126">
                  <a:extLst>
                    <a:ext uri="{FF2B5EF4-FFF2-40B4-BE49-F238E27FC236}">
                      <a16:creationId xmlns:a16="http://schemas.microsoft.com/office/drawing/2014/main" id="{096B5974-8644-1134-139C-31B058C67428}"/>
                    </a:ext>
                  </a:extLst>
                </p:cNvPr>
                <p:cNvPicPr/>
                <p:nvPr/>
              </p:nvPicPr>
              <p:blipFill>
                <a:blip r:embed="rId197"/>
                <a:stretch>
                  <a:fillRect/>
                </a:stretch>
              </p:blipFill>
              <p:spPr>
                <a:xfrm>
                  <a:off x="935174" y="2456351"/>
                  <a:ext cx="291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8" name="Ink 127">
                  <a:extLst>
                    <a:ext uri="{FF2B5EF4-FFF2-40B4-BE49-F238E27FC236}">
                      <a16:creationId xmlns:a16="http://schemas.microsoft.com/office/drawing/2014/main" id="{FABDA1F7-CB83-C3F1-2448-500D72325AFF}"/>
                    </a:ext>
                  </a:extLst>
                </p14:cNvPr>
                <p14:cNvContentPartPr/>
                <p14:nvPr/>
              </p14:nvContentPartPr>
              <p14:xfrm>
                <a:off x="983414" y="2422151"/>
                <a:ext cx="9720" cy="57240"/>
              </p14:xfrm>
            </p:contentPart>
          </mc:Choice>
          <mc:Fallback>
            <p:pic>
              <p:nvPicPr>
                <p:cNvPr id="128" name="Ink 127">
                  <a:extLst>
                    <a:ext uri="{FF2B5EF4-FFF2-40B4-BE49-F238E27FC236}">
                      <a16:creationId xmlns:a16="http://schemas.microsoft.com/office/drawing/2014/main" id="{FABDA1F7-CB83-C3F1-2448-500D72325AFF}"/>
                    </a:ext>
                  </a:extLst>
                </p:cNvPr>
                <p:cNvPicPr/>
                <p:nvPr/>
              </p:nvPicPr>
              <p:blipFill>
                <a:blip r:embed="rId199"/>
                <a:stretch>
                  <a:fillRect/>
                </a:stretch>
              </p:blipFill>
              <p:spPr>
                <a:xfrm>
                  <a:off x="975854" y="2414591"/>
                  <a:ext cx="244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649ACCB3-6754-CE42-3429-32F30390E746}"/>
                    </a:ext>
                  </a:extLst>
                </p14:cNvPr>
                <p14:cNvContentPartPr/>
                <p14:nvPr/>
              </p14:nvContentPartPr>
              <p14:xfrm>
                <a:off x="1046054" y="2491631"/>
                <a:ext cx="12960" cy="24480"/>
              </p14:xfrm>
            </p:contentPart>
          </mc:Choice>
          <mc:Fallback>
            <p:pic>
              <p:nvPicPr>
                <p:cNvPr id="129" name="Ink 128">
                  <a:extLst>
                    <a:ext uri="{FF2B5EF4-FFF2-40B4-BE49-F238E27FC236}">
                      <a16:creationId xmlns:a16="http://schemas.microsoft.com/office/drawing/2014/main" id="{649ACCB3-6754-CE42-3429-32F30390E746}"/>
                    </a:ext>
                  </a:extLst>
                </p:cNvPr>
                <p:cNvPicPr/>
                <p:nvPr/>
              </p:nvPicPr>
              <p:blipFill>
                <a:blip r:embed="rId201"/>
                <a:stretch>
                  <a:fillRect/>
                </a:stretch>
              </p:blipFill>
              <p:spPr>
                <a:xfrm>
                  <a:off x="1038494" y="2484071"/>
                  <a:ext cx="280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9DF7A272-E23C-D55B-D80C-4F6764FE7521}"/>
                    </a:ext>
                  </a:extLst>
                </p14:cNvPr>
                <p14:cNvContentPartPr/>
                <p14:nvPr/>
              </p14:nvContentPartPr>
              <p14:xfrm>
                <a:off x="1077734" y="2381831"/>
                <a:ext cx="9000" cy="45720"/>
              </p14:xfrm>
            </p:contentPart>
          </mc:Choice>
          <mc:Fallback>
            <p:pic>
              <p:nvPicPr>
                <p:cNvPr id="130" name="Ink 129">
                  <a:extLst>
                    <a:ext uri="{FF2B5EF4-FFF2-40B4-BE49-F238E27FC236}">
                      <a16:creationId xmlns:a16="http://schemas.microsoft.com/office/drawing/2014/main" id="{9DF7A272-E23C-D55B-D80C-4F6764FE7521}"/>
                    </a:ext>
                  </a:extLst>
                </p:cNvPr>
                <p:cNvPicPr/>
                <p:nvPr/>
              </p:nvPicPr>
              <p:blipFill>
                <a:blip r:embed="rId203"/>
                <a:stretch>
                  <a:fillRect/>
                </a:stretch>
              </p:blipFill>
              <p:spPr>
                <a:xfrm>
                  <a:off x="1070174" y="2374271"/>
                  <a:ext cx="241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AF1E797F-07CF-84D6-F085-FB24B50C4ACA}"/>
                    </a:ext>
                  </a:extLst>
                </p14:cNvPr>
                <p14:cNvContentPartPr/>
                <p14:nvPr/>
              </p14:nvContentPartPr>
              <p14:xfrm>
                <a:off x="1129574" y="2457791"/>
                <a:ext cx="3960" cy="24120"/>
              </p14:xfrm>
            </p:contentPart>
          </mc:Choice>
          <mc:Fallback>
            <p:pic>
              <p:nvPicPr>
                <p:cNvPr id="131" name="Ink 130">
                  <a:extLst>
                    <a:ext uri="{FF2B5EF4-FFF2-40B4-BE49-F238E27FC236}">
                      <a16:creationId xmlns:a16="http://schemas.microsoft.com/office/drawing/2014/main" id="{AF1E797F-07CF-84D6-F085-FB24B50C4ACA}"/>
                    </a:ext>
                  </a:extLst>
                </p:cNvPr>
                <p:cNvPicPr/>
                <p:nvPr/>
              </p:nvPicPr>
              <p:blipFill>
                <a:blip r:embed="rId205"/>
                <a:stretch>
                  <a:fillRect/>
                </a:stretch>
              </p:blipFill>
              <p:spPr>
                <a:xfrm>
                  <a:off x="1122014" y="2450231"/>
                  <a:ext cx="190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7DB75FD7-9614-7C54-C20F-C84F88E35C06}"/>
                    </a:ext>
                  </a:extLst>
                </p14:cNvPr>
                <p14:cNvContentPartPr/>
                <p14:nvPr/>
              </p14:nvContentPartPr>
              <p14:xfrm>
                <a:off x="1159814" y="2359151"/>
                <a:ext cx="16200" cy="29520"/>
              </p14:xfrm>
            </p:contentPart>
          </mc:Choice>
          <mc:Fallback>
            <p:pic>
              <p:nvPicPr>
                <p:cNvPr id="132" name="Ink 131">
                  <a:extLst>
                    <a:ext uri="{FF2B5EF4-FFF2-40B4-BE49-F238E27FC236}">
                      <a16:creationId xmlns:a16="http://schemas.microsoft.com/office/drawing/2014/main" id="{7DB75FD7-9614-7C54-C20F-C84F88E35C06}"/>
                    </a:ext>
                  </a:extLst>
                </p:cNvPr>
                <p:cNvPicPr/>
                <p:nvPr/>
              </p:nvPicPr>
              <p:blipFill>
                <a:blip r:embed="rId207"/>
                <a:stretch>
                  <a:fillRect/>
                </a:stretch>
              </p:blipFill>
              <p:spPr>
                <a:xfrm>
                  <a:off x="1152254" y="2351591"/>
                  <a:ext cx="31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3" name="Ink 132">
                  <a:extLst>
                    <a:ext uri="{FF2B5EF4-FFF2-40B4-BE49-F238E27FC236}">
                      <a16:creationId xmlns:a16="http://schemas.microsoft.com/office/drawing/2014/main" id="{10E006E8-DFCE-FB83-6AEC-0360E7A79BB0}"/>
                    </a:ext>
                  </a:extLst>
                </p14:cNvPr>
                <p14:cNvContentPartPr/>
                <p14:nvPr/>
              </p14:nvContentPartPr>
              <p14:xfrm>
                <a:off x="1227854" y="2365631"/>
                <a:ext cx="3240" cy="48600"/>
              </p14:xfrm>
            </p:contentPart>
          </mc:Choice>
          <mc:Fallback>
            <p:pic>
              <p:nvPicPr>
                <p:cNvPr id="133" name="Ink 132">
                  <a:extLst>
                    <a:ext uri="{FF2B5EF4-FFF2-40B4-BE49-F238E27FC236}">
                      <a16:creationId xmlns:a16="http://schemas.microsoft.com/office/drawing/2014/main" id="{10E006E8-DFCE-FB83-6AEC-0360E7A79BB0}"/>
                    </a:ext>
                  </a:extLst>
                </p:cNvPr>
                <p:cNvPicPr/>
                <p:nvPr/>
              </p:nvPicPr>
              <p:blipFill>
                <a:blip r:embed="rId209"/>
                <a:stretch>
                  <a:fillRect/>
                </a:stretch>
              </p:blipFill>
              <p:spPr>
                <a:xfrm>
                  <a:off x="1220294" y="2358071"/>
                  <a:ext cx="180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4" name="Ink 133">
                  <a:extLst>
                    <a:ext uri="{FF2B5EF4-FFF2-40B4-BE49-F238E27FC236}">
                      <a16:creationId xmlns:a16="http://schemas.microsoft.com/office/drawing/2014/main" id="{7B9A6EB4-6B55-C48E-B6F6-46E0F246FF75}"/>
                    </a:ext>
                  </a:extLst>
                </p14:cNvPr>
                <p14:cNvContentPartPr/>
                <p14:nvPr/>
              </p14:nvContentPartPr>
              <p14:xfrm>
                <a:off x="1249094" y="2346911"/>
                <a:ext cx="30240" cy="71640"/>
              </p14:xfrm>
            </p:contentPart>
          </mc:Choice>
          <mc:Fallback>
            <p:pic>
              <p:nvPicPr>
                <p:cNvPr id="134" name="Ink 133">
                  <a:extLst>
                    <a:ext uri="{FF2B5EF4-FFF2-40B4-BE49-F238E27FC236}">
                      <a16:creationId xmlns:a16="http://schemas.microsoft.com/office/drawing/2014/main" id="{7B9A6EB4-6B55-C48E-B6F6-46E0F246FF75}"/>
                    </a:ext>
                  </a:extLst>
                </p:cNvPr>
                <p:cNvPicPr/>
                <p:nvPr/>
              </p:nvPicPr>
              <p:blipFill>
                <a:blip r:embed="rId211"/>
                <a:stretch>
                  <a:fillRect/>
                </a:stretch>
              </p:blipFill>
              <p:spPr>
                <a:xfrm>
                  <a:off x="1241534" y="2339351"/>
                  <a:ext cx="453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5" name="Ink 134">
                  <a:extLst>
                    <a:ext uri="{FF2B5EF4-FFF2-40B4-BE49-F238E27FC236}">
                      <a16:creationId xmlns:a16="http://schemas.microsoft.com/office/drawing/2014/main" id="{F8BCDE01-F4F6-325D-3DDF-0B1B8997C916}"/>
                    </a:ext>
                  </a:extLst>
                </p14:cNvPr>
                <p14:cNvContentPartPr/>
                <p14:nvPr/>
              </p14:nvContentPartPr>
              <p14:xfrm>
                <a:off x="1295174" y="2419271"/>
                <a:ext cx="7560" cy="12240"/>
              </p14:xfrm>
            </p:contentPart>
          </mc:Choice>
          <mc:Fallback>
            <p:pic>
              <p:nvPicPr>
                <p:cNvPr id="135" name="Ink 134">
                  <a:extLst>
                    <a:ext uri="{FF2B5EF4-FFF2-40B4-BE49-F238E27FC236}">
                      <a16:creationId xmlns:a16="http://schemas.microsoft.com/office/drawing/2014/main" id="{F8BCDE01-F4F6-325D-3DDF-0B1B8997C916}"/>
                    </a:ext>
                  </a:extLst>
                </p:cNvPr>
                <p:cNvPicPr/>
                <p:nvPr/>
              </p:nvPicPr>
              <p:blipFill>
                <a:blip r:embed="rId213"/>
                <a:stretch>
                  <a:fillRect/>
                </a:stretch>
              </p:blipFill>
              <p:spPr>
                <a:xfrm>
                  <a:off x="1287614" y="2411711"/>
                  <a:ext cx="22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7" name="Ink 136">
                  <a:extLst>
                    <a:ext uri="{FF2B5EF4-FFF2-40B4-BE49-F238E27FC236}">
                      <a16:creationId xmlns:a16="http://schemas.microsoft.com/office/drawing/2014/main" id="{1D9A8F12-B2C7-7609-E807-4F5FD460DBD6}"/>
                    </a:ext>
                  </a:extLst>
                </p14:cNvPr>
                <p14:cNvContentPartPr/>
                <p14:nvPr/>
              </p14:nvContentPartPr>
              <p14:xfrm>
                <a:off x="802694" y="2694671"/>
                <a:ext cx="546120" cy="19440"/>
              </p14:xfrm>
            </p:contentPart>
          </mc:Choice>
          <mc:Fallback>
            <p:pic>
              <p:nvPicPr>
                <p:cNvPr id="137" name="Ink 136">
                  <a:extLst>
                    <a:ext uri="{FF2B5EF4-FFF2-40B4-BE49-F238E27FC236}">
                      <a16:creationId xmlns:a16="http://schemas.microsoft.com/office/drawing/2014/main" id="{1D9A8F12-B2C7-7609-E807-4F5FD460DBD6}"/>
                    </a:ext>
                  </a:extLst>
                </p:cNvPr>
                <p:cNvPicPr/>
                <p:nvPr/>
              </p:nvPicPr>
              <p:blipFill>
                <a:blip r:embed="rId215"/>
                <a:stretch>
                  <a:fillRect/>
                </a:stretch>
              </p:blipFill>
              <p:spPr>
                <a:xfrm>
                  <a:off x="795134" y="2687111"/>
                  <a:ext cx="5608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9" name="Ink 138">
                  <a:extLst>
                    <a:ext uri="{FF2B5EF4-FFF2-40B4-BE49-F238E27FC236}">
                      <a16:creationId xmlns:a16="http://schemas.microsoft.com/office/drawing/2014/main" id="{AA579BDE-2FEF-C79C-C78C-0FFE17C37DBF}"/>
                    </a:ext>
                  </a:extLst>
                </p14:cNvPr>
                <p14:cNvContentPartPr/>
                <p14:nvPr/>
              </p14:nvContentPartPr>
              <p14:xfrm>
                <a:off x="1290854" y="2651471"/>
                <a:ext cx="50760" cy="107280"/>
              </p14:xfrm>
            </p:contentPart>
          </mc:Choice>
          <mc:Fallback>
            <p:pic>
              <p:nvPicPr>
                <p:cNvPr id="139" name="Ink 138">
                  <a:extLst>
                    <a:ext uri="{FF2B5EF4-FFF2-40B4-BE49-F238E27FC236}">
                      <a16:creationId xmlns:a16="http://schemas.microsoft.com/office/drawing/2014/main" id="{AA579BDE-2FEF-C79C-C78C-0FFE17C37DBF}"/>
                    </a:ext>
                  </a:extLst>
                </p:cNvPr>
                <p:cNvPicPr/>
                <p:nvPr/>
              </p:nvPicPr>
              <p:blipFill>
                <a:blip r:embed="rId217"/>
                <a:stretch>
                  <a:fillRect/>
                </a:stretch>
              </p:blipFill>
              <p:spPr>
                <a:xfrm>
                  <a:off x="1283294" y="2643911"/>
                  <a:ext cx="655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1" name="Ink 140">
                  <a:extLst>
                    <a:ext uri="{FF2B5EF4-FFF2-40B4-BE49-F238E27FC236}">
                      <a16:creationId xmlns:a16="http://schemas.microsoft.com/office/drawing/2014/main" id="{1248E356-D34D-488A-E4A4-778DE99CB47B}"/>
                    </a:ext>
                  </a:extLst>
                </p14:cNvPr>
                <p14:cNvContentPartPr/>
                <p14:nvPr/>
              </p14:nvContentPartPr>
              <p14:xfrm>
                <a:off x="794774" y="2672711"/>
                <a:ext cx="61200" cy="76680"/>
              </p14:xfrm>
            </p:contentPart>
          </mc:Choice>
          <mc:Fallback>
            <p:pic>
              <p:nvPicPr>
                <p:cNvPr id="141" name="Ink 140">
                  <a:extLst>
                    <a:ext uri="{FF2B5EF4-FFF2-40B4-BE49-F238E27FC236}">
                      <a16:creationId xmlns:a16="http://schemas.microsoft.com/office/drawing/2014/main" id="{1248E356-D34D-488A-E4A4-778DE99CB47B}"/>
                    </a:ext>
                  </a:extLst>
                </p:cNvPr>
                <p:cNvPicPr/>
                <p:nvPr/>
              </p:nvPicPr>
              <p:blipFill>
                <a:blip r:embed="rId219"/>
                <a:stretch>
                  <a:fillRect/>
                </a:stretch>
              </p:blipFill>
              <p:spPr>
                <a:xfrm>
                  <a:off x="787214" y="2665151"/>
                  <a:ext cx="759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3" name="Ink 142">
                  <a:extLst>
                    <a:ext uri="{FF2B5EF4-FFF2-40B4-BE49-F238E27FC236}">
                      <a16:creationId xmlns:a16="http://schemas.microsoft.com/office/drawing/2014/main" id="{76169E15-BF30-83C9-49FC-3D20D5F50E04}"/>
                    </a:ext>
                  </a:extLst>
                </p14:cNvPr>
                <p14:cNvContentPartPr/>
                <p14:nvPr/>
              </p14:nvContentPartPr>
              <p14:xfrm>
                <a:off x="660134" y="2519711"/>
                <a:ext cx="84240" cy="179640"/>
              </p14:xfrm>
            </p:contentPart>
          </mc:Choice>
          <mc:Fallback>
            <p:pic>
              <p:nvPicPr>
                <p:cNvPr id="143" name="Ink 142">
                  <a:extLst>
                    <a:ext uri="{FF2B5EF4-FFF2-40B4-BE49-F238E27FC236}">
                      <a16:creationId xmlns:a16="http://schemas.microsoft.com/office/drawing/2014/main" id="{76169E15-BF30-83C9-49FC-3D20D5F50E04}"/>
                    </a:ext>
                  </a:extLst>
                </p:cNvPr>
                <p:cNvPicPr/>
                <p:nvPr/>
              </p:nvPicPr>
              <p:blipFill>
                <a:blip r:embed="rId221"/>
                <a:stretch>
                  <a:fillRect/>
                </a:stretch>
              </p:blipFill>
              <p:spPr>
                <a:xfrm>
                  <a:off x="652574" y="2512151"/>
                  <a:ext cx="993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4" name="Ink 143">
                  <a:extLst>
                    <a:ext uri="{FF2B5EF4-FFF2-40B4-BE49-F238E27FC236}">
                      <a16:creationId xmlns:a16="http://schemas.microsoft.com/office/drawing/2014/main" id="{F2B79EAC-8AA3-A368-CF9C-FF40D9A7A4E3}"/>
                    </a:ext>
                  </a:extLst>
                </p14:cNvPr>
                <p14:cNvContentPartPr/>
                <p14:nvPr/>
              </p14:nvContentPartPr>
              <p14:xfrm>
                <a:off x="1323614" y="2261591"/>
                <a:ext cx="48960" cy="195840"/>
              </p14:xfrm>
            </p:contentPart>
          </mc:Choice>
          <mc:Fallback>
            <p:pic>
              <p:nvPicPr>
                <p:cNvPr id="144" name="Ink 143">
                  <a:extLst>
                    <a:ext uri="{FF2B5EF4-FFF2-40B4-BE49-F238E27FC236}">
                      <a16:creationId xmlns:a16="http://schemas.microsoft.com/office/drawing/2014/main" id="{F2B79EAC-8AA3-A368-CF9C-FF40D9A7A4E3}"/>
                    </a:ext>
                  </a:extLst>
                </p:cNvPr>
                <p:cNvPicPr/>
                <p:nvPr/>
              </p:nvPicPr>
              <p:blipFill>
                <a:blip r:embed="rId223"/>
                <a:stretch>
                  <a:fillRect/>
                </a:stretch>
              </p:blipFill>
              <p:spPr>
                <a:xfrm>
                  <a:off x="1316054" y="2254031"/>
                  <a:ext cx="640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6" name="Ink 145">
                  <a:extLst>
                    <a:ext uri="{FF2B5EF4-FFF2-40B4-BE49-F238E27FC236}">
                      <a16:creationId xmlns:a16="http://schemas.microsoft.com/office/drawing/2014/main" id="{110B75A5-317D-F1F3-D704-B708C57C8F08}"/>
                    </a:ext>
                  </a:extLst>
                </p14:cNvPr>
                <p14:cNvContentPartPr/>
                <p14:nvPr/>
              </p14:nvContentPartPr>
              <p14:xfrm>
                <a:off x="1700174" y="2971511"/>
                <a:ext cx="96480" cy="70560"/>
              </p14:xfrm>
            </p:contentPart>
          </mc:Choice>
          <mc:Fallback>
            <p:pic>
              <p:nvPicPr>
                <p:cNvPr id="146" name="Ink 145">
                  <a:extLst>
                    <a:ext uri="{FF2B5EF4-FFF2-40B4-BE49-F238E27FC236}">
                      <a16:creationId xmlns:a16="http://schemas.microsoft.com/office/drawing/2014/main" id="{110B75A5-317D-F1F3-D704-B708C57C8F08}"/>
                    </a:ext>
                  </a:extLst>
                </p:cNvPr>
                <p:cNvPicPr/>
                <p:nvPr/>
              </p:nvPicPr>
              <p:blipFill>
                <a:blip r:embed="rId225"/>
                <a:stretch>
                  <a:fillRect/>
                </a:stretch>
              </p:blipFill>
              <p:spPr>
                <a:xfrm>
                  <a:off x="1692614" y="2963951"/>
                  <a:ext cx="1112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7" name="Ink 146">
                  <a:extLst>
                    <a:ext uri="{FF2B5EF4-FFF2-40B4-BE49-F238E27FC236}">
                      <a16:creationId xmlns:a16="http://schemas.microsoft.com/office/drawing/2014/main" id="{677AF0AB-0EAB-554D-70AE-CA5C3B329A7C}"/>
                    </a:ext>
                  </a:extLst>
                </p14:cNvPr>
                <p14:cNvContentPartPr/>
                <p14:nvPr/>
              </p14:nvContentPartPr>
              <p14:xfrm>
                <a:off x="1694054" y="2980871"/>
                <a:ext cx="100800" cy="98640"/>
              </p14:xfrm>
            </p:contentPart>
          </mc:Choice>
          <mc:Fallback>
            <p:pic>
              <p:nvPicPr>
                <p:cNvPr id="147" name="Ink 146">
                  <a:extLst>
                    <a:ext uri="{FF2B5EF4-FFF2-40B4-BE49-F238E27FC236}">
                      <a16:creationId xmlns:a16="http://schemas.microsoft.com/office/drawing/2014/main" id="{677AF0AB-0EAB-554D-70AE-CA5C3B329A7C}"/>
                    </a:ext>
                  </a:extLst>
                </p:cNvPr>
                <p:cNvPicPr/>
                <p:nvPr/>
              </p:nvPicPr>
              <p:blipFill>
                <a:blip r:embed="rId227"/>
                <a:stretch>
                  <a:fillRect/>
                </a:stretch>
              </p:blipFill>
              <p:spPr>
                <a:xfrm>
                  <a:off x="1686494" y="2973311"/>
                  <a:ext cx="1159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8" name="Ink 147">
                  <a:extLst>
                    <a:ext uri="{FF2B5EF4-FFF2-40B4-BE49-F238E27FC236}">
                      <a16:creationId xmlns:a16="http://schemas.microsoft.com/office/drawing/2014/main" id="{9672E3A3-B9BC-9668-19DD-CB8C6CA81F23}"/>
                    </a:ext>
                  </a:extLst>
                </p14:cNvPr>
                <p14:cNvContentPartPr/>
                <p14:nvPr/>
              </p14:nvContentPartPr>
              <p14:xfrm>
                <a:off x="463574" y="2104631"/>
                <a:ext cx="85680" cy="188640"/>
              </p14:xfrm>
            </p:contentPart>
          </mc:Choice>
          <mc:Fallback>
            <p:pic>
              <p:nvPicPr>
                <p:cNvPr id="148" name="Ink 147">
                  <a:extLst>
                    <a:ext uri="{FF2B5EF4-FFF2-40B4-BE49-F238E27FC236}">
                      <a16:creationId xmlns:a16="http://schemas.microsoft.com/office/drawing/2014/main" id="{9672E3A3-B9BC-9668-19DD-CB8C6CA81F23}"/>
                    </a:ext>
                  </a:extLst>
                </p:cNvPr>
                <p:cNvPicPr/>
                <p:nvPr/>
              </p:nvPicPr>
              <p:blipFill>
                <a:blip r:embed="rId229"/>
                <a:stretch>
                  <a:fillRect/>
                </a:stretch>
              </p:blipFill>
              <p:spPr>
                <a:xfrm>
                  <a:off x="456014" y="2097431"/>
                  <a:ext cx="1008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0" name="Ink 149">
                  <a:extLst>
                    <a:ext uri="{FF2B5EF4-FFF2-40B4-BE49-F238E27FC236}">
                      <a16:creationId xmlns:a16="http://schemas.microsoft.com/office/drawing/2014/main" id="{84191133-7435-31EE-E1D5-E6C961B52908}"/>
                    </a:ext>
                  </a:extLst>
                </p14:cNvPr>
                <p14:cNvContentPartPr/>
                <p14:nvPr/>
              </p14:nvContentPartPr>
              <p14:xfrm>
                <a:off x="652934" y="2207591"/>
                <a:ext cx="962640" cy="449640"/>
              </p14:xfrm>
            </p:contentPart>
          </mc:Choice>
          <mc:Fallback>
            <p:pic>
              <p:nvPicPr>
                <p:cNvPr id="150" name="Ink 149">
                  <a:extLst>
                    <a:ext uri="{FF2B5EF4-FFF2-40B4-BE49-F238E27FC236}">
                      <a16:creationId xmlns:a16="http://schemas.microsoft.com/office/drawing/2014/main" id="{84191133-7435-31EE-E1D5-E6C961B52908}"/>
                    </a:ext>
                  </a:extLst>
                </p:cNvPr>
                <p:cNvPicPr/>
                <p:nvPr/>
              </p:nvPicPr>
              <p:blipFill>
                <a:blip r:embed="rId231"/>
                <a:stretch>
                  <a:fillRect/>
                </a:stretch>
              </p:blipFill>
              <p:spPr>
                <a:xfrm>
                  <a:off x="645374" y="2200391"/>
                  <a:ext cx="97776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2" name="Ink 151">
                  <a:extLst>
                    <a:ext uri="{FF2B5EF4-FFF2-40B4-BE49-F238E27FC236}">
                      <a16:creationId xmlns:a16="http://schemas.microsoft.com/office/drawing/2014/main" id="{417C5C40-532E-0155-6716-114F5D3ECF80}"/>
                    </a:ext>
                  </a:extLst>
                </p14:cNvPr>
                <p14:cNvContentPartPr/>
                <p14:nvPr/>
              </p14:nvContentPartPr>
              <p14:xfrm>
                <a:off x="687494" y="2515031"/>
                <a:ext cx="75240" cy="221040"/>
              </p14:xfrm>
            </p:contentPart>
          </mc:Choice>
          <mc:Fallback>
            <p:pic>
              <p:nvPicPr>
                <p:cNvPr id="152" name="Ink 151">
                  <a:extLst>
                    <a:ext uri="{FF2B5EF4-FFF2-40B4-BE49-F238E27FC236}">
                      <a16:creationId xmlns:a16="http://schemas.microsoft.com/office/drawing/2014/main" id="{417C5C40-532E-0155-6716-114F5D3ECF80}"/>
                    </a:ext>
                  </a:extLst>
                </p:cNvPr>
                <p:cNvPicPr/>
                <p:nvPr/>
              </p:nvPicPr>
              <p:blipFill>
                <a:blip r:embed="rId233"/>
                <a:stretch>
                  <a:fillRect/>
                </a:stretch>
              </p:blipFill>
              <p:spPr>
                <a:xfrm>
                  <a:off x="679934" y="2507471"/>
                  <a:ext cx="903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4" name="Ink 153">
                  <a:extLst>
                    <a:ext uri="{FF2B5EF4-FFF2-40B4-BE49-F238E27FC236}">
                      <a16:creationId xmlns:a16="http://schemas.microsoft.com/office/drawing/2014/main" id="{60D07BAD-097A-22FD-BE5F-6FA76768440C}"/>
                    </a:ext>
                  </a:extLst>
                </p14:cNvPr>
                <p14:cNvContentPartPr/>
                <p14:nvPr/>
              </p14:nvContentPartPr>
              <p14:xfrm>
                <a:off x="1344854" y="2159351"/>
                <a:ext cx="59400" cy="347760"/>
              </p14:xfrm>
            </p:contentPart>
          </mc:Choice>
          <mc:Fallback>
            <p:pic>
              <p:nvPicPr>
                <p:cNvPr id="154" name="Ink 153">
                  <a:extLst>
                    <a:ext uri="{FF2B5EF4-FFF2-40B4-BE49-F238E27FC236}">
                      <a16:creationId xmlns:a16="http://schemas.microsoft.com/office/drawing/2014/main" id="{60D07BAD-097A-22FD-BE5F-6FA76768440C}"/>
                    </a:ext>
                  </a:extLst>
                </p:cNvPr>
                <p:cNvPicPr/>
                <p:nvPr/>
              </p:nvPicPr>
              <p:blipFill>
                <a:blip r:embed="rId235"/>
                <a:stretch>
                  <a:fillRect/>
                </a:stretch>
              </p:blipFill>
              <p:spPr>
                <a:xfrm>
                  <a:off x="1337294" y="2152151"/>
                  <a:ext cx="7452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6" name="Ink 155">
                  <a:extLst>
                    <a:ext uri="{FF2B5EF4-FFF2-40B4-BE49-F238E27FC236}">
                      <a16:creationId xmlns:a16="http://schemas.microsoft.com/office/drawing/2014/main" id="{B900DDBD-9A28-6A05-E1CA-F25B44DC6564}"/>
                    </a:ext>
                  </a:extLst>
                </p14:cNvPr>
                <p14:cNvContentPartPr/>
                <p14:nvPr/>
              </p14:nvContentPartPr>
              <p14:xfrm>
                <a:off x="863534" y="2661551"/>
                <a:ext cx="51120" cy="7920"/>
              </p14:xfrm>
            </p:contentPart>
          </mc:Choice>
          <mc:Fallback>
            <p:pic>
              <p:nvPicPr>
                <p:cNvPr id="156" name="Ink 155">
                  <a:extLst>
                    <a:ext uri="{FF2B5EF4-FFF2-40B4-BE49-F238E27FC236}">
                      <a16:creationId xmlns:a16="http://schemas.microsoft.com/office/drawing/2014/main" id="{B900DDBD-9A28-6A05-E1CA-F25B44DC6564}"/>
                    </a:ext>
                  </a:extLst>
                </p:cNvPr>
                <p:cNvPicPr/>
                <p:nvPr/>
              </p:nvPicPr>
              <p:blipFill>
                <a:blip r:embed="rId237"/>
                <a:stretch>
                  <a:fillRect/>
                </a:stretch>
              </p:blipFill>
              <p:spPr>
                <a:xfrm>
                  <a:off x="855974" y="2653991"/>
                  <a:ext cx="658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7" name="Ink 156">
                  <a:extLst>
                    <a:ext uri="{FF2B5EF4-FFF2-40B4-BE49-F238E27FC236}">
                      <a16:creationId xmlns:a16="http://schemas.microsoft.com/office/drawing/2014/main" id="{A1C1569E-A74A-77F4-CB06-3B0018525D9C}"/>
                    </a:ext>
                  </a:extLst>
                </p14:cNvPr>
                <p14:cNvContentPartPr/>
                <p14:nvPr/>
              </p14:nvContentPartPr>
              <p14:xfrm>
                <a:off x="782174" y="2680631"/>
                <a:ext cx="132480" cy="45360"/>
              </p14:xfrm>
            </p:contentPart>
          </mc:Choice>
          <mc:Fallback>
            <p:pic>
              <p:nvPicPr>
                <p:cNvPr id="157" name="Ink 156">
                  <a:extLst>
                    <a:ext uri="{FF2B5EF4-FFF2-40B4-BE49-F238E27FC236}">
                      <a16:creationId xmlns:a16="http://schemas.microsoft.com/office/drawing/2014/main" id="{A1C1569E-A74A-77F4-CB06-3B0018525D9C}"/>
                    </a:ext>
                  </a:extLst>
                </p:cNvPr>
                <p:cNvPicPr/>
                <p:nvPr/>
              </p:nvPicPr>
              <p:blipFill>
                <a:blip r:embed="rId239"/>
                <a:stretch>
                  <a:fillRect/>
                </a:stretch>
              </p:blipFill>
              <p:spPr>
                <a:xfrm>
                  <a:off x="774614" y="2673071"/>
                  <a:ext cx="1476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8" name="Ink 157">
                  <a:extLst>
                    <a:ext uri="{FF2B5EF4-FFF2-40B4-BE49-F238E27FC236}">
                      <a16:creationId xmlns:a16="http://schemas.microsoft.com/office/drawing/2014/main" id="{631B062B-96D2-3AE7-E2CF-488524BA1D01}"/>
                    </a:ext>
                  </a:extLst>
                </p14:cNvPr>
                <p14:cNvContentPartPr/>
                <p14:nvPr/>
              </p14:nvContentPartPr>
              <p14:xfrm>
                <a:off x="750134" y="2313071"/>
                <a:ext cx="646920" cy="345240"/>
              </p14:xfrm>
            </p:contentPart>
          </mc:Choice>
          <mc:Fallback>
            <p:pic>
              <p:nvPicPr>
                <p:cNvPr id="158" name="Ink 157">
                  <a:extLst>
                    <a:ext uri="{FF2B5EF4-FFF2-40B4-BE49-F238E27FC236}">
                      <a16:creationId xmlns:a16="http://schemas.microsoft.com/office/drawing/2014/main" id="{631B062B-96D2-3AE7-E2CF-488524BA1D01}"/>
                    </a:ext>
                  </a:extLst>
                </p:cNvPr>
                <p:cNvPicPr/>
                <p:nvPr/>
              </p:nvPicPr>
              <p:blipFill>
                <a:blip r:embed="rId241"/>
                <a:stretch>
                  <a:fillRect/>
                </a:stretch>
              </p:blipFill>
              <p:spPr>
                <a:xfrm>
                  <a:off x="742574" y="2305511"/>
                  <a:ext cx="6620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9" name="Ink 158">
                  <a:extLst>
                    <a:ext uri="{FF2B5EF4-FFF2-40B4-BE49-F238E27FC236}">
                      <a16:creationId xmlns:a16="http://schemas.microsoft.com/office/drawing/2014/main" id="{3FD6680D-311A-9EDF-1D85-B2091EC21311}"/>
                    </a:ext>
                  </a:extLst>
                </p14:cNvPr>
                <p14:cNvContentPartPr/>
                <p14:nvPr/>
              </p14:nvContentPartPr>
              <p14:xfrm>
                <a:off x="746894" y="2458151"/>
                <a:ext cx="407160" cy="177480"/>
              </p14:xfrm>
            </p:contentPart>
          </mc:Choice>
          <mc:Fallback>
            <p:pic>
              <p:nvPicPr>
                <p:cNvPr id="159" name="Ink 158">
                  <a:extLst>
                    <a:ext uri="{FF2B5EF4-FFF2-40B4-BE49-F238E27FC236}">
                      <a16:creationId xmlns:a16="http://schemas.microsoft.com/office/drawing/2014/main" id="{3FD6680D-311A-9EDF-1D85-B2091EC21311}"/>
                    </a:ext>
                  </a:extLst>
                </p:cNvPr>
                <p:cNvPicPr/>
                <p:nvPr/>
              </p:nvPicPr>
              <p:blipFill>
                <a:blip r:embed="rId243"/>
                <a:stretch>
                  <a:fillRect/>
                </a:stretch>
              </p:blipFill>
              <p:spPr>
                <a:xfrm>
                  <a:off x="739334" y="2450591"/>
                  <a:ext cx="4222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0" name="Ink 159">
                  <a:extLst>
                    <a:ext uri="{FF2B5EF4-FFF2-40B4-BE49-F238E27FC236}">
                      <a16:creationId xmlns:a16="http://schemas.microsoft.com/office/drawing/2014/main" id="{8F4CBC44-AF72-708C-D770-81ACB47500D4}"/>
                    </a:ext>
                  </a:extLst>
                </p14:cNvPr>
                <p14:cNvContentPartPr/>
                <p14:nvPr/>
              </p14:nvContentPartPr>
              <p14:xfrm>
                <a:off x="690374" y="2247551"/>
                <a:ext cx="780480" cy="527760"/>
              </p14:xfrm>
            </p:contentPart>
          </mc:Choice>
          <mc:Fallback>
            <p:pic>
              <p:nvPicPr>
                <p:cNvPr id="160" name="Ink 159">
                  <a:extLst>
                    <a:ext uri="{FF2B5EF4-FFF2-40B4-BE49-F238E27FC236}">
                      <a16:creationId xmlns:a16="http://schemas.microsoft.com/office/drawing/2014/main" id="{8F4CBC44-AF72-708C-D770-81ACB47500D4}"/>
                    </a:ext>
                  </a:extLst>
                </p:cNvPr>
                <p:cNvPicPr/>
                <p:nvPr/>
              </p:nvPicPr>
              <p:blipFill>
                <a:blip r:embed="rId245"/>
                <a:stretch>
                  <a:fillRect/>
                </a:stretch>
              </p:blipFill>
              <p:spPr>
                <a:xfrm>
                  <a:off x="683174" y="2239991"/>
                  <a:ext cx="795240" cy="542880"/>
                </a:xfrm>
                <a:prstGeom prst="rect">
                  <a:avLst/>
                </a:prstGeom>
              </p:spPr>
            </p:pic>
          </mc:Fallback>
        </mc:AlternateContent>
      </p:grpSp>
      <p:grpSp>
        <p:nvGrpSpPr>
          <p:cNvPr id="171" name="Group 170">
            <a:extLst>
              <a:ext uri="{FF2B5EF4-FFF2-40B4-BE49-F238E27FC236}">
                <a16:creationId xmlns:a16="http://schemas.microsoft.com/office/drawing/2014/main" id="{D62F6AA6-CEBA-A4A4-4613-5B988500FA0A}"/>
              </a:ext>
            </a:extLst>
          </p:cNvPr>
          <p:cNvGrpSpPr/>
          <p:nvPr/>
        </p:nvGrpSpPr>
        <p:grpSpPr>
          <a:xfrm>
            <a:off x="735014" y="2898431"/>
            <a:ext cx="652320" cy="136800"/>
            <a:chOff x="735014" y="2898431"/>
            <a:chExt cx="652320" cy="136800"/>
          </a:xfrm>
        </p:grpSpPr>
        <mc:AlternateContent xmlns:mc="http://schemas.openxmlformats.org/markup-compatibility/2006">
          <mc:Choice xmlns:p14="http://schemas.microsoft.com/office/powerpoint/2010/main" Requires="p14">
            <p:contentPart p14:bwMode="auto" r:id="rId246">
              <p14:nvContentPartPr>
                <p14:cNvPr id="169" name="Ink 168">
                  <a:extLst>
                    <a:ext uri="{FF2B5EF4-FFF2-40B4-BE49-F238E27FC236}">
                      <a16:creationId xmlns:a16="http://schemas.microsoft.com/office/drawing/2014/main" id="{AE67BB6E-1F78-B798-946B-A6FD68331484}"/>
                    </a:ext>
                  </a:extLst>
                </p14:cNvPr>
                <p14:cNvContentPartPr/>
                <p14:nvPr/>
              </p14:nvContentPartPr>
              <p14:xfrm>
                <a:off x="735014" y="2898431"/>
                <a:ext cx="652320" cy="119520"/>
              </p14:xfrm>
            </p:contentPart>
          </mc:Choice>
          <mc:Fallback>
            <p:pic>
              <p:nvPicPr>
                <p:cNvPr id="169" name="Ink 168">
                  <a:extLst>
                    <a:ext uri="{FF2B5EF4-FFF2-40B4-BE49-F238E27FC236}">
                      <a16:creationId xmlns:a16="http://schemas.microsoft.com/office/drawing/2014/main" id="{AE67BB6E-1F78-B798-946B-A6FD68331484}"/>
                    </a:ext>
                  </a:extLst>
                </p:cNvPr>
                <p:cNvPicPr/>
                <p:nvPr/>
              </p:nvPicPr>
              <p:blipFill>
                <a:blip r:embed="rId247"/>
                <a:stretch>
                  <a:fillRect/>
                </a:stretch>
              </p:blipFill>
              <p:spPr>
                <a:xfrm>
                  <a:off x="727454" y="2890871"/>
                  <a:ext cx="667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0" name="Ink 169">
                  <a:extLst>
                    <a:ext uri="{FF2B5EF4-FFF2-40B4-BE49-F238E27FC236}">
                      <a16:creationId xmlns:a16="http://schemas.microsoft.com/office/drawing/2014/main" id="{5F5FD87B-84A7-3364-6185-C6B53072F0C1}"/>
                    </a:ext>
                  </a:extLst>
                </p14:cNvPr>
                <p14:cNvContentPartPr/>
                <p14:nvPr/>
              </p14:nvContentPartPr>
              <p14:xfrm>
                <a:off x="742574" y="2922911"/>
                <a:ext cx="113760" cy="112320"/>
              </p14:xfrm>
            </p:contentPart>
          </mc:Choice>
          <mc:Fallback>
            <p:pic>
              <p:nvPicPr>
                <p:cNvPr id="170" name="Ink 169">
                  <a:extLst>
                    <a:ext uri="{FF2B5EF4-FFF2-40B4-BE49-F238E27FC236}">
                      <a16:creationId xmlns:a16="http://schemas.microsoft.com/office/drawing/2014/main" id="{5F5FD87B-84A7-3364-6185-C6B53072F0C1}"/>
                    </a:ext>
                  </a:extLst>
                </p:cNvPr>
                <p:cNvPicPr/>
                <p:nvPr/>
              </p:nvPicPr>
              <p:blipFill>
                <a:blip r:embed="rId249"/>
                <a:stretch>
                  <a:fillRect/>
                </a:stretch>
              </p:blipFill>
              <p:spPr>
                <a:xfrm>
                  <a:off x="735374" y="2915351"/>
                  <a:ext cx="128880" cy="12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0">
            <p14:nvContentPartPr>
              <p14:cNvPr id="172" name="Ink 171">
                <a:extLst>
                  <a:ext uri="{FF2B5EF4-FFF2-40B4-BE49-F238E27FC236}">
                    <a16:creationId xmlns:a16="http://schemas.microsoft.com/office/drawing/2014/main" id="{85E05EF2-109C-EF21-57C0-02542B9A2333}"/>
                  </a:ext>
                </a:extLst>
              </p14:cNvPr>
              <p14:cNvContentPartPr/>
              <p14:nvPr/>
            </p14:nvContentPartPr>
            <p14:xfrm>
              <a:off x="586694" y="3408551"/>
              <a:ext cx="1175040" cy="771480"/>
            </p14:xfrm>
          </p:contentPart>
        </mc:Choice>
        <mc:Fallback>
          <p:pic>
            <p:nvPicPr>
              <p:cNvPr id="172" name="Ink 171">
                <a:extLst>
                  <a:ext uri="{FF2B5EF4-FFF2-40B4-BE49-F238E27FC236}">
                    <a16:creationId xmlns:a16="http://schemas.microsoft.com/office/drawing/2014/main" id="{85E05EF2-109C-EF21-57C0-02542B9A2333}"/>
                  </a:ext>
                </a:extLst>
              </p:cNvPr>
              <p:cNvPicPr/>
              <p:nvPr/>
            </p:nvPicPr>
            <p:blipFill>
              <a:blip r:embed="rId251"/>
              <a:stretch>
                <a:fillRect/>
              </a:stretch>
            </p:blipFill>
            <p:spPr>
              <a:xfrm>
                <a:off x="579134" y="3400991"/>
                <a:ext cx="1190160" cy="786600"/>
              </a:xfrm>
              <a:prstGeom prst="rect">
                <a:avLst/>
              </a:prstGeom>
            </p:spPr>
          </p:pic>
        </mc:Fallback>
      </mc:AlternateContent>
      <p:grpSp>
        <p:nvGrpSpPr>
          <p:cNvPr id="194" name="Group 193">
            <a:extLst>
              <a:ext uri="{FF2B5EF4-FFF2-40B4-BE49-F238E27FC236}">
                <a16:creationId xmlns:a16="http://schemas.microsoft.com/office/drawing/2014/main" id="{A1088F22-7B3D-DF6B-67B7-5DF23C10A169}"/>
              </a:ext>
            </a:extLst>
          </p:cNvPr>
          <p:cNvGrpSpPr/>
          <p:nvPr/>
        </p:nvGrpSpPr>
        <p:grpSpPr>
          <a:xfrm>
            <a:off x="1731854" y="4250951"/>
            <a:ext cx="125280" cy="113760"/>
            <a:chOff x="1731854" y="4250951"/>
            <a:chExt cx="125280" cy="113760"/>
          </a:xfrm>
        </p:grpSpPr>
        <mc:AlternateContent xmlns:mc="http://schemas.openxmlformats.org/markup-compatibility/2006">
          <mc:Choice xmlns:p14="http://schemas.microsoft.com/office/powerpoint/2010/main" Requires="p14">
            <p:contentPart p14:bwMode="auto" r:id="rId252">
              <p14:nvContentPartPr>
                <p14:cNvPr id="192" name="Ink 191">
                  <a:extLst>
                    <a:ext uri="{FF2B5EF4-FFF2-40B4-BE49-F238E27FC236}">
                      <a16:creationId xmlns:a16="http://schemas.microsoft.com/office/drawing/2014/main" id="{43A90998-DA86-D8EC-89E3-FC1341096268}"/>
                    </a:ext>
                  </a:extLst>
                </p14:cNvPr>
                <p14:cNvContentPartPr/>
                <p14:nvPr/>
              </p14:nvContentPartPr>
              <p14:xfrm>
                <a:off x="1756694" y="4250951"/>
                <a:ext cx="75600" cy="88200"/>
              </p14:xfrm>
            </p:contentPart>
          </mc:Choice>
          <mc:Fallback>
            <p:pic>
              <p:nvPicPr>
                <p:cNvPr id="192" name="Ink 191">
                  <a:extLst>
                    <a:ext uri="{FF2B5EF4-FFF2-40B4-BE49-F238E27FC236}">
                      <a16:creationId xmlns:a16="http://schemas.microsoft.com/office/drawing/2014/main" id="{43A90998-DA86-D8EC-89E3-FC1341096268}"/>
                    </a:ext>
                  </a:extLst>
                </p:cNvPr>
                <p:cNvPicPr/>
                <p:nvPr/>
              </p:nvPicPr>
              <p:blipFill>
                <a:blip r:embed="rId253"/>
                <a:stretch>
                  <a:fillRect/>
                </a:stretch>
              </p:blipFill>
              <p:spPr>
                <a:xfrm>
                  <a:off x="1749134" y="4243391"/>
                  <a:ext cx="907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93" name="Ink 192">
                  <a:extLst>
                    <a:ext uri="{FF2B5EF4-FFF2-40B4-BE49-F238E27FC236}">
                      <a16:creationId xmlns:a16="http://schemas.microsoft.com/office/drawing/2014/main" id="{CE453F11-5B24-7D4A-BAA4-E34F7BFDBB80}"/>
                    </a:ext>
                  </a:extLst>
                </p14:cNvPr>
                <p14:cNvContentPartPr/>
                <p14:nvPr/>
              </p14:nvContentPartPr>
              <p14:xfrm>
                <a:off x="1731854" y="4267511"/>
                <a:ext cx="125280" cy="97200"/>
              </p14:xfrm>
            </p:contentPart>
          </mc:Choice>
          <mc:Fallback>
            <p:pic>
              <p:nvPicPr>
                <p:cNvPr id="193" name="Ink 192">
                  <a:extLst>
                    <a:ext uri="{FF2B5EF4-FFF2-40B4-BE49-F238E27FC236}">
                      <a16:creationId xmlns:a16="http://schemas.microsoft.com/office/drawing/2014/main" id="{CE453F11-5B24-7D4A-BAA4-E34F7BFDBB80}"/>
                    </a:ext>
                  </a:extLst>
                </p:cNvPr>
                <p:cNvPicPr/>
                <p:nvPr/>
              </p:nvPicPr>
              <p:blipFill>
                <a:blip r:embed="rId255"/>
                <a:stretch>
                  <a:fillRect/>
                </a:stretch>
              </p:blipFill>
              <p:spPr>
                <a:xfrm>
                  <a:off x="1724294" y="4259951"/>
                  <a:ext cx="140400" cy="112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6">
            <p14:nvContentPartPr>
              <p14:cNvPr id="196" name="Ink 195">
                <a:extLst>
                  <a:ext uri="{FF2B5EF4-FFF2-40B4-BE49-F238E27FC236}">
                    <a16:creationId xmlns:a16="http://schemas.microsoft.com/office/drawing/2014/main" id="{711DFE81-BAC2-76EA-D9D4-50DB4E0ECE53}"/>
                  </a:ext>
                </a:extLst>
              </p14:cNvPr>
              <p14:cNvContentPartPr/>
              <p14:nvPr/>
            </p14:nvContentPartPr>
            <p14:xfrm>
              <a:off x="514694" y="3264911"/>
              <a:ext cx="101160" cy="224280"/>
            </p14:xfrm>
          </p:contentPart>
        </mc:Choice>
        <mc:Fallback>
          <p:pic>
            <p:nvPicPr>
              <p:cNvPr id="196" name="Ink 195">
                <a:extLst>
                  <a:ext uri="{FF2B5EF4-FFF2-40B4-BE49-F238E27FC236}">
                    <a16:creationId xmlns:a16="http://schemas.microsoft.com/office/drawing/2014/main" id="{711DFE81-BAC2-76EA-D9D4-50DB4E0ECE53}"/>
                  </a:ext>
                </a:extLst>
              </p:cNvPr>
              <p:cNvPicPr/>
              <p:nvPr/>
            </p:nvPicPr>
            <p:blipFill>
              <a:blip r:embed="rId257"/>
              <a:stretch>
                <a:fillRect/>
              </a:stretch>
            </p:blipFill>
            <p:spPr>
              <a:xfrm>
                <a:off x="507134" y="3257351"/>
                <a:ext cx="116280" cy="239400"/>
              </a:xfrm>
              <a:prstGeom prst="rect">
                <a:avLst/>
              </a:prstGeom>
            </p:spPr>
          </p:pic>
        </mc:Fallback>
      </mc:AlternateContent>
      <p:grpSp>
        <p:nvGrpSpPr>
          <p:cNvPr id="218" name="Group 217">
            <a:extLst>
              <a:ext uri="{FF2B5EF4-FFF2-40B4-BE49-F238E27FC236}">
                <a16:creationId xmlns:a16="http://schemas.microsoft.com/office/drawing/2014/main" id="{9D911F8E-D17F-1850-B42A-BF8C0FEC4825}"/>
              </a:ext>
            </a:extLst>
          </p:cNvPr>
          <p:cNvGrpSpPr/>
          <p:nvPr/>
        </p:nvGrpSpPr>
        <p:grpSpPr>
          <a:xfrm>
            <a:off x="2147654" y="1766951"/>
            <a:ext cx="2271240" cy="2048760"/>
            <a:chOff x="2147654" y="1766951"/>
            <a:chExt cx="2271240" cy="2048760"/>
          </a:xfrm>
        </p:grpSpPr>
        <mc:AlternateContent xmlns:mc="http://schemas.openxmlformats.org/markup-compatibility/2006">
          <mc:Choice xmlns:p14="http://schemas.microsoft.com/office/powerpoint/2010/main" Requires="p14">
            <p:contentPart p14:bwMode="auto" r:id="rId258">
              <p14:nvContentPartPr>
                <p14:cNvPr id="4" name="Ink 3">
                  <a:extLst>
                    <a:ext uri="{FF2B5EF4-FFF2-40B4-BE49-F238E27FC236}">
                      <a16:creationId xmlns:a16="http://schemas.microsoft.com/office/drawing/2014/main" id="{D8B60E97-705E-DCC9-B50F-F223298BD8C0}"/>
                    </a:ext>
                  </a:extLst>
                </p14:cNvPr>
                <p14:cNvContentPartPr/>
                <p14:nvPr/>
              </p14:nvContentPartPr>
              <p14:xfrm>
                <a:off x="2269694" y="1893311"/>
                <a:ext cx="1752840" cy="1257120"/>
              </p14:xfrm>
            </p:contentPart>
          </mc:Choice>
          <mc:Fallback>
            <p:pic>
              <p:nvPicPr>
                <p:cNvPr id="4" name="Ink 3">
                  <a:extLst>
                    <a:ext uri="{FF2B5EF4-FFF2-40B4-BE49-F238E27FC236}">
                      <a16:creationId xmlns:a16="http://schemas.microsoft.com/office/drawing/2014/main" id="{D8B60E97-705E-DCC9-B50F-F223298BD8C0}"/>
                    </a:ext>
                  </a:extLst>
                </p:cNvPr>
                <p:cNvPicPr/>
                <p:nvPr/>
              </p:nvPicPr>
              <p:blipFill>
                <a:blip r:embed="rId259"/>
                <a:stretch>
                  <a:fillRect/>
                </a:stretch>
              </p:blipFill>
              <p:spPr>
                <a:xfrm>
                  <a:off x="2262134" y="1885751"/>
                  <a:ext cx="1767960" cy="12722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5" name="Ink 4">
                  <a:extLst>
                    <a:ext uri="{FF2B5EF4-FFF2-40B4-BE49-F238E27FC236}">
                      <a16:creationId xmlns:a16="http://schemas.microsoft.com/office/drawing/2014/main" id="{10F06614-5D2B-F8B0-8FA0-85A6112D8EAC}"/>
                    </a:ext>
                  </a:extLst>
                </p14:cNvPr>
                <p14:cNvContentPartPr/>
                <p14:nvPr/>
              </p14:nvContentPartPr>
              <p14:xfrm>
                <a:off x="3949454" y="3218471"/>
                <a:ext cx="111240" cy="125280"/>
              </p14:xfrm>
            </p:contentPart>
          </mc:Choice>
          <mc:Fallback>
            <p:pic>
              <p:nvPicPr>
                <p:cNvPr id="5" name="Ink 4">
                  <a:extLst>
                    <a:ext uri="{FF2B5EF4-FFF2-40B4-BE49-F238E27FC236}">
                      <a16:creationId xmlns:a16="http://schemas.microsoft.com/office/drawing/2014/main" id="{10F06614-5D2B-F8B0-8FA0-85A6112D8EAC}"/>
                    </a:ext>
                  </a:extLst>
                </p:cNvPr>
                <p:cNvPicPr/>
                <p:nvPr/>
              </p:nvPicPr>
              <p:blipFill>
                <a:blip r:embed="rId261"/>
                <a:stretch>
                  <a:fillRect/>
                </a:stretch>
              </p:blipFill>
              <p:spPr>
                <a:xfrm>
                  <a:off x="3941894" y="3210911"/>
                  <a:ext cx="1263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6" name="Ink 5">
                  <a:extLst>
                    <a:ext uri="{FF2B5EF4-FFF2-40B4-BE49-F238E27FC236}">
                      <a16:creationId xmlns:a16="http://schemas.microsoft.com/office/drawing/2014/main" id="{B612D3AC-9057-D819-9914-2DEA771949EF}"/>
                    </a:ext>
                  </a:extLst>
                </p14:cNvPr>
                <p14:cNvContentPartPr/>
                <p14:nvPr/>
              </p14:nvContentPartPr>
              <p14:xfrm>
                <a:off x="3976814" y="3237551"/>
                <a:ext cx="93600" cy="119520"/>
              </p14:xfrm>
            </p:contentPart>
          </mc:Choice>
          <mc:Fallback>
            <p:pic>
              <p:nvPicPr>
                <p:cNvPr id="6" name="Ink 5">
                  <a:extLst>
                    <a:ext uri="{FF2B5EF4-FFF2-40B4-BE49-F238E27FC236}">
                      <a16:creationId xmlns:a16="http://schemas.microsoft.com/office/drawing/2014/main" id="{B612D3AC-9057-D819-9914-2DEA771949EF}"/>
                    </a:ext>
                  </a:extLst>
                </p:cNvPr>
                <p:cNvPicPr/>
                <p:nvPr/>
              </p:nvPicPr>
              <p:blipFill>
                <a:blip r:embed="rId263"/>
                <a:stretch>
                  <a:fillRect/>
                </a:stretch>
              </p:blipFill>
              <p:spPr>
                <a:xfrm>
                  <a:off x="3969254" y="3229991"/>
                  <a:ext cx="108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7" name="Ink 6">
                  <a:extLst>
                    <a:ext uri="{FF2B5EF4-FFF2-40B4-BE49-F238E27FC236}">
                      <a16:creationId xmlns:a16="http://schemas.microsoft.com/office/drawing/2014/main" id="{65D94371-2900-07F8-6BCC-6DEF4EA888F7}"/>
                    </a:ext>
                  </a:extLst>
                </p14:cNvPr>
                <p14:cNvContentPartPr/>
                <p14:nvPr/>
              </p14:nvContentPartPr>
              <p14:xfrm>
                <a:off x="4136294" y="3317831"/>
                <a:ext cx="9360" cy="45720"/>
              </p14:xfrm>
            </p:contentPart>
          </mc:Choice>
          <mc:Fallback>
            <p:pic>
              <p:nvPicPr>
                <p:cNvPr id="7" name="Ink 6">
                  <a:extLst>
                    <a:ext uri="{FF2B5EF4-FFF2-40B4-BE49-F238E27FC236}">
                      <a16:creationId xmlns:a16="http://schemas.microsoft.com/office/drawing/2014/main" id="{65D94371-2900-07F8-6BCC-6DEF4EA888F7}"/>
                    </a:ext>
                  </a:extLst>
                </p:cNvPr>
                <p:cNvPicPr/>
                <p:nvPr/>
              </p:nvPicPr>
              <p:blipFill>
                <a:blip r:embed="rId265"/>
                <a:stretch>
                  <a:fillRect/>
                </a:stretch>
              </p:blipFill>
              <p:spPr>
                <a:xfrm>
                  <a:off x="4128734" y="3310271"/>
                  <a:ext cx="244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9" name="Ink 8">
                  <a:extLst>
                    <a:ext uri="{FF2B5EF4-FFF2-40B4-BE49-F238E27FC236}">
                      <a16:creationId xmlns:a16="http://schemas.microsoft.com/office/drawing/2014/main" id="{2A758273-8C72-3EDC-F887-01281CE5A05C}"/>
                    </a:ext>
                  </a:extLst>
                </p14:cNvPr>
                <p14:cNvContentPartPr/>
                <p14:nvPr/>
              </p14:nvContentPartPr>
              <p14:xfrm>
                <a:off x="2159174" y="1766951"/>
                <a:ext cx="70920" cy="134640"/>
              </p14:xfrm>
            </p:contentPart>
          </mc:Choice>
          <mc:Fallback>
            <p:pic>
              <p:nvPicPr>
                <p:cNvPr id="9" name="Ink 8">
                  <a:extLst>
                    <a:ext uri="{FF2B5EF4-FFF2-40B4-BE49-F238E27FC236}">
                      <a16:creationId xmlns:a16="http://schemas.microsoft.com/office/drawing/2014/main" id="{2A758273-8C72-3EDC-F887-01281CE5A05C}"/>
                    </a:ext>
                  </a:extLst>
                </p:cNvPr>
                <p:cNvPicPr/>
                <p:nvPr/>
              </p:nvPicPr>
              <p:blipFill>
                <a:blip r:embed="rId267"/>
                <a:stretch>
                  <a:fillRect/>
                </a:stretch>
              </p:blipFill>
              <p:spPr>
                <a:xfrm>
                  <a:off x="2151974" y="1759391"/>
                  <a:ext cx="860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 name="Ink 9">
                  <a:extLst>
                    <a:ext uri="{FF2B5EF4-FFF2-40B4-BE49-F238E27FC236}">
                      <a16:creationId xmlns:a16="http://schemas.microsoft.com/office/drawing/2014/main" id="{EF13B93C-99DB-7ED8-B48D-1D25DE143B35}"/>
                    </a:ext>
                  </a:extLst>
                </p14:cNvPr>
                <p14:cNvContentPartPr/>
                <p14:nvPr/>
              </p14:nvContentPartPr>
              <p14:xfrm>
                <a:off x="2147654" y="1783151"/>
                <a:ext cx="84240" cy="102240"/>
              </p14:xfrm>
            </p:contentPart>
          </mc:Choice>
          <mc:Fallback>
            <p:pic>
              <p:nvPicPr>
                <p:cNvPr id="10" name="Ink 9">
                  <a:extLst>
                    <a:ext uri="{FF2B5EF4-FFF2-40B4-BE49-F238E27FC236}">
                      <a16:creationId xmlns:a16="http://schemas.microsoft.com/office/drawing/2014/main" id="{EF13B93C-99DB-7ED8-B48D-1D25DE143B35}"/>
                    </a:ext>
                  </a:extLst>
                </p:cNvPr>
                <p:cNvPicPr/>
                <p:nvPr/>
              </p:nvPicPr>
              <p:blipFill>
                <a:blip r:embed="rId269"/>
                <a:stretch>
                  <a:fillRect/>
                </a:stretch>
              </p:blipFill>
              <p:spPr>
                <a:xfrm>
                  <a:off x="2140094" y="1775591"/>
                  <a:ext cx="993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 name="Ink 10">
                  <a:extLst>
                    <a:ext uri="{FF2B5EF4-FFF2-40B4-BE49-F238E27FC236}">
                      <a16:creationId xmlns:a16="http://schemas.microsoft.com/office/drawing/2014/main" id="{974EB400-966E-538F-ACAF-8D407707D3CA}"/>
                    </a:ext>
                  </a:extLst>
                </p14:cNvPr>
                <p14:cNvContentPartPr/>
                <p14:nvPr/>
              </p14:nvContentPartPr>
              <p14:xfrm>
                <a:off x="2263934" y="1837151"/>
                <a:ext cx="69120" cy="64080"/>
              </p14:xfrm>
            </p:contentPart>
          </mc:Choice>
          <mc:Fallback>
            <p:pic>
              <p:nvPicPr>
                <p:cNvPr id="11" name="Ink 10">
                  <a:extLst>
                    <a:ext uri="{FF2B5EF4-FFF2-40B4-BE49-F238E27FC236}">
                      <a16:creationId xmlns:a16="http://schemas.microsoft.com/office/drawing/2014/main" id="{974EB400-966E-538F-ACAF-8D407707D3CA}"/>
                    </a:ext>
                  </a:extLst>
                </p:cNvPr>
                <p:cNvPicPr/>
                <p:nvPr/>
              </p:nvPicPr>
              <p:blipFill>
                <a:blip r:embed="rId271"/>
                <a:stretch>
                  <a:fillRect/>
                </a:stretch>
              </p:blipFill>
              <p:spPr>
                <a:xfrm>
                  <a:off x="2256374" y="1829591"/>
                  <a:ext cx="842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2" name="Ink 161">
                  <a:extLst>
                    <a:ext uri="{FF2B5EF4-FFF2-40B4-BE49-F238E27FC236}">
                      <a16:creationId xmlns:a16="http://schemas.microsoft.com/office/drawing/2014/main" id="{4EF7E903-B9E3-D577-51D7-57BEB6D0C16A}"/>
                    </a:ext>
                  </a:extLst>
                </p14:cNvPr>
                <p14:cNvContentPartPr/>
                <p14:nvPr/>
              </p14:nvContentPartPr>
              <p14:xfrm>
                <a:off x="3146294" y="1910231"/>
                <a:ext cx="140760" cy="216360"/>
              </p14:xfrm>
            </p:contentPart>
          </mc:Choice>
          <mc:Fallback>
            <p:pic>
              <p:nvPicPr>
                <p:cNvPr id="162" name="Ink 161">
                  <a:extLst>
                    <a:ext uri="{FF2B5EF4-FFF2-40B4-BE49-F238E27FC236}">
                      <a16:creationId xmlns:a16="http://schemas.microsoft.com/office/drawing/2014/main" id="{4EF7E903-B9E3-D577-51D7-57BEB6D0C16A}"/>
                    </a:ext>
                  </a:extLst>
                </p:cNvPr>
                <p:cNvPicPr/>
                <p:nvPr/>
              </p:nvPicPr>
              <p:blipFill>
                <a:blip r:embed="rId273"/>
                <a:stretch>
                  <a:fillRect/>
                </a:stretch>
              </p:blipFill>
              <p:spPr>
                <a:xfrm>
                  <a:off x="3138734" y="1902671"/>
                  <a:ext cx="1558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3" name="Ink 162">
                  <a:extLst>
                    <a:ext uri="{FF2B5EF4-FFF2-40B4-BE49-F238E27FC236}">
                      <a16:creationId xmlns:a16="http://schemas.microsoft.com/office/drawing/2014/main" id="{66484366-44DC-3038-7971-C705C64F8D45}"/>
                    </a:ext>
                  </a:extLst>
                </p14:cNvPr>
                <p14:cNvContentPartPr/>
                <p14:nvPr/>
              </p14:nvContentPartPr>
              <p14:xfrm>
                <a:off x="3275534" y="1966751"/>
                <a:ext cx="200880" cy="130680"/>
              </p14:xfrm>
            </p:contentPart>
          </mc:Choice>
          <mc:Fallback>
            <p:pic>
              <p:nvPicPr>
                <p:cNvPr id="163" name="Ink 162">
                  <a:extLst>
                    <a:ext uri="{FF2B5EF4-FFF2-40B4-BE49-F238E27FC236}">
                      <a16:creationId xmlns:a16="http://schemas.microsoft.com/office/drawing/2014/main" id="{66484366-44DC-3038-7971-C705C64F8D45}"/>
                    </a:ext>
                  </a:extLst>
                </p:cNvPr>
                <p:cNvPicPr/>
                <p:nvPr/>
              </p:nvPicPr>
              <p:blipFill>
                <a:blip r:embed="rId275"/>
                <a:stretch>
                  <a:fillRect/>
                </a:stretch>
              </p:blipFill>
              <p:spPr>
                <a:xfrm>
                  <a:off x="3267974" y="1959191"/>
                  <a:ext cx="2160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4" name="Ink 163">
                  <a:extLst>
                    <a:ext uri="{FF2B5EF4-FFF2-40B4-BE49-F238E27FC236}">
                      <a16:creationId xmlns:a16="http://schemas.microsoft.com/office/drawing/2014/main" id="{EF6D449E-3B1B-2961-D9DB-D67A45FF25FD}"/>
                    </a:ext>
                  </a:extLst>
                </p14:cNvPr>
                <p14:cNvContentPartPr/>
                <p14:nvPr/>
              </p14:nvContentPartPr>
              <p14:xfrm>
                <a:off x="3596654" y="1821671"/>
                <a:ext cx="103680" cy="190800"/>
              </p14:xfrm>
            </p:contentPart>
          </mc:Choice>
          <mc:Fallback>
            <p:pic>
              <p:nvPicPr>
                <p:cNvPr id="164" name="Ink 163">
                  <a:extLst>
                    <a:ext uri="{FF2B5EF4-FFF2-40B4-BE49-F238E27FC236}">
                      <a16:creationId xmlns:a16="http://schemas.microsoft.com/office/drawing/2014/main" id="{EF6D449E-3B1B-2961-D9DB-D67A45FF25FD}"/>
                    </a:ext>
                  </a:extLst>
                </p:cNvPr>
                <p:cNvPicPr/>
                <p:nvPr/>
              </p:nvPicPr>
              <p:blipFill>
                <a:blip r:embed="rId277"/>
                <a:stretch>
                  <a:fillRect/>
                </a:stretch>
              </p:blipFill>
              <p:spPr>
                <a:xfrm>
                  <a:off x="3589094" y="1814111"/>
                  <a:ext cx="1188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5" name="Ink 164">
                  <a:extLst>
                    <a:ext uri="{FF2B5EF4-FFF2-40B4-BE49-F238E27FC236}">
                      <a16:creationId xmlns:a16="http://schemas.microsoft.com/office/drawing/2014/main" id="{24646AE0-F932-69F6-2386-CB579B9A39C6}"/>
                    </a:ext>
                  </a:extLst>
                </p14:cNvPr>
                <p14:cNvContentPartPr/>
                <p14:nvPr/>
              </p14:nvContentPartPr>
              <p14:xfrm>
                <a:off x="3825974" y="1939751"/>
                <a:ext cx="293040" cy="15120"/>
              </p14:xfrm>
            </p:contentPart>
          </mc:Choice>
          <mc:Fallback>
            <p:pic>
              <p:nvPicPr>
                <p:cNvPr id="165" name="Ink 164">
                  <a:extLst>
                    <a:ext uri="{FF2B5EF4-FFF2-40B4-BE49-F238E27FC236}">
                      <a16:creationId xmlns:a16="http://schemas.microsoft.com/office/drawing/2014/main" id="{24646AE0-F932-69F6-2386-CB579B9A39C6}"/>
                    </a:ext>
                  </a:extLst>
                </p:cNvPr>
                <p:cNvPicPr/>
                <p:nvPr/>
              </p:nvPicPr>
              <p:blipFill>
                <a:blip r:embed="rId279"/>
                <a:stretch>
                  <a:fillRect/>
                </a:stretch>
              </p:blipFill>
              <p:spPr>
                <a:xfrm>
                  <a:off x="3818414" y="1932191"/>
                  <a:ext cx="308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6" name="Ink 165">
                  <a:extLst>
                    <a:ext uri="{FF2B5EF4-FFF2-40B4-BE49-F238E27FC236}">
                      <a16:creationId xmlns:a16="http://schemas.microsoft.com/office/drawing/2014/main" id="{54E8597F-5ABF-ED56-A4BE-C7E23192801E}"/>
                    </a:ext>
                  </a:extLst>
                </p14:cNvPr>
                <p14:cNvContentPartPr/>
                <p14:nvPr/>
              </p14:nvContentPartPr>
              <p14:xfrm>
                <a:off x="4114334" y="1843991"/>
                <a:ext cx="90720" cy="176400"/>
              </p14:xfrm>
            </p:contentPart>
          </mc:Choice>
          <mc:Fallback>
            <p:pic>
              <p:nvPicPr>
                <p:cNvPr id="166" name="Ink 165">
                  <a:extLst>
                    <a:ext uri="{FF2B5EF4-FFF2-40B4-BE49-F238E27FC236}">
                      <a16:creationId xmlns:a16="http://schemas.microsoft.com/office/drawing/2014/main" id="{54E8597F-5ABF-ED56-A4BE-C7E23192801E}"/>
                    </a:ext>
                  </a:extLst>
                </p:cNvPr>
                <p:cNvPicPr/>
                <p:nvPr/>
              </p:nvPicPr>
              <p:blipFill>
                <a:blip r:embed="rId281"/>
                <a:stretch>
                  <a:fillRect/>
                </a:stretch>
              </p:blipFill>
              <p:spPr>
                <a:xfrm>
                  <a:off x="4106774" y="1836431"/>
                  <a:ext cx="1058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7" name="Ink 166">
                  <a:extLst>
                    <a:ext uri="{FF2B5EF4-FFF2-40B4-BE49-F238E27FC236}">
                      <a16:creationId xmlns:a16="http://schemas.microsoft.com/office/drawing/2014/main" id="{656DA29D-B09B-F4D6-7871-ED5CA62FF072}"/>
                    </a:ext>
                  </a:extLst>
                </p14:cNvPr>
                <p14:cNvContentPartPr/>
                <p14:nvPr/>
              </p14:nvContentPartPr>
              <p14:xfrm>
                <a:off x="4195694" y="1895831"/>
                <a:ext cx="223200" cy="112680"/>
              </p14:xfrm>
            </p:contentPart>
          </mc:Choice>
          <mc:Fallback>
            <p:pic>
              <p:nvPicPr>
                <p:cNvPr id="167" name="Ink 166">
                  <a:extLst>
                    <a:ext uri="{FF2B5EF4-FFF2-40B4-BE49-F238E27FC236}">
                      <a16:creationId xmlns:a16="http://schemas.microsoft.com/office/drawing/2014/main" id="{656DA29D-B09B-F4D6-7871-ED5CA62FF072}"/>
                    </a:ext>
                  </a:extLst>
                </p:cNvPr>
                <p:cNvPicPr/>
                <p:nvPr/>
              </p:nvPicPr>
              <p:blipFill>
                <a:blip r:embed="rId283"/>
                <a:stretch>
                  <a:fillRect/>
                </a:stretch>
              </p:blipFill>
              <p:spPr>
                <a:xfrm>
                  <a:off x="4188134" y="1888271"/>
                  <a:ext cx="2383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97" name="Ink 196">
                  <a:extLst>
                    <a:ext uri="{FF2B5EF4-FFF2-40B4-BE49-F238E27FC236}">
                      <a16:creationId xmlns:a16="http://schemas.microsoft.com/office/drawing/2014/main" id="{2E77ABF8-4BCD-01CA-5B80-6582E598C85A}"/>
                    </a:ext>
                  </a:extLst>
                </p14:cNvPr>
                <p14:cNvContentPartPr/>
                <p14:nvPr/>
              </p14:nvContentPartPr>
              <p14:xfrm>
                <a:off x="2641214" y="3493871"/>
                <a:ext cx="97200" cy="164520"/>
              </p14:xfrm>
            </p:contentPart>
          </mc:Choice>
          <mc:Fallback>
            <p:pic>
              <p:nvPicPr>
                <p:cNvPr id="197" name="Ink 196">
                  <a:extLst>
                    <a:ext uri="{FF2B5EF4-FFF2-40B4-BE49-F238E27FC236}">
                      <a16:creationId xmlns:a16="http://schemas.microsoft.com/office/drawing/2014/main" id="{2E77ABF8-4BCD-01CA-5B80-6582E598C85A}"/>
                    </a:ext>
                  </a:extLst>
                </p:cNvPr>
                <p:cNvPicPr/>
                <p:nvPr/>
              </p:nvPicPr>
              <p:blipFill>
                <a:blip r:embed="rId285"/>
                <a:stretch>
                  <a:fillRect/>
                </a:stretch>
              </p:blipFill>
              <p:spPr>
                <a:xfrm>
                  <a:off x="2633654" y="3486671"/>
                  <a:ext cx="1123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98" name="Ink 197">
                  <a:extLst>
                    <a:ext uri="{FF2B5EF4-FFF2-40B4-BE49-F238E27FC236}">
                      <a16:creationId xmlns:a16="http://schemas.microsoft.com/office/drawing/2014/main" id="{37E3518C-E45D-B192-D4CC-31790B457121}"/>
                    </a:ext>
                  </a:extLst>
                </p14:cNvPr>
                <p14:cNvContentPartPr/>
                <p14:nvPr/>
              </p14:nvContentPartPr>
              <p14:xfrm>
                <a:off x="2818334" y="3588191"/>
                <a:ext cx="81720" cy="9360"/>
              </p14:xfrm>
            </p:contentPart>
          </mc:Choice>
          <mc:Fallback>
            <p:pic>
              <p:nvPicPr>
                <p:cNvPr id="198" name="Ink 197">
                  <a:extLst>
                    <a:ext uri="{FF2B5EF4-FFF2-40B4-BE49-F238E27FC236}">
                      <a16:creationId xmlns:a16="http://schemas.microsoft.com/office/drawing/2014/main" id="{37E3518C-E45D-B192-D4CC-31790B457121}"/>
                    </a:ext>
                  </a:extLst>
                </p:cNvPr>
                <p:cNvPicPr/>
                <p:nvPr/>
              </p:nvPicPr>
              <p:blipFill>
                <a:blip r:embed="rId287"/>
                <a:stretch>
                  <a:fillRect/>
                </a:stretch>
              </p:blipFill>
              <p:spPr>
                <a:xfrm>
                  <a:off x="2810774" y="3580631"/>
                  <a:ext cx="968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99" name="Ink 198">
                  <a:extLst>
                    <a:ext uri="{FF2B5EF4-FFF2-40B4-BE49-F238E27FC236}">
                      <a16:creationId xmlns:a16="http://schemas.microsoft.com/office/drawing/2014/main" id="{3228B8E1-24E3-C920-E238-B06AA9B867D8}"/>
                    </a:ext>
                  </a:extLst>
                </p14:cNvPr>
                <p14:cNvContentPartPr/>
                <p14:nvPr/>
              </p14:nvContentPartPr>
              <p14:xfrm>
                <a:off x="2733374" y="3553631"/>
                <a:ext cx="57240" cy="77400"/>
              </p14:xfrm>
            </p:contentPart>
          </mc:Choice>
          <mc:Fallback>
            <p:pic>
              <p:nvPicPr>
                <p:cNvPr id="199" name="Ink 198">
                  <a:extLst>
                    <a:ext uri="{FF2B5EF4-FFF2-40B4-BE49-F238E27FC236}">
                      <a16:creationId xmlns:a16="http://schemas.microsoft.com/office/drawing/2014/main" id="{3228B8E1-24E3-C920-E238-B06AA9B867D8}"/>
                    </a:ext>
                  </a:extLst>
                </p:cNvPr>
                <p:cNvPicPr/>
                <p:nvPr/>
              </p:nvPicPr>
              <p:blipFill>
                <a:blip r:embed="rId289"/>
                <a:stretch>
                  <a:fillRect/>
                </a:stretch>
              </p:blipFill>
              <p:spPr>
                <a:xfrm>
                  <a:off x="2725814" y="3546071"/>
                  <a:ext cx="720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0" name="Ink 199">
                  <a:extLst>
                    <a:ext uri="{FF2B5EF4-FFF2-40B4-BE49-F238E27FC236}">
                      <a16:creationId xmlns:a16="http://schemas.microsoft.com/office/drawing/2014/main" id="{426201A4-150E-337A-D451-0DC9B6D5A005}"/>
                    </a:ext>
                  </a:extLst>
                </p14:cNvPr>
                <p14:cNvContentPartPr/>
                <p14:nvPr/>
              </p14:nvContentPartPr>
              <p14:xfrm>
                <a:off x="2725094" y="3568391"/>
                <a:ext cx="75960" cy="75240"/>
              </p14:xfrm>
            </p:contentPart>
          </mc:Choice>
          <mc:Fallback>
            <p:pic>
              <p:nvPicPr>
                <p:cNvPr id="200" name="Ink 199">
                  <a:extLst>
                    <a:ext uri="{FF2B5EF4-FFF2-40B4-BE49-F238E27FC236}">
                      <a16:creationId xmlns:a16="http://schemas.microsoft.com/office/drawing/2014/main" id="{426201A4-150E-337A-D451-0DC9B6D5A005}"/>
                    </a:ext>
                  </a:extLst>
                </p:cNvPr>
                <p:cNvPicPr/>
                <p:nvPr/>
              </p:nvPicPr>
              <p:blipFill>
                <a:blip r:embed="rId291"/>
                <a:stretch>
                  <a:fillRect/>
                </a:stretch>
              </p:blipFill>
              <p:spPr>
                <a:xfrm>
                  <a:off x="2717534" y="3561191"/>
                  <a:ext cx="910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01" name="Ink 200">
                  <a:extLst>
                    <a:ext uri="{FF2B5EF4-FFF2-40B4-BE49-F238E27FC236}">
                      <a16:creationId xmlns:a16="http://schemas.microsoft.com/office/drawing/2014/main" id="{F87006C1-A605-4387-28E4-7D6E915025DA}"/>
                    </a:ext>
                  </a:extLst>
                </p14:cNvPr>
                <p14:cNvContentPartPr/>
                <p14:nvPr/>
              </p14:nvContentPartPr>
              <p14:xfrm>
                <a:off x="2963054" y="3540311"/>
                <a:ext cx="74160" cy="105840"/>
              </p14:xfrm>
            </p:contentPart>
          </mc:Choice>
          <mc:Fallback>
            <p:pic>
              <p:nvPicPr>
                <p:cNvPr id="201" name="Ink 200">
                  <a:extLst>
                    <a:ext uri="{FF2B5EF4-FFF2-40B4-BE49-F238E27FC236}">
                      <a16:creationId xmlns:a16="http://schemas.microsoft.com/office/drawing/2014/main" id="{F87006C1-A605-4387-28E4-7D6E915025DA}"/>
                    </a:ext>
                  </a:extLst>
                </p:cNvPr>
                <p:cNvPicPr/>
                <p:nvPr/>
              </p:nvPicPr>
              <p:blipFill>
                <a:blip r:embed="rId293"/>
                <a:stretch>
                  <a:fillRect/>
                </a:stretch>
              </p:blipFill>
              <p:spPr>
                <a:xfrm>
                  <a:off x="2955854" y="3532751"/>
                  <a:ext cx="892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2" name="Ink 201">
                  <a:extLst>
                    <a:ext uri="{FF2B5EF4-FFF2-40B4-BE49-F238E27FC236}">
                      <a16:creationId xmlns:a16="http://schemas.microsoft.com/office/drawing/2014/main" id="{E1F1142A-7B21-A43C-9BE9-DD4C924601E3}"/>
                    </a:ext>
                  </a:extLst>
                </p14:cNvPr>
                <p14:cNvContentPartPr/>
                <p14:nvPr/>
              </p14:nvContentPartPr>
              <p14:xfrm>
                <a:off x="2943254" y="3554351"/>
                <a:ext cx="80640" cy="101880"/>
              </p14:xfrm>
            </p:contentPart>
          </mc:Choice>
          <mc:Fallback>
            <p:pic>
              <p:nvPicPr>
                <p:cNvPr id="202" name="Ink 201">
                  <a:extLst>
                    <a:ext uri="{FF2B5EF4-FFF2-40B4-BE49-F238E27FC236}">
                      <a16:creationId xmlns:a16="http://schemas.microsoft.com/office/drawing/2014/main" id="{E1F1142A-7B21-A43C-9BE9-DD4C924601E3}"/>
                    </a:ext>
                  </a:extLst>
                </p:cNvPr>
                <p:cNvPicPr/>
                <p:nvPr/>
              </p:nvPicPr>
              <p:blipFill>
                <a:blip r:embed="rId295"/>
                <a:stretch>
                  <a:fillRect/>
                </a:stretch>
              </p:blipFill>
              <p:spPr>
                <a:xfrm>
                  <a:off x="2935694" y="3546791"/>
                  <a:ext cx="957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03" name="Ink 202">
                  <a:extLst>
                    <a:ext uri="{FF2B5EF4-FFF2-40B4-BE49-F238E27FC236}">
                      <a16:creationId xmlns:a16="http://schemas.microsoft.com/office/drawing/2014/main" id="{8B576B83-B2CB-4EB5-16AA-16976C987B1F}"/>
                    </a:ext>
                  </a:extLst>
                </p14:cNvPr>
                <p14:cNvContentPartPr/>
                <p14:nvPr/>
              </p14:nvContentPartPr>
              <p14:xfrm>
                <a:off x="2937854" y="3465791"/>
                <a:ext cx="68760" cy="18000"/>
              </p14:xfrm>
            </p:contentPart>
          </mc:Choice>
          <mc:Fallback>
            <p:pic>
              <p:nvPicPr>
                <p:cNvPr id="203" name="Ink 202">
                  <a:extLst>
                    <a:ext uri="{FF2B5EF4-FFF2-40B4-BE49-F238E27FC236}">
                      <a16:creationId xmlns:a16="http://schemas.microsoft.com/office/drawing/2014/main" id="{8B576B83-B2CB-4EB5-16AA-16976C987B1F}"/>
                    </a:ext>
                  </a:extLst>
                </p:cNvPr>
                <p:cNvPicPr/>
                <p:nvPr/>
              </p:nvPicPr>
              <p:blipFill>
                <a:blip r:embed="rId297"/>
                <a:stretch>
                  <a:fillRect/>
                </a:stretch>
              </p:blipFill>
              <p:spPr>
                <a:xfrm>
                  <a:off x="2930294" y="3458231"/>
                  <a:ext cx="838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04" name="Ink 203">
                  <a:extLst>
                    <a:ext uri="{FF2B5EF4-FFF2-40B4-BE49-F238E27FC236}">
                      <a16:creationId xmlns:a16="http://schemas.microsoft.com/office/drawing/2014/main" id="{2A2050D3-83DD-2E9D-94C1-1D28D1FD63C6}"/>
                    </a:ext>
                  </a:extLst>
                </p14:cNvPr>
                <p14:cNvContentPartPr/>
                <p14:nvPr/>
              </p14:nvContentPartPr>
              <p14:xfrm>
                <a:off x="3048374" y="3484511"/>
                <a:ext cx="64800" cy="185400"/>
              </p14:xfrm>
            </p:contentPart>
          </mc:Choice>
          <mc:Fallback>
            <p:pic>
              <p:nvPicPr>
                <p:cNvPr id="204" name="Ink 203">
                  <a:extLst>
                    <a:ext uri="{FF2B5EF4-FFF2-40B4-BE49-F238E27FC236}">
                      <a16:creationId xmlns:a16="http://schemas.microsoft.com/office/drawing/2014/main" id="{2A2050D3-83DD-2E9D-94C1-1D28D1FD63C6}"/>
                    </a:ext>
                  </a:extLst>
                </p:cNvPr>
                <p:cNvPicPr/>
                <p:nvPr/>
              </p:nvPicPr>
              <p:blipFill>
                <a:blip r:embed="rId299"/>
                <a:stretch>
                  <a:fillRect/>
                </a:stretch>
              </p:blipFill>
              <p:spPr>
                <a:xfrm>
                  <a:off x="3040814" y="3476951"/>
                  <a:ext cx="799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5" name="Ink 204">
                  <a:extLst>
                    <a:ext uri="{FF2B5EF4-FFF2-40B4-BE49-F238E27FC236}">
                      <a16:creationId xmlns:a16="http://schemas.microsoft.com/office/drawing/2014/main" id="{6AF7301B-DE1E-D60B-30CE-25244BE5FBB5}"/>
                    </a:ext>
                  </a:extLst>
                </p14:cNvPr>
                <p14:cNvContentPartPr/>
                <p14:nvPr/>
              </p14:nvContentPartPr>
              <p14:xfrm>
                <a:off x="3256454" y="3507911"/>
                <a:ext cx="87480" cy="142920"/>
              </p14:xfrm>
            </p:contentPart>
          </mc:Choice>
          <mc:Fallback>
            <p:pic>
              <p:nvPicPr>
                <p:cNvPr id="205" name="Ink 204">
                  <a:extLst>
                    <a:ext uri="{FF2B5EF4-FFF2-40B4-BE49-F238E27FC236}">
                      <a16:creationId xmlns:a16="http://schemas.microsoft.com/office/drawing/2014/main" id="{6AF7301B-DE1E-D60B-30CE-25244BE5FBB5}"/>
                    </a:ext>
                  </a:extLst>
                </p:cNvPr>
                <p:cNvPicPr/>
                <p:nvPr/>
              </p:nvPicPr>
              <p:blipFill>
                <a:blip r:embed="rId301"/>
                <a:stretch>
                  <a:fillRect/>
                </a:stretch>
              </p:blipFill>
              <p:spPr>
                <a:xfrm>
                  <a:off x="3248894" y="3500351"/>
                  <a:ext cx="1026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6" name="Ink 205">
                  <a:extLst>
                    <a:ext uri="{FF2B5EF4-FFF2-40B4-BE49-F238E27FC236}">
                      <a16:creationId xmlns:a16="http://schemas.microsoft.com/office/drawing/2014/main" id="{4318A51A-60FD-A099-D7B2-8ED565F8099C}"/>
                    </a:ext>
                  </a:extLst>
                </p14:cNvPr>
                <p14:cNvContentPartPr/>
                <p14:nvPr/>
              </p14:nvContentPartPr>
              <p14:xfrm>
                <a:off x="3385334" y="3559751"/>
                <a:ext cx="68400" cy="128880"/>
              </p14:xfrm>
            </p:contentPart>
          </mc:Choice>
          <mc:Fallback>
            <p:pic>
              <p:nvPicPr>
                <p:cNvPr id="206" name="Ink 205">
                  <a:extLst>
                    <a:ext uri="{FF2B5EF4-FFF2-40B4-BE49-F238E27FC236}">
                      <a16:creationId xmlns:a16="http://schemas.microsoft.com/office/drawing/2014/main" id="{4318A51A-60FD-A099-D7B2-8ED565F8099C}"/>
                    </a:ext>
                  </a:extLst>
                </p:cNvPr>
                <p:cNvPicPr/>
                <p:nvPr/>
              </p:nvPicPr>
              <p:blipFill>
                <a:blip r:embed="rId303"/>
                <a:stretch>
                  <a:fillRect/>
                </a:stretch>
              </p:blipFill>
              <p:spPr>
                <a:xfrm>
                  <a:off x="3378134" y="3552191"/>
                  <a:ext cx="835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7" name="Ink 206">
                  <a:extLst>
                    <a:ext uri="{FF2B5EF4-FFF2-40B4-BE49-F238E27FC236}">
                      <a16:creationId xmlns:a16="http://schemas.microsoft.com/office/drawing/2014/main" id="{BEFEB559-9EB2-4DC9-96E3-D1895BF4CBF9}"/>
                    </a:ext>
                  </a:extLst>
                </p14:cNvPr>
                <p14:cNvContentPartPr/>
                <p14:nvPr/>
              </p14:nvContentPartPr>
              <p14:xfrm>
                <a:off x="3532214" y="3605471"/>
                <a:ext cx="45360" cy="7560"/>
              </p14:xfrm>
            </p:contentPart>
          </mc:Choice>
          <mc:Fallback>
            <p:pic>
              <p:nvPicPr>
                <p:cNvPr id="207" name="Ink 206">
                  <a:extLst>
                    <a:ext uri="{FF2B5EF4-FFF2-40B4-BE49-F238E27FC236}">
                      <a16:creationId xmlns:a16="http://schemas.microsoft.com/office/drawing/2014/main" id="{BEFEB559-9EB2-4DC9-96E3-D1895BF4CBF9}"/>
                    </a:ext>
                  </a:extLst>
                </p:cNvPr>
                <p:cNvPicPr/>
                <p:nvPr/>
              </p:nvPicPr>
              <p:blipFill>
                <a:blip r:embed="rId305"/>
                <a:stretch>
                  <a:fillRect/>
                </a:stretch>
              </p:blipFill>
              <p:spPr>
                <a:xfrm>
                  <a:off x="3524654" y="3598271"/>
                  <a:ext cx="604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8" name="Ink 207">
                  <a:extLst>
                    <a:ext uri="{FF2B5EF4-FFF2-40B4-BE49-F238E27FC236}">
                      <a16:creationId xmlns:a16="http://schemas.microsoft.com/office/drawing/2014/main" id="{CB755ED1-39EC-5ED0-F338-66FEA99E3040}"/>
                    </a:ext>
                  </a:extLst>
                </p14:cNvPr>
                <p14:cNvContentPartPr/>
                <p14:nvPr/>
              </p14:nvContentPartPr>
              <p14:xfrm>
                <a:off x="3645254" y="3547871"/>
                <a:ext cx="81360" cy="150480"/>
              </p14:xfrm>
            </p:contentPart>
          </mc:Choice>
          <mc:Fallback>
            <p:pic>
              <p:nvPicPr>
                <p:cNvPr id="208" name="Ink 207">
                  <a:extLst>
                    <a:ext uri="{FF2B5EF4-FFF2-40B4-BE49-F238E27FC236}">
                      <a16:creationId xmlns:a16="http://schemas.microsoft.com/office/drawing/2014/main" id="{CB755ED1-39EC-5ED0-F338-66FEA99E3040}"/>
                    </a:ext>
                  </a:extLst>
                </p:cNvPr>
                <p:cNvPicPr/>
                <p:nvPr/>
              </p:nvPicPr>
              <p:blipFill>
                <a:blip r:embed="rId307"/>
                <a:stretch>
                  <a:fillRect/>
                </a:stretch>
              </p:blipFill>
              <p:spPr>
                <a:xfrm>
                  <a:off x="3637694" y="3540311"/>
                  <a:ext cx="964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9" name="Ink 208">
                  <a:extLst>
                    <a:ext uri="{FF2B5EF4-FFF2-40B4-BE49-F238E27FC236}">
                      <a16:creationId xmlns:a16="http://schemas.microsoft.com/office/drawing/2014/main" id="{BA4515A0-175C-E43F-FE53-133EE97F38FC}"/>
                    </a:ext>
                  </a:extLst>
                </p14:cNvPr>
                <p14:cNvContentPartPr/>
                <p14:nvPr/>
              </p14:nvContentPartPr>
              <p14:xfrm>
                <a:off x="3678014" y="3474431"/>
                <a:ext cx="68040" cy="18000"/>
              </p14:xfrm>
            </p:contentPart>
          </mc:Choice>
          <mc:Fallback>
            <p:pic>
              <p:nvPicPr>
                <p:cNvPr id="209" name="Ink 208">
                  <a:extLst>
                    <a:ext uri="{FF2B5EF4-FFF2-40B4-BE49-F238E27FC236}">
                      <a16:creationId xmlns:a16="http://schemas.microsoft.com/office/drawing/2014/main" id="{BA4515A0-175C-E43F-FE53-133EE97F38FC}"/>
                    </a:ext>
                  </a:extLst>
                </p:cNvPr>
                <p:cNvPicPr/>
                <p:nvPr/>
              </p:nvPicPr>
              <p:blipFill>
                <a:blip r:embed="rId309"/>
                <a:stretch>
                  <a:fillRect/>
                </a:stretch>
              </p:blipFill>
              <p:spPr>
                <a:xfrm>
                  <a:off x="3670454" y="3466871"/>
                  <a:ext cx="831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10" name="Ink 209">
                  <a:extLst>
                    <a:ext uri="{FF2B5EF4-FFF2-40B4-BE49-F238E27FC236}">
                      <a16:creationId xmlns:a16="http://schemas.microsoft.com/office/drawing/2014/main" id="{488C37A6-68CC-5F3B-BA02-F46893F892B9}"/>
                    </a:ext>
                  </a:extLst>
                </p14:cNvPr>
                <p14:cNvContentPartPr/>
                <p14:nvPr/>
              </p14:nvContentPartPr>
              <p14:xfrm>
                <a:off x="3778454" y="3516911"/>
                <a:ext cx="46440" cy="163800"/>
              </p14:xfrm>
            </p:contentPart>
          </mc:Choice>
          <mc:Fallback>
            <p:pic>
              <p:nvPicPr>
                <p:cNvPr id="210" name="Ink 209">
                  <a:extLst>
                    <a:ext uri="{FF2B5EF4-FFF2-40B4-BE49-F238E27FC236}">
                      <a16:creationId xmlns:a16="http://schemas.microsoft.com/office/drawing/2014/main" id="{488C37A6-68CC-5F3B-BA02-F46893F892B9}"/>
                    </a:ext>
                  </a:extLst>
                </p:cNvPr>
                <p:cNvPicPr/>
                <p:nvPr/>
              </p:nvPicPr>
              <p:blipFill>
                <a:blip r:embed="rId311"/>
                <a:stretch>
                  <a:fillRect/>
                </a:stretch>
              </p:blipFill>
              <p:spPr>
                <a:xfrm>
                  <a:off x="3770894" y="3509351"/>
                  <a:ext cx="61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1" name="Ink 210">
                  <a:extLst>
                    <a:ext uri="{FF2B5EF4-FFF2-40B4-BE49-F238E27FC236}">
                      <a16:creationId xmlns:a16="http://schemas.microsoft.com/office/drawing/2014/main" id="{6E604B12-8C88-635E-A2C0-C9D35006F17F}"/>
                    </a:ext>
                  </a:extLst>
                </p14:cNvPr>
                <p14:cNvContentPartPr/>
                <p14:nvPr/>
              </p14:nvContentPartPr>
              <p14:xfrm>
                <a:off x="3867014" y="3470111"/>
                <a:ext cx="360" cy="360"/>
              </p14:xfrm>
            </p:contentPart>
          </mc:Choice>
          <mc:Fallback>
            <p:pic>
              <p:nvPicPr>
                <p:cNvPr id="211" name="Ink 210">
                  <a:extLst>
                    <a:ext uri="{FF2B5EF4-FFF2-40B4-BE49-F238E27FC236}">
                      <a16:creationId xmlns:a16="http://schemas.microsoft.com/office/drawing/2014/main" id="{6E604B12-8C88-635E-A2C0-C9D35006F17F}"/>
                    </a:ext>
                  </a:extLst>
                </p:cNvPr>
                <p:cNvPicPr/>
                <p:nvPr/>
              </p:nvPicPr>
              <p:blipFill>
                <a:blip r:embed="rId313"/>
                <a:stretch>
                  <a:fillRect/>
                </a:stretch>
              </p:blipFill>
              <p:spPr>
                <a:xfrm>
                  <a:off x="3859454" y="3462551"/>
                  <a:ext cx="1548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13" name="Ink 212">
                  <a:extLst>
                    <a:ext uri="{FF2B5EF4-FFF2-40B4-BE49-F238E27FC236}">
                      <a16:creationId xmlns:a16="http://schemas.microsoft.com/office/drawing/2014/main" id="{BC37A7F0-6C84-77FD-9384-AA578F2A14A6}"/>
                    </a:ext>
                  </a:extLst>
                </p14:cNvPr>
                <p14:cNvContentPartPr/>
                <p14:nvPr/>
              </p14:nvContentPartPr>
              <p14:xfrm>
                <a:off x="2487854" y="3424391"/>
                <a:ext cx="128160" cy="212760"/>
              </p14:xfrm>
            </p:contentPart>
          </mc:Choice>
          <mc:Fallback>
            <p:pic>
              <p:nvPicPr>
                <p:cNvPr id="213" name="Ink 212">
                  <a:extLst>
                    <a:ext uri="{FF2B5EF4-FFF2-40B4-BE49-F238E27FC236}">
                      <a16:creationId xmlns:a16="http://schemas.microsoft.com/office/drawing/2014/main" id="{BC37A7F0-6C84-77FD-9384-AA578F2A14A6}"/>
                    </a:ext>
                  </a:extLst>
                </p:cNvPr>
                <p:cNvPicPr/>
                <p:nvPr/>
              </p:nvPicPr>
              <p:blipFill>
                <a:blip r:embed="rId315"/>
                <a:stretch>
                  <a:fillRect/>
                </a:stretch>
              </p:blipFill>
              <p:spPr>
                <a:xfrm>
                  <a:off x="2480294" y="3416831"/>
                  <a:ext cx="1432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14" name="Ink 213">
                  <a:extLst>
                    <a:ext uri="{FF2B5EF4-FFF2-40B4-BE49-F238E27FC236}">
                      <a16:creationId xmlns:a16="http://schemas.microsoft.com/office/drawing/2014/main" id="{29062AFE-511D-72D7-A5DC-9784F2519514}"/>
                    </a:ext>
                  </a:extLst>
                </p14:cNvPr>
                <p14:cNvContentPartPr/>
                <p14:nvPr/>
              </p14:nvContentPartPr>
              <p14:xfrm>
                <a:off x="2531414" y="3743711"/>
                <a:ext cx="32400" cy="72000"/>
              </p14:xfrm>
            </p:contentPart>
          </mc:Choice>
          <mc:Fallback>
            <p:pic>
              <p:nvPicPr>
                <p:cNvPr id="214" name="Ink 213">
                  <a:extLst>
                    <a:ext uri="{FF2B5EF4-FFF2-40B4-BE49-F238E27FC236}">
                      <a16:creationId xmlns:a16="http://schemas.microsoft.com/office/drawing/2014/main" id="{29062AFE-511D-72D7-A5DC-9784F2519514}"/>
                    </a:ext>
                  </a:extLst>
                </p:cNvPr>
                <p:cNvPicPr/>
                <p:nvPr/>
              </p:nvPicPr>
              <p:blipFill>
                <a:blip r:embed="rId317"/>
                <a:stretch>
                  <a:fillRect/>
                </a:stretch>
              </p:blipFill>
              <p:spPr>
                <a:xfrm>
                  <a:off x="2523854" y="3736151"/>
                  <a:ext cx="475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15" name="Ink 214">
                  <a:extLst>
                    <a:ext uri="{FF2B5EF4-FFF2-40B4-BE49-F238E27FC236}">
                      <a16:creationId xmlns:a16="http://schemas.microsoft.com/office/drawing/2014/main" id="{AE6F9466-3E53-5144-CC8C-D9E8863D1711}"/>
                    </a:ext>
                  </a:extLst>
                </p14:cNvPr>
                <p14:cNvContentPartPr/>
                <p14:nvPr/>
              </p14:nvContentPartPr>
              <p14:xfrm>
                <a:off x="2533574" y="3697271"/>
                <a:ext cx="7200" cy="9360"/>
              </p14:xfrm>
            </p:contentPart>
          </mc:Choice>
          <mc:Fallback>
            <p:pic>
              <p:nvPicPr>
                <p:cNvPr id="215" name="Ink 214">
                  <a:extLst>
                    <a:ext uri="{FF2B5EF4-FFF2-40B4-BE49-F238E27FC236}">
                      <a16:creationId xmlns:a16="http://schemas.microsoft.com/office/drawing/2014/main" id="{AE6F9466-3E53-5144-CC8C-D9E8863D1711}"/>
                    </a:ext>
                  </a:extLst>
                </p:cNvPr>
                <p:cNvPicPr/>
                <p:nvPr/>
              </p:nvPicPr>
              <p:blipFill>
                <a:blip r:embed="rId319"/>
                <a:stretch>
                  <a:fillRect/>
                </a:stretch>
              </p:blipFill>
              <p:spPr>
                <a:xfrm>
                  <a:off x="2526014" y="3689711"/>
                  <a:ext cx="22320" cy="2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0">
            <p14:nvContentPartPr>
              <p14:cNvPr id="216" name="Ink 215">
                <a:extLst>
                  <a:ext uri="{FF2B5EF4-FFF2-40B4-BE49-F238E27FC236}">
                    <a16:creationId xmlns:a16="http://schemas.microsoft.com/office/drawing/2014/main" id="{D9C3DB09-E5B2-DD73-4237-AF6628918C6A}"/>
                  </a:ext>
                </a:extLst>
              </p14:cNvPr>
              <p14:cNvContentPartPr/>
              <p14:nvPr/>
            </p14:nvContentPartPr>
            <p14:xfrm>
              <a:off x="2429894" y="3909671"/>
              <a:ext cx="1125720" cy="43920"/>
            </p14:xfrm>
          </p:contentPart>
        </mc:Choice>
        <mc:Fallback>
          <p:pic>
            <p:nvPicPr>
              <p:cNvPr id="216" name="Ink 215">
                <a:extLst>
                  <a:ext uri="{FF2B5EF4-FFF2-40B4-BE49-F238E27FC236}">
                    <a16:creationId xmlns:a16="http://schemas.microsoft.com/office/drawing/2014/main" id="{D9C3DB09-E5B2-DD73-4237-AF6628918C6A}"/>
                  </a:ext>
                </a:extLst>
              </p:cNvPr>
              <p:cNvPicPr/>
              <p:nvPr/>
            </p:nvPicPr>
            <p:blipFill>
              <a:blip r:embed="rId321"/>
              <a:stretch>
                <a:fillRect/>
              </a:stretch>
            </p:blipFill>
            <p:spPr>
              <a:xfrm>
                <a:off x="2422694" y="3902111"/>
                <a:ext cx="11408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17" name="Ink 216">
                <a:extLst>
                  <a:ext uri="{FF2B5EF4-FFF2-40B4-BE49-F238E27FC236}">
                    <a16:creationId xmlns:a16="http://schemas.microsoft.com/office/drawing/2014/main" id="{771FD753-69AD-F249-8938-D90D34107B66}"/>
                  </a:ext>
                </a:extLst>
              </p14:cNvPr>
              <p14:cNvContentPartPr/>
              <p14:nvPr/>
            </p14:nvContentPartPr>
            <p14:xfrm>
              <a:off x="2955854" y="4045751"/>
              <a:ext cx="111600" cy="190440"/>
            </p14:xfrm>
          </p:contentPart>
        </mc:Choice>
        <mc:Fallback>
          <p:pic>
            <p:nvPicPr>
              <p:cNvPr id="217" name="Ink 216">
                <a:extLst>
                  <a:ext uri="{FF2B5EF4-FFF2-40B4-BE49-F238E27FC236}">
                    <a16:creationId xmlns:a16="http://schemas.microsoft.com/office/drawing/2014/main" id="{771FD753-69AD-F249-8938-D90D34107B66}"/>
                  </a:ext>
                </a:extLst>
              </p:cNvPr>
              <p:cNvPicPr/>
              <p:nvPr/>
            </p:nvPicPr>
            <p:blipFill>
              <a:blip r:embed="rId323"/>
              <a:stretch>
                <a:fillRect/>
              </a:stretch>
            </p:blipFill>
            <p:spPr>
              <a:xfrm>
                <a:off x="2948294" y="4038191"/>
                <a:ext cx="126720" cy="205200"/>
              </a:xfrm>
              <a:prstGeom prst="rect">
                <a:avLst/>
              </a:prstGeom>
            </p:spPr>
          </p:pic>
        </mc:Fallback>
      </mc:AlternateContent>
      <p:grpSp>
        <p:nvGrpSpPr>
          <p:cNvPr id="220" name="Group 219">
            <a:extLst>
              <a:ext uri="{FF2B5EF4-FFF2-40B4-BE49-F238E27FC236}">
                <a16:creationId xmlns:a16="http://schemas.microsoft.com/office/drawing/2014/main" id="{9A3EBFD1-C33B-86B4-BBC9-EC9954B1B60C}"/>
              </a:ext>
            </a:extLst>
          </p:cNvPr>
          <p:cNvGrpSpPr/>
          <p:nvPr/>
        </p:nvGrpSpPr>
        <p:grpSpPr>
          <a:xfrm>
            <a:off x="749414" y="3583871"/>
            <a:ext cx="795240" cy="344520"/>
            <a:chOff x="749414" y="3583871"/>
            <a:chExt cx="795240" cy="344520"/>
          </a:xfrm>
        </p:grpSpPr>
        <mc:AlternateContent xmlns:mc="http://schemas.openxmlformats.org/markup-compatibility/2006">
          <mc:Choice xmlns:p14="http://schemas.microsoft.com/office/powerpoint/2010/main" Requires="p14">
            <p:contentPart p14:bwMode="auto" r:id="rId324">
              <p14:nvContentPartPr>
                <p14:cNvPr id="173" name="Ink 172">
                  <a:extLst>
                    <a:ext uri="{FF2B5EF4-FFF2-40B4-BE49-F238E27FC236}">
                      <a16:creationId xmlns:a16="http://schemas.microsoft.com/office/drawing/2014/main" id="{B319261D-C849-60C6-FCBD-50DDF4418C49}"/>
                    </a:ext>
                  </a:extLst>
                </p14:cNvPr>
                <p14:cNvContentPartPr/>
                <p14:nvPr/>
              </p14:nvContentPartPr>
              <p14:xfrm>
                <a:off x="778214" y="3788711"/>
                <a:ext cx="7200" cy="9000"/>
              </p14:xfrm>
            </p:contentPart>
          </mc:Choice>
          <mc:Fallback>
            <p:pic>
              <p:nvPicPr>
                <p:cNvPr id="173" name="Ink 172">
                  <a:extLst>
                    <a:ext uri="{FF2B5EF4-FFF2-40B4-BE49-F238E27FC236}">
                      <a16:creationId xmlns:a16="http://schemas.microsoft.com/office/drawing/2014/main" id="{B319261D-C849-60C6-FCBD-50DDF4418C49}"/>
                    </a:ext>
                  </a:extLst>
                </p:cNvPr>
                <p:cNvPicPr/>
                <p:nvPr/>
              </p:nvPicPr>
              <p:blipFill>
                <a:blip r:embed="rId325"/>
                <a:stretch>
                  <a:fillRect/>
                </a:stretch>
              </p:blipFill>
              <p:spPr>
                <a:xfrm>
                  <a:off x="770654" y="3781151"/>
                  <a:ext cx="223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74" name="Ink 173">
                  <a:extLst>
                    <a:ext uri="{FF2B5EF4-FFF2-40B4-BE49-F238E27FC236}">
                      <a16:creationId xmlns:a16="http://schemas.microsoft.com/office/drawing/2014/main" id="{A0183DC4-DEDF-A227-BCC3-C359802F8FF2}"/>
                    </a:ext>
                  </a:extLst>
                </p14:cNvPr>
                <p14:cNvContentPartPr/>
                <p14:nvPr/>
              </p14:nvContentPartPr>
              <p14:xfrm>
                <a:off x="766694" y="3910391"/>
                <a:ext cx="10080" cy="18000"/>
              </p14:xfrm>
            </p:contentPart>
          </mc:Choice>
          <mc:Fallback>
            <p:pic>
              <p:nvPicPr>
                <p:cNvPr id="174" name="Ink 173">
                  <a:extLst>
                    <a:ext uri="{FF2B5EF4-FFF2-40B4-BE49-F238E27FC236}">
                      <a16:creationId xmlns:a16="http://schemas.microsoft.com/office/drawing/2014/main" id="{A0183DC4-DEDF-A227-BCC3-C359802F8FF2}"/>
                    </a:ext>
                  </a:extLst>
                </p:cNvPr>
                <p:cNvPicPr/>
                <p:nvPr/>
              </p:nvPicPr>
              <p:blipFill>
                <a:blip r:embed="rId327"/>
                <a:stretch>
                  <a:fillRect/>
                </a:stretch>
              </p:blipFill>
              <p:spPr>
                <a:xfrm>
                  <a:off x="759134" y="3902831"/>
                  <a:ext cx="25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75" name="Ink 174">
                  <a:extLst>
                    <a:ext uri="{FF2B5EF4-FFF2-40B4-BE49-F238E27FC236}">
                      <a16:creationId xmlns:a16="http://schemas.microsoft.com/office/drawing/2014/main" id="{490D6607-3D09-0284-F3C3-B93EE7AFF6D6}"/>
                    </a:ext>
                  </a:extLst>
                </p14:cNvPr>
                <p14:cNvContentPartPr/>
                <p14:nvPr/>
              </p14:nvContentPartPr>
              <p14:xfrm>
                <a:off x="896294" y="3759551"/>
                <a:ext cx="15840" cy="25560"/>
              </p14:xfrm>
            </p:contentPart>
          </mc:Choice>
          <mc:Fallback>
            <p:pic>
              <p:nvPicPr>
                <p:cNvPr id="175" name="Ink 174">
                  <a:extLst>
                    <a:ext uri="{FF2B5EF4-FFF2-40B4-BE49-F238E27FC236}">
                      <a16:creationId xmlns:a16="http://schemas.microsoft.com/office/drawing/2014/main" id="{490D6607-3D09-0284-F3C3-B93EE7AFF6D6}"/>
                    </a:ext>
                  </a:extLst>
                </p:cNvPr>
                <p:cNvPicPr/>
                <p:nvPr/>
              </p:nvPicPr>
              <p:blipFill>
                <a:blip r:embed="rId329"/>
                <a:stretch>
                  <a:fillRect/>
                </a:stretch>
              </p:blipFill>
              <p:spPr>
                <a:xfrm>
                  <a:off x="888734" y="3751991"/>
                  <a:ext cx="309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76" name="Ink 175">
                  <a:extLst>
                    <a:ext uri="{FF2B5EF4-FFF2-40B4-BE49-F238E27FC236}">
                      <a16:creationId xmlns:a16="http://schemas.microsoft.com/office/drawing/2014/main" id="{A43C25DC-7A4B-58C4-4D26-F8E0EABF6D86}"/>
                    </a:ext>
                  </a:extLst>
                </p14:cNvPr>
                <p14:cNvContentPartPr/>
                <p14:nvPr/>
              </p14:nvContentPartPr>
              <p14:xfrm>
                <a:off x="907454" y="3905711"/>
                <a:ext cx="7560" cy="14040"/>
              </p14:xfrm>
            </p:contentPart>
          </mc:Choice>
          <mc:Fallback>
            <p:pic>
              <p:nvPicPr>
                <p:cNvPr id="176" name="Ink 175">
                  <a:extLst>
                    <a:ext uri="{FF2B5EF4-FFF2-40B4-BE49-F238E27FC236}">
                      <a16:creationId xmlns:a16="http://schemas.microsoft.com/office/drawing/2014/main" id="{A43C25DC-7A4B-58C4-4D26-F8E0EABF6D86}"/>
                    </a:ext>
                  </a:extLst>
                </p:cNvPr>
                <p:cNvPicPr/>
                <p:nvPr/>
              </p:nvPicPr>
              <p:blipFill>
                <a:blip r:embed="rId331"/>
                <a:stretch>
                  <a:fillRect/>
                </a:stretch>
              </p:blipFill>
              <p:spPr>
                <a:xfrm>
                  <a:off x="899894" y="3898151"/>
                  <a:ext cx="226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77" name="Ink 176">
                  <a:extLst>
                    <a:ext uri="{FF2B5EF4-FFF2-40B4-BE49-F238E27FC236}">
                      <a16:creationId xmlns:a16="http://schemas.microsoft.com/office/drawing/2014/main" id="{974D40EB-2A4C-8654-97B4-A164EB426A2A}"/>
                    </a:ext>
                  </a:extLst>
                </p14:cNvPr>
                <p14:cNvContentPartPr/>
                <p14:nvPr/>
              </p14:nvContentPartPr>
              <p14:xfrm>
                <a:off x="962174" y="3742271"/>
                <a:ext cx="16920" cy="14400"/>
              </p14:xfrm>
            </p:contentPart>
          </mc:Choice>
          <mc:Fallback>
            <p:pic>
              <p:nvPicPr>
                <p:cNvPr id="177" name="Ink 176">
                  <a:extLst>
                    <a:ext uri="{FF2B5EF4-FFF2-40B4-BE49-F238E27FC236}">
                      <a16:creationId xmlns:a16="http://schemas.microsoft.com/office/drawing/2014/main" id="{974D40EB-2A4C-8654-97B4-A164EB426A2A}"/>
                    </a:ext>
                  </a:extLst>
                </p:cNvPr>
                <p:cNvPicPr/>
                <p:nvPr/>
              </p:nvPicPr>
              <p:blipFill>
                <a:blip r:embed="rId333"/>
                <a:stretch>
                  <a:fillRect/>
                </a:stretch>
              </p:blipFill>
              <p:spPr>
                <a:xfrm>
                  <a:off x="954614" y="3734711"/>
                  <a:ext cx="316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78" name="Ink 177">
                  <a:extLst>
                    <a:ext uri="{FF2B5EF4-FFF2-40B4-BE49-F238E27FC236}">
                      <a16:creationId xmlns:a16="http://schemas.microsoft.com/office/drawing/2014/main" id="{EC2A46C0-2D33-8077-790E-CF0F8F4A15DC}"/>
                    </a:ext>
                  </a:extLst>
                </p14:cNvPr>
                <p14:cNvContentPartPr/>
                <p14:nvPr/>
              </p14:nvContentPartPr>
              <p14:xfrm>
                <a:off x="984134" y="3895991"/>
                <a:ext cx="9000" cy="6120"/>
              </p14:xfrm>
            </p:contentPart>
          </mc:Choice>
          <mc:Fallback>
            <p:pic>
              <p:nvPicPr>
                <p:cNvPr id="178" name="Ink 177">
                  <a:extLst>
                    <a:ext uri="{FF2B5EF4-FFF2-40B4-BE49-F238E27FC236}">
                      <a16:creationId xmlns:a16="http://schemas.microsoft.com/office/drawing/2014/main" id="{EC2A46C0-2D33-8077-790E-CF0F8F4A15DC}"/>
                    </a:ext>
                  </a:extLst>
                </p:cNvPr>
                <p:cNvPicPr/>
                <p:nvPr/>
              </p:nvPicPr>
              <p:blipFill>
                <a:blip r:embed="rId335"/>
                <a:stretch>
                  <a:fillRect/>
                </a:stretch>
              </p:blipFill>
              <p:spPr>
                <a:xfrm>
                  <a:off x="976574" y="3888431"/>
                  <a:ext cx="241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79" name="Ink 178">
                  <a:extLst>
                    <a:ext uri="{FF2B5EF4-FFF2-40B4-BE49-F238E27FC236}">
                      <a16:creationId xmlns:a16="http://schemas.microsoft.com/office/drawing/2014/main" id="{49BB04A7-2C9D-2C00-AF85-3609FD759687}"/>
                    </a:ext>
                  </a:extLst>
                </p14:cNvPr>
                <p14:cNvContentPartPr/>
                <p14:nvPr/>
              </p14:nvContentPartPr>
              <p14:xfrm>
                <a:off x="1037414" y="3718511"/>
                <a:ext cx="17280" cy="19080"/>
              </p14:xfrm>
            </p:contentPart>
          </mc:Choice>
          <mc:Fallback>
            <p:pic>
              <p:nvPicPr>
                <p:cNvPr id="179" name="Ink 178">
                  <a:extLst>
                    <a:ext uri="{FF2B5EF4-FFF2-40B4-BE49-F238E27FC236}">
                      <a16:creationId xmlns:a16="http://schemas.microsoft.com/office/drawing/2014/main" id="{49BB04A7-2C9D-2C00-AF85-3609FD759687}"/>
                    </a:ext>
                  </a:extLst>
                </p:cNvPr>
                <p:cNvPicPr/>
                <p:nvPr/>
              </p:nvPicPr>
              <p:blipFill>
                <a:blip r:embed="rId337"/>
                <a:stretch>
                  <a:fillRect/>
                </a:stretch>
              </p:blipFill>
              <p:spPr>
                <a:xfrm>
                  <a:off x="1029854" y="3710951"/>
                  <a:ext cx="32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80" name="Ink 179">
                  <a:extLst>
                    <a:ext uri="{FF2B5EF4-FFF2-40B4-BE49-F238E27FC236}">
                      <a16:creationId xmlns:a16="http://schemas.microsoft.com/office/drawing/2014/main" id="{54BA3754-448C-BE99-C325-B6B6619D93F3}"/>
                    </a:ext>
                  </a:extLst>
                </p14:cNvPr>
                <p14:cNvContentPartPr/>
                <p14:nvPr/>
              </p14:nvContentPartPr>
              <p14:xfrm>
                <a:off x="1069094" y="3864311"/>
                <a:ext cx="6840" cy="5040"/>
              </p14:xfrm>
            </p:contentPart>
          </mc:Choice>
          <mc:Fallback>
            <p:pic>
              <p:nvPicPr>
                <p:cNvPr id="180" name="Ink 179">
                  <a:extLst>
                    <a:ext uri="{FF2B5EF4-FFF2-40B4-BE49-F238E27FC236}">
                      <a16:creationId xmlns:a16="http://schemas.microsoft.com/office/drawing/2014/main" id="{54BA3754-448C-BE99-C325-B6B6619D93F3}"/>
                    </a:ext>
                  </a:extLst>
                </p:cNvPr>
                <p:cNvPicPr/>
                <p:nvPr/>
              </p:nvPicPr>
              <p:blipFill>
                <a:blip r:embed="rId191"/>
                <a:stretch>
                  <a:fillRect/>
                </a:stretch>
              </p:blipFill>
              <p:spPr>
                <a:xfrm>
                  <a:off x="1061534" y="3856751"/>
                  <a:ext cx="21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81" name="Ink 180">
                  <a:extLst>
                    <a:ext uri="{FF2B5EF4-FFF2-40B4-BE49-F238E27FC236}">
                      <a16:creationId xmlns:a16="http://schemas.microsoft.com/office/drawing/2014/main" id="{0495E4E9-ACB4-B280-C470-D6225FF884CF}"/>
                    </a:ext>
                  </a:extLst>
                </p14:cNvPr>
                <p14:cNvContentPartPr/>
                <p14:nvPr/>
              </p14:nvContentPartPr>
              <p14:xfrm>
                <a:off x="1129574" y="3695831"/>
                <a:ext cx="16920" cy="29880"/>
              </p14:xfrm>
            </p:contentPart>
          </mc:Choice>
          <mc:Fallback>
            <p:pic>
              <p:nvPicPr>
                <p:cNvPr id="181" name="Ink 180">
                  <a:extLst>
                    <a:ext uri="{FF2B5EF4-FFF2-40B4-BE49-F238E27FC236}">
                      <a16:creationId xmlns:a16="http://schemas.microsoft.com/office/drawing/2014/main" id="{0495E4E9-ACB4-B280-C470-D6225FF884CF}"/>
                    </a:ext>
                  </a:extLst>
                </p:cNvPr>
                <p:cNvPicPr/>
                <p:nvPr/>
              </p:nvPicPr>
              <p:blipFill>
                <a:blip r:embed="rId340"/>
                <a:stretch>
                  <a:fillRect/>
                </a:stretch>
              </p:blipFill>
              <p:spPr>
                <a:xfrm>
                  <a:off x="1122014" y="3688271"/>
                  <a:ext cx="316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82" name="Ink 181">
                  <a:extLst>
                    <a:ext uri="{FF2B5EF4-FFF2-40B4-BE49-F238E27FC236}">
                      <a16:creationId xmlns:a16="http://schemas.microsoft.com/office/drawing/2014/main" id="{F732E3E0-A592-DD5F-EA3C-FDC8473FE3A2}"/>
                    </a:ext>
                  </a:extLst>
                </p14:cNvPr>
                <p14:cNvContentPartPr/>
                <p14:nvPr/>
              </p14:nvContentPartPr>
              <p14:xfrm>
                <a:off x="1169894" y="3781871"/>
                <a:ext cx="18360" cy="47160"/>
              </p14:xfrm>
            </p:contentPart>
          </mc:Choice>
          <mc:Fallback>
            <p:pic>
              <p:nvPicPr>
                <p:cNvPr id="182" name="Ink 181">
                  <a:extLst>
                    <a:ext uri="{FF2B5EF4-FFF2-40B4-BE49-F238E27FC236}">
                      <a16:creationId xmlns:a16="http://schemas.microsoft.com/office/drawing/2014/main" id="{F732E3E0-A592-DD5F-EA3C-FDC8473FE3A2}"/>
                    </a:ext>
                  </a:extLst>
                </p:cNvPr>
                <p:cNvPicPr/>
                <p:nvPr/>
              </p:nvPicPr>
              <p:blipFill>
                <a:blip r:embed="rId342"/>
                <a:stretch>
                  <a:fillRect/>
                </a:stretch>
              </p:blipFill>
              <p:spPr>
                <a:xfrm>
                  <a:off x="1162334" y="3774311"/>
                  <a:ext cx="331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183" name="Ink 182">
                  <a:extLst>
                    <a:ext uri="{FF2B5EF4-FFF2-40B4-BE49-F238E27FC236}">
                      <a16:creationId xmlns:a16="http://schemas.microsoft.com/office/drawing/2014/main" id="{403A91B2-6987-7FD5-572E-9ECACD018AD3}"/>
                    </a:ext>
                  </a:extLst>
                </p14:cNvPr>
                <p14:cNvContentPartPr/>
                <p14:nvPr/>
              </p14:nvContentPartPr>
              <p14:xfrm>
                <a:off x="1221734" y="3662351"/>
                <a:ext cx="13320" cy="33480"/>
              </p14:xfrm>
            </p:contentPart>
          </mc:Choice>
          <mc:Fallback>
            <p:pic>
              <p:nvPicPr>
                <p:cNvPr id="183" name="Ink 182">
                  <a:extLst>
                    <a:ext uri="{FF2B5EF4-FFF2-40B4-BE49-F238E27FC236}">
                      <a16:creationId xmlns:a16="http://schemas.microsoft.com/office/drawing/2014/main" id="{403A91B2-6987-7FD5-572E-9ECACD018AD3}"/>
                    </a:ext>
                  </a:extLst>
                </p:cNvPr>
                <p:cNvPicPr/>
                <p:nvPr/>
              </p:nvPicPr>
              <p:blipFill>
                <a:blip r:embed="rId344"/>
                <a:stretch>
                  <a:fillRect/>
                </a:stretch>
              </p:blipFill>
              <p:spPr>
                <a:xfrm>
                  <a:off x="1214174" y="3654791"/>
                  <a:ext cx="28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184" name="Ink 183">
                  <a:extLst>
                    <a:ext uri="{FF2B5EF4-FFF2-40B4-BE49-F238E27FC236}">
                      <a16:creationId xmlns:a16="http://schemas.microsoft.com/office/drawing/2014/main" id="{D3355CE3-B292-2249-2E2E-A4C438DE80DA}"/>
                    </a:ext>
                  </a:extLst>
                </p14:cNvPr>
                <p14:cNvContentPartPr/>
                <p14:nvPr/>
              </p14:nvContentPartPr>
              <p14:xfrm>
                <a:off x="1260254" y="3735431"/>
                <a:ext cx="21960" cy="33840"/>
              </p14:xfrm>
            </p:contentPart>
          </mc:Choice>
          <mc:Fallback>
            <p:pic>
              <p:nvPicPr>
                <p:cNvPr id="184" name="Ink 183">
                  <a:extLst>
                    <a:ext uri="{FF2B5EF4-FFF2-40B4-BE49-F238E27FC236}">
                      <a16:creationId xmlns:a16="http://schemas.microsoft.com/office/drawing/2014/main" id="{D3355CE3-B292-2249-2E2E-A4C438DE80DA}"/>
                    </a:ext>
                  </a:extLst>
                </p:cNvPr>
                <p:cNvPicPr/>
                <p:nvPr/>
              </p:nvPicPr>
              <p:blipFill>
                <a:blip r:embed="rId346"/>
                <a:stretch>
                  <a:fillRect/>
                </a:stretch>
              </p:blipFill>
              <p:spPr>
                <a:xfrm>
                  <a:off x="1252694" y="3727871"/>
                  <a:ext cx="367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185" name="Ink 184">
                  <a:extLst>
                    <a:ext uri="{FF2B5EF4-FFF2-40B4-BE49-F238E27FC236}">
                      <a16:creationId xmlns:a16="http://schemas.microsoft.com/office/drawing/2014/main" id="{F1A02D54-3551-8B7F-2182-6BD5FB738335}"/>
                    </a:ext>
                  </a:extLst>
                </p14:cNvPr>
                <p14:cNvContentPartPr/>
                <p14:nvPr/>
              </p14:nvContentPartPr>
              <p14:xfrm>
                <a:off x="1299494" y="3637871"/>
                <a:ext cx="19800" cy="24840"/>
              </p14:xfrm>
            </p:contentPart>
          </mc:Choice>
          <mc:Fallback>
            <p:pic>
              <p:nvPicPr>
                <p:cNvPr id="185" name="Ink 184">
                  <a:extLst>
                    <a:ext uri="{FF2B5EF4-FFF2-40B4-BE49-F238E27FC236}">
                      <a16:creationId xmlns:a16="http://schemas.microsoft.com/office/drawing/2014/main" id="{F1A02D54-3551-8B7F-2182-6BD5FB738335}"/>
                    </a:ext>
                  </a:extLst>
                </p:cNvPr>
                <p:cNvPicPr/>
                <p:nvPr/>
              </p:nvPicPr>
              <p:blipFill>
                <a:blip r:embed="rId348"/>
                <a:stretch>
                  <a:fillRect/>
                </a:stretch>
              </p:blipFill>
              <p:spPr>
                <a:xfrm>
                  <a:off x="1291934" y="3630311"/>
                  <a:ext cx="345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186" name="Ink 185">
                  <a:extLst>
                    <a:ext uri="{FF2B5EF4-FFF2-40B4-BE49-F238E27FC236}">
                      <a16:creationId xmlns:a16="http://schemas.microsoft.com/office/drawing/2014/main" id="{2BCA5120-58C0-CF78-23D3-8F251BA5B267}"/>
                    </a:ext>
                  </a:extLst>
                </p14:cNvPr>
                <p14:cNvContentPartPr/>
                <p14:nvPr/>
              </p14:nvContentPartPr>
              <p14:xfrm>
                <a:off x="1337654" y="3709871"/>
                <a:ext cx="11160" cy="37080"/>
              </p14:xfrm>
            </p:contentPart>
          </mc:Choice>
          <mc:Fallback>
            <p:pic>
              <p:nvPicPr>
                <p:cNvPr id="186" name="Ink 185">
                  <a:extLst>
                    <a:ext uri="{FF2B5EF4-FFF2-40B4-BE49-F238E27FC236}">
                      <a16:creationId xmlns:a16="http://schemas.microsoft.com/office/drawing/2014/main" id="{2BCA5120-58C0-CF78-23D3-8F251BA5B267}"/>
                    </a:ext>
                  </a:extLst>
                </p:cNvPr>
                <p:cNvPicPr/>
                <p:nvPr/>
              </p:nvPicPr>
              <p:blipFill>
                <a:blip r:embed="rId350"/>
                <a:stretch>
                  <a:fillRect/>
                </a:stretch>
              </p:blipFill>
              <p:spPr>
                <a:xfrm>
                  <a:off x="1330094" y="3702311"/>
                  <a:ext cx="262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187" name="Ink 186">
                  <a:extLst>
                    <a:ext uri="{FF2B5EF4-FFF2-40B4-BE49-F238E27FC236}">
                      <a16:creationId xmlns:a16="http://schemas.microsoft.com/office/drawing/2014/main" id="{3DFB9FD8-BFF1-742B-D081-56AF42D76CB6}"/>
                    </a:ext>
                  </a:extLst>
                </p14:cNvPr>
                <p14:cNvContentPartPr/>
                <p14:nvPr/>
              </p14:nvContentPartPr>
              <p14:xfrm>
                <a:off x="1376534" y="3627791"/>
                <a:ext cx="12240" cy="21600"/>
              </p14:xfrm>
            </p:contentPart>
          </mc:Choice>
          <mc:Fallback>
            <p:pic>
              <p:nvPicPr>
                <p:cNvPr id="187" name="Ink 186">
                  <a:extLst>
                    <a:ext uri="{FF2B5EF4-FFF2-40B4-BE49-F238E27FC236}">
                      <a16:creationId xmlns:a16="http://schemas.microsoft.com/office/drawing/2014/main" id="{3DFB9FD8-BFF1-742B-D081-56AF42D76CB6}"/>
                    </a:ext>
                  </a:extLst>
                </p:cNvPr>
                <p:cNvPicPr/>
                <p:nvPr/>
              </p:nvPicPr>
              <p:blipFill>
                <a:blip r:embed="rId352"/>
                <a:stretch>
                  <a:fillRect/>
                </a:stretch>
              </p:blipFill>
              <p:spPr>
                <a:xfrm>
                  <a:off x="1369334" y="3620231"/>
                  <a:ext cx="273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188" name="Ink 187">
                  <a:extLst>
                    <a:ext uri="{FF2B5EF4-FFF2-40B4-BE49-F238E27FC236}">
                      <a16:creationId xmlns:a16="http://schemas.microsoft.com/office/drawing/2014/main" id="{878E299C-2F66-C012-10FD-5D42C7084459}"/>
                    </a:ext>
                  </a:extLst>
                </p14:cNvPr>
                <p14:cNvContentPartPr/>
                <p14:nvPr/>
              </p14:nvContentPartPr>
              <p14:xfrm>
                <a:off x="1409294" y="3673871"/>
                <a:ext cx="14040" cy="60840"/>
              </p14:xfrm>
            </p:contentPart>
          </mc:Choice>
          <mc:Fallback>
            <p:pic>
              <p:nvPicPr>
                <p:cNvPr id="188" name="Ink 187">
                  <a:extLst>
                    <a:ext uri="{FF2B5EF4-FFF2-40B4-BE49-F238E27FC236}">
                      <a16:creationId xmlns:a16="http://schemas.microsoft.com/office/drawing/2014/main" id="{878E299C-2F66-C012-10FD-5D42C7084459}"/>
                    </a:ext>
                  </a:extLst>
                </p:cNvPr>
                <p:cNvPicPr/>
                <p:nvPr/>
              </p:nvPicPr>
              <p:blipFill>
                <a:blip r:embed="rId354"/>
                <a:stretch>
                  <a:fillRect/>
                </a:stretch>
              </p:blipFill>
              <p:spPr>
                <a:xfrm>
                  <a:off x="1401734" y="3666311"/>
                  <a:ext cx="291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189" name="Ink 188">
                  <a:extLst>
                    <a:ext uri="{FF2B5EF4-FFF2-40B4-BE49-F238E27FC236}">
                      <a16:creationId xmlns:a16="http://schemas.microsoft.com/office/drawing/2014/main" id="{088ABED7-0361-C949-6FF9-0C99744D8206}"/>
                    </a:ext>
                  </a:extLst>
                </p14:cNvPr>
                <p14:cNvContentPartPr/>
                <p14:nvPr/>
              </p14:nvContentPartPr>
              <p14:xfrm>
                <a:off x="1436654" y="3587831"/>
                <a:ext cx="8640" cy="27000"/>
              </p14:xfrm>
            </p:contentPart>
          </mc:Choice>
          <mc:Fallback>
            <p:pic>
              <p:nvPicPr>
                <p:cNvPr id="189" name="Ink 188">
                  <a:extLst>
                    <a:ext uri="{FF2B5EF4-FFF2-40B4-BE49-F238E27FC236}">
                      <a16:creationId xmlns:a16="http://schemas.microsoft.com/office/drawing/2014/main" id="{088ABED7-0361-C949-6FF9-0C99744D8206}"/>
                    </a:ext>
                  </a:extLst>
                </p:cNvPr>
                <p:cNvPicPr/>
                <p:nvPr/>
              </p:nvPicPr>
              <p:blipFill>
                <a:blip r:embed="rId356"/>
                <a:stretch>
                  <a:fillRect/>
                </a:stretch>
              </p:blipFill>
              <p:spPr>
                <a:xfrm>
                  <a:off x="1429094" y="3580271"/>
                  <a:ext cx="237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90" name="Ink 189">
                  <a:extLst>
                    <a:ext uri="{FF2B5EF4-FFF2-40B4-BE49-F238E27FC236}">
                      <a16:creationId xmlns:a16="http://schemas.microsoft.com/office/drawing/2014/main" id="{9B3A5F76-3A1E-F832-754A-C3DB8AE18326}"/>
                    </a:ext>
                  </a:extLst>
                </p14:cNvPr>
                <p14:cNvContentPartPr/>
                <p14:nvPr/>
              </p14:nvContentPartPr>
              <p14:xfrm>
                <a:off x="1485614" y="3641111"/>
                <a:ext cx="13320" cy="25920"/>
              </p14:xfrm>
            </p:contentPart>
          </mc:Choice>
          <mc:Fallback>
            <p:pic>
              <p:nvPicPr>
                <p:cNvPr id="190" name="Ink 189">
                  <a:extLst>
                    <a:ext uri="{FF2B5EF4-FFF2-40B4-BE49-F238E27FC236}">
                      <a16:creationId xmlns:a16="http://schemas.microsoft.com/office/drawing/2014/main" id="{9B3A5F76-3A1E-F832-754A-C3DB8AE18326}"/>
                    </a:ext>
                  </a:extLst>
                </p:cNvPr>
                <p:cNvPicPr/>
                <p:nvPr/>
              </p:nvPicPr>
              <p:blipFill>
                <a:blip r:embed="rId358"/>
                <a:stretch>
                  <a:fillRect/>
                </a:stretch>
              </p:blipFill>
              <p:spPr>
                <a:xfrm>
                  <a:off x="1478414" y="3633551"/>
                  <a:ext cx="28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191" name="Ink 190">
                  <a:extLst>
                    <a:ext uri="{FF2B5EF4-FFF2-40B4-BE49-F238E27FC236}">
                      <a16:creationId xmlns:a16="http://schemas.microsoft.com/office/drawing/2014/main" id="{965D7734-1AB6-CC0D-966B-CD6BCA54A043}"/>
                    </a:ext>
                  </a:extLst>
                </p14:cNvPr>
                <p14:cNvContentPartPr/>
                <p14:nvPr/>
              </p14:nvContentPartPr>
              <p14:xfrm>
                <a:off x="1523774" y="3583871"/>
                <a:ext cx="20880" cy="35280"/>
              </p14:xfrm>
            </p:contentPart>
          </mc:Choice>
          <mc:Fallback>
            <p:pic>
              <p:nvPicPr>
                <p:cNvPr id="191" name="Ink 190">
                  <a:extLst>
                    <a:ext uri="{FF2B5EF4-FFF2-40B4-BE49-F238E27FC236}">
                      <a16:creationId xmlns:a16="http://schemas.microsoft.com/office/drawing/2014/main" id="{965D7734-1AB6-CC0D-966B-CD6BCA54A043}"/>
                    </a:ext>
                  </a:extLst>
                </p:cNvPr>
                <p:cNvPicPr/>
                <p:nvPr/>
              </p:nvPicPr>
              <p:blipFill>
                <a:blip r:embed="rId360"/>
                <a:stretch>
                  <a:fillRect/>
                </a:stretch>
              </p:blipFill>
              <p:spPr>
                <a:xfrm>
                  <a:off x="1516214" y="3576311"/>
                  <a:ext cx="356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9" name="Ink 218">
                  <a:extLst>
                    <a:ext uri="{FF2B5EF4-FFF2-40B4-BE49-F238E27FC236}">
                      <a16:creationId xmlns:a16="http://schemas.microsoft.com/office/drawing/2014/main" id="{B655C343-85FD-4138-348C-F12250DC67D3}"/>
                    </a:ext>
                  </a:extLst>
                </p14:cNvPr>
                <p14:cNvContentPartPr/>
                <p14:nvPr/>
              </p14:nvContentPartPr>
              <p14:xfrm>
                <a:off x="749414" y="3795551"/>
                <a:ext cx="8640" cy="11880"/>
              </p14:xfrm>
            </p:contentPart>
          </mc:Choice>
          <mc:Fallback>
            <p:pic>
              <p:nvPicPr>
                <p:cNvPr id="219" name="Ink 218">
                  <a:extLst>
                    <a:ext uri="{FF2B5EF4-FFF2-40B4-BE49-F238E27FC236}">
                      <a16:creationId xmlns:a16="http://schemas.microsoft.com/office/drawing/2014/main" id="{B655C343-85FD-4138-348C-F12250DC67D3}"/>
                    </a:ext>
                  </a:extLst>
                </p:cNvPr>
                <p:cNvPicPr/>
                <p:nvPr/>
              </p:nvPicPr>
              <p:blipFill>
                <a:blip r:embed="rId213"/>
                <a:stretch>
                  <a:fillRect/>
                </a:stretch>
              </p:blipFill>
              <p:spPr>
                <a:xfrm>
                  <a:off x="741854" y="3787991"/>
                  <a:ext cx="23760" cy="2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2">
            <p14:nvContentPartPr>
              <p14:cNvPr id="221" name="Ink 220">
                <a:extLst>
                  <a:ext uri="{FF2B5EF4-FFF2-40B4-BE49-F238E27FC236}">
                    <a16:creationId xmlns:a16="http://schemas.microsoft.com/office/drawing/2014/main" id="{5F38944D-C9EF-BA5E-70B5-52CFAD1F5903}"/>
                  </a:ext>
                </a:extLst>
              </p14:cNvPr>
              <p14:cNvContentPartPr/>
              <p14:nvPr/>
            </p14:nvContentPartPr>
            <p14:xfrm>
              <a:off x="788654" y="4010111"/>
              <a:ext cx="915480" cy="85680"/>
            </p14:xfrm>
          </p:contentPart>
        </mc:Choice>
        <mc:Fallback>
          <p:pic>
            <p:nvPicPr>
              <p:cNvPr id="221" name="Ink 220">
                <a:extLst>
                  <a:ext uri="{FF2B5EF4-FFF2-40B4-BE49-F238E27FC236}">
                    <a16:creationId xmlns:a16="http://schemas.microsoft.com/office/drawing/2014/main" id="{5F38944D-C9EF-BA5E-70B5-52CFAD1F5903}"/>
                  </a:ext>
                </a:extLst>
              </p:cNvPr>
              <p:cNvPicPr/>
              <p:nvPr/>
            </p:nvPicPr>
            <p:blipFill>
              <a:blip r:embed="rId363"/>
              <a:stretch>
                <a:fillRect/>
              </a:stretch>
            </p:blipFill>
            <p:spPr>
              <a:xfrm>
                <a:off x="781094" y="4002551"/>
                <a:ext cx="930600" cy="100440"/>
              </a:xfrm>
              <a:prstGeom prst="rect">
                <a:avLst/>
              </a:prstGeom>
            </p:spPr>
          </p:pic>
        </mc:Fallback>
      </mc:AlternateContent>
      <p:grpSp>
        <p:nvGrpSpPr>
          <p:cNvPr id="286" name="Group 285">
            <a:extLst>
              <a:ext uri="{FF2B5EF4-FFF2-40B4-BE49-F238E27FC236}">
                <a16:creationId xmlns:a16="http://schemas.microsoft.com/office/drawing/2014/main" id="{A7353C48-F22D-C675-ED26-0F2F6EA87DD3}"/>
              </a:ext>
            </a:extLst>
          </p:cNvPr>
          <p:cNvGrpSpPr/>
          <p:nvPr/>
        </p:nvGrpSpPr>
        <p:grpSpPr>
          <a:xfrm>
            <a:off x="6144014" y="2078351"/>
            <a:ext cx="931680" cy="395280"/>
            <a:chOff x="6144014" y="2078351"/>
            <a:chExt cx="931680" cy="395280"/>
          </a:xfrm>
        </p:grpSpPr>
        <mc:AlternateContent xmlns:mc="http://schemas.openxmlformats.org/markup-compatibility/2006">
          <mc:Choice xmlns:p14="http://schemas.microsoft.com/office/powerpoint/2010/main" Requires="p14">
            <p:contentPart p14:bwMode="auto" r:id="rId364">
              <p14:nvContentPartPr>
                <p14:cNvPr id="280" name="Ink 279">
                  <a:extLst>
                    <a:ext uri="{FF2B5EF4-FFF2-40B4-BE49-F238E27FC236}">
                      <a16:creationId xmlns:a16="http://schemas.microsoft.com/office/drawing/2014/main" id="{D02A599E-350D-8FB8-73C8-768D0A69E800}"/>
                    </a:ext>
                  </a:extLst>
                </p14:cNvPr>
                <p14:cNvContentPartPr/>
                <p14:nvPr/>
              </p14:nvContentPartPr>
              <p14:xfrm>
                <a:off x="6144014" y="2261951"/>
                <a:ext cx="174240" cy="5760"/>
              </p14:xfrm>
            </p:contentPart>
          </mc:Choice>
          <mc:Fallback>
            <p:pic>
              <p:nvPicPr>
                <p:cNvPr id="280" name="Ink 279">
                  <a:extLst>
                    <a:ext uri="{FF2B5EF4-FFF2-40B4-BE49-F238E27FC236}">
                      <a16:creationId xmlns:a16="http://schemas.microsoft.com/office/drawing/2014/main" id="{D02A599E-350D-8FB8-73C8-768D0A69E800}"/>
                    </a:ext>
                  </a:extLst>
                </p:cNvPr>
                <p:cNvPicPr/>
                <p:nvPr/>
              </p:nvPicPr>
              <p:blipFill>
                <a:blip r:embed="rId365"/>
                <a:stretch>
                  <a:fillRect/>
                </a:stretch>
              </p:blipFill>
              <p:spPr>
                <a:xfrm>
                  <a:off x="6128534" y="2246831"/>
                  <a:ext cx="204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81" name="Ink 280">
                  <a:extLst>
                    <a:ext uri="{FF2B5EF4-FFF2-40B4-BE49-F238E27FC236}">
                      <a16:creationId xmlns:a16="http://schemas.microsoft.com/office/drawing/2014/main" id="{EC44D52A-B9E4-5AC0-D320-F8FCF18F66B0}"/>
                    </a:ext>
                  </a:extLst>
                </p14:cNvPr>
                <p14:cNvContentPartPr/>
                <p14:nvPr/>
              </p14:nvContentPartPr>
              <p14:xfrm>
                <a:off x="6497534" y="2183471"/>
                <a:ext cx="108360" cy="181080"/>
              </p14:xfrm>
            </p:contentPart>
          </mc:Choice>
          <mc:Fallback>
            <p:pic>
              <p:nvPicPr>
                <p:cNvPr id="281" name="Ink 280">
                  <a:extLst>
                    <a:ext uri="{FF2B5EF4-FFF2-40B4-BE49-F238E27FC236}">
                      <a16:creationId xmlns:a16="http://schemas.microsoft.com/office/drawing/2014/main" id="{EC44D52A-B9E4-5AC0-D320-F8FCF18F66B0}"/>
                    </a:ext>
                  </a:extLst>
                </p:cNvPr>
                <p:cNvPicPr/>
                <p:nvPr/>
              </p:nvPicPr>
              <p:blipFill>
                <a:blip r:embed="rId367"/>
                <a:stretch>
                  <a:fillRect/>
                </a:stretch>
              </p:blipFill>
              <p:spPr>
                <a:xfrm>
                  <a:off x="6482414" y="2167991"/>
                  <a:ext cx="1389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82" name="Ink 281">
                  <a:extLst>
                    <a:ext uri="{FF2B5EF4-FFF2-40B4-BE49-F238E27FC236}">
                      <a16:creationId xmlns:a16="http://schemas.microsoft.com/office/drawing/2014/main" id="{FB14F157-CFE2-E7DC-D333-93B13F51AD45}"/>
                    </a:ext>
                  </a:extLst>
                </p14:cNvPr>
                <p14:cNvContentPartPr/>
                <p14:nvPr/>
              </p14:nvContentPartPr>
              <p14:xfrm>
                <a:off x="6714254" y="2193911"/>
                <a:ext cx="76680" cy="107280"/>
              </p14:xfrm>
            </p:contentPart>
          </mc:Choice>
          <mc:Fallback>
            <p:pic>
              <p:nvPicPr>
                <p:cNvPr id="282" name="Ink 281">
                  <a:extLst>
                    <a:ext uri="{FF2B5EF4-FFF2-40B4-BE49-F238E27FC236}">
                      <a16:creationId xmlns:a16="http://schemas.microsoft.com/office/drawing/2014/main" id="{FB14F157-CFE2-E7DC-D333-93B13F51AD45}"/>
                    </a:ext>
                  </a:extLst>
                </p:cNvPr>
                <p:cNvPicPr/>
                <p:nvPr/>
              </p:nvPicPr>
              <p:blipFill>
                <a:blip r:embed="rId369"/>
                <a:stretch>
                  <a:fillRect/>
                </a:stretch>
              </p:blipFill>
              <p:spPr>
                <a:xfrm>
                  <a:off x="6698774" y="2178791"/>
                  <a:ext cx="1069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83" name="Ink 282">
                  <a:extLst>
                    <a:ext uri="{FF2B5EF4-FFF2-40B4-BE49-F238E27FC236}">
                      <a16:creationId xmlns:a16="http://schemas.microsoft.com/office/drawing/2014/main" id="{0CE2CF1F-1F8F-A9EA-4969-7693760D8F3D}"/>
                    </a:ext>
                  </a:extLst>
                </p14:cNvPr>
                <p14:cNvContentPartPr/>
                <p14:nvPr/>
              </p14:nvContentPartPr>
              <p14:xfrm>
                <a:off x="6878414" y="2245751"/>
                <a:ext cx="87480" cy="77760"/>
              </p14:xfrm>
            </p:contentPart>
          </mc:Choice>
          <mc:Fallback>
            <p:pic>
              <p:nvPicPr>
                <p:cNvPr id="283" name="Ink 282">
                  <a:extLst>
                    <a:ext uri="{FF2B5EF4-FFF2-40B4-BE49-F238E27FC236}">
                      <a16:creationId xmlns:a16="http://schemas.microsoft.com/office/drawing/2014/main" id="{0CE2CF1F-1F8F-A9EA-4969-7693760D8F3D}"/>
                    </a:ext>
                  </a:extLst>
                </p:cNvPr>
                <p:cNvPicPr/>
                <p:nvPr/>
              </p:nvPicPr>
              <p:blipFill>
                <a:blip r:embed="rId371"/>
                <a:stretch>
                  <a:fillRect/>
                </a:stretch>
              </p:blipFill>
              <p:spPr>
                <a:xfrm>
                  <a:off x="6863294" y="2230631"/>
                  <a:ext cx="1180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84" name="Ink 283">
                  <a:extLst>
                    <a:ext uri="{FF2B5EF4-FFF2-40B4-BE49-F238E27FC236}">
                      <a16:creationId xmlns:a16="http://schemas.microsoft.com/office/drawing/2014/main" id="{3D22F7EF-87A0-AF4C-A696-7B529B8427E2}"/>
                    </a:ext>
                  </a:extLst>
                </p14:cNvPr>
                <p14:cNvContentPartPr/>
                <p14:nvPr/>
              </p14:nvContentPartPr>
              <p14:xfrm>
                <a:off x="6410414" y="2135951"/>
                <a:ext cx="3600" cy="295200"/>
              </p14:xfrm>
            </p:contentPart>
          </mc:Choice>
          <mc:Fallback>
            <p:pic>
              <p:nvPicPr>
                <p:cNvPr id="284" name="Ink 283">
                  <a:extLst>
                    <a:ext uri="{FF2B5EF4-FFF2-40B4-BE49-F238E27FC236}">
                      <a16:creationId xmlns:a16="http://schemas.microsoft.com/office/drawing/2014/main" id="{3D22F7EF-87A0-AF4C-A696-7B529B8427E2}"/>
                    </a:ext>
                  </a:extLst>
                </p:cNvPr>
                <p:cNvPicPr/>
                <p:nvPr/>
              </p:nvPicPr>
              <p:blipFill>
                <a:blip r:embed="rId373"/>
                <a:stretch>
                  <a:fillRect/>
                </a:stretch>
              </p:blipFill>
              <p:spPr>
                <a:xfrm>
                  <a:off x="6395294" y="2120831"/>
                  <a:ext cx="338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85" name="Ink 284">
                  <a:extLst>
                    <a:ext uri="{FF2B5EF4-FFF2-40B4-BE49-F238E27FC236}">
                      <a16:creationId xmlns:a16="http://schemas.microsoft.com/office/drawing/2014/main" id="{E60E234D-C9CA-9EDF-9917-8F40D539B059}"/>
                    </a:ext>
                  </a:extLst>
                </p14:cNvPr>
                <p14:cNvContentPartPr/>
                <p14:nvPr/>
              </p14:nvContentPartPr>
              <p14:xfrm>
                <a:off x="6436334" y="2078351"/>
                <a:ext cx="639360" cy="395280"/>
              </p14:xfrm>
            </p:contentPart>
          </mc:Choice>
          <mc:Fallback>
            <p:pic>
              <p:nvPicPr>
                <p:cNvPr id="285" name="Ink 284">
                  <a:extLst>
                    <a:ext uri="{FF2B5EF4-FFF2-40B4-BE49-F238E27FC236}">
                      <a16:creationId xmlns:a16="http://schemas.microsoft.com/office/drawing/2014/main" id="{E60E234D-C9CA-9EDF-9917-8F40D539B059}"/>
                    </a:ext>
                  </a:extLst>
                </p:cNvPr>
                <p:cNvPicPr/>
                <p:nvPr/>
              </p:nvPicPr>
              <p:blipFill>
                <a:blip r:embed="rId375"/>
                <a:stretch>
                  <a:fillRect/>
                </a:stretch>
              </p:blipFill>
              <p:spPr>
                <a:xfrm>
                  <a:off x="6421214" y="2062871"/>
                  <a:ext cx="669960" cy="42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6">
            <p14:nvContentPartPr>
              <p14:cNvPr id="361" name="Ink 360">
                <a:extLst>
                  <a:ext uri="{FF2B5EF4-FFF2-40B4-BE49-F238E27FC236}">
                    <a16:creationId xmlns:a16="http://schemas.microsoft.com/office/drawing/2014/main" id="{F0977DF3-366A-69F3-0229-450F2F9F4A55}"/>
                  </a:ext>
                </a:extLst>
              </p14:cNvPr>
              <p14:cNvContentPartPr/>
              <p14:nvPr/>
            </p14:nvContentPartPr>
            <p14:xfrm>
              <a:off x="2965934" y="4925591"/>
              <a:ext cx="709560" cy="23400"/>
            </p14:xfrm>
          </p:contentPart>
        </mc:Choice>
        <mc:Fallback>
          <p:pic>
            <p:nvPicPr>
              <p:cNvPr id="361" name="Ink 360">
                <a:extLst>
                  <a:ext uri="{FF2B5EF4-FFF2-40B4-BE49-F238E27FC236}">
                    <a16:creationId xmlns:a16="http://schemas.microsoft.com/office/drawing/2014/main" id="{F0977DF3-366A-69F3-0229-450F2F9F4A55}"/>
                  </a:ext>
                </a:extLst>
              </p:cNvPr>
              <p:cNvPicPr/>
              <p:nvPr/>
            </p:nvPicPr>
            <p:blipFill>
              <a:blip r:embed="rId377"/>
              <a:stretch>
                <a:fillRect/>
              </a:stretch>
            </p:blipFill>
            <p:spPr>
              <a:xfrm>
                <a:off x="2958374" y="4918031"/>
                <a:ext cx="724680" cy="38520"/>
              </a:xfrm>
              <a:prstGeom prst="rect">
                <a:avLst/>
              </a:prstGeom>
            </p:spPr>
          </p:pic>
        </mc:Fallback>
      </mc:AlternateContent>
      <p:grpSp>
        <p:nvGrpSpPr>
          <p:cNvPr id="371" name="Group 370">
            <a:extLst>
              <a:ext uri="{FF2B5EF4-FFF2-40B4-BE49-F238E27FC236}">
                <a16:creationId xmlns:a16="http://schemas.microsoft.com/office/drawing/2014/main" id="{B9088357-0B1F-94EA-9D4A-540D261FD3F0}"/>
              </a:ext>
            </a:extLst>
          </p:cNvPr>
          <p:cNvGrpSpPr/>
          <p:nvPr/>
        </p:nvGrpSpPr>
        <p:grpSpPr>
          <a:xfrm>
            <a:off x="-94786" y="3076631"/>
            <a:ext cx="4294440" cy="2009520"/>
            <a:chOff x="-94786" y="3076631"/>
            <a:chExt cx="4294440" cy="2009520"/>
          </a:xfrm>
        </p:grpSpPr>
        <mc:AlternateContent xmlns:mc="http://schemas.openxmlformats.org/markup-compatibility/2006">
          <mc:Choice xmlns:p14="http://schemas.microsoft.com/office/powerpoint/2010/main" Requires="p14">
            <p:contentPart p14:bwMode="auto" r:id="rId378">
              <p14:nvContentPartPr>
                <p14:cNvPr id="236" name="Ink 235">
                  <a:extLst>
                    <a:ext uri="{FF2B5EF4-FFF2-40B4-BE49-F238E27FC236}">
                      <a16:creationId xmlns:a16="http://schemas.microsoft.com/office/drawing/2014/main" id="{79C077DA-8D74-6DB5-FBBC-92CEB28DCBD2}"/>
                    </a:ext>
                  </a:extLst>
                </p14:cNvPr>
                <p14:cNvContentPartPr/>
                <p14:nvPr/>
              </p14:nvContentPartPr>
              <p14:xfrm>
                <a:off x="180614" y="3659471"/>
                <a:ext cx="500040" cy="566640"/>
              </p14:xfrm>
            </p:contentPart>
          </mc:Choice>
          <mc:Fallback>
            <p:pic>
              <p:nvPicPr>
                <p:cNvPr id="236" name="Ink 235">
                  <a:extLst>
                    <a:ext uri="{FF2B5EF4-FFF2-40B4-BE49-F238E27FC236}">
                      <a16:creationId xmlns:a16="http://schemas.microsoft.com/office/drawing/2014/main" id="{79C077DA-8D74-6DB5-FBBC-92CEB28DCBD2}"/>
                    </a:ext>
                  </a:extLst>
                </p:cNvPr>
                <p:cNvPicPr/>
                <p:nvPr/>
              </p:nvPicPr>
              <p:blipFill>
                <a:blip r:embed="rId379"/>
                <a:stretch>
                  <a:fillRect/>
                </a:stretch>
              </p:blipFill>
              <p:spPr>
                <a:xfrm>
                  <a:off x="165494" y="3644351"/>
                  <a:ext cx="53028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1" name="Ink 230">
                  <a:extLst>
                    <a:ext uri="{FF2B5EF4-FFF2-40B4-BE49-F238E27FC236}">
                      <a16:creationId xmlns:a16="http://schemas.microsoft.com/office/drawing/2014/main" id="{B0E265BD-817E-EFF7-CF06-FDD48757D9DE}"/>
                    </a:ext>
                  </a:extLst>
                </p14:cNvPr>
                <p14:cNvContentPartPr/>
                <p14:nvPr/>
              </p14:nvContentPartPr>
              <p14:xfrm>
                <a:off x="504614" y="3264911"/>
                <a:ext cx="84960" cy="154440"/>
              </p14:xfrm>
            </p:contentPart>
          </mc:Choice>
          <mc:Fallback>
            <p:pic>
              <p:nvPicPr>
                <p:cNvPr id="231" name="Ink 230">
                  <a:extLst>
                    <a:ext uri="{FF2B5EF4-FFF2-40B4-BE49-F238E27FC236}">
                      <a16:creationId xmlns:a16="http://schemas.microsoft.com/office/drawing/2014/main" id="{B0E265BD-817E-EFF7-CF06-FDD48757D9DE}"/>
                    </a:ext>
                  </a:extLst>
                </p:cNvPr>
                <p:cNvPicPr/>
                <p:nvPr/>
              </p:nvPicPr>
              <p:blipFill>
                <a:blip r:embed="rId381"/>
                <a:stretch>
                  <a:fillRect/>
                </a:stretch>
              </p:blipFill>
              <p:spPr>
                <a:xfrm>
                  <a:off x="489494" y="3249791"/>
                  <a:ext cx="1155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2" name="Ink 231">
                  <a:extLst>
                    <a:ext uri="{FF2B5EF4-FFF2-40B4-BE49-F238E27FC236}">
                      <a16:creationId xmlns:a16="http://schemas.microsoft.com/office/drawing/2014/main" id="{999338C4-D740-7743-2003-786E801F4935}"/>
                    </a:ext>
                  </a:extLst>
                </p14:cNvPr>
                <p14:cNvContentPartPr/>
                <p14:nvPr/>
              </p14:nvContentPartPr>
              <p14:xfrm>
                <a:off x="477254" y="3265991"/>
                <a:ext cx="308880" cy="144720"/>
              </p14:xfrm>
            </p:contentPart>
          </mc:Choice>
          <mc:Fallback>
            <p:pic>
              <p:nvPicPr>
                <p:cNvPr id="232" name="Ink 231">
                  <a:extLst>
                    <a:ext uri="{FF2B5EF4-FFF2-40B4-BE49-F238E27FC236}">
                      <a16:creationId xmlns:a16="http://schemas.microsoft.com/office/drawing/2014/main" id="{999338C4-D740-7743-2003-786E801F4935}"/>
                    </a:ext>
                  </a:extLst>
                </p:cNvPr>
                <p:cNvPicPr/>
                <p:nvPr/>
              </p:nvPicPr>
              <p:blipFill>
                <a:blip r:embed="rId383"/>
                <a:stretch>
                  <a:fillRect/>
                </a:stretch>
              </p:blipFill>
              <p:spPr>
                <a:xfrm>
                  <a:off x="461774" y="3250511"/>
                  <a:ext cx="3391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4" name="Ink 233">
                  <a:extLst>
                    <a:ext uri="{FF2B5EF4-FFF2-40B4-BE49-F238E27FC236}">
                      <a16:creationId xmlns:a16="http://schemas.microsoft.com/office/drawing/2014/main" id="{66A8CFE2-BDAA-1D47-50ED-BE9F7000F34A}"/>
                    </a:ext>
                  </a:extLst>
                </p14:cNvPr>
                <p14:cNvContentPartPr/>
                <p14:nvPr/>
              </p14:nvContentPartPr>
              <p14:xfrm>
                <a:off x="646814" y="3328631"/>
                <a:ext cx="140760" cy="45720"/>
              </p14:xfrm>
            </p:contentPart>
          </mc:Choice>
          <mc:Fallback>
            <p:pic>
              <p:nvPicPr>
                <p:cNvPr id="234" name="Ink 233">
                  <a:extLst>
                    <a:ext uri="{FF2B5EF4-FFF2-40B4-BE49-F238E27FC236}">
                      <a16:creationId xmlns:a16="http://schemas.microsoft.com/office/drawing/2014/main" id="{66A8CFE2-BDAA-1D47-50ED-BE9F7000F34A}"/>
                    </a:ext>
                  </a:extLst>
                </p:cNvPr>
                <p:cNvPicPr/>
                <p:nvPr/>
              </p:nvPicPr>
              <p:blipFill>
                <a:blip r:embed="rId385"/>
                <a:stretch>
                  <a:fillRect/>
                </a:stretch>
              </p:blipFill>
              <p:spPr>
                <a:xfrm>
                  <a:off x="631694" y="3313151"/>
                  <a:ext cx="1713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8" name="Ink 237">
                  <a:extLst>
                    <a:ext uri="{FF2B5EF4-FFF2-40B4-BE49-F238E27FC236}">
                      <a16:creationId xmlns:a16="http://schemas.microsoft.com/office/drawing/2014/main" id="{25BFABAD-A8A4-D17C-2F4A-41235EE4DF22}"/>
                    </a:ext>
                  </a:extLst>
                </p14:cNvPr>
                <p14:cNvContentPartPr/>
                <p14:nvPr/>
              </p14:nvContentPartPr>
              <p14:xfrm>
                <a:off x="174494" y="3465791"/>
                <a:ext cx="27360" cy="103320"/>
              </p14:xfrm>
            </p:contentPart>
          </mc:Choice>
          <mc:Fallback>
            <p:pic>
              <p:nvPicPr>
                <p:cNvPr id="238" name="Ink 237">
                  <a:extLst>
                    <a:ext uri="{FF2B5EF4-FFF2-40B4-BE49-F238E27FC236}">
                      <a16:creationId xmlns:a16="http://schemas.microsoft.com/office/drawing/2014/main" id="{25BFABAD-A8A4-D17C-2F4A-41235EE4DF22}"/>
                    </a:ext>
                  </a:extLst>
                </p:cNvPr>
                <p:cNvPicPr/>
                <p:nvPr/>
              </p:nvPicPr>
              <p:blipFill>
                <a:blip r:embed="rId387"/>
                <a:stretch>
                  <a:fillRect/>
                </a:stretch>
              </p:blipFill>
              <p:spPr>
                <a:xfrm>
                  <a:off x="159374" y="3450311"/>
                  <a:ext cx="57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9" name="Ink 238">
                  <a:extLst>
                    <a:ext uri="{FF2B5EF4-FFF2-40B4-BE49-F238E27FC236}">
                      <a16:creationId xmlns:a16="http://schemas.microsoft.com/office/drawing/2014/main" id="{AD435DE4-E10A-3603-A5D8-BB07AD8BDF2C}"/>
                    </a:ext>
                  </a:extLst>
                </p14:cNvPr>
                <p14:cNvContentPartPr/>
                <p14:nvPr/>
              </p14:nvContentPartPr>
              <p14:xfrm>
                <a:off x="129134" y="3492071"/>
                <a:ext cx="88920" cy="76320"/>
              </p14:xfrm>
            </p:contentPart>
          </mc:Choice>
          <mc:Fallback>
            <p:pic>
              <p:nvPicPr>
                <p:cNvPr id="239" name="Ink 238">
                  <a:extLst>
                    <a:ext uri="{FF2B5EF4-FFF2-40B4-BE49-F238E27FC236}">
                      <a16:creationId xmlns:a16="http://schemas.microsoft.com/office/drawing/2014/main" id="{AD435DE4-E10A-3603-A5D8-BB07AD8BDF2C}"/>
                    </a:ext>
                  </a:extLst>
                </p:cNvPr>
                <p:cNvPicPr/>
                <p:nvPr/>
              </p:nvPicPr>
              <p:blipFill>
                <a:blip r:embed="rId389"/>
                <a:stretch>
                  <a:fillRect/>
                </a:stretch>
              </p:blipFill>
              <p:spPr>
                <a:xfrm>
                  <a:off x="114014" y="3476951"/>
                  <a:ext cx="119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0" name="Ink 239">
                  <a:extLst>
                    <a:ext uri="{FF2B5EF4-FFF2-40B4-BE49-F238E27FC236}">
                      <a16:creationId xmlns:a16="http://schemas.microsoft.com/office/drawing/2014/main" id="{ED8D00EB-A42D-60EB-2B17-257AA41EA261}"/>
                    </a:ext>
                  </a:extLst>
                </p14:cNvPr>
                <p14:cNvContentPartPr/>
                <p14:nvPr/>
              </p14:nvContentPartPr>
              <p14:xfrm>
                <a:off x="239294" y="3509711"/>
                <a:ext cx="104040" cy="64080"/>
              </p14:xfrm>
            </p:contentPart>
          </mc:Choice>
          <mc:Fallback>
            <p:pic>
              <p:nvPicPr>
                <p:cNvPr id="240" name="Ink 239">
                  <a:extLst>
                    <a:ext uri="{FF2B5EF4-FFF2-40B4-BE49-F238E27FC236}">
                      <a16:creationId xmlns:a16="http://schemas.microsoft.com/office/drawing/2014/main" id="{ED8D00EB-A42D-60EB-2B17-257AA41EA261}"/>
                    </a:ext>
                  </a:extLst>
                </p:cNvPr>
                <p:cNvPicPr/>
                <p:nvPr/>
              </p:nvPicPr>
              <p:blipFill>
                <a:blip r:embed="rId391"/>
                <a:stretch>
                  <a:fillRect/>
                </a:stretch>
              </p:blipFill>
              <p:spPr>
                <a:xfrm>
                  <a:off x="223814" y="3494231"/>
                  <a:ext cx="134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2" name="Ink 241">
                  <a:extLst>
                    <a:ext uri="{FF2B5EF4-FFF2-40B4-BE49-F238E27FC236}">
                      <a16:creationId xmlns:a16="http://schemas.microsoft.com/office/drawing/2014/main" id="{29B3A775-177D-2E74-B475-A9B3EEA0733C}"/>
                    </a:ext>
                  </a:extLst>
                </p14:cNvPr>
                <p14:cNvContentPartPr/>
                <p14:nvPr/>
              </p14:nvContentPartPr>
              <p14:xfrm>
                <a:off x="256934" y="3505391"/>
                <a:ext cx="79920" cy="143640"/>
              </p14:xfrm>
            </p:contentPart>
          </mc:Choice>
          <mc:Fallback>
            <p:pic>
              <p:nvPicPr>
                <p:cNvPr id="242" name="Ink 241">
                  <a:extLst>
                    <a:ext uri="{FF2B5EF4-FFF2-40B4-BE49-F238E27FC236}">
                      <a16:creationId xmlns:a16="http://schemas.microsoft.com/office/drawing/2014/main" id="{29B3A775-177D-2E74-B475-A9B3EEA0733C}"/>
                    </a:ext>
                  </a:extLst>
                </p:cNvPr>
                <p:cNvPicPr/>
                <p:nvPr/>
              </p:nvPicPr>
              <p:blipFill>
                <a:blip r:embed="rId393"/>
                <a:stretch>
                  <a:fillRect/>
                </a:stretch>
              </p:blipFill>
              <p:spPr>
                <a:xfrm>
                  <a:off x="241814" y="3489911"/>
                  <a:ext cx="1101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24" name="Ink 223">
                  <a:extLst>
                    <a:ext uri="{FF2B5EF4-FFF2-40B4-BE49-F238E27FC236}">
                      <a16:creationId xmlns:a16="http://schemas.microsoft.com/office/drawing/2014/main" id="{4C50BA47-7B69-EF17-F1F4-3944667286CA}"/>
                    </a:ext>
                  </a:extLst>
                </p14:cNvPr>
                <p14:cNvContentPartPr/>
                <p14:nvPr/>
              </p14:nvContentPartPr>
              <p14:xfrm>
                <a:off x="796574" y="3806711"/>
                <a:ext cx="5040" cy="128880"/>
              </p14:xfrm>
            </p:contentPart>
          </mc:Choice>
          <mc:Fallback>
            <p:pic>
              <p:nvPicPr>
                <p:cNvPr id="224" name="Ink 223">
                  <a:extLst>
                    <a:ext uri="{FF2B5EF4-FFF2-40B4-BE49-F238E27FC236}">
                      <a16:creationId xmlns:a16="http://schemas.microsoft.com/office/drawing/2014/main" id="{4C50BA47-7B69-EF17-F1F4-3944667286CA}"/>
                    </a:ext>
                  </a:extLst>
                </p:cNvPr>
                <p:cNvPicPr/>
                <p:nvPr/>
              </p:nvPicPr>
              <p:blipFill>
                <a:blip r:embed="rId395"/>
                <a:stretch>
                  <a:fillRect/>
                </a:stretch>
              </p:blipFill>
              <p:spPr>
                <a:xfrm>
                  <a:off x="781094" y="3791231"/>
                  <a:ext cx="356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25" name="Ink 224">
                  <a:extLst>
                    <a:ext uri="{FF2B5EF4-FFF2-40B4-BE49-F238E27FC236}">
                      <a16:creationId xmlns:a16="http://schemas.microsoft.com/office/drawing/2014/main" id="{3C28BD60-66C4-577C-CD34-46D6A1B987BA}"/>
                    </a:ext>
                  </a:extLst>
                </p14:cNvPr>
                <p14:cNvContentPartPr/>
                <p14:nvPr/>
              </p14:nvContentPartPr>
              <p14:xfrm>
                <a:off x="752294" y="3783671"/>
                <a:ext cx="109440" cy="76320"/>
              </p14:xfrm>
            </p:contentPart>
          </mc:Choice>
          <mc:Fallback>
            <p:pic>
              <p:nvPicPr>
                <p:cNvPr id="225" name="Ink 224">
                  <a:extLst>
                    <a:ext uri="{FF2B5EF4-FFF2-40B4-BE49-F238E27FC236}">
                      <a16:creationId xmlns:a16="http://schemas.microsoft.com/office/drawing/2014/main" id="{3C28BD60-66C4-577C-CD34-46D6A1B987BA}"/>
                    </a:ext>
                  </a:extLst>
                </p:cNvPr>
                <p:cNvPicPr/>
                <p:nvPr/>
              </p:nvPicPr>
              <p:blipFill>
                <a:blip r:embed="rId397"/>
                <a:stretch>
                  <a:fillRect/>
                </a:stretch>
              </p:blipFill>
              <p:spPr>
                <a:xfrm>
                  <a:off x="737174" y="3768551"/>
                  <a:ext cx="1400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27" name="Ink 226">
                  <a:extLst>
                    <a:ext uri="{FF2B5EF4-FFF2-40B4-BE49-F238E27FC236}">
                      <a16:creationId xmlns:a16="http://schemas.microsoft.com/office/drawing/2014/main" id="{0E199A59-E850-18B3-0D92-D4007976E7A1}"/>
                    </a:ext>
                  </a:extLst>
                </p14:cNvPr>
                <p14:cNvContentPartPr/>
                <p14:nvPr/>
              </p14:nvContentPartPr>
              <p14:xfrm>
                <a:off x="801614" y="3897791"/>
                <a:ext cx="813960" cy="122040"/>
              </p14:xfrm>
            </p:contentPart>
          </mc:Choice>
          <mc:Fallback>
            <p:pic>
              <p:nvPicPr>
                <p:cNvPr id="227" name="Ink 226">
                  <a:extLst>
                    <a:ext uri="{FF2B5EF4-FFF2-40B4-BE49-F238E27FC236}">
                      <a16:creationId xmlns:a16="http://schemas.microsoft.com/office/drawing/2014/main" id="{0E199A59-E850-18B3-0D92-D4007976E7A1}"/>
                    </a:ext>
                  </a:extLst>
                </p:cNvPr>
                <p:cNvPicPr/>
                <p:nvPr/>
              </p:nvPicPr>
              <p:blipFill>
                <a:blip r:embed="rId399"/>
                <a:stretch>
                  <a:fillRect/>
                </a:stretch>
              </p:blipFill>
              <p:spPr>
                <a:xfrm>
                  <a:off x="786494" y="3882671"/>
                  <a:ext cx="844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29" name="Ink 228">
                  <a:extLst>
                    <a:ext uri="{FF2B5EF4-FFF2-40B4-BE49-F238E27FC236}">
                      <a16:creationId xmlns:a16="http://schemas.microsoft.com/office/drawing/2014/main" id="{73F90314-8704-2FFF-0421-6FE9E367CE10}"/>
                    </a:ext>
                  </a:extLst>
                </p14:cNvPr>
                <p14:cNvContentPartPr/>
                <p14:nvPr/>
              </p14:nvContentPartPr>
              <p14:xfrm>
                <a:off x="810254" y="3826871"/>
                <a:ext cx="16920" cy="172440"/>
              </p14:xfrm>
            </p:contentPart>
          </mc:Choice>
          <mc:Fallback>
            <p:pic>
              <p:nvPicPr>
                <p:cNvPr id="229" name="Ink 228">
                  <a:extLst>
                    <a:ext uri="{FF2B5EF4-FFF2-40B4-BE49-F238E27FC236}">
                      <a16:creationId xmlns:a16="http://schemas.microsoft.com/office/drawing/2014/main" id="{73F90314-8704-2FFF-0421-6FE9E367CE10}"/>
                    </a:ext>
                  </a:extLst>
                </p:cNvPr>
                <p:cNvPicPr/>
                <p:nvPr/>
              </p:nvPicPr>
              <p:blipFill>
                <a:blip r:embed="rId401"/>
                <a:stretch>
                  <a:fillRect/>
                </a:stretch>
              </p:blipFill>
              <p:spPr>
                <a:xfrm>
                  <a:off x="795134" y="3811751"/>
                  <a:ext cx="475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4" name="Ink 243">
                  <a:extLst>
                    <a:ext uri="{FF2B5EF4-FFF2-40B4-BE49-F238E27FC236}">
                      <a16:creationId xmlns:a16="http://schemas.microsoft.com/office/drawing/2014/main" id="{D8496CBC-7034-4BAF-4BB1-EDFF5C179587}"/>
                    </a:ext>
                  </a:extLst>
                </p14:cNvPr>
                <p14:cNvContentPartPr/>
                <p14:nvPr/>
              </p14:nvContentPartPr>
              <p14:xfrm>
                <a:off x="263774" y="4118471"/>
                <a:ext cx="340200" cy="519480"/>
              </p14:xfrm>
            </p:contentPart>
          </mc:Choice>
          <mc:Fallback>
            <p:pic>
              <p:nvPicPr>
                <p:cNvPr id="244" name="Ink 243">
                  <a:extLst>
                    <a:ext uri="{FF2B5EF4-FFF2-40B4-BE49-F238E27FC236}">
                      <a16:creationId xmlns:a16="http://schemas.microsoft.com/office/drawing/2014/main" id="{D8496CBC-7034-4BAF-4BB1-EDFF5C179587}"/>
                    </a:ext>
                  </a:extLst>
                </p:cNvPr>
                <p:cNvPicPr/>
                <p:nvPr/>
              </p:nvPicPr>
              <p:blipFill>
                <a:blip r:embed="rId403"/>
                <a:stretch>
                  <a:fillRect/>
                </a:stretch>
              </p:blipFill>
              <p:spPr>
                <a:xfrm>
                  <a:off x="248654" y="4102991"/>
                  <a:ext cx="37044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5" name="Ink 244">
                  <a:extLst>
                    <a:ext uri="{FF2B5EF4-FFF2-40B4-BE49-F238E27FC236}">
                      <a16:creationId xmlns:a16="http://schemas.microsoft.com/office/drawing/2014/main" id="{EE25DB98-3916-C946-24AE-9B328DC327D0}"/>
                    </a:ext>
                  </a:extLst>
                </p14:cNvPr>
                <p14:cNvContentPartPr/>
                <p14:nvPr/>
              </p14:nvContentPartPr>
              <p14:xfrm>
                <a:off x="297614" y="4548671"/>
                <a:ext cx="72000" cy="142920"/>
              </p14:xfrm>
            </p:contentPart>
          </mc:Choice>
          <mc:Fallback>
            <p:pic>
              <p:nvPicPr>
                <p:cNvPr id="245" name="Ink 244">
                  <a:extLst>
                    <a:ext uri="{FF2B5EF4-FFF2-40B4-BE49-F238E27FC236}">
                      <a16:creationId xmlns:a16="http://schemas.microsoft.com/office/drawing/2014/main" id="{EE25DB98-3916-C946-24AE-9B328DC327D0}"/>
                    </a:ext>
                  </a:extLst>
                </p:cNvPr>
                <p:cNvPicPr/>
                <p:nvPr/>
              </p:nvPicPr>
              <p:blipFill>
                <a:blip r:embed="rId405"/>
                <a:stretch>
                  <a:fillRect/>
                </a:stretch>
              </p:blipFill>
              <p:spPr>
                <a:xfrm>
                  <a:off x="282494" y="4533551"/>
                  <a:ext cx="1026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6" name="Ink 245">
                  <a:extLst>
                    <a:ext uri="{FF2B5EF4-FFF2-40B4-BE49-F238E27FC236}">
                      <a16:creationId xmlns:a16="http://schemas.microsoft.com/office/drawing/2014/main" id="{0BEE002C-81DA-DC2D-8FC3-D089902EF014}"/>
                    </a:ext>
                  </a:extLst>
                </p14:cNvPr>
                <p14:cNvContentPartPr/>
                <p14:nvPr/>
              </p14:nvContentPartPr>
              <p14:xfrm>
                <a:off x="267374" y="4614551"/>
                <a:ext cx="102960" cy="92520"/>
              </p14:xfrm>
            </p:contentPart>
          </mc:Choice>
          <mc:Fallback>
            <p:pic>
              <p:nvPicPr>
                <p:cNvPr id="246" name="Ink 245">
                  <a:extLst>
                    <a:ext uri="{FF2B5EF4-FFF2-40B4-BE49-F238E27FC236}">
                      <a16:creationId xmlns:a16="http://schemas.microsoft.com/office/drawing/2014/main" id="{0BEE002C-81DA-DC2D-8FC3-D089902EF014}"/>
                    </a:ext>
                  </a:extLst>
                </p:cNvPr>
                <p:cNvPicPr/>
                <p:nvPr/>
              </p:nvPicPr>
              <p:blipFill>
                <a:blip r:embed="rId407"/>
                <a:stretch>
                  <a:fillRect/>
                </a:stretch>
              </p:blipFill>
              <p:spPr>
                <a:xfrm>
                  <a:off x="252254" y="4599431"/>
                  <a:ext cx="1332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7" name="Ink 246">
                  <a:extLst>
                    <a:ext uri="{FF2B5EF4-FFF2-40B4-BE49-F238E27FC236}">
                      <a16:creationId xmlns:a16="http://schemas.microsoft.com/office/drawing/2014/main" id="{C1914C03-B89D-201B-4C21-3A45DD09F924}"/>
                    </a:ext>
                  </a:extLst>
                </p14:cNvPr>
                <p14:cNvContentPartPr/>
                <p14:nvPr/>
              </p14:nvContentPartPr>
              <p14:xfrm>
                <a:off x="412814" y="4638671"/>
                <a:ext cx="43920" cy="75240"/>
              </p14:xfrm>
            </p:contentPart>
          </mc:Choice>
          <mc:Fallback>
            <p:pic>
              <p:nvPicPr>
                <p:cNvPr id="247" name="Ink 246">
                  <a:extLst>
                    <a:ext uri="{FF2B5EF4-FFF2-40B4-BE49-F238E27FC236}">
                      <a16:creationId xmlns:a16="http://schemas.microsoft.com/office/drawing/2014/main" id="{C1914C03-B89D-201B-4C21-3A45DD09F924}"/>
                    </a:ext>
                  </a:extLst>
                </p:cNvPr>
                <p:cNvPicPr/>
                <p:nvPr/>
              </p:nvPicPr>
              <p:blipFill>
                <a:blip r:embed="rId409"/>
                <a:stretch>
                  <a:fillRect/>
                </a:stretch>
              </p:blipFill>
              <p:spPr>
                <a:xfrm>
                  <a:off x="397334" y="4623191"/>
                  <a:ext cx="741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9" name="Ink 248">
                  <a:extLst>
                    <a:ext uri="{FF2B5EF4-FFF2-40B4-BE49-F238E27FC236}">
                      <a16:creationId xmlns:a16="http://schemas.microsoft.com/office/drawing/2014/main" id="{A604EFA3-27A3-15C0-B329-EAED086EE87D}"/>
                    </a:ext>
                  </a:extLst>
                </p14:cNvPr>
                <p14:cNvContentPartPr/>
                <p14:nvPr/>
              </p14:nvContentPartPr>
              <p14:xfrm>
                <a:off x="584894" y="4096511"/>
                <a:ext cx="148680" cy="646200"/>
              </p14:xfrm>
            </p:contentPart>
          </mc:Choice>
          <mc:Fallback>
            <p:pic>
              <p:nvPicPr>
                <p:cNvPr id="249" name="Ink 248">
                  <a:extLst>
                    <a:ext uri="{FF2B5EF4-FFF2-40B4-BE49-F238E27FC236}">
                      <a16:creationId xmlns:a16="http://schemas.microsoft.com/office/drawing/2014/main" id="{A604EFA3-27A3-15C0-B329-EAED086EE87D}"/>
                    </a:ext>
                  </a:extLst>
                </p:cNvPr>
                <p:cNvPicPr/>
                <p:nvPr/>
              </p:nvPicPr>
              <p:blipFill>
                <a:blip r:embed="rId411"/>
                <a:stretch>
                  <a:fillRect/>
                </a:stretch>
              </p:blipFill>
              <p:spPr>
                <a:xfrm>
                  <a:off x="569774" y="4081391"/>
                  <a:ext cx="179280" cy="6764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1" name="Ink 250">
                  <a:extLst>
                    <a:ext uri="{FF2B5EF4-FFF2-40B4-BE49-F238E27FC236}">
                      <a16:creationId xmlns:a16="http://schemas.microsoft.com/office/drawing/2014/main" id="{D873BE70-184F-28C5-78F0-776496A9DC92}"/>
                    </a:ext>
                  </a:extLst>
                </p14:cNvPr>
                <p14:cNvContentPartPr/>
                <p14:nvPr/>
              </p14:nvContentPartPr>
              <p14:xfrm>
                <a:off x="816734" y="4687271"/>
                <a:ext cx="54360" cy="114480"/>
              </p14:xfrm>
            </p:contentPart>
          </mc:Choice>
          <mc:Fallback>
            <p:pic>
              <p:nvPicPr>
                <p:cNvPr id="251" name="Ink 250">
                  <a:extLst>
                    <a:ext uri="{FF2B5EF4-FFF2-40B4-BE49-F238E27FC236}">
                      <a16:creationId xmlns:a16="http://schemas.microsoft.com/office/drawing/2014/main" id="{D873BE70-184F-28C5-78F0-776496A9DC92}"/>
                    </a:ext>
                  </a:extLst>
                </p:cNvPr>
                <p:cNvPicPr/>
                <p:nvPr/>
              </p:nvPicPr>
              <p:blipFill>
                <a:blip r:embed="rId413"/>
                <a:stretch>
                  <a:fillRect/>
                </a:stretch>
              </p:blipFill>
              <p:spPr>
                <a:xfrm>
                  <a:off x="801254" y="4672151"/>
                  <a:ext cx="849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2" name="Ink 251">
                  <a:extLst>
                    <a:ext uri="{FF2B5EF4-FFF2-40B4-BE49-F238E27FC236}">
                      <a16:creationId xmlns:a16="http://schemas.microsoft.com/office/drawing/2014/main" id="{2991AB36-360B-CB94-7D8A-26A8A3F89E5C}"/>
                    </a:ext>
                  </a:extLst>
                </p14:cNvPr>
                <p14:cNvContentPartPr/>
                <p14:nvPr/>
              </p14:nvContentPartPr>
              <p14:xfrm>
                <a:off x="783974" y="4693391"/>
                <a:ext cx="97920" cy="126000"/>
              </p14:xfrm>
            </p:contentPart>
          </mc:Choice>
          <mc:Fallback>
            <p:pic>
              <p:nvPicPr>
                <p:cNvPr id="252" name="Ink 251">
                  <a:extLst>
                    <a:ext uri="{FF2B5EF4-FFF2-40B4-BE49-F238E27FC236}">
                      <a16:creationId xmlns:a16="http://schemas.microsoft.com/office/drawing/2014/main" id="{2991AB36-360B-CB94-7D8A-26A8A3F89E5C}"/>
                    </a:ext>
                  </a:extLst>
                </p:cNvPr>
                <p:cNvPicPr/>
                <p:nvPr/>
              </p:nvPicPr>
              <p:blipFill>
                <a:blip r:embed="rId415"/>
                <a:stretch>
                  <a:fillRect/>
                </a:stretch>
              </p:blipFill>
              <p:spPr>
                <a:xfrm>
                  <a:off x="768854" y="4677911"/>
                  <a:ext cx="1281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3" name="Ink 252">
                  <a:extLst>
                    <a:ext uri="{FF2B5EF4-FFF2-40B4-BE49-F238E27FC236}">
                      <a16:creationId xmlns:a16="http://schemas.microsoft.com/office/drawing/2014/main" id="{59F42A1A-7BF3-C2B8-23D8-D3AE27DB229B}"/>
                    </a:ext>
                  </a:extLst>
                </p14:cNvPr>
                <p14:cNvContentPartPr/>
                <p14:nvPr/>
              </p14:nvContentPartPr>
              <p14:xfrm>
                <a:off x="913214" y="4725431"/>
                <a:ext cx="45720" cy="99720"/>
              </p14:xfrm>
            </p:contentPart>
          </mc:Choice>
          <mc:Fallback>
            <p:pic>
              <p:nvPicPr>
                <p:cNvPr id="253" name="Ink 252">
                  <a:extLst>
                    <a:ext uri="{FF2B5EF4-FFF2-40B4-BE49-F238E27FC236}">
                      <a16:creationId xmlns:a16="http://schemas.microsoft.com/office/drawing/2014/main" id="{59F42A1A-7BF3-C2B8-23D8-D3AE27DB229B}"/>
                    </a:ext>
                  </a:extLst>
                </p:cNvPr>
                <p:cNvPicPr/>
                <p:nvPr/>
              </p:nvPicPr>
              <p:blipFill>
                <a:blip r:embed="rId417"/>
                <a:stretch>
                  <a:fillRect/>
                </a:stretch>
              </p:blipFill>
              <p:spPr>
                <a:xfrm>
                  <a:off x="898094" y="4709951"/>
                  <a:ext cx="763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4" name="Ink 253">
                  <a:extLst>
                    <a:ext uri="{FF2B5EF4-FFF2-40B4-BE49-F238E27FC236}">
                      <a16:creationId xmlns:a16="http://schemas.microsoft.com/office/drawing/2014/main" id="{E71BF467-4FF5-5E4D-0EA9-54482AFA2003}"/>
                    </a:ext>
                  </a:extLst>
                </p14:cNvPr>
                <p14:cNvContentPartPr/>
                <p14:nvPr/>
              </p14:nvContentPartPr>
              <p14:xfrm>
                <a:off x="1015454" y="4709951"/>
                <a:ext cx="25560" cy="10800"/>
              </p14:xfrm>
            </p:contentPart>
          </mc:Choice>
          <mc:Fallback>
            <p:pic>
              <p:nvPicPr>
                <p:cNvPr id="254" name="Ink 253">
                  <a:extLst>
                    <a:ext uri="{FF2B5EF4-FFF2-40B4-BE49-F238E27FC236}">
                      <a16:creationId xmlns:a16="http://schemas.microsoft.com/office/drawing/2014/main" id="{E71BF467-4FF5-5E4D-0EA9-54482AFA2003}"/>
                    </a:ext>
                  </a:extLst>
                </p:cNvPr>
                <p:cNvPicPr/>
                <p:nvPr/>
              </p:nvPicPr>
              <p:blipFill>
                <a:blip r:embed="rId419"/>
                <a:stretch>
                  <a:fillRect/>
                </a:stretch>
              </p:blipFill>
              <p:spPr>
                <a:xfrm>
                  <a:off x="1000334" y="4694831"/>
                  <a:ext cx="561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5" name="Ink 254">
                  <a:extLst>
                    <a:ext uri="{FF2B5EF4-FFF2-40B4-BE49-F238E27FC236}">
                      <a16:creationId xmlns:a16="http://schemas.microsoft.com/office/drawing/2014/main" id="{87163EF0-7BA3-DA14-9FDD-0D6C6D3150E9}"/>
                    </a:ext>
                  </a:extLst>
                </p14:cNvPr>
                <p14:cNvContentPartPr/>
                <p14:nvPr/>
              </p14:nvContentPartPr>
              <p14:xfrm>
                <a:off x="926894" y="4704191"/>
                <a:ext cx="49320" cy="12960"/>
              </p14:xfrm>
            </p:contentPart>
          </mc:Choice>
          <mc:Fallback>
            <p:pic>
              <p:nvPicPr>
                <p:cNvPr id="255" name="Ink 254">
                  <a:extLst>
                    <a:ext uri="{FF2B5EF4-FFF2-40B4-BE49-F238E27FC236}">
                      <a16:creationId xmlns:a16="http://schemas.microsoft.com/office/drawing/2014/main" id="{87163EF0-7BA3-DA14-9FDD-0D6C6D3150E9}"/>
                    </a:ext>
                  </a:extLst>
                </p:cNvPr>
                <p:cNvPicPr/>
                <p:nvPr/>
              </p:nvPicPr>
              <p:blipFill>
                <a:blip r:embed="rId421"/>
                <a:stretch>
                  <a:fillRect/>
                </a:stretch>
              </p:blipFill>
              <p:spPr>
                <a:xfrm>
                  <a:off x="911414" y="4689071"/>
                  <a:ext cx="799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7" name="Ink 256">
                  <a:extLst>
                    <a:ext uri="{FF2B5EF4-FFF2-40B4-BE49-F238E27FC236}">
                      <a16:creationId xmlns:a16="http://schemas.microsoft.com/office/drawing/2014/main" id="{14BE0E90-2EF4-B8E9-9184-4232D8B0BA2C}"/>
                    </a:ext>
                  </a:extLst>
                </p14:cNvPr>
                <p14:cNvContentPartPr/>
                <p14:nvPr/>
              </p14:nvContentPartPr>
              <p14:xfrm>
                <a:off x="675974" y="4005791"/>
                <a:ext cx="146160" cy="228240"/>
              </p14:xfrm>
            </p:contentPart>
          </mc:Choice>
          <mc:Fallback>
            <p:pic>
              <p:nvPicPr>
                <p:cNvPr id="257" name="Ink 256">
                  <a:extLst>
                    <a:ext uri="{FF2B5EF4-FFF2-40B4-BE49-F238E27FC236}">
                      <a16:creationId xmlns:a16="http://schemas.microsoft.com/office/drawing/2014/main" id="{14BE0E90-2EF4-B8E9-9184-4232D8B0BA2C}"/>
                    </a:ext>
                  </a:extLst>
                </p:cNvPr>
                <p:cNvPicPr/>
                <p:nvPr/>
              </p:nvPicPr>
              <p:blipFill>
                <a:blip r:embed="rId423"/>
                <a:stretch>
                  <a:fillRect/>
                </a:stretch>
              </p:blipFill>
              <p:spPr>
                <a:xfrm>
                  <a:off x="660854" y="3990671"/>
                  <a:ext cx="1764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8" name="Ink 257">
                  <a:extLst>
                    <a:ext uri="{FF2B5EF4-FFF2-40B4-BE49-F238E27FC236}">
                      <a16:creationId xmlns:a16="http://schemas.microsoft.com/office/drawing/2014/main" id="{DDDC9442-5A3A-36B6-F6A9-4E3753292E06}"/>
                    </a:ext>
                  </a:extLst>
                </p14:cNvPr>
                <p14:cNvContentPartPr/>
                <p14:nvPr/>
              </p14:nvContentPartPr>
              <p14:xfrm>
                <a:off x="640334" y="4237271"/>
                <a:ext cx="38880" cy="79560"/>
              </p14:xfrm>
            </p:contentPart>
          </mc:Choice>
          <mc:Fallback>
            <p:pic>
              <p:nvPicPr>
                <p:cNvPr id="258" name="Ink 257">
                  <a:extLst>
                    <a:ext uri="{FF2B5EF4-FFF2-40B4-BE49-F238E27FC236}">
                      <a16:creationId xmlns:a16="http://schemas.microsoft.com/office/drawing/2014/main" id="{DDDC9442-5A3A-36B6-F6A9-4E3753292E06}"/>
                    </a:ext>
                  </a:extLst>
                </p:cNvPr>
                <p:cNvPicPr/>
                <p:nvPr/>
              </p:nvPicPr>
              <p:blipFill>
                <a:blip r:embed="rId425"/>
                <a:stretch>
                  <a:fillRect/>
                </a:stretch>
              </p:blipFill>
              <p:spPr>
                <a:xfrm>
                  <a:off x="625214" y="4221791"/>
                  <a:ext cx="694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9" name="Ink 258">
                  <a:extLst>
                    <a:ext uri="{FF2B5EF4-FFF2-40B4-BE49-F238E27FC236}">
                      <a16:creationId xmlns:a16="http://schemas.microsoft.com/office/drawing/2014/main" id="{293D2FEB-982C-7BA4-3007-037F8EB34174}"/>
                    </a:ext>
                  </a:extLst>
                </p14:cNvPr>
                <p14:cNvContentPartPr/>
                <p14:nvPr/>
              </p14:nvContentPartPr>
              <p14:xfrm>
                <a:off x="595334" y="4363631"/>
                <a:ext cx="18000" cy="26280"/>
              </p14:xfrm>
            </p:contentPart>
          </mc:Choice>
          <mc:Fallback>
            <p:pic>
              <p:nvPicPr>
                <p:cNvPr id="259" name="Ink 258">
                  <a:extLst>
                    <a:ext uri="{FF2B5EF4-FFF2-40B4-BE49-F238E27FC236}">
                      <a16:creationId xmlns:a16="http://schemas.microsoft.com/office/drawing/2014/main" id="{293D2FEB-982C-7BA4-3007-037F8EB34174}"/>
                    </a:ext>
                  </a:extLst>
                </p:cNvPr>
                <p:cNvPicPr/>
                <p:nvPr/>
              </p:nvPicPr>
              <p:blipFill>
                <a:blip r:embed="rId427"/>
                <a:stretch>
                  <a:fillRect/>
                </a:stretch>
              </p:blipFill>
              <p:spPr>
                <a:xfrm>
                  <a:off x="580214" y="4348511"/>
                  <a:ext cx="482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60" name="Ink 259">
                  <a:extLst>
                    <a:ext uri="{FF2B5EF4-FFF2-40B4-BE49-F238E27FC236}">
                      <a16:creationId xmlns:a16="http://schemas.microsoft.com/office/drawing/2014/main" id="{CFFF3BEE-158D-D7A3-5818-DB0D6B1795F8}"/>
                    </a:ext>
                  </a:extLst>
                </p14:cNvPr>
                <p14:cNvContentPartPr/>
                <p14:nvPr/>
              </p14:nvContentPartPr>
              <p14:xfrm>
                <a:off x="677774" y="4250951"/>
                <a:ext cx="720" cy="4680"/>
              </p14:xfrm>
            </p:contentPart>
          </mc:Choice>
          <mc:Fallback>
            <p:pic>
              <p:nvPicPr>
                <p:cNvPr id="260" name="Ink 259">
                  <a:extLst>
                    <a:ext uri="{FF2B5EF4-FFF2-40B4-BE49-F238E27FC236}">
                      <a16:creationId xmlns:a16="http://schemas.microsoft.com/office/drawing/2014/main" id="{CFFF3BEE-158D-D7A3-5818-DB0D6B1795F8}"/>
                    </a:ext>
                  </a:extLst>
                </p:cNvPr>
                <p:cNvPicPr/>
                <p:nvPr/>
              </p:nvPicPr>
              <p:blipFill>
                <a:blip r:embed="rId429"/>
                <a:stretch>
                  <a:fillRect/>
                </a:stretch>
              </p:blipFill>
              <p:spPr>
                <a:xfrm>
                  <a:off x="662654" y="4235831"/>
                  <a:ext cx="309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2" name="Ink 261">
                  <a:extLst>
                    <a:ext uri="{FF2B5EF4-FFF2-40B4-BE49-F238E27FC236}">
                      <a16:creationId xmlns:a16="http://schemas.microsoft.com/office/drawing/2014/main" id="{503EB6E0-3090-8018-F195-421C85D01810}"/>
                    </a:ext>
                  </a:extLst>
                </p14:cNvPr>
                <p14:cNvContentPartPr/>
                <p14:nvPr/>
              </p14:nvContentPartPr>
              <p14:xfrm>
                <a:off x="774614" y="3997151"/>
                <a:ext cx="53280" cy="24480"/>
              </p14:xfrm>
            </p:contentPart>
          </mc:Choice>
          <mc:Fallback>
            <p:pic>
              <p:nvPicPr>
                <p:cNvPr id="262" name="Ink 261">
                  <a:extLst>
                    <a:ext uri="{FF2B5EF4-FFF2-40B4-BE49-F238E27FC236}">
                      <a16:creationId xmlns:a16="http://schemas.microsoft.com/office/drawing/2014/main" id="{503EB6E0-3090-8018-F195-421C85D01810}"/>
                    </a:ext>
                  </a:extLst>
                </p:cNvPr>
                <p:cNvPicPr/>
                <p:nvPr/>
              </p:nvPicPr>
              <p:blipFill>
                <a:blip r:embed="rId431"/>
                <a:stretch>
                  <a:fillRect/>
                </a:stretch>
              </p:blipFill>
              <p:spPr>
                <a:xfrm>
                  <a:off x="759134" y="3981671"/>
                  <a:ext cx="83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3" name="Ink 262">
                  <a:extLst>
                    <a:ext uri="{FF2B5EF4-FFF2-40B4-BE49-F238E27FC236}">
                      <a16:creationId xmlns:a16="http://schemas.microsoft.com/office/drawing/2014/main" id="{D3D8E647-016A-4402-854A-40AF40002E2F}"/>
                    </a:ext>
                  </a:extLst>
                </p14:cNvPr>
                <p14:cNvContentPartPr/>
                <p14:nvPr/>
              </p14:nvContentPartPr>
              <p14:xfrm>
                <a:off x="551054" y="4068791"/>
                <a:ext cx="130680" cy="78120"/>
              </p14:xfrm>
            </p:contentPart>
          </mc:Choice>
          <mc:Fallback>
            <p:pic>
              <p:nvPicPr>
                <p:cNvPr id="263" name="Ink 262">
                  <a:extLst>
                    <a:ext uri="{FF2B5EF4-FFF2-40B4-BE49-F238E27FC236}">
                      <a16:creationId xmlns:a16="http://schemas.microsoft.com/office/drawing/2014/main" id="{D3D8E647-016A-4402-854A-40AF40002E2F}"/>
                    </a:ext>
                  </a:extLst>
                </p:cNvPr>
                <p:cNvPicPr/>
                <p:nvPr/>
              </p:nvPicPr>
              <p:blipFill>
                <a:blip r:embed="rId433"/>
                <a:stretch>
                  <a:fillRect/>
                </a:stretch>
              </p:blipFill>
              <p:spPr>
                <a:xfrm>
                  <a:off x="535934" y="4053671"/>
                  <a:ext cx="1612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4" name="Ink 263">
                  <a:extLst>
                    <a:ext uri="{FF2B5EF4-FFF2-40B4-BE49-F238E27FC236}">
                      <a16:creationId xmlns:a16="http://schemas.microsoft.com/office/drawing/2014/main" id="{8E812D82-4862-6308-253E-E2A9561D1F14}"/>
                    </a:ext>
                  </a:extLst>
                </p14:cNvPr>
                <p14:cNvContentPartPr/>
                <p14:nvPr/>
              </p14:nvContentPartPr>
              <p14:xfrm>
                <a:off x="374654" y="3917591"/>
                <a:ext cx="529200" cy="56880"/>
              </p14:xfrm>
            </p:contentPart>
          </mc:Choice>
          <mc:Fallback>
            <p:pic>
              <p:nvPicPr>
                <p:cNvPr id="264" name="Ink 263">
                  <a:extLst>
                    <a:ext uri="{FF2B5EF4-FFF2-40B4-BE49-F238E27FC236}">
                      <a16:creationId xmlns:a16="http://schemas.microsoft.com/office/drawing/2014/main" id="{8E812D82-4862-6308-253E-E2A9561D1F14}"/>
                    </a:ext>
                  </a:extLst>
                </p:cNvPr>
                <p:cNvPicPr/>
                <p:nvPr/>
              </p:nvPicPr>
              <p:blipFill>
                <a:blip r:embed="rId435"/>
                <a:stretch>
                  <a:fillRect/>
                </a:stretch>
              </p:blipFill>
              <p:spPr>
                <a:xfrm>
                  <a:off x="359174" y="3902471"/>
                  <a:ext cx="559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5" name="Ink 264">
                  <a:extLst>
                    <a:ext uri="{FF2B5EF4-FFF2-40B4-BE49-F238E27FC236}">
                      <a16:creationId xmlns:a16="http://schemas.microsoft.com/office/drawing/2014/main" id="{20CE7027-CEB9-45A3-4750-909A7BDDC473}"/>
                    </a:ext>
                  </a:extLst>
                </p14:cNvPr>
                <p14:cNvContentPartPr/>
                <p14:nvPr/>
              </p14:nvContentPartPr>
              <p14:xfrm>
                <a:off x="371414" y="3932351"/>
                <a:ext cx="360" cy="360"/>
              </p14:xfrm>
            </p:contentPart>
          </mc:Choice>
          <mc:Fallback>
            <p:pic>
              <p:nvPicPr>
                <p:cNvPr id="265" name="Ink 264">
                  <a:extLst>
                    <a:ext uri="{FF2B5EF4-FFF2-40B4-BE49-F238E27FC236}">
                      <a16:creationId xmlns:a16="http://schemas.microsoft.com/office/drawing/2014/main" id="{20CE7027-CEB9-45A3-4750-909A7BDDC473}"/>
                    </a:ext>
                  </a:extLst>
                </p:cNvPr>
                <p:cNvPicPr/>
                <p:nvPr/>
              </p:nvPicPr>
              <p:blipFill>
                <a:blip r:embed="rId437"/>
                <a:stretch>
                  <a:fillRect/>
                </a:stretch>
              </p:blipFill>
              <p:spPr>
                <a:xfrm>
                  <a:off x="356294" y="3917231"/>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6" name="Ink 265">
                  <a:extLst>
                    <a:ext uri="{FF2B5EF4-FFF2-40B4-BE49-F238E27FC236}">
                      <a16:creationId xmlns:a16="http://schemas.microsoft.com/office/drawing/2014/main" id="{0F2EAD3C-7D91-EB7F-C759-F929C88FD043}"/>
                    </a:ext>
                  </a:extLst>
                </p14:cNvPr>
                <p14:cNvContentPartPr/>
                <p14:nvPr/>
              </p14:nvContentPartPr>
              <p14:xfrm>
                <a:off x="594614" y="3969071"/>
                <a:ext cx="258480" cy="338400"/>
              </p14:xfrm>
            </p:contentPart>
          </mc:Choice>
          <mc:Fallback>
            <p:pic>
              <p:nvPicPr>
                <p:cNvPr id="266" name="Ink 265">
                  <a:extLst>
                    <a:ext uri="{FF2B5EF4-FFF2-40B4-BE49-F238E27FC236}">
                      <a16:creationId xmlns:a16="http://schemas.microsoft.com/office/drawing/2014/main" id="{0F2EAD3C-7D91-EB7F-C759-F929C88FD043}"/>
                    </a:ext>
                  </a:extLst>
                </p:cNvPr>
                <p:cNvPicPr/>
                <p:nvPr/>
              </p:nvPicPr>
              <p:blipFill>
                <a:blip r:embed="rId439"/>
                <a:stretch>
                  <a:fillRect/>
                </a:stretch>
              </p:blipFill>
              <p:spPr>
                <a:xfrm>
                  <a:off x="579494" y="3953951"/>
                  <a:ext cx="28872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7" name="Ink 266">
                  <a:extLst>
                    <a:ext uri="{FF2B5EF4-FFF2-40B4-BE49-F238E27FC236}">
                      <a16:creationId xmlns:a16="http://schemas.microsoft.com/office/drawing/2014/main" id="{11DE5CB3-4CA2-1AB8-7D9F-2AC6456FAB31}"/>
                    </a:ext>
                  </a:extLst>
                </p14:cNvPr>
                <p14:cNvContentPartPr/>
                <p14:nvPr/>
              </p14:nvContentPartPr>
              <p14:xfrm>
                <a:off x="456374" y="4360031"/>
                <a:ext cx="84240" cy="33480"/>
              </p14:xfrm>
            </p:contentPart>
          </mc:Choice>
          <mc:Fallback>
            <p:pic>
              <p:nvPicPr>
                <p:cNvPr id="267" name="Ink 266">
                  <a:extLst>
                    <a:ext uri="{FF2B5EF4-FFF2-40B4-BE49-F238E27FC236}">
                      <a16:creationId xmlns:a16="http://schemas.microsoft.com/office/drawing/2014/main" id="{11DE5CB3-4CA2-1AB8-7D9F-2AC6456FAB31}"/>
                    </a:ext>
                  </a:extLst>
                </p:cNvPr>
                <p:cNvPicPr/>
                <p:nvPr/>
              </p:nvPicPr>
              <p:blipFill>
                <a:blip r:embed="rId441"/>
                <a:stretch>
                  <a:fillRect/>
                </a:stretch>
              </p:blipFill>
              <p:spPr>
                <a:xfrm>
                  <a:off x="440894" y="4344551"/>
                  <a:ext cx="1148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9" name="Ink 268">
                  <a:extLst>
                    <a:ext uri="{FF2B5EF4-FFF2-40B4-BE49-F238E27FC236}">
                      <a16:creationId xmlns:a16="http://schemas.microsoft.com/office/drawing/2014/main" id="{A87BEFD1-E631-EC5C-0EE9-F37E7D66FC3B}"/>
                    </a:ext>
                  </a:extLst>
                </p14:cNvPr>
                <p14:cNvContentPartPr/>
                <p14:nvPr/>
              </p14:nvContentPartPr>
              <p14:xfrm>
                <a:off x="1681094" y="3659831"/>
                <a:ext cx="94320" cy="144360"/>
              </p14:xfrm>
            </p:contentPart>
          </mc:Choice>
          <mc:Fallback>
            <p:pic>
              <p:nvPicPr>
                <p:cNvPr id="269" name="Ink 268">
                  <a:extLst>
                    <a:ext uri="{FF2B5EF4-FFF2-40B4-BE49-F238E27FC236}">
                      <a16:creationId xmlns:a16="http://schemas.microsoft.com/office/drawing/2014/main" id="{A87BEFD1-E631-EC5C-0EE9-F37E7D66FC3B}"/>
                    </a:ext>
                  </a:extLst>
                </p:cNvPr>
                <p:cNvPicPr/>
                <p:nvPr/>
              </p:nvPicPr>
              <p:blipFill>
                <a:blip r:embed="rId443"/>
                <a:stretch>
                  <a:fillRect/>
                </a:stretch>
              </p:blipFill>
              <p:spPr>
                <a:xfrm>
                  <a:off x="1665614" y="3644711"/>
                  <a:ext cx="1249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70" name="Ink 269">
                  <a:extLst>
                    <a:ext uri="{FF2B5EF4-FFF2-40B4-BE49-F238E27FC236}">
                      <a16:creationId xmlns:a16="http://schemas.microsoft.com/office/drawing/2014/main" id="{30CC2534-3338-C1C7-0683-DF648978BA4C}"/>
                    </a:ext>
                  </a:extLst>
                </p14:cNvPr>
                <p14:cNvContentPartPr/>
                <p14:nvPr/>
              </p14:nvContentPartPr>
              <p14:xfrm>
                <a:off x="1820054" y="3674231"/>
                <a:ext cx="71640" cy="103320"/>
              </p14:xfrm>
            </p:contentPart>
          </mc:Choice>
          <mc:Fallback>
            <p:pic>
              <p:nvPicPr>
                <p:cNvPr id="270" name="Ink 269">
                  <a:extLst>
                    <a:ext uri="{FF2B5EF4-FFF2-40B4-BE49-F238E27FC236}">
                      <a16:creationId xmlns:a16="http://schemas.microsoft.com/office/drawing/2014/main" id="{30CC2534-3338-C1C7-0683-DF648978BA4C}"/>
                    </a:ext>
                  </a:extLst>
                </p:cNvPr>
                <p:cNvPicPr/>
                <p:nvPr/>
              </p:nvPicPr>
              <p:blipFill>
                <a:blip r:embed="rId445"/>
                <a:stretch>
                  <a:fillRect/>
                </a:stretch>
              </p:blipFill>
              <p:spPr>
                <a:xfrm>
                  <a:off x="1804934" y="3659111"/>
                  <a:ext cx="1022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71" name="Ink 270">
                  <a:extLst>
                    <a:ext uri="{FF2B5EF4-FFF2-40B4-BE49-F238E27FC236}">
                      <a16:creationId xmlns:a16="http://schemas.microsoft.com/office/drawing/2014/main" id="{2E67BD1C-BD4A-2370-B47B-41A987B1AE1C}"/>
                    </a:ext>
                  </a:extLst>
                </p14:cNvPr>
                <p14:cNvContentPartPr/>
                <p14:nvPr/>
              </p14:nvContentPartPr>
              <p14:xfrm>
                <a:off x="1925534" y="3730751"/>
                <a:ext cx="5760" cy="87120"/>
              </p14:xfrm>
            </p:contentPart>
          </mc:Choice>
          <mc:Fallback>
            <p:pic>
              <p:nvPicPr>
                <p:cNvPr id="271" name="Ink 270">
                  <a:extLst>
                    <a:ext uri="{FF2B5EF4-FFF2-40B4-BE49-F238E27FC236}">
                      <a16:creationId xmlns:a16="http://schemas.microsoft.com/office/drawing/2014/main" id="{2E67BD1C-BD4A-2370-B47B-41A987B1AE1C}"/>
                    </a:ext>
                  </a:extLst>
                </p:cNvPr>
                <p:cNvPicPr/>
                <p:nvPr/>
              </p:nvPicPr>
              <p:blipFill>
                <a:blip r:embed="rId447"/>
                <a:stretch>
                  <a:fillRect/>
                </a:stretch>
              </p:blipFill>
              <p:spPr>
                <a:xfrm>
                  <a:off x="1910054" y="3715271"/>
                  <a:ext cx="363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3" name="Ink 272">
                  <a:extLst>
                    <a:ext uri="{FF2B5EF4-FFF2-40B4-BE49-F238E27FC236}">
                      <a16:creationId xmlns:a16="http://schemas.microsoft.com/office/drawing/2014/main" id="{14B3E368-3849-44D8-4148-CED6224679F4}"/>
                    </a:ext>
                  </a:extLst>
                </p14:cNvPr>
                <p14:cNvContentPartPr/>
                <p14:nvPr/>
              </p14:nvContentPartPr>
              <p14:xfrm>
                <a:off x="820334" y="3570911"/>
                <a:ext cx="82080" cy="131400"/>
              </p14:xfrm>
            </p:contentPart>
          </mc:Choice>
          <mc:Fallback>
            <p:pic>
              <p:nvPicPr>
                <p:cNvPr id="273" name="Ink 272">
                  <a:extLst>
                    <a:ext uri="{FF2B5EF4-FFF2-40B4-BE49-F238E27FC236}">
                      <a16:creationId xmlns:a16="http://schemas.microsoft.com/office/drawing/2014/main" id="{14B3E368-3849-44D8-4148-CED6224679F4}"/>
                    </a:ext>
                  </a:extLst>
                </p:cNvPr>
                <p:cNvPicPr/>
                <p:nvPr/>
              </p:nvPicPr>
              <p:blipFill>
                <a:blip r:embed="rId449"/>
                <a:stretch>
                  <a:fillRect/>
                </a:stretch>
              </p:blipFill>
              <p:spPr>
                <a:xfrm>
                  <a:off x="805214" y="3555431"/>
                  <a:ext cx="1126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4" name="Ink 273">
                  <a:extLst>
                    <a:ext uri="{FF2B5EF4-FFF2-40B4-BE49-F238E27FC236}">
                      <a16:creationId xmlns:a16="http://schemas.microsoft.com/office/drawing/2014/main" id="{5D193D7C-E722-63A3-2354-C3787D5193F0}"/>
                    </a:ext>
                  </a:extLst>
                </p14:cNvPr>
                <p14:cNvContentPartPr/>
                <p14:nvPr/>
              </p14:nvContentPartPr>
              <p14:xfrm>
                <a:off x="942014" y="3582791"/>
                <a:ext cx="58680" cy="63720"/>
              </p14:xfrm>
            </p:contentPart>
          </mc:Choice>
          <mc:Fallback>
            <p:pic>
              <p:nvPicPr>
                <p:cNvPr id="274" name="Ink 273">
                  <a:extLst>
                    <a:ext uri="{FF2B5EF4-FFF2-40B4-BE49-F238E27FC236}">
                      <a16:creationId xmlns:a16="http://schemas.microsoft.com/office/drawing/2014/main" id="{5D193D7C-E722-63A3-2354-C3787D5193F0}"/>
                    </a:ext>
                  </a:extLst>
                </p:cNvPr>
                <p:cNvPicPr/>
                <p:nvPr/>
              </p:nvPicPr>
              <p:blipFill>
                <a:blip r:embed="rId451"/>
                <a:stretch>
                  <a:fillRect/>
                </a:stretch>
              </p:blipFill>
              <p:spPr>
                <a:xfrm>
                  <a:off x="926894" y="3567311"/>
                  <a:ext cx="889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5" name="Ink 274">
                  <a:extLst>
                    <a:ext uri="{FF2B5EF4-FFF2-40B4-BE49-F238E27FC236}">
                      <a16:creationId xmlns:a16="http://schemas.microsoft.com/office/drawing/2014/main" id="{17F87326-F7CE-CCA7-BCB4-EF7D8A0E3903}"/>
                    </a:ext>
                  </a:extLst>
                </p14:cNvPr>
                <p14:cNvContentPartPr/>
                <p14:nvPr/>
              </p14:nvContentPartPr>
              <p14:xfrm>
                <a:off x="1074854" y="3568031"/>
                <a:ext cx="50400" cy="64800"/>
              </p14:xfrm>
            </p:contentPart>
          </mc:Choice>
          <mc:Fallback>
            <p:pic>
              <p:nvPicPr>
                <p:cNvPr id="275" name="Ink 274">
                  <a:extLst>
                    <a:ext uri="{FF2B5EF4-FFF2-40B4-BE49-F238E27FC236}">
                      <a16:creationId xmlns:a16="http://schemas.microsoft.com/office/drawing/2014/main" id="{17F87326-F7CE-CCA7-BCB4-EF7D8A0E3903}"/>
                    </a:ext>
                  </a:extLst>
                </p:cNvPr>
                <p:cNvPicPr/>
                <p:nvPr/>
              </p:nvPicPr>
              <p:blipFill>
                <a:blip r:embed="rId453"/>
                <a:stretch>
                  <a:fillRect/>
                </a:stretch>
              </p:blipFill>
              <p:spPr>
                <a:xfrm>
                  <a:off x="1059734" y="3552551"/>
                  <a:ext cx="806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6" name="Ink 275">
                  <a:extLst>
                    <a:ext uri="{FF2B5EF4-FFF2-40B4-BE49-F238E27FC236}">
                      <a16:creationId xmlns:a16="http://schemas.microsoft.com/office/drawing/2014/main" id="{2CD7E3CF-0781-E8F5-A2FA-4B96E42ABC90}"/>
                    </a:ext>
                  </a:extLst>
                </p14:cNvPr>
                <p14:cNvContentPartPr/>
                <p14:nvPr/>
              </p14:nvContentPartPr>
              <p14:xfrm>
                <a:off x="736454" y="3587831"/>
                <a:ext cx="34560" cy="177120"/>
              </p14:xfrm>
            </p:contentPart>
          </mc:Choice>
          <mc:Fallback>
            <p:pic>
              <p:nvPicPr>
                <p:cNvPr id="276" name="Ink 275">
                  <a:extLst>
                    <a:ext uri="{FF2B5EF4-FFF2-40B4-BE49-F238E27FC236}">
                      <a16:creationId xmlns:a16="http://schemas.microsoft.com/office/drawing/2014/main" id="{2CD7E3CF-0781-E8F5-A2FA-4B96E42ABC90}"/>
                    </a:ext>
                  </a:extLst>
                </p:cNvPr>
                <p:cNvPicPr/>
                <p:nvPr/>
              </p:nvPicPr>
              <p:blipFill>
                <a:blip r:embed="rId455"/>
                <a:stretch>
                  <a:fillRect/>
                </a:stretch>
              </p:blipFill>
              <p:spPr>
                <a:xfrm>
                  <a:off x="721334" y="3572351"/>
                  <a:ext cx="651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7" name="Ink 276">
                  <a:extLst>
                    <a:ext uri="{FF2B5EF4-FFF2-40B4-BE49-F238E27FC236}">
                      <a16:creationId xmlns:a16="http://schemas.microsoft.com/office/drawing/2014/main" id="{9644428D-8C84-9482-F770-F7BA3AB8358A}"/>
                    </a:ext>
                  </a:extLst>
                </p14:cNvPr>
                <p14:cNvContentPartPr/>
                <p14:nvPr/>
              </p14:nvContentPartPr>
              <p14:xfrm>
                <a:off x="754094" y="3490991"/>
                <a:ext cx="289800" cy="132480"/>
              </p14:xfrm>
            </p:contentPart>
          </mc:Choice>
          <mc:Fallback>
            <p:pic>
              <p:nvPicPr>
                <p:cNvPr id="277" name="Ink 276">
                  <a:extLst>
                    <a:ext uri="{FF2B5EF4-FFF2-40B4-BE49-F238E27FC236}">
                      <a16:creationId xmlns:a16="http://schemas.microsoft.com/office/drawing/2014/main" id="{9644428D-8C84-9482-F770-F7BA3AB8358A}"/>
                    </a:ext>
                  </a:extLst>
                </p:cNvPr>
                <p:cNvPicPr/>
                <p:nvPr/>
              </p:nvPicPr>
              <p:blipFill>
                <a:blip r:embed="rId457"/>
                <a:stretch>
                  <a:fillRect/>
                </a:stretch>
              </p:blipFill>
              <p:spPr>
                <a:xfrm>
                  <a:off x="738614" y="3475511"/>
                  <a:ext cx="3204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78" name="Ink 277">
                  <a:extLst>
                    <a:ext uri="{FF2B5EF4-FFF2-40B4-BE49-F238E27FC236}">
                      <a16:creationId xmlns:a16="http://schemas.microsoft.com/office/drawing/2014/main" id="{14316A5C-C75C-E1F2-4E1B-7D6B715E316C}"/>
                    </a:ext>
                  </a:extLst>
                </p14:cNvPr>
                <p14:cNvContentPartPr/>
                <p14:nvPr/>
              </p14:nvContentPartPr>
              <p14:xfrm>
                <a:off x="1166294" y="3443111"/>
                <a:ext cx="75960" cy="208080"/>
              </p14:xfrm>
            </p:contentPart>
          </mc:Choice>
          <mc:Fallback>
            <p:pic>
              <p:nvPicPr>
                <p:cNvPr id="278" name="Ink 277">
                  <a:extLst>
                    <a:ext uri="{FF2B5EF4-FFF2-40B4-BE49-F238E27FC236}">
                      <a16:creationId xmlns:a16="http://schemas.microsoft.com/office/drawing/2014/main" id="{14316A5C-C75C-E1F2-4E1B-7D6B715E316C}"/>
                    </a:ext>
                  </a:extLst>
                </p:cNvPr>
                <p:cNvPicPr/>
                <p:nvPr/>
              </p:nvPicPr>
              <p:blipFill>
                <a:blip r:embed="rId459"/>
                <a:stretch>
                  <a:fillRect/>
                </a:stretch>
              </p:blipFill>
              <p:spPr>
                <a:xfrm>
                  <a:off x="1151174" y="3427991"/>
                  <a:ext cx="1065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7" name="Ink 286">
                  <a:extLst>
                    <a:ext uri="{FF2B5EF4-FFF2-40B4-BE49-F238E27FC236}">
                      <a16:creationId xmlns:a16="http://schemas.microsoft.com/office/drawing/2014/main" id="{8ED25A34-8BA7-0826-574B-EA02D4543503}"/>
                    </a:ext>
                  </a:extLst>
                </p14:cNvPr>
                <p14:cNvContentPartPr/>
                <p14:nvPr/>
              </p14:nvContentPartPr>
              <p14:xfrm>
                <a:off x="1710614" y="3880151"/>
                <a:ext cx="244800" cy="23760"/>
              </p14:xfrm>
            </p:contentPart>
          </mc:Choice>
          <mc:Fallback>
            <p:pic>
              <p:nvPicPr>
                <p:cNvPr id="287" name="Ink 286">
                  <a:extLst>
                    <a:ext uri="{FF2B5EF4-FFF2-40B4-BE49-F238E27FC236}">
                      <a16:creationId xmlns:a16="http://schemas.microsoft.com/office/drawing/2014/main" id="{8ED25A34-8BA7-0826-574B-EA02D4543503}"/>
                    </a:ext>
                  </a:extLst>
                </p:cNvPr>
                <p:cNvPicPr/>
                <p:nvPr/>
              </p:nvPicPr>
              <p:blipFill>
                <a:blip r:embed="rId461"/>
                <a:stretch>
                  <a:fillRect/>
                </a:stretch>
              </p:blipFill>
              <p:spPr>
                <a:xfrm>
                  <a:off x="1703054" y="3872591"/>
                  <a:ext cx="2599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88" name="Ink 287">
                  <a:extLst>
                    <a:ext uri="{FF2B5EF4-FFF2-40B4-BE49-F238E27FC236}">
                      <a16:creationId xmlns:a16="http://schemas.microsoft.com/office/drawing/2014/main" id="{C6ABD57A-2086-0B87-4B87-DCED1FFA3530}"/>
                    </a:ext>
                  </a:extLst>
                </p14:cNvPr>
                <p14:cNvContentPartPr/>
                <p14:nvPr/>
              </p14:nvContentPartPr>
              <p14:xfrm>
                <a:off x="1759214" y="3938831"/>
                <a:ext cx="227160" cy="45360"/>
              </p14:xfrm>
            </p:contentPart>
          </mc:Choice>
          <mc:Fallback>
            <p:pic>
              <p:nvPicPr>
                <p:cNvPr id="288" name="Ink 287">
                  <a:extLst>
                    <a:ext uri="{FF2B5EF4-FFF2-40B4-BE49-F238E27FC236}">
                      <a16:creationId xmlns:a16="http://schemas.microsoft.com/office/drawing/2014/main" id="{C6ABD57A-2086-0B87-4B87-DCED1FFA3530}"/>
                    </a:ext>
                  </a:extLst>
                </p:cNvPr>
                <p:cNvPicPr/>
                <p:nvPr/>
              </p:nvPicPr>
              <p:blipFill>
                <a:blip r:embed="rId463"/>
                <a:stretch>
                  <a:fillRect/>
                </a:stretch>
              </p:blipFill>
              <p:spPr>
                <a:xfrm>
                  <a:off x="1751654" y="3931271"/>
                  <a:ext cx="2422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9" name="Ink 288">
                  <a:extLst>
                    <a:ext uri="{FF2B5EF4-FFF2-40B4-BE49-F238E27FC236}">
                      <a16:creationId xmlns:a16="http://schemas.microsoft.com/office/drawing/2014/main" id="{8E3F601C-FFE3-9749-FB89-8A8DB8525268}"/>
                    </a:ext>
                  </a:extLst>
                </p14:cNvPr>
                <p14:cNvContentPartPr/>
                <p14:nvPr/>
              </p14:nvContentPartPr>
              <p14:xfrm>
                <a:off x="841934" y="3400991"/>
                <a:ext cx="125280" cy="34560"/>
              </p14:xfrm>
            </p:contentPart>
          </mc:Choice>
          <mc:Fallback>
            <p:pic>
              <p:nvPicPr>
                <p:cNvPr id="289" name="Ink 288">
                  <a:extLst>
                    <a:ext uri="{FF2B5EF4-FFF2-40B4-BE49-F238E27FC236}">
                      <a16:creationId xmlns:a16="http://schemas.microsoft.com/office/drawing/2014/main" id="{8E3F601C-FFE3-9749-FB89-8A8DB8525268}"/>
                    </a:ext>
                  </a:extLst>
                </p:cNvPr>
                <p:cNvPicPr/>
                <p:nvPr/>
              </p:nvPicPr>
              <p:blipFill>
                <a:blip r:embed="rId465"/>
                <a:stretch>
                  <a:fillRect/>
                </a:stretch>
              </p:blipFill>
              <p:spPr>
                <a:xfrm>
                  <a:off x="834374" y="3393431"/>
                  <a:ext cx="1404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90" name="Ink 289">
                  <a:extLst>
                    <a:ext uri="{FF2B5EF4-FFF2-40B4-BE49-F238E27FC236}">
                      <a16:creationId xmlns:a16="http://schemas.microsoft.com/office/drawing/2014/main" id="{E1EEB5F6-02E4-1E21-56C9-6746C40DC87C}"/>
                    </a:ext>
                  </a:extLst>
                </p14:cNvPr>
                <p14:cNvContentPartPr/>
                <p14:nvPr/>
              </p14:nvContentPartPr>
              <p14:xfrm>
                <a:off x="825014" y="3466871"/>
                <a:ext cx="169560" cy="42480"/>
              </p14:xfrm>
            </p:contentPart>
          </mc:Choice>
          <mc:Fallback>
            <p:pic>
              <p:nvPicPr>
                <p:cNvPr id="290" name="Ink 289">
                  <a:extLst>
                    <a:ext uri="{FF2B5EF4-FFF2-40B4-BE49-F238E27FC236}">
                      <a16:creationId xmlns:a16="http://schemas.microsoft.com/office/drawing/2014/main" id="{E1EEB5F6-02E4-1E21-56C9-6746C40DC87C}"/>
                    </a:ext>
                  </a:extLst>
                </p:cNvPr>
                <p:cNvPicPr/>
                <p:nvPr/>
              </p:nvPicPr>
              <p:blipFill>
                <a:blip r:embed="rId467"/>
                <a:stretch>
                  <a:fillRect/>
                </a:stretch>
              </p:blipFill>
              <p:spPr>
                <a:xfrm>
                  <a:off x="817454" y="3459311"/>
                  <a:ext cx="1846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92" name="Ink 291">
                  <a:extLst>
                    <a:ext uri="{FF2B5EF4-FFF2-40B4-BE49-F238E27FC236}">
                      <a16:creationId xmlns:a16="http://schemas.microsoft.com/office/drawing/2014/main" id="{329112E5-1D38-D2C7-0BED-7F22C10AB615}"/>
                    </a:ext>
                  </a:extLst>
                </p14:cNvPr>
                <p14:cNvContentPartPr/>
                <p14:nvPr/>
              </p14:nvContentPartPr>
              <p14:xfrm>
                <a:off x="-94786" y="3076631"/>
                <a:ext cx="939240" cy="461520"/>
              </p14:xfrm>
            </p:contentPart>
          </mc:Choice>
          <mc:Fallback>
            <p:pic>
              <p:nvPicPr>
                <p:cNvPr id="292" name="Ink 291">
                  <a:extLst>
                    <a:ext uri="{FF2B5EF4-FFF2-40B4-BE49-F238E27FC236}">
                      <a16:creationId xmlns:a16="http://schemas.microsoft.com/office/drawing/2014/main" id="{329112E5-1D38-D2C7-0BED-7F22C10AB615}"/>
                    </a:ext>
                  </a:extLst>
                </p:cNvPr>
                <p:cNvPicPr/>
                <p:nvPr/>
              </p:nvPicPr>
              <p:blipFill>
                <a:blip r:embed="rId469"/>
                <a:stretch>
                  <a:fillRect/>
                </a:stretch>
              </p:blipFill>
              <p:spPr>
                <a:xfrm>
                  <a:off x="-102346" y="3069071"/>
                  <a:ext cx="95436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93" name="Ink 292">
                  <a:extLst>
                    <a:ext uri="{FF2B5EF4-FFF2-40B4-BE49-F238E27FC236}">
                      <a16:creationId xmlns:a16="http://schemas.microsoft.com/office/drawing/2014/main" id="{37A4C45A-4A49-2B27-C3C9-7796B2D21EF5}"/>
                    </a:ext>
                  </a:extLst>
                </p14:cNvPr>
                <p14:cNvContentPartPr/>
                <p14:nvPr/>
              </p14:nvContentPartPr>
              <p14:xfrm>
                <a:off x="-55546" y="3777191"/>
                <a:ext cx="78840" cy="411120"/>
              </p14:xfrm>
            </p:contentPart>
          </mc:Choice>
          <mc:Fallback>
            <p:pic>
              <p:nvPicPr>
                <p:cNvPr id="293" name="Ink 292">
                  <a:extLst>
                    <a:ext uri="{FF2B5EF4-FFF2-40B4-BE49-F238E27FC236}">
                      <a16:creationId xmlns:a16="http://schemas.microsoft.com/office/drawing/2014/main" id="{37A4C45A-4A49-2B27-C3C9-7796B2D21EF5}"/>
                    </a:ext>
                  </a:extLst>
                </p:cNvPr>
                <p:cNvPicPr/>
                <p:nvPr/>
              </p:nvPicPr>
              <p:blipFill>
                <a:blip r:embed="rId471"/>
                <a:stretch>
                  <a:fillRect/>
                </a:stretch>
              </p:blipFill>
              <p:spPr>
                <a:xfrm>
                  <a:off x="-63106" y="3769631"/>
                  <a:ext cx="9396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94" name="Ink 293">
                  <a:extLst>
                    <a:ext uri="{FF2B5EF4-FFF2-40B4-BE49-F238E27FC236}">
                      <a16:creationId xmlns:a16="http://schemas.microsoft.com/office/drawing/2014/main" id="{9B2131C2-F101-08E3-226B-0AFE84AAA97E}"/>
                    </a:ext>
                  </a:extLst>
                </p14:cNvPr>
                <p14:cNvContentPartPr/>
                <p14:nvPr/>
              </p14:nvContentPartPr>
              <p14:xfrm>
                <a:off x="186734" y="3123791"/>
                <a:ext cx="1671840" cy="1860120"/>
              </p14:xfrm>
            </p:contentPart>
          </mc:Choice>
          <mc:Fallback>
            <p:pic>
              <p:nvPicPr>
                <p:cNvPr id="294" name="Ink 293">
                  <a:extLst>
                    <a:ext uri="{FF2B5EF4-FFF2-40B4-BE49-F238E27FC236}">
                      <a16:creationId xmlns:a16="http://schemas.microsoft.com/office/drawing/2014/main" id="{9B2131C2-F101-08E3-226B-0AFE84AAA97E}"/>
                    </a:ext>
                  </a:extLst>
                </p:cNvPr>
                <p:cNvPicPr/>
                <p:nvPr/>
              </p:nvPicPr>
              <p:blipFill>
                <a:blip r:embed="rId473"/>
                <a:stretch>
                  <a:fillRect/>
                </a:stretch>
              </p:blipFill>
              <p:spPr>
                <a:xfrm>
                  <a:off x="179174" y="3116231"/>
                  <a:ext cx="1686960" cy="187524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96" name="Ink 295">
                  <a:extLst>
                    <a:ext uri="{FF2B5EF4-FFF2-40B4-BE49-F238E27FC236}">
                      <a16:creationId xmlns:a16="http://schemas.microsoft.com/office/drawing/2014/main" id="{DF4FB439-119D-FFC3-7B44-7590E989F4DF}"/>
                    </a:ext>
                  </a:extLst>
                </p14:cNvPr>
                <p14:cNvContentPartPr/>
                <p14:nvPr/>
              </p14:nvContentPartPr>
              <p14:xfrm>
                <a:off x="1561214" y="3872231"/>
                <a:ext cx="55440" cy="59040"/>
              </p14:xfrm>
            </p:contentPart>
          </mc:Choice>
          <mc:Fallback>
            <p:pic>
              <p:nvPicPr>
                <p:cNvPr id="296" name="Ink 295">
                  <a:extLst>
                    <a:ext uri="{FF2B5EF4-FFF2-40B4-BE49-F238E27FC236}">
                      <a16:creationId xmlns:a16="http://schemas.microsoft.com/office/drawing/2014/main" id="{DF4FB439-119D-FFC3-7B44-7590E989F4DF}"/>
                    </a:ext>
                  </a:extLst>
                </p:cNvPr>
                <p:cNvPicPr/>
                <p:nvPr/>
              </p:nvPicPr>
              <p:blipFill>
                <a:blip r:embed="rId475"/>
                <a:stretch>
                  <a:fillRect/>
                </a:stretch>
              </p:blipFill>
              <p:spPr>
                <a:xfrm>
                  <a:off x="1553654" y="3865031"/>
                  <a:ext cx="705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98" name="Ink 297">
                  <a:extLst>
                    <a:ext uri="{FF2B5EF4-FFF2-40B4-BE49-F238E27FC236}">
                      <a16:creationId xmlns:a16="http://schemas.microsoft.com/office/drawing/2014/main" id="{B74CCC2C-965C-F648-F671-2AA425D54CEC}"/>
                    </a:ext>
                  </a:extLst>
                </p14:cNvPr>
                <p14:cNvContentPartPr/>
                <p14:nvPr/>
              </p14:nvContentPartPr>
              <p14:xfrm>
                <a:off x="829334" y="4019471"/>
                <a:ext cx="125640" cy="329760"/>
              </p14:xfrm>
            </p:contentPart>
          </mc:Choice>
          <mc:Fallback>
            <p:pic>
              <p:nvPicPr>
                <p:cNvPr id="298" name="Ink 297">
                  <a:extLst>
                    <a:ext uri="{FF2B5EF4-FFF2-40B4-BE49-F238E27FC236}">
                      <a16:creationId xmlns:a16="http://schemas.microsoft.com/office/drawing/2014/main" id="{B74CCC2C-965C-F648-F671-2AA425D54CEC}"/>
                    </a:ext>
                  </a:extLst>
                </p:cNvPr>
                <p:cNvPicPr/>
                <p:nvPr/>
              </p:nvPicPr>
              <p:blipFill>
                <a:blip r:embed="rId477"/>
                <a:stretch>
                  <a:fillRect/>
                </a:stretch>
              </p:blipFill>
              <p:spPr>
                <a:xfrm>
                  <a:off x="821774" y="4011911"/>
                  <a:ext cx="14040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99" name="Ink 298">
                  <a:extLst>
                    <a:ext uri="{FF2B5EF4-FFF2-40B4-BE49-F238E27FC236}">
                      <a16:creationId xmlns:a16="http://schemas.microsoft.com/office/drawing/2014/main" id="{99BE9C71-4BB7-23F5-03CF-EB8CC751F2D3}"/>
                    </a:ext>
                  </a:extLst>
                </p14:cNvPr>
                <p14:cNvContentPartPr/>
                <p14:nvPr/>
              </p14:nvContentPartPr>
              <p14:xfrm>
                <a:off x="853094" y="4288391"/>
                <a:ext cx="176400" cy="135360"/>
              </p14:xfrm>
            </p:contentPart>
          </mc:Choice>
          <mc:Fallback>
            <p:pic>
              <p:nvPicPr>
                <p:cNvPr id="299" name="Ink 298">
                  <a:extLst>
                    <a:ext uri="{FF2B5EF4-FFF2-40B4-BE49-F238E27FC236}">
                      <a16:creationId xmlns:a16="http://schemas.microsoft.com/office/drawing/2014/main" id="{99BE9C71-4BB7-23F5-03CF-EB8CC751F2D3}"/>
                    </a:ext>
                  </a:extLst>
                </p:cNvPr>
                <p:cNvPicPr/>
                <p:nvPr/>
              </p:nvPicPr>
              <p:blipFill>
                <a:blip r:embed="rId479"/>
                <a:stretch>
                  <a:fillRect/>
                </a:stretch>
              </p:blipFill>
              <p:spPr>
                <a:xfrm>
                  <a:off x="845534" y="4281191"/>
                  <a:ext cx="1915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14" name="Ink 313">
                  <a:extLst>
                    <a:ext uri="{FF2B5EF4-FFF2-40B4-BE49-F238E27FC236}">
                      <a16:creationId xmlns:a16="http://schemas.microsoft.com/office/drawing/2014/main" id="{B059FA1E-A6CA-4663-3F02-A5E0A288D9BF}"/>
                    </a:ext>
                  </a:extLst>
                </p14:cNvPr>
                <p14:cNvContentPartPr/>
                <p14:nvPr/>
              </p14:nvContentPartPr>
              <p14:xfrm>
                <a:off x="1624214" y="3640031"/>
                <a:ext cx="15120" cy="212040"/>
              </p14:xfrm>
            </p:contentPart>
          </mc:Choice>
          <mc:Fallback>
            <p:pic>
              <p:nvPicPr>
                <p:cNvPr id="314" name="Ink 313">
                  <a:extLst>
                    <a:ext uri="{FF2B5EF4-FFF2-40B4-BE49-F238E27FC236}">
                      <a16:creationId xmlns:a16="http://schemas.microsoft.com/office/drawing/2014/main" id="{B059FA1E-A6CA-4663-3F02-A5E0A288D9BF}"/>
                    </a:ext>
                  </a:extLst>
                </p:cNvPr>
                <p:cNvPicPr/>
                <p:nvPr/>
              </p:nvPicPr>
              <p:blipFill>
                <a:blip r:embed="rId481"/>
                <a:stretch>
                  <a:fillRect/>
                </a:stretch>
              </p:blipFill>
              <p:spPr>
                <a:xfrm>
                  <a:off x="1616654" y="3632471"/>
                  <a:ext cx="302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15" name="Ink 314">
                  <a:extLst>
                    <a:ext uri="{FF2B5EF4-FFF2-40B4-BE49-F238E27FC236}">
                      <a16:creationId xmlns:a16="http://schemas.microsoft.com/office/drawing/2014/main" id="{7E84B13C-C8E6-E293-7608-464E1D96CE12}"/>
                    </a:ext>
                  </a:extLst>
                </p14:cNvPr>
                <p14:cNvContentPartPr/>
                <p14:nvPr/>
              </p14:nvContentPartPr>
              <p14:xfrm>
                <a:off x="1566614" y="3570191"/>
                <a:ext cx="455040" cy="274320"/>
              </p14:xfrm>
            </p:contentPart>
          </mc:Choice>
          <mc:Fallback>
            <p:pic>
              <p:nvPicPr>
                <p:cNvPr id="315" name="Ink 314">
                  <a:extLst>
                    <a:ext uri="{FF2B5EF4-FFF2-40B4-BE49-F238E27FC236}">
                      <a16:creationId xmlns:a16="http://schemas.microsoft.com/office/drawing/2014/main" id="{7E84B13C-C8E6-E293-7608-464E1D96CE12}"/>
                    </a:ext>
                  </a:extLst>
                </p:cNvPr>
                <p:cNvPicPr/>
                <p:nvPr/>
              </p:nvPicPr>
              <p:blipFill>
                <a:blip r:embed="rId483"/>
                <a:stretch>
                  <a:fillRect/>
                </a:stretch>
              </p:blipFill>
              <p:spPr>
                <a:xfrm>
                  <a:off x="1559054" y="3562631"/>
                  <a:ext cx="4701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16" name="Ink 315">
                  <a:extLst>
                    <a:ext uri="{FF2B5EF4-FFF2-40B4-BE49-F238E27FC236}">
                      <a16:creationId xmlns:a16="http://schemas.microsoft.com/office/drawing/2014/main" id="{E8D217C8-82D8-AB2A-E686-DE74A66AD511}"/>
                    </a:ext>
                  </a:extLst>
                </p14:cNvPr>
                <p14:cNvContentPartPr/>
                <p14:nvPr/>
              </p14:nvContentPartPr>
              <p14:xfrm>
                <a:off x="1553654" y="3850271"/>
                <a:ext cx="362160" cy="24480"/>
              </p14:xfrm>
            </p:contentPart>
          </mc:Choice>
          <mc:Fallback>
            <p:pic>
              <p:nvPicPr>
                <p:cNvPr id="316" name="Ink 315">
                  <a:extLst>
                    <a:ext uri="{FF2B5EF4-FFF2-40B4-BE49-F238E27FC236}">
                      <a16:creationId xmlns:a16="http://schemas.microsoft.com/office/drawing/2014/main" id="{E8D217C8-82D8-AB2A-E686-DE74A66AD511}"/>
                    </a:ext>
                  </a:extLst>
                </p:cNvPr>
                <p:cNvPicPr/>
                <p:nvPr/>
              </p:nvPicPr>
              <p:blipFill>
                <a:blip r:embed="rId485"/>
                <a:stretch>
                  <a:fillRect/>
                </a:stretch>
              </p:blipFill>
              <p:spPr>
                <a:xfrm>
                  <a:off x="1546094" y="3842711"/>
                  <a:ext cx="3772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29" name="Ink 328">
                  <a:extLst>
                    <a:ext uri="{FF2B5EF4-FFF2-40B4-BE49-F238E27FC236}">
                      <a16:creationId xmlns:a16="http://schemas.microsoft.com/office/drawing/2014/main" id="{438DC917-92AF-9477-98CF-AC9C8AC47FAD}"/>
                    </a:ext>
                  </a:extLst>
                </p14:cNvPr>
                <p14:cNvContentPartPr/>
                <p14:nvPr/>
              </p14:nvContentPartPr>
              <p14:xfrm>
                <a:off x="943814" y="3928751"/>
                <a:ext cx="355680" cy="8640"/>
              </p14:xfrm>
            </p:contentPart>
          </mc:Choice>
          <mc:Fallback>
            <p:pic>
              <p:nvPicPr>
                <p:cNvPr id="329" name="Ink 328">
                  <a:extLst>
                    <a:ext uri="{FF2B5EF4-FFF2-40B4-BE49-F238E27FC236}">
                      <a16:creationId xmlns:a16="http://schemas.microsoft.com/office/drawing/2014/main" id="{438DC917-92AF-9477-98CF-AC9C8AC47FAD}"/>
                    </a:ext>
                  </a:extLst>
                </p:cNvPr>
                <p:cNvPicPr/>
                <p:nvPr/>
              </p:nvPicPr>
              <p:blipFill>
                <a:blip r:embed="rId487"/>
                <a:stretch>
                  <a:fillRect/>
                </a:stretch>
              </p:blipFill>
              <p:spPr>
                <a:xfrm>
                  <a:off x="936254" y="3921191"/>
                  <a:ext cx="3708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00" name="Ink 299">
                  <a:extLst>
                    <a:ext uri="{FF2B5EF4-FFF2-40B4-BE49-F238E27FC236}">
                      <a16:creationId xmlns:a16="http://schemas.microsoft.com/office/drawing/2014/main" id="{75364155-618B-1607-183B-35BF0BE312BF}"/>
                    </a:ext>
                  </a:extLst>
                </p14:cNvPr>
                <p14:cNvContentPartPr/>
                <p14:nvPr/>
              </p14:nvContentPartPr>
              <p14:xfrm>
                <a:off x="2144414" y="4363271"/>
                <a:ext cx="106200" cy="208080"/>
              </p14:xfrm>
            </p:contentPart>
          </mc:Choice>
          <mc:Fallback>
            <p:pic>
              <p:nvPicPr>
                <p:cNvPr id="300" name="Ink 299">
                  <a:extLst>
                    <a:ext uri="{FF2B5EF4-FFF2-40B4-BE49-F238E27FC236}">
                      <a16:creationId xmlns:a16="http://schemas.microsoft.com/office/drawing/2014/main" id="{75364155-618B-1607-183B-35BF0BE312BF}"/>
                    </a:ext>
                  </a:extLst>
                </p:cNvPr>
                <p:cNvPicPr/>
                <p:nvPr/>
              </p:nvPicPr>
              <p:blipFill>
                <a:blip r:embed="rId489"/>
                <a:stretch>
                  <a:fillRect/>
                </a:stretch>
              </p:blipFill>
              <p:spPr>
                <a:xfrm>
                  <a:off x="2136854" y="4355711"/>
                  <a:ext cx="1213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01" name="Ink 300">
                  <a:extLst>
                    <a:ext uri="{FF2B5EF4-FFF2-40B4-BE49-F238E27FC236}">
                      <a16:creationId xmlns:a16="http://schemas.microsoft.com/office/drawing/2014/main" id="{A78A19E4-D23F-B40B-62CD-269B4A12DC05}"/>
                    </a:ext>
                  </a:extLst>
                </p14:cNvPr>
                <p14:cNvContentPartPr/>
                <p14:nvPr/>
              </p14:nvContentPartPr>
              <p14:xfrm>
                <a:off x="2289854" y="4409711"/>
                <a:ext cx="68760" cy="141840"/>
              </p14:xfrm>
            </p:contentPart>
          </mc:Choice>
          <mc:Fallback>
            <p:pic>
              <p:nvPicPr>
                <p:cNvPr id="301" name="Ink 300">
                  <a:extLst>
                    <a:ext uri="{FF2B5EF4-FFF2-40B4-BE49-F238E27FC236}">
                      <a16:creationId xmlns:a16="http://schemas.microsoft.com/office/drawing/2014/main" id="{A78A19E4-D23F-B40B-62CD-269B4A12DC05}"/>
                    </a:ext>
                  </a:extLst>
                </p:cNvPr>
                <p:cNvPicPr/>
                <p:nvPr/>
              </p:nvPicPr>
              <p:blipFill>
                <a:blip r:embed="rId491"/>
                <a:stretch>
                  <a:fillRect/>
                </a:stretch>
              </p:blipFill>
              <p:spPr>
                <a:xfrm>
                  <a:off x="2282294" y="4402151"/>
                  <a:ext cx="838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02" name="Ink 301">
                  <a:extLst>
                    <a:ext uri="{FF2B5EF4-FFF2-40B4-BE49-F238E27FC236}">
                      <a16:creationId xmlns:a16="http://schemas.microsoft.com/office/drawing/2014/main" id="{4C28EA5B-ECAB-480C-4311-76D678C7C974}"/>
                    </a:ext>
                  </a:extLst>
                </p14:cNvPr>
                <p14:cNvContentPartPr/>
                <p14:nvPr/>
              </p14:nvContentPartPr>
              <p14:xfrm>
                <a:off x="2379134" y="4516991"/>
                <a:ext cx="24480" cy="77400"/>
              </p14:xfrm>
            </p:contentPart>
          </mc:Choice>
          <mc:Fallback>
            <p:pic>
              <p:nvPicPr>
                <p:cNvPr id="302" name="Ink 301">
                  <a:extLst>
                    <a:ext uri="{FF2B5EF4-FFF2-40B4-BE49-F238E27FC236}">
                      <a16:creationId xmlns:a16="http://schemas.microsoft.com/office/drawing/2014/main" id="{4C28EA5B-ECAB-480C-4311-76D678C7C974}"/>
                    </a:ext>
                  </a:extLst>
                </p:cNvPr>
                <p:cNvPicPr/>
                <p:nvPr/>
              </p:nvPicPr>
              <p:blipFill>
                <a:blip r:embed="rId493"/>
                <a:stretch>
                  <a:fillRect/>
                </a:stretch>
              </p:blipFill>
              <p:spPr>
                <a:xfrm>
                  <a:off x="2371574" y="4509431"/>
                  <a:ext cx="396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03" name="Ink 302">
                  <a:extLst>
                    <a:ext uri="{FF2B5EF4-FFF2-40B4-BE49-F238E27FC236}">
                      <a16:creationId xmlns:a16="http://schemas.microsoft.com/office/drawing/2014/main" id="{F871EA6E-6037-40B8-C6E6-1030B3B053BF}"/>
                    </a:ext>
                  </a:extLst>
                </p14:cNvPr>
                <p14:cNvContentPartPr/>
                <p14:nvPr/>
              </p14:nvContentPartPr>
              <p14:xfrm>
                <a:off x="2529614" y="4568831"/>
                <a:ext cx="18720" cy="4680"/>
              </p14:xfrm>
            </p:contentPart>
          </mc:Choice>
          <mc:Fallback>
            <p:pic>
              <p:nvPicPr>
                <p:cNvPr id="303" name="Ink 302">
                  <a:extLst>
                    <a:ext uri="{FF2B5EF4-FFF2-40B4-BE49-F238E27FC236}">
                      <a16:creationId xmlns:a16="http://schemas.microsoft.com/office/drawing/2014/main" id="{F871EA6E-6037-40B8-C6E6-1030B3B053BF}"/>
                    </a:ext>
                  </a:extLst>
                </p:cNvPr>
                <p:cNvPicPr/>
                <p:nvPr/>
              </p:nvPicPr>
              <p:blipFill>
                <a:blip r:embed="rId495"/>
                <a:stretch>
                  <a:fillRect/>
                </a:stretch>
              </p:blipFill>
              <p:spPr>
                <a:xfrm>
                  <a:off x="2522054" y="4561271"/>
                  <a:ext cx="3384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4" name="Ink 303">
                  <a:extLst>
                    <a:ext uri="{FF2B5EF4-FFF2-40B4-BE49-F238E27FC236}">
                      <a16:creationId xmlns:a16="http://schemas.microsoft.com/office/drawing/2014/main" id="{E33DFE2F-AEEB-967E-1773-3FF78C319363}"/>
                    </a:ext>
                  </a:extLst>
                </p14:cNvPr>
                <p14:cNvContentPartPr/>
                <p14:nvPr/>
              </p14:nvContentPartPr>
              <p14:xfrm>
                <a:off x="2709254" y="4579271"/>
                <a:ext cx="106920" cy="39600"/>
              </p14:xfrm>
            </p:contentPart>
          </mc:Choice>
          <mc:Fallback>
            <p:pic>
              <p:nvPicPr>
                <p:cNvPr id="304" name="Ink 303">
                  <a:extLst>
                    <a:ext uri="{FF2B5EF4-FFF2-40B4-BE49-F238E27FC236}">
                      <a16:creationId xmlns:a16="http://schemas.microsoft.com/office/drawing/2014/main" id="{E33DFE2F-AEEB-967E-1773-3FF78C319363}"/>
                    </a:ext>
                  </a:extLst>
                </p:cNvPr>
                <p:cNvPicPr/>
                <p:nvPr/>
              </p:nvPicPr>
              <p:blipFill>
                <a:blip r:embed="rId497"/>
                <a:stretch>
                  <a:fillRect/>
                </a:stretch>
              </p:blipFill>
              <p:spPr>
                <a:xfrm>
                  <a:off x="2701694" y="4571711"/>
                  <a:ext cx="122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5" name="Ink 304">
                  <a:extLst>
                    <a:ext uri="{FF2B5EF4-FFF2-40B4-BE49-F238E27FC236}">
                      <a16:creationId xmlns:a16="http://schemas.microsoft.com/office/drawing/2014/main" id="{69B57467-E630-430D-E7A5-29B304EEA108}"/>
                    </a:ext>
                  </a:extLst>
                </p14:cNvPr>
                <p14:cNvContentPartPr/>
                <p14:nvPr/>
              </p14:nvContentPartPr>
              <p14:xfrm>
                <a:off x="2985014" y="4405391"/>
                <a:ext cx="104040" cy="218160"/>
              </p14:xfrm>
            </p:contentPart>
          </mc:Choice>
          <mc:Fallback>
            <p:pic>
              <p:nvPicPr>
                <p:cNvPr id="305" name="Ink 304">
                  <a:extLst>
                    <a:ext uri="{FF2B5EF4-FFF2-40B4-BE49-F238E27FC236}">
                      <a16:creationId xmlns:a16="http://schemas.microsoft.com/office/drawing/2014/main" id="{69B57467-E630-430D-E7A5-29B304EEA108}"/>
                    </a:ext>
                  </a:extLst>
                </p:cNvPr>
                <p:cNvPicPr/>
                <p:nvPr/>
              </p:nvPicPr>
              <p:blipFill>
                <a:blip r:embed="rId499"/>
                <a:stretch>
                  <a:fillRect/>
                </a:stretch>
              </p:blipFill>
              <p:spPr>
                <a:xfrm>
                  <a:off x="2977454" y="4397831"/>
                  <a:ext cx="1191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6" name="Ink 305">
                  <a:extLst>
                    <a:ext uri="{FF2B5EF4-FFF2-40B4-BE49-F238E27FC236}">
                      <a16:creationId xmlns:a16="http://schemas.microsoft.com/office/drawing/2014/main" id="{ED74200E-27D3-E283-E680-9892082FB4F2}"/>
                    </a:ext>
                  </a:extLst>
                </p14:cNvPr>
                <p14:cNvContentPartPr/>
                <p14:nvPr/>
              </p14:nvContentPartPr>
              <p14:xfrm>
                <a:off x="3110294" y="4461551"/>
                <a:ext cx="79560" cy="106920"/>
              </p14:xfrm>
            </p:contentPart>
          </mc:Choice>
          <mc:Fallback>
            <p:pic>
              <p:nvPicPr>
                <p:cNvPr id="306" name="Ink 305">
                  <a:extLst>
                    <a:ext uri="{FF2B5EF4-FFF2-40B4-BE49-F238E27FC236}">
                      <a16:creationId xmlns:a16="http://schemas.microsoft.com/office/drawing/2014/main" id="{ED74200E-27D3-E283-E680-9892082FB4F2}"/>
                    </a:ext>
                  </a:extLst>
                </p:cNvPr>
                <p:cNvPicPr/>
                <p:nvPr/>
              </p:nvPicPr>
              <p:blipFill>
                <a:blip r:embed="rId501"/>
                <a:stretch>
                  <a:fillRect/>
                </a:stretch>
              </p:blipFill>
              <p:spPr>
                <a:xfrm>
                  <a:off x="3102734" y="4453991"/>
                  <a:ext cx="946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07" name="Ink 306">
                  <a:extLst>
                    <a:ext uri="{FF2B5EF4-FFF2-40B4-BE49-F238E27FC236}">
                      <a16:creationId xmlns:a16="http://schemas.microsoft.com/office/drawing/2014/main" id="{1C152CF0-6722-EF6C-928F-DCAB3FCB0E80}"/>
                    </a:ext>
                  </a:extLst>
                </p14:cNvPr>
                <p14:cNvContentPartPr/>
                <p14:nvPr/>
              </p14:nvContentPartPr>
              <p14:xfrm>
                <a:off x="3239894" y="4520591"/>
                <a:ext cx="41760" cy="65880"/>
              </p14:xfrm>
            </p:contentPart>
          </mc:Choice>
          <mc:Fallback>
            <p:pic>
              <p:nvPicPr>
                <p:cNvPr id="307" name="Ink 306">
                  <a:extLst>
                    <a:ext uri="{FF2B5EF4-FFF2-40B4-BE49-F238E27FC236}">
                      <a16:creationId xmlns:a16="http://schemas.microsoft.com/office/drawing/2014/main" id="{1C152CF0-6722-EF6C-928F-DCAB3FCB0E80}"/>
                    </a:ext>
                  </a:extLst>
                </p:cNvPr>
                <p:cNvPicPr/>
                <p:nvPr/>
              </p:nvPicPr>
              <p:blipFill>
                <a:blip r:embed="rId503"/>
                <a:stretch>
                  <a:fillRect/>
                </a:stretch>
              </p:blipFill>
              <p:spPr>
                <a:xfrm>
                  <a:off x="3232334" y="4513031"/>
                  <a:ext cx="565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08" name="Ink 307">
                  <a:extLst>
                    <a:ext uri="{FF2B5EF4-FFF2-40B4-BE49-F238E27FC236}">
                      <a16:creationId xmlns:a16="http://schemas.microsoft.com/office/drawing/2014/main" id="{5214383B-F4B8-F0F9-DC8F-0E63A8BE8421}"/>
                    </a:ext>
                  </a:extLst>
                </p14:cNvPr>
                <p14:cNvContentPartPr/>
                <p14:nvPr/>
              </p14:nvContentPartPr>
              <p14:xfrm>
                <a:off x="3218294" y="4514111"/>
                <a:ext cx="81360" cy="110520"/>
              </p14:xfrm>
            </p:contentPart>
          </mc:Choice>
          <mc:Fallback>
            <p:pic>
              <p:nvPicPr>
                <p:cNvPr id="308" name="Ink 307">
                  <a:extLst>
                    <a:ext uri="{FF2B5EF4-FFF2-40B4-BE49-F238E27FC236}">
                      <a16:creationId xmlns:a16="http://schemas.microsoft.com/office/drawing/2014/main" id="{5214383B-F4B8-F0F9-DC8F-0E63A8BE8421}"/>
                    </a:ext>
                  </a:extLst>
                </p:cNvPr>
                <p:cNvPicPr/>
                <p:nvPr/>
              </p:nvPicPr>
              <p:blipFill>
                <a:blip r:embed="rId505"/>
                <a:stretch>
                  <a:fillRect/>
                </a:stretch>
              </p:blipFill>
              <p:spPr>
                <a:xfrm>
                  <a:off x="3210734" y="4506551"/>
                  <a:ext cx="961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09" name="Ink 308">
                  <a:extLst>
                    <a:ext uri="{FF2B5EF4-FFF2-40B4-BE49-F238E27FC236}">
                      <a16:creationId xmlns:a16="http://schemas.microsoft.com/office/drawing/2014/main" id="{AFF71DF8-2F00-8DF5-21EA-669952353D6D}"/>
                    </a:ext>
                  </a:extLst>
                </p14:cNvPr>
                <p14:cNvContentPartPr/>
                <p14:nvPr/>
              </p14:nvContentPartPr>
              <p14:xfrm>
                <a:off x="3227654" y="4496831"/>
                <a:ext cx="114840" cy="43200"/>
              </p14:xfrm>
            </p:contentPart>
          </mc:Choice>
          <mc:Fallback>
            <p:pic>
              <p:nvPicPr>
                <p:cNvPr id="309" name="Ink 308">
                  <a:extLst>
                    <a:ext uri="{FF2B5EF4-FFF2-40B4-BE49-F238E27FC236}">
                      <a16:creationId xmlns:a16="http://schemas.microsoft.com/office/drawing/2014/main" id="{AFF71DF8-2F00-8DF5-21EA-669952353D6D}"/>
                    </a:ext>
                  </a:extLst>
                </p:cNvPr>
                <p:cNvPicPr/>
                <p:nvPr/>
              </p:nvPicPr>
              <p:blipFill>
                <a:blip r:embed="rId507"/>
                <a:stretch>
                  <a:fillRect/>
                </a:stretch>
              </p:blipFill>
              <p:spPr>
                <a:xfrm>
                  <a:off x="3220094" y="4489271"/>
                  <a:ext cx="1299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10" name="Ink 309">
                  <a:extLst>
                    <a:ext uri="{FF2B5EF4-FFF2-40B4-BE49-F238E27FC236}">
                      <a16:creationId xmlns:a16="http://schemas.microsoft.com/office/drawing/2014/main" id="{0ECD9E0D-DF86-C9AA-BCE0-AAA12DA91C8D}"/>
                    </a:ext>
                  </a:extLst>
                </p14:cNvPr>
                <p14:cNvContentPartPr/>
                <p14:nvPr/>
              </p14:nvContentPartPr>
              <p14:xfrm>
                <a:off x="2072054" y="4329071"/>
                <a:ext cx="12240" cy="252360"/>
              </p14:xfrm>
            </p:contentPart>
          </mc:Choice>
          <mc:Fallback>
            <p:pic>
              <p:nvPicPr>
                <p:cNvPr id="310" name="Ink 309">
                  <a:extLst>
                    <a:ext uri="{FF2B5EF4-FFF2-40B4-BE49-F238E27FC236}">
                      <a16:creationId xmlns:a16="http://schemas.microsoft.com/office/drawing/2014/main" id="{0ECD9E0D-DF86-C9AA-BCE0-AAA12DA91C8D}"/>
                    </a:ext>
                  </a:extLst>
                </p:cNvPr>
                <p:cNvPicPr/>
                <p:nvPr/>
              </p:nvPicPr>
              <p:blipFill>
                <a:blip r:embed="rId509"/>
                <a:stretch>
                  <a:fillRect/>
                </a:stretch>
              </p:blipFill>
              <p:spPr>
                <a:xfrm>
                  <a:off x="2064494" y="4321871"/>
                  <a:ext cx="273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11" name="Ink 310">
                  <a:extLst>
                    <a:ext uri="{FF2B5EF4-FFF2-40B4-BE49-F238E27FC236}">
                      <a16:creationId xmlns:a16="http://schemas.microsoft.com/office/drawing/2014/main" id="{F038672C-C54F-B3DA-ADD1-0A170B8587FF}"/>
                    </a:ext>
                  </a:extLst>
                </p14:cNvPr>
                <p14:cNvContentPartPr/>
                <p14:nvPr/>
              </p14:nvContentPartPr>
              <p14:xfrm>
                <a:off x="2081054" y="4268591"/>
                <a:ext cx="358200" cy="424800"/>
              </p14:xfrm>
            </p:contentPart>
          </mc:Choice>
          <mc:Fallback>
            <p:pic>
              <p:nvPicPr>
                <p:cNvPr id="311" name="Ink 310">
                  <a:extLst>
                    <a:ext uri="{FF2B5EF4-FFF2-40B4-BE49-F238E27FC236}">
                      <a16:creationId xmlns:a16="http://schemas.microsoft.com/office/drawing/2014/main" id="{F038672C-C54F-B3DA-ADD1-0A170B8587FF}"/>
                    </a:ext>
                  </a:extLst>
                </p:cNvPr>
                <p:cNvPicPr/>
                <p:nvPr/>
              </p:nvPicPr>
              <p:blipFill>
                <a:blip r:embed="rId511"/>
                <a:stretch>
                  <a:fillRect/>
                </a:stretch>
              </p:blipFill>
              <p:spPr>
                <a:xfrm>
                  <a:off x="2073494" y="4261031"/>
                  <a:ext cx="37332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18" name="Ink 317">
                  <a:extLst>
                    <a:ext uri="{FF2B5EF4-FFF2-40B4-BE49-F238E27FC236}">
                      <a16:creationId xmlns:a16="http://schemas.microsoft.com/office/drawing/2014/main" id="{BF307A48-AA1C-3519-090B-D8B8DD5D99D2}"/>
                    </a:ext>
                  </a:extLst>
                </p14:cNvPr>
                <p14:cNvContentPartPr/>
                <p14:nvPr/>
              </p14:nvContentPartPr>
              <p14:xfrm>
                <a:off x="2591534" y="4396391"/>
                <a:ext cx="41040" cy="2880"/>
              </p14:xfrm>
            </p:contentPart>
          </mc:Choice>
          <mc:Fallback>
            <p:pic>
              <p:nvPicPr>
                <p:cNvPr id="318" name="Ink 317">
                  <a:extLst>
                    <a:ext uri="{FF2B5EF4-FFF2-40B4-BE49-F238E27FC236}">
                      <a16:creationId xmlns:a16="http://schemas.microsoft.com/office/drawing/2014/main" id="{BF307A48-AA1C-3519-090B-D8B8DD5D99D2}"/>
                    </a:ext>
                  </a:extLst>
                </p:cNvPr>
                <p:cNvPicPr/>
                <p:nvPr/>
              </p:nvPicPr>
              <p:blipFill>
                <a:blip r:embed="rId513"/>
                <a:stretch>
                  <a:fillRect/>
                </a:stretch>
              </p:blipFill>
              <p:spPr>
                <a:xfrm>
                  <a:off x="2583974" y="4388831"/>
                  <a:ext cx="56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9" name="Ink 318">
                  <a:extLst>
                    <a:ext uri="{FF2B5EF4-FFF2-40B4-BE49-F238E27FC236}">
                      <a16:creationId xmlns:a16="http://schemas.microsoft.com/office/drawing/2014/main" id="{E5E9B9FD-1B02-EB9C-73D4-7F7BB4A45BBA}"/>
                    </a:ext>
                  </a:extLst>
                </p14:cNvPr>
                <p14:cNvContentPartPr/>
                <p14:nvPr/>
              </p14:nvContentPartPr>
              <p14:xfrm>
                <a:off x="2842454" y="4432751"/>
                <a:ext cx="86760" cy="10440"/>
              </p14:xfrm>
            </p:contentPart>
          </mc:Choice>
          <mc:Fallback>
            <p:pic>
              <p:nvPicPr>
                <p:cNvPr id="319" name="Ink 318">
                  <a:extLst>
                    <a:ext uri="{FF2B5EF4-FFF2-40B4-BE49-F238E27FC236}">
                      <a16:creationId xmlns:a16="http://schemas.microsoft.com/office/drawing/2014/main" id="{E5E9B9FD-1B02-EB9C-73D4-7F7BB4A45BBA}"/>
                    </a:ext>
                  </a:extLst>
                </p:cNvPr>
                <p:cNvPicPr/>
                <p:nvPr/>
              </p:nvPicPr>
              <p:blipFill>
                <a:blip r:embed="rId515"/>
                <a:stretch>
                  <a:fillRect/>
                </a:stretch>
              </p:blipFill>
              <p:spPr>
                <a:xfrm>
                  <a:off x="2834894" y="4425191"/>
                  <a:ext cx="1018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20" name="Ink 319">
                  <a:extLst>
                    <a:ext uri="{FF2B5EF4-FFF2-40B4-BE49-F238E27FC236}">
                      <a16:creationId xmlns:a16="http://schemas.microsoft.com/office/drawing/2014/main" id="{D7B7BAED-A605-6315-4DB6-08E1FCB702F9}"/>
                    </a:ext>
                  </a:extLst>
                </p14:cNvPr>
                <p14:cNvContentPartPr/>
                <p14:nvPr/>
              </p14:nvContentPartPr>
              <p14:xfrm>
                <a:off x="3105254" y="4418711"/>
                <a:ext cx="189000" cy="9360"/>
              </p14:xfrm>
            </p:contentPart>
          </mc:Choice>
          <mc:Fallback>
            <p:pic>
              <p:nvPicPr>
                <p:cNvPr id="320" name="Ink 319">
                  <a:extLst>
                    <a:ext uri="{FF2B5EF4-FFF2-40B4-BE49-F238E27FC236}">
                      <a16:creationId xmlns:a16="http://schemas.microsoft.com/office/drawing/2014/main" id="{D7B7BAED-A605-6315-4DB6-08E1FCB702F9}"/>
                    </a:ext>
                  </a:extLst>
                </p:cNvPr>
                <p:cNvPicPr/>
                <p:nvPr/>
              </p:nvPicPr>
              <p:blipFill>
                <a:blip r:embed="rId517"/>
                <a:stretch>
                  <a:fillRect/>
                </a:stretch>
              </p:blipFill>
              <p:spPr>
                <a:xfrm>
                  <a:off x="3097694" y="4411151"/>
                  <a:ext cx="2041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21" name="Ink 320">
                  <a:extLst>
                    <a:ext uri="{FF2B5EF4-FFF2-40B4-BE49-F238E27FC236}">
                      <a16:creationId xmlns:a16="http://schemas.microsoft.com/office/drawing/2014/main" id="{D8AA050A-6A2E-BB48-23F0-F53DBF38F9EB}"/>
                    </a:ext>
                  </a:extLst>
                </p14:cNvPr>
                <p14:cNvContentPartPr/>
                <p14:nvPr/>
              </p14:nvContentPartPr>
              <p14:xfrm>
                <a:off x="3485054" y="4379471"/>
                <a:ext cx="160200" cy="39960"/>
              </p14:xfrm>
            </p:contentPart>
          </mc:Choice>
          <mc:Fallback>
            <p:pic>
              <p:nvPicPr>
                <p:cNvPr id="321" name="Ink 320">
                  <a:extLst>
                    <a:ext uri="{FF2B5EF4-FFF2-40B4-BE49-F238E27FC236}">
                      <a16:creationId xmlns:a16="http://schemas.microsoft.com/office/drawing/2014/main" id="{D8AA050A-6A2E-BB48-23F0-F53DBF38F9EB}"/>
                    </a:ext>
                  </a:extLst>
                </p:cNvPr>
                <p:cNvPicPr/>
                <p:nvPr/>
              </p:nvPicPr>
              <p:blipFill>
                <a:blip r:embed="rId519"/>
                <a:stretch>
                  <a:fillRect/>
                </a:stretch>
              </p:blipFill>
              <p:spPr>
                <a:xfrm>
                  <a:off x="3477494" y="4371911"/>
                  <a:ext cx="1749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23" name="Ink 322">
                  <a:extLst>
                    <a:ext uri="{FF2B5EF4-FFF2-40B4-BE49-F238E27FC236}">
                      <a16:creationId xmlns:a16="http://schemas.microsoft.com/office/drawing/2014/main" id="{6640EA90-7E22-C7F3-3874-C963EDD85257}"/>
                    </a:ext>
                  </a:extLst>
                </p14:cNvPr>
                <p14:cNvContentPartPr/>
                <p14:nvPr/>
              </p14:nvContentPartPr>
              <p14:xfrm>
                <a:off x="2056934" y="4744871"/>
                <a:ext cx="96120" cy="173880"/>
              </p14:xfrm>
            </p:contentPart>
          </mc:Choice>
          <mc:Fallback>
            <p:pic>
              <p:nvPicPr>
                <p:cNvPr id="323" name="Ink 322">
                  <a:extLst>
                    <a:ext uri="{FF2B5EF4-FFF2-40B4-BE49-F238E27FC236}">
                      <a16:creationId xmlns:a16="http://schemas.microsoft.com/office/drawing/2014/main" id="{6640EA90-7E22-C7F3-3874-C963EDD85257}"/>
                    </a:ext>
                  </a:extLst>
                </p:cNvPr>
                <p:cNvPicPr/>
                <p:nvPr/>
              </p:nvPicPr>
              <p:blipFill>
                <a:blip r:embed="rId521"/>
                <a:stretch>
                  <a:fillRect/>
                </a:stretch>
              </p:blipFill>
              <p:spPr>
                <a:xfrm>
                  <a:off x="2049374" y="4737311"/>
                  <a:ext cx="1112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24" name="Ink 323">
                  <a:extLst>
                    <a:ext uri="{FF2B5EF4-FFF2-40B4-BE49-F238E27FC236}">
                      <a16:creationId xmlns:a16="http://schemas.microsoft.com/office/drawing/2014/main" id="{FC0A263C-603C-C375-D4F0-01E33B99BF83}"/>
                    </a:ext>
                  </a:extLst>
                </p14:cNvPr>
                <p14:cNvContentPartPr/>
                <p14:nvPr/>
              </p14:nvContentPartPr>
              <p14:xfrm>
                <a:off x="2197334" y="4798511"/>
                <a:ext cx="48240" cy="85680"/>
              </p14:xfrm>
            </p:contentPart>
          </mc:Choice>
          <mc:Fallback>
            <p:pic>
              <p:nvPicPr>
                <p:cNvPr id="324" name="Ink 323">
                  <a:extLst>
                    <a:ext uri="{FF2B5EF4-FFF2-40B4-BE49-F238E27FC236}">
                      <a16:creationId xmlns:a16="http://schemas.microsoft.com/office/drawing/2014/main" id="{FC0A263C-603C-C375-D4F0-01E33B99BF83}"/>
                    </a:ext>
                  </a:extLst>
                </p:cNvPr>
                <p:cNvPicPr/>
                <p:nvPr/>
              </p:nvPicPr>
              <p:blipFill>
                <a:blip r:embed="rId523"/>
                <a:stretch>
                  <a:fillRect/>
                </a:stretch>
              </p:blipFill>
              <p:spPr>
                <a:xfrm>
                  <a:off x="2189774" y="4790951"/>
                  <a:ext cx="633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25" name="Ink 324">
                  <a:extLst>
                    <a:ext uri="{FF2B5EF4-FFF2-40B4-BE49-F238E27FC236}">
                      <a16:creationId xmlns:a16="http://schemas.microsoft.com/office/drawing/2014/main" id="{6C97D1E1-7AED-41F9-237E-4909827AD135}"/>
                    </a:ext>
                  </a:extLst>
                </p14:cNvPr>
                <p14:cNvContentPartPr/>
                <p14:nvPr/>
              </p14:nvContentPartPr>
              <p14:xfrm>
                <a:off x="2300654" y="4783031"/>
                <a:ext cx="61560" cy="119160"/>
              </p14:xfrm>
            </p:contentPart>
          </mc:Choice>
          <mc:Fallback>
            <p:pic>
              <p:nvPicPr>
                <p:cNvPr id="325" name="Ink 324">
                  <a:extLst>
                    <a:ext uri="{FF2B5EF4-FFF2-40B4-BE49-F238E27FC236}">
                      <a16:creationId xmlns:a16="http://schemas.microsoft.com/office/drawing/2014/main" id="{6C97D1E1-7AED-41F9-237E-4909827AD135}"/>
                    </a:ext>
                  </a:extLst>
                </p:cNvPr>
                <p:cNvPicPr/>
                <p:nvPr/>
              </p:nvPicPr>
              <p:blipFill>
                <a:blip r:embed="rId525"/>
                <a:stretch>
                  <a:fillRect/>
                </a:stretch>
              </p:blipFill>
              <p:spPr>
                <a:xfrm>
                  <a:off x="2293094" y="4775471"/>
                  <a:ext cx="763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26" name="Ink 325">
                  <a:extLst>
                    <a:ext uri="{FF2B5EF4-FFF2-40B4-BE49-F238E27FC236}">
                      <a16:creationId xmlns:a16="http://schemas.microsoft.com/office/drawing/2014/main" id="{0C6197D5-83D8-28C0-9998-254FC7C1D401}"/>
                    </a:ext>
                  </a:extLst>
                </p14:cNvPr>
                <p14:cNvContentPartPr/>
                <p14:nvPr/>
              </p14:nvContentPartPr>
              <p14:xfrm>
                <a:off x="2302814" y="4828391"/>
                <a:ext cx="28080" cy="17640"/>
              </p14:xfrm>
            </p:contentPart>
          </mc:Choice>
          <mc:Fallback>
            <p:pic>
              <p:nvPicPr>
                <p:cNvPr id="326" name="Ink 325">
                  <a:extLst>
                    <a:ext uri="{FF2B5EF4-FFF2-40B4-BE49-F238E27FC236}">
                      <a16:creationId xmlns:a16="http://schemas.microsoft.com/office/drawing/2014/main" id="{0C6197D5-83D8-28C0-9998-254FC7C1D401}"/>
                    </a:ext>
                  </a:extLst>
                </p:cNvPr>
                <p:cNvPicPr/>
                <p:nvPr/>
              </p:nvPicPr>
              <p:blipFill>
                <a:blip r:embed="rId527"/>
                <a:stretch>
                  <a:fillRect/>
                </a:stretch>
              </p:blipFill>
              <p:spPr>
                <a:xfrm>
                  <a:off x="2295254" y="4820831"/>
                  <a:ext cx="432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27" name="Ink 326">
                  <a:extLst>
                    <a:ext uri="{FF2B5EF4-FFF2-40B4-BE49-F238E27FC236}">
                      <a16:creationId xmlns:a16="http://schemas.microsoft.com/office/drawing/2014/main" id="{D3DF1FE2-B98F-C892-4DD2-09E55C68F557}"/>
                    </a:ext>
                  </a:extLst>
                </p14:cNvPr>
                <p14:cNvContentPartPr/>
                <p14:nvPr/>
              </p14:nvContentPartPr>
              <p14:xfrm>
                <a:off x="2378774" y="4891391"/>
                <a:ext cx="25560" cy="13680"/>
              </p14:xfrm>
            </p:contentPart>
          </mc:Choice>
          <mc:Fallback>
            <p:pic>
              <p:nvPicPr>
                <p:cNvPr id="327" name="Ink 326">
                  <a:extLst>
                    <a:ext uri="{FF2B5EF4-FFF2-40B4-BE49-F238E27FC236}">
                      <a16:creationId xmlns:a16="http://schemas.microsoft.com/office/drawing/2014/main" id="{D3DF1FE2-B98F-C892-4DD2-09E55C68F557}"/>
                    </a:ext>
                  </a:extLst>
                </p:cNvPr>
                <p:cNvPicPr/>
                <p:nvPr/>
              </p:nvPicPr>
              <p:blipFill>
                <a:blip r:embed="rId529"/>
                <a:stretch>
                  <a:fillRect/>
                </a:stretch>
              </p:blipFill>
              <p:spPr>
                <a:xfrm>
                  <a:off x="2371214" y="4883831"/>
                  <a:ext cx="406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31" name="Ink 330">
                  <a:extLst>
                    <a:ext uri="{FF2B5EF4-FFF2-40B4-BE49-F238E27FC236}">
                      <a16:creationId xmlns:a16="http://schemas.microsoft.com/office/drawing/2014/main" id="{710EDE50-906D-7291-7B9B-D1096AC2469D}"/>
                    </a:ext>
                  </a:extLst>
                </p14:cNvPr>
                <p14:cNvContentPartPr/>
                <p14:nvPr/>
              </p14:nvContentPartPr>
              <p14:xfrm>
                <a:off x="2521694" y="4765751"/>
                <a:ext cx="13680" cy="97920"/>
              </p14:xfrm>
            </p:contentPart>
          </mc:Choice>
          <mc:Fallback>
            <p:pic>
              <p:nvPicPr>
                <p:cNvPr id="331" name="Ink 330">
                  <a:extLst>
                    <a:ext uri="{FF2B5EF4-FFF2-40B4-BE49-F238E27FC236}">
                      <a16:creationId xmlns:a16="http://schemas.microsoft.com/office/drawing/2014/main" id="{710EDE50-906D-7291-7B9B-D1096AC2469D}"/>
                    </a:ext>
                  </a:extLst>
                </p:cNvPr>
                <p:cNvPicPr/>
                <p:nvPr/>
              </p:nvPicPr>
              <p:blipFill>
                <a:blip r:embed="rId531"/>
                <a:stretch>
                  <a:fillRect/>
                </a:stretch>
              </p:blipFill>
              <p:spPr>
                <a:xfrm>
                  <a:off x="2514134" y="4758191"/>
                  <a:ext cx="288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32" name="Ink 331">
                  <a:extLst>
                    <a:ext uri="{FF2B5EF4-FFF2-40B4-BE49-F238E27FC236}">
                      <a16:creationId xmlns:a16="http://schemas.microsoft.com/office/drawing/2014/main" id="{D52EBC42-3FE7-9983-A098-1DBEE31915E3}"/>
                    </a:ext>
                  </a:extLst>
                </p14:cNvPr>
                <p14:cNvContentPartPr/>
                <p14:nvPr/>
              </p14:nvContentPartPr>
              <p14:xfrm>
                <a:off x="2559494" y="4797431"/>
                <a:ext cx="69480" cy="71640"/>
              </p14:xfrm>
            </p:contentPart>
          </mc:Choice>
          <mc:Fallback>
            <p:pic>
              <p:nvPicPr>
                <p:cNvPr id="332" name="Ink 331">
                  <a:extLst>
                    <a:ext uri="{FF2B5EF4-FFF2-40B4-BE49-F238E27FC236}">
                      <a16:creationId xmlns:a16="http://schemas.microsoft.com/office/drawing/2014/main" id="{D52EBC42-3FE7-9983-A098-1DBEE31915E3}"/>
                    </a:ext>
                  </a:extLst>
                </p:cNvPr>
                <p:cNvPicPr/>
                <p:nvPr/>
              </p:nvPicPr>
              <p:blipFill>
                <a:blip r:embed="rId533"/>
                <a:stretch>
                  <a:fillRect/>
                </a:stretch>
              </p:blipFill>
              <p:spPr>
                <a:xfrm>
                  <a:off x="2551934" y="4789871"/>
                  <a:ext cx="846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33" name="Ink 332">
                  <a:extLst>
                    <a:ext uri="{FF2B5EF4-FFF2-40B4-BE49-F238E27FC236}">
                      <a16:creationId xmlns:a16="http://schemas.microsoft.com/office/drawing/2014/main" id="{4F73084D-54EF-4DFD-19FE-14182A6BB2A4}"/>
                    </a:ext>
                  </a:extLst>
                </p14:cNvPr>
                <p14:cNvContentPartPr/>
                <p14:nvPr/>
              </p14:nvContentPartPr>
              <p14:xfrm>
                <a:off x="2705294" y="4771871"/>
                <a:ext cx="34200" cy="70920"/>
              </p14:xfrm>
            </p:contentPart>
          </mc:Choice>
          <mc:Fallback>
            <p:pic>
              <p:nvPicPr>
                <p:cNvPr id="333" name="Ink 332">
                  <a:extLst>
                    <a:ext uri="{FF2B5EF4-FFF2-40B4-BE49-F238E27FC236}">
                      <a16:creationId xmlns:a16="http://schemas.microsoft.com/office/drawing/2014/main" id="{4F73084D-54EF-4DFD-19FE-14182A6BB2A4}"/>
                    </a:ext>
                  </a:extLst>
                </p:cNvPr>
                <p:cNvPicPr/>
                <p:nvPr/>
              </p:nvPicPr>
              <p:blipFill>
                <a:blip r:embed="rId535"/>
                <a:stretch>
                  <a:fillRect/>
                </a:stretch>
              </p:blipFill>
              <p:spPr>
                <a:xfrm>
                  <a:off x="2697734" y="4764671"/>
                  <a:ext cx="489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34" name="Ink 333">
                  <a:extLst>
                    <a:ext uri="{FF2B5EF4-FFF2-40B4-BE49-F238E27FC236}">
                      <a16:creationId xmlns:a16="http://schemas.microsoft.com/office/drawing/2014/main" id="{8A2DD409-31A9-7C53-AAB3-C1517E8B87F4}"/>
                    </a:ext>
                  </a:extLst>
                </p14:cNvPr>
                <p14:cNvContentPartPr/>
                <p14:nvPr/>
              </p14:nvContentPartPr>
              <p14:xfrm>
                <a:off x="2685134" y="4811111"/>
                <a:ext cx="41400" cy="10800"/>
              </p14:xfrm>
            </p:contentPart>
          </mc:Choice>
          <mc:Fallback>
            <p:pic>
              <p:nvPicPr>
                <p:cNvPr id="334" name="Ink 333">
                  <a:extLst>
                    <a:ext uri="{FF2B5EF4-FFF2-40B4-BE49-F238E27FC236}">
                      <a16:creationId xmlns:a16="http://schemas.microsoft.com/office/drawing/2014/main" id="{8A2DD409-31A9-7C53-AAB3-C1517E8B87F4}"/>
                    </a:ext>
                  </a:extLst>
                </p:cNvPr>
                <p:cNvPicPr/>
                <p:nvPr/>
              </p:nvPicPr>
              <p:blipFill>
                <a:blip r:embed="rId537"/>
                <a:stretch>
                  <a:fillRect/>
                </a:stretch>
              </p:blipFill>
              <p:spPr>
                <a:xfrm>
                  <a:off x="2677574" y="4803551"/>
                  <a:ext cx="56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35" name="Ink 334">
                  <a:extLst>
                    <a:ext uri="{FF2B5EF4-FFF2-40B4-BE49-F238E27FC236}">
                      <a16:creationId xmlns:a16="http://schemas.microsoft.com/office/drawing/2014/main" id="{0A9F5C13-674B-4131-624B-EE2A257A2854}"/>
                    </a:ext>
                  </a:extLst>
                </p14:cNvPr>
                <p14:cNvContentPartPr/>
                <p14:nvPr/>
              </p14:nvContentPartPr>
              <p14:xfrm>
                <a:off x="2776574" y="4839911"/>
                <a:ext cx="25920" cy="12240"/>
              </p14:xfrm>
            </p:contentPart>
          </mc:Choice>
          <mc:Fallback>
            <p:pic>
              <p:nvPicPr>
                <p:cNvPr id="335" name="Ink 334">
                  <a:extLst>
                    <a:ext uri="{FF2B5EF4-FFF2-40B4-BE49-F238E27FC236}">
                      <a16:creationId xmlns:a16="http://schemas.microsoft.com/office/drawing/2014/main" id="{0A9F5C13-674B-4131-624B-EE2A257A2854}"/>
                    </a:ext>
                  </a:extLst>
                </p:cNvPr>
                <p:cNvPicPr/>
                <p:nvPr/>
              </p:nvPicPr>
              <p:blipFill>
                <a:blip r:embed="rId539"/>
                <a:stretch>
                  <a:fillRect/>
                </a:stretch>
              </p:blipFill>
              <p:spPr>
                <a:xfrm>
                  <a:off x="2769014" y="4832351"/>
                  <a:ext cx="40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37" name="Ink 336">
                  <a:extLst>
                    <a:ext uri="{FF2B5EF4-FFF2-40B4-BE49-F238E27FC236}">
                      <a16:creationId xmlns:a16="http://schemas.microsoft.com/office/drawing/2014/main" id="{9D26C732-1C6D-6F94-9D52-98739702F4A4}"/>
                    </a:ext>
                  </a:extLst>
                </p14:cNvPr>
                <p14:cNvContentPartPr/>
                <p14:nvPr/>
              </p14:nvContentPartPr>
              <p14:xfrm>
                <a:off x="2861534" y="4743431"/>
                <a:ext cx="9720" cy="100440"/>
              </p14:xfrm>
            </p:contentPart>
          </mc:Choice>
          <mc:Fallback>
            <p:pic>
              <p:nvPicPr>
                <p:cNvPr id="337" name="Ink 336">
                  <a:extLst>
                    <a:ext uri="{FF2B5EF4-FFF2-40B4-BE49-F238E27FC236}">
                      <a16:creationId xmlns:a16="http://schemas.microsoft.com/office/drawing/2014/main" id="{9D26C732-1C6D-6F94-9D52-98739702F4A4}"/>
                    </a:ext>
                  </a:extLst>
                </p:cNvPr>
                <p:cNvPicPr/>
                <p:nvPr/>
              </p:nvPicPr>
              <p:blipFill>
                <a:blip r:embed="rId541"/>
                <a:stretch>
                  <a:fillRect/>
                </a:stretch>
              </p:blipFill>
              <p:spPr>
                <a:xfrm>
                  <a:off x="2853974" y="4735871"/>
                  <a:ext cx="244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38" name="Ink 337">
                  <a:extLst>
                    <a:ext uri="{FF2B5EF4-FFF2-40B4-BE49-F238E27FC236}">
                      <a16:creationId xmlns:a16="http://schemas.microsoft.com/office/drawing/2014/main" id="{409177B1-48CB-370D-5A0E-4B16D044FB3F}"/>
                    </a:ext>
                  </a:extLst>
                </p14:cNvPr>
                <p14:cNvContentPartPr/>
                <p14:nvPr/>
              </p14:nvContentPartPr>
              <p14:xfrm>
                <a:off x="2909054" y="4761431"/>
                <a:ext cx="68400" cy="81360"/>
              </p14:xfrm>
            </p:contentPart>
          </mc:Choice>
          <mc:Fallback>
            <p:pic>
              <p:nvPicPr>
                <p:cNvPr id="338" name="Ink 337">
                  <a:extLst>
                    <a:ext uri="{FF2B5EF4-FFF2-40B4-BE49-F238E27FC236}">
                      <a16:creationId xmlns:a16="http://schemas.microsoft.com/office/drawing/2014/main" id="{409177B1-48CB-370D-5A0E-4B16D044FB3F}"/>
                    </a:ext>
                  </a:extLst>
                </p:cNvPr>
                <p:cNvPicPr/>
                <p:nvPr/>
              </p:nvPicPr>
              <p:blipFill>
                <a:blip r:embed="rId543"/>
                <a:stretch>
                  <a:fillRect/>
                </a:stretch>
              </p:blipFill>
              <p:spPr>
                <a:xfrm>
                  <a:off x="2901854" y="4753871"/>
                  <a:ext cx="835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39" name="Ink 338">
                  <a:extLst>
                    <a:ext uri="{FF2B5EF4-FFF2-40B4-BE49-F238E27FC236}">
                      <a16:creationId xmlns:a16="http://schemas.microsoft.com/office/drawing/2014/main" id="{49850289-F8FC-3442-7673-113361D2F458}"/>
                    </a:ext>
                  </a:extLst>
                </p14:cNvPr>
                <p14:cNvContentPartPr/>
                <p14:nvPr/>
              </p14:nvContentPartPr>
              <p14:xfrm>
                <a:off x="3040094" y="4765391"/>
                <a:ext cx="31320" cy="68760"/>
              </p14:xfrm>
            </p:contentPart>
          </mc:Choice>
          <mc:Fallback>
            <p:pic>
              <p:nvPicPr>
                <p:cNvPr id="339" name="Ink 338">
                  <a:extLst>
                    <a:ext uri="{FF2B5EF4-FFF2-40B4-BE49-F238E27FC236}">
                      <a16:creationId xmlns:a16="http://schemas.microsoft.com/office/drawing/2014/main" id="{49850289-F8FC-3442-7673-113361D2F458}"/>
                    </a:ext>
                  </a:extLst>
                </p:cNvPr>
                <p:cNvPicPr/>
                <p:nvPr/>
              </p:nvPicPr>
              <p:blipFill>
                <a:blip r:embed="rId545"/>
                <a:stretch>
                  <a:fillRect/>
                </a:stretch>
              </p:blipFill>
              <p:spPr>
                <a:xfrm>
                  <a:off x="3032534" y="4757831"/>
                  <a:ext cx="464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40" name="Ink 339">
                  <a:extLst>
                    <a:ext uri="{FF2B5EF4-FFF2-40B4-BE49-F238E27FC236}">
                      <a16:creationId xmlns:a16="http://schemas.microsoft.com/office/drawing/2014/main" id="{8F9D2A48-837A-A3CF-A14B-EBCC4C1F0038}"/>
                    </a:ext>
                  </a:extLst>
                </p14:cNvPr>
                <p14:cNvContentPartPr/>
                <p14:nvPr/>
              </p14:nvContentPartPr>
              <p14:xfrm>
                <a:off x="3030374" y="4801391"/>
                <a:ext cx="37080" cy="11520"/>
              </p14:xfrm>
            </p:contentPart>
          </mc:Choice>
          <mc:Fallback>
            <p:pic>
              <p:nvPicPr>
                <p:cNvPr id="340" name="Ink 339">
                  <a:extLst>
                    <a:ext uri="{FF2B5EF4-FFF2-40B4-BE49-F238E27FC236}">
                      <a16:creationId xmlns:a16="http://schemas.microsoft.com/office/drawing/2014/main" id="{8F9D2A48-837A-A3CF-A14B-EBCC4C1F0038}"/>
                    </a:ext>
                  </a:extLst>
                </p:cNvPr>
                <p:cNvPicPr/>
                <p:nvPr/>
              </p:nvPicPr>
              <p:blipFill>
                <a:blip r:embed="rId547"/>
                <a:stretch>
                  <a:fillRect/>
                </a:stretch>
              </p:blipFill>
              <p:spPr>
                <a:xfrm>
                  <a:off x="3022814" y="4793831"/>
                  <a:ext cx="522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41" name="Ink 340">
                  <a:extLst>
                    <a:ext uri="{FF2B5EF4-FFF2-40B4-BE49-F238E27FC236}">
                      <a16:creationId xmlns:a16="http://schemas.microsoft.com/office/drawing/2014/main" id="{07526129-BD45-7E83-6BE9-B47AE9735223}"/>
                    </a:ext>
                  </a:extLst>
                </p14:cNvPr>
                <p14:cNvContentPartPr/>
                <p14:nvPr/>
              </p14:nvContentPartPr>
              <p14:xfrm>
                <a:off x="3088694" y="4826591"/>
                <a:ext cx="20880" cy="5040"/>
              </p14:xfrm>
            </p:contentPart>
          </mc:Choice>
          <mc:Fallback>
            <p:pic>
              <p:nvPicPr>
                <p:cNvPr id="341" name="Ink 340">
                  <a:extLst>
                    <a:ext uri="{FF2B5EF4-FFF2-40B4-BE49-F238E27FC236}">
                      <a16:creationId xmlns:a16="http://schemas.microsoft.com/office/drawing/2014/main" id="{07526129-BD45-7E83-6BE9-B47AE9735223}"/>
                    </a:ext>
                  </a:extLst>
                </p:cNvPr>
                <p:cNvPicPr/>
                <p:nvPr/>
              </p:nvPicPr>
              <p:blipFill>
                <a:blip r:embed="rId549"/>
                <a:stretch>
                  <a:fillRect/>
                </a:stretch>
              </p:blipFill>
              <p:spPr>
                <a:xfrm>
                  <a:off x="3081134" y="4819031"/>
                  <a:ext cx="356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43" name="Ink 342">
                  <a:extLst>
                    <a:ext uri="{FF2B5EF4-FFF2-40B4-BE49-F238E27FC236}">
                      <a16:creationId xmlns:a16="http://schemas.microsoft.com/office/drawing/2014/main" id="{01A18498-A007-5838-D01C-F3C3C0D69DBF}"/>
                    </a:ext>
                  </a:extLst>
                </p14:cNvPr>
                <p14:cNvContentPartPr/>
                <p14:nvPr/>
              </p14:nvContentPartPr>
              <p14:xfrm>
                <a:off x="2470934" y="4757111"/>
                <a:ext cx="123480" cy="125280"/>
              </p14:xfrm>
            </p:contentPart>
          </mc:Choice>
          <mc:Fallback>
            <p:pic>
              <p:nvPicPr>
                <p:cNvPr id="343" name="Ink 342">
                  <a:extLst>
                    <a:ext uri="{FF2B5EF4-FFF2-40B4-BE49-F238E27FC236}">
                      <a16:creationId xmlns:a16="http://schemas.microsoft.com/office/drawing/2014/main" id="{01A18498-A007-5838-D01C-F3C3C0D69DBF}"/>
                    </a:ext>
                  </a:extLst>
                </p:cNvPr>
                <p:cNvPicPr/>
                <p:nvPr/>
              </p:nvPicPr>
              <p:blipFill>
                <a:blip r:embed="rId551"/>
                <a:stretch>
                  <a:fillRect/>
                </a:stretch>
              </p:blipFill>
              <p:spPr>
                <a:xfrm>
                  <a:off x="2463374" y="4749551"/>
                  <a:ext cx="1386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44" name="Ink 343">
                  <a:extLst>
                    <a:ext uri="{FF2B5EF4-FFF2-40B4-BE49-F238E27FC236}">
                      <a16:creationId xmlns:a16="http://schemas.microsoft.com/office/drawing/2014/main" id="{B53B7E86-997F-A64A-16CD-921257F3FB50}"/>
                    </a:ext>
                  </a:extLst>
                </p14:cNvPr>
                <p14:cNvContentPartPr/>
                <p14:nvPr/>
              </p14:nvContentPartPr>
              <p14:xfrm>
                <a:off x="2485334" y="4772951"/>
                <a:ext cx="75960" cy="144000"/>
              </p14:xfrm>
            </p:contentPart>
          </mc:Choice>
          <mc:Fallback>
            <p:pic>
              <p:nvPicPr>
                <p:cNvPr id="344" name="Ink 343">
                  <a:extLst>
                    <a:ext uri="{FF2B5EF4-FFF2-40B4-BE49-F238E27FC236}">
                      <a16:creationId xmlns:a16="http://schemas.microsoft.com/office/drawing/2014/main" id="{B53B7E86-997F-A64A-16CD-921257F3FB50}"/>
                    </a:ext>
                  </a:extLst>
                </p:cNvPr>
                <p:cNvPicPr/>
                <p:nvPr/>
              </p:nvPicPr>
              <p:blipFill>
                <a:blip r:embed="rId553"/>
                <a:stretch>
                  <a:fillRect/>
                </a:stretch>
              </p:blipFill>
              <p:spPr>
                <a:xfrm>
                  <a:off x="2477774" y="4765391"/>
                  <a:ext cx="910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46" name="Ink 345">
                  <a:extLst>
                    <a:ext uri="{FF2B5EF4-FFF2-40B4-BE49-F238E27FC236}">
                      <a16:creationId xmlns:a16="http://schemas.microsoft.com/office/drawing/2014/main" id="{A4320BAD-FB45-12A3-6B66-F6EB3932BD18}"/>
                    </a:ext>
                  </a:extLst>
                </p14:cNvPr>
                <p14:cNvContentPartPr/>
                <p14:nvPr/>
              </p14:nvContentPartPr>
              <p14:xfrm>
                <a:off x="3260414" y="4748111"/>
                <a:ext cx="52560" cy="58680"/>
              </p14:xfrm>
            </p:contentPart>
          </mc:Choice>
          <mc:Fallback>
            <p:pic>
              <p:nvPicPr>
                <p:cNvPr id="346" name="Ink 345">
                  <a:extLst>
                    <a:ext uri="{FF2B5EF4-FFF2-40B4-BE49-F238E27FC236}">
                      <a16:creationId xmlns:a16="http://schemas.microsoft.com/office/drawing/2014/main" id="{A4320BAD-FB45-12A3-6B66-F6EB3932BD18}"/>
                    </a:ext>
                  </a:extLst>
                </p:cNvPr>
                <p:cNvPicPr/>
                <p:nvPr/>
              </p:nvPicPr>
              <p:blipFill>
                <a:blip r:embed="rId555"/>
                <a:stretch>
                  <a:fillRect/>
                </a:stretch>
              </p:blipFill>
              <p:spPr>
                <a:xfrm>
                  <a:off x="3252854" y="4740551"/>
                  <a:ext cx="673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47" name="Ink 346">
                  <a:extLst>
                    <a:ext uri="{FF2B5EF4-FFF2-40B4-BE49-F238E27FC236}">
                      <a16:creationId xmlns:a16="http://schemas.microsoft.com/office/drawing/2014/main" id="{1F295415-4B60-8B06-E2CE-8BD2D01CBA75}"/>
                    </a:ext>
                  </a:extLst>
                </p14:cNvPr>
                <p14:cNvContentPartPr/>
                <p14:nvPr/>
              </p14:nvContentPartPr>
              <p14:xfrm>
                <a:off x="3358694" y="4731551"/>
                <a:ext cx="52200" cy="102240"/>
              </p14:xfrm>
            </p:contentPart>
          </mc:Choice>
          <mc:Fallback>
            <p:pic>
              <p:nvPicPr>
                <p:cNvPr id="347" name="Ink 346">
                  <a:extLst>
                    <a:ext uri="{FF2B5EF4-FFF2-40B4-BE49-F238E27FC236}">
                      <a16:creationId xmlns:a16="http://schemas.microsoft.com/office/drawing/2014/main" id="{1F295415-4B60-8B06-E2CE-8BD2D01CBA75}"/>
                    </a:ext>
                  </a:extLst>
                </p:cNvPr>
                <p:cNvPicPr/>
                <p:nvPr/>
              </p:nvPicPr>
              <p:blipFill>
                <a:blip r:embed="rId557"/>
                <a:stretch>
                  <a:fillRect/>
                </a:stretch>
              </p:blipFill>
              <p:spPr>
                <a:xfrm>
                  <a:off x="3351134" y="4724351"/>
                  <a:ext cx="673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48" name="Ink 347">
                  <a:extLst>
                    <a:ext uri="{FF2B5EF4-FFF2-40B4-BE49-F238E27FC236}">
                      <a16:creationId xmlns:a16="http://schemas.microsoft.com/office/drawing/2014/main" id="{3F00D3B0-2096-B2A8-BEF1-1947C3D30792}"/>
                    </a:ext>
                  </a:extLst>
                </p14:cNvPr>
                <p14:cNvContentPartPr/>
                <p14:nvPr/>
              </p14:nvContentPartPr>
              <p14:xfrm>
                <a:off x="3346454" y="4764311"/>
                <a:ext cx="15120" cy="36360"/>
              </p14:xfrm>
            </p:contentPart>
          </mc:Choice>
          <mc:Fallback>
            <p:pic>
              <p:nvPicPr>
                <p:cNvPr id="348" name="Ink 347">
                  <a:extLst>
                    <a:ext uri="{FF2B5EF4-FFF2-40B4-BE49-F238E27FC236}">
                      <a16:creationId xmlns:a16="http://schemas.microsoft.com/office/drawing/2014/main" id="{3F00D3B0-2096-B2A8-BEF1-1947C3D30792}"/>
                    </a:ext>
                  </a:extLst>
                </p:cNvPr>
                <p:cNvPicPr/>
                <p:nvPr/>
              </p:nvPicPr>
              <p:blipFill>
                <a:blip r:embed="rId559"/>
                <a:stretch>
                  <a:fillRect/>
                </a:stretch>
              </p:blipFill>
              <p:spPr>
                <a:xfrm>
                  <a:off x="3338894" y="4756751"/>
                  <a:ext cx="302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49" name="Ink 348">
                  <a:extLst>
                    <a:ext uri="{FF2B5EF4-FFF2-40B4-BE49-F238E27FC236}">
                      <a16:creationId xmlns:a16="http://schemas.microsoft.com/office/drawing/2014/main" id="{02D9DA65-DC4D-F6E0-E65C-957F4B359BC0}"/>
                    </a:ext>
                  </a:extLst>
                </p14:cNvPr>
                <p14:cNvContentPartPr/>
                <p14:nvPr/>
              </p14:nvContentPartPr>
              <p14:xfrm>
                <a:off x="3449774" y="4815071"/>
                <a:ext cx="46440" cy="9000"/>
              </p14:xfrm>
            </p:contentPart>
          </mc:Choice>
          <mc:Fallback>
            <p:pic>
              <p:nvPicPr>
                <p:cNvPr id="349" name="Ink 348">
                  <a:extLst>
                    <a:ext uri="{FF2B5EF4-FFF2-40B4-BE49-F238E27FC236}">
                      <a16:creationId xmlns:a16="http://schemas.microsoft.com/office/drawing/2014/main" id="{02D9DA65-DC4D-F6E0-E65C-957F4B359BC0}"/>
                    </a:ext>
                  </a:extLst>
                </p:cNvPr>
                <p:cNvPicPr/>
                <p:nvPr/>
              </p:nvPicPr>
              <p:blipFill>
                <a:blip r:embed="rId561"/>
                <a:stretch>
                  <a:fillRect/>
                </a:stretch>
              </p:blipFill>
              <p:spPr>
                <a:xfrm>
                  <a:off x="3442214" y="4807511"/>
                  <a:ext cx="61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50" name="Ink 349">
                  <a:extLst>
                    <a:ext uri="{FF2B5EF4-FFF2-40B4-BE49-F238E27FC236}">
                      <a16:creationId xmlns:a16="http://schemas.microsoft.com/office/drawing/2014/main" id="{A680DB60-2A41-026C-5E9C-1BF8B3AED097}"/>
                    </a:ext>
                  </a:extLst>
                </p14:cNvPr>
                <p14:cNvContentPartPr/>
                <p14:nvPr/>
              </p14:nvContentPartPr>
              <p14:xfrm>
                <a:off x="3625094" y="4821551"/>
                <a:ext cx="27000" cy="5760"/>
              </p14:xfrm>
            </p:contentPart>
          </mc:Choice>
          <mc:Fallback>
            <p:pic>
              <p:nvPicPr>
                <p:cNvPr id="350" name="Ink 349">
                  <a:extLst>
                    <a:ext uri="{FF2B5EF4-FFF2-40B4-BE49-F238E27FC236}">
                      <a16:creationId xmlns:a16="http://schemas.microsoft.com/office/drawing/2014/main" id="{A680DB60-2A41-026C-5E9C-1BF8B3AED097}"/>
                    </a:ext>
                  </a:extLst>
                </p:cNvPr>
                <p:cNvPicPr/>
                <p:nvPr/>
              </p:nvPicPr>
              <p:blipFill>
                <a:blip r:embed="rId563"/>
                <a:stretch>
                  <a:fillRect/>
                </a:stretch>
              </p:blipFill>
              <p:spPr>
                <a:xfrm>
                  <a:off x="3617534" y="4813991"/>
                  <a:ext cx="417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51" name="Ink 350">
                  <a:extLst>
                    <a:ext uri="{FF2B5EF4-FFF2-40B4-BE49-F238E27FC236}">
                      <a16:creationId xmlns:a16="http://schemas.microsoft.com/office/drawing/2014/main" id="{1EBA7931-BB2F-F1C0-6576-9008C32DB597}"/>
                    </a:ext>
                  </a:extLst>
                </p14:cNvPr>
                <p14:cNvContentPartPr/>
                <p14:nvPr/>
              </p14:nvContentPartPr>
              <p14:xfrm>
                <a:off x="3748214" y="4754591"/>
                <a:ext cx="26280" cy="117360"/>
              </p14:xfrm>
            </p:contentPart>
          </mc:Choice>
          <mc:Fallback>
            <p:pic>
              <p:nvPicPr>
                <p:cNvPr id="351" name="Ink 350">
                  <a:extLst>
                    <a:ext uri="{FF2B5EF4-FFF2-40B4-BE49-F238E27FC236}">
                      <a16:creationId xmlns:a16="http://schemas.microsoft.com/office/drawing/2014/main" id="{1EBA7931-BB2F-F1C0-6576-9008C32DB597}"/>
                    </a:ext>
                  </a:extLst>
                </p:cNvPr>
                <p:cNvPicPr/>
                <p:nvPr/>
              </p:nvPicPr>
              <p:blipFill>
                <a:blip r:embed="rId565"/>
                <a:stretch>
                  <a:fillRect/>
                </a:stretch>
              </p:blipFill>
              <p:spPr>
                <a:xfrm>
                  <a:off x="3740654" y="4747031"/>
                  <a:ext cx="414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52" name="Ink 351">
                  <a:extLst>
                    <a:ext uri="{FF2B5EF4-FFF2-40B4-BE49-F238E27FC236}">
                      <a16:creationId xmlns:a16="http://schemas.microsoft.com/office/drawing/2014/main" id="{B40536E1-F096-F8E8-4F76-3E2142E915DC}"/>
                    </a:ext>
                  </a:extLst>
                </p14:cNvPr>
                <p14:cNvContentPartPr/>
                <p14:nvPr/>
              </p14:nvContentPartPr>
              <p14:xfrm>
                <a:off x="3871334" y="4777991"/>
                <a:ext cx="122040" cy="97200"/>
              </p14:xfrm>
            </p:contentPart>
          </mc:Choice>
          <mc:Fallback>
            <p:pic>
              <p:nvPicPr>
                <p:cNvPr id="352" name="Ink 351">
                  <a:extLst>
                    <a:ext uri="{FF2B5EF4-FFF2-40B4-BE49-F238E27FC236}">
                      <a16:creationId xmlns:a16="http://schemas.microsoft.com/office/drawing/2014/main" id="{B40536E1-F096-F8E8-4F76-3E2142E915DC}"/>
                    </a:ext>
                  </a:extLst>
                </p:cNvPr>
                <p:cNvPicPr/>
                <p:nvPr/>
              </p:nvPicPr>
              <p:blipFill>
                <a:blip r:embed="rId567"/>
                <a:stretch>
                  <a:fillRect/>
                </a:stretch>
              </p:blipFill>
              <p:spPr>
                <a:xfrm>
                  <a:off x="3863774" y="4770431"/>
                  <a:ext cx="1368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53" name="Ink 352">
                  <a:extLst>
                    <a:ext uri="{FF2B5EF4-FFF2-40B4-BE49-F238E27FC236}">
                      <a16:creationId xmlns:a16="http://schemas.microsoft.com/office/drawing/2014/main" id="{FBD1278D-0553-C654-89B8-FC2D0D52E050}"/>
                    </a:ext>
                  </a:extLst>
                </p14:cNvPr>
                <p14:cNvContentPartPr/>
                <p14:nvPr/>
              </p14:nvContentPartPr>
              <p14:xfrm>
                <a:off x="4084094" y="4752791"/>
                <a:ext cx="61200" cy="99360"/>
              </p14:xfrm>
            </p:contentPart>
          </mc:Choice>
          <mc:Fallback>
            <p:pic>
              <p:nvPicPr>
                <p:cNvPr id="353" name="Ink 352">
                  <a:extLst>
                    <a:ext uri="{FF2B5EF4-FFF2-40B4-BE49-F238E27FC236}">
                      <a16:creationId xmlns:a16="http://schemas.microsoft.com/office/drawing/2014/main" id="{FBD1278D-0553-C654-89B8-FC2D0D52E050}"/>
                    </a:ext>
                  </a:extLst>
                </p:cNvPr>
                <p:cNvPicPr/>
                <p:nvPr/>
              </p:nvPicPr>
              <p:blipFill>
                <a:blip r:embed="rId569"/>
                <a:stretch>
                  <a:fillRect/>
                </a:stretch>
              </p:blipFill>
              <p:spPr>
                <a:xfrm>
                  <a:off x="4076534" y="4745231"/>
                  <a:ext cx="763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54" name="Ink 353">
                  <a:extLst>
                    <a:ext uri="{FF2B5EF4-FFF2-40B4-BE49-F238E27FC236}">
                      <a16:creationId xmlns:a16="http://schemas.microsoft.com/office/drawing/2014/main" id="{6A728766-B9B4-560E-AA82-541849C4A287}"/>
                    </a:ext>
                  </a:extLst>
                </p14:cNvPr>
                <p14:cNvContentPartPr/>
                <p14:nvPr/>
              </p14:nvContentPartPr>
              <p14:xfrm>
                <a:off x="4066454" y="4792751"/>
                <a:ext cx="17640" cy="16200"/>
              </p14:xfrm>
            </p:contentPart>
          </mc:Choice>
          <mc:Fallback>
            <p:pic>
              <p:nvPicPr>
                <p:cNvPr id="354" name="Ink 353">
                  <a:extLst>
                    <a:ext uri="{FF2B5EF4-FFF2-40B4-BE49-F238E27FC236}">
                      <a16:creationId xmlns:a16="http://schemas.microsoft.com/office/drawing/2014/main" id="{6A728766-B9B4-560E-AA82-541849C4A287}"/>
                    </a:ext>
                  </a:extLst>
                </p:cNvPr>
                <p:cNvPicPr/>
                <p:nvPr/>
              </p:nvPicPr>
              <p:blipFill>
                <a:blip r:embed="rId571"/>
                <a:stretch>
                  <a:fillRect/>
                </a:stretch>
              </p:blipFill>
              <p:spPr>
                <a:xfrm>
                  <a:off x="4058894" y="4785191"/>
                  <a:ext cx="327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55" name="Ink 354">
                  <a:extLst>
                    <a:ext uri="{FF2B5EF4-FFF2-40B4-BE49-F238E27FC236}">
                      <a16:creationId xmlns:a16="http://schemas.microsoft.com/office/drawing/2014/main" id="{473E35E9-7C79-AA6C-FB60-D2B813A4016F}"/>
                    </a:ext>
                  </a:extLst>
                </p14:cNvPr>
                <p14:cNvContentPartPr/>
                <p14:nvPr/>
              </p14:nvContentPartPr>
              <p14:xfrm>
                <a:off x="4177334" y="4843151"/>
                <a:ext cx="22320" cy="16920"/>
              </p14:xfrm>
            </p:contentPart>
          </mc:Choice>
          <mc:Fallback>
            <p:pic>
              <p:nvPicPr>
                <p:cNvPr id="355" name="Ink 354">
                  <a:extLst>
                    <a:ext uri="{FF2B5EF4-FFF2-40B4-BE49-F238E27FC236}">
                      <a16:creationId xmlns:a16="http://schemas.microsoft.com/office/drawing/2014/main" id="{473E35E9-7C79-AA6C-FB60-D2B813A4016F}"/>
                    </a:ext>
                  </a:extLst>
                </p:cNvPr>
                <p:cNvPicPr/>
                <p:nvPr/>
              </p:nvPicPr>
              <p:blipFill>
                <a:blip r:embed="rId539"/>
                <a:stretch>
                  <a:fillRect/>
                </a:stretch>
              </p:blipFill>
              <p:spPr>
                <a:xfrm>
                  <a:off x="4169774" y="4835591"/>
                  <a:ext cx="374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356" name="Ink 355">
                  <a:extLst>
                    <a:ext uri="{FF2B5EF4-FFF2-40B4-BE49-F238E27FC236}">
                      <a16:creationId xmlns:a16="http://schemas.microsoft.com/office/drawing/2014/main" id="{D9FC1DEF-E19C-E218-5613-8065E40D3726}"/>
                    </a:ext>
                  </a:extLst>
                </p14:cNvPr>
                <p14:cNvContentPartPr/>
                <p14:nvPr/>
              </p14:nvContentPartPr>
              <p14:xfrm>
                <a:off x="3815894" y="4954751"/>
                <a:ext cx="282960" cy="15120"/>
              </p14:xfrm>
            </p:contentPart>
          </mc:Choice>
          <mc:Fallback>
            <p:pic>
              <p:nvPicPr>
                <p:cNvPr id="356" name="Ink 355">
                  <a:extLst>
                    <a:ext uri="{FF2B5EF4-FFF2-40B4-BE49-F238E27FC236}">
                      <a16:creationId xmlns:a16="http://schemas.microsoft.com/office/drawing/2014/main" id="{D9FC1DEF-E19C-E218-5613-8065E40D3726}"/>
                    </a:ext>
                  </a:extLst>
                </p:cNvPr>
                <p:cNvPicPr/>
                <p:nvPr/>
              </p:nvPicPr>
              <p:blipFill>
                <a:blip r:embed="rId574"/>
                <a:stretch>
                  <a:fillRect/>
                </a:stretch>
              </p:blipFill>
              <p:spPr>
                <a:xfrm>
                  <a:off x="3808334" y="4947191"/>
                  <a:ext cx="2980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358" name="Ink 357">
                  <a:extLst>
                    <a:ext uri="{FF2B5EF4-FFF2-40B4-BE49-F238E27FC236}">
                      <a16:creationId xmlns:a16="http://schemas.microsoft.com/office/drawing/2014/main" id="{2CDE211D-E077-4AC4-8776-442307DA002F}"/>
                    </a:ext>
                  </a:extLst>
                </p14:cNvPr>
                <p14:cNvContentPartPr/>
                <p14:nvPr/>
              </p14:nvContentPartPr>
              <p14:xfrm>
                <a:off x="1963334" y="4704551"/>
                <a:ext cx="21240" cy="248760"/>
              </p14:xfrm>
            </p:contentPart>
          </mc:Choice>
          <mc:Fallback>
            <p:pic>
              <p:nvPicPr>
                <p:cNvPr id="358" name="Ink 357">
                  <a:extLst>
                    <a:ext uri="{FF2B5EF4-FFF2-40B4-BE49-F238E27FC236}">
                      <a16:creationId xmlns:a16="http://schemas.microsoft.com/office/drawing/2014/main" id="{2CDE211D-E077-4AC4-8776-442307DA002F}"/>
                    </a:ext>
                  </a:extLst>
                </p:cNvPr>
                <p:cNvPicPr/>
                <p:nvPr/>
              </p:nvPicPr>
              <p:blipFill>
                <a:blip r:embed="rId576"/>
                <a:stretch>
                  <a:fillRect/>
                </a:stretch>
              </p:blipFill>
              <p:spPr>
                <a:xfrm>
                  <a:off x="1955774" y="4696991"/>
                  <a:ext cx="363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359" name="Ink 358">
                  <a:extLst>
                    <a:ext uri="{FF2B5EF4-FFF2-40B4-BE49-F238E27FC236}">
                      <a16:creationId xmlns:a16="http://schemas.microsoft.com/office/drawing/2014/main" id="{5AA11DE3-2343-BA35-5949-13600B534C58}"/>
                    </a:ext>
                  </a:extLst>
                </p14:cNvPr>
                <p14:cNvContentPartPr/>
                <p14:nvPr/>
              </p14:nvContentPartPr>
              <p14:xfrm>
                <a:off x="1919414" y="4642991"/>
                <a:ext cx="813960" cy="443160"/>
              </p14:xfrm>
            </p:contentPart>
          </mc:Choice>
          <mc:Fallback>
            <p:pic>
              <p:nvPicPr>
                <p:cNvPr id="359" name="Ink 358">
                  <a:extLst>
                    <a:ext uri="{FF2B5EF4-FFF2-40B4-BE49-F238E27FC236}">
                      <a16:creationId xmlns:a16="http://schemas.microsoft.com/office/drawing/2014/main" id="{5AA11DE3-2343-BA35-5949-13600B534C58}"/>
                    </a:ext>
                  </a:extLst>
                </p:cNvPr>
                <p:cNvPicPr/>
                <p:nvPr/>
              </p:nvPicPr>
              <p:blipFill>
                <a:blip r:embed="rId578"/>
                <a:stretch>
                  <a:fillRect/>
                </a:stretch>
              </p:blipFill>
              <p:spPr>
                <a:xfrm>
                  <a:off x="1911854" y="4635431"/>
                  <a:ext cx="82908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579">
              <p14:nvContentPartPr>
                <p14:cNvPr id="363" name="Ink 362">
                  <a:extLst>
                    <a:ext uri="{FF2B5EF4-FFF2-40B4-BE49-F238E27FC236}">
                      <a16:creationId xmlns:a16="http://schemas.microsoft.com/office/drawing/2014/main" id="{BFED86BA-FF64-8162-7B73-952C56B30685}"/>
                    </a:ext>
                  </a:extLst>
                </p14:cNvPr>
                <p14:cNvContentPartPr/>
                <p14:nvPr/>
              </p14:nvContentPartPr>
              <p14:xfrm>
                <a:off x="2155934" y="3978071"/>
                <a:ext cx="92160" cy="118080"/>
              </p14:xfrm>
            </p:contentPart>
          </mc:Choice>
          <mc:Fallback>
            <p:pic>
              <p:nvPicPr>
                <p:cNvPr id="363" name="Ink 362">
                  <a:extLst>
                    <a:ext uri="{FF2B5EF4-FFF2-40B4-BE49-F238E27FC236}">
                      <a16:creationId xmlns:a16="http://schemas.microsoft.com/office/drawing/2014/main" id="{BFED86BA-FF64-8162-7B73-952C56B30685}"/>
                    </a:ext>
                  </a:extLst>
                </p:cNvPr>
                <p:cNvPicPr/>
                <p:nvPr/>
              </p:nvPicPr>
              <p:blipFill>
                <a:blip r:embed="rId580"/>
                <a:stretch>
                  <a:fillRect/>
                </a:stretch>
              </p:blipFill>
              <p:spPr>
                <a:xfrm>
                  <a:off x="2148374" y="3970511"/>
                  <a:ext cx="107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364" name="Ink 363">
                  <a:extLst>
                    <a:ext uri="{FF2B5EF4-FFF2-40B4-BE49-F238E27FC236}">
                      <a16:creationId xmlns:a16="http://schemas.microsoft.com/office/drawing/2014/main" id="{472F2308-A02F-AA8B-31A9-6F1609B440C5}"/>
                    </a:ext>
                  </a:extLst>
                </p14:cNvPr>
                <p14:cNvContentPartPr/>
                <p14:nvPr/>
              </p14:nvContentPartPr>
              <p14:xfrm>
                <a:off x="2166734" y="4008671"/>
                <a:ext cx="56880" cy="95040"/>
              </p14:xfrm>
            </p:contentPart>
          </mc:Choice>
          <mc:Fallback>
            <p:pic>
              <p:nvPicPr>
                <p:cNvPr id="364" name="Ink 363">
                  <a:extLst>
                    <a:ext uri="{FF2B5EF4-FFF2-40B4-BE49-F238E27FC236}">
                      <a16:creationId xmlns:a16="http://schemas.microsoft.com/office/drawing/2014/main" id="{472F2308-A02F-AA8B-31A9-6F1609B440C5}"/>
                    </a:ext>
                  </a:extLst>
                </p:cNvPr>
                <p:cNvPicPr/>
                <p:nvPr/>
              </p:nvPicPr>
              <p:blipFill>
                <a:blip r:embed="rId582"/>
                <a:stretch>
                  <a:fillRect/>
                </a:stretch>
              </p:blipFill>
              <p:spPr>
                <a:xfrm>
                  <a:off x="2159174" y="4001111"/>
                  <a:ext cx="720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365" name="Ink 364">
                  <a:extLst>
                    <a:ext uri="{FF2B5EF4-FFF2-40B4-BE49-F238E27FC236}">
                      <a16:creationId xmlns:a16="http://schemas.microsoft.com/office/drawing/2014/main" id="{7F7EB0D3-A4EA-2E08-2721-1DE50EFF8594}"/>
                    </a:ext>
                  </a:extLst>
                </p14:cNvPr>
                <p14:cNvContentPartPr/>
                <p14:nvPr/>
              </p14:nvContentPartPr>
              <p14:xfrm>
                <a:off x="2271494" y="4081031"/>
                <a:ext cx="34560" cy="18360"/>
              </p14:xfrm>
            </p:contentPart>
          </mc:Choice>
          <mc:Fallback>
            <p:pic>
              <p:nvPicPr>
                <p:cNvPr id="365" name="Ink 364">
                  <a:extLst>
                    <a:ext uri="{FF2B5EF4-FFF2-40B4-BE49-F238E27FC236}">
                      <a16:creationId xmlns:a16="http://schemas.microsoft.com/office/drawing/2014/main" id="{7F7EB0D3-A4EA-2E08-2721-1DE50EFF8594}"/>
                    </a:ext>
                  </a:extLst>
                </p:cNvPr>
                <p:cNvPicPr/>
                <p:nvPr/>
              </p:nvPicPr>
              <p:blipFill>
                <a:blip r:embed="rId584"/>
                <a:stretch>
                  <a:fillRect/>
                </a:stretch>
              </p:blipFill>
              <p:spPr>
                <a:xfrm>
                  <a:off x="2263934" y="4073471"/>
                  <a:ext cx="49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366" name="Ink 365">
                  <a:extLst>
                    <a:ext uri="{FF2B5EF4-FFF2-40B4-BE49-F238E27FC236}">
                      <a16:creationId xmlns:a16="http://schemas.microsoft.com/office/drawing/2014/main" id="{F52B3EA8-DAD9-32E6-4E34-17F57AFBE311}"/>
                    </a:ext>
                  </a:extLst>
                </p14:cNvPr>
                <p14:cNvContentPartPr/>
                <p14:nvPr/>
              </p14:nvContentPartPr>
              <p14:xfrm>
                <a:off x="2448614" y="4097231"/>
                <a:ext cx="123120" cy="16560"/>
              </p14:xfrm>
            </p:contentPart>
          </mc:Choice>
          <mc:Fallback>
            <p:pic>
              <p:nvPicPr>
                <p:cNvPr id="366" name="Ink 365">
                  <a:extLst>
                    <a:ext uri="{FF2B5EF4-FFF2-40B4-BE49-F238E27FC236}">
                      <a16:creationId xmlns:a16="http://schemas.microsoft.com/office/drawing/2014/main" id="{F52B3EA8-DAD9-32E6-4E34-17F57AFBE311}"/>
                    </a:ext>
                  </a:extLst>
                </p:cNvPr>
                <p:cNvPicPr/>
                <p:nvPr/>
              </p:nvPicPr>
              <p:blipFill>
                <a:blip r:embed="rId586"/>
                <a:stretch>
                  <a:fillRect/>
                </a:stretch>
              </p:blipFill>
              <p:spPr>
                <a:xfrm>
                  <a:off x="2441054" y="4090031"/>
                  <a:ext cx="1382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367" name="Ink 366">
                  <a:extLst>
                    <a:ext uri="{FF2B5EF4-FFF2-40B4-BE49-F238E27FC236}">
                      <a16:creationId xmlns:a16="http://schemas.microsoft.com/office/drawing/2014/main" id="{F0A91F45-4FC0-269C-82DB-562C625AF31C}"/>
                    </a:ext>
                  </a:extLst>
                </p14:cNvPr>
                <p14:cNvContentPartPr/>
                <p14:nvPr/>
              </p14:nvContentPartPr>
              <p14:xfrm>
                <a:off x="2850014" y="4142951"/>
                <a:ext cx="77760" cy="60480"/>
              </p14:xfrm>
            </p:contentPart>
          </mc:Choice>
          <mc:Fallback>
            <p:pic>
              <p:nvPicPr>
                <p:cNvPr id="367" name="Ink 366">
                  <a:extLst>
                    <a:ext uri="{FF2B5EF4-FFF2-40B4-BE49-F238E27FC236}">
                      <a16:creationId xmlns:a16="http://schemas.microsoft.com/office/drawing/2014/main" id="{F0A91F45-4FC0-269C-82DB-562C625AF31C}"/>
                    </a:ext>
                  </a:extLst>
                </p:cNvPr>
                <p:cNvPicPr/>
                <p:nvPr/>
              </p:nvPicPr>
              <p:blipFill>
                <a:blip r:embed="rId588"/>
                <a:stretch>
                  <a:fillRect/>
                </a:stretch>
              </p:blipFill>
              <p:spPr>
                <a:xfrm>
                  <a:off x="2842454" y="4135391"/>
                  <a:ext cx="928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368" name="Ink 367">
                  <a:extLst>
                    <a:ext uri="{FF2B5EF4-FFF2-40B4-BE49-F238E27FC236}">
                      <a16:creationId xmlns:a16="http://schemas.microsoft.com/office/drawing/2014/main" id="{7B553E17-71C2-BC59-39C5-89928D4D3336}"/>
                    </a:ext>
                  </a:extLst>
                </p14:cNvPr>
                <p14:cNvContentPartPr/>
                <p14:nvPr/>
              </p14:nvContentPartPr>
              <p14:xfrm>
                <a:off x="2840294" y="4126391"/>
                <a:ext cx="119160" cy="112320"/>
              </p14:xfrm>
            </p:contentPart>
          </mc:Choice>
          <mc:Fallback>
            <p:pic>
              <p:nvPicPr>
                <p:cNvPr id="368" name="Ink 367">
                  <a:extLst>
                    <a:ext uri="{FF2B5EF4-FFF2-40B4-BE49-F238E27FC236}">
                      <a16:creationId xmlns:a16="http://schemas.microsoft.com/office/drawing/2014/main" id="{7B553E17-71C2-BC59-39C5-89928D4D3336}"/>
                    </a:ext>
                  </a:extLst>
                </p:cNvPr>
                <p:cNvPicPr/>
                <p:nvPr/>
              </p:nvPicPr>
              <p:blipFill>
                <a:blip r:embed="rId590"/>
                <a:stretch>
                  <a:fillRect/>
                </a:stretch>
              </p:blipFill>
              <p:spPr>
                <a:xfrm>
                  <a:off x="2832734" y="4118831"/>
                  <a:ext cx="1342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369" name="Ink 368">
                  <a:extLst>
                    <a:ext uri="{FF2B5EF4-FFF2-40B4-BE49-F238E27FC236}">
                      <a16:creationId xmlns:a16="http://schemas.microsoft.com/office/drawing/2014/main" id="{A73E0BCE-CB8D-AA22-A28D-5D4B72D7A804}"/>
                    </a:ext>
                  </a:extLst>
                </p14:cNvPr>
                <p14:cNvContentPartPr/>
                <p14:nvPr/>
              </p14:nvContentPartPr>
              <p14:xfrm>
                <a:off x="2156654" y="3903911"/>
                <a:ext cx="12240" cy="318240"/>
              </p14:xfrm>
            </p:contentPart>
          </mc:Choice>
          <mc:Fallback>
            <p:pic>
              <p:nvPicPr>
                <p:cNvPr id="369" name="Ink 368">
                  <a:extLst>
                    <a:ext uri="{FF2B5EF4-FFF2-40B4-BE49-F238E27FC236}">
                      <a16:creationId xmlns:a16="http://schemas.microsoft.com/office/drawing/2014/main" id="{A73E0BCE-CB8D-AA22-A28D-5D4B72D7A804}"/>
                    </a:ext>
                  </a:extLst>
                </p:cNvPr>
                <p:cNvPicPr/>
                <p:nvPr/>
              </p:nvPicPr>
              <p:blipFill>
                <a:blip r:embed="rId592"/>
                <a:stretch>
                  <a:fillRect/>
                </a:stretch>
              </p:blipFill>
              <p:spPr>
                <a:xfrm>
                  <a:off x="2149094" y="3896351"/>
                  <a:ext cx="273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370" name="Ink 369">
                  <a:extLst>
                    <a:ext uri="{FF2B5EF4-FFF2-40B4-BE49-F238E27FC236}">
                      <a16:creationId xmlns:a16="http://schemas.microsoft.com/office/drawing/2014/main" id="{E7AA2268-12A1-9AA7-7F14-2F4B0B1B8548}"/>
                    </a:ext>
                  </a:extLst>
                </p14:cNvPr>
                <p14:cNvContentPartPr/>
                <p14:nvPr/>
              </p14:nvContentPartPr>
              <p14:xfrm>
                <a:off x="2129294" y="3907871"/>
                <a:ext cx="404640" cy="349560"/>
              </p14:xfrm>
            </p:contentPart>
          </mc:Choice>
          <mc:Fallback>
            <p:pic>
              <p:nvPicPr>
                <p:cNvPr id="370" name="Ink 369">
                  <a:extLst>
                    <a:ext uri="{FF2B5EF4-FFF2-40B4-BE49-F238E27FC236}">
                      <a16:creationId xmlns:a16="http://schemas.microsoft.com/office/drawing/2014/main" id="{E7AA2268-12A1-9AA7-7F14-2F4B0B1B8548}"/>
                    </a:ext>
                  </a:extLst>
                </p:cNvPr>
                <p:cNvPicPr/>
                <p:nvPr/>
              </p:nvPicPr>
              <p:blipFill>
                <a:blip r:embed="rId594"/>
                <a:stretch>
                  <a:fillRect/>
                </a:stretch>
              </p:blipFill>
              <p:spPr>
                <a:xfrm>
                  <a:off x="2121734" y="3900311"/>
                  <a:ext cx="419400" cy="364680"/>
                </a:xfrm>
                <a:prstGeom prst="rect">
                  <a:avLst/>
                </a:prstGeom>
              </p:spPr>
            </p:pic>
          </mc:Fallback>
        </mc:AlternateContent>
      </p:grpSp>
    </p:spTree>
    <p:extLst>
      <p:ext uri="{BB962C8B-B14F-4D97-AF65-F5344CB8AC3E}">
        <p14:creationId xmlns:p14="http://schemas.microsoft.com/office/powerpoint/2010/main" val="154308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Pairs Trading?</a:t>
            </a:r>
            <a:endParaRPr dirty="0"/>
          </a:p>
        </p:txBody>
      </p:sp>
      <p:sp>
        <p:nvSpPr>
          <p:cNvPr id="90" name="Google Shape;90;p21"/>
          <p:cNvSpPr txBox="1">
            <a:spLocks noGrp="1"/>
          </p:cNvSpPr>
          <p:nvPr>
            <p:ph type="body" idx="1"/>
          </p:nvPr>
        </p:nvSpPr>
        <p:spPr>
          <a:xfrm>
            <a:off x="311700" y="1282075"/>
            <a:ext cx="8301141" cy="3416400"/>
          </a:xfrm>
          <a:prstGeom prst="rect">
            <a:avLst/>
          </a:prstGeom>
        </p:spPr>
        <p:txBody>
          <a:bodyPr spcFirstLastPara="1" wrap="square" lIns="91425" tIns="91425" rIns="91425" bIns="91425" anchor="t" anchorCtr="0">
            <a:noAutofit/>
          </a:bodyPr>
          <a:lstStyle/>
          <a:p>
            <a:pPr marL="139700" lvl="0" indent="0" algn="l" rtl="0">
              <a:spcBef>
                <a:spcPts val="1100"/>
              </a:spcBef>
              <a:spcAft>
                <a:spcPts val="0"/>
              </a:spcAft>
              <a:buClr>
                <a:srgbClr val="595959"/>
              </a:buClr>
              <a:buSzPts val="1400"/>
              <a:buNone/>
            </a:pPr>
            <a:r>
              <a:rPr lang="en-US" sz="1400" dirty="0">
                <a:solidFill>
                  <a:srgbClr val="595959"/>
                </a:solidFill>
              </a:rPr>
              <a:t>Pairs trading is a form of mean-reversion that has a distinct advantage of always being hedged against market movements. It is generally a high alpha strategy when backed up by some rigorous statistics. The strategy is based on mathematical analysis.</a:t>
            </a:r>
          </a:p>
          <a:p>
            <a:pPr marL="139700" lvl="0" indent="0" algn="l" rtl="0">
              <a:spcBef>
                <a:spcPts val="1100"/>
              </a:spcBef>
              <a:spcAft>
                <a:spcPts val="0"/>
              </a:spcAft>
              <a:buClr>
                <a:srgbClr val="595959"/>
              </a:buClr>
              <a:buSzPts val="1400"/>
              <a:buNone/>
            </a:pPr>
            <a:r>
              <a:rPr lang="en-US" sz="1400" dirty="0">
                <a:solidFill>
                  <a:srgbClr val="595959"/>
                </a:solidFill>
              </a:rPr>
              <a:t>It is a trading strategy that involves matching a long position with a short position in two stocks with a high correlation. The two offsetting positions form the basis for a hedging strategy that seeks to benefit from either a positive or negative trend.</a:t>
            </a:r>
          </a:p>
          <a:p>
            <a:pPr marL="139700" lvl="0" indent="0" algn="l" rtl="0">
              <a:spcBef>
                <a:spcPts val="1100"/>
              </a:spcBef>
              <a:spcAft>
                <a:spcPts val="0"/>
              </a:spcAft>
              <a:buClr>
                <a:srgbClr val="595959"/>
              </a:buClr>
              <a:buSzPts val="1400"/>
              <a:buNone/>
            </a:pPr>
            <a:r>
              <a:rPr lang="en-US" sz="1400" dirty="0">
                <a:solidFill>
                  <a:srgbClr val="595959"/>
                </a:solidFill>
              </a:rPr>
              <a:t>A pairs trade strategy is based on the historical correlation of two securities. The securities in a pairs trade must have a high positive correlation, which is the primary driver behind the strategy’s profits.</a:t>
            </a:r>
          </a:p>
          <a:p>
            <a:pPr marL="139700" lvl="0" indent="0" algn="l" rtl="0">
              <a:spcBef>
                <a:spcPts val="1100"/>
              </a:spcBef>
              <a:spcAft>
                <a:spcPts val="0"/>
              </a:spcAft>
              <a:buClr>
                <a:srgbClr val="595959"/>
              </a:buClr>
              <a:buSzPts val="1400"/>
              <a:buNone/>
            </a:pPr>
            <a:r>
              <a:rPr lang="en-US" sz="1400" dirty="0">
                <a:solidFill>
                  <a:srgbClr val="595959"/>
                </a:solidFill>
              </a:rPr>
              <a:t>It is a market neutral trading strategy enabling traders to profit from virtually any market conditions: uptrend, downtrend, or sideways movement.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402</Words>
  <Application>Microsoft Macintosh PowerPoint</Application>
  <PresentationFormat>On-screen Show (16:9)</PresentationFormat>
  <Paragraphs>27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 Neue Light</vt:lpstr>
      <vt:lpstr>Arial</vt:lpstr>
      <vt:lpstr>Helvetica Neue</vt:lpstr>
      <vt:lpstr>Just Logo</vt:lpstr>
      <vt:lpstr>Stock Market Analysis using PCA</vt:lpstr>
      <vt:lpstr>Problem Statement</vt:lpstr>
      <vt:lpstr>Steps of Analysis</vt:lpstr>
      <vt:lpstr>Principal Component Analysis</vt:lpstr>
      <vt:lpstr>Principal Component Analysis</vt:lpstr>
      <vt:lpstr>PowerPoint Presentation</vt:lpstr>
      <vt:lpstr>What is Pairs Trading?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Natural Language Processing</dc:title>
  <dc:creator>Akanksha Chandeker</dc:creator>
  <cp:lastModifiedBy>Aniket Chhabra</cp:lastModifiedBy>
  <cp:revision>11</cp:revision>
  <dcterms:modified xsi:type="dcterms:W3CDTF">2022-06-25T09:31:16Z</dcterms:modified>
</cp:coreProperties>
</file>