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57" r:id="rId4"/>
    <p:sldId id="258" r:id="rId5"/>
    <p:sldId id="259" r:id="rId6"/>
    <p:sldId id="271" r:id="rId7"/>
    <p:sldId id="272" r:id="rId8"/>
    <p:sldId id="275" r:id="rId9"/>
    <p:sldId id="278" r:id="rId10"/>
    <p:sldId id="276" r:id="rId11"/>
    <p:sldId id="277" r:id="rId12"/>
    <p:sldId id="261" r:id="rId13"/>
    <p:sldId id="260" r:id="rId14"/>
    <p:sldId id="263" r:id="rId15"/>
    <p:sldId id="264" r:id="rId16"/>
    <p:sldId id="266" r:id="rId17"/>
    <p:sldId id="267" r:id="rId18"/>
    <p:sldId id="265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875135-7E5F-4747-9361-C569188F0F34}" v="215" dt="2023-03-03T09:35:07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88435"/>
  </p:normalViewPr>
  <p:slideViewPr>
    <p:cSldViewPr snapToGrid="0">
      <p:cViewPr varScale="1">
        <p:scale>
          <a:sx n="112" d="100"/>
          <a:sy n="112" d="100"/>
        </p:scale>
        <p:origin x="1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Chhabra" userId="598e0514-bef3-4e71-b6aa-f2edd6441cff" providerId="ADAL" clId="{02FD71B4-17B7-AB4A-8CD4-1051C9DB3D08}"/>
    <pc:docChg chg="modSld">
      <pc:chgData name="Aniket Chhabra" userId="598e0514-bef3-4e71-b6aa-f2edd6441cff" providerId="ADAL" clId="{02FD71B4-17B7-AB4A-8CD4-1051C9DB3D08}" dt="2023-02-22T10:38:31.862" v="1" actId="208"/>
      <pc:docMkLst>
        <pc:docMk/>
      </pc:docMkLst>
      <pc:sldChg chg="modSp mod">
        <pc:chgData name="Aniket Chhabra" userId="598e0514-bef3-4e71-b6aa-f2edd6441cff" providerId="ADAL" clId="{02FD71B4-17B7-AB4A-8CD4-1051C9DB3D08}" dt="2023-02-22T10:38:31.862" v="1" actId="208"/>
        <pc:sldMkLst>
          <pc:docMk/>
          <pc:sldMk cId="1361134728" sldId="258"/>
        </pc:sldMkLst>
        <pc:spChg chg="mod">
          <ac:chgData name="Aniket Chhabra" userId="598e0514-bef3-4e71-b6aa-f2edd6441cff" providerId="ADAL" clId="{02FD71B4-17B7-AB4A-8CD4-1051C9DB3D08}" dt="2023-02-22T10:38:31.862" v="1" actId="208"/>
          <ac:spMkLst>
            <pc:docMk/>
            <pc:sldMk cId="1361134728" sldId="258"/>
            <ac:spMk id="28" creationId="{E4D668E7-741A-FC18-E6D3-D6299218F7F8}"/>
          </ac:spMkLst>
        </pc:spChg>
      </pc:sldChg>
    </pc:docChg>
  </pc:docChgLst>
  <pc:docChgLst>
    <pc:chgData name="Aniket Chhabra" userId="598e0514-bef3-4e71-b6aa-f2edd6441cff" providerId="ADAL" clId="{64875135-7E5F-4747-9361-C569188F0F34}"/>
    <pc:docChg chg="undo redo custSel addSld delSld modSld sldOrd">
      <pc:chgData name="Aniket Chhabra" userId="598e0514-bef3-4e71-b6aa-f2edd6441cff" providerId="ADAL" clId="{64875135-7E5F-4747-9361-C569188F0F34}" dt="2023-03-03T09:41:54.885" v="4118" actId="20577"/>
      <pc:docMkLst>
        <pc:docMk/>
      </pc:docMkLst>
      <pc:sldChg chg="modSp mod">
        <pc:chgData name="Aniket Chhabra" userId="598e0514-bef3-4e71-b6aa-f2edd6441cff" providerId="ADAL" clId="{64875135-7E5F-4747-9361-C569188F0F34}" dt="2023-03-01T12:51:25.583" v="35" actId="20577"/>
        <pc:sldMkLst>
          <pc:docMk/>
          <pc:sldMk cId="2150410469" sldId="256"/>
        </pc:sldMkLst>
        <pc:spChg chg="mod">
          <ac:chgData name="Aniket Chhabra" userId="598e0514-bef3-4e71-b6aa-f2edd6441cff" providerId="ADAL" clId="{64875135-7E5F-4747-9361-C569188F0F34}" dt="2023-03-01T12:51:25.583" v="35" actId="20577"/>
          <ac:spMkLst>
            <pc:docMk/>
            <pc:sldMk cId="2150410469" sldId="256"/>
            <ac:spMk id="2" creationId="{E2731699-0112-A7EE-E7FF-030447192261}"/>
          </ac:spMkLst>
        </pc:spChg>
      </pc:sldChg>
      <pc:sldChg chg="ord">
        <pc:chgData name="Aniket Chhabra" userId="598e0514-bef3-4e71-b6aa-f2edd6441cff" providerId="ADAL" clId="{64875135-7E5F-4747-9361-C569188F0F34}" dt="2023-03-01T19:19:21.828" v="3543" actId="20578"/>
        <pc:sldMkLst>
          <pc:docMk/>
          <pc:sldMk cId="3531422545" sldId="261"/>
        </pc:sldMkLst>
      </pc:sldChg>
      <pc:sldChg chg="modSp add mod">
        <pc:chgData name="Aniket Chhabra" userId="598e0514-bef3-4e71-b6aa-f2edd6441cff" providerId="ADAL" clId="{64875135-7E5F-4747-9361-C569188F0F34}" dt="2023-03-01T12:51:36.542" v="52" actId="20577"/>
        <pc:sldMkLst>
          <pc:docMk/>
          <pc:sldMk cId="572130539" sldId="271"/>
        </pc:sldMkLst>
        <pc:spChg chg="mod">
          <ac:chgData name="Aniket Chhabra" userId="598e0514-bef3-4e71-b6aa-f2edd6441cff" providerId="ADAL" clId="{64875135-7E5F-4747-9361-C569188F0F34}" dt="2023-03-01T12:51:36.542" v="52" actId="20577"/>
          <ac:spMkLst>
            <pc:docMk/>
            <pc:sldMk cId="572130539" sldId="271"/>
            <ac:spMk id="2" creationId="{08D23AA8-3CC3-6037-2181-74A2EC7AE2CE}"/>
          </ac:spMkLst>
        </pc:spChg>
      </pc:sldChg>
      <pc:sldChg chg="addSp delSp modSp add mod">
        <pc:chgData name="Aniket Chhabra" userId="598e0514-bef3-4e71-b6aa-f2edd6441cff" providerId="ADAL" clId="{64875135-7E5F-4747-9361-C569188F0F34}" dt="2023-03-01T18:57:34.765" v="2673" actId="20577"/>
        <pc:sldMkLst>
          <pc:docMk/>
          <pc:sldMk cId="3803630536" sldId="272"/>
        </pc:sldMkLst>
        <pc:spChg chg="del mod">
          <ac:chgData name="Aniket Chhabra" userId="598e0514-bef3-4e71-b6aa-f2edd6441cff" providerId="ADAL" clId="{64875135-7E5F-4747-9361-C569188F0F34}" dt="2023-03-01T12:56:49.937" v="165" actId="478"/>
          <ac:spMkLst>
            <pc:docMk/>
            <pc:sldMk cId="3803630536" sldId="272"/>
            <ac:spMk id="2" creationId="{83D2EE36-B204-37B4-7A8B-A2A15E877C38}"/>
          </ac:spMkLst>
        </pc:spChg>
        <pc:spChg chg="add mod">
          <ac:chgData name="Aniket Chhabra" userId="598e0514-bef3-4e71-b6aa-f2edd6441cff" providerId="ADAL" clId="{64875135-7E5F-4747-9361-C569188F0F34}" dt="2023-03-01T18:57:34.765" v="2673" actId="20577"/>
          <ac:spMkLst>
            <pc:docMk/>
            <pc:sldMk cId="3803630536" sldId="272"/>
            <ac:spMk id="3" creationId="{C190ADC7-9E47-837F-3B74-0913C79C854D}"/>
          </ac:spMkLst>
        </pc:spChg>
        <pc:spChg chg="del">
          <ac:chgData name="Aniket Chhabra" userId="598e0514-bef3-4e71-b6aa-f2edd6441cff" providerId="ADAL" clId="{64875135-7E5F-4747-9361-C569188F0F34}" dt="2023-03-01T12:54:58.470" v="106" actId="478"/>
          <ac:spMkLst>
            <pc:docMk/>
            <pc:sldMk cId="3803630536" sldId="272"/>
            <ac:spMk id="8" creationId="{6BDB19FC-1B2D-D17A-F8B0-FC53F345876D}"/>
          </ac:spMkLst>
        </pc:spChg>
        <pc:spChg chg="del">
          <ac:chgData name="Aniket Chhabra" userId="598e0514-bef3-4e71-b6aa-f2edd6441cff" providerId="ADAL" clId="{64875135-7E5F-4747-9361-C569188F0F34}" dt="2023-03-01T12:54:56.032" v="105" actId="478"/>
          <ac:spMkLst>
            <pc:docMk/>
            <pc:sldMk cId="3803630536" sldId="272"/>
            <ac:spMk id="19" creationId="{84316026-14F8-2A2E-169A-AE44E848EEF4}"/>
          </ac:spMkLst>
        </pc:spChg>
        <pc:spChg chg="del">
          <ac:chgData name="Aniket Chhabra" userId="598e0514-bef3-4e71-b6aa-f2edd6441cff" providerId="ADAL" clId="{64875135-7E5F-4747-9361-C569188F0F34}" dt="2023-03-01T12:54:01.009" v="54" actId="478"/>
          <ac:spMkLst>
            <pc:docMk/>
            <pc:sldMk cId="3803630536" sldId="272"/>
            <ac:spMk id="20" creationId="{16DFDA3C-1B59-B501-5410-CF17B73664C9}"/>
          </ac:spMkLst>
        </pc:spChg>
        <pc:spChg chg="del">
          <ac:chgData name="Aniket Chhabra" userId="598e0514-bef3-4e71-b6aa-f2edd6441cff" providerId="ADAL" clId="{64875135-7E5F-4747-9361-C569188F0F34}" dt="2023-03-01T12:54:01.755" v="55" actId="478"/>
          <ac:spMkLst>
            <pc:docMk/>
            <pc:sldMk cId="3803630536" sldId="272"/>
            <ac:spMk id="21" creationId="{FFDD6D25-500F-C82B-9F52-8010C4AEF0B0}"/>
          </ac:spMkLst>
        </pc:spChg>
        <pc:spChg chg="add del mod">
          <ac:chgData name="Aniket Chhabra" userId="598e0514-bef3-4e71-b6aa-f2edd6441cff" providerId="ADAL" clId="{64875135-7E5F-4747-9361-C569188F0F34}" dt="2023-03-01T12:56:51.702" v="166" actId="478"/>
          <ac:spMkLst>
            <pc:docMk/>
            <pc:sldMk cId="3803630536" sldId="272"/>
            <ac:spMk id="23" creationId="{80C8D70F-B4A4-DB95-AA7C-734C4E8B963C}"/>
          </ac:spMkLst>
        </pc:spChg>
        <pc:spChg chg="add mod">
          <ac:chgData name="Aniket Chhabra" userId="598e0514-bef3-4e71-b6aa-f2edd6441cff" providerId="ADAL" clId="{64875135-7E5F-4747-9361-C569188F0F34}" dt="2023-03-01T18:24:30.323" v="1527" actId="20577"/>
          <ac:spMkLst>
            <pc:docMk/>
            <pc:sldMk cId="3803630536" sldId="272"/>
            <ac:spMk id="24" creationId="{4320D15F-D78E-5FA1-83E1-6B172231C0E7}"/>
          </ac:spMkLst>
        </pc:spChg>
        <pc:spChg chg="add mod">
          <ac:chgData name="Aniket Chhabra" userId="598e0514-bef3-4e71-b6aa-f2edd6441cff" providerId="ADAL" clId="{64875135-7E5F-4747-9361-C569188F0F34}" dt="2023-03-01T18:48:58.813" v="2331" actId="1038"/>
          <ac:spMkLst>
            <pc:docMk/>
            <pc:sldMk cId="3803630536" sldId="272"/>
            <ac:spMk id="25" creationId="{0CF701A2-1191-AB84-F037-D8C1CC4E63BD}"/>
          </ac:spMkLst>
        </pc:spChg>
        <pc:spChg chg="add mod">
          <ac:chgData name="Aniket Chhabra" userId="598e0514-bef3-4e71-b6aa-f2edd6441cff" providerId="ADAL" clId="{64875135-7E5F-4747-9361-C569188F0F34}" dt="2023-03-01T18:48:58.813" v="2331" actId="1038"/>
          <ac:spMkLst>
            <pc:docMk/>
            <pc:sldMk cId="3803630536" sldId="272"/>
            <ac:spMk id="26" creationId="{C365C185-0BD7-82EC-9516-B5C47406F69B}"/>
          </ac:spMkLst>
        </pc:spChg>
        <pc:spChg chg="add del mod">
          <ac:chgData name="Aniket Chhabra" userId="598e0514-bef3-4e71-b6aa-f2edd6441cff" providerId="ADAL" clId="{64875135-7E5F-4747-9361-C569188F0F34}" dt="2023-03-01T18:15:55.224" v="1310" actId="478"/>
          <ac:spMkLst>
            <pc:docMk/>
            <pc:sldMk cId="3803630536" sldId="272"/>
            <ac:spMk id="27" creationId="{2641D589-4E10-6B3E-F1AE-FED6E843A33D}"/>
          </ac:spMkLst>
        </pc:spChg>
        <pc:spChg chg="add del mod">
          <ac:chgData name="Aniket Chhabra" userId="598e0514-bef3-4e71-b6aa-f2edd6441cff" providerId="ADAL" clId="{64875135-7E5F-4747-9361-C569188F0F34}" dt="2023-03-01T18:15:55.224" v="1310" actId="478"/>
          <ac:spMkLst>
            <pc:docMk/>
            <pc:sldMk cId="3803630536" sldId="272"/>
            <ac:spMk id="28" creationId="{DC19E07F-D078-9413-9E67-3CF75CE17D38}"/>
          </ac:spMkLst>
        </pc:spChg>
        <pc:spChg chg="add mod">
          <ac:chgData name="Aniket Chhabra" userId="598e0514-bef3-4e71-b6aa-f2edd6441cff" providerId="ADAL" clId="{64875135-7E5F-4747-9361-C569188F0F34}" dt="2023-03-01T18:48:58.813" v="2331" actId="1038"/>
          <ac:spMkLst>
            <pc:docMk/>
            <pc:sldMk cId="3803630536" sldId="272"/>
            <ac:spMk id="29" creationId="{4FC3A37B-B8EB-6796-9C26-B8F6B2C2C55C}"/>
          </ac:spMkLst>
        </pc:spChg>
        <pc:spChg chg="add mod">
          <ac:chgData name="Aniket Chhabra" userId="598e0514-bef3-4e71-b6aa-f2edd6441cff" providerId="ADAL" clId="{64875135-7E5F-4747-9361-C569188F0F34}" dt="2023-03-01T18:48:58.813" v="2331" actId="1038"/>
          <ac:spMkLst>
            <pc:docMk/>
            <pc:sldMk cId="3803630536" sldId="272"/>
            <ac:spMk id="30" creationId="{773C68EF-2254-C23B-03DD-A0FEA9490465}"/>
          </ac:spMkLst>
        </pc:spChg>
        <pc:spChg chg="add mod">
          <ac:chgData name="Aniket Chhabra" userId="598e0514-bef3-4e71-b6aa-f2edd6441cff" providerId="ADAL" clId="{64875135-7E5F-4747-9361-C569188F0F34}" dt="2023-03-01T18:48:58.813" v="2331" actId="1038"/>
          <ac:spMkLst>
            <pc:docMk/>
            <pc:sldMk cId="3803630536" sldId="272"/>
            <ac:spMk id="31" creationId="{09EA9C04-2434-CE1B-1632-2AF06F359B8D}"/>
          </ac:spMkLst>
        </pc:spChg>
        <pc:spChg chg="add mod">
          <ac:chgData name="Aniket Chhabra" userId="598e0514-bef3-4e71-b6aa-f2edd6441cff" providerId="ADAL" clId="{64875135-7E5F-4747-9361-C569188F0F34}" dt="2023-03-01T18:48:58.813" v="2331" actId="1038"/>
          <ac:spMkLst>
            <pc:docMk/>
            <pc:sldMk cId="3803630536" sldId="272"/>
            <ac:spMk id="32" creationId="{D001E375-DF9B-8B7B-AE39-EA33D0BB420B}"/>
          </ac:spMkLst>
        </pc:spChg>
        <pc:spChg chg="add mod">
          <ac:chgData name="Aniket Chhabra" userId="598e0514-bef3-4e71-b6aa-f2edd6441cff" providerId="ADAL" clId="{64875135-7E5F-4747-9361-C569188F0F34}" dt="2023-03-01T18:48:47.926" v="2308" actId="1036"/>
          <ac:spMkLst>
            <pc:docMk/>
            <pc:sldMk cId="3803630536" sldId="272"/>
            <ac:spMk id="33" creationId="{3B65EB87-98F1-4F9D-20E7-51FB3382DE05}"/>
          </ac:spMkLst>
        </pc:spChg>
        <pc:spChg chg="add mod">
          <ac:chgData name="Aniket Chhabra" userId="598e0514-bef3-4e71-b6aa-f2edd6441cff" providerId="ADAL" clId="{64875135-7E5F-4747-9361-C569188F0F34}" dt="2023-03-01T18:56:25.087" v="2645" actId="20577"/>
          <ac:spMkLst>
            <pc:docMk/>
            <pc:sldMk cId="3803630536" sldId="272"/>
            <ac:spMk id="38" creationId="{C33A5142-1AA0-33D0-6D5F-041B14AFA088}"/>
          </ac:spMkLst>
        </pc:spChg>
        <pc:spChg chg="add mod">
          <ac:chgData name="Aniket Chhabra" userId="598e0514-bef3-4e71-b6aa-f2edd6441cff" providerId="ADAL" clId="{64875135-7E5F-4747-9361-C569188F0F34}" dt="2023-03-01T18:48:58.813" v="2331" actId="1038"/>
          <ac:spMkLst>
            <pc:docMk/>
            <pc:sldMk cId="3803630536" sldId="272"/>
            <ac:spMk id="39" creationId="{D6D6DE4D-A7F6-C703-1969-CA955213C8D1}"/>
          </ac:spMkLst>
        </pc:spChg>
        <pc:grpChg chg="del">
          <ac:chgData name="Aniket Chhabra" userId="598e0514-bef3-4e71-b6aa-f2edd6441cff" providerId="ADAL" clId="{64875135-7E5F-4747-9361-C569188F0F34}" dt="2023-03-01T12:54:56.032" v="105" actId="478"/>
          <ac:grpSpMkLst>
            <pc:docMk/>
            <pc:sldMk cId="3803630536" sldId="272"/>
            <ac:grpSpMk id="9" creationId="{0DDE2906-0FE6-B1D3-D9A5-0E30A3BCFBA9}"/>
          </ac:grpSpMkLst>
        </pc:grpChg>
        <pc:graphicFrameChg chg="add del mod modGraphic">
          <ac:chgData name="Aniket Chhabra" userId="598e0514-bef3-4e71-b6aa-f2edd6441cff" providerId="ADAL" clId="{64875135-7E5F-4747-9361-C569188F0F34}" dt="2023-03-01T18:25:17.316" v="1537" actId="1032"/>
          <ac:graphicFrameMkLst>
            <pc:docMk/>
            <pc:sldMk cId="3803630536" sldId="272"/>
            <ac:graphicFrameMk id="34" creationId="{4A706F8A-7B93-D6E8-FADC-8EE59EBEC881}"/>
          </ac:graphicFrameMkLst>
        </pc:graphicFrameChg>
        <pc:graphicFrameChg chg="add del modGraphic">
          <ac:chgData name="Aniket Chhabra" userId="598e0514-bef3-4e71-b6aa-f2edd6441cff" providerId="ADAL" clId="{64875135-7E5F-4747-9361-C569188F0F34}" dt="2023-03-01T18:25:39.248" v="1540" actId="1032"/>
          <ac:graphicFrameMkLst>
            <pc:docMk/>
            <pc:sldMk cId="3803630536" sldId="272"/>
            <ac:graphicFrameMk id="35" creationId="{17C495B8-A914-86BB-DD05-FDCFBEA27751}"/>
          </ac:graphicFrameMkLst>
        </pc:graphicFrameChg>
        <pc:graphicFrameChg chg="add del mod">
          <ac:chgData name="Aniket Chhabra" userId="598e0514-bef3-4e71-b6aa-f2edd6441cff" providerId="ADAL" clId="{64875135-7E5F-4747-9361-C569188F0F34}" dt="2023-03-01T18:27:23.443" v="1543" actId="478"/>
          <ac:graphicFrameMkLst>
            <pc:docMk/>
            <pc:sldMk cId="3803630536" sldId="272"/>
            <ac:graphicFrameMk id="36" creationId="{1A235B03-DC96-6584-E1B0-BAE6046C5724}"/>
          </ac:graphicFrameMkLst>
        </pc:graphicFrameChg>
        <pc:graphicFrameChg chg="add del mod modGraphic">
          <ac:chgData name="Aniket Chhabra" userId="598e0514-bef3-4e71-b6aa-f2edd6441cff" providerId="ADAL" clId="{64875135-7E5F-4747-9361-C569188F0F34}" dt="2023-03-01T18:30:01.053" v="1733" actId="478"/>
          <ac:graphicFrameMkLst>
            <pc:docMk/>
            <pc:sldMk cId="3803630536" sldId="272"/>
            <ac:graphicFrameMk id="37" creationId="{52FC9734-BDC9-C45F-850E-1F1033D6E57D}"/>
          </ac:graphicFrameMkLst>
        </pc:graphicFrameChg>
        <pc:picChg chg="add del mod">
          <ac:chgData name="Aniket Chhabra" userId="598e0514-bef3-4e71-b6aa-f2edd6441cff" providerId="ADAL" clId="{64875135-7E5F-4747-9361-C569188F0F34}" dt="2023-03-01T18:22:22.810" v="1386" actId="478"/>
          <ac:picMkLst>
            <pc:docMk/>
            <pc:sldMk cId="3803630536" sldId="272"/>
            <ac:picMk id="5" creationId="{60FC620B-F840-A876-44A9-B5C1C237FCFE}"/>
          </ac:picMkLst>
        </pc:picChg>
        <pc:cxnChg chg="del">
          <ac:chgData name="Aniket Chhabra" userId="598e0514-bef3-4e71-b6aa-f2edd6441cff" providerId="ADAL" clId="{64875135-7E5F-4747-9361-C569188F0F34}" dt="2023-03-01T12:54:56.032" v="105" actId="478"/>
          <ac:cxnSpMkLst>
            <pc:docMk/>
            <pc:sldMk cId="3803630536" sldId="272"/>
            <ac:cxnSpMk id="6" creationId="{B7BDD27E-02CE-4A5F-AEDB-93BA38931211}"/>
          </ac:cxnSpMkLst>
        </pc:cxnChg>
        <pc:cxnChg chg="del">
          <ac:chgData name="Aniket Chhabra" userId="598e0514-bef3-4e71-b6aa-f2edd6441cff" providerId="ADAL" clId="{64875135-7E5F-4747-9361-C569188F0F34}" dt="2023-03-01T12:54:56.032" v="105" actId="478"/>
          <ac:cxnSpMkLst>
            <pc:docMk/>
            <pc:sldMk cId="3803630536" sldId="272"/>
            <ac:cxnSpMk id="7" creationId="{45DAA86E-818D-6F8E-4379-2CE1F0453543}"/>
          </ac:cxnSpMkLst>
        </pc:cxnChg>
      </pc:sldChg>
      <pc:sldChg chg="modSp add del mod">
        <pc:chgData name="Aniket Chhabra" userId="598e0514-bef3-4e71-b6aa-f2edd6441cff" providerId="ADAL" clId="{64875135-7E5F-4747-9361-C569188F0F34}" dt="2023-03-01T19:19:06.512" v="3541" actId="2696"/>
        <pc:sldMkLst>
          <pc:docMk/>
          <pc:sldMk cId="1542005378" sldId="273"/>
        </pc:sldMkLst>
        <pc:spChg chg="mod">
          <ac:chgData name="Aniket Chhabra" userId="598e0514-bef3-4e71-b6aa-f2edd6441cff" providerId="ADAL" clId="{64875135-7E5F-4747-9361-C569188F0F34}" dt="2023-03-01T14:53:27.964" v="797" actId="20577"/>
          <ac:spMkLst>
            <pc:docMk/>
            <pc:sldMk cId="1542005378" sldId="273"/>
            <ac:spMk id="24" creationId="{4320D15F-D78E-5FA1-83E1-6B172231C0E7}"/>
          </ac:spMkLst>
        </pc:spChg>
      </pc:sldChg>
      <pc:sldChg chg="modSp add del mod">
        <pc:chgData name="Aniket Chhabra" userId="598e0514-bef3-4e71-b6aa-f2edd6441cff" providerId="ADAL" clId="{64875135-7E5F-4747-9361-C569188F0F34}" dt="2023-03-01T19:19:06.512" v="3541" actId="2696"/>
        <pc:sldMkLst>
          <pc:docMk/>
          <pc:sldMk cId="648381490" sldId="274"/>
        </pc:sldMkLst>
        <pc:spChg chg="mod">
          <ac:chgData name="Aniket Chhabra" userId="598e0514-bef3-4e71-b6aa-f2edd6441cff" providerId="ADAL" clId="{64875135-7E5F-4747-9361-C569188F0F34}" dt="2023-03-01T14:53:40.643" v="805" actId="20577"/>
          <ac:spMkLst>
            <pc:docMk/>
            <pc:sldMk cId="648381490" sldId="274"/>
            <ac:spMk id="24" creationId="{4320D15F-D78E-5FA1-83E1-6B172231C0E7}"/>
          </ac:spMkLst>
        </pc:spChg>
      </pc:sldChg>
      <pc:sldChg chg="modSp add mod">
        <pc:chgData name="Aniket Chhabra" userId="598e0514-bef3-4e71-b6aa-f2edd6441cff" providerId="ADAL" clId="{64875135-7E5F-4747-9361-C569188F0F34}" dt="2023-03-03T09:41:35.999" v="4082" actId="20577"/>
        <pc:sldMkLst>
          <pc:docMk/>
          <pc:sldMk cId="3571792429" sldId="275"/>
        </pc:sldMkLst>
        <pc:spChg chg="mod">
          <ac:chgData name="Aniket Chhabra" userId="598e0514-bef3-4e71-b6aa-f2edd6441cff" providerId="ADAL" clId="{64875135-7E5F-4747-9361-C569188F0F34}" dt="2023-03-03T09:38:23.622" v="3787" actId="20577"/>
          <ac:spMkLst>
            <pc:docMk/>
            <pc:sldMk cId="3571792429" sldId="275"/>
            <ac:spMk id="3" creationId="{C190ADC7-9E47-837F-3B74-0913C79C854D}"/>
          </ac:spMkLst>
        </pc:spChg>
        <pc:spChg chg="mod">
          <ac:chgData name="Aniket Chhabra" userId="598e0514-bef3-4e71-b6aa-f2edd6441cff" providerId="ADAL" clId="{64875135-7E5F-4747-9361-C569188F0F34}" dt="2023-03-03T09:37:14.732" v="3743" actId="404"/>
          <ac:spMkLst>
            <pc:docMk/>
            <pc:sldMk cId="3571792429" sldId="275"/>
            <ac:spMk id="24" creationId="{4320D15F-D78E-5FA1-83E1-6B172231C0E7}"/>
          </ac:spMkLst>
        </pc:spChg>
        <pc:spChg chg="mod">
          <ac:chgData name="Aniket Chhabra" userId="598e0514-bef3-4e71-b6aa-f2edd6441cff" providerId="ADAL" clId="{64875135-7E5F-4747-9361-C569188F0F34}" dt="2023-03-03T09:39:53.274" v="3917" actId="20577"/>
          <ac:spMkLst>
            <pc:docMk/>
            <pc:sldMk cId="3571792429" sldId="275"/>
            <ac:spMk id="25" creationId="{0CF701A2-1191-AB84-F037-D8C1CC4E63BD}"/>
          </ac:spMkLst>
        </pc:spChg>
        <pc:spChg chg="mod">
          <ac:chgData name="Aniket Chhabra" userId="598e0514-bef3-4e71-b6aa-f2edd6441cff" providerId="ADAL" clId="{64875135-7E5F-4747-9361-C569188F0F34}" dt="2023-03-03T09:41:35.999" v="4082" actId="20577"/>
          <ac:spMkLst>
            <pc:docMk/>
            <pc:sldMk cId="3571792429" sldId="275"/>
            <ac:spMk id="29" creationId="{4FC3A37B-B8EB-6796-9C26-B8F6B2C2C55C}"/>
          </ac:spMkLst>
        </pc:spChg>
        <pc:spChg chg="mod">
          <ac:chgData name="Aniket Chhabra" userId="598e0514-bef3-4e71-b6aa-f2edd6441cff" providerId="ADAL" clId="{64875135-7E5F-4747-9361-C569188F0F34}" dt="2023-03-01T19:05:52.758" v="2829" actId="20577"/>
          <ac:spMkLst>
            <pc:docMk/>
            <pc:sldMk cId="3571792429" sldId="275"/>
            <ac:spMk id="31" creationId="{09EA9C04-2434-CE1B-1632-2AF06F359B8D}"/>
          </ac:spMkLst>
        </pc:spChg>
        <pc:spChg chg="mod">
          <ac:chgData name="Aniket Chhabra" userId="598e0514-bef3-4e71-b6aa-f2edd6441cff" providerId="ADAL" clId="{64875135-7E5F-4747-9361-C569188F0F34}" dt="2023-03-01T19:08:19.250" v="3093" actId="20577"/>
          <ac:spMkLst>
            <pc:docMk/>
            <pc:sldMk cId="3571792429" sldId="275"/>
            <ac:spMk id="38" creationId="{C33A5142-1AA0-33D0-6D5F-041B14AFA088}"/>
          </ac:spMkLst>
        </pc:spChg>
      </pc:sldChg>
      <pc:sldChg chg="addSp delSp modSp add mod">
        <pc:chgData name="Aniket Chhabra" userId="598e0514-bef3-4e71-b6aa-f2edd6441cff" providerId="ADAL" clId="{64875135-7E5F-4747-9361-C569188F0F34}" dt="2023-03-01T19:18:59.790" v="3540" actId="20577"/>
        <pc:sldMkLst>
          <pc:docMk/>
          <pc:sldMk cId="578318258" sldId="276"/>
        </pc:sldMkLst>
        <pc:spChg chg="add del mod">
          <ac:chgData name="Aniket Chhabra" userId="598e0514-bef3-4e71-b6aa-f2edd6441cff" providerId="ADAL" clId="{64875135-7E5F-4747-9361-C569188F0F34}" dt="2023-03-01T19:09:12.350" v="3098" actId="478"/>
          <ac:spMkLst>
            <pc:docMk/>
            <pc:sldMk cId="578318258" sldId="276"/>
            <ac:spMk id="4" creationId="{2AD242DE-2F0E-DEDA-92B8-1C17023E7014}"/>
          </ac:spMkLst>
        </pc:spChg>
        <pc:spChg chg="add mod">
          <ac:chgData name="Aniket Chhabra" userId="598e0514-bef3-4e71-b6aa-f2edd6441cff" providerId="ADAL" clId="{64875135-7E5F-4747-9361-C569188F0F34}" dt="2023-03-01T19:09:43.520" v="3100"/>
          <ac:spMkLst>
            <pc:docMk/>
            <pc:sldMk cId="578318258" sldId="276"/>
            <ac:spMk id="5" creationId="{106A0035-564E-8E99-B633-CE0E43481B80}"/>
          </ac:spMkLst>
        </pc:spChg>
        <pc:spChg chg="del mod">
          <ac:chgData name="Aniket Chhabra" userId="598e0514-bef3-4e71-b6aa-f2edd6441cff" providerId="ADAL" clId="{64875135-7E5F-4747-9361-C569188F0F34}" dt="2023-03-01T19:09:10.286" v="3097" actId="478"/>
          <ac:spMkLst>
            <pc:docMk/>
            <pc:sldMk cId="578318258" sldId="276"/>
            <ac:spMk id="24" creationId="{4320D15F-D78E-5FA1-83E1-6B172231C0E7}"/>
          </ac:spMkLst>
        </pc:spChg>
        <pc:spChg chg="mod">
          <ac:chgData name="Aniket Chhabra" userId="598e0514-bef3-4e71-b6aa-f2edd6441cff" providerId="ADAL" clId="{64875135-7E5F-4747-9361-C569188F0F34}" dt="2023-03-01T19:13:36.747" v="3109" actId="20577"/>
          <ac:spMkLst>
            <pc:docMk/>
            <pc:sldMk cId="578318258" sldId="276"/>
            <ac:spMk id="25" creationId="{0CF701A2-1191-AB84-F037-D8C1CC4E63BD}"/>
          </ac:spMkLst>
        </pc:spChg>
        <pc:spChg chg="mod">
          <ac:chgData name="Aniket Chhabra" userId="598e0514-bef3-4e71-b6aa-f2edd6441cff" providerId="ADAL" clId="{64875135-7E5F-4747-9361-C569188F0F34}" dt="2023-03-01T19:16:00.117" v="3211" actId="20577"/>
          <ac:spMkLst>
            <pc:docMk/>
            <pc:sldMk cId="578318258" sldId="276"/>
            <ac:spMk id="29" creationId="{4FC3A37B-B8EB-6796-9C26-B8F6B2C2C55C}"/>
          </ac:spMkLst>
        </pc:spChg>
        <pc:spChg chg="mod">
          <ac:chgData name="Aniket Chhabra" userId="598e0514-bef3-4e71-b6aa-f2edd6441cff" providerId="ADAL" clId="{64875135-7E5F-4747-9361-C569188F0F34}" dt="2023-03-01T19:17:09.162" v="3310" actId="21"/>
          <ac:spMkLst>
            <pc:docMk/>
            <pc:sldMk cId="578318258" sldId="276"/>
            <ac:spMk id="31" creationId="{09EA9C04-2434-CE1B-1632-2AF06F359B8D}"/>
          </ac:spMkLst>
        </pc:spChg>
        <pc:spChg chg="mod">
          <ac:chgData name="Aniket Chhabra" userId="598e0514-bef3-4e71-b6aa-f2edd6441cff" providerId="ADAL" clId="{64875135-7E5F-4747-9361-C569188F0F34}" dt="2023-03-01T19:18:59.790" v="3540" actId="20577"/>
          <ac:spMkLst>
            <pc:docMk/>
            <pc:sldMk cId="578318258" sldId="276"/>
            <ac:spMk id="38" creationId="{C33A5142-1AA0-33D0-6D5F-041B14AFA088}"/>
          </ac:spMkLst>
        </pc:spChg>
      </pc:sldChg>
      <pc:sldChg chg="modSp add mod">
        <pc:chgData name="Aniket Chhabra" userId="598e0514-bef3-4e71-b6aa-f2edd6441cff" providerId="ADAL" clId="{64875135-7E5F-4747-9361-C569188F0F34}" dt="2023-03-01T19:19:32.377" v="3555" actId="20577"/>
        <pc:sldMkLst>
          <pc:docMk/>
          <pc:sldMk cId="2252941051" sldId="277"/>
        </pc:sldMkLst>
        <pc:spChg chg="mod">
          <ac:chgData name="Aniket Chhabra" userId="598e0514-bef3-4e71-b6aa-f2edd6441cff" providerId="ADAL" clId="{64875135-7E5F-4747-9361-C569188F0F34}" dt="2023-03-01T19:19:32.377" v="3555" actId="20577"/>
          <ac:spMkLst>
            <pc:docMk/>
            <pc:sldMk cId="2252941051" sldId="277"/>
            <ac:spMk id="2" creationId="{08D23AA8-3CC3-6037-2181-74A2EC7AE2CE}"/>
          </ac:spMkLst>
        </pc:spChg>
      </pc:sldChg>
      <pc:sldChg chg="modSp add mod">
        <pc:chgData name="Aniket Chhabra" userId="598e0514-bef3-4e71-b6aa-f2edd6441cff" providerId="ADAL" clId="{64875135-7E5F-4747-9361-C569188F0F34}" dt="2023-03-03T09:41:54.885" v="4118" actId="20577"/>
        <pc:sldMkLst>
          <pc:docMk/>
          <pc:sldMk cId="121318287" sldId="278"/>
        </pc:sldMkLst>
        <pc:spChg chg="mod">
          <ac:chgData name="Aniket Chhabra" userId="598e0514-bef3-4e71-b6aa-f2edd6441cff" providerId="ADAL" clId="{64875135-7E5F-4747-9361-C569188F0F34}" dt="2023-03-03T09:41:54.885" v="4118" actId="20577"/>
          <ac:spMkLst>
            <pc:docMk/>
            <pc:sldMk cId="121318287" sldId="278"/>
            <ac:spMk id="3" creationId="{C190ADC7-9E47-837F-3B74-0913C79C854D}"/>
          </ac:spMkLst>
        </pc:spChg>
        <pc:spChg chg="mod">
          <ac:chgData name="Aniket Chhabra" userId="598e0514-bef3-4e71-b6aa-f2edd6441cff" providerId="ADAL" clId="{64875135-7E5F-4747-9361-C569188F0F34}" dt="2023-03-03T09:37:29.289" v="3755" actId="20577"/>
          <ac:spMkLst>
            <pc:docMk/>
            <pc:sldMk cId="121318287" sldId="278"/>
            <ac:spMk id="24" creationId="{4320D15F-D78E-5FA1-83E1-6B172231C0E7}"/>
          </ac:spMkLst>
        </pc:spChg>
        <pc:spChg chg="mod">
          <ac:chgData name="Aniket Chhabra" userId="598e0514-bef3-4e71-b6aa-f2edd6441cff" providerId="ADAL" clId="{64875135-7E5F-4747-9361-C569188F0F34}" dt="2023-03-03T09:41:21.838" v="4078" actId="20577"/>
          <ac:spMkLst>
            <pc:docMk/>
            <pc:sldMk cId="121318287" sldId="278"/>
            <ac:spMk id="29" creationId="{4FC3A37B-B8EB-6796-9C26-B8F6B2C2C55C}"/>
          </ac:spMkLst>
        </pc:spChg>
      </pc:sldChg>
      <pc:sldChg chg="add del">
        <pc:chgData name="Aniket Chhabra" userId="598e0514-bef3-4e71-b6aa-f2edd6441cff" providerId="ADAL" clId="{64875135-7E5F-4747-9361-C569188F0F34}" dt="2023-03-03T09:35:04.173" v="3557" actId="2696"/>
        <pc:sldMkLst>
          <pc:docMk/>
          <pc:sldMk cId="2574624998" sldId="27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683867-6814-4945-908B-9882A7B51C76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DD5187-AF80-7646-94D6-AABA172D0E11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Decision Support</a:t>
          </a:r>
        </a:p>
      </dgm:t>
    </dgm:pt>
    <dgm:pt modelId="{CD94274C-464C-0B43-89D3-90278FC48064}" type="parTrans" cxnId="{A8F9A29E-72E5-E74D-AE4B-B4A7781EC84F}">
      <dgm:prSet/>
      <dgm:spPr/>
      <dgm:t>
        <a:bodyPr/>
        <a:lstStyle/>
        <a:p>
          <a:endParaRPr lang="en-US"/>
        </a:p>
      </dgm:t>
    </dgm:pt>
    <dgm:pt modelId="{37077768-6A9E-B445-8229-1CC766F46415}" type="sibTrans" cxnId="{A8F9A29E-72E5-E74D-AE4B-B4A7781EC84F}">
      <dgm:prSet/>
      <dgm:spPr/>
      <dgm:t>
        <a:bodyPr/>
        <a:lstStyle/>
        <a:p>
          <a:endParaRPr lang="en-US"/>
        </a:p>
      </dgm:t>
    </dgm:pt>
    <dgm:pt modelId="{6F298FDA-0822-5B40-9EF7-12C4BC20E799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Data Analytics</a:t>
          </a:r>
        </a:p>
      </dgm:t>
    </dgm:pt>
    <dgm:pt modelId="{4443DFA9-947A-B747-8BD8-30F8EDE13C4C}" type="parTrans" cxnId="{2275BF79-C68C-7240-A037-8E41205A304E}">
      <dgm:prSet/>
      <dgm:spPr/>
      <dgm:t>
        <a:bodyPr/>
        <a:lstStyle/>
        <a:p>
          <a:endParaRPr lang="en-US"/>
        </a:p>
      </dgm:t>
    </dgm:pt>
    <dgm:pt modelId="{AFBB16DB-EB36-A34A-BB58-C769782E0D6A}" type="sibTrans" cxnId="{2275BF79-C68C-7240-A037-8E41205A304E}">
      <dgm:prSet/>
      <dgm:spPr/>
      <dgm:t>
        <a:bodyPr/>
        <a:lstStyle/>
        <a:p>
          <a:endParaRPr lang="en-US"/>
        </a:p>
      </dgm:t>
    </dgm:pt>
    <dgm:pt modelId="{9099FC5D-0E3E-314D-ACE6-90751A77DD00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Data Science</a:t>
          </a:r>
        </a:p>
      </dgm:t>
    </dgm:pt>
    <dgm:pt modelId="{CEA5650D-0774-544A-B1F2-D8AF65066031}" type="parTrans" cxnId="{272986E6-FF30-1442-BF5F-8E92593BF484}">
      <dgm:prSet/>
      <dgm:spPr/>
      <dgm:t>
        <a:bodyPr/>
        <a:lstStyle/>
        <a:p>
          <a:endParaRPr lang="en-US"/>
        </a:p>
      </dgm:t>
    </dgm:pt>
    <dgm:pt modelId="{B680C7BB-2977-9B43-8801-F16E573D57B2}" type="sibTrans" cxnId="{272986E6-FF30-1442-BF5F-8E92593BF484}">
      <dgm:prSet/>
      <dgm:spPr/>
      <dgm:t>
        <a:bodyPr/>
        <a:lstStyle/>
        <a:p>
          <a:endParaRPr lang="en-US"/>
        </a:p>
      </dgm:t>
    </dgm:pt>
    <dgm:pt modelId="{460D1DDA-2BD9-184A-A6FA-FDA92B025BC8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Data Engineer</a:t>
          </a:r>
        </a:p>
      </dgm:t>
    </dgm:pt>
    <dgm:pt modelId="{530DC05A-E9B4-5A4C-8E9A-77CB21B78746}" type="parTrans" cxnId="{070DA815-2B8B-FD4B-95FC-421A1DCF4C40}">
      <dgm:prSet/>
      <dgm:spPr/>
      <dgm:t>
        <a:bodyPr/>
        <a:lstStyle/>
        <a:p>
          <a:endParaRPr lang="en-US"/>
        </a:p>
      </dgm:t>
    </dgm:pt>
    <dgm:pt modelId="{80B2B89D-9E41-4949-8FAE-4F092CD85F59}" type="sibTrans" cxnId="{070DA815-2B8B-FD4B-95FC-421A1DCF4C40}">
      <dgm:prSet/>
      <dgm:spPr/>
      <dgm:t>
        <a:bodyPr/>
        <a:lstStyle/>
        <a:p>
          <a:endParaRPr lang="en-US"/>
        </a:p>
      </dgm:t>
    </dgm:pt>
    <dgm:pt modelId="{5197D444-7181-7644-98BC-93E3737AEB7D}">
      <dgm:prSet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Database Admin (DBA)</a:t>
          </a:r>
        </a:p>
      </dgm:t>
    </dgm:pt>
    <dgm:pt modelId="{664F2FC7-558F-D94C-A9B9-898DC266E838}" type="parTrans" cxnId="{7F564A42-F0AE-0842-809A-18A61F128509}">
      <dgm:prSet/>
      <dgm:spPr/>
      <dgm:t>
        <a:bodyPr/>
        <a:lstStyle/>
        <a:p>
          <a:endParaRPr lang="en-US"/>
        </a:p>
      </dgm:t>
    </dgm:pt>
    <dgm:pt modelId="{A93A85B6-91F8-4D42-B25B-C7EEB9FAC3F6}" type="sibTrans" cxnId="{7F564A42-F0AE-0842-809A-18A61F128509}">
      <dgm:prSet/>
      <dgm:spPr/>
      <dgm:t>
        <a:bodyPr/>
        <a:lstStyle/>
        <a:p>
          <a:endParaRPr lang="en-US"/>
        </a:p>
      </dgm:t>
    </dgm:pt>
    <dgm:pt modelId="{4C961AE6-4462-5345-817D-A571A1D789D9}" type="pres">
      <dgm:prSet presAssocID="{D8683867-6814-4945-908B-9882A7B51C76}" presName="Name0" presStyleCnt="0">
        <dgm:presLayoutVars>
          <dgm:dir/>
          <dgm:animLvl val="lvl"/>
          <dgm:resizeHandles val="exact"/>
        </dgm:presLayoutVars>
      </dgm:prSet>
      <dgm:spPr/>
    </dgm:pt>
    <dgm:pt modelId="{3F1A272C-8656-7A49-918C-6557A9E2192E}" type="pres">
      <dgm:prSet presAssocID="{47DD5187-AF80-7646-94D6-AABA172D0E11}" presName="Name8" presStyleCnt="0"/>
      <dgm:spPr/>
    </dgm:pt>
    <dgm:pt modelId="{FF4A9FD3-94BE-5B4E-B4E6-B7394F6A208D}" type="pres">
      <dgm:prSet presAssocID="{47DD5187-AF80-7646-94D6-AABA172D0E11}" presName="level" presStyleLbl="node1" presStyleIdx="0" presStyleCnt="5">
        <dgm:presLayoutVars>
          <dgm:chMax val="1"/>
          <dgm:bulletEnabled val="1"/>
        </dgm:presLayoutVars>
      </dgm:prSet>
      <dgm:spPr/>
    </dgm:pt>
    <dgm:pt modelId="{60890613-C471-514E-9612-3593E0A01107}" type="pres">
      <dgm:prSet presAssocID="{47DD5187-AF80-7646-94D6-AABA172D0E1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40F3EB0-83A3-4A45-8C65-B2DF3468862E}" type="pres">
      <dgm:prSet presAssocID="{6F298FDA-0822-5B40-9EF7-12C4BC20E799}" presName="Name8" presStyleCnt="0"/>
      <dgm:spPr/>
    </dgm:pt>
    <dgm:pt modelId="{53E28E83-88F7-DB46-9A9F-6BAA59CAD0FC}" type="pres">
      <dgm:prSet presAssocID="{6F298FDA-0822-5B40-9EF7-12C4BC20E799}" presName="level" presStyleLbl="node1" presStyleIdx="1" presStyleCnt="5">
        <dgm:presLayoutVars>
          <dgm:chMax val="1"/>
          <dgm:bulletEnabled val="1"/>
        </dgm:presLayoutVars>
      </dgm:prSet>
      <dgm:spPr/>
    </dgm:pt>
    <dgm:pt modelId="{BD9F4E6D-7729-7543-83B8-5F3B3E14A737}" type="pres">
      <dgm:prSet presAssocID="{6F298FDA-0822-5B40-9EF7-12C4BC20E79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A002A15-0A42-344F-977C-D43090F47E5C}" type="pres">
      <dgm:prSet presAssocID="{9099FC5D-0E3E-314D-ACE6-90751A77DD00}" presName="Name8" presStyleCnt="0"/>
      <dgm:spPr/>
    </dgm:pt>
    <dgm:pt modelId="{BFBD7C0B-91BD-E544-9DD7-EB391F2E9068}" type="pres">
      <dgm:prSet presAssocID="{9099FC5D-0E3E-314D-ACE6-90751A77DD00}" presName="level" presStyleLbl="node1" presStyleIdx="2" presStyleCnt="5">
        <dgm:presLayoutVars>
          <dgm:chMax val="1"/>
          <dgm:bulletEnabled val="1"/>
        </dgm:presLayoutVars>
      </dgm:prSet>
      <dgm:spPr/>
    </dgm:pt>
    <dgm:pt modelId="{015358D5-59BD-2A4F-B0F8-A61CD7D38B56}" type="pres">
      <dgm:prSet presAssocID="{9099FC5D-0E3E-314D-ACE6-90751A77DD0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6663F0E-E085-384D-915D-43D22253A044}" type="pres">
      <dgm:prSet presAssocID="{460D1DDA-2BD9-184A-A6FA-FDA92B025BC8}" presName="Name8" presStyleCnt="0"/>
      <dgm:spPr/>
    </dgm:pt>
    <dgm:pt modelId="{ED656EBD-281B-5D44-AAA5-6046BB425534}" type="pres">
      <dgm:prSet presAssocID="{460D1DDA-2BD9-184A-A6FA-FDA92B025BC8}" presName="level" presStyleLbl="node1" presStyleIdx="3" presStyleCnt="5">
        <dgm:presLayoutVars>
          <dgm:chMax val="1"/>
          <dgm:bulletEnabled val="1"/>
        </dgm:presLayoutVars>
      </dgm:prSet>
      <dgm:spPr/>
    </dgm:pt>
    <dgm:pt modelId="{34FAE604-BAB7-F34F-A523-22F85A334565}" type="pres">
      <dgm:prSet presAssocID="{460D1DDA-2BD9-184A-A6FA-FDA92B025BC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C21E65A-B591-5C45-AD4E-ABCEE6CC8C84}" type="pres">
      <dgm:prSet presAssocID="{5197D444-7181-7644-98BC-93E3737AEB7D}" presName="Name8" presStyleCnt="0"/>
      <dgm:spPr/>
    </dgm:pt>
    <dgm:pt modelId="{F3810E98-81C9-AD4B-AA95-3674481720C8}" type="pres">
      <dgm:prSet presAssocID="{5197D444-7181-7644-98BC-93E3737AEB7D}" presName="level" presStyleLbl="node1" presStyleIdx="4" presStyleCnt="5">
        <dgm:presLayoutVars>
          <dgm:chMax val="1"/>
          <dgm:bulletEnabled val="1"/>
        </dgm:presLayoutVars>
      </dgm:prSet>
      <dgm:spPr/>
    </dgm:pt>
    <dgm:pt modelId="{3E6B614F-9688-E74D-9CCE-9A5C7065611E}" type="pres">
      <dgm:prSet presAssocID="{5197D444-7181-7644-98BC-93E3737AEB7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B6CAE04-0C53-D542-B4DA-2B9F02F721E8}" type="presOf" srcId="{47DD5187-AF80-7646-94D6-AABA172D0E11}" destId="{60890613-C471-514E-9612-3593E0A01107}" srcOrd="1" destOrd="0" presId="urn:microsoft.com/office/officeart/2005/8/layout/pyramid1"/>
    <dgm:cxn modelId="{070DA815-2B8B-FD4B-95FC-421A1DCF4C40}" srcId="{D8683867-6814-4945-908B-9882A7B51C76}" destId="{460D1DDA-2BD9-184A-A6FA-FDA92B025BC8}" srcOrd="3" destOrd="0" parTransId="{530DC05A-E9B4-5A4C-8E9A-77CB21B78746}" sibTransId="{80B2B89D-9E41-4949-8FAE-4F092CD85F59}"/>
    <dgm:cxn modelId="{E636F12C-C0B8-C84E-AC29-57398EA26E1F}" type="presOf" srcId="{460D1DDA-2BD9-184A-A6FA-FDA92B025BC8}" destId="{ED656EBD-281B-5D44-AAA5-6046BB425534}" srcOrd="0" destOrd="0" presId="urn:microsoft.com/office/officeart/2005/8/layout/pyramid1"/>
    <dgm:cxn modelId="{9361BD3D-8376-174F-9C8B-6A8008422E42}" type="presOf" srcId="{D8683867-6814-4945-908B-9882A7B51C76}" destId="{4C961AE6-4462-5345-817D-A571A1D789D9}" srcOrd="0" destOrd="0" presId="urn:microsoft.com/office/officeart/2005/8/layout/pyramid1"/>
    <dgm:cxn modelId="{7F564A42-F0AE-0842-809A-18A61F128509}" srcId="{D8683867-6814-4945-908B-9882A7B51C76}" destId="{5197D444-7181-7644-98BC-93E3737AEB7D}" srcOrd="4" destOrd="0" parTransId="{664F2FC7-558F-D94C-A9B9-898DC266E838}" sibTransId="{A93A85B6-91F8-4D42-B25B-C7EEB9FAC3F6}"/>
    <dgm:cxn modelId="{CE97934E-CBFB-C340-9034-97079FC35AE8}" type="presOf" srcId="{5197D444-7181-7644-98BC-93E3737AEB7D}" destId="{F3810E98-81C9-AD4B-AA95-3674481720C8}" srcOrd="0" destOrd="0" presId="urn:microsoft.com/office/officeart/2005/8/layout/pyramid1"/>
    <dgm:cxn modelId="{350E995C-10E4-A242-AA50-E8508B2537EC}" type="presOf" srcId="{460D1DDA-2BD9-184A-A6FA-FDA92B025BC8}" destId="{34FAE604-BAB7-F34F-A523-22F85A334565}" srcOrd="1" destOrd="0" presId="urn:microsoft.com/office/officeart/2005/8/layout/pyramid1"/>
    <dgm:cxn modelId="{4C41F05F-93ED-E54A-9057-25533E5C01E0}" type="presOf" srcId="{6F298FDA-0822-5B40-9EF7-12C4BC20E799}" destId="{53E28E83-88F7-DB46-9A9F-6BAA59CAD0FC}" srcOrd="0" destOrd="0" presId="urn:microsoft.com/office/officeart/2005/8/layout/pyramid1"/>
    <dgm:cxn modelId="{72699468-346F-A245-B2E0-0BE0B4478440}" type="presOf" srcId="{47DD5187-AF80-7646-94D6-AABA172D0E11}" destId="{FF4A9FD3-94BE-5B4E-B4E6-B7394F6A208D}" srcOrd="0" destOrd="0" presId="urn:microsoft.com/office/officeart/2005/8/layout/pyramid1"/>
    <dgm:cxn modelId="{F4EC0E72-769C-A247-B9C6-A2077C4699E6}" type="presOf" srcId="{6F298FDA-0822-5B40-9EF7-12C4BC20E799}" destId="{BD9F4E6D-7729-7543-83B8-5F3B3E14A737}" srcOrd="1" destOrd="0" presId="urn:microsoft.com/office/officeart/2005/8/layout/pyramid1"/>
    <dgm:cxn modelId="{07570077-9722-4448-92DE-8540689251E9}" type="presOf" srcId="{5197D444-7181-7644-98BC-93E3737AEB7D}" destId="{3E6B614F-9688-E74D-9CCE-9A5C7065611E}" srcOrd="1" destOrd="0" presId="urn:microsoft.com/office/officeart/2005/8/layout/pyramid1"/>
    <dgm:cxn modelId="{2275BF79-C68C-7240-A037-8E41205A304E}" srcId="{D8683867-6814-4945-908B-9882A7B51C76}" destId="{6F298FDA-0822-5B40-9EF7-12C4BC20E799}" srcOrd="1" destOrd="0" parTransId="{4443DFA9-947A-B747-8BD8-30F8EDE13C4C}" sibTransId="{AFBB16DB-EB36-A34A-BB58-C769782E0D6A}"/>
    <dgm:cxn modelId="{A8F9A29E-72E5-E74D-AE4B-B4A7781EC84F}" srcId="{D8683867-6814-4945-908B-9882A7B51C76}" destId="{47DD5187-AF80-7646-94D6-AABA172D0E11}" srcOrd="0" destOrd="0" parTransId="{CD94274C-464C-0B43-89D3-90278FC48064}" sibTransId="{37077768-6A9E-B445-8229-1CC766F46415}"/>
    <dgm:cxn modelId="{0C5F84A8-FA21-0747-8BEB-A43FA30DED79}" type="presOf" srcId="{9099FC5D-0E3E-314D-ACE6-90751A77DD00}" destId="{015358D5-59BD-2A4F-B0F8-A61CD7D38B56}" srcOrd="1" destOrd="0" presId="urn:microsoft.com/office/officeart/2005/8/layout/pyramid1"/>
    <dgm:cxn modelId="{1854B1C2-C398-054A-8957-2BF4BBD49251}" type="presOf" srcId="{9099FC5D-0E3E-314D-ACE6-90751A77DD00}" destId="{BFBD7C0B-91BD-E544-9DD7-EB391F2E9068}" srcOrd="0" destOrd="0" presId="urn:microsoft.com/office/officeart/2005/8/layout/pyramid1"/>
    <dgm:cxn modelId="{272986E6-FF30-1442-BF5F-8E92593BF484}" srcId="{D8683867-6814-4945-908B-9882A7B51C76}" destId="{9099FC5D-0E3E-314D-ACE6-90751A77DD00}" srcOrd="2" destOrd="0" parTransId="{CEA5650D-0774-544A-B1F2-D8AF65066031}" sibTransId="{B680C7BB-2977-9B43-8801-F16E573D57B2}"/>
    <dgm:cxn modelId="{DC85D10A-0030-2141-B361-B50A2D860A81}" type="presParOf" srcId="{4C961AE6-4462-5345-817D-A571A1D789D9}" destId="{3F1A272C-8656-7A49-918C-6557A9E2192E}" srcOrd="0" destOrd="0" presId="urn:microsoft.com/office/officeart/2005/8/layout/pyramid1"/>
    <dgm:cxn modelId="{3A525B34-914D-FA43-ADC1-EBCFFDBE4912}" type="presParOf" srcId="{3F1A272C-8656-7A49-918C-6557A9E2192E}" destId="{FF4A9FD3-94BE-5B4E-B4E6-B7394F6A208D}" srcOrd="0" destOrd="0" presId="urn:microsoft.com/office/officeart/2005/8/layout/pyramid1"/>
    <dgm:cxn modelId="{6C4D8E9B-330C-0646-B505-8E6C7BC082E8}" type="presParOf" srcId="{3F1A272C-8656-7A49-918C-6557A9E2192E}" destId="{60890613-C471-514E-9612-3593E0A01107}" srcOrd="1" destOrd="0" presId="urn:microsoft.com/office/officeart/2005/8/layout/pyramid1"/>
    <dgm:cxn modelId="{C8858196-6F8C-064E-8FD5-91E14D8FDE5B}" type="presParOf" srcId="{4C961AE6-4462-5345-817D-A571A1D789D9}" destId="{B40F3EB0-83A3-4A45-8C65-B2DF3468862E}" srcOrd="1" destOrd="0" presId="urn:microsoft.com/office/officeart/2005/8/layout/pyramid1"/>
    <dgm:cxn modelId="{6E3FC14A-7287-9549-9FBF-1CFFA0FF68CD}" type="presParOf" srcId="{B40F3EB0-83A3-4A45-8C65-B2DF3468862E}" destId="{53E28E83-88F7-DB46-9A9F-6BAA59CAD0FC}" srcOrd="0" destOrd="0" presId="urn:microsoft.com/office/officeart/2005/8/layout/pyramid1"/>
    <dgm:cxn modelId="{4ABB481A-E270-FD4D-9C5A-7F5D706E0466}" type="presParOf" srcId="{B40F3EB0-83A3-4A45-8C65-B2DF3468862E}" destId="{BD9F4E6D-7729-7543-83B8-5F3B3E14A737}" srcOrd="1" destOrd="0" presId="urn:microsoft.com/office/officeart/2005/8/layout/pyramid1"/>
    <dgm:cxn modelId="{FC92D54C-A39D-2448-B218-B52935BA11E5}" type="presParOf" srcId="{4C961AE6-4462-5345-817D-A571A1D789D9}" destId="{AA002A15-0A42-344F-977C-D43090F47E5C}" srcOrd="2" destOrd="0" presId="urn:microsoft.com/office/officeart/2005/8/layout/pyramid1"/>
    <dgm:cxn modelId="{195F771E-D38D-3044-A910-8CD51BED2706}" type="presParOf" srcId="{AA002A15-0A42-344F-977C-D43090F47E5C}" destId="{BFBD7C0B-91BD-E544-9DD7-EB391F2E9068}" srcOrd="0" destOrd="0" presId="urn:microsoft.com/office/officeart/2005/8/layout/pyramid1"/>
    <dgm:cxn modelId="{63E73F7D-E430-B94D-9A8B-5E0F41A05B94}" type="presParOf" srcId="{AA002A15-0A42-344F-977C-D43090F47E5C}" destId="{015358D5-59BD-2A4F-B0F8-A61CD7D38B56}" srcOrd="1" destOrd="0" presId="urn:microsoft.com/office/officeart/2005/8/layout/pyramid1"/>
    <dgm:cxn modelId="{B858DBF6-7C50-0042-BC1B-86E4CDE6413E}" type="presParOf" srcId="{4C961AE6-4462-5345-817D-A571A1D789D9}" destId="{16663F0E-E085-384D-915D-43D22253A044}" srcOrd="3" destOrd="0" presId="urn:microsoft.com/office/officeart/2005/8/layout/pyramid1"/>
    <dgm:cxn modelId="{29201319-6897-D341-8285-D69AA7CA41E4}" type="presParOf" srcId="{16663F0E-E085-384D-915D-43D22253A044}" destId="{ED656EBD-281B-5D44-AAA5-6046BB425534}" srcOrd="0" destOrd="0" presId="urn:microsoft.com/office/officeart/2005/8/layout/pyramid1"/>
    <dgm:cxn modelId="{48E15535-1F80-4B47-818E-ECC3E5B19314}" type="presParOf" srcId="{16663F0E-E085-384D-915D-43D22253A044}" destId="{34FAE604-BAB7-F34F-A523-22F85A334565}" srcOrd="1" destOrd="0" presId="urn:microsoft.com/office/officeart/2005/8/layout/pyramid1"/>
    <dgm:cxn modelId="{81C9DD51-20F7-2748-86C0-335C4EC5FEF8}" type="presParOf" srcId="{4C961AE6-4462-5345-817D-A571A1D789D9}" destId="{3C21E65A-B591-5C45-AD4E-ABCEE6CC8C84}" srcOrd="4" destOrd="0" presId="urn:microsoft.com/office/officeart/2005/8/layout/pyramid1"/>
    <dgm:cxn modelId="{07855745-A61D-0A40-BB27-4904C97A93F0}" type="presParOf" srcId="{3C21E65A-B591-5C45-AD4E-ABCEE6CC8C84}" destId="{F3810E98-81C9-AD4B-AA95-3674481720C8}" srcOrd="0" destOrd="0" presId="urn:microsoft.com/office/officeart/2005/8/layout/pyramid1"/>
    <dgm:cxn modelId="{4416B330-DB4C-6A40-94EE-E6646F4C3C8B}" type="presParOf" srcId="{3C21E65A-B591-5C45-AD4E-ABCEE6CC8C84}" destId="{3E6B614F-9688-E74D-9CCE-9A5C7065611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A420F6-903E-4E40-9A6A-4E63BCDCFBB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206EB8-63F2-423E-BF81-C52BC5A783FC}">
      <dgm:prSet phldrT="[Text]" custT="1"/>
      <dgm:spPr>
        <a:xfrm>
          <a:off x="2533108" y="1962"/>
          <a:ext cx="1148585" cy="1148585"/>
        </a:xfrm>
        <a:prstGeom prst="ellipse">
          <a:avLst/>
        </a:prstGeom>
        <a:solidFill>
          <a:srgbClr val="009CDE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Define Problem</a:t>
          </a:r>
        </a:p>
      </dgm:t>
    </dgm:pt>
    <dgm:pt modelId="{DAD6FEB1-C1A0-4504-8AAD-59E136D3DFC3}" type="parTrans" cxnId="{9C677DA7-BD57-42EB-8357-F1CADEB2AE5D}">
      <dgm:prSet/>
      <dgm:spPr/>
      <dgm:t>
        <a:bodyPr/>
        <a:lstStyle/>
        <a:p>
          <a:endParaRPr lang="en-US" sz="1100"/>
        </a:p>
      </dgm:t>
    </dgm:pt>
    <dgm:pt modelId="{BA031511-DE66-40B5-93E3-B9E6B1FA33A8}" type="sibTrans" cxnId="{9C677DA7-BD57-42EB-8357-F1CADEB2AE5D}">
      <dgm:prSet custT="1"/>
      <dgm:spPr>
        <a:xfrm rot="1800000">
          <a:off x="3693865" y="808974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364F93BD-B83F-4817-B027-B7EC415BC08B}">
      <dgm:prSet phldrT="[Text]" custT="1"/>
      <dgm:spPr>
        <a:xfrm>
          <a:off x="4025631" y="863671"/>
          <a:ext cx="1148585" cy="1148585"/>
        </a:xfrm>
        <a:prstGeom prst="ellipse">
          <a:avLst/>
        </a:prstGeom>
        <a:solidFill>
          <a:srgbClr val="FF9600">
            <a:lumMod val="75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Specify Goals</a:t>
          </a:r>
        </a:p>
      </dgm:t>
    </dgm:pt>
    <dgm:pt modelId="{5250101C-CE37-40D9-BA5C-6C82FCC7A078}" type="parTrans" cxnId="{18CA7F9A-A4E9-4850-9092-57994A5900BB}">
      <dgm:prSet/>
      <dgm:spPr/>
      <dgm:t>
        <a:bodyPr/>
        <a:lstStyle/>
        <a:p>
          <a:endParaRPr lang="en-US" sz="1100"/>
        </a:p>
      </dgm:t>
    </dgm:pt>
    <dgm:pt modelId="{FF70E965-2F63-4485-8769-B765D9DCB343}" type="sibTrans" cxnId="{18CA7F9A-A4E9-4850-9092-57994A5900BB}">
      <dgm:prSet custT="1"/>
      <dgm:spPr>
        <a:xfrm rot="5400000">
          <a:off x="4447593" y="2097225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C78B5F14-417D-4214-86BB-B6E54C41F471}">
      <dgm:prSet phldrT="[Text]" custT="1"/>
      <dgm:spPr>
        <a:xfrm>
          <a:off x="2533108" y="3448795"/>
          <a:ext cx="1148585" cy="114858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Select Solution</a:t>
          </a:r>
        </a:p>
      </dgm:t>
    </dgm:pt>
    <dgm:pt modelId="{C6ABD4E8-0572-43DF-A4AD-31BA960C87A7}" type="parTrans" cxnId="{35801635-4250-459B-B6CE-EB3D4089141D}">
      <dgm:prSet/>
      <dgm:spPr/>
      <dgm:t>
        <a:bodyPr/>
        <a:lstStyle/>
        <a:p>
          <a:endParaRPr lang="en-US" sz="1100"/>
        </a:p>
      </dgm:t>
    </dgm:pt>
    <dgm:pt modelId="{3CECE39F-3880-4AF6-BBA4-6B46ADA48F95}" type="sibTrans" cxnId="{35801635-4250-459B-B6CE-EB3D4089141D}">
      <dgm:prSet custT="1"/>
      <dgm:spPr>
        <a:xfrm rot="12600000">
          <a:off x="2216277" y="3402721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F8F08097-2634-4B15-ACFA-2A487B06D799}">
      <dgm:prSet phldrT="[Text]" custT="1"/>
      <dgm:spPr>
        <a:xfrm>
          <a:off x="1040586" y="2587087"/>
          <a:ext cx="1148585" cy="1148585"/>
        </a:xfrm>
        <a:prstGeom prst="ellipse">
          <a:avLst/>
        </a:prstGeom>
        <a:solidFill>
          <a:srgbClr val="003087">
            <a:lumMod val="40000"/>
            <a:lumOff val="6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Execute Solution</a:t>
          </a:r>
        </a:p>
      </dgm:t>
    </dgm:pt>
    <dgm:pt modelId="{247663D8-EA93-4FED-B262-762BE3AB0EF1}" type="parTrans" cxnId="{1BB39AE1-81EC-4A12-A268-8F1EBC4354E0}">
      <dgm:prSet/>
      <dgm:spPr/>
      <dgm:t>
        <a:bodyPr/>
        <a:lstStyle/>
        <a:p>
          <a:endParaRPr lang="en-US" sz="1100"/>
        </a:p>
      </dgm:t>
    </dgm:pt>
    <dgm:pt modelId="{30FDA953-FB06-4477-903F-45153DF453ED}" type="sibTrans" cxnId="{1BB39AE1-81EC-4A12-A268-8F1EBC4354E0}">
      <dgm:prSet custT="1"/>
      <dgm:spPr>
        <a:xfrm rot="16200000">
          <a:off x="1462548" y="2114470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493F24D0-22EA-44EF-B133-3393A67B1489}">
      <dgm:prSet phldrT="[Text]" custT="1"/>
      <dgm:spPr>
        <a:xfrm>
          <a:off x="1040586" y="863671"/>
          <a:ext cx="1148585" cy="1148585"/>
        </a:xfrm>
        <a:prstGeom prst="ellipse">
          <a:avLst/>
        </a:prstGeom>
        <a:solidFill>
          <a:srgbClr val="009CDE">
            <a:lumMod val="5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Monitor Solution</a:t>
          </a:r>
        </a:p>
      </dgm:t>
    </dgm:pt>
    <dgm:pt modelId="{C17006FC-F333-49ED-9FB7-0918A316BF58}" type="parTrans" cxnId="{8E682285-8E70-452E-BAB1-065AA0BA043B}">
      <dgm:prSet/>
      <dgm:spPr/>
      <dgm:t>
        <a:bodyPr/>
        <a:lstStyle/>
        <a:p>
          <a:endParaRPr lang="en-US" sz="1100"/>
        </a:p>
      </dgm:t>
    </dgm:pt>
    <dgm:pt modelId="{6C5AA45C-29F2-4761-A8A4-9226470BDBB7}" type="sibTrans" cxnId="{8E682285-8E70-452E-BAB1-065AA0BA043B}">
      <dgm:prSet custT="1"/>
      <dgm:spPr>
        <a:xfrm rot="19800000">
          <a:off x="2201342" y="817597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C98BDD3C-34A9-4495-A3D9-A1B43D0C8C72}">
      <dgm:prSet phldrT="[Text]" custT="1"/>
      <dgm:spPr>
        <a:xfrm>
          <a:off x="4025631" y="2587087"/>
          <a:ext cx="1148585" cy="1148585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Create Alternatives</a:t>
          </a:r>
        </a:p>
      </dgm:t>
    </dgm:pt>
    <dgm:pt modelId="{06B323A2-9224-47F1-8E10-E2FA8DEEC1FE}" type="parTrans" cxnId="{0A172B6F-D047-4547-A6F9-05E864BCCAD4}">
      <dgm:prSet/>
      <dgm:spPr/>
      <dgm:t>
        <a:bodyPr/>
        <a:lstStyle/>
        <a:p>
          <a:endParaRPr lang="en-US" sz="1100"/>
        </a:p>
      </dgm:t>
    </dgm:pt>
    <dgm:pt modelId="{8112AA69-B95C-4FE5-9F8B-FE837BB671A4}" type="sibTrans" cxnId="{0A172B6F-D047-4547-A6F9-05E864BCCAD4}">
      <dgm:prSet custT="1"/>
      <dgm:spPr>
        <a:xfrm rot="9000000">
          <a:off x="3708799" y="3394099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5AED8904-14F9-484C-B1BB-9BDC48456C67}" type="pres">
      <dgm:prSet presAssocID="{94A420F6-903E-4E40-9A6A-4E63BCDCFBBC}" presName="cycle" presStyleCnt="0">
        <dgm:presLayoutVars>
          <dgm:dir/>
          <dgm:resizeHandles val="exact"/>
        </dgm:presLayoutVars>
      </dgm:prSet>
      <dgm:spPr/>
    </dgm:pt>
    <dgm:pt modelId="{D978D498-2861-4C1A-B820-B2FAE5E13191}" type="pres">
      <dgm:prSet presAssocID="{D1206EB8-63F2-423E-BF81-C52BC5A783FC}" presName="node" presStyleLbl="node1" presStyleIdx="0" presStyleCnt="6">
        <dgm:presLayoutVars>
          <dgm:bulletEnabled val="1"/>
        </dgm:presLayoutVars>
      </dgm:prSet>
      <dgm:spPr/>
    </dgm:pt>
    <dgm:pt modelId="{4A628630-2B1D-4992-8D57-AB67F545399A}" type="pres">
      <dgm:prSet presAssocID="{BA031511-DE66-40B5-93E3-B9E6B1FA33A8}" presName="sibTrans" presStyleLbl="sibTrans2D1" presStyleIdx="0" presStyleCnt="6"/>
      <dgm:spPr/>
    </dgm:pt>
    <dgm:pt modelId="{7E2B6EA2-C503-4BE0-9F4A-A904BD382981}" type="pres">
      <dgm:prSet presAssocID="{BA031511-DE66-40B5-93E3-B9E6B1FA33A8}" presName="connectorText" presStyleLbl="sibTrans2D1" presStyleIdx="0" presStyleCnt="6"/>
      <dgm:spPr/>
    </dgm:pt>
    <dgm:pt modelId="{FCCFA3F9-014C-46EC-BC50-EB544D720E95}" type="pres">
      <dgm:prSet presAssocID="{364F93BD-B83F-4817-B027-B7EC415BC08B}" presName="node" presStyleLbl="node1" presStyleIdx="1" presStyleCnt="6">
        <dgm:presLayoutVars>
          <dgm:bulletEnabled val="1"/>
        </dgm:presLayoutVars>
      </dgm:prSet>
      <dgm:spPr/>
    </dgm:pt>
    <dgm:pt modelId="{665585B4-FB8F-4893-B378-FB4F8A46F73E}" type="pres">
      <dgm:prSet presAssocID="{FF70E965-2F63-4485-8769-B765D9DCB343}" presName="sibTrans" presStyleLbl="sibTrans2D1" presStyleIdx="1" presStyleCnt="6"/>
      <dgm:spPr/>
    </dgm:pt>
    <dgm:pt modelId="{F91186AA-F25C-40D6-9F85-88A817EF2245}" type="pres">
      <dgm:prSet presAssocID="{FF70E965-2F63-4485-8769-B765D9DCB343}" presName="connectorText" presStyleLbl="sibTrans2D1" presStyleIdx="1" presStyleCnt="6"/>
      <dgm:spPr/>
    </dgm:pt>
    <dgm:pt modelId="{767C32A0-D26B-4606-837E-DC1E47E4830C}" type="pres">
      <dgm:prSet presAssocID="{C98BDD3C-34A9-4495-A3D9-A1B43D0C8C72}" presName="node" presStyleLbl="node1" presStyleIdx="2" presStyleCnt="6">
        <dgm:presLayoutVars>
          <dgm:bulletEnabled val="1"/>
        </dgm:presLayoutVars>
      </dgm:prSet>
      <dgm:spPr/>
    </dgm:pt>
    <dgm:pt modelId="{F860BC09-A23D-4FCF-B579-CE8A93F0CC97}" type="pres">
      <dgm:prSet presAssocID="{8112AA69-B95C-4FE5-9F8B-FE837BB671A4}" presName="sibTrans" presStyleLbl="sibTrans2D1" presStyleIdx="2" presStyleCnt="6"/>
      <dgm:spPr/>
    </dgm:pt>
    <dgm:pt modelId="{F74CBA55-6841-4514-A877-843685607C11}" type="pres">
      <dgm:prSet presAssocID="{8112AA69-B95C-4FE5-9F8B-FE837BB671A4}" presName="connectorText" presStyleLbl="sibTrans2D1" presStyleIdx="2" presStyleCnt="6"/>
      <dgm:spPr/>
    </dgm:pt>
    <dgm:pt modelId="{31927F63-E1FD-4073-8723-67A568CD18B4}" type="pres">
      <dgm:prSet presAssocID="{C78B5F14-417D-4214-86BB-B6E54C41F471}" presName="node" presStyleLbl="node1" presStyleIdx="3" presStyleCnt="6">
        <dgm:presLayoutVars>
          <dgm:bulletEnabled val="1"/>
        </dgm:presLayoutVars>
      </dgm:prSet>
      <dgm:spPr/>
    </dgm:pt>
    <dgm:pt modelId="{F466445A-A513-459D-93EC-835FA423C539}" type="pres">
      <dgm:prSet presAssocID="{3CECE39F-3880-4AF6-BBA4-6B46ADA48F95}" presName="sibTrans" presStyleLbl="sibTrans2D1" presStyleIdx="3" presStyleCnt="6"/>
      <dgm:spPr/>
    </dgm:pt>
    <dgm:pt modelId="{D294312B-A83A-4C5F-9834-755A986E61CE}" type="pres">
      <dgm:prSet presAssocID="{3CECE39F-3880-4AF6-BBA4-6B46ADA48F95}" presName="connectorText" presStyleLbl="sibTrans2D1" presStyleIdx="3" presStyleCnt="6"/>
      <dgm:spPr/>
    </dgm:pt>
    <dgm:pt modelId="{A3912A57-3977-46CD-A5E4-C40F7FEBBEEC}" type="pres">
      <dgm:prSet presAssocID="{F8F08097-2634-4B15-ACFA-2A487B06D799}" presName="node" presStyleLbl="node1" presStyleIdx="4" presStyleCnt="6">
        <dgm:presLayoutVars>
          <dgm:bulletEnabled val="1"/>
        </dgm:presLayoutVars>
      </dgm:prSet>
      <dgm:spPr/>
    </dgm:pt>
    <dgm:pt modelId="{CAC12813-72D0-4081-B2E7-E026769B3AFF}" type="pres">
      <dgm:prSet presAssocID="{30FDA953-FB06-4477-903F-45153DF453ED}" presName="sibTrans" presStyleLbl="sibTrans2D1" presStyleIdx="4" presStyleCnt="6"/>
      <dgm:spPr/>
    </dgm:pt>
    <dgm:pt modelId="{CB860FC3-3A13-4BD3-A794-311BA1B0D888}" type="pres">
      <dgm:prSet presAssocID="{30FDA953-FB06-4477-903F-45153DF453ED}" presName="connectorText" presStyleLbl="sibTrans2D1" presStyleIdx="4" presStyleCnt="6"/>
      <dgm:spPr/>
    </dgm:pt>
    <dgm:pt modelId="{95216CB8-1DFB-4C98-BF83-9531DEF6332E}" type="pres">
      <dgm:prSet presAssocID="{493F24D0-22EA-44EF-B133-3393A67B1489}" presName="node" presStyleLbl="node1" presStyleIdx="5" presStyleCnt="6">
        <dgm:presLayoutVars>
          <dgm:bulletEnabled val="1"/>
        </dgm:presLayoutVars>
      </dgm:prSet>
      <dgm:spPr/>
    </dgm:pt>
    <dgm:pt modelId="{EFECA3E1-8D44-4F11-A9C5-7E77C424DEC8}" type="pres">
      <dgm:prSet presAssocID="{6C5AA45C-29F2-4761-A8A4-9226470BDBB7}" presName="sibTrans" presStyleLbl="sibTrans2D1" presStyleIdx="5" presStyleCnt="6"/>
      <dgm:spPr/>
    </dgm:pt>
    <dgm:pt modelId="{AD595E51-1F77-4753-B46B-C0D099DB5363}" type="pres">
      <dgm:prSet presAssocID="{6C5AA45C-29F2-4761-A8A4-9226470BDBB7}" presName="connectorText" presStyleLbl="sibTrans2D1" presStyleIdx="5" presStyleCnt="6"/>
      <dgm:spPr/>
    </dgm:pt>
  </dgm:ptLst>
  <dgm:cxnLst>
    <dgm:cxn modelId="{85BD5F00-A338-46C2-BA84-6869A3EF2936}" type="presOf" srcId="{F8F08097-2634-4B15-ACFA-2A487B06D799}" destId="{A3912A57-3977-46CD-A5E4-C40F7FEBBEEC}" srcOrd="0" destOrd="0" presId="urn:microsoft.com/office/officeart/2005/8/layout/cycle2"/>
    <dgm:cxn modelId="{CA5A7B01-0E47-495E-92C2-A3F66DCAFBBE}" type="presOf" srcId="{FF70E965-2F63-4485-8769-B765D9DCB343}" destId="{665585B4-FB8F-4893-B378-FB4F8A46F73E}" srcOrd="0" destOrd="0" presId="urn:microsoft.com/office/officeart/2005/8/layout/cycle2"/>
    <dgm:cxn modelId="{45660604-7F34-40D9-9B43-404FF69CB3DC}" type="presOf" srcId="{D1206EB8-63F2-423E-BF81-C52BC5A783FC}" destId="{D978D498-2861-4C1A-B820-B2FAE5E13191}" srcOrd="0" destOrd="0" presId="urn:microsoft.com/office/officeart/2005/8/layout/cycle2"/>
    <dgm:cxn modelId="{772B5E04-B678-47A9-A79B-3D1AA3A9C9B3}" type="presOf" srcId="{8112AA69-B95C-4FE5-9F8B-FE837BB671A4}" destId="{F860BC09-A23D-4FCF-B579-CE8A93F0CC97}" srcOrd="0" destOrd="0" presId="urn:microsoft.com/office/officeart/2005/8/layout/cycle2"/>
    <dgm:cxn modelId="{03792E16-014F-47FF-ADE1-D78B9213505A}" type="presOf" srcId="{6C5AA45C-29F2-4761-A8A4-9226470BDBB7}" destId="{EFECA3E1-8D44-4F11-A9C5-7E77C424DEC8}" srcOrd="0" destOrd="0" presId="urn:microsoft.com/office/officeart/2005/8/layout/cycle2"/>
    <dgm:cxn modelId="{6451A01C-8E4D-42FC-86E5-712566F33763}" type="presOf" srcId="{8112AA69-B95C-4FE5-9F8B-FE837BB671A4}" destId="{F74CBA55-6841-4514-A877-843685607C11}" srcOrd="1" destOrd="0" presId="urn:microsoft.com/office/officeart/2005/8/layout/cycle2"/>
    <dgm:cxn modelId="{35801635-4250-459B-B6CE-EB3D4089141D}" srcId="{94A420F6-903E-4E40-9A6A-4E63BCDCFBBC}" destId="{C78B5F14-417D-4214-86BB-B6E54C41F471}" srcOrd="3" destOrd="0" parTransId="{C6ABD4E8-0572-43DF-A4AD-31BA960C87A7}" sibTransId="{3CECE39F-3880-4AF6-BBA4-6B46ADA48F95}"/>
    <dgm:cxn modelId="{6C45D23E-91EB-4279-B92A-39F87A6B00D5}" type="presOf" srcId="{94A420F6-903E-4E40-9A6A-4E63BCDCFBBC}" destId="{5AED8904-14F9-484C-B1BB-9BDC48456C67}" srcOrd="0" destOrd="0" presId="urn:microsoft.com/office/officeart/2005/8/layout/cycle2"/>
    <dgm:cxn modelId="{4B7F6140-0F9F-4A5F-B526-B1F624CE63CF}" type="presOf" srcId="{6C5AA45C-29F2-4761-A8A4-9226470BDBB7}" destId="{AD595E51-1F77-4753-B46B-C0D099DB5363}" srcOrd="1" destOrd="0" presId="urn:microsoft.com/office/officeart/2005/8/layout/cycle2"/>
    <dgm:cxn modelId="{6D7AFB4E-6A82-49A9-A14A-4727CD125892}" type="presOf" srcId="{C98BDD3C-34A9-4495-A3D9-A1B43D0C8C72}" destId="{767C32A0-D26B-4606-837E-DC1E47E4830C}" srcOrd="0" destOrd="0" presId="urn:microsoft.com/office/officeart/2005/8/layout/cycle2"/>
    <dgm:cxn modelId="{22610568-BD35-429F-9671-0D05A3B0DDEC}" type="presOf" srcId="{C78B5F14-417D-4214-86BB-B6E54C41F471}" destId="{31927F63-E1FD-4073-8723-67A568CD18B4}" srcOrd="0" destOrd="0" presId="urn:microsoft.com/office/officeart/2005/8/layout/cycle2"/>
    <dgm:cxn modelId="{0A172B6F-D047-4547-A6F9-05E864BCCAD4}" srcId="{94A420F6-903E-4E40-9A6A-4E63BCDCFBBC}" destId="{C98BDD3C-34A9-4495-A3D9-A1B43D0C8C72}" srcOrd="2" destOrd="0" parTransId="{06B323A2-9224-47F1-8E10-E2FA8DEEC1FE}" sibTransId="{8112AA69-B95C-4FE5-9F8B-FE837BB671A4}"/>
    <dgm:cxn modelId="{8E682285-8E70-452E-BAB1-065AA0BA043B}" srcId="{94A420F6-903E-4E40-9A6A-4E63BCDCFBBC}" destId="{493F24D0-22EA-44EF-B133-3393A67B1489}" srcOrd="5" destOrd="0" parTransId="{C17006FC-F333-49ED-9FB7-0918A316BF58}" sibTransId="{6C5AA45C-29F2-4761-A8A4-9226470BDBB7}"/>
    <dgm:cxn modelId="{18CA7F9A-A4E9-4850-9092-57994A5900BB}" srcId="{94A420F6-903E-4E40-9A6A-4E63BCDCFBBC}" destId="{364F93BD-B83F-4817-B027-B7EC415BC08B}" srcOrd="1" destOrd="0" parTransId="{5250101C-CE37-40D9-BA5C-6C82FCC7A078}" sibTransId="{FF70E965-2F63-4485-8769-B765D9DCB343}"/>
    <dgm:cxn modelId="{E6BE6CA2-CB1C-48B8-A43C-D290C73C6644}" type="presOf" srcId="{30FDA953-FB06-4477-903F-45153DF453ED}" destId="{CAC12813-72D0-4081-B2E7-E026769B3AFF}" srcOrd="0" destOrd="0" presId="urn:microsoft.com/office/officeart/2005/8/layout/cycle2"/>
    <dgm:cxn modelId="{9C677DA7-BD57-42EB-8357-F1CADEB2AE5D}" srcId="{94A420F6-903E-4E40-9A6A-4E63BCDCFBBC}" destId="{D1206EB8-63F2-423E-BF81-C52BC5A783FC}" srcOrd="0" destOrd="0" parTransId="{DAD6FEB1-C1A0-4504-8AAD-59E136D3DFC3}" sibTransId="{BA031511-DE66-40B5-93E3-B9E6B1FA33A8}"/>
    <dgm:cxn modelId="{C73A21A9-40F9-42BE-B173-5632EAE49940}" type="presOf" srcId="{BA031511-DE66-40B5-93E3-B9E6B1FA33A8}" destId="{4A628630-2B1D-4992-8D57-AB67F545399A}" srcOrd="0" destOrd="0" presId="urn:microsoft.com/office/officeart/2005/8/layout/cycle2"/>
    <dgm:cxn modelId="{03C147A9-4047-4D29-9B6F-4FA5DCD2ABA9}" type="presOf" srcId="{BA031511-DE66-40B5-93E3-B9E6B1FA33A8}" destId="{7E2B6EA2-C503-4BE0-9F4A-A904BD382981}" srcOrd="1" destOrd="0" presId="urn:microsoft.com/office/officeart/2005/8/layout/cycle2"/>
    <dgm:cxn modelId="{084CD4B2-FB78-47D1-A3C6-506F99841457}" type="presOf" srcId="{FF70E965-2F63-4485-8769-B765D9DCB343}" destId="{F91186AA-F25C-40D6-9F85-88A817EF2245}" srcOrd="1" destOrd="0" presId="urn:microsoft.com/office/officeart/2005/8/layout/cycle2"/>
    <dgm:cxn modelId="{51239FC3-E79E-45E1-9C56-9CF9C3E14B35}" type="presOf" srcId="{30FDA953-FB06-4477-903F-45153DF453ED}" destId="{CB860FC3-3A13-4BD3-A794-311BA1B0D888}" srcOrd="1" destOrd="0" presId="urn:microsoft.com/office/officeart/2005/8/layout/cycle2"/>
    <dgm:cxn modelId="{A393BFCA-CF2A-4D4E-88C7-ECA2B50B3A40}" type="presOf" srcId="{364F93BD-B83F-4817-B027-B7EC415BC08B}" destId="{FCCFA3F9-014C-46EC-BC50-EB544D720E95}" srcOrd="0" destOrd="0" presId="urn:microsoft.com/office/officeart/2005/8/layout/cycle2"/>
    <dgm:cxn modelId="{1BB39AE1-81EC-4A12-A268-8F1EBC4354E0}" srcId="{94A420F6-903E-4E40-9A6A-4E63BCDCFBBC}" destId="{F8F08097-2634-4B15-ACFA-2A487B06D799}" srcOrd="4" destOrd="0" parTransId="{247663D8-EA93-4FED-B262-762BE3AB0EF1}" sibTransId="{30FDA953-FB06-4477-903F-45153DF453ED}"/>
    <dgm:cxn modelId="{752A28E6-EA33-4622-B2FE-B263C3DE18F5}" type="presOf" srcId="{3CECE39F-3880-4AF6-BBA4-6B46ADA48F95}" destId="{D294312B-A83A-4C5F-9834-755A986E61CE}" srcOrd="1" destOrd="0" presId="urn:microsoft.com/office/officeart/2005/8/layout/cycle2"/>
    <dgm:cxn modelId="{F69DFAEA-710A-461D-BE15-80B4968267ED}" type="presOf" srcId="{3CECE39F-3880-4AF6-BBA4-6B46ADA48F95}" destId="{F466445A-A513-459D-93EC-835FA423C539}" srcOrd="0" destOrd="0" presId="urn:microsoft.com/office/officeart/2005/8/layout/cycle2"/>
    <dgm:cxn modelId="{2C6D0FF5-57B7-46A9-9889-3808DA0565B8}" type="presOf" srcId="{493F24D0-22EA-44EF-B133-3393A67B1489}" destId="{95216CB8-1DFB-4C98-BF83-9531DEF6332E}" srcOrd="0" destOrd="0" presId="urn:microsoft.com/office/officeart/2005/8/layout/cycle2"/>
    <dgm:cxn modelId="{327B6B31-ABF4-4A31-8862-238B1F3B5EBD}" type="presParOf" srcId="{5AED8904-14F9-484C-B1BB-9BDC48456C67}" destId="{D978D498-2861-4C1A-B820-B2FAE5E13191}" srcOrd="0" destOrd="0" presId="urn:microsoft.com/office/officeart/2005/8/layout/cycle2"/>
    <dgm:cxn modelId="{542197D8-8797-4968-9A66-18083320C7A9}" type="presParOf" srcId="{5AED8904-14F9-484C-B1BB-9BDC48456C67}" destId="{4A628630-2B1D-4992-8D57-AB67F545399A}" srcOrd="1" destOrd="0" presId="urn:microsoft.com/office/officeart/2005/8/layout/cycle2"/>
    <dgm:cxn modelId="{8E020BE4-2331-4626-AF6F-11B9FBC70BD7}" type="presParOf" srcId="{4A628630-2B1D-4992-8D57-AB67F545399A}" destId="{7E2B6EA2-C503-4BE0-9F4A-A904BD382981}" srcOrd="0" destOrd="0" presId="urn:microsoft.com/office/officeart/2005/8/layout/cycle2"/>
    <dgm:cxn modelId="{A541FAD2-9AA9-446B-9C7A-9C517FA06CCA}" type="presParOf" srcId="{5AED8904-14F9-484C-B1BB-9BDC48456C67}" destId="{FCCFA3F9-014C-46EC-BC50-EB544D720E95}" srcOrd="2" destOrd="0" presId="urn:microsoft.com/office/officeart/2005/8/layout/cycle2"/>
    <dgm:cxn modelId="{B9DB6164-A32E-47A4-B432-32E81FCB067B}" type="presParOf" srcId="{5AED8904-14F9-484C-B1BB-9BDC48456C67}" destId="{665585B4-FB8F-4893-B378-FB4F8A46F73E}" srcOrd="3" destOrd="0" presId="urn:microsoft.com/office/officeart/2005/8/layout/cycle2"/>
    <dgm:cxn modelId="{CA27BF8A-38DA-4B2F-977D-826559F38FF4}" type="presParOf" srcId="{665585B4-FB8F-4893-B378-FB4F8A46F73E}" destId="{F91186AA-F25C-40D6-9F85-88A817EF2245}" srcOrd="0" destOrd="0" presId="urn:microsoft.com/office/officeart/2005/8/layout/cycle2"/>
    <dgm:cxn modelId="{AC9A3256-3346-490C-8BF9-5DF8F19DAECC}" type="presParOf" srcId="{5AED8904-14F9-484C-B1BB-9BDC48456C67}" destId="{767C32A0-D26B-4606-837E-DC1E47E4830C}" srcOrd="4" destOrd="0" presId="urn:microsoft.com/office/officeart/2005/8/layout/cycle2"/>
    <dgm:cxn modelId="{5F9A7EA9-B445-4E52-9664-63A68137ECE3}" type="presParOf" srcId="{5AED8904-14F9-484C-B1BB-9BDC48456C67}" destId="{F860BC09-A23D-4FCF-B579-CE8A93F0CC97}" srcOrd="5" destOrd="0" presId="urn:microsoft.com/office/officeart/2005/8/layout/cycle2"/>
    <dgm:cxn modelId="{6968B8CC-662A-4043-AB85-D1A6F100A473}" type="presParOf" srcId="{F860BC09-A23D-4FCF-B579-CE8A93F0CC97}" destId="{F74CBA55-6841-4514-A877-843685607C11}" srcOrd="0" destOrd="0" presId="urn:microsoft.com/office/officeart/2005/8/layout/cycle2"/>
    <dgm:cxn modelId="{4B543034-2CC5-4ED9-B7B8-490ECEC3EDB6}" type="presParOf" srcId="{5AED8904-14F9-484C-B1BB-9BDC48456C67}" destId="{31927F63-E1FD-4073-8723-67A568CD18B4}" srcOrd="6" destOrd="0" presId="urn:microsoft.com/office/officeart/2005/8/layout/cycle2"/>
    <dgm:cxn modelId="{888A7323-720A-43BA-BC65-DBDF83FEDACB}" type="presParOf" srcId="{5AED8904-14F9-484C-B1BB-9BDC48456C67}" destId="{F466445A-A513-459D-93EC-835FA423C539}" srcOrd="7" destOrd="0" presId="urn:microsoft.com/office/officeart/2005/8/layout/cycle2"/>
    <dgm:cxn modelId="{D4287E2C-D80E-4985-8824-4C8AA2F623FC}" type="presParOf" srcId="{F466445A-A513-459D-93EC-835FA423C539}" destId="{D294312B-A83A-4C5F-9834-755A986E61CE}" srcOrd="0" destOrd="0" presId="urn:microsoft.com/office/officeart/2005/8/layout/cycle2"/>
    <dgm:cxn modelId="{4B603F3A-A2E2-4595-82D8-B81F807EDFE2}" type="presParOf" srcId="{5AED8904-14F9-484C-B1BB-9BDC48456C67}" destId="{A3912A57-3977-46CD-A5E4-C40F7FEBBEEC}" srcOrd="8" destOrd="0" presId="urn:microsoft.com/office/officeart/2005/8/layout/cycle2"/>
    <dgm:cxn modelId="{F8C26219-6C80-49D7-974D-E8E8852F1D01}" type="presParOf" srcId="{5AED8904-14F9-484C-B1BB-9BDC48456C67}" destId="{CAC12813-72D0-4081-B2E7-E026769B3AFF}" srcOrd="9" destOrd="0" presId="urn:microsoft.com/office/officeart/2005/8/layout/cycle2"/>
    <dgm:cxn modelId="{2FCB5180-4917-40A4-93E2-86140F61C9FD}" type="presParOf" srcId="{CAC12813-72D0-4081-B2E7-E026769B3AFF}" destId="{CB860FC3-3A13-4BD3-A794-311BA1B0D888}" srcOrd="0" destOrd="0" presId="urn:microsoft.com/office/officeart/2005/8/layout/cycle2"/>
    <dgm:cxn modelId="{0927CE0F-B0FA-4B63-BF83-95FEAA56389D}" type="presParOf" srcId="{5AED8904-14F9-484C-B1BB-9BDC48456C67}" destId="{95216CB8-1DFB-4C98-BF83-9531DEF6332E}" srcOrd="10" destOrd="0" presId="urn:microsoft.com/office/officeart/2005/8/layout/cycle2"/>
    <dgm:cxn modelId="{31C06C6A-FDE6-4D43-A105-25A5512DCC88}" type="presParOf" srcId="{5AED8904-14F9-484C-B1BB-9BDC48456C67}" destId="{EFECA3E1-8D44-4F11-A9C5-7E77C424DEC8}" srcOrd="11" destOrd="0" presId="urn:microsoft.com/office/officeart/2005/8/layout/cycle2"/>
    <dgm:cxn modelId="{407462F9-C5FC-4A72-AB16-33107275947D}" type="presParOf" srcId="{EFECA3E1-8D44-4F11-A9C5-7E77C424DEC8}" destId="{AD595E51-1F77-4753-B46B-C0D099DB536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A9FD3-94BE-5B4E-B4E6-B7394F6A208D}">
      <dsp:nvSpPr>
        <dsp:cNvPr id="0" name=""/>
        <dsp:cNvSpPr/>
      </dsp:nvSpPr>
      <dsp:spPr>
        <a:xfrm>
          <a:off x="2053737" y="0"/>
          <a:ext cx="1026868" cy="747075"/>
        </a:xfrm>
        <a:prstGeom prst="trapezoid">
          <a:avLst>
            <a:gd name="adj" fmla="val 68726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Decision Support</a:t>
          </a:r>
        </a:p>
      </dsp:txBody>
      <dsp:txXfrm>
        <a:off x="2053737" y="0"/>
        <a:ext cx="1026868" cy="747075"/>
      </dsp:txXfrm>
    </dsp:sp>
    <dsp:sp modelId="{53E28E83-88F7-DB46-9A9F-6BAA59CAD0FC}">
      <dsp:nvSpPr>
        <dsp:cNvPr id="0" name=""/>
        <dsp:cNvSpPr/>
      </dsp:nvSpPr>
      <dsp:spPr>
        <a:xfrm>
          <a:off x="1540303" y="747075"/>
          <a:ext cx="2053737" cy="747075"/>
        </a:xfrm>
        <a:prstGeom prst="trapezoid">
          <a:avLst>
            <a:gd name="adj" fmla="val 68726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Analytics</a:t>
          </a:r>
        </a:p>
      </dsp:txBody>
      <dsp:txXfrm>
        <a:off x="1899707" y="747075"/>
        <a:ext cx="1334929" cy="747075"/>
      </dsp:txXfrm>
    </dsp:sp>
    <dsp:sp modelId="{BFBD7C0B-91BD-E544-9DD7-EB391F2E9068}">
      <dsp:nvSpPr>
        <dsp:cNvPr id="0" name=""/>
        <dsp:cNvSpPr/>
      </dsp:nvSpPr>
      <dsp:spPr>
        <a:xfrm>
          <a:off x="1026868" y="1494150"/>
          <a:ext cx="3080606" cy="747075"/>
        </a:xfrm>
        <a:prstGeom prst="trapezoid">
          <a:avLst>
            <a:gd name="adj" fmla="val 68726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Science</a:t>
          </a:r>
        </a:p>
      </dsp:txBody>
      <dsp:txXfrm>
        <a:off x="1565974" y="1494150"/>
        <a:ext cx="2002394" cy="747075"/>
      </dsp:txXfrm>
    </dsp:sp>
    <dsp:sp modelId="{ED656EBD-281B-5D44-AAA5-6046BB425534}">
      <dsp:nvSpPr>
        <dsp:cNvPr id="0" name=""/>
        <dsp:cNvSpPr/>
      </dsp:nvSpPr>
      <dsp:spPr>
        <a:xfrm>
          <a:off x="513434" y="2241225"/>
          <a:ext cx="4107475" cy="747075"/>
        </a:xfrm>
        <a:prstGeom prst="trapezoid">
          <a:avLst>
            <a:gd name="adj" fmla="val 68726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Data Engineer</a:t>
          </a:r>
        </a:p>
      </dsp:txBody>
      <dsp:txXfrm>
        <a:off x="1232242" y="2241225"/>
        <a:ext cx="2669858" cy="747075"/>
      </dsp:txXfrm>
    </dsp:sp>
    <dsp:sp modelId="{F3810E98-81C9-AD4B-AA95-3674481720C8}">
      <dsp:nvSpPr>
        <dsp:cNvPr id="0" name=""/>
        <dsp:cNvSpPr/>
      </dsp:nvSpPr>
      <dsp:spPr>
        <a:xfrm>
          <a:off x="0" y="2988300"/>
          <a:ext cx="5134344" cy="747075"/>
        </a:xfrm>
        <a:prstGeom prst="trapezoid">
          <a:avLst>
            <a:gd name="adj" fmla="val 68726"/>
          </a:avLst>
        </a:prstGeom>
        <a:solidFill>
          <a:schemeClr val="bg2">
            <a:lumMod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Database Admin (DBA)</a:t>
          </a:r>
        </a:p>
      </dsp:txBody>
      <dsp:txXfrm>
        <a:off x="898510" y="2988300"/>
        <a:ext cx="3337323" cy="747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8D498-2861-4C1A-B820-B2FAE5E13191}">
      <dsp:nvSpPr>
        <dsp:cNvPr id="0" name=""/>
        <dsp:cNvSpPr/>
      </dsp:nvSpPr>
      <dsp:spPr>
        <a:xfrm>
          <a:off x="2533108" y="1962"/>
          <a:ext cx="1148585" cy="1148585"/>
        </a:xfrm>
        <a:prstGeom prst="ellipse">
          <a:avLst/>
        </a:prstGeom>
        <a:solidFill>
          <a:srgbClr val="009CDE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Define Problem</a:t>
          </a:r>
        </a:p>
      </dsp:txBody>
      <dsp:txXfrm>
        <a:off x="2701314" y="170168"/>
        <a:ext cx="812173" cy="812173"/>
      </dsp:txXfrm>
    </dsp:sp>
    <dsp:sp modelId="{4A628630-2B1D-4992-8D57-AB67F545399A}">
      <dsp:nvSpPr>
        <dsp:cNvPr id="0" name=""/>
        <dsp:cNvSpPr/>
      </dsp:nvSpPr>
      <dsp:spPr>
        <a:xfrm rot="1800000">
          <a:off x="3693865" y="808974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>
        <a:off x="3699988" y="863654"/>
        <a:ext cx="213262" cy="232589"/>
      </dsp:txXfrm>
    </dsp:sp>
    <dsp:sp modelId="{FCCFA3F9-014C-46EC-BC50-EB544D720E95}">
      <dsp:nvSpPr>
        <dsp:cNvPr id="0" name=""/>
        <dsp:cNvSpPr/>
      </dsp:nvSpPr>
      <dsp:spPr>
        <a:xfrm>
          <a:off x="4025631" y="863671"/>
          <a:ext cx="1148585" cy="1148585"/>
        </a:xfrm>
        <a:prstGeom prst="ellipse">
          <a:avLst/>
        </a:prstGeom>
        <a:solidFill>
          <a:srgbClr val="FF9600">
            <a:lumMod val="75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Specify Goals</a:t>
          </a:r>
        </a:p>
      </dsp:txBody>
      <dsp:txXfrm>
        <a:off x="4193837" y="1031877"/>
        <a:ext cx="812173" cy="812173"/>
      </dsp:txXfrm>
    </dsp:sp>
    <dsp:sp modelId="{665585B4-FB8F-4893-B378-FB4F8A46F73E}">
      <dsp:nvSpPr>
        <dsp:cNvPr id="0" name=""/>
        <dsp:cNvSpPr/>
      </dsp:nvSpPr>
      <dsp:spPr>
        <a:xfrm rot="5400000">
          <a:off x="4447593" y="2097225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>
        <a:off x="4493292" y="2129055"/>
        <a:ext cx="213262" cy="232589"/>
      </dsp:txXfrm>
    </dsp:sp>
    <dsp:sp modelId="{767C32A0-D26B-4606-837E-DC1E47E4830C}">
      <dsp:nvSpPr>
        <dsp:cNvPr id="0" name=""/>
        <dsp:cNvSpPr/>
      </dsp:nvSpPr>
      <dsp:spPr>
        <a:xfrm>
          <a:off x="4025631" y="2587087"/>
          <a:ext cx="1148585" cy="1148585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Create Alternatives</a:t>
          </a:r>
        </a:p>
      </dsp:txBody>
      <dsp:txXfrm>
        <a:off x="4193837" y="2755293"/>
        <a:ext cx="812173" cy="812173"/>
      </dsp:txXfrm>
    </dsp:sp>
    <dsp:sp modelId="{F860BC09-A23D-4FCF-B579-CE8A93F0CC97}">
      <dsp:nvSpPr>
        <dsp:cNvPr id="0" name=""/>
        <dsp:cNvSpPr/>
      </dsp:nvSpPr>
      <dsp:spPr>
        <a:xfrm rot="9000000">
          <a:off x="3708799" y="3394099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 rot="10800000">
        <a:off x="3794074" y="3448779"/>
        <a:ext cx="213262" cy="232589"/>
      </dsp:txXfrm>
    </dsp:sp>
    <dsp:sp modelId="{31927F63-E1FD-4073-8723-67A568CD18B4}">
      <dsp:nvSpPr>
        <dsp:cNvPr id="0" name=""/>
        <dsp:cNvSpPr/>
      </dsp:nvSpPr>
      <dsp:spPr>
        <a:xfrm>
          <a:off x="2533108" y="3448795"/>
          <a:ext cx="1148585" cy="114858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Select Solution</a:t>
          </a:r>
        </a:p>
      </dsp:txBody>
      <dsp:txXfrm>
        <a:off x="2701314" y="3617001"/>
        <a:ext cx="812173" cy="812173"/>
      </dsp:txXfrm>
    </dsp:sp>
    <dsp:sp modelId="{F466445A-A513-459D-93EC-835FA423C539}">
      <dsp:nvSpPr>
        <dsp:cNvPr id="0" name=""/>
        <dsp:cNvSpPr/>
      </dsp:nvSpPr>
      <dsp:spPr>
        <a:xfrm rot="12600000">
          <a:off x="2216277" y="3402721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 rot="10800000">
        <a:off x="2301552" y="3503100"/>
        <a:ext cx="213262" cy="232589"/>
      </dsp:txXfrm>
    </dsp:sp>
    <dsp:sp modelId="{A3912A57-3977-46CD-A5E4-C40F7FEBBEEC}">
      <dsp:nvSpPr>
        <dsp:cNvPr id="0" name=""/>
        <dsp:cNvSpPr/>
      </dsp:nvSpPr>
      <dsp:spPr>
        <a:xfrm>
          <a:off x="1040586" y="2587087"/>
          <a:ext cx="1148585" cy="1148585"/>
        </a:xfrm>
        <a:prstGeom prst="ellipse">
          <a:avLst/>
        </a:prstGeom>
        <a:solidFill>
          <a:srgbClr val="003087">
            <a:lumMod val="40000"/>
            <a:lumOff val="6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Execute Solution</a:t>
          </a:r>
        </a:p>
      </dsp:txBody>
      <dsp:txXfrm>
        <a:off x="1208792" y="2755293"/>
        <a:ext cx="812173" cy="812173"/>
      </dsp:txXfrm>
    </dsp:sp>
    <dsp:sp modelId="{CAC12813-72D0-4081-B2E7-E026769B3AFF}">
      <dsp:nvSpPr>
        <dsp:cNvPr id="0" name=""/>
        <dsp:cNvSpPr/>
      </dsp:nvSpPr>
      <dsp:spPr>
        <a:xfrm rot="16200000">
          <a:off x="1462548" y="2114470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>
        <a:off x="1508247" y="2237698"/>
        <a:ext cx="213262" cy="232589"/>
      </dsp:txXfrm>
    </dsp:sp>
    <dsp:sp modelId="{95216CB8-1DFB-4C98-BF83-9531DEF6332E}">
      <dsp:nvSpPr>
        <dsp:cNvPr id="0" name=""/>
        <dsp:cNvSpPr/>
      </dsp:nvSpPr>
      <dsp:spPr>
        <a:xfrm>
          <a:off x="1040586" y="863671"/>
          <a:ext cx="1148585" cy="1148585"/>
        </a:xfrm>
        <a:prstGeom prst="ellipse">
          <a:avLst/>
        </a:prstGeom>
        <a:solidFill>
          <a:srgbClr val="009CDE">
            <a:lumMod val="5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Monitor Solution</a:t>
          </a:r>
        </a:p>
      </dsp:txBody>
      <dsp:txXfrm>
        <a:off x="1208792" y="1031877"/>
        <a:ext cx="812173" cy="812173"/>
      </dsp:txXfrm>
    </dsp:sp>
    <dsp:sp modelId="{EFECA3E1-8D44-4F11-A9C5-7E77C424DEC8}">
      <dsp:nvSpPr>
        <dsp:cNvPr id="0" name=""/>
        <dsp:cNvSpPr/>
      </dsp:nvSpPr>
      <dsp:spPr>
        <a:xfrm rot="19800000">
          <a:off x="2201342" y="817597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>
        <a:off x="2207465" y="917976"/>
        <a:ext cx="213262" cy="232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1481D-6F29-BE42-A8EA-5750C2A4E8BB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C588-AE6F-9A42-BC2A-6AEEE34FE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1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www.questionpro.com</a:t>
            </a:r>
            <a:r>
              <a:rPr lang="en-US" dirty="0"/>
              <a:t>/blog/what-is-market-segmentation/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6C588-AE6F-9A42-BC2A-6AEEE34FE8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6AE0-9473-9C8E-ED44-FFEF4A14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D58C8-74F1-0AE5-6B2A-571A057A7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29B1-DBBB-6E27-6C07-99C69958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183E0-4319-16CE-B743-972DA9AF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26CF9-A4CA-3BD4-87FC-B4F3AF19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2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E3F5-C875-103B-D3CD-A5D5C302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6C43E-FE47-A2DD-D92E-860BE9881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79DD0-CE68-16C9-20EA-08EB1F39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47636-70D4-0CBE-1039-B535729D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BC6D7-B7A7-FD5D-DB3F-01FE04D0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2959C-B1BE-4B5A-5340-200AE3AC7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9FD3E-EB39-0EC2-B833-D403CC825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3FC87-4E1C-B6DF-4366-AE12E1E0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52FA-C88C-52B8-FF41-4D45BABA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D051A-D3A0-BA20-DA1D-4AE76066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0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0FFD-13EB-B74E-9074-7BAF00C5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267F-08AE-BAAF-AADD-73BD23EE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FACDB-3EB4-6308-854E-2B2A7D3B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5054B-AFA7-587A-3276-00A77069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78988-04D8-F0BC-F96A-50DDBE66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F12C-D484-6F14-66C3-86A5F8BB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C79D6-F4FA-71E9-F2C1-7C3365AA3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BD6AE-D75F-AD57-C202-2B956787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48865-6D8D-3FC0-E661-03718234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2B6B9-5AF8-D817-99AD-9939261B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9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BFE4-9A81-8BCC-9778-B2CF4090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B9F9-CD74-E1C1-3AEC-7FCE8BFB5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00A3-C467-EBFA-DA45-106DB632E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9FB0C-C626-0E7F-D194-D98924C4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C2389-1774-DDD3-98C4-EC371324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D1C23-8E25-D19A-72D5-8E5F1834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08BE-56BD-0D1B-9C8A-FE986036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7E435-C2D0-20B1-DA68-E0C2F2AFC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1E26E-4D88-9C45-C345-F93F9BD72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523B8-0955-241E-356B-2CA5CB287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5D135-4FBF-2F9C-F89B-741859023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AE79A-7E20-E7F4-C57C-CF3E658B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2F9DA-C1D5-DD41-DB77-62A388DF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8AF51-565F-3A9F-7351-14963987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6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B99B-483F-5ED1-F46F-400D821D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E400A-755C-C5B0-E079-05648F54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7473E-C117-F57B-2AB8-02327377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C81EA-8EE0-A34E-00E6-6AAF905B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61BD0-098B-0D0B-6546-7D0BAC23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769B5-FA1E-3D93-7184-740B7C17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80EAB-03B3-D9F8-ADCE-9720FD5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D6FD-E893-3BB2-4E7C-DF08E6D9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8A50-8EB3-BAF2-66F7-6E0962A0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B0598-A50D-321D-9CFF-A0D079972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2FFDB-6F76-91F1-8979-AC7C9CFB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62AA8-9880-F20C-A0D9-E3BA2834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B384E-3763-A653-9A0B-DA6F30D4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1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3B93-CCC4-CAF7-8C15-DAB85707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CCA60-B5FB-C2D2-DECE-8425E8A5A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3C841-14C3-B5A7-8CED-A4A205AD1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10F42-6B09-6A30-B297-9AA72FAF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0C24C-8CCC-D099-43A0-9EF0DC24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EE9AA-5F98-E59A-9B62-7FCB64CF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7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27A8F-F456-349F-9741-38796DD1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E300-C81C-0B8A-A02E-F6E41E86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7DBAF-3232-C8CE-F28A-B35164A01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E70E-4FB9-3343-98E1-2F785D21CC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CB6D-92CD-9F5D-A89A-4E84C3A6C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8590-2824-36D9-BE28-687987C6C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png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1699-0112-A7EE-E7FF-030447192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Analytics/Science Landscape for Professionals with Non-Technical Backgrounds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B3771-5A1B-4C26-29ED-54A44C084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Aniket Chhabra</a:t>
            </a:r>
          </a:p>
        </p:txBody>
      </p:sp>
    </p:spTree>
    <p:extLst>
      <p:ext uri="{BB962C8B-B14F-4D97-AF65-F5344CB8AC3E}">
        <p14:creationId xmlns:p14="http://schemas.microsoft.com/office/powerpoint/2010/main" val="215041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C190ADC7-9E47-837F-3B74-0913C79C854D}"/>
              </a:ext>
            </a:extLst>
          </p:cNvPr>
          <p:cNvSpPr/>
          <p:nvPr/>
        </p:nvSpPr>
        <p:spPr>
          <a:xfrm>
            <a:off x="1421393" y="1331049"/>
            <a:ext cx="10375272" cy="91420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5-10 years of experience and non-technical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No exposure to technical skills/tools like – SQL, Python, Excel, Tableau and other analytical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Education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Goal – Aspiring a Senior Data scientist/Analyst role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CF701A2-1191-AB84-F037-D8C1CC4E63BD}"/>
              </a:ext>
            </a:extLst>
          </p:cNvPr>
          <p:cNvSpPr/>
          <p:nvPr/>
        </p:nvSpPr>
        <p:spPr>
          <a:xfrm>
            <a:off x="881389" y="2766558"/>
            <a:ext cx="2002323" cy="35346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Ops Tools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Finance/Accounting Frameworks 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Marketing Head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Business/domain head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 KPIs tracking</a:t>
            </a:r>
          </a:p>
        </p:txBody>
      </p:sp>
      <p:sp>
        <p:nvSpPr>
          <p:cNvPr id="26" name="Rectangle: Rounded Corners 24">
            <a:extLst>
              <a:ext uri="{FF2B5EF4-FFF2-40B4-BE49-F238E27FC236}">
                <a16:creationId xmlns:a16="http://schemas.microsoft.com/office/drawing/2014/main" id="{C365C185-0BD7-82EC-9516-B5C47406F69B}"/>
              </a:ext>
            </a:extLst>
          </p:cNvPr>
          <p:cNvSpPr/>
          <p:nvPr/>
        </p:nvSpPr>
        <p:spPr>
          <a:xfrm>
            <a:off x="935303" y="2566389"/>
            <a:ext cx="1907067" cy="4555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Existing Technical Skills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FC3A37B-B8EB-6796-9C26-B8F6B2C2C55C}"/>
              </a:ext>
            </a:extLst>
          </p:cNvPr>
          <p:cNvSpPr/>
          <p:nvPr/>
        </p:nvSpPr>
        <p:spPr>
          <a:xfrm>
            <a:off x="3515538" y="2901862"/>
            <a:ext cx="2112262" cy="33993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 professional certification/Degree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Deep understanding of across the funnel marketing/customer/product analytics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Science/ML  capabilities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backed decision making</a:t>
            </a: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773C68EF-2254-C23B-03DD-A0FEA9490465}"/>
              </a:ext>
            </a:extLst>
          </p:cNvPr>
          <p:cNvSpPr/>
          <p:nvPr/>
        </p:nvSpPr>
        <p:spPr>
          <a:xfrm>
            <a:off x="3569856" y="2538776"/>
            <a:ext cx="2002323" cy="4555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Required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Skills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9EA9C04-2434-CE1B-1632-2AF06F359B8D}"/>
              </a:ext>
            </a:extLst>
          </p:cNvPr>
          <p:cNvSpPr/>
          <p:nvPr/>
        </p:nvSpPr>
        <p:spPr>
          <a:xfrm>
            <a:off x="6313943" y="2901861"/>
            <a:ext cx="2112261" cy="33993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Manager/Sr. Manager – Finance/Marketing/ Product Analytics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Manager/Sr. Manager – Data Science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Manager/Sr. Manager – Business Intelligence</a:t>
            </a:r>
          </a:p>
        </p:txBody>
      </p:sp>
      <p:sp>
        <p:nvSpPr>
          <p:cNvPr id="32" name="Rectangle: Rounded Corners 24">
            <a:extLst>
              <a:ext uri="{FF2B5EF4-FFF2-40B4-BE49-F238E27FC236}">
                <a16:creationId xmlns:a16="http://schemas.microsoft.com/office/drawing/2014/main" id="{D001E375-DF9B-8B7B-AE39-EA33D0BB420B}"/>
              </a:ext>
            </a:extLst>
          </p:cNvPr>
          <p:cNvSpPr/>
          <p:nvPr/>
        </p:nvSpPr>
        <p:spPr>
          <a:xfrm>
            <a:off x="6368262" y="2562131"/>
            <a:ext cx="2002323" cy="432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Career Paths/Roles</a:t>
            </a:r>
          </a:p>
        </p:txBody>
      </p:sp>
      <p:sp>
        <p:nvSpPr>
          <p:cNvPr id="33" name="Rectangle: Rounded Corners 24">
            <a:extLst>
              <a:ext uri="{FF2B5EF4-FFF2-40B4-BE49-F238E27FC236}">
                <a16:creationId xmlns:a16="http://schemas.microsoft.com/office/drawing/2014/main" id="{3B65EB87-98F1-4F9D-20E7-51FB3382DE05}"/>
              </a:ext>
            </a:extLst>
          </p:cNvPr>
          <p:cNvSpPr/>
          <p:nvPr/>
        </p:nvSpPr>
        <p:spPr>
          <a:xfrm>
            <a:off x="215413" y="1414961"/>
            <a:ext cx="1305568" cy="7604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33A5142-1AA0-33D0-6D5F-041B14AFA088}"/>
              </a:ext>
            </a:extLst>
          </p:cNvPr>
          <p:cNvSpPr/>
          <p:nvPr/>
        </p:nvSpPr>
        <p:spPr>
          <a:xfrm>
            <a:off x="9114827" y="2901860"/>
            <a:ext cx="2112261" cy="33993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Partner closely with Business owners to understand and setup right metrics for the performance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Guide/Cultivate best practices of analytics/ML Science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Strategic thinking in data driven solutions/approach</a:t>
            </a:r>
          </a:p>
        </p:txBody>
      </p:sp>
      <p:sp>
        <p:nvSpPr>
          <p:cNvPr id="39" name="Rectangle: Rounded Corners 24">
            <a:extLst>
              <a:ext uri="{FF2B5EF4-FFF2-40B4-BE49-F238E27FC236}">
                <a16:creationId xmlns:a16="http://schemas.microsoft.com/office/drawing/2014/main" id="{D6D6DE4D-A7F6-C703-1969-CA955213C8D1}"/>
              </a:ext>
            </a:extLst>
          </p:cNvPr>
          <p:cNvSpPr/>
          <p:nvPr/>
        </p:nvSpPr>
        <p:spPr>
          <a:xfrm>
            <a:off x="9166666" y="2562132"/>
            <a:ext cx="2002323" cy="432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Responsibilities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6A0035-564E-8E99-B633-CE0E4348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5" y="109529"/>
            <a:ext cx="11942135" cy="1049316"/>
          </a:xfrm>
        </p:spPr>
        <p:txBody>
          <a:bodyPr>
            <a:noAutofit/>
          </a:bodyPr>
          <a:lstStyle/>
          <a:p>
            <a:r>
              <a:rPr lang="en-US" sz="3600" b="1" dirty="0"/>
              <a:t>Senior Professional (10+ years exp.)</a:t>
            </a:r>
            <a:br>
              <a:rPr lang="en-US" sz="3600" b="1" dirty="0"/>
            </a:br>
            <a:r>
              <a:rPr lang="en-US" sz="2000" dirty="0"/>
              <a:t>Non analytics/science professional with 10+ years of experience with little or no experience with data i.e. – Operations, Finance, Program managers, Marketing etc.</a:t>
            </a:r>
          </a:p>
        </p:txBody>
      </p:sp>
    </p:spTree>
    <p:extLst>
      <p:ext uri="{BB962C8B-B14F-4D97-AF65-F5344CB8AC3E}">
        <p14:creationId xmlns:p14="http://schemas.microsoft.com/office/powerpoint/2010/main" val="57831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3AA8-3CC3-6037-2181-74A2EC7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913" y="3097609"/>
            <a:ext cx="7385324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25294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F95965-B66F-6D51-CA85-DDCBB3AC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82" y="131210"/>
            <a:ext cx="11697587" cy="759638"/>
          </a:xfrm>
        </p:spPr>
        <p:txBody>
          <a:bodyPr>
            <a:noAutofit/>
          </a:bodyPr>
          <a:lstStyle/>
          <a:p>
            <a:r>
              <a:rPr lang="en-US" sz="4000" b="1" dirty="0"/>
              <a:t>What you will be doing on a day-to-day basis?</a:t>
            </a:r>
            <a:endParaRPr lang="en-US" sz="2400" b="1" dirty="0"/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F2E93168-93B1-BA8C-C37D-7D6EC224D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461660"/>
              </p:ext>
            </p:extLst>
          </p:nvPr>
        </p:nvGraphicFramePr>
        <p:xfrm>
          <a:off x="-405882" y="1129328"/>
          <a:ext cx="6214803" cy="4599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Oval 37">
            <a:extLst>
              <a:ext uri="{FF2B5EF4-FFF2-40B4-BE49-F238E27FC236}">
                <a16:creationId xmlns:a16="http://schemas.microsoft.com/office/drawing/2014/main" id="{A52A08C5-1329-821A-1BEB-0C3FB16AC6CF}"/>
              </a:ext>
            </a:extLst>
          </p:cNvPr>
          <p:cNvSpPr/>
          <p:nvPr/>
        </p:nvSpPr>
        <p:spPr>
          <a:xfrm>
            <a:off x="2069407" y="2741919"/>
            <a:ext cx="1372625" cy="1374161"/>
          </a:xfrm>
          <a:prstGeom prst="ellipse">
            <a:avLst/>
          </a:prstGeom>
          <a:solidFill>
            <a:srgbClr val="DE00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Analytics Cycle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F536D-1BFE-3648-FF27-E20D9509A025}"/>
              </a:ext>
            </a:extLst>
          </p:cNvPr>
          <p:cNvSpPr txBox="1"/>
          <p:nvPr/>
        </p:nvSpPr>
        <p:spPr>
          <a:xfrm>
            <a:off x="5808921" y="1010056"/>
            <a:ext cx="6214804" cy="1354217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Converting</a:t>
            </a:r>
          </a:p>
          <a:p>
            <a:pPr algn="ctr"/>
            <a:r>
              <a:rPr lang="en-US" sz="2200" b="1" i="1" dirty="0">
                <a:solidFill>
                  <a:schemeClr val="bg1"/>
                </a:solidFill>
              </a:rPr>
              <a:t>“</a:t>
            </a:r>
            <a:r>
              <a:rPr lang="en-US" sz="2200" b="1" i="1" dirty="0">
                <a:solidFill>
                  <a:schemeClr val="bg1"/>
                </a:solidFill>
                <a:latin typeface="+mj-lt"/>
              </a:rPr>
              <a:t>Business Problem</a:t>
            </a:r>
            <a:r>
              <a:rPr lang="en-US" sz="2200" b="1" i="1" dirty="0">
                <a:solidFill>
                  <a:schemeClr val="bg1"/>
                </a:solidFill>
              </a:rPr>
              <a:t>” </a:t>
            </a:r>
            <a:r>
              <a:rPr lang="en-US" sz="2200" b="1" dirty="0">
                <a:solidFill>
                  <a:schemeClr val="bg1"/>
                </a:solidFill>
              </a:rPr>
              <a:t>to  </a:t>
            </a:r>
          </a:p>
          <a:p>
            <a:pPr algn="ctr"/>
            <a:r>
              <a:rPr lang="en-US" sz="2200" b="1" i="1" dirty="0">
                <a:solidFill>
                  <a:schemeClr val="bg1"/>
                </a:solidFill>
              </a:rPr>
              <a:t>“</a:t>
            </a:r>
            <a:r>
              <a:rPr lang="en-US" sz="2200" b="1" i="1" dirty="0">
                <a:solidFill>
                  <a:schemeClr val="bg1"/>
                </a:solidFill>
                <a:latin typeface="+mj-lt"/>
              </a:rPr>
              <a:t>Data Problem</a:t>
            </a:r>
            <a:r>
              <a:rPr lang="en-US" sz="2200" b="1" i="1" dirty="0">
                <a:solidFill>
                  <a:schemeClr val="bg1"/>
                </a:solidFill>
              </a:rPr>
              <a:t>” </a:t>
            </a:r>
            <a:r>
              <a:rPr lang="en-US" sz="2200" b="1" dirty="0">
                <a:solidFill>
                  <a:schemeClr val="bg1"/>
                </a:solidFill>
              </a:rPr>
              <a:t>is the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</a:rPr>
              <a:t>“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most critical step</a:t>
            </a:r>
            <a:r>
              <a:rPr lang="en-US" sz="2200" b="1" dirty="0">
                <a:solidFill>
                  <a:schemeClr val="bg1"/>
                </a:solidFill>
              </a:rPr>
              <a:t>”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AE9E2D-6AF7-90B5-0DDD-C603E6624EBF}"/>
              </a:ext>
            </a:extLst>
          </p:cNvPr>
          <p:cNvSpPr/>
          <p:nvPr/>
        </p:nvSpPr>
        <p:spPr>
          <a:xfrm>
            <a:off x="5995875" y="2594365"/>
            <a:ext cx="19229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Methodologies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6F2FB4-7539-5CB6-5705-CFC29C93A8C5}"/>
              </a:ext>
            </a:extLst>
          </p:cNvPr>
          <p:cNvSpPr txBox="1"/>
          <p:nvPr/>
        </p:nvSpPr>
        <p:spPr>
          <a:xfrm>
            <a:off x="6095999" y="2994475"/>
            <a:ext cx="557855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/>
              <a:t>Root cause analysis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1600" dirty="0"/>
              <a:t>Cost benefit analysis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/>
              <a:t>Sample based analysis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/>
              <a:t>Performance Reporting &amp; Dashboarding – Business Intelligence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/>
              <a:t>AB Testing</a:t>
            </a:r>
          </a:p>
        </p:txBody>
      </p:sp>
    </p:spTree>
    <p:extLst>
      <p:ext uri="{BB962C8B-B14F-4D97-AF65-F5344CB8AC3E}">
        <p14:creationId xmlns:p14="http://schemas.microsoft.com/office/powerpoint/2010/main" val="3531422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F95965-B66F-6D51-CA85-DDCBB3AC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82" y="131209"/>
            <a:ext cx="11697587" cy="1325563"/>
          </a:xfrm>
        </p:spPr>
        <p:txBody>
          <a:bodyPr>
            <a:noAutofit/>
          </a:bodyPr>
          <a:lstStyle/>
          <a:p>
            <a:r>
              <a:rPr lang="en-US" sz="4000" b="1" dirty="0"/>
              <a:t>Value Proposition: Analytics &amp; Data Science</a:t>
            </a:r>
            <a:br>
              <a:rPr lang="en-US" sz="4000" b="1" dirty="0"/>
            </a:br>
            <a:r>
              <a:rPr lang="en-US" sz="2400" dirty="0"/>
              <a:t>Converting the business problem into different type of analytical solutions: </a:t>
            </a:r>
            <a:r>
              <a:rPr lang="en-US" sz="2400" b="1" dirty="0"/>
              <a:t>Churn Reduction</a:t>
            </a:r>
          </a:p>
        </p:txBody>
      </p:sp>
      <p:sp>
        <p:nvSpPr>
          <p:cNvPr id="5" name="Freeform: Shape 58">
            <a:extLst>
              <a:ext uri="{FF2B5EF4-FFF2-40B4-BE49-F238E27FC236}">
                <a16:creationId xmlns:a16="http://schemas.microsoft.com/office/drawing/2014/main" id="{268F7531-F0F2-9C2D-7F82-B36AB85AAA59}"/>
              </a:ext>
            </a:extLst>
          </p:cNvPr>
          <p:cNvSpPr/>
          <p:nvPr/>
        </p:nvSpPr>
        <p:spPr>
          <a:xfrm>
            <a:off x="5466390" y="4132483"/>
            <a:ext cx="2924577" cy="2039114"/>
          </a:xfrm>
          <a:custGeom>
            <a:avLst/>
            <a:gdLst>
              <a:gd name="connsiteX0" fmla="*/ 1903197 w 2924577"/>
              <a:gd name="connsiteY0" fmla="*/ 0 h 2039114"/>
              <a:gd name="connsiteX1" fmla="*/ 2924577 w 2924577"/>
              <a:gd name="connsiteY1" fmla="*/ 1021380 h 2039114"/>
              <a:gd name="connsiteX2" fmla="*/ 1903214 w 2924577"/>
              <a:gd name="connsiteY2" fmla="*/ 2039093 h 2039114"/>
              <a:gd name="connsiteX3" fmla="*/ 881834 w 2924577"/>
              <a:gd name="connsiteY3" fmla="*/ 1017713 h 2039114"/>
              <a:gd name="connsiteX4" fmla="*/ 882788 w 2924577"/>
              <a:gd name="connsiteY4" fmla="*/ 972256 h 2039114"/>
              <a:gd name="connsiteX5" fmla="*/ 838151 w 2924577"/>
              <a:gd name="connsiteY5" fmla="*/ 855225 h 2039114"/>
              <a:gd name="connsiteX6" fmla="*/ 724005 w 2924577"/>
              <a:gd name="connsiteY6" fmla="*/ 805964 h 2039114"/>
              <a:gd name="connsiteX7" fmla="*/ 192846 w 2924577"/>
              <a:gd name="connsiteY7" fmla="*/ 806051 h 2039114"/>
              <a:gd name="connsiteX8" fmla="*/ 155747 w 2924577"/>
              <a:gd name="connsiteY8" fmla="*/ 843150 h 2039114"/>
              <a:gd name="connsiteX9" fmla="*/ 155755 w 2924577"/>
              <a:gd name="connsiteY9" fmla="*/ 859830 h 2039114"/>
              <a:gd name="connsiteX10" fmla="*/ 103718 w 2924577"/>
              <a:gd name="connsiteY10" fmla="*/ 882141 h 2039114"/>
              <a:gd name="connsiteX11" fmla="*/ 9064 w 2924577"/>
              <a:gd name="connsiteY11" fmla="*/ 787486 h 2039114"/>
              <a:gd name="connsiteX12" fmla="*/ 9010 w 2924577"/>
              <a:gd name="connsiteY12" fmla="*/ 744777 h 2039114"/>
              <a:gd name="connsiteX13" fmla="*/ 103784 w 2924577"/>
              <a:gd name="connsiteY13" fmla="*/ 650002 h 2039114"/>
              <a:gd name="connsiteX14" fmla="*/ 155693 w 2924577"/>
              <a:gd name="connsiteY14" fmla="*/ 672322 h 2039114"/>
              <a:gd name="connsiteX15" fmla="*/ 155751 w 2924577"/>
              <a:gd name="connsiteY15" fmla="*/ 679739 h 2039114"/>
              <a:gd name="connsiteX16" fmla="*/ 192865 w 2924577"/>
              <a:gd name="connsiteY16" fmla="*/ 716854 h 2039114"/>
              <a:gd name="connsiteX17" fmla="*/ 724037 w 2924577"/>
              <a:gd name="connsiteY17" fmla="*/ 716928 h 2039114"/>
              <a:gd name="connsiteX18" fmla="*/ 904992 w 2924577"/>
              <a:gd name="connsiteY18" fmla="*/ 793947 h 2039114"/>
              <a:gd name="connsiteX19" fmla="*/ 974715 w 2924577"/>
              <a:gd name="connsiteY19" fmla="*/ 978721 h 2039114"/>
              <a:gd name="connsiteX20" fmla="*/ 973738 w 2924577"/>
              <a:gd name="connsiteY20" fmla="*/ 1020550 h 2039114"/>
              <a:gd name="connsiteX21" fmla="*/ 1903158 w 2924577"/>
              <a:gd name="connsiteY21" fmla="*/ 1949970 h 2039114"/>
              <a:gd name="connsiteX22" fmla="*/ 2832653 w 2924577"/>
              <a:gd name="connsiteY22" fmla="*/ 1020475 h 2039114"/>
              <a:gd name="connsiteX23" fmla="*/ 1905090 w 2924577"/>
              <a:gd name="connsiteY23" fmla="*/ 91110 h 2039114"/>
              <a:gd name="connsiteX24" fmla="*/ 1859585 w 2924577"/>
              <a:gd name="connsiteY24" fmla="*/ 60475 h 2039114"/>
              <a:gd name="connsiteX25" fmla="*/ 1903197 w 2924577"/>
              <a:gd name="connsiteY25" fmla="*/ 0 h 203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924577" h="2039114">
                <a:moveTo>
                  <a:pt x="1903197" y="0"/>
                </a:moveTo>
                <a:cubicBezTo>
                  <a:pt x="2466828" y="993"/>
                  <a:pt x="2924541" y="458706"/>
                  <a:pt x="2924577" y="1021380"/>
                </a:cubicBezTo>
                <a:cubicBezTo>
                  <a:pt x="2923637" y="1585031"/>
                  <a:pt x="2465911" y="2042757"/>
                  <a:pt x="1903214" y="2039093"/>
                </a:cubicBezTo>
                <a:cubicBezTo>
                  <a:pt x="1339583" y="2038101"/>
                  <a:pt x="881870" y="1580388"/>
                  <a:pt x="881834" y="1017713"/>
                </a:cubicBezTo>
                <a:cubicBezTo>
                  <a:pt x="881881" y="1002890"/>
                  <a:pt x="882742" y="987079"/>
                  <a:pt x="882788" y="972256"/>
                </a:cubicBezTo>
                <a:cubicBezTo>
                  <a:pt x="883711" y="928570"/>
                  <a:pt x="867932" y="886808"/>
                  <a:pt x="838151" y="855225"/>
                </a:cubicBezTo>
                <a:cubicBezTo>
                  <a:pt x="808532" y="823653"/>
                  <a:pt x="768573" y="806073"/>
                  <a:pt x="724005" y="805964"/>
                </a:cubicBezTo>
                <a:lnTo>
                  <a:pt x="192846" y="806051"/>
                </a:lnTo>
                <a:cubicBezTo>
                  <a:pt x="172463" y="806095"/>
                  <a:pt x="155791" y="822767"/>
                  <a:pt x="155747" y="843150"/>
                </a:cubicBezTo>
                <a:lnTo>
                  <a:pt x="155755" y="859830"/>
                </a:lnTo>
                <a:cubicBezTo>
                  <a:pt x="155694" y="887705"/>
                  <a:pt x="123275" y="901697"/>
                  <a:pt x="103718" y="882141"/>
                </a:cubicBezTo>
                <a:lnTo>
                  <a:pt x="9064" y="787486"/>
                </a:lnTo>
                <a:cubicBezTo>
                  <a:pt x="-3018" y="775405"/>
                  <a:pt x="-3006" y="756792"/>
                  <a:pt x="9010" y="744777"/>
                </a:cubicBezTo>
                <a:lnTo>
                  <a:pt x="103784" y="650002"/>
                </a:lnTo>
                <a:cubicBezTo>
                  <a:pt x="122334" y="631453"/>
                  <a:pt x="155755" y="644447"/>
                  <a:pt x="155693" y="672322"/>
                </a:cubicBezTo>
                <a:lnTo>
                  <a:pt x="155751" y="679739"/>
                </a:lnTo>
                <a:cubicBezTo>
                  <a:pt x="155794" y="700209"/>
                  <a:pt x="172482" y="716897"/>
                  <a:pt x="192865" y="716854"/>
                </a:cubicBezTo>
                <a:lnTo>
                  <a:pt x="724037" y="716928"/>
                </a:lnTo>
                <a:cubicBezTo>
                  <a:pt x="792765" y="716866"/>
                  <a:pt x="856772" y="743775"/>
                  <a:pt x="904992" y="793947"/>
                </a:cubicBezTo>
                <a:cubicBezTo>
                  <a:pt x="953374" y="844131"/>
                  <a:pt x="977449" y="909060"/>
                  <a:pt x="974715" y="978721"/>
                </a:cubicBezTo>
                <a:cubicBezTo>
                  <a:pt x="973799" y="992675"/>
                  <a:pt x="973753" y="1007498"/>
                  <a:pt x="973738" y="1020550"/>
                </a:cubicBezTo>
                <a:cubicBezTo>
                  <a:pt x="973738" y="1533022"/>
                  <a:pt x="1390686" y="1949971"/>
                  <a:pt x="1903158" y="1949970"/>
                </a:cubicBezTo>
                <a:cubicBezTo>
                  <a:pt x="2415705" y="1949895"/>
                  <a:pt x="2832577" y="1533023"/>
                  <a:pt x="2832653" y="1020475"/>
                </a:cubicBezTo>
                <a:cubicBezTo>
                  <a:pt x="2832653" y="508003"/>
                  <a:pt x="2416661" y="92011"/>
                  <a:pt x="1905090" y="91110"/>
                </a:cubicBezTo>
                <a:cubicBezTo>
                  <a:pt x="1884620" y="91068"/>
                  <a:pt x="1866077" y="79884"/>
                  <a:pt x="1859585" y="60475"/>
                </a:cubicBezTo>
                <a:cubicBezTo>
                  <a:pt x="1849372" y="29835"/>
                  <a:pt x="1873551" y="94"/>
                  <a:pt x="1903197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0891A3C3-E305-4548-F08B-E60E901F7932}"/>
              </a:ext>
            </a:extLst>
          </p:cNvPr>
          <p:cNvSpPr/>
          <p:nvPr/>
        </p:nvSpPr>
        <p:spPr>
          <a:xfrm>
            <a:off x="6348302" y="1677605"/>
            <a:ext cx="2042665" cy="2971003"/>
          </a:xfrm>
          <a:custGeom>
            <a:avLst/>
            <a:gdLst>
              <a:gd name="connsiteX0" fmla="*/ 1021317 w 2042665"/>
              <a:gd name="connsiteY0" fmla="*/ 1 h 2971003"/>
              <a:gd name="connsiteX1" fmla="*/ 1743669 w 2042665"/>
              <a:gd name="connsiteY1" fmla="*/ 298998 h 2971003"/>
              <a:gd name="connsiteX2" fmla="*/ 2042665 w 2042665"/>
              <a:gd name="connsiteY2" fmla="*/ 1021349 h 2971003"/>
              <a:gd name="connsiteX3" fmla="*/ 1743650 w 2042665"/>
              <a:gd name="connsiteY3" fmla="*/ 1743760 h 2971003"/>
              <a:gd name="connsiteX4" fmla="*/ 1021323 w 2042665"/>
              <a:gd name="connsiteY4" fmla="*/ 2042692 h 2971003"/>
              <a:gd name="connsiteX5" fmla="*/ 1019440 w 2042665"/>
              <a:gd name="connsiteY5" fmla="*/ 2042644 h 2971003"/>
              <a:gd name="connsiteX6" fmla="*/ 887607 w 2042665"/>
              <a:gd name="connsiteY6" fmla="*/ 2109556 h 2971003"/>
              <a:gd name="connsiteX7" fmla="*/ 857872 w 2042665"/>
              <a:gd name="connsiteY7" fmla="*/ 2206143 h 2971003"/>
              <a:gd name="connsiteX8" fmla="*/ 857913 w 2042665"/>
              <a:gd name="connsiteY8" fmla="*/ 2778057 h 2971003"/>
              <a:gd name="connsiteX9" fmla="*/ 895053 w 2042665"/>
              <a:gd name="connsiteY9" fmla="*/ 2815196 h 2971003"/>
              <a:gd name="connsiteX10" fmla="*/ 917292 w 2042665"/>
              <a:gd name="connsiteY10" fmla="*/ 2815242 h 2971003"/>
              <a:gd name="connsiteX11" fmla="*/ 939581 w 2042665"/>
              <a:gd name="connsiteY11" fmla="*/ 2867233 h 2971003"/>
              <a:gd name="connsiteX12" fmla="*/ 844881 w 2042665"/>
              <a:gd name="connsiteY12" fmla="*/ 2961933 h 2971003"/>
              <a:gd name="connsiteX13" fmla="*/ 802203 w 2042665"/>
              <a:gd name="connsiteY13" fmla="*/ 2961974 h 2971003"/>
              <a:gd name="connsiteX14" fmla="*/ 707421 w 2042665"/>
              <a:gd name="connsiteY14" fmla="*/ 2867193 h 2971003"/>
              <a:gd name="connsiteX15" fmla="*/ 729695 w 2042665"/>
              <a:gd name="connsiteY15" fmla="*/ 2815208 h 2971003"/>
              <a:gd name="connsiteX16" fmla="*/ 766824 w 2042665"/>
              <a:gd name="connsiteY16" fmla="*/ 2778079 h 2971003"/>
              <a:gd name="connsiteX17" fmla="*/ 766913 w 2042665"/>
              <a:gd name="connsiteY17" fmla="*/ 2207966 h 2971003"/>
              <a:gd name="connsiteX18" fmla="*/ 821694 w 2042665"/>
              <a:gd name="connsiteY18" fmla="*/ 2045479 h 2971003"/>
              <a:gd name="connsiteX19" fmla="*/ 1020371 w 2042665"/>
              <a:gd name="connsiteY19" fmla="*/ 1950794 h 2971003"/>
              <a:gd name="connsiteX20" fmla="*/ 1022254 w 2042665"/>
              <a:gd name="connsiteY20" fmla="*/ 1950842 h 2971003"/>
              <a:gd name="connsiteX21" fmla="*/ 1678655 w 2042665"/>
              <a:gd name="connsiteY21" fmla="*/ 1678765 h 2971003"/>
              <a:gd name="connsiteX22" fmla="*/ 1949870 w 2042665"/>
              <a:gd name="connsiteY22" fmla="*/ 974944 h 2971003"/>
              <a:gd name="connsiteX23" fmla="*/ 1693576 w 2042665"/>
              <a:gd name="connsiteY23" fmla="*/ 380734 h 2971003"/>
              <a:gd name="connsiteX24" fmla="*/ 971178 w 2042665"/>
              <a:gd name="connsiteY24" fmla="*/ 94707 h 2971003"/>
              <a:gd name="connsiteX25" fmla="*/ 399216 w 2042665"/>
              <a:gd name="connsiteY25" fmla="*/ 332410 h 2971003"/>
              <a:gd name="connsiteX26" fmla="*/ 91872 w 2042665"/>
              <a:gd name="connsiteY26" fmla="*/ 1022295 h 2971003"/>
              <a:gd name="connsiteX27" fmla="*/ 31572 w 2042665"/>
              <a:gd name="connsiteY27" fmla="*/ 1065957 h 2971003"/>
              <a:gd name="connsiteX28" fmla="*/ 1 w 2042665"/>
              <a:gd name="connsiteY28" fmla="*/ 1019534 h 2971003"/>
              <a:gd name="connsiteX29" fmla="*/ 298906 w 2042665"/>
              <a:gd name="connsiteY29" fmla="*/ 299016 h 2971003"/>
              <a:gd name="connsiteX30" fmla="*/ 1021317 w 2042665"/>
              <a:gd name="connsiteY30" fmla="*/ 1 h 29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42665" h="2971003">
                <a:moveTo>
                  <a:pt x="1021317" y="1"/>
                </a:moveTo>
                <a:cubicBezTo>
                  <a:pt x="1294345" y="26"/>
                  <a:pt x="1550541" y="105870"/>
                  <a:pt x="1743669" y="298998"/>
                </a:cubicBezTo>
                <a:cubicBezTo>
                  <a:pt x="1936796" y="492125"/>
                  <a:pt x="2042640" y="748321"/>
                  <a:pt x="2042665" y="1021349"/>
                </a:cubicBezTo>
                <a:cubicBezTo>
                  <a:pt x="2042616" y="1294303"/>
                  <a:pt x="1936805" y="1550605"/>
                  <a:pt x="1743650" y="1743760"/>
                </a:cubicBezTo>
                <a:cubicBezTo>
                  <a:pt x="1550579" y="1936831"/>
                  <a:pt x="1294351" y="2042717"/>
                  <a:pt x="1021323" y="2042692"/>
                </a:cubicBezTo>
                <a:lnTo>
                  <a:pt x="1019440" y="2042644"/>
                </a:lnTo>
                <a:cubicBezTo>
                  <a:pt x="967484" y="2042752"/>
                  <a:pt x="919165" y="2066856"/>
                  <a:pt x="887607" y="2109556"/>
                </a:cubicBezTo>
                <a:cubicBezTo>
                  <a:pt x="867124" y="2137466"/>
                  <a:pt x="857956" y="2170850"/>
                  <a:pt x="857872" y="2206143"/>
                </a:cubicBezTo>
                <a:lnTo>
                  <a:pt x="857913" y="2778057"/>
                </a:lnTo>
                <a:cubicBezTo>
                  <a:pt x="857827" y="2798496"/>
                  <a:pt x="874540" y="2815209"/>
                  <a:pt x="895053" y="2815196"/>
                </a:cubicBezTo>
                <a:lnTo>
                  <a:pt x="917292" y="2815242"/>
                </a:lnTo>
                <a:cubicBezTo>
                  <a:pt x="945116" y="2815198"/>
                  <a:pt x="959105" y="2847709"/>
                  <a:pt x="939581" y="2867233"/>
                </a:cubicBezTo>
                <a:lnTo>
                  <a:pt x="844881" y="2961933"/>
                </a:lnTo>
                <a:cubicBezTo>
                  <a:pt x="832782" y="2974032"/>
                  <a:pt x="814236" y="2974008"/>
                  <a:pt x="802203" y="2961974"/>
                </a:cubicBezTo>
                <a:lnTo>
                  <a:pt x="707421" y="2867193"/>
                </a:lnTo>
                <a:cubicBezTo>
                  <a:pt x="688851" y="2848623"/>
                  <a:pt x="701870" y="2815252"/>
                  <a:pt x="729695" y="2815208"/>
                </a:cubicBezTo>
                <a:cubicBezTo>
                  <a:pt x="750208" y="2815196"/>
                  <a:pt x="766895" y="2798509"/>
                  <a:pt x="766824" y="2778079"/>
                </a:cubicBezTo>
                <a:lnTo>
                  <a:pt x="766913" y="2207966"/>
                </a:lnTo>
                <a:cubicBezTo>
                  <a:pt x="766904" y="2148550"/>
                  <a:pt x="785416" y="2090968"/>
                  <a:pt x="821694" y="2045479"/>
                </a:cubicBezTo>
                <a:cubicBezTo>
                  <a:pt x="869966" y="1984282"/>
                  <a:pt x="942409" y="1950762"/>
                  <a:pt x="1020371" y="1950794"/>
                </a:cubicBezTo>
                <a:cubicBezTo>
                  <a:pt x="1020371" y="1950794"/>
                  <a:pt x="1022254" y="1950842"/>
                  <a:pt x="1022254" y="1950842"/>
                </a:cubicBezTo>
                <a:cubicBezTo>
                  <a:pt x="1269193" y="1950810"/>
                  <a:pt x="1503189" y="1854231"/>
                  <a:pt x="1678655" y="1678765"/>
                </a:cubicBezTo>
                <a:cubicBezTo>
                  <a:pt x="1865302" y="1492118"/>
                  <a:pt x="1962822" y="1240542"/>
                  <a:pt x="1949870" y="974944"/>
                </a:cubicBezTo>
                <a:cubicBezTo>
                  <a:pt x="1938650" y="753966"/>
                  <a:pt x="1846700" y="541368"/>
                  <a:pt x="1693576" y="380734"/>
                </a:cubicBezTo>
                <a:cubicBezTo>
                  <a:pt x="1504119" y="183935"/>
                  <a:pt x="1245095" y="80770"/>
                  <a:pt x="971178" y="94707"/>
                </a:cubicBezTo>
                <a:cubicBezTo>
                  <a:pt x="759429" y="105900"/>
                  <a:pt x="556078" y="190404"/>
                  <a:pt x="399216" y="332410"/>
                </a:cubicBezTo>
                <a:cubicBezTo>
                  <a:pt x="201449" y="511607"/>
                  <a:pt x="91854" y="758619"/>
                  <a:pt x="91872" y="1022295"/>
                </a:cubicBezTo>
                <a:cubicBezTo>
                  <a:pt x="91876" y="1052003"/>
                  <a:pt x="63096" y="1075287"/>
                  <a:pt x="31572" y="1065957"/>
                </a:cubicBezTo>
                <a:cubicBezTo>
                  <a:pt x="12956" y="1060357"/>
                  <a:pt x="-38" y="1041856"/>
                  <a:pt x="1" y="1019534"/>
                </a:cubicBezTo>
                <a:cubicBezTo>
                  <a:pt x="24" y="748389"/>
                  <a:pt x="105835" y="492087"/>
                  <a:pt x="298906" y="299016"/>
                </a:cubicBezTo>
                <a:cubicBezTo>
                  <a:pt x="492061" y="105861"/>
                  <a:pt x="748289" y="-24"/>
                  <a:pt x="1021317" y="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7" name="Freeform: Shape 60">
            <a:extLst>
              <a:ext uri="{FF2B5EF4-FFF2-40B4-BE49-F238E27FC236}">
                <a16:creationId xmlns:a16="http://schemas.microsoft.com/office/drawing/2014/main" id="{62ADCBDE-8842-D4E6-5363-F8475391A41E}"/>
              </a:ext>
            </a:extLst>
          </p:cNvPr>
          <p:cNvSpPr/>
          <p:nvPr/>
        </p:nvSpPr>
        <p:spPr>
          <a:xfrm>
            <a:off x="3946388" y="1682288"/>
            <a:ext cx="2961726" cy="2042695"/>
          </a:xfrm>
          <a:custGeom>
            <a:avLst/>
            <a:gdLst>
              <a:gd name="connsiteX0" fmla="*/ 1021333 w 2961726"/>
              <a:gd name="connsiteY0" fmla="*/ 0 h 2042695"/>
              <a:gd name="connsiteX1" fmla="*/ 1743811 w 2961726"/>
              <a:gd name="connsiteY1" fmla="*/ 298969 h 2042695"/>
              <a:gd name="connsiteX2" fmla="*/ 2042696 w 2961726"/>
              <a:gd name="connsiteY2" fmla="*/ 1021362 h 2042695"/>
              <a:gd name="connsiteX3" fmla="*/ 2041848 w 2961726"/>
              <a:gd name="connsiteY3" fmla="*/ 1053857 h 2042695"/>
              <a:gd name="connsiteX4" fmla="*/ 2085420 w 2961726"/>
              <a:gd name="connsiteY4" fmla="*/ 1166161 h 2042695"/>
              <a:gd name="connsiteX5" fmla="*/ 2200562 w 2961726"/>
              <a:gd name="connsiteY5" fmla="*/ 1214472 h 2042695"/>
              <a:gd name="connsiteX6" fmla="*/ 2768851 w 2961726"/>
              <a:gd name="connsiteY6" fmla="*/ 1214476 h 2042695"/>
              <a:gd name="connsiteX7" fmla="*/ 2805995 w 2961726"/>
              <a:gd name="connsiteY7" fmla="*/ 1177331 h 2042695"/>
              <a:gd name="connsiteX8" fmla="*/ 2805998 w 2961726"/>
              <a:gd name="connsiteY8" fmla="*/ 1166219 h 2042695"/>
              <a:gd name="connsiteX9" fmla="*/ 2857956 w 2961726"/>
              <a:gd name="connsiteY9" fmla="*/ 1143888 h 2042695"/>
              <a:gd name="connsiteX10" fmla="*/ 2952643 w 2961726"/>
              <a:gd name="connsiteY10" fmla="*/ 1238576 h 2042695"/>
              <a:gd name="connsiteX11" fmla="*/ 2952671 w 2961726"/>
              <a:gd name="connsiteY11" fmla="*/ 1281305 h 2042695"/>
              <a:gd name="connsiteX12" fmla="*/ 2857981 w 2961726"/>
              <a:gd name="connsiteY12" fmla="*/ 1375995 h 2042695"/>
              <a:gd name="connsiteX13" fmla="*/ 2806020 w 2961726"/>
              <a:gd name="connsiteY13" fmla="*/ 1353720 h 2042695"/>
              <a:gd name="connsiteX14" fmla="*/ 2806022 w 2961726"/>
              <a:gd name="connsiteY14" fmla="*/ 1342608 h 2042695"/>
              <a:gd name="connsiteX15" fmla="*/ 2768820 w 2961726"/>
              <a:gd name="connsiteY15" fmla="*/ 1305406 h 2042695"/>
              <a:gd name="connsiteX16" fmla="*/ 2200616 w 2961726"/>
              <a:gd name="connsiteY16" fmla="*/ 1305486 h 2042695"/>
              <a:gd name="connsiteX17" fmla="*/ 2019516 w 2961726"/>
              <a:gd name="connsiteY17" fmla="*/ 1228362 h 2042695"/>
              <a:gd name="connsiteX18" fmla="*/ 1949884 w 2961726"/>
              <a:gd name="connsiteY18" fmla="*/ 1049198 h 2042695"/>
              <a:gd name="connsiteX19" fmla="*/ 1949830 w 2961726"/>
              <a:gd name="connsiteY19" fmla="*/ 1019457 h 2042695"/>
              <a:gd name="connsiteX20" fmla="*/ 1677882 w 2961726"/>
              <a:gd name="connsiteY20" fmla="*/ 363047 h 2042695"/>
              <a:gd name="connsiteX21" fmla="*/ 974028 w 2961726"/>
              <a:gd name="connsiteY21" fmla="*/ 91913 h 2042695"/>
              <a:gd name="connsiteX22" fmla="*/ 379758 w 2961726"/>
              <a:gd name="connsiteY22" fmla="*/ 348170 h 2042695"/>
              <a:gd name="connsiteX23" fmla="*/ 93843 w 2961726"/>
              <a:gd name="connsiteY23" fmla="*/ 1070573 h 2042695"/>
              <a:gd name="connsiteX24" fmla="*/ 331450 w 2961726"/>
              <a:gd name="connsiteY24" fmla="*/ 1642482 h 2042695"/>
              <a:gd name="connsiteX25" fmla="*/ 1021334 w 2961726"/>
              <a:gd name="connsiteY25" fmla="*/ 1949805 h 2042695"/>
              <a:gd name="connsiteX26" fmla="*/ 1066868 w 2961726"/>
              <a:gd name="connsiteY26" fmla="*/ 1995339 h 2042695"/>
              <a:gd name="connsiteX27" fmla="*/ 1021363 w 2961726"/>
              <a:gd name="connsiteY27" fmla="*/ 2042695 h 2042695"/>
              <a:gd name="connsiteX28" fmla="*/ 299043 w 2961726"/>
              <a:gd name="connsiteY28" fmla="*/ 1743737 h 2042695"/>
              <a:gd name="connsiteX29" fmla="*/ 0 w 2961726"/>
              <a:gd name="connsiteY29" fmla="*/ 1021333 h 2042695"/>
              <a:gd name="connsiteX30" fmla="*/ 298987 w 2961726"/>
              <a:gd name="connsiteY30" fmla="*/ 298987 h 2042695"/>
              <a:gd name="connsiteX31" fmla="*/ 1021333 w 2961726"/>
              <a:gd name="connsiteY31" fmla="*/ 0 h 204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61726" h="2042695">
                <a:moveTo>
                  <a:pt x="1021333" y="0"/>
                </a:moveTo>
                <a:cubicBezTo>
                  <a:pt x="1294366" y="4"/>
                  <a:pt x="1550648" y="105807"/>
                  <a:pt x="1743811" y="298969"/>
                </a:cubicBezTo>
                <a:cubicBezTo>
                  <a:pt x="1936889" y="492047"/>
                  <a:pt x="2042692" y="748330"/>
                  <a:pt x="2042696" y="1021362"/>
                </a:cubicBezTo>
                <a:cubicBezTo>
                  <a:pt x="2042694" y="1032475"/>
                  <a:pt x="2041766" y="1042661"/>
                  <a:pt x="2041848" y="1053857"/>
                </a:cubicBezTo>
                <a:cubicBezTo>
                  <a:pt x="2040865" y="1095576"/>
                  <a:pt x="2056660" y="1135500"/>
                  <a:pt x="2085420" y="1166161"/>
                </a:cubicBezTo>
                <a:cubicBezTo>
                  <a:pt x="2116057" y="1196798"/>
                  <a:pt x="2155956" y="1214469"/>
                  <a:pt x="2200562" y="1214472"/>
                </a:cubicBezTo>
                <a:lnTo>
                  <a:pt x="2768851" y="1214476"/>
                </a:lnTo>
                <a:cubicBezTo>
                  <a:pt x="2789272" y="1214424"/>
                  <a:pt x="2805943" y="1197752"/>
                  <a:pt x="2805995" y="1177331"/>
                </a:cubicBezTo>
                <a:lnTo>
                  <a:pt x="2805998" y="1166219"/>
                </a:lnTo>
                <a:cubicBezTo>
                  <a:pt x="2805992" y="1138282"/>
                  <a:pt x="2838429" y="1124361"/>
                  <a:pt x="2857956" y="1143888"/>
                </a:cubicBezTo>
                <a:lnTo>
                  <a:pt x="2952643" y="1238576"/>
                </a:lnTo>
                <a:cubicBezTo>
                  <a:pt x="2964763" y="1250696"/>
                  <a:pt x="2964735" y="1269240"/>
                  <a:pt x="2952671" y="1281305"/>
                </a:cubicBezTo>
                <a:lnTo>
                  <a:pt x="2857981" y="1375995"/>
                </a:lnTo>
                <a:cubicBezTo>
                  <a:pt x="2839409" y="1394567"/>
                  <a:pt x="2805942" y="1381574"/>
                  <a:pt x="2806020" y="1353720"/>
                </a:cubicBezTo>
                <a:lnTo>
                  <a:pt x="2806022" y="1342608"/>
                </a:lnTo>
                <a:cubicBezTo>
                  <a:pt x="2805917" y="1322176"/>
                  <a:pt x="2789252" y="1305511"/>
                  <a:pt x="2768820" y="1305406"/>
                </a:cubicBezTo>
                <a:lnTo>
                  <a:pt x="2200616" y="1305486"/>
                </a:lnTo>
                <a:cubicBezTo>
                  <a:pt x="2132776" y="1304478"/>
                  <a:pt x="2066877" y="1277625"/>
                  <a:pt x="2019516" y="1228362"/>
                </a:cubicBezTo>
                <a:cubicBezTo>
                  <a:pt x="1972239" y="1179184"/>
                  <a:pt x="1948006" y="1116052"/>
                  <a:pt x="1949884" y="1049198"/>
                </a:cubicBezTo>
                <a:cubicBezTo>
                  <a:pt x="1949009" y="1038963"/>
                  <a:pt x="1949937" y="1028777"/>
                  <a:pt x="1949830" y="1019457"/>
                </a:cubicBezTo>
                <a:cubicBezTo>
                  <a:pt x="1949856" y="772485"/>
                  <a:pt x="1853369" y="538534"/>
                  <a:pt x="1677882" y="363047"/>
                </a:cubicBezTo>
                <a:cubicBezTo>
                  <a:pt x="1491200" y="176365"/>
                  <a:pt x="1239570" y="78871"/>
                  <a:pt x="974028" y="91913"/>
                </a:cubicBezTo>
                <a:cubicBezTo>
                  <a:pt x="753031" y="102998"/>
                  <a:pt x="540376" y="194959"/>
                  <a:pt x="379758" y="348170"/>
                </a:cubicBezTo>
                <a:cubicBezTo>
                  <a:pt x="182946" y="537575"/>
                  <a:pt x="79925" y="796641"/>
                  <a:pt x="93843" y="1070573"/>
                </a:cubicBezTo>
                <a:cubicBezTo>
                  <a:pt x="104949" y="1282172"/>
                  <a:pt x="189428" y="1485544"/>
                  <a:pt x="331450" y="1642482"/>
                </a:cubicBezTo>
                <a:cubicBezTo>
                  <a:pt x="510697" y="1840301"/>
                  <a:pt x="757694" y="1949834"/>
                  <a:pt x="1021334" y="1949805"/>
                </a:cubicBezTo>
                <a:cubicBezTo>
                  <a:pt x="1046469" y="1948909"/>
                  <a:pt x="1066922" y="1969362"/>
                  <a:pt x="1066868" y="1995339"/>
                </a:cubicBezTo>
                <a:cubicBezTo>
                  <a:pt x="1067765" y="2020365"/>
                  <a:pt x="1046414" y="2041716"/>
                  <a:pt x="1021363" y="2042695"/>
                </a:cubicBezTo>
                <a:cubicBezTo>
                  <a:pt x="748404" y="2042618"/>
                  <a:pt x="492121" y="1936815"/>
                  <a:pt x="299043" y="1743737"/>
                </a:cubicBezTo>
                <a:cubicBezTo>
                  <a:pt x="105880" y="1550575"/>
                  <a:pt x="77" y="1294292"/>
                  <a:pt x="0" y="1021333"/>
                </a:cubicBezTo>
                <a:cubicBezTo>
                  <a:pt x="80" y="748384"/>
                  <a:pt x="105879" y="492096"/>
                  <a:pt x="298987" y="298987"/>
                </a:cubicBezTo>
                <a:cubicBezTo>
                  <a:pt x="492169" y="105805"/>
                  <a:pt x="748458" y="6"/>
                  <a:pt x="102133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8" name="Freeform: Shape 61">
            <a:extLst>
              <a:ext uri="{FF2B5EF4-FFF2-40B4-BE49-F238E27FC236}">
                <a16:creationId xmlns:a16="http://schemas.microsoft.com/office/drawing/2014/main" id="{2266FB7F-9BFC-B3E8-44B0-CFBB36B501D9}"/>
              </a:ext>
            </a:extLst>
          </p:cNvPr>
          <p:cNvSpPr/>
          <p:nvPr/>
        </p:nvSpPr>
        <p:spPr>
          <a:xfrm>
            <a:off x="3947348" y="3188548"/>
            <a:ext cx="2041828" cy="2983049"/>
          </a:xfrm>
          <a:custGeom>
            <a:avLst/>
            <a:gdLst>
              <a:gd name="connsiteX0" fmla="*/ 1257196 w 2041828"/>
              <a:gd name="connsiteY0" fmla="*/ 1 h 2983049"/>
              <a:gd name="connsiteX1" fmla="*/ 1278575 w 2041828"/>
              <a:gd name="connsiteY1" fmla="*/ 9056 h 2983049"/>
              <a:gd name="connsiteX2" fmla="*/ 1373244 w 2041828"/>
              <a:gd name="connsiteY2" fmla="*/ 103724 h 2983049"/>
              <a:gd name="connsiteX3" fmla="*/ 1350967 w 2041828"/>
              <a:gd name="connsiteY3" fmla="*/ 155686 h 2983049"/>
              <a:gd name="connsiteX4" fmla="*/ 1339850 w 2041828"/>
              <a:gd name="connsiteY4" fmla="*/ 155729 h 2983049"/>
              <a:gd name="connsiteX5" fmla="*/ 1302730 w 2041828"/>
              <a:gd name="connsiteY5" fmla="*/ 192848 h 2983049"/>
              <a:gd name="connsiteX6" fmla="*/ 1302724 w 2041828"/>
              <a:gd name="connsiteY6" fmla="*/ 777784 h 2983049"/>
              <a:gd name="connsiteX7" fmla="*/ 1246975 w 2041828"/>
              <a:gd name="connsiteY7" fmla="*/ 941198 h 2983049"/>
              <a:gd name="connsiteX8" fmla="*/ 1047372 w 2041828"/>
              <a:gd name="connsiteY8" fmla="*/ 1033136 h 2983049"/>
              <a:gd name="connsiteX9" fmla="*/ 1020431 w 2041828"/>
              <a:gd name="connsiteY9" fmla="*/ 1032238 h 2983049"/>
              <a:gd name="connsiteX10" fmla="*/ 91017 w 2041828"/>
              <a:gd name="connsiteY10" fmla="*/ 1961652 h 2983049"/>
              <a:gd name="connsiteX11" fmla="*/ 363094 w 2041828"/>
              <a:gd name="connsiteY11" fmla="*/ 2618110 h 2983049"/>
              <a:gd name="connsiteX12" fmla="*/ 1019551 w 2041828"/>
              <a:gd name="connsiteY12" fmla="*/ 2890186 h 2983049"/>
              <a:gd name="connsiteX13" fmla="*/ 1948965 w 2041828"/>
              <a:gd name="connsiteY13" fmla="*/ 1960772 h 2983049"/>
              <a:gd name="connsiteX14" fmla="*/ 2009348 w 2041828"/>
              <a:gd name="connsiteY14" fmla="*/ 1917154 h 2983049"/>
              <a:gd name="connsiteX15" fmla="*/ 2041828 w 2041828"/>
              <a:gd name="connsiteY15" fmla="*/ 1962655 h 2983049"/>
              <a:gd name="connsiteX16" fmla="*/ 1021434 w 2041828"/>
              <a:gd name="connsiteY16" fmla="*/ 2983049 h 2983049"/>
              <a:gd name="connsiteX17" fmla="*/ 299925 w 2041828"/>
              <a:gd name="connsiteY17" fmla="*/ 2683124 h 2983049"/>
              <a:gd name="connsiteX18" fmla="*/ 0 w 2041828"/>
              <a:gd name="connsiteY18" fmla="*/ 1961615 h 2983049"/>
              <a:gd name="connsiteX19" fmla="*/ 1021324 w 2041828"/>
              <a:gd name="connsiteY19" fmla="*/ 940291 h 2983049"/>
              <a:gd name="connsiteX20" fmla="*/ 1051125 w 2041828"/>
              <a:gd name="connsiteY20" fmla="*/ 940329 h 2983049"/>
              <a:gd name="connsiteX21" fmla="*/ 1163382 w 2041828"/>
              <a:gd name="connsiteY21" fmla="*/ 896669 h 2983049"/>
              <a:gd name="connsiteX22" fmla="*/ 1211769 w 2041828"/>
              <a:gd name="connsiteY22" fmla="*/ 781530 h 2983049"/>
              <a:gd name="connsiteX23" fmla="*/ 1211714 w 2041828"/>
              <a:gd name="connsiteY23" fmla="*/ 192811 h 2983049"/>
              <a:gd name="connsiteX24" fmla="*/ 1174569 w 2041828"/>
              <a:gd name="connsiteY24" fmla="*/ 155667 h 2983049"/>
              <a:gd name="connsiteX25" fmla="*/ 1163452 w 2041828"/>
              <a:gd name="connsiteY25" fmla="*/ 155710 h 2983049"/>
              <a:gd name="connsiteX26" fmla="*/ 1141104 w 2041828"/>
              <a:gd name="connsiteY26" fmla="*/ 103769 h 2983049"/>
              <a:gd name="connsiteX27" fmla="*/ 1235804 w 2041828"/>
              <a:gd name="connsiteY27" fmla="*/ 9069 h 2983049"/>
              <a:gd name="connsiteX28" fmla="*/ 1257196 w 2041828"/>
              <a:gd name="connsiteY28" fmla="*/ 1 h 298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41828" h="2983049">
                <a:moveTo>
                  <a:pt x="1257196" y="1"/>
                </a:moveTo>
                <a:cubicBezTo>
                  <a:pt x="1264868" y="0"/>
                  <a:pt x="1272538" y="3019"/>
                  <a:pt x="1278575" y="9056"/>
                </a:cubicBezTo>
                <a:lnTo>
                  <a:pt x="1373244" y="103724"/>
                </a:lnTo>
                <a:cubicBezTo>
                  <a:pt x="1391854" y="122335"/>
                  <a:pt x="1378830" y="155816"/>
                  <a:pt x="1350967" y="155686"/>
                </a:cubicBezTo>
                <a:lnTo>
                  <a:pt x="1339850" y="155729"/>
                </a:lnTo>
                <a:cubicBezTo>
                  <a:pt x="1319390" y="155732"/>
                  <a:pt x="1302649" y="172474"/>
                  <a:pt x="1302730" y="192848"/>
                </a:cubicBezTo>
                <a:lnTo>
                  <a:pt x="1302724" y="777784"/>
                </a:lnTo>
                <a:cubicBezTo>
                  <a:pt x="1303653" y="836378"/>
                  <a:pt x="1285053" y="895737"/>
                  <a:pt x="1246975" y="941198"/>
                </a:cubicBezTo>
                <a:cubicBezTo>
                  <a:pt x="1196868" y="1002533"/>
                  <a:pt x="1124404" y="1035930"/>
                  <a:pt x="1047372" y="1033136"/>
                </a:cubicBezTo>
                <a:cubicBezTo>
                  <a:pt x="1039037" y="1032242"/>
                  <a:pt x="1029696" y="1032202"/>
                  <a:pt x="1020431" y="1032238"/>
                </a:cubicBezTo>
                <a:cubicBezTo>
                  <a:pt x="507906" y="1032277"/>
                  <a:pt x="91056" y="1449127"/>
                  <a:pt x="91017" y="1961652"/>
                </a:cubicBezTo>
                <a:cubicBezTo>
                  <a:pt x="90955" y="2217957"/>
                  <a:pt x="195059" y="2450075"/>
                  <a:pt x="363094" y="2618110"/>
                </a:cubicBezTo>
                <a:cubicBezTo>
                  <a:pt x="531128" y="2786144"/>
                  <a:pt x="763246" y="2890248"/>
                  <a:pt x="1019551" y="2890186"/>
                </a:cubicBezTo>
                <a:cubicBezTo>
                  <a:pt x="1532076" y="2890147"/>
                  <a:pt x="1948926" y="2473297"/>
                  <a:pt x="1948965" y="1960772"/>
                </a:cubicBezTo>
                <a:cubicBezTo>
                  <a:pt x="1949004" y="1931048"/>
                  <a:pt x="1977731" y="1907859"/>
                  <a:pt x="2009348" y="1917154"/>
                </a:cubicBezTo>
                <a:cubicBezTo>
                  <a:pt x="2028856" y="1923640"/>
                  <a:pt x="2040908" y="1941273"/>
                  <a:pt x="2041828" y="1962655"/>
                </a:cubicBezTo>
                <a:cubicBezTo>
                  <a:pt x="2041831" y="2525278"/>
                  <a:pt x="1584057" y="2983052"/>
                  <a:pt x="1021434" y="2983049"/>
                </a:cubicBezTo>
                <a:cubicBezTo>
                  <a:pt x="740049" y="2982044"/>
                  <a:pt x="484724" y="2867923"/>
                  <a:pt x="299925" y="2683124"/>
                </a:cubicBezTo>
                <a:cubicBezTo>
                  <a:pt x="115125" y="2498325"/>
                  <a:pt x="75" y="2243930"/>
                  <a:pt x="0" y="1961615"/>
                </a:cubicBezTo>
                <a:cubicBezTo>
                  <a:pt x="927" y="1398061"/>
                  <a:pt x="458700" y="940288"/>
                  <a:pt x="1021324" y="940291"/>
                </a:cubicBezTo>
                <a:cubicBezTo>
                  <a:pt x="1031596" y="939401"/>
                  <a:pt x="1041783" y="940288"/>
                  <a:pt x="1051125" y="940329"/>
                </a:cubicBezTo>
                <a:cubicBezTo>
                  <a:pt x="1092804" y="941254"/>
                  <a:pt x="1133704" y="926348"/>
                  <a:pt x="1163382" y="896669"/>
                </a:cubicBezTo>
                <a:cubicBezTo>
                  <a:pt x="1194075" y="865976"/>
                  <a:pt x="1211749" y="826154"/>
                  <a:pt x="1211769" y="781530"/>
                </a:cubicBezTo>
                <a:lnTo>
                  <a:pt x="1211714" y="192811"/>
                </a:lnTo>
                <a:cubicBezTo>
                  <a:pt x="1211709" y="172514"/>
                  <a:pt x="1194944" y="155749"/>
                  <a:pt x="1174569" y="155667"/>
                </a:cubicBezTo>
                <a:lnTo>
                  <a:pt x="1163452" y="155710"/>
                </a:lnTo>
                <a:cubicBezTo>
                  <a:pt x="1135581" y="155742"/>
                  <a:pt x="1121657" y="123216"/>
                  <a:pt x="1141104" y="103769"/>
                </a:cubicBezTo>
                <a:lnTo>
                  <a:pt x="1235804" y="9069"/>
                </a:lnTo>
                <a:cubicBezTo>
                  <a:pt x="1241850" y="3023"/>
                  <a:pt x="1249524" y="2"/>
                  <a:pt x="1257196" y="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endParaRPr lang="en-US" sz="3000">
              <a:solidFill>
                <a:srgbClr val="FFFFF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D09D2C-3471-5C21-21CE-9B5A0F2CEFA6}"/>
              </a:ext>
            </a:extLst>
          </p:cNvPr>
          <p:cNvGrpSpPr/>
          <p:nvPr/>
        </p:nvGrpSpPr>
        <p:grpSpPr>
          <a:xfrm>
            <a:off x="8794678" y="4492334"/>
            <a:ext cx="2926080" cy="1474819"/>
            <a:chOff x="8921977" y="4073386"/>
            <a:chExt cx="2926080" cy="14748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9C3126-62BC-C6A0-F2A6-323E396B27B1}"/>
                </a:ext>
              </a:extLst>
            </p:cNvPr>
            <p:cNvSpPr txBox="1"/>
            <p:nvPr/>
          </p:nvSpPr>
          <p:spPr>
            <a:xfrm>
              <a:off x="8921977" y="407338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noProof="1"/>
                <a:t>Diagnostic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6F4F36-2E75-669A-5082-31A8B668B6C7}"/>
                </a:ext>
              </a:extLst>
            </p:cNvPr>
            <p:cNvSpPr txBox="1"/>
            <p:nvPr/>
          </p:nvSpPr>
          <p:spPr>
            <a:xfrm>
              <a:off x="8921977" y="4532542"/>
              <a:ext cx="2805208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Why is the cause of customer churn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Is the quality of customer getting acquired changed in last few weeks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Is there any pricing issue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Any other Issues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92E5A0-76AF-FD8F-3403-67F0C0A4349F}"/>
              </a:ext>
            </a:extLst>
          </p:cNvPr>
          <p:cNvGrpSpPr/>
          <p:nvPr/>
        </p:nvGrpSpPr>
        <p:grpSpPr>
          <a:xfrm>
            <a:off x="411117" y="4492334"/>
            <a:ext cx="2926080" cy="1474819"/>
            <a:chOff x="332936" y="4652338"/>
            <a:chExt cx="2926080" cy="14748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3534C2-B6FF-5643-BFBC-D41E58307FB6}"/>
                </a:ext>
              </a:extLst>
            </p:cNvPr>
            <p:cNvSpPr txBox="1"/>
            <p:nvPr/>
          </p:nvSpPr>
          <p:spPr>
            <a:xfrm>
              <a:off x="332936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noProof="1"/>
                <a:t>PREDICTIVE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CFC6C-DD42-595E-1B87-FE1B49398AC1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Find correlation between various metrics and attributes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Segment the customer base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Run AI/ML/DS model to identify and predict churn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E2EC7D-B8FB-0108-C7D7-4AD7D3CFC050}"/>
              </a:ext>
            </a:extLst>
          </p:cNvPr>
          <p:cNvGrpSpPr/>
          <p:nvPr/>
        </p:nvGrpSpPr>
        <p:grpSpPr>
          <a:xfrm>
            <a:off x="8794678" y="1951314"/>
            <a:ext cx="2926080" cy="1340333"/>
            <a:chOff x="8921977" y="1466725"/>
            <a:chExt cx="2926080" cy="134033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0A3862-59EE-97A9-9759-50AE9286B0E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noProof="1"/>
                <a:t>Descriptive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D4D14-41DD-B0D8-4B84-D0FF767062E5}"/>
                </a:ext>
              </a:extLst>
            </p:cNvPr>
            <p:cNvSpPr txBox="1"/>
            <p:nvPr/>
          </p:nvSpPr>
          <p:spPr>
            <a:xfrm>
              <a:off x="8921977" y="1976061"/>
              <a:ext cx="2681918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What is the trend of churn rate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What is the trend across product and merchant segment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What is the trend across region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8A9DF6-8080-EDFB-3FBD-9BBA3E89A586}"/>
              </a:ext>
            </a:extLst>
          </p:cNvPr>
          <p:cNvGrpSpPr/>
          <p:nvPr/>
        </p:nvGrpSpPr>
        <p:grpSpPr>
          <a:xfrm>
            <a:off x="411117" y="1951314"/>
            <a:ext cx="2926080" cy="1290153"/>
            <a:chOff x="332936" y="2627766"/>
            <a:chExt cx="2926080" cy="129015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612ED3-FE59-E162-6188-E5AC24ACDEB0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noProof="1"/>
                <a:t>Prescriptive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BCD87F-A39B-4208-5583-E3D92A8DBA82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Pricing Incentives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Cross Sell and Upsell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Run targeted marketing campaign to engage the customers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9BD2B0-047B-526A-18DF-A1C32FAFAE94}"/>
              </a:ext>
            </a:extLst>
          </p:cNvPr>
          <p:cNvCxnSpPr>
            <a:cxnSpLocks/>
          </p:cNvCxnSpPr>
          <p:nvPr/>
        </p:nvCxnSpPr>
        <p:spPr>
          <a:xfrm>
            <a:off x="8794678" y="2410470"/>
            <a:ext cx="2681918" cy="0"/>
          </a:xfrm>
          <a:prstGeom prst="line">
            <a:avLst/>
          </a:prstGeom>
          <a:ln w="15875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B5A122-3E2A-D468-B900-6C0280775624}"/>
              </a:ext>
            </a:extLst>
          </p:cNvPr>
          <p:cNvCxnSpPr>
            <a:cxnSpLocks/>
          </p:cNvCxnSpPr>
          <p:nvPr/>
        </p:nvCxnSpPr>
        <p:spPr>
          <a:xfrm>
            <a:off x="8794678" y="4951490"/>
            <a:ext cx="2681918" cy="0"/>
          </a:xfrm>
          <a:prstGeom prst="line">
            <a:avLst/>
          </a:prstGeom>
          <a:ln w="15875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68AC20-5472-5447-0A5D-E6A59B795B6D}"/>
              </a:ext>
            </a:extLst>
          </p:cNvPr>
          <p:cNvCxnSpPr>
            <a:cxnSpLocks/>
          </p:cNvCxnSpPr>
          <p:nvPr/>
        </p:nvCxnSpPr>
        <p:spPr>
          <a:xfrm>
            <a:off x="599149" y="4951490"/>
            <a:ext cx="2681918" cy="0"/>
          </a:xfrm>
          <a:prstGeom prst="line">
            <a:avLst/>
          </a:prstGeom>
          <a:ln w="15875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0EFD6F-1075-688D-35F8-4C9D664B2930}"/>
              </a:ext>
            </a:extLst>
          </p:cNvPr>
          <p:cNvCxnSpPr>
            <a:cxnSpLocks/>
          </p:cNvCxnSpPr>
          <p:nvPr/>
        </p:nvCxnSpPr>
        <p:spPr>
          <a:xfrm>
            <a:off x="599149" y="2398784"/>
            <a:ext cx="268191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Image result for consumer churn">
            <a:extLst>
              <a:ext uri="{FF2B5EF4-FFF2-40B4-BE49-F238E27FC236}">
                <a16:creationId xmlns:a16="http://schemas.microsoft.com/office/drawing/2014/main" id="{20CD79D2-27C4-98E3-99C8-631401DD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722" y="3469737"/>
            <a:ext cx="1707646" cy="97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phic 25" descr="Checklist outline">
            <a:extLst>
              <a:ext uri="{FF2B5EF4-FFF2-40B4-BE49-F238E27FC236}">
                <a16:creationId xmlns:a16="http://schemas.microsoft.com/office/drawing/2014/main" id="{C3043A34-1C2A-1FC7-2FD8-18974AB18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6903" y="4680072"/>
            <a:ext cx="1143000" cy="1143000"/>
          </a:xfrm>
          <a:prstGeom prst="rect">
            <a:avLst/>
          </a:prstGeom>
        </p:spPr>
      </p:pic>
      <p:pic>
        <p:nvPicPr>
          <p:cNvPr id="27" name="Graphic 26" descr="Handshake outline">
            <a:extLst>
              <a:ext uri="{FF2B5EF4-FFF2-40B4-BE49-F238E27FC236}">
                <a16:creationId xmlns:a16="http://schemas.microsoft.com/office/drawing/2014/main" id="{3CCCB1B6-937B-0127-319B-208E6C1081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96762" y="2047376"/>
            <a:ext cx="1143000" cy="1143000"/>
          </a:xfrm>
          <a:prstGeom prst="rect">
            <a:avLst/>
          </a:prstGeom>
        </p:spPr>
      </p:pic>
      <p:pic>
        <p:nvPicPr>
          <p:cNvPr id="28" name="Graphic 27" descr="Postit Notes outline">
            <a:extLst>
              <a:ext uri="{FF2B5EF4-FFF2-40B4-BE49-F238E27FC236}">
                <a16:creationId xmlns:a16="http://schemas.microsoft.com/office/drawing/2014/main" id="{ECCDF06D-233F-7E11-1305-8F2DCE6A3E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16148" y="4618095"/>
            <a:ext cx="1143000" cy="1143000"/>
          </a:xfrm>
          <a:prstGeom prst="rect">
            <a:avLst/>
          </a:prstGeom>
        </p:spPr>
      </p:pic>
      <p:pic>
        <p:nvPicPr>
          <p:cNvPr id="29" name="Graphic 28" descr="Target Audience outline">
            <a:extLst>
              <a:ext uri="{FF2B5EF4-FFF2-40B4-BE49-F238E27FC236}">
                <a16:creationId xmlns:a16="http://schemas.microsoft.com/office/drawing/2014/main" id="{5460B8C4-21FF-9E4E-E3E3-AE1194517D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98548" y="1995364"/>
            <a:ext cx="1143000" cy="1143000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DC6AF96E-36B9-D814-C5EC-D2DCAF92F2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26549" y="1525772"/>
            <a:ext cx="914400" cy="914400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F0D543C6-4D8D-7CDB-4C43-5DEB0176EA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1564" y="1528543"/>
            <a:ext cx="914400" cy="914400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37741C8F-C252-CC0A-C0C1-4C85C1AFC6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50093" y="41277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04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EDF0F0E-44CB-982B-40FC-D670BD75EB3F}"/>
              </a:ext>
            </a:extLst>
          </p:cNvPr>
          <p:cNvGrpSpPr/>
          <p:nvPr/>
        </p:nvGrpSpPr>
        <p:grpSpPr>
          <a:xfrm>
            <a:off x="3896059" y="3849107"/>
            <a:ext cx="3581722" cy="1145876"/>
            <a:chOff x="8921977" y="1394911"/>
            <a:chExt cx="2926080" cy="15278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6204669-793F-F87B-12CB-AE9ABC664E23}"/>
                </a:ext>
              </a:extLst>
            </p:cNvPr>
            <p:cNvSpPr txBox="1"/>
            <p:nvPr/>
          </p:nvSpPr>
          <p:spPr>
            <a:xfrm>
              <a:off x="8921977" y="1394911"/>
              <a:ext cx="2926080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/>
                <a:t>Case Studies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E1817B-5364-5D67-3CCE-E000F08FFB80}"/>
                </a:ext>
              </a:extLst>
            </p:cNvPr>
            <p:cNvSpPr txBox="1"/>
            <p:nvPr/>
          </p:nvSpPr>
          <p:spPr>
            <a:xfrm>
              <a:off x="8921977" y="1825009"/>
              <a:ext cx="2926080" cy="109773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Basics/Foundations of Data Analysis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Analytics case studies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Science case studies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A/B Testing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A00C13F-8A36-D180-DB1B-EE97177D0347}"/>
              </a:ext>
            </a:extLst>
          </p:cNvPr>
          <p:cNvGrpSpPr/>
          <p:nvPr/>
        </p:nvGrpSpPr>
        <p:grpSpPr>
          <a:xfrm>
            <a:off x="3474628" y="5159753"/>
            <a:ext cx="3395639" cy="721080"/>
            <a:chOff x="8921977" y="3899397"/>
            <a:chExt cx="2926080" cy="961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0F6CBB-2FCD-3701-9B96-6F7E61DCD010}"/>
                </a:ext>
              </a:extLst>
            </p:cNvPr>
            <p:cNvSpPr txBox="1"/>
            <p:nvPr/>
          </p:nvSpPr>
          <p:spPr>
            <a:xfrm>
              <a:off x="8921977" y="3899397"/>
              <a:ext cx="2926080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/>
                <a:t>Technical Skills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A7C7C6-3F6E-6806-4808-116A670E879B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32829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endPara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EFC271-69DD-897E-2C36-640C6E2145A2}"/>
              </a:ext>
            </a:extLst>
          </p:cNvPr>
          <p:cNvGrpSpPr/>
          <p:nvPr/>
        </p:nvGrpSpPr>
        <p:grpSpPr>
          <a:xfrm>
            <a:off x="4818914" y="1393268"/>
            <a:ext cx="3575724" cy="1029171"/>
            <a:chOff x="8921976" y="1394910"/>
            <a:chExt cx="3250719" cy="13722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DD332E-4996-7D99-C9A5-6A1FD45FA81A}"/>
                </a:ext>
              </a:extLst>
            </p:cNvPr>
            <p:cNvSpPr txBox="1"/>
            <p:nvPr/>
          </p:nvSpPr>
          <p:spPr>
            <a:xfrm>
              <a:off x="8921977" y="1394910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/>
                <a:t>Career Transition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047207-8438-177E-605B-08599199CE9C}"/>
                </a:ext>
              </a:extLst>
            </p:cNvPr>
            <p:cNvSpPr txBox="1"/>
            <p:nvPr/>
          </p:nvSpPr>
          <p:spPr>
            <a:xfrm>
              <a:off x="8921976" y="1925881"/>
              <a:ext cx="3250719" cy="84125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Job Portal Access</a:t>
              </a:r>
            </a:p>
            <a:p>
              <a:pPr marL="171450" indent="-1714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How to apply to right set of job roles</a:t>
              </a:r>
            </a:p>
            <a:p>
              <a:pPr marL="171450" indent="-1714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How to apply to other job portals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339BDB-D30A-A91B-AE24-1E8741263C60}"/>
              </a:ext>
            </a:extLst>
          </p:cNvPr>
          <p:cNvGrpSpPr/>
          <p:nvPr/>
        </p:nvGrpSpPr>
        <p:grpSpPr>
          <a:xfrm>
            <a:off x="420212" y="1208567"/>
            <a:ext cx="3985211" cy="5092233"/>
            <a:chOff x="1597333" y="1219199"/>
            <a:chExt cx="3985211" cy="5092233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19D8B6FA-D024-F868-9698-8B4E2294F0CF}"/>
                </a:ext>
              </a:extLst>
            </p:cNvPr>
            <p:cNvSpPr/>
            <p:nvPr/>
          </p:nvSpPr>
          <p:spPr>
            <a:xfrm>
              <a:off x="3559970" y="1219199"/>
              <a:ext cx="2022574" cy="195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577" extrusionOk="0">
                  <a:moveTo>
                    <a:pt x="18235" y="11956"/>
                  </a:moveTo>
                  <a:lnTo>
                    <a:pt x="18235" y="7870"/>
                  </a:lnTo>
                  <a:lnTo>
                    <a:pt x="20912" y="7870"/>
                  </a:lnTo>
                  <a:cubicBezTo>
                    <a:pt x="21314" y="7870"/>
                    <a:pt x="21448" y="7333"/>
                    <a:pt x="21136" y="7099"/>
                  </a:cubicBezTo>
                  <a:lnTo>
                    <a:pt x="16450" y="3900"/>
                  </a:lnTo>
                  <a:lnTo>
                    <a:pt x="10871" y="70"/>
                  </a:lnTo>
                  <a:cubicBezTo>
                    <a:pt x="10737" y="-23"/>
                    <a:pt x="10559" y="-23"/>
                    <a:pt x="10447" y="70"/>
                  </a:cubicBezTo>
                  <a:lnTo>
                    <a:pt x="4869" y="3900"/>
                  </a:lnTo>
                  <a:lnTo>
                    <a:pt x="183" y="7099"/>
                  </a:lnTo>
                  <a:cubicBezTo>
                    <a:pt x="-152" y="7333"/>
                    <a:pt x="4" y="7870"/>
                    <a:pt x="406" y="7870"/>
                  </a:cubicBezTo>
                  <a:lnTo>
                    <a:pt x="3084" y="7870"/>
                  </a:lnTo>
                  <a:lnTo>
                    <a:pt x="3084" y="9201"/>
                  </a:lnTo>
                  <a:lnTo>
                    <a:pt x="3084" y="9201"/>
                  </a:lnTo>
                  <a:lnTo>
                    <a:pt x="3084" y="15833"/>
                  </a:lnTo>
                  <a:lnTo>
                    <a:pt x="3106" y="15833"/>
                  </a:lnTo>
                  <a:lnTo>
                    <a:pt x="3106" y="20970"/>
                  </a:lnTo>
                  <a:lnTo>
                    <a:pt x="3106" y="20970"/>
                  </a:lnTo>
                  <a:lnTo>
                    <a:pt x="3106" y="21577"/>
                  </a:lnTo>
                  <a:lnTo>
                    <a:pt x="18235" y="21577"/>
                  </a:lnTo>
                  <a:lnTo>
                    <a:pt x="18235" y="14338"/>
                  </a:lnTo>
                  <a:lnTo>
                    <a:pt x="18212" y="14338"/>
                  </a:lnTo>
                  <a:lnTo>
                    <a:pt x="18235" y="11956"/>
                  </a:lnTo>
                  <a:lnTo>
                    <a:pt x="18235" y="1195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18" name="Freeform: Shape 31">
              <a:extLst>
                <a:ext uri="{FF2B5EF4-FFF2-40B4-BE49-F238E27FC236}">
                  <a16:creationId xmlns:a16="http://schemas.microsoft.com/office/drawing/2014/main" id="{4EE6BE79-49B6-EA9A-8430-56C22DF64B81}"/>
                </a:ext>
              </a:extLst>
            </p:cNvPr>
            <p:cNvSpPr/>
            <p:nvPr/>
          </p:nvSpPr>
          <p:spPr>
            <a:xfrm>
              <a:off x="3107041" y="2657368"/>
              <a:ext cx="1966139" cy="1358744"/>
            </a:xfrm>
            <a:custGeom>
              <a:avLst/>
              <a:gdLst>
                <a:gd name="connsiteX0" fmla="*/ 299866 w 2662878"/>
                <a:gd name="connsiteY0" fmla="*/ 0 h 1840240"/>
                <a:gd name="connsiteX1" fmla="*/ 482267 w 2662878"/>
                <a:gd name="connsiteY1" fmla="*/ 0 h 1840240"/>
                <a:gd name="connsiteX2" fmla="*/ 955422 w 2662878"/>
                <a:gd name="connsiteY2" fmla="*/ 0 h 1840240"/>
                <a:gd name="connsiteX3" fmla="*/ 2657773 w 2662878"/>
                <a:gd name="connsiteY3" fmla="*/ 0 h 1840240"/>
                <a:gd name="connsiteX4" fmla="*/ 2662878 w 2662878"/>
                <a:gd name="connsiteY4" fmla="*/ 0 h 1840240"/>
                <a:gd name="connsiteX5" fmla="*/ 2662878 w 2662878"/>
                <a:gd name="connsiteY5" fmla="*/ 450 h 1840240"/>
                <a:gd name="connsiteX6" fmla="*/ 2662878 w 2662878"/>
                <a:gd name="connsiteY6" fmla="*/ 711876 h 1840240"/>
                <a:gd name="connsiteX7" fmla="*/ 2378327 w 2662878"/>
                <a:gd name="connsiteY7" fmla="*/ 711876 h 1840240"/>
                <a:gd name="connsiteX8" fmla="*/ 2378327 w 2662878"/>
                <a:gd name="connsiteY8" fmla="*/ 1840240 h 1840240"/>
                <a:gd name="connsiteX9" fmla="*/ 2378326 w 2662878"/>
                <a:gd name="connsiteY9" fmla="*/ 1840240 h 1840240"/>
                <a:gd name="connsiteX10" fmla="*/ 955422 w 2662878"/>
                <a:gd name="connsiteY10" fmla="*/ 1840240 h 1840240"/>
                <a:gd name="connsiteX11" fmla="*/ 482267 w 2662878"/>
                <a:gd name="connsiteY11" fmla="*/ 1840240 h 1840240"/>
                <a:gd name="connsiteX12" fmla="*/ 0 w 2662878"/>
                <a:gd name="connsiteY12" fmla="*/ 1840240 h 1840240"/>
                <a:gd name="connsiteX13" fmla="*/ 0 w 2662878"/>
                <a:gd name="connsiteY13" fmla="*/ 262405 h 1840240"/>
                <a:gd name="connsiteX14" fmla="*/ 299866 w 2662878"/>
                <a:gd name="connsiteY14" fmla="*/ 0 h 1840240"/>
                <a:gd name="connsiteX0" fmla="*/ 299866 w 2662878"/>
                <a:gd name="connsiteY0" fmla="*/ 0 h 1840240"/>
                <a:gd name="connsiteX1" fmla="*/ 482267 w 2662878"/>
                <a:gd name="connsiteY1" fmla="*/ 0 h 1840240"/>
                <a:gd name="connsiteX2" fmla="*/ 955422 w 2662878"/>
                <a:gd name="connsiteY2" fmla="*/ 0 h 1840240"/>
                <a:gd name="connsiteX3" fmla="*/ 2657773 w 2662878"/>
                <a:gd name="connsiteY3" fmla="*/ 0 h 1840240"/>
                <a:gd name="connsiteX4" fmla="*/ 2662878 w 2662878"/>
                <a:gd name="connsiteY4" fmla="*/ 0 h 1840240"/>
                <a:gd name="connsiteX5" fmla="*/ 2662878 w 2662878"/>
                <a:gd name="connsiteY5" fmla="*/ 450 h 1840240"/>
                <a:gd name="connsiteX6" fmla="*/ 2378327 w 2662878"/>
                <a:gd name="connsiteY6" fmla="*/ 711876 h 1840240"/>
                <a:gd name="connsiteX7" fmla="*/ 2378327 w 2662878"/>
                <a:gd name="connsiteY7" fmla="*/ 1840240 h 1840240"/>
                <a:gd name="connsiteX8" fmla="*/ 2378326 w 2662878"/>
                <a:gd name="connsiteY8" fmla="*/ 1840240 h 1840240"/>
                <a:gd name="connsiteX9" fmla="*/ 955422 w 2662878"/>
                <a:gd name="connsiteY9" fmla="*/ 1840240 h 1840240"/>
                <a:gd name="connsiteX10" fmla="*/ 482267 w 2662878"/>
                <a:gd name="connsiteY10" fmla="*/ 1840240 h 1840240"/>
                <a:gd name="connsiteX11" fmla="*/ 0 w 2662878"/>
                <a:gd name="connsiteY11" fmla="*/ 1840240 h 1840240"/>
                <a:gd name="connsiteX12" fmla="*/ 0 w 2662878"/>
                <a:gd name="connsiteY12" fmla="*/ 262405 h 1840240"/>
                <a:gd name="connsiteX13" fmla="*/ 299866 w 2662878"/>
                <a:gd name="connsiteY13" fmla="*/ 0 h 184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2878" h="1840240">
                  <a:moveTo>
                    <a:pt x="299866" y="0"/>
                  </a:moveTo>
                  <a:lnTo>
                    <a:pt x="482267" y="0"/>
                  </a:lnTo>
                  <a:lnTo>
                    <a:pt x="955422" y="0"/>
                  </a:lnTo>
                  <a:lnTo>
                    <a:pt x="2657773" y="0"/>
                  </a:lnTo>
                  <a:lnTo>
                    <a:pt x="2662878" y="0"/>
                  </a:lnTo>
                  <a:lnTo>
                    <a:pt x="2662878" y="450"/>
                  </a:lnTo>
                  <a:lnTo>
                    <a:pt x="2378327" y="711876"/>
                  </a:lnTo>
                  <a:lnTo>
                    <a:pt x="2378327" y="1840240"/>
                  </a:lnTo>
                  <a:lnTo>
                    <a:pt x="2378326" y="1840240"/>
                  </a:lnTo>
                  <a:lnTo>
                    <a:pt x="955422" y="1840240"/>
                  </a:lnTo>
                  <a:lnTo>
                    <a:pt x="482267" y="1840240"/>
                  </a:lnTo>
                  <a:lnTo>
                    <a:pt x="0" y="1840240"/>
                  </a:lnTo>
                  <a:lnTo>
                    <a:pt x="0" y="262405"/>
                  </a:lnTo>
                  <a:cubicBezTo>
                    <a:pt x="0" y="117483"/>
                    <a:pt x="134255" y="0"/>
                    <a:pt x="2998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9" name="Freeform: Shape 39">
              <a:extLst>
                <a:ext uri="{FF2B5EF4-FFF2-40B4-BE49-F238E27FC236}">
                  <a16:creationId xmlns:a16="http://schemas.microsoft.com/office/drawing/2014/main" id="{A0AB858B-B015-4360-5B51-389782EF78D2}"/>
                </a:ext>
              </a:extLst>
            </p:cNvPr>
            <p:cNvSpPr/>
            <p:nvPr/>
          </p:nvSpPr>
          <p:spPr>
            <a:xfrm>
              <a:off x="2367937" y="3703699"/>
              <a:ext cx="2283813" cy="1563909"/>
            </a:xfrm>
            <a:custGeom>
              <a:avLst/>
              <a:gdLst>
                <a:gd name="connsiteX0" fmla="*/ 299866 w 3093124"/>
                <a:gd name="connsiteY0" fmla="*/ 0 h 2118110"/>
                <a:gd name="connsiteX1" fmla="*/ 912513 w 3093124"/>
                <a:gd name="connsiteY1" fmla="*/ 0 h 2118110"/>
                <a:gd name="connsiteX2" fmla="*/ 955422 w 3093124"/>
                <a:gd name="connsiteY2" fmla="*/ 0 h 2118110"/>
                <a:gd name="connsiteX3" fmla="*/ 3088019 w 3093124"/>
                <a:gd name="connsiteY3" fmla="*/ 0 h 2118110"/>
                <a:gd name="connsiteX4" fmla="*/ 3093124 w 3093124"/>
                <a:gd name="connsiteY4" fmla="*/ 0 h 2118110"/>
                <a:gd name="connsiteX5" fmla="*/ 3093124 w 3093124"/>
                <a:gd name="connsiteY5" fmla="*/ 450 h 2118110"/>
                <a:gd name="connsiteX6" fmla="*/ 3093124 w 3093124"/>
                <a:gd name="connsiteY6" fmla="*/ 711875 h 2118110"/>
                <a:gd name="connsiteX7" fmla="*/ 2808572 w 3093124"/>
                <a:gd name="connsiteY7" fmla="*/ 711875 h 2118110"/>
                <a:gd name="connsiteX8" fmla="*/ 2808572 w 3093124"/>
                <a:gd name="connsiteY8" fmla="*/ 2118110 h 2118110"/>
                <a:gd name="connsiteX9" fmla="*/ 0 w 3093124"/>
                <a:gd name="connsiteY9" fmla="*/ 2118110 h 2118110"/>
                <a:gd name="connsiteX10" fmla="*/ 0 w 3093124"/>
                <a:gd name="connsiteY10" fmla="*/ 262405 h 2118110"/>
                <a:gd name="connsiteX11" fmla="*/ 299866 w 3093124"/>
                <a:gd name="connsiteY11" fmla="*/ 0 h 2118110"/>
                <a:gd name="connsiteX0" fmla="*/ 299866 w 3093124"/>
                <a:gd name="connsiteY0" fmla="*/ 0 h 2118110"/>
                <a:gd name="connsiteX1" fmla="*/ 912513 w 3093124"/>
                <a:gd name="connsiteY1" fmla="*/ 0 h 2118110"/>
                <a:gd name="connsiteX2" fmla="*/ 955422 w 3093124"/>
                <a:gd name="connsiteY2" fmla="*/ 0 h 2118110"/>
                <a:gd name="connsiteX3" fmla="*/ 3088019 w 3093124"/>
                <a:gd name="connsiteY3" fmla="*/ 0 h 2118110"/>
                <a:gd name="connsiteX4" fmla="*/ 3093124 w 3093124"/>
                <a:gd name="connsiteY4" fmla="*/ 0 h 2118110"/>
                <a:gd name="connsiteX5" fmla="*/ 3093124 w 3093124"/>
                <a:gd name="connsiteY5" fmla="*/ 450 h 2118110"/>
                <a:gd name="connsiteX6" fmla="*/ 2808572 w 3093124"/>
                <a:gd name="connsiteY6" fmla="*/ 711875 h 2118110"/>
                <a:gd name="connsiteX7" fmla="*/ 2808572 w 3093124"/>
                <a:gd name="connsiteY7" fmla="*/ 2118110 h 2118110"/>
                <a:gd name="connsiteX8" fmla="*/ 0 w 3093124"/>
                <a:gd name="connsiteY8" fmla="*/ 2118110 h 2118110"/>
                <a:gd name="connsiteX9" fmla="*/ 0 w 3093124"/>
                <a:gd name="connsiteY9" fmla="*/ 262405 h 2118110"/>
                <a:gd name="connsiteX10" fmla="*/ 299866 w 3093124"/>
                <a:gd name="connsiteY10" fmla="*/ 0 h 2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3124" h="2118110">
                  <a:moveTo>
                    <a:pt x="299866" y="0"/>
                  </a:moveTo>
                  <a:lnTo>
                    <a:pt x="912513" y="0"/>
                  </a:lnTo>
                  <a:lnTo>
                    <a:pt x="955422" y="0"/>
                  </a:lnTo>
                  <a:lnTo>
                    <a:pt x="3088019" y="0"/>
                  </a:lnTo>
                  <a:lnTo>
                    <a:pt x="3093124" y="0"/>
                  </a:lnTo>
                  <a:lnTo>
                    <a:pt x="3093124" y="450"/>
                  </a:lnTo>
                  <a:lnTo>
                    <a:pt x="2808572" y="711875"/>
                  </a:lnTo>
                  <a:lnTo>
                    <a:pt x="2808572" y="2118110"/>
                  </a:lnTo>
                  <a:lnTo>
                    <a:pt x="0" y="2118110"/>
                  </a:lnTo>
                  <a:lnTo>
                    <a:pt x="0" y="262405"/>
                  </a:lnTo>
                  <a:cubicBezTo>
                    <a:pt x="0" y="117483"/>
                    <a:pt x="134255" y="0"/>
                    <a:pt x="299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0" name="Freeform: Shape 40">
              <a:extLst>
                <a:ext uri="{FF2B5EF4-FFF2-40B4-BE49-F238E27FC236}">
                  <a16:creationId xmlns:a16="http://schemas.microsoft.com/office/drawing/2014/main" id="{279727C8-6E66-E99A-04B9-E0356B490AA0}"/>
                </a:ext>
              </a:extLst>
            </p:cNvPr>
            <p:cNvSpPr/>
            <p:nvPr/>
          </p:nvSpPr>
          <p:spPr>
            <a:xfrm>
              <a:off x="4862601" y="2657368"/>
              <a:ext cx="428219" cy="525615"/>
            </a:xfrm>
            <a:custGeom>
              <a:avLst/>
              <a:gdLst>
                <a:gd name="connsiteX0" fmla="*/ 289657 w 579314"/>
                <a:gd name="connsiteY0" fmla="*/ 0 h 711876"/>
                <a:gd name="connsiteX1" fmla="*/ 579314 w 579314"/>
                <a:gd name="connsiteY1" fmla="*/ 253471 h 711876"/>
                <a:gd name="connsiteX2" fmla="*/ 579314 w 579314"/>
                <a:gd name="connsiteY2" fmla="*/ 711876 h 711876"/>
                <a:gd name="connsiteX3" fmla="*/ 0 w 579314"/>
                <a:gd name="connsiteY3" fmla="*/ 711876 h 711876"/>
                <a:gd name="connsiteX4" fmla="*/ 0 w 579314"/>
                <a:gd name="connsiteY4" fmla="*/ 253471 h 711876"/>
                <a:gd name="connsiteX5" fmla="*/ 289657 w 579314"/>
                <a:gd name="connsiteY5" fmla="*/ 0 h 7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314" h="711876">
                  <a:moveTo>
                    <a:pt x="289657" y="0"/>
                  </a:moveTo>
                  <a:cubicBezTo>
                    <a:pt x="449630" y="0"/>
                    <a:pt x="579314" y="113483"/>
                    <a:pt x="579314" y="253471"/>
                  </a:cubicBezTo>
                  <a:lnTo>
                    <a:pt x="579314" y="711876"/>
                  </a:lnTo>
                  <a:lnTo>
                    <a:pt x="0" y="711876"/>
                  </a:lnTo>
                  <a:lnTo>
                    <a:pt x="0" y="253471"/>
                  </a:lnTo>
                  <a:cubicBezTo>
                    <a:pt x="0" y="113483"/>
                    <a:pt x="129684" y="0"/>
                    <a:pt x="289657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1" name="Freeform: Shape 41">
              <a:extLst>
                <a:ext uri="{FF2B5EF4-FFF2-40B4-BE49-F238E27FC236}">
                  <a16:creationId xmlns:a16="http://schemas.microsoft.com/office/drawing/2014/main" id="{0335FE58-3E20-F7F6-E68F-C4875E42EC68}"/>
                </a:ext>
              </a:extLst>
            </p:cNvPr>
            <p:cNvSpPr/>
            <p:nvPr/>
          </p:nvSpPr>
          <p:spPr>
            <a:xfrm>
              <a:off x="4441647" y="3703699"/>
              <a:ext cx="426853" cy="525615"/>
            </a:xfrm>
            <a:custGeom>
              <a:avLst/>
              <a:gdLst>
                <a:gd name="connsiteX0" fmla="*/ 289657 w 579314"/>
                <a:gd name="connsiteY0" fmla="*/ 0 h 711876"/>
                <a:gd name="connsiteX1" fmla="*/ 579314 w 579314"/>
                <a:gd name="connsiteY1" fmla="*/ 253471 h 711876"/>
                <a:gd name="connsiteX2" fmla="*/ 579314 w 579314"/>
                <a:gd name="connsiteY2" fmla="*/ 711876 h 711876"/>
                <a:gd name="connsiteX3" fmla="*/ 0 w 579314"/>
                <a:gd name="connsiteY3" fmla="*/ 711876 h 711876"/>
                <a:gd name="connsiteX4" fmla="*/ 0 w 579314"/>
                <a:gd name="connsiteY4" fmla="*/ 253471 h 711876"/>
                <a:gd name="connsiteX5" fmla="*/ 289657 w 579314"/>
                <a:gd name="connsiteY5" fmla="*/ 0 h 7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314" h="711876">
                  <a:moveTo>
                    <a:pt x="289657" y="0"/>
                  </a:moveTo>
                  <a:cubicBezTo>
                    <a:pt x="449630" y="0"/>
                    <a:pt x="579314" y="113483"/>
                    <a:pt x="579314" y="253471"/>
                  </a:cubicBezTo>
                  <a:lnTo>
                    <a:pt x="579314" y="711876"/>
                  </a:lnTo>
                  <a:lnTo>
                    <a:pt x="0" y="711876"/>
                  </a:lnTo>
                  <a:lnTo>
                    <a:pt x="0" y="253471"/>
                  </a:lnTo>
                  <a:cubicBezTo>
                    <a:pt x="0" y="113483"/>
                    <a:pt x="129684" y="0"/>
                    <a:pt x="289657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2" name="Freeform: Shape 43">
              <a:extLst>
                <a:ext uri="{FF2B5EF4-FFF2-40B4-BE49-F238E27FC236}">
                  <a16:creationId xmlns:a16="http://schemas.microsoft.com/office/drawing/2014/main" id="{300F381C-9252-66CE-C993-260379211F7E}"/>
                </a:ext>
              </a:extLst>
            </p:cNvPr>
            <p:cNvSpPr/>
            <p:nvPr/>
          </p:nvSpPr>
          <p:spPr>
            <a:xfrm>
              <a:off x="1597333" y="4747523"/>
              <a:ext cx="2630447" cy="1563909"/>
            </a:xfrm>
            <a:custGeom>
              <a:avLst/>
              <a:gdLst>
                <a:gd name="connsiteX0" fmla="*/ 254135 w 3019287"/>
                <a:gd name="connsiteY0" fmla="*/ 0 h 1795090"/>
                <a:gd name="connsiteX1" fmla="*/ 652012 w 3019287"/>
                <a:gd name="connsiteY1" fmla="*/ 0 h 1795090"/>
                <a:gd name="connsiteX2" fmla="*/ 773352 w 3019287"/>
                <a:gd name="connsiteY2" fmla="*/ 0 h 1795090"/>
                <a:gd name="connsiteX3" fmla="*/ 809717 w 3019287"/>
                <a:gd name="connsiteY3" fmla="*/ 0 h 1795090"/>
                <a:gd name="connsiteX4" fmla="*/ 1171228 w 3019287"/>
                <a:gd name="connsiteY4" fmla="*/ 0 h 1795090"/>
                <a:gd name="connsiteX5" fmla="*/ 1207593 w 3019287"/>
                <a:gd name="connsiteY5" fmla="*/ 0 h 1795090"/>
                <a:gd name="connsiteX6" fmla="*/ 2617085 w 3019287"/>
                <a:gd name="connsiteY6" fmla="*/ 0 h 1795090"/>
                <a:gd name="connsiteX7" fmla="*/ 2621411 w 3019287"/>
                <a:gd name="connsiteY7" fmla="*/ 0 h 1795090"/>
                <a:gd name="connsiteX8" fmla="*/ 3014961 w 3019287"/>
                <a:gd name="connsiteY8" fmla="*/ 0 h 1795090"/>
                <a:gd name="connsiteX9" fmla="*/ 3019287 w 3019287"/>
                <a:gd name="connsiteY9" fmla="*/ 0 h 1795090"/>
                <a:gd name="connsiteX10" fmla="*/ 3019287 w 3019287"/>
                <a:gd name="connsiteY10" fmla="*/ 382 h 1795090"/>
                <a:gd name="connsiteX11" fmla="*/ 3019287 w 3019287"/>
                <a:gd name="connsiteY11" fmla="*/ 603312 h 1795090"/>
                <a:gd name="connsiteX12" fmla="*/ 2778130 w 3019287"/>
                <a:gd name="connsiteY12" fmla="*/ 603312 h 1795090"/>
                <a:gd name="connsiteX13" fmla="*/ 2778130 w 3019287"/>
                <a:gd name="connsiteY13" fmla="*/ 1795090 h 1795090"/>
                <a:gd name="connsiteX14" fmla="*/ 2380254 w 3019287"/>
                <a:gd name="connsiteY14" fmla="*/ 1795090 h 1795090"/>
                <a:gd name="connsiteX15" fmla="*/ 397876 w 3019287"/>
                <a:gd name="connsiteY15" fmla="*/ 1795090 h 1795090"/>
                <a:gd name="connsiteX16" fmla="*/ 0 w 3019287"/>
                <a:gd name="connsiteY16" fmla="*/ 1795090 h 1795090"/>
                <a:gd name="connsiteX17" fmla="*/ 0 w 3019287"/>
                <a:gd name="connsiteY17" fmla="*/ 222387 h 1795090"/>
                <a:gd name="connsiteX18" fmla="*/ 254135 w 3019287"/>
                <a:gd name="connsiteY18" fmla="*/ 0 h 1795090"/>
                <a:gd name="connsiteX0" fmla="*/ 254135 w 3019287"/>
                <a:gd name="connsiteY0" fmla="*/ 0 h 1795090"/>
                <a:gd name="connsiteX1" fmla="*/ 652012 w 3019287"/>
                <a:gd name="connsiteY1" fmla="*/ 0 h 1795090"/>
                <a:gd name="connsiteX2" fmla="*/ 773352 w 3019287"/>
                <a:gd name="connsiteY2" fmla="*/ 0 h 1795090"/>
                <a:gd name="connsiteX3" fmla="*/ 809717 w 3019287"/>
                <a:gd name="connsiteY3" fmla="*/ 0 h 1795090"/>
                <a:gd name="connsiteX4" fmla="*/ 1171228 w 3019287"/>
                <a:gd name="connsiteY4" fmla="*/ 0 h 1795090"/>
                <a:gd name="connsiteX5" fmla="*/ 1207593 w 3019287"/>
                <a:gd name="connsiteY5" fmla="*/ 0 h 1795090"/>
                <a:gd name="connsiteX6" fmla="*/ 2617085 w 3019287"/>
                <a:gd name="connsiteY6" fmla="*/ 0 h 1795090"/>
                <a:gd name="connsiteX7" fmla="*/ 2621411 w 3019287"/>
                <a:gd name="connsiteY7" fmla="*/ 0 h 1795090"/>
                <a:gd name="connsiteX8" fmla="*/ 3014961 w 3019287"/>
                <a:gd name="connsiteY8" fmla="*/ 0 h 1795090"/>
                <a:gd name="connsiteX9" fmla="*/ 3019287 w 3019287"/>
                <a:gd name="connsiteY9" fmla="*/ 0 h 1795090"/>
                <a:gd name="connsiteX10" fmla="*/ 3019287 w 3019287"/>
                <a:gd name="connsiteY10" fmla="*/ 382 h 1795090"/>
                <a:gd name="connsiteX11" fmla="*/ 2778130 w 3019287"/>
                <a:gd name="connsiteY11" fmla="*/ 603312 h 1795090"/>
                <a:gd name="connsiteX12" fmla="*/ 2778130 w 3019287"/>
                <a:gd name="connsiteY12" fmla="*/ 1795090 h 1795090"/>
                <a:gd name="connsiteX13" fmla="*/ 2380254 w 3019287"/>
                <a:gd name="connsiteY13" fmla="*/ 1795090 h 1795090"/>
                <a:gd name="connsiteX14" fmla="*/ 397876 w 3019287"/>
                <a:gd name="connsiteY14" fmla="*/ 1795090 h 1795090"/>
                <a:gd name="connsiteX15" fmla="*/ 0 w 3019287"/>
                <a:gd name="connsiteY15" fmla="*/ 1795090 h 1795090"/>
                <a:gd name="connsiteX16" fmla="*/ 0 w 3019287"/>
                <a:gd name="connsiteY16" fmla="*/ 222387 h 1795090"/>
                <a:gd name="connsiteX17" fmla="*/ 254135 w 3019287"/>
                <a:gd name="connsiteY17" fmla="*/ 0 h 179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9287" h="1795090">
                  <a:moveTo>
                    <a:pt x="254135" y="0"/>
                  </a:moveTo>
                  <a:lnTo>
                    <a:pt x="652012" y="0"/>
                  </a:lnTo>
                  <a:lnTo>
                    <a:pt x="773352" y="0"/>
                  </a:lnTo>
                  <a:lnTo>
                    <a:pt x="809717" y="0"/>
                  </a:lnTo>
                  <a:lnTo>
                    <a:pt x="1171228" y="0"/>
                  </a:lnTo>
                  <a:lnTo>
                    <a:pt x="1207593" y="0"/>
                  </a:lnTo>
                  <a:lnTo>
                    <a:pt x="2617085" y="0"/>
                  </a:lnTo>
                  <a:lnTo>
                    <a:pt x="2621411" y="0"/>
                  </a:lnTo>
                  <a:lnTo>
                    <a:pt x="3014961" y="0"/>
                  </a:lnTo>
                  <a:lnTo>
                    <a:pt x="3019287" y="0"/>
                  </a:lnTo>
                  <a:lnTo>
                    <a:pt x="3019287" y="382"/>
                  </a:lnTo>
                  <a:lnTo>
                    <a:pt x="2778130" y="603312"/>
                  </a:lnTo>
                  <a:lnTo>
                    <a:pt x="2778130" y="1795090"/>
                  </a:lnTo>
                  <a:lnTo>
                    <a:pt x="2380254" y="1795090"/>
                  </a:lnTo>
                  <a:lnTo>
                    <a:pt x="397876" y="1795090"/>
                  </a:lnTo>
                  <a:lnTo>
                    <a:pt x="0" y="1795090"/>
                  </a:lnTo>
                  <a:lnTo>
                    <a:pt x="0" y="222387"/>
                  </a:lnTo>
                  <a:cubicBezTo>
                    <a:pt x="0" y="99567"/>
                    <a:pt x="113780" y="0"/>
                    <a:pt x="254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3" name="Freeform: Shape 44">
              <a:extLst>
                <a:ext uri="{FF2B5EF4-FFF2-40B4-BE49-F238E27FC236}">
                  <a16:creationId xmlns:a16="http://schemas.microsoft.com/office/drawing/2014/main" id="{AC10EFC5-A62A-6456-E78F-9DE11CF55C39}"/>
                </a:ext>
              </a:extLst>
            </p:cNvPr>
            <p:cNvSpPr/>
            <p:nvPr/>
          </p:nvSpPr>
          <p:spPr>
            <a:xfrm flipH="1">
              <a:off x="4019807" y="4747525"/>
              <a:ext cx="427737" cy="525615"/>
            </a:xfrm>
            <a:custGeom>
              <a:avLst/>
              <a:gdLst>
                <a:gd name="connsiteX0" fmla="*/ 289657 w 579314"/>
                <a:gd name="connsiteY0" fmla="*/ 0 h 711876"/>
                <a:gd name="connsiteX1" fmla="*/ 579314 w 579314"/>
                <a:gd name="connsiteY1" fmla="*/ 253471 h 711876"/>
                <a:gd name="connsiteX2" fmla="*/ 579314 w 579314"/>
                <a:gd name="connsiteY2" fmla="*/ 711876 h 711876"/>
                <a:gd name="connsiteX3" fmla="*/ 0 w 579314"/>
                <a:gd name="connsiteY3" fmla="*/ 711876 h 711876"/>
                <a:gd name="connsiteX4" fmla="*/ 0 w 579314"/>
                <a:gd name="connsiteY4" fmla="*/ 253471 h 711876"/>
                <a:gd name="connsiteX5" fmla="*/ 289657 w 579314"/>
                <a:gd name="connsiteY5" fmla="*/ 0 h 7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314" h="711876">
                  <a:moveTo>
                    <a:pt x="289657" y="0"/>
                  </a:moveTo>
                  <a:cubicBezTo>
                    <a:pt x="449630" y="0"/>
                    <a:pt x="579314" y="113483"/>
                    <a:pt x="579314" y="253471"/>
                  </a:cubicBezTo>
                  <a:lnTo>
                    <a:pt x="579314" y="711876"/>
                  </a:lnTo>
                  <a:lnTo>
                    <a:pt x="0" y="711876"/>
                  </a:lnTo>
                  <a:lnTo>
                    <a:pt x="0" y="253471"/>
                  </a:lnTo>
                  <a:cubicBezTo>
                    <a:pt x="0" y="113483"/>
                    <a:pt x="129684" y="0"/>
                    <a:pt x="289657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4" name="Graphic 23" descr="Coins with solid fill">
            <a:extLst>
              <a:ext uri="{FF2B5EF4-FFF2-40B4-BE49-F238E27FC236}">
                <a16:creationId xmlns:a16="http://schemas.microsoft.com/office/drawing/2014/main" id="{CE90B557-A682-7A35-8CFD-BECC554ED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546" y="4943892"/>
            <a:ext cx="1149908" cy="1149908"/>
          </a:xfrm>
          <a:prstGeom prst="rect">
            <a:avLst/>
          </a:prstGeom>
        </p:spPr>
      </p:pic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7A2892FA-7ACB-47A3-DEB9-509CFB93F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0595" y="3742205"/>
            <a:ext cx="934148" cy="934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Stopwatch">
            <a:extLst>
              <a:ext uri="{FF2B5EF4-FFF2-40B4-BE49-F238E27FC236}">
                <a16:creationId xmlns:a16="http://schemas.microsoft.com/office/drawing/2014/main" id="{D9F91E4F-DAE1-6225-9F82-34E4015DD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3327" y="2739159"/>
            <a:ext cx="849226" cy="849226"/>
          </a:xfrm>
          <a:prstGeom prst="rect">
            <a:avLst/>
          </a:prstGeom>
        </p:spPr>
      </p:pic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5D16D17B-083E-480E-80BB-619FEF51A1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11982" y="1642240"/>
            <a:ext cx="764303" cy="76430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F0AAA56-1C4B-3042-9131-A7D9AACEB2C5}"/>
              </a:ext>
            </a:extLst>
          </p:cNvPr>
          <p:cNvGrpSpPr/>
          <p:nvPr/>
        </p:nvGrpSpPr>
        <p:grpSpPr>
          <a:xfrm>
            <a:off x="4458368" y="2627249"/>
            <a:ext cx="3768695" cy="1169475"/>
            <a:chOff x="8883202" y="1394910"/>
            <a:chExt cx="2964855" cy="15003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7E6B1F-028E-9760-BF11-D7D4BCD4D22A}"/>
                </a:ext>
              </a:extLst>
            </p:cNvPr>
            <p:cNvSpPr txBox="1"/>
            <p:nvPr/>
          </p:nvSpPr>
          <p:spPr>
            <a:xfrm>
              <a:off x="8921977" y="1394910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/>
                <a:t>Menstorship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781BD7-C6BD-F7C0-2B8C-FDC5C6EA2FE8}"/>
                </a:ext>
              </a:extLst>
            </p:cNvPr>
            <p:cNvSpPr txBox="1"/>
            <p:nvPr/>
          </p:nvSpPr>
          <p:spPr>
            <a:xfrm>
              <a:off x="8883202" y="1839011"/>
              <a:ext cx="2926080" cy="105620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Career Guidance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Doubt clarifications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Relevant Learning Materials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Resume Prep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47363F3-37B6-E5A4-B231-1AC4AF94656C}"/>
              </a:ext>
            </a:extLst>
          </p:cNvPr>
          <p:cNvSpPr txBox="1"/>
          <p:nvPr/>
        </p:nvSpPr>
        <p:spPr>
          <a:xfrm>
            <a:off x="3469792" y="5466801"/>
            <a:ext cx="315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Python/R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Tableau/Power BI/QlikView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Excel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Statistics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9830FBEC-A6B1-8996-3D0A-097DBAF7728D}"/>
              </a:ext>
            </a:extLst>
          </p:cNvPr>
          <p:cNvSpPr txBox="1">
            <a:spLocks/>
          </p:cNvSpPr>
          <p:nvPr/>
        </p:nvSpPr>
        <p:spPr>
          <a:xfrm>
            <a:off x="142825" y="108552"/>
            <a:ext cx="12049175" cy="848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How to get into Data Analytics from Non-Technical Background</a:t>
            </a:r>
            <a:br>
              <a:rPr lang="en-US" sz="3600" b="1" dirty="0"/>
            </a:br>
            <a:r>
              <a:rPr lang="en-US" sz="2000" dirty="0"/>
              <a:t>UpGrad is providing  the platform to make the transition</a:t>
            </a:r>
            <a:endParaRPr 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7DAAC9-D88D-5EAF-E49F-47FF98AFE736}"/>
              </a:ext>
            </a:extLst>
          </p:cNvPr>
          <p:cNvSpPr txBox="1"/>
          <p:nvPr/>
        </p:nvSpPr>
        <p:spPr>
          <a:xfrm>
            <a:off x="7822450" y="1842922"/>
            <a:ext cx="4177669" cy="23932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Understanding the Context – Business Problem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Choose the right set of Display of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Eliminate the clutter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Story Telling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Focus your attention on what you want </a:t>
            </a:r>
          </a:p>
        </p:txBody>
      </p:sp>
      <p:sp>
        <p:nvSpPr>
          <p:cNvPr id="45" name="Rectangle: Rounded Corners 24">
            <a:extLst>
              <a:ext uri="{FF2B5EF4-FFF2-40B4-BE49-F238E27FC236}">
                <a16:creationId xmlns:a16="http://schemas.microsoft.com/office/drawing/2014/main" id="{94747A5F-E6C0-D96F-4196-E23FEE35C149}"/>
              </a:ext>
            </a:extLst>
          </p:cNvPr>
          <p:cNvSpPr/>
          <p:nvPr/>
        </p:nvSpPr>
        <p:spPr>
          <a:xfrm>
            <a:off x="7786579" y="1498890"/>
            <a:ext cx="3851213" cy="363088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Winning Mantra is Here…</a:t>
            </a:r>
          </a:p>
        </p:txBody>
      </p:sp>
    </p:spTree>
    <p:extLst>
      <p:ext uri="{BB962C8B-B14F-4D97-AF65-F5344CB8AC3E}">
        <p14:creationId xmlns:p14="http://schemas.microsoft.com/office/powerpoint/2010/main" val="201905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3AA8-3CC3-6037-2181-74A2EC7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913" y="3097609"/>
            <a:ext cx="7385324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Business Case Studies</a:t>
            </a:r>
          </a:p>
        </p:txBody>
      </p:sp>
    </p:spTree>
    <p:extLst>
      <p:ext uri="{BB962C8B-B14F-4D97-AF65-F5344CB8AC3E}">
        <p14:creationId xmlns:p14="http://schemas.microsoft.com/office/powerpoint/2010/main" val="2490366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94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91;p31">
            <a:extLst>
              <a:ext uri="{FF2B5EF4-FFF2-40B4-BE49-F238E27FC236}">
                <a16:creationId xmlns:a16="http://schemas.microsoft.com/office/drawing/2014/main" id="{CD80725E-F614-EE96-93F7-515B08E08616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Garamond"/>
              </a:rPr>
              <a:t>Credit Risk Analytics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" name="Google Shape;390;p31">
            <a:extLst>
              <a:ext uri="{FF2B5EF4-FFF2-40B4-BE49-F238E27FC236}">
                <a16:creationId xmlns:a16="http://schemas.microsoft.com/office/drawing/2014/main" id="{0B02FBF7-79AF-B2E9-D956-E86AC404054C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5035366" y="640080"/>
            <a:ext cx="5692670" cy="5578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544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15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77;p29">
            <a:extLst>
              <a:ext uri="{FF2B5EF4-FFF2-40B4-BE49-F238E27FC236}">
                <a16:creationId xmlns:a16="http://schemas.microsoft.com/office/drawing/2014/main" id="{FFF263E9-0E64-1D6D-DDE5-E09A3EB66F02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Garamond"/>
              </a:rPr>
              <a:t>Market Segmentation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8ED55-E24F-A433-AF13-E1661FB48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534" y="640080"/>
            <a:ext cx="6268334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28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35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77;p29">
            <a:extLst>
              <a:ext uri="{FF2B5EF4-FFF2-40B4-BE49-F238E27FC236}">
                <a16:creationId xmlns:a16="http://schemas.microsoft.com/office/drawing/2014/main" id="{FFF263E9-0E64-1D6D-DDE5-E09A3EB66F02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Garamond"/>
              </a:rPr>
              <a:t>Healthcare Analytics – Wearable Gadgets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oogle Shape;378;p29">
            <a:extLst>
              <a:ext uri="{FF2B5EF4-FFF2-40B4-BE49-F238E27FC236}">
                <a16:creationId xmlns:a16="http://schemas.microsoft.com/office/drawing/2014/main" id="{DF55B2F2-8DD8-77C7-314E-38E12B9674BE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4086225" y="435566"/>
            <a:ext cx="7971096" cy="51465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0835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0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77;p29">
            <a:extLst>
              <a:ext uri="{FF2B5EF4-FFF2-40B4-BE49-F238E27FC236}">
                <a16:creationId xmlns:a16="http://schemas.microsoft.com/office/drawing/2014/main" id="{FFF263E9-0E64-1D6D-DDE5-E09A3EB66F02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Garamond"/>
              </a:rPr>
              <a:t>HR Analytics – Scope 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34175C-8887-8D5F-E2AA-41E4CD9E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098" y="146871"/>
            <a:ext cx="4857549" cy="656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5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23AA8-3CC3-6037-2181-74A2EC7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5946A-CBB8-9A6F-76BF-3EF9EBF9AF40}"/>
              </a:ext>
            </a:extLst>
          </p:cNvPr>
          <p:cNvSpPr txBox="1"/>
          <p:nvPr/>
        </p:nvSpPr>
        <p:spPr>
          <a:xfrm>
            <a:off x="6418953" y="1789760"/>
            <a:ext cx="4177669" cy="4234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2234416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3AA8-3CC3-6037-2181-74A2EC7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913" y="3097609"/>
            <a:ext cx="7385324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53821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3AA8-3CC3-6037-2181-74A2EC7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28940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Analytics Process (Know How?)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CFA5934-0EAF-8238-C5CE-88A1F3089421}"/>
              </a:ext>
            </a:extLst>
          </p:cNvPr>
          <p:cNvSpPr/>
          <p:nvPr/>
        </p:nvSpPr>
        <p:spPr>
          <a:xfrm>
            <a:off x="783364" y="1458380"/>
            <a:ext cx="3396343" cy="477882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722D0-DB13-769E-5882-B94D365DB7AC}"/>
              </a:ext>
            </a:extLst>
          </p:cNvPr>
          <p:cNvSpPr txBox="1"/>
          <p:nvPr/>
        </p:nvSpPr>
        <p:spPr>
          <a:xfrm>
            <a:off x="1669684" y="1248460"/>
            <a:ext cx="162370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</a:t>
            </a:r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E51496A4-EF36-3507-27BC-19F60C4C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992" y="4968108"/>
            <a:ext cx="1204145" cy="1204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81B425-CDCB-CFC8-AD3B-81D6A6AB12F6}"/>
              </a:ext>
            </a:extLst>
          </p:cNvPr>
          <p:cNvSpPr txBox="1"/>
          <p:nvPr/>
        </p:nvSpPr>
        <p:spPr>
          <a:xfrm>
            <a:off x="465539" y="5247016"/>
            <a:ext cx="162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Stored 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CAECC3B3-584B-C7E3-9069-8F6BE97073E9}"/>
              </a:ext>
            </a:extLst>
          </p:cNvPr>
          <p:cNvSpPr/>
          <p:nvPr/>
        </p:nvSpPr>
        <p:spPr>
          <a:xfrm>
            <a:off x="2295003" y="3385838"/>
            <a:ext cx="302867" cy="11756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6D52F00A-E86A-A3C9-0427-D13261AF7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4365" y="1999321"/>
            <a:ext cx="1204144" cy="12041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B39258-6AD1-9BF3-14C1-32CBCE850974}"/>
              </a:ext>
            </a:extLst>
          </p:cNvPr>
          <p:cNvSpPr txBox="1"/>
          <p:nvPr/>
        </p:nvSpPr>
        <p:spPr>
          <a:xfrm>
            <a:off x="5283091" y="1290274"/>
            <a:ext cx="16237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Analysis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BDB0B83-038C-73CA-9C78-96A89DD22C7B}"/>
              </a:ext>
            </a:extLst>
          </p:cNvPr>
          <p:cNvSpPr/>
          <p:nvPr/>
        </p:nvSpPr>
        <p:spPr>
          <a:xfrm>
            <a:off x="8012295" y="1414890"/>
            <a:ext cx="3396343" cy="477882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386B9120-F402-9487-123C-95EEF09BA93C}"/>
              </a:ext>
            </a:extLst>
          </p:cNvPr>
          <p:cNvSpPr/>
          <p:nvPr/>
        </p:nvSpPr>
        <p:spPr>
          <a:xfrm rot="5400000">
            <a:off x="3758269" y="2013564"/>
            <a:ext cx="302867" cy="11756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Presentation with pie chart with solid fill">
            <a:extLst>
              <a:ext uri="{FF2B5EF4-FFF2-40B4-BE49-F238E27FC236}">
                <a16:creationId xmlns:a16="http://schemas.microsoft.com/office/drawing/2014/main" id="{23518079-16BF-383E-6399-A25390D267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4521" y="2084912"/>
            <a:ext cx="914400" cy="914400"/>
          </a:xfrm>
          <a:prstGeom prst="rect">
            <a:avLst/>
          </a:prstGeom>
        </p:spPr>
      </p:pic>
      <p:pic>
        <p:nvPicPr>
          <p:cNvPr id="20" name="Graphic 19" descr="Gears with solid fill">
            <a:extLst>
              <a:ext uri="{FF2B5EF4-FFF2-40B4-BE49-F238E27FC236}">
                <a16:creationId xmlns:a16="http://schemas.microsoft.com/office/drawing/2014/main" id="{8836BA48-56C6-8770-8451-C5FAAB4E4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4508" y="1836877"/>
            <a:ext cx="1831899" cy="1831899"/>
          </a:xfrm>
          <a:prstGeom prst="rect">
            <a:avLst/>
          </a:prstGeom>
        </p:spPr>
      </p:pic>
      <p:sp>
        <p:nvSpPr>
          <p:cNvPr id="21" name="Up Arrow 20">
            <a:extLst>
              <a:ext uri="{FF2B5EF4-FFF2-40B4-BE49-F238E27FC236}">
                <a16:creationId xmlns:a16="http://schemas.microsoft.com/office/drawing/2014/main" id="{C4D23242-BB63-D2B8-F1FA-195AD0F2A6CD}"/>
              </a:ext>
            </a:extLst>
          </p:cNvPr>
          <p:cNvSpPr/>
          <p:nvPr/>
        </p:nvSpPr>
        <p:spPr>
          <a:xfrm rot="5400000">
            <a:off x="7487054" y="2041732"/>
            <a:ext cx="302867" cy="11756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F058D949-8DE1-6138-8C18-10F463C389E0}"/>
              </a:ext>
            </a:extLst>
          </p:cNvPr>
          <p:cNvSpPr/>
          <p:nvPr/>
        </p:nvSpPr>
        <p:spPr>
          <a:xfrm rot="10800000">
            <a:off x="9745563" y="3004821"/>
            <a:ext cx="302867" cy="11756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Bar graph with upward trend with solid fill">
            <a:extLst>
              <a:ext uri="{FF2B5EF4-FFF2-40B4-BE49-F238E27FC236}">
                <a16:creationId xmlns:a16="http://schemas.microsoft.com/office/drawing/2014/main" id="{682CB0FD-2596-F051-C6F3-7B7C22B5CB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57604" y="2033765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2653826-FD74-452F-9644-716EEB2D03B9}"/>
              </a:ext>
            </a:extLst>
          </p:cNvPr>
          <p:cNvSpPr txBox="1"/>
          <p:nvPr/>
        </p:nvSpPr>
        <p:spPr>
          <a:xfrm>
            <a:off x="496843" y="2269281"/>
            <a:ext cx="162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Extracted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229C96-27FA-3BB4-B85C-65AA654540BB}"/>
              </a:ext>
            </a:extLst>
          </p:cNvPr>
          <p:cNvCxnSpPr>
            <a:cxnSpLocks/>
          </p:cNvCxnSpPr>
          <p:nvPr/>
        </p:nvCxnSpPr>
        <p:spPr>
          <a:xfrm>
            <a:off x="8600404" y="4775041"/>
            <a:ext cx="140411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Checkbox Checked with solid fill">
            <a:extLst>
              <a:ext uri="{FF2B5EF4-FFF2-40B4-BE49-F238E27FC236}">
                <a16:creationId xmlns:a16="http://schemas.microsoft.com/office/drawing/2014/main" id="{926F13AE-25B7-48E5-AA2B-B8B2774820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49676" y="4493590"/>
            <a:ext cx="557799" cy="55779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3ECFEB-7D8C-1CAC-972F-09E717CEF822}"/>
              </a:ext>
            </a:extLst>
          </p:cNvPr>
          <p:cNvCxnSpPr>
            <a:cxnSpLocks/>
          </p:cNvCxnSpPr>
          <p:nvPr/>
        </p:nvCxnSpPr>
        <p:spPr>
          <a:xfrm>
            <a:off x="8600404" y="5184907"/>
            <a:ext cx="140411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Checkbox Checked with solid fill">
            <a:extLst>
              <a:ext uri="{FF2B5EF4-FFF2-40B4-BE49-F238E27FC236}">
                <a16:creationId xmlns:a16="http://schemas.microsoft.com/office/drawing/2014/main" id="{6801AABE-99C8-4876-4FBF-1C39287E4E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55878" y="4906008"/>
            <a:ext cx="557799" cy="557799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116694-4685-C4F7-B5FA-62EB5693852F}"/>
              </a:ext>
            </a:extLst>
          </p:cNvPr>
          <p:cNvCxnSpPr>
            <a:cxnSpLocks/>
          </p:cNvCxnSpPr>
          <p:nvPr/>
        </p:nvCxnSpPr>
        <p:spPr>
          <a:xfrm>
            <a:off x="8600404" y="5616999"/>
            <a:ext cx="140411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Checkbox Checked with solid fill">
            <a:extLst>
              <a:ext uri="{FF2B5EF4-FFF2-40B4-BE49-F238E27FC236}">
                <a16:creationId xmlns:a16="http://schemas.microsoft.com/office/drawing/2014/main" id="{8AC32E39-BECC-B118-C5BF-A1C3D5E55E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49676" y="5335548"/>
            <a:ext cx="557799" cy="55779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2B22689-0B5C-71A7-6760-0AC10EAA60E3}"/>
              </a:ext>
            </a:extLst>
          </p:cNvPr>
          <p:cNvSpPr txBox="1"/>
          <p:nvPr/>
        </p:nvSpPr>
        <p:spPr>
          <a:xfrm>
            <a:off x="10141902" y="4772489"/>
            <a:ext cx="1404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&amp; Analysis Outcomes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DF6E98-3811-D0A3-C383-0FC15963D911}"/>
              </a:ext>
            </a:extLst>
          </p:cNvPr>
          <p:cNvSpPr txBox="1"/>
          <p:nvPr/>
        </p:nvSpPr>
        <p:spPr>
          <a:xfrm>
            <a:off x="8933712" y="1223563"/>
            <a:ext cx="162370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91549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455C-ACEC-98E2-D8A7-B85BED74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9" y="79916"/>
            <a:ext cx="10515600" cy="740661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Analytics Layers: Where do we sit in the pyramid?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FCDFF3-54A3-00A6-CE7C-B65B91EE8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191216"/>
              </p:ext>
            </p:extLst>
          </p:nvPr>
        </p:nvGraphicFramePr>
        <p:xfrm>
          <a:off x="589516" y="1454986"/>
          <a:ext cx="5134344" cy="373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18E149-E93E-CF8E-6A93-027C1FDE09B0}"/>
              </a:ext>
            </a:extLst>
          </p:cNvPr>
          <p:cNvCxnSpPr>
            <a:cxnSpLocks/>
          </p:cNvCxnSpPr>
          <p:nvPr/>
        </p:nvCxnSpPr>
        <p:spPr>
          <a:xfrm>
            <a:off x="3391786" y="2200940"/>
            <a:ext cx="816934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4E6E18-A9D2-6CC4-C4C0-6914AF9A0DB0}"/>
              </a:ext>
            </a:extLst>
          </p:cNvPr>
          <p:cNvCxnSpPr>
            <a:cxnSpLocks/>
          </p:cNvCxnSpPr>
          <p:nvPr/>
        </p:nvCxnSpPr>
        <p:spPr>
          <a:xfrm>
            <a:off x="3668233" y="2948764"/>
            <a:ext cx="789290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778D05-B3F9-B3E6-661C-50A69629F68C}"/>
              </a:ext>
            </a:extLst>
          </p:cNvPr>
          <p:cNvCxnSpPr>
            <a:cxnSpLocks/>
          </p:cNvCxnSpPr>
          <p:nvPr/>
        </p:nvCxnSpPr>
        <p:spPr>
          <a:xfrm>
            <a:off x="4171507" y="3696587"/>
            <a:ext cx="738962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9029A1-B9EA-BB27-3882-79EDD63864D1}"/>
              </a:ext>
            </a:extLst>
          </p:cNvPr>
          <p:cNvCxnSpPr>
            <a:cxnSpLocks/>
          </p:cNvCxnSpPr>
          <p:nvPr/>
        </p:nvCxnSpPr>
        <p:spPr>
          <a:xfrm>
            <a:off x="4171507" y="4444410"/>
            <a:ext cx="738962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D655D-D862-929A-C083-D2A45F17C77F}"/>
              </a:ext>
            </a:extLst>
          </p:cNvPr>
          <p:cNvCxnSpPr>
            <a:cxnSpLocks/>
          </p:cNvCxnSpPr>
          <p:nvPr/>
        </p:nvCxnSpPr>
        <p:spPr>
          <a:xfrm>
            <a:off x="4171507" y="5190361"/>
            <a:ext cx="738962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41156DF-708F-23B9-BEE4-93D527C70CFE}"/>
              </a:ext>
            </a:extLst>
          </p:cNvPr>
          <p:cNvSpPr/>
          <p:nvPr/>
        </p:nvSpPr>
        <p:spPr>
          <a:xfrm>
            <a:off x="5071730" y="903767"/>
            <a:ext cx="5879805" cy="551219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Roles and Responsibilities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4D9AED-5DF2-484E-F1AE-F8517079D0C4}"/>
              </a:ext>
            </a:extLst>
          </p:cNvPr>
          <p:cNvSpPr txBox="1"/>
          <p:nvPr/>
        </p:nvSpPr>
        <p:spPr>
          <a:xfrm>
            <a:off x="5071729" y="1631455"/>
            <a:ext cx="648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strategic focus areas, key questions, take decisions, understand performance etc.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E55691-A49A-3C6B-81E9-A28E2C3EA254}"/>
              </a:ext>
            </a:extLst>
          </p:cNvPr>
          <p:cNvSpPr txBox="1"/>
          <p:nvPr/>
        </p:nvSpPr>
        <p:spPr>
          <a:xfrm>
            <a:off x="5113079" y="2385624"/>
            <a:ext cx="648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 performance, Analyze solutions, Data deep dives/Insights, Identify actionable, KPI measurement, Visualization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15E706-80D1-2A98-400C-85A48D59A375}"/>
              </a:ext>
            </a:extLst>
          </p:cNvPr>
          <p:cNvSpPr txBox="1"/>
          <p:nvPr/>
        </p:nvSpPr>
        <p:spPr>
          <a:xfrm>
            <a:off x="5212316" y="3120941"/>
            <a:ext cx="648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Predictive Modelling, Extracting deeper insights from data, Identify patters etc.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A879BC-C194-E7C0-B32A-F8CB6B708283}"/>
              </a:ext>
            </a:extLst>
          </p:cNvPr>
          <p:cNvSpPr txBox="1"/>
          <p:nvPr/>
        </p:nvSpPr>
        <p:spPr>
          <a:xfrm>
            <a:off x="5295605" y="4133824"/>
            <a:ext cx="648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 Data, Deploy solutions &amp; databases, ETLs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A64285-245C-0F95-9996-3C1767AE56A2}"/>
              </a:ext>
            </a:extLst>
          </p:cNvPr>
          <p:cNvSpPr txBox="1"/>
          <p:nvPr/>
        </p:nvSpPr>
        <p:spPr>
          <a:xfrm>
            <a:off x="5702595" y="4889877"/>
            <a:ext cx="648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warehousing, Data lakes, ETLs, Data Architecture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D668E7-741A-FC18-E6D3-D6299218F7F8}"/>
              </a:ext>
            </a:extLst>
          </p:cNvPr>
          <p:cNvSpPr/>
          <p:nvPr/>
        </p:nvSpPr>
        <p:spPr>
          <a:xfrm>
            <a:off x="765544" y="1481835"/>
            <a:ext cx="11213096" cy="221474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BD57D5-8FE1-2348-6089-1C7EB23DCDD8}"/>
              </a:ext>
            </a:extLst>
          </p:cNvPr>
          <p:cNvSpPr txBox="1"/>
          <p:nvPr/>
        </p:nvSpPr>
        <p:spPr>
          <a:xfrm>
            <a:off x="765544" y="1147771"/>
            <a:ext cx="4248298" cy="3385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Non-technical background professionals</a:t>
            </a:r>
          </a:p>
        </p:txBody>
      </p:sp>
    </p:spTree>
    <p:extLst>
      <p:ext uri="{BB962C8B-B14F-4D97-AF65-F5344CB8AC3E}">
        <p14:creationId xmlns:p14="http://schemas.microsoft.com/office/powerpoint/2010/main" val="13611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EE36-B204-37B4-7A8B-A2A15E87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5" y="109528"/>
            <a:ext cx="11942135" cy="1325563"/>
          </a:xfrm>
        </p:spPr>
        <p:txBody>
          <a:bodyPr>
            <a:noAutofit/>
          </a:bodyPr>
          <a:lstStyle/>
          <a:p>
            <a:r>
              <a:rPr lang="en-US" sz="4000" b="1" dirty="0"/>
              <a:t>Analytics Foundation</a:t>
            </a:r>
            <a:br>
              <a:rPr lang="en-US" sz="4000" b="1" dirty="0"/>
            </a:br>
            <a:r>
              <a:rPr lang="en-US" sz="2400" dirty="0"/>
              <a:t>Analytics Competencies Can Foster Business Value: A Systematic process within each domain to enable &amp; realize near term benefits &amp; long-term organization goal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BDD27E-02CE-4A5F-AEDB-93BA38931211}"/>
              </a:ext>
            </a:extLst>
          </p:cNvPr>
          <p:cNvCxnSpPr>
            <a:cxnSpLocks/>
          </p:cNvCxnSpPr>
          <p:nvPr/>
        </p:nvCxnSpPr>
        <p:spPr>
          <a:xfrm flipV="1">
            <a:off x="4744172" y="2060113"/>
            <a:ext cx="0" cy="40201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DAA86E-818D-6F8E-4379-2CE1F0453543}"/>
              </a:ext>
            </a:extLst>
          </p:cNvPr>
          <p:cNvCxnSpPr/>
          <p:nvPr/>
        </p:nvCxnSpPr>
        <p:spPr>
          <a:xfrm>
            <a:off x="4744172" y="6080289"/>
            <a:ext cx="6165312" cy="5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B19FC-1B2D-D17A-F8B0-FC53F345876D}"/>
              </a:ext>
            </a:extLst>
          </p:cNvPr>
          <p:cNvSpPr txBox="1"/>
          <p:nvPr/>
        </p:nvSpPr>
        <p:spPr>
          <a:xfrm>
            <a:off x="10115250" y="6215491"/>
            <a:ext cx="15028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Complexity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DE2906-0FE6-B1D3-D9A5-0E30A3BCFBA9}"/>
              </a:ext>
            </a:extLst>
          </p:cNvPr>
          <p:cNvGrpSpPr/>
          <p:nvPr/>
        </p:nvGrpSpPr>
        <p:grpSpPr>
          <a:xfrm>
            <a:off x="4078292" y="2101981"/>
            <a:ext cx="7438764" cy="3870875"/>
            <a:chOff x="2806590" y="1570902"/>
            <a:chExt cx="8391167" cy="4202116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18D108FA-809C-F4B9-1948-6282091ED077}"/>
                </a:ext>
              </a:extLst>
            </p:cNvPr>
            <p:cNvSpPr/>
            <p:nvPr/>
          </p:nvSpPr>
          <p:spPr>
            <a:xfrm rot="19534881">
              <a:off x="2806590" y="1947803"/>
              <a:ext cx="8391167" cy="310252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err="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25FA94-E34D-C031-8823-C230BD8023CA}"/>
                </a:ext>
              </a:extLst>
            </p:cNvPr>
            <p:cNvSpPr/>
            <p:nvPr/>
          </p:nvSpPr>
          <p:spPr>
            <a:xfrm>
              <a:off x="7966574" y="2055523"/>
              <a:ext cx="1398495" cy="67652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Prescriptive Analytics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4B5FCA-A267-3F0F-0E42-F68890D9906B}"/>
                </a:ext>
              </a:extLst>
            </p:cNvPr>
            <p:cNvSpPr/>
            <p:nvPr/>
          </p:nvSpPr>
          <p:spPr>
            <a:xfrm>
              <a:off x="6525913" y="3124996"/>
              <a:ext cx="1398495" cy="6765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/>
                <a:t>Predictive</a:t>
              </a:r>
            </a:p>
            <a:p>
              <a:pPr algn="ctr"/>
              <a:r>
                <a:rPr lang="en-US" sz="1400"/>
                <a:t>Analytics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AFD9B3-BA63-7916-B1D4-1E5D2E666706}"/>
                </a:ext>
              </a:extLst>
            </p:cNvPr>
            <p:cNvSpPr/>
            <p:nvPr/>
          </p:nvSpPr>
          <p:spPr>
            <a:xfrm>
              <a:off x="5159156" y="4107729"/>
              <a:ext cx="1398495" cy="67652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Diagnostic Analytics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38FAD4-DEA7-3E41-5035-B025CB6FE88A}"/>
                </a:ext>
              </a:extLst>
            </p:cNvPr>
            <p:cNvSpPr/>
            <p:nvPr/>
          </p:nvSpPr>
          <p:spPr>
            <a:xfrm>
              <a:off x="3738412" y="5096489"/>
              <a:ext cx="1398495" cy="676529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/>
                <a:t>Descriptive Analytics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940F2D-BB5B-2985-E055-17B51FED0603}"/>
                </a:ext>
              </a:extLst>
            </p:cNvPr>
            <p:cNvSpPr txBox="1"/>
            <p:nvPr/>
          </p:nvSpPr>
          <p:spPr>
            <a:xfrm>
              <a:off x="8232418" y="1570902"/>
              <a:ext cx="17902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How can we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make it happen 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F66F11-B438-C696-D8FE-09811DDB7DDB}"/>
                </a:ext>
              </a:extLst>
            </p:cNvPr>
            <p:cNvSpPr txBox="1"/>
            <p:nvPr/>
          </p:nvSpPr>
          <p:spPr>
            <a:xfrm>
              <a:off x="6343600" y="2671940"/>
              <a:ext cx="17902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What will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happen?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058089-33DE-0D3A-1B59-E4435932959B}"/>
                </a:ext>
              </a:extLst>
            </p:cNvPr>
            <p:cNvSpPr txBox="1"/>
            <p:nvPr/>
          </p:nvSpPr>
          <p:spPr>
            <a:xfrm>
              <a:off x="4963266" y="3685483"/>
              <a:ext cx="17902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Why did it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happen ?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FAA2C6-B6D5-A774-C56F-EB21F289F320}"/>
                </a:ext>
              </a:extLst>
            </p:cNvPr>
            <p:cNvSpPr txBox="1"/>
            <p:nvPr/>
          </p:nvSpPr>
          <p:spPr>
            <a:xfrm>
              <a:off x="3577168" y="4631514"/>
              <a:ext cx="17902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What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happened ?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4316026-14F8-2A2E-169A-AE44E848EEF4}"/>
              </a:ext>
            </a:extLst>
          </p:cNvPr>
          <p:cNvSpPr txBox="1"/>
          <p:nvPr/>
        </p:nvSpPr>
        <p:spPr>
          <a:xfrm>
            <a:off x="4449104" y="1751522"/>
            <a:ext cx="15870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DFDA3C-1B59-B501-5410-CF17B73664C9}"/>
              </a:ext>
            </a:extLst>
          </p:cNvPr>
          <p:cNvSpPr txBox="1"/>
          <p:nvPr/>
        </p:nvSpPr>
        <p:spPr>
          <a:xfrm>
            <a:off x="271435" y="2224760"/>
            <a:ext cx="4177669" cy="386355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Information Management &amp; Governance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Business Intelligence &amp; Reporting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Business Analytics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Web Analytics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Data Visualization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>
                <a:latin typeface="+mj-lt"/>
              </a:rPr>
              <a:t>Statistical Modeling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>
                <a:latin typeface="+mj-lt"/>
              </a:rPr>
              <a:t>Data Science &amp; Artificial Intelligence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>
                <a:latin typeface="+mj-lt"/>
              </a:rPr>
              <a:t>Storytelling – The Art</a:t>
            </a:r>
          </a:p>
        </p:txBody>
      </p:sp>
      <p:sp>
        <p:nvSpPr>
          <p:cNvPr id="21" name="Rectangle: Rounded Corners 24">
            <a:extLst>
              <a:ext uri="{FF2B5EF4-FFF2-40B4-BE49-F238E27FC236}">
                <a16:creationId xmlns:a16="http://schemas.microsoft.com/office/drawing/2014/main" id="{FFDD6D25-500F-C82B-9F52-8010C4AEF0B0}"/>
              </a:ext>
            </a:extLst>
          </p:cNvPr>
          <p:cNvSpPr/>
          <p:nvPr/>
        </p:nvSpPr>
        <p:spPr>
          <a:xfrm>
            <a:off x="271435" y="1932153"/>
            <a:ext cx="3851213" cy="363088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Analytical Competencies</a:t>
            </a:r>
          </a:p>
        </p:txBody>
      </p:sp>
    </p:spTree>
    <p:extLst>
      <p:ext uri="{BB962C8B-B14F-4D97-AF65-F5344CB8AC3E}">
        <p14:creationId xmlns:p14="http://schemas.microsoft.com/office/powerpoint/2010/main" val="348908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3AA8-3CC3-6037-2181-74A2EC7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913" y="3097609"/>
            <a:ext cx="7385324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Different Career paths</a:t>
            </a:r>
          </a:p>
        </p:txBody>
      </p:sp>
    </p:spTree>
    <p:extLst>
      <p:ext uri="{BB962C8B-B14F-4D97-AF65-F5344CB8AC3E}">
        <p14:creationId xmlns:p14="http://schemas.microsoft.com/office/powerpoint/2010/main" val="57213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C190ADC7-9E47-837F-3B74-0913C79C854D}"/>
              </a:ext>
            </a:extLst>
          </p:cNvPr>
          <p:cNvSpPr/>
          <p:nvPr/>
        </p:nvSpPr>
        <p:spPr>
          <a:xfrm>
            <a:off x="1421393" y="1331049"/>
            <a:ext cx="10375272" cy="91420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&lt;5 years of experience and non-technical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No exposure to technical skills/tools like – SQL, Python, Excel, Tableau and analytical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Education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Goal – Aspiring a Data scientist/Analyst role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320D15F-D78E-5FA1-83E1-6B17223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5" y="109529"/>
            <a:ext cx="11942135" cy="1049316"/>
          </a:xfrm>
        </p:spPr>
        <p:txBody>
          <a:bodyPr>
            <a:noAutofit/>
          </a:bodyPr>
          <a:lstStyle/>
          <a:p>
            <a:r>
              <a:rPr lang="en-US" sz="3600" b="1" dirty="0"/>
              <a:t>Junior Professional (0-5 years exp.)</a:t>
            </a:r>
            <a:br>
              <a:rPr lang="en-US" sz="3600" b="1" dirty="0"/>
            </a:br>
            <a:r>
              <a:rPr lang="en-US" sz="2000" dirty="0"/>
              <a:t>Non analytics/science professional with &lt; 5 years of experience with little or no experience with data i.e. – Operations, Finance, Program managers, Marketing etc.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CF701A2-1191-AB84-F037-D8C1CC4E63BD}"/>
              </a:ext>
            </a:extLst>
          </p:cNvPr>
          <p:cNvSpPr/>
          <p:nvPr/>
        </p:nvSpPr>
        <p:spPr>
          <a:xfrm>
            <a:off x="881389" y="2766558"/>
            <a:ext cx="2002323" cy="35346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Ops Tools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Finance/Accounting Frameworks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Marketing Measurements</a:t>
            </a:r>
          </a:p>
        </p:txBody>
      </p:sp>
      <p:sp>
        <p:nvSpPr>
          <p:cNvPr id="26" name="Rectangle: Rounded Corners 24">
            <a:extLst>
              <a:ext uri="{FF2B5EF4-FFF2-40B4-BE49-F238E27FC236}">
                <a16:creationId xmlns:a16="http://schemas.microsoft.com/office/drawing/2014/main" id="{C365C185-0BD7-82EC-9516-B5C47406F69B}"/>
              </a:ext>
            </a:extLst>
          </p:cNvPr>
          <p:cNvSpPr/>
          <p:nvPr/>
        </p:nvSpPr>
        <p:spPr>
          <a:xfrm>
            <a:off x="935303" y="2566389"/>
            <a:ext cx="1907067" cy="4555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Existing Technical Skills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FC3A37B-B8EB-6796-9C26-B8F6B2C2C55C}"/>
              </a:ext>
            </a:extLst>
          </p:cNvPr>
          <p:cNvSpPr/>
          <p:nvPr/>
        </p:nvSpPr>
        <p:spPr>
          <a:xfrm>
            <a:off x="3515538" y="2901862"/>
            <a:ext cx="2112262" cy="33993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 professional certification/Degree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Analytical skills – Descriptive, diagnostic etc.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Science skills – ML skills</a:t>
            </a: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773C68EF-2254-C23B-03DD-A0FEA9490465}"/>
              </a:ext>
            </a:extLst>
          </p:cNvPr>
          <p:cNvSpPr/>
          <p:nvPr/>
        </p:nvSpPr>
        <p:spPr>
          <a:xfrm>
            <a:off x="3569856" y="2538776"/>
            <a:ext cx="2002323" cy="4555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Required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Skills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9EA9C04-2434-CE1B-1632-2AF06F359B8D}"/>
              </a:ext>
            </a:extLst>
          </p:cNvPr>
          <p:cNvSpPr/>
          <p:nvPr/>
        </p:nvSpPr>
        <p:spPr>
          <a:xfrm>
            <a:off x="6313943" y="2901861"/>
            <a:ext cx="2112261" cy="33993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Junior Data Analyst – Finance, Marketing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Junior Data Scientist - Finance, Marketing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 Intelligence Analyst - Finance, Marketing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Product Analyst/Data Scientist</a:t>
            </a:r>
          </a:p>
        </p:txBody>
      </p:sp>
      <p:sp>
        <p:nvSpPr>
          <p:cNvPr id="32" name="Rectangle: Rounded Corners 24">
            <a:extLst>
              <a:ext uri="{FF2B5EF4-FFF2-40B4-BE49-F238E27FC236}">
                <a16:creationId xmlns:a16="http://schemas.microsoft.com/office/drawing/2014/main" id="{D001E375-DF9B-8B7B-AE39-EA33D0BB420B}"/>
              </a:ext>
            </a:extLst>
          </p:cNvPr>
          <p:cNvSpPr/>
          <p:nvPr/>
        </p:nvSpPr>
        <p:spPr>
          <a:xfrm>
            <a:off x="6368262" y="2562131"/>
            <a:ext cx="2002323" cy="432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Career Paths/Roles</a:t>
            </a:r>
          </a:p>
        </p:txBody>
      </p:sp>
      <p:sp>
        <p:nvSpPr>
          <p:cNvPr id="33" name="Rectangle: Rounded Corners 24">
            <a:extLst>
              <a:ext uri="{FF2B5EF4-FFF2-40B4-BE49-F238E27FC236}">
                <a16:creationId xmlns:a16="http://schemas.microsoft.com/office/drawing/2014/main" id="{3B65EB87-98F1-4F9D-20E7-51FB3382DE05}"/>
              </a:ext>
            </a:extLst>
          </p:cNvPr>
          <p:cNvSpPr/>
          <p:nvPr/>
        </p:nvSpPr>
        <p:spPr>
          <a:xfrm>
            <a:off x="215413" y="1414961"/>
            <a:ext cx="1305568" cy="7604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33A5142-1AA0-33D0-6D5F-041B14AFA088}"/>
              </a:ext>
            </a:extLst>
          </p:cNvPr>
          <p:cNvSpPr/>
          <p:nvPr/>
        </p:nvSpPr>
        <p:spPr>
          <a:xfrm>
            <a:off x="9114827" y="2901860"/>
            <a:ext cx="2112261" cy="33993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Becoming a domain expert in your vertical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Improving product experience through data driven insights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Work with business in measuring and reporting KPIs, ad-hoc analysis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BI dashboards for senior leaders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Modeling, ML solutions</a:t>
            </a:r>
          </a:p>
        </p:txBody>
      </p:sp>
      <p:sp>
        <p:nvSpPr>
          <p:cNvPr id="39" name="Rectangle: Rounded Corners 24">
            <a:extLst>
              <a:ext uri="{FF2B5EF4-FFF2-40B4-BE49-F238E27FC236}">
                <a16:creationId xmlns:a16="http://schemas.microsoft.com/office/drawing/2014/main" id="{D6D6DE4D-A7F6-C703-1969-CA955213C8D1}"/>
              </a:ext>
            </a:extLst>
          </p:cNvPr>
          <p:cNvSpPr/>
          <p:nvPr/>
        </p:nvSpPr>
        <p:spPr>
          <a:xfrm>
            <a:off x="9166666" y="2562132"/>
            <a:ext cx="2002323" cy="432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80363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C190ADC7-9E47-837F-3B74-0913C79C854D}"/>
              </a:ext>
            </a:extLst>
          </p:cNvPr>
          <p:cNvSpPr/>
          <p:nvPr/>
        </p:nvSpPr>
        <p:spPr>
          <a:xfrm>
            <a:off x="1421393" y="1331049"/>
            <a:ext cx="10375272" cy="91420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5-10 years of experience and non-technical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No exposure to technical skills/tools like – SQL, Python, Excel, Tableau and other analytical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Education – </a:t>
            </a:r>
            <a:r>
              <a:rPr lang="en-US" sz="1200" b="1" dirty="0" err="1">
                <a:solidFill>
                  <a:schemeClr val="tx1"/>
                </a:solidFill>
              </a:rPr>
              <a:t>Maths</a:t>
            </a:r>
            <a:r>
              <a:rPr lang="en-US" sz="1200" b="1" dirty="0">
                <a:solidFill>
                  <a:schemeClr val="tx1"/>
                </a:solidFill>
              </a:rPr>
              <a:t>/stats/economics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Goal – Aspiring a Senior Data scientist/Analyst role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320D15F-D78E-5FA1-83E1-6B17223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5" y="109529"/>
            <a:ext cx="11942135" cy="1049316"/>
          </a:xfrm>
        </p:spPr>
        <p:txBody>
          <a:bodyPr>
            <a:noAutofit/>
          </a:bodyPr>
          <a:lstStyle/>
          <a:p>
            <a:r>
              <a:rPr lang="en-US" sz="3200" b="1" dirty="0"/>
              <a:t>Mid-Senior Professional (5-10 years exp.) with quantitative background</a:t>
            </a:r>
            <a:br>
              <a:rPr lang="en-US" sz="3200" b="1" dirty="0"/>
            </a:br>
            <a:r>
              <a:rPr lang="en-US" sz="1800" dirty="0"/>
              <a:t>Non analytics/science professional with 5-10 years of experience with little or no experience with data i.e. – Operations, Finance, Program managers, Marketing etc.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CF701A2-1191-AB84-F037-D8C1CC4E63BD}"/>
              </a:ext>
            </a:extLst>
          </p:cNvPr>
          <p:cNvSpPr/>
          <p:nvPr/>
        </p:nvSpPr>
        <p:spPr>
          <a:xfrm>
            <a:off x="881389" y="2766558"/>
            <a:ext cx="2002323" cy="35346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Finance/Accounting Frameworks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Marketing Measurements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Business/domain expertise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 KPIs tracking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analysis, Numbers interpretation, Excel reporting etc.</a:t>
            </a:r>
          </a:p>
          <a:p>
            <a:pPr>
              <a:spcAft>
                <a:spcPts val="6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4">
            <a:extLst>
              <a:ext uri="{FF2B5EF4-FFF2-40B4-BE49-F238E27FC236}">
                <a16:creationId xmlns:a16="http://schemas.microsoft.com/office/drawing/2014/main" id="{C365C185-0BD7-82EC-9516-B5C47406F69B}"/>
              </a:ext>
            </a:extLst>
          </p:cNvPr>
          <p:cNvSpPr/>
          <p:nvPr/>
        </p:nvSpPr>
        <p:spPr>
          <a:xfrm>
            <a:off x="935303" y="2566389"/>
            <a:ext cx="1907067" cy="4555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Existing Technical Skills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FC3A37B-B8EB-6796-9C26-B8F6B2C2C55C}"/>
              </a:ext>
            </a:extLst>
          </p:cNvPr>
          <p:cNvSpPr/>
          <p:nvPr/>
        </p:nvSpPr>
        <p:spPr>
          <a:xfrm>
            <a:off x="3515538" y="2901862"/>
            <a:ext cx="2112262" cy="33993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 professional certification/Degree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Science skills – ML solutions, Advanced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Advanced Data Analytics – Prescriptive data, strategy etc.</a:t>
            </a: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773C68EF-2254-C23B-03DD-A0FEA9490465}"/>
              </a:ext>
            </a:extLst>
          </p:cNvPr>
          <p:cNvSpPr/>
          <p:nvPr/>
        </p:nvSpPr>
        <p:spPr>
          <a:xfrm>
            <a:off x="3569856" y="2538776"/>
            <a:ext cx="2002323" cy="4555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Required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Skills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9EA9C04-2434-CE1B-1632-2AF06F359B8D}"/>
              </a:ext>
            </a:extLst>
          </p:cNvPr>
          <p:cNvSpPr/>
          <p:nvPr/>
        </p:nvSpPr>
        <p:spPr>
          <a:xfrm>
            <a:off x="6313943" y="2901861"/>
            <a:ext cx="2112261" cy="33993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Senior Data Analyst – Finance, Marketing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Senior Data Scientist - Finance, Marketing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 Intelligence Analyst - Finance, Marketing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Senior Product Analyst/Data Scientist</a:t>
            </a:r>
          </a:p>
        </p:txBody>
      </p:sp>
      <p:sp>
        <p:nvSpPr>
          <p:cNvPr id="32" name="Rectangle: Rounded Corners 24">
            <a:extLst>
              <a:ext uri="{FF2B5EF4-FFF2-40B4-BE49-F238E27FC236}">
                <a16:creationId xmlns:a16="http://schemas.microsoft.com/office/drawing/2014/main" id="{D001E375-DF9B-8B7B-AE39-EA33D0BB420B}"/>
              </a:ext>
            </a:extLst>
          </p:cNvPr>
          <p:cNvSpPr/>
          <p:nvPr/>
        </p:nvSpPr>
        <p:spPr>
          <a:xfrm>
            <a:off x="6368262" y="2562131"/>
            <a:ext cx="2002323" cy="432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Career Paths/Roles</a:t>
            </a:r>
          </a:p>
        </p:txBody>
      </p:sp>
      <p:sp>
        <p:nvSpPr>
          <p:cNvPr id="33" name="Rectangle: Rounded Corners 24">
            <a:extLst>
              <a:ext uri="{FF2B5EF4-FFF2-40B4-BE49-F238E27FC236}">
                <a16:creationId xmlns:a16="http://schemas.microsoft.com/office/drawing/2014/main" id="{3B65EB87-98F1-4F9D-20E7-51FB3382DE05}"/>
              </a:ext>
            </a:extLst>
          </p:cNvPr>
          <p:cNvSpPr/>
          <p:nvPr/>
        </p:nvSpPr>
        <p:spPr>
          <a:xfrm>
            <a:off x="215413" y="1414961"/>
            <a:ext cx="1305568" cy="7604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33A5142-1AA0-33D0-6D5F-041B14AFA088}"/>
              </a:ext>
            </a:extLst>
          </p:cNvPr>
          <p:cNvSpPr/>
          <p:nvPr/>
        </p:nvSpPr>
        <p:spPr>
          <a:xfrm>
            <a:off x="9114827" y="2901860"/>
            <a:ext cx="2112261" cy="33993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Identify Key metrics to track the performance of the business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Engage in problem solving with other teams in collaboration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Support new product launches and setup A/B tests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Develop ML solutions to the business problems</a:t>
            </a:r>
          </a:p>
        </p:txBody>
      </p:sp>
      <p:sp>
        <p:nvSpPr>
          <p:cNvPr id="39" name="Rectangle: Rounded Corners 24">
            <a:extLst>
              <a:ext uri="{FF2B5EF4-FFF2-40B4-BE49-F238E27FC236}">
                <a16:creationId xmlns:a16="http://schemas.microsoft.com/office/drawing/2014/main" id="{D6D6DE4D-A7F6-C703-1969-CA955213C8D1}"/>
              </a:ext>
            </a:extLst>
          </p:cNvPr>
          <p:cNvSpPr/>
          <p:nvPr/>
        </p:nvSpPr>
        <p:spPr>
          <a:xfrm>
            <a:off x="9166666" y="2562132"/>
            <a:ext cx="2002323" cy="432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57179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C190ADC7-9E47-837F-3B74-0913C79C854D}"/>
              </a:ext>
            </a:extLst>
          </p:cNvPr>
          <p:cNvSpPr/>
          <p:nvPr/>
        </p:nvSpPr>
        <p:spPr>
          <a:xfrm>
            <a:off x="1421393" y="1331049"/>
            <a:ext cx="10375272" cy="91420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5-10 years of experience and non-technical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No exposure to technical skills/tools like – SQL, Python, Excel, Tableau and other analytical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Education – Social Science, Diploma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Goal – Aspiring a Senior Data scientist/Analyst role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320D15F-D78E-5FA1-83E1-6B17223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5" y="109529"/>
            <a:ext cx="11942135" cy="1049316"/>
          </a:xfrm>
        </p:spPr>
        <p:txBody>
          <a:bodyPr>
            <a:noAutofit/>
          </a:bodyPr>
          <a:lstStyle/>
          <a:p>
            <a:r>
              <a:rPr lang="en-US" sz="3200" b="1" dirty="0"/>
              <a:t>Mid-Senior Professional (5-10 years exp.) non quantitative background</a:t>
            </a:r>
            <a:br>
              <a:rPr lang="en-US" sz="3200" b="1" dirty="0"/>
            </a:br>
            <a:r>
              <a:rPr lang="en-US" sz="1800" dirty="0"/>
              <a:t>Non analytics/science professional with 5-10 years of experience with little or no experience with data i.e. – Operations, Finance, Program managers, Marketing </a:t>
            </a:r>
            <a:r>
              <a:rPr lang="en-US" sz="1800" dirty="0" err="1"/>
              <a:t>etc</a:t>
            </a:r>
            <a:r>
              <a:rPr lang="en-US" sz="1800" dirty="0"/>
              <a:t> without any Math, statistical and economics education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CF701A2-1191-AB84-F037-D8C1CC4E63BD}"/>
              </a:ext>
            </a:extLst>
          </p:cNvPr>
          <p:cNvSpPr/>
          <p:nvPr/>
        </p:nvSpPr>
        <p:spPr>
          <a:xfrm>
            <a:off x="881389" y="2766558"/>
            <a:ext cx="2002323" cy="35346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Ops Tools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Finance/Accounting Frameworks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Marketing Measurements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Business/domain expertise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 KPIs tracking</a:t>
            </a:r>
          </a:p>
        </p:txBody>
      </p:sp>
      <p:sp>
        <p:nvSpPr>
          <p:cNvPr id="26" name="Rectangle: Rounded Corners 24">
            <a:extLst>
              <a:ext uri="{FF2B5EF4-FFF2-40B4-BE49-F238E27FC236}">
                <a16:creationId xmlns:a16="http://schemas.microsoft.com/office/drawing/2014/main" id="{C365C185-0BD7-82EC-9516-B5C47406F69B}"/>
              </a:ext>
            </a:extLst>
          </p:cNvPr>
          <p:cNvSpPr/>
          <p:nvPr/>
        </p:nvSpPr>
        <p:spPr>
          <a:xfrm>
            <a:off x="935303" y="2566389"/>
            <a:ext cx="1907067" cy="4555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Existing Technical Skills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FC3A37B-B8EB-6796-9C26-B8F6B2C2C55C}"/>
              </a:ext>
            </a:extLst>
          </p:cNvPr>
          <p:cNvSpPr/>
          <p:nvPr/>
        </p:nvSpPr>
        <p:spPr>
          <a:xfrm>
            <a:off x="3515538" y="2901862"/>
            <a:ext cx="2112262" cy="33993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 professional certification/Degree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Analytical skills – Descriptive, diagnostic and prescriptive 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Competitive Intelligence data analytics</a:t>
            </a: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773C68EF-2254-C23B-03DD-A0FEA9490465}"/>
              </a:ext>
            </a:extLst>
          </p:cNvPr>
          <p:cNvSpPr/>
          <p:nvPr/>
        </p:nvSpPr>
        <p:spPr>
          <a:xfrm>
            <a:off x="3569856" y="2538776"/>
            <a:ext cx="2002323" cy="4555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Required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Skills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9EA9C04-2434-CE1B-1632-2AF06F359B8D}"/>
              </a:ext>
            </a:extLst>
          </p:cNvPr>
          <p:cNvSpPr/>
          <p:nvPr/>
        </p:nvSpPr>
        <p:spPr>
          <a:xfrm>
            <a:off x="6313943" y="2901861"/>
            <a:ext cx="2112261" cy="33993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Senior Data Analyst – Finance, Marketing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Senior Data Scientist - Finance, Marketing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 Intelligence Analyst - Finance, Marketing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Senior Product Analyst/Data Scientist</a:t>
            </a:r>
          </a:p>
        </p:txBody>
      </p:sp>
      <p:sp>
        <p:nvSpPr>
          <p:cNvPr id="32" name="Rectangle: Rounded Corners 24">
            <a:extLst>
              <a:ext uri="{FF2B5EF4-FFF2-40B4-BE49-F238E27FC236}">
                <a16:creationId xmlns:a16="http://schemas.microsoft.com/office/drawing/2014/main" id="{D001E375-DF9B-8B7B-AE39-EA33D0BB420B}"/>
              </a:ext>
            </a:extLst>
          </p:cNvPr>
          <p:cNvSpPr/>
          <p:nvPr/>
        </p:nvSpPr>
        <p:spPr>
          <a:xfrm>
            <a:off x="6368262" y="2562131"/>
            <a:ext cx="2002323" cy="432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Career Paths/Roles</a:t>
            </a:r>
          </a:p>
        </p:txBody>
      </p:sp>
      <p:sp>
        <p:nvSpPr>
          <p:cNvPr id="33" name="Rectangle: Rounded Corners 24">
            <a:extLst>
              <a:ext uri="{FF2B5EF4-FFF2-40B4-BE49-F238E27FC236}">
                <a16:creationId xmlns:a16="http://schemas.microsoft.com/office/drawing/2014/main" id="{3B65EB87-98F1-4F9D-20E7-51FB3382DE05}"/>
              </a:ext>
            </a:extLst>
          </p:cNvPr>
          <p:cNvSpPr/>
          <p:nvPr/>
        </p:nvSpPr>
        <p:spPr>
          <a:xfrm>
            <a:off x="215413" y="1414961"/>
            <a:ext cx="1305568" cy="7604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33A5142-1AA0-33D0-6D5F-041B14AFA088}"/>
              </a:ext>
            </a:extLst>
          </p:cNvPr>
          <p:cNvSpPr/>
          <p:nvPr/>
        </p:nvSpPr>
        <p:spPr>
          <a:xfrm>
            <a:off x="9114827" y="2901860"/>
            <a:ext cx="2112261" cy="33993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Identify Key metrics to track the performance of the business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Engage in problem solving with other teams in collaboration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Support new product launches and setup A/B tests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Develop ML solutions to the business problems</a:t>
            </a:r>
          </a:p>
        </p:txBody>
      </p:sp>
      <p:sp>
        <p:nvSpPr>
          <p:cNvPr id="39" name="Rectangle: Rounded Corners 24">
            <a:extLst>
              <a:ext uri="{FF2B5EF4-FFF2-40B4-BE49-F238E27FC236}">
                <a16:creationId xmlns:a16="http://schemas.microsoft.com/office/drawing/2014/main" id="{D6D6DE4D-A7F6-C703-1969-CA955213C8D1}"/>
              </a:ext>
            </a:extLst>
          </p:cNvPr>
          <p:cNvSpPr/>
          <p:nvPr/>
        </p:nvSpPr>
        <p:spPr>
          <a:xfrm>
            <a:off x="9166666" y="2562132"/>
            <a:ext cx="2002323" cy="432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2131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1319</Words>
  <Application>Microsoft Macintosh PowerPoint</Application>
  <PresentationFormat>Widescreen</PresentationFormat>
  <Paragraphs>227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PayPal Sans Big Light</vt:lpstr>
      <vt:lpstr>Office Theme</vt:lpstr>
      <vt:lpstr>Data Analytics/Science Landscape for Professionals with Non-Technical Backgrounds</vt:lpstr>
      <vt:lpstr>Agenda</vt:lpstr>
      <vt:lpstr>Data Analytics Process (Know How?)</vt:lpstr>
      <vt:lpstr>Analytics Layers: Where do we sit in the pyramid?</vt:lpstr>
      <vt:lpstr>Analytics Foundation Analytics Competencies Can Foster Business Value: A Systematic process within each domain to enable &amp; realize near term benefits &amp; long-term organization goal</vt:lpstr>
      <vt:lpstr>Different Career paths</vt:lpstr>
      <vt:lpstr>Junior Professional (0-5 years exp.) Non analytics/science professional with &lt; 5 years of experience with little or no experience with data i.e. – Operations, Finance, Program managers, Marketing etc.</vt:lpstr>
      <vt:lpstr>Mid-Senior Professional (5-10 years exp.) with quantitative background Non analytics/science professional with 5-10 years of experience with little or no experience with data i.e. – Operations, Finance, Program managers, Marketing etc.</vt:lpstr>
      <vt:lpstr>Mid-Senior Professional (5-10 years exp.) non quantitative background Non analytics/science professional with 5-10 years of experience with little or no experience with data i.e. – Operations, Finance, Program managers, Marketing etc without any Math, statistical and economics education</vt:lpstr>
      <vt:lpstr>Senior Professional (10+ years exp.) Non analytics/science professional with 10+ years of experience with little or no experience with data i.e. – Operations, Finance, Program managers, Marketing etc.</vt:lpstr>
      <vt:lpstr>Appendix</vt:lpstr>
      <vt:lpstr>What you will be doing on a day-to-day basis?</vt:lpstr>
      <vt:lpstr>Value Proposition: Analytics &amp; Data Science Converting the business problem into different type of analytical solutions: Churn Reduction</vt:lpstr>
      <vt:lpstr>PowerPoint Presentation</vt:lpstr>
      <vt:lpstr>Business Case Studies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(Science) Landscape for Professionals with Non-Technical Backgrounds</dc:title>
  <dc:creator>Aniket Chhabra</dc:creator>
  <cp:lastModifiedBy>Aniket Chhabra</cp:lastModifiedBy>
  <cp:revision>1</cp:revision>
  <dcterms:created xsi:type="dcterms:W3CDTF">2023-02-21T02:41:13Z</dcterms:created>
  <dcterms:modified xsi:type="dcterms:W3CDTF">2023-03-03T09:41:58Z</dcterms:modified>
</cp:coreProperties>
</file>