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7" r:id="rId5"/>
    <p:sldId id="266" r:id="rId6"/>
  </p:sldIdLst>
  <p:sldSz cx="16256000" cy="9144000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20">
          <p15:clr>
            <a:srgbClr val="A4A3A4"/>
          </p15:clr>
        </p15:guide>
        <p15:guide id="2" pos="8744">
          <p15:clr>
            <a:srgbClr val="A4A3A4"/>
          </p15:clr>
        </p15:guide>
        <p15:guide id="3" pos="1491" userDrawn="1">
          <p15:clr>
            <a:srgbClr val="A4A3A4"/>
          </p15:clr>
        </p15:guide>
        <p15:guide id="4" orient="horz" pos="975" userDrawn="1">
          <p15:clr>
            <a:srgbClr val="A4A3A4"/>
          </p15:clr>
        </p15:guide>
        <p15:guide id="5" orient="horz" pos="1111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EfQhNXwTvXXqqHgYsNWwqEF82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6" y="67"/>
      </p:cViewPr>
      <p:guideLst>
        <p:guide orient="horz" pos="5520"/>
        <p:guide pos="8744"/>
        <p:guide pos="1491"/>
        <p:guide orient="horz" pos="975"/>
        <p:guide orient="horz" pos="11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614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125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">
  <p:cSld name="Knowledge Chec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" y="888"/>
            <a:ext cx="16252838" cy="914222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4"/>
          <p:cNvSpPr/>
          <p:nvPr/>
        </p:nvSpPr>
        <p:spPr>
          <a:xfrm>
            <a:off x="3370300" y="4356600"/>
            <a:ext cx="4819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content">
  <p:cSld name="1_quiz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25" descr="Graphical user interface, applicatio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5"/>
          <p:cNvSpPr txBox="1"/>
          <p:nvPr/>
        </p:nvSpPr>
        <p:spPr>
          <a:xfrm>
            <a:off x="1507391" y="888535"/>
            <a:ext cx="16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1371629" y="1350232"/>
            <a:ext cx="16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/>
          <p:nvPr/>
        </p:nvSpPr>
        <p:spPr>
          <a:xfrm>
            <a:off x="2082521" y="291655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 sz="2000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25"/>
          <p:cNvSpPr txBox="1"/>
          <p:nvPr/>
        </p:nvSpPr>
        <p:spPr>
          <a:xfrm>
            <a:off x="2082521" y="373715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 sz="2000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25"/>
          <p:cNvSpPr txBox="1"/>
          <p:nvPr/>
        </p:nvSpPr>
        <p:spPr>
          <a:xfrm>
            <a:off x="2082521" y="455776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 sz="2000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25"/>
          <p:cNvSpPr txBox="1"/>
          <p:nvPr/>
        </p:nvSpPr>
        <p:spPr>
          <a:xfrm>
            <a:off x="2082521" y="537836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 sz="2000" b="0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3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4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5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6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iz ans">
  <p:cSld name="1_quiz a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6" descr="A picture containing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 txBox="1">
            <a:spLocks noGrp="1"/>
          </p:cNvSpPr>
          <p:nvPr>
            <p:ph type="body" idx="1"/>
          </p:nvPr>
        </p:nvSpPr>
        <p:spPr>
          <a:xfrm>
            <a:off x="670033" y="7503320"/>
            <a:ext cx="15194414" cy="99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/>
          <p:nvPr/>
        </p:nvSpPr>
        <p:spPr>
          <a:xfrm>
            <a:off x="670034" y="6941703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3317876" y="6907354"/>
            <a:ext cx="9022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 b="1">
                <a:solidFill>
                  <a:srgbClr val="024F9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3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/>
          <p:nvPr/>
        </p:nvSpPr>
        <p:spPr>
          <a:xfrm>
            <a:off x="2082521" y="291655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6"/>
          <p:cNvSpPr txBox="1"/>
          <p:nvPr/>
        </p:nvSpPr>
        <p:spPr>
          <a:xfrm>
            <a:off x="2082521" y="373715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6"/>
          <p:cNvSpPr txBox="1"/>
          <p:nvPr/>
        </p:nvSpPr>
        <p:spPr>
          <a:xfrm>
            <a:off x="2082521" y="455776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6"/>
          <p:cNvSpPr txBox="1"/>
          <p:nvPr/>
        </p:nvSpPr>
        <p:spPr>
          <a:xfrm>
            <a:off x="2082521" y="5378368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4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5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6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7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/>
          <p:nvPr/>
        </p:nvSpPr>
        <p:spPr>
          <a:xfrm>
            <a:off x="1507391" y="888535"/>
            <a:ext cx="169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body" idx="8"/>
          </p:nvPr>
        </p:nvSpPr>
        <p:spPr>
          <a:xfrm>
            <a:off x="1371629" y="1350232"/>
            <a:ext cx="16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1371600" y="1350963"/>
            <a:ext cx="169862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Which linkage hierarchical clustering produces chaining amongst clusters</a:t>
            </a:r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3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Single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07" name="Google Shape;307;p9"/>
          <p:cNvSpPr txBox="1">
            <a:spLocks noGrp="1"/>
          </p:cNvSpPr>
          <p:nvPr>
            <p:ph type="body" idx="4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Average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08" name="Google Shape;308;p9"/>
          <p:cNvSpPr txBox="1">
            <a:spLocks noGrp="1"/>
          </p:cNvSpPr>
          <p:nvPr>
            <p:ph type="body" idx="5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Complete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6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Ward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669925" y="7504113"/>
            <a:ext cx="15193963" cy="99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3F3F3F"/>
                </a:solidFill>
              </a:rPr>
              <a:t>Single linkage sometimes produces chaining amongst clusters because the smallest distance between pairs is the only value taken into consideration.</a:t>
            </a:r>
            <a:endParaRPr lang="en-US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n-US" dirty="0">
              <a:solidFill>
                <a:srgbClr val="3F3F3F"/>
              </a:solidFill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15" name="Google Shape;315;p10"/>
          <p:cNvSpPr txBox="1">
            <a:spLocks noGrp="1"/>
          </p:cNvSpPr>
          <p:nvPr>
            <p:ph type="body" idx="2"/>
          </p:nvPr>
        </p:nvSpPr>
        <p:spPr>
          <a:xfrm>
            <a:off x="3317876" y="6907354"/>
            <a:ext cx="9022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316" name="Google Shape;316;p10"/>
          <p:cNvSpPr txBox="1">
            <a:spLocks noGrp="1"/>
          </p:cNvSpPr>
          <p:nvPr>
            <p:ph type="body" idx="3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Which linkage hierarchical clustering produces chaining amongst clusters</a:t>
            </a:r>
          </a:p>
        </p:txBody>
      </p:sp>
      <p:sp>
        <p:nvSpPr>
          <p:cNvPr id="317" name="Google Shape;317;p10"/>
          <p:cNvSpPr txBox="1">
            <a:spLocks noGrp="1"/>
          </p:cNvSpPr>
          <p:nvPr>
            <p:ph type="body" idx="4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Single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18" name="Google Shape;318;p10"/>
          <p:cNvSpPr txBox="1">
            <a:spLocks noGrp="1"/>
          </p:cNvSpPr>
          <p:nvPr>
            <p:ph type="body" idx="5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Average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19" name="Google Shape;319;p10"/>
          <p:cNvSpPr txBox="1">
            <a:spLocks noGrp="1"/>
          </p:cNvSpPr>
          <p:nvPr>
            <p:ph type="body" idx="6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Complete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20" name="Google Shape;320;p10"/>
          <p:cNvSpPr txBox="1">
            <a:spLocks noGrp="1"/>
          </p:cNvSpPr>
          <p:nvPr>
            <p:ph type="body" idx="7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Ward Linkage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endParaRPr dirty="0"/>
          </a:p>
        </p:txBody>
      </p:sp>
      <p:sp>
        <p:nvSpPr>
          <p:cNvPr id="321" name="Google Shape;321;p10"/>
          <p:cNvSpPr txBox="1">
            <a:spLocks noGrp="1"/>
          </p:cNvSpPr>
          <p:nvPr>
            <p:ph type="body" idx="8"/>
          </p:nvPr>
        </p:nvSpPr>
        <p:spPr>
          <a:xfrm>
            <a:off x="1345125" y="1350232"/>
            <a:ext cx="2006162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1371600" y="1350963"/>
            <a:ext cx="169862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2</a:t>
            </a:r>
            <a:endParaRPr dirty="0"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Which of the following is required by K-means clustering?</a:t>
            </a:r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3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Defined distance metric</a:t>
            </a:r>
          </a:p>
        </p:txBody>
      </p:sp>
      <p:sp>
        <p:nvSpPr>
          <p:cNvPr id="307" name="Google Shape;307;p9"/>
          <p:cNvSpPr txBox="1">
            <a:spLocks noGrp="1"/>
          </p:cNvSpPr>
          <p:nvPr>
            <p:ph type="body" idx="4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Number of clusters</a:t>
            </a:r>
          </a:p>
        </p:txBody>
      </p:sp>
      <p:sp>
        <p:nvSpPr>
          <p:cNvPr id="308" name="Google Shape;308;p9"/>
          <p:cNvSpPr txBox="1">
            <a:spLocks noGrp="1"/>
          </p:cNvSpPr>
          <p:nvPr>
            <p:ph type="body" idx="5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Initial guess as to cluster centroids</a:t>
            </a:r>
          </a:p>
        </p:txBody>
      </p:sp>
      <p:sp>
        <p:nvSpPr>
          <p:cNvPr id="309" name="Google Shape;309;p9"/>
          <p:cNvSpPr txBox="1">
            <a:spLocks noGrp="1"/>
          </p:cNvSpPr>
          <p:nvPr>
            <p:ph type="body" idx="6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12129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669925" y="7504113"/>
            <a:ext cx="15193963" cy="99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rgbClr val="3F3F3F"/>
                </a:solidFill>
              </a:rPr>
              <a:t>K-means clustering follows a partitioning approach. Partitioning clustering approach is a clustering method which needs one to classify observations, make an initial guess about the cluster centroids, define the distance metric, and input data about the number of clusters.</a:t>
            </a:r>
          </a:p>
        </p:txBody>
      </p:sp>
      <p:sp>
        <p:nvSpPr>
          <p:cNvPr id="315" name="Google Shape;315;p10"/>
          <p:cNvSpPr txBox="1">
            <a:spLocks noGrp="1"/>
          </p:cNvSpPr>
          <p:nvPr>
            <p:ph type="body" idx="2"/>
          </p:nvPr>
        </p:nvSpPr>
        <p:spPr>
          <a:xfrm>
            <a:off x="3317876" y="6907354"/>
            <a:ext cx="90221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316" name="Google Shape;316;p10"/>
          <p:cNvSpPr txBox="1">
            <a:spLocks noGrp="1"/>
          </p:cNvSpPr>
          <p:nvPr>
            <p:ph type="body" idx="3"/>
          </p:nvPr>
        </p:nvSpPr>
        <p:spPr>
          <a:xfrm>
            <a:off x="3377791" y="651947"/>
            <a:ext cx="12323689" cy="142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Which of the following is required by K-means clustering?</a:t>
            </a:r>
          </a:p>
        </p:txBody>
      </p:sp>
      <p:sp>
        <p:nvSpPr>
          <p:cNvPr id="317" name="Google Shape;317;p10"/>
          <p:cNvSpPr txBox="1">
            <a:spLocks noGrp="1"/>
          </p:cNvSpPr>
          <p:nvPr>
            <p:ph type="body" idx="4"/>
          </p:nvPr>
        </p:nvSpPr>
        <p:spPr>
          <a:xfrm>
            <a:off x="2695504" y="286842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Defined distance metric</a:t>
            </a:r>
          </a:p>
        </p:txBody>
      </p:sp>
      <p:sp>
        <p:nvSpPr>
          <p:cNvPr id="318" name="Google Shape;318;p10"/>
          <p:cNvSpPr txBox="1">
            <a:spLocks noGrp="1"/>
          </p:cNvSpPr>
          <p:nvPr>
            <p:ph type="body" idx="5"/>
          </p:nvPr>
        </p:nvSpPr>
        <p:spPr>
          <a:xfrm>
            <a:off x="2695504" y="368903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sz="2000" dirty="0"/>
              <a:t>Number of clusters</a:t>
            </a:r>
          </a:p>
        </p:txBody>
      </p:sp>
      <p:sp>
        <p:nvSpPr>
          <p:cNvPr id="319" name="Google Shape;319;p10"/>
          <p:cNvSpPr txBox="1">
            <a:spLocks noGrp="1"/>
          </p:cNvSpPr>
          <p:nvPr>
            <p:ph type="body" idx="6"/>
          </p:nvPr>
        </p:nvSpPr>
        <p:spPr>
          <a:xfrm>
            <a:off x="2695504" y="4509637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Initial guess as to cluster centroids</a:t>
            </a:r>
          </a:p>
        </p:txBody>
      </p:sp>
      <p:sp>
        <p:nvSpPr>
          <p:cNvPr id="320" name="Google Shape;320;p10"/>
          <p:cNvSpPr txBox="1">
            <a:spLocks noGrp="1"/>
          </p:cNvSpPr>
          <p:nvPr>
            <p:ph type="body" idx="7"/>
          </p:nvPr>
        </p:nvSpPr>
        <p:spPr>
          <a:xfrm>
            <a:off x="2695504" y="5330242"/>
            <a:ext cx="11250641" cy="701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r>
              <a:rPr lang="en-US" dirty="0"/>
              <a:t>All of the mentioned</a:t>
            </a:r>
          </a:p>
        </p:txBody>
      </p:sp>
      <p:sp>
        <p:nvSpPr>
          <p:cNvPr id="321" name="Google Shape;321;p10"/>
          <p:cNvSpPr txBox="1">
            <a:spLocks noGrp="1"/>
          </p:cNvSpPr>
          <p:nvPr>
            <p:ph type="body" idx="8"/>
          </p:nvPr>
        </p:nvSpPr>
        <p:spPr>
          <a:xfrm>
            <a:off x="1318621" y="1350232"/>
            <a:ext cx="2006162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5450570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155</Words>
  <Application>Microsoft Office PowerPoint</Application>
  <PresentationFormat>Custom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Digital Marketing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D</dc:creator>
  <cp:lastModifiedBy>SNEHIL CHHINWAL</cp:lastModifiedBy>
  <cp:revision>4</cp:revision>
  <dcterms:modified xsi:type="dcterms:W3CDTF">2022-03-07T11:33:21Z</dcterms:modified>
</cp:coreProperties>
</file>