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2E3CA-7B93-0E8E-4A5C-42AB14799E81}" v="241" dt="2021-12-20T17:07:51.148"/>
    <p1510:client id="{D5E6EBC5-4BA5-413E-A014-83F1186E1523}" v="118" dt="2021-12-20T16:37:04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CD08-F740-474A-B7BA-EF130F99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46E-ABBD-493C-BDDB-52A1C11F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1- check the Dr. Eli about when ROP is diagnosis?</a:t>
            </a:r>
            <a:endParaRPr lang="en-US"/>
          </a:p>
          <a:p>
            <a:r>
              <a:rPr lang="en-US">
                <a:cs typeface="Calibri"/>
              </a:rPr>
              <a:t>2- averaging data before or on the same day ROP happen</a:t>
            </a:r>
          </a:p>
          <a:p>
            <a:r>
              <a:rPr lang="en-US">
                <a:cs typeface="Calibri"/>
              </a:rPr>
              <a:t>3-  do ROC curve and AUC for each variables.</a:t>
            </a:r>
          </a:p>
          <a:p>
            <a:r>
              <a:rPr lang="en-US">
                <a:cs typeface="Calibri"/>
              </a:rPr>
              <a:t>4- use lasso regression or random forest  (use the same cross validation) (1- 8 variables,2- 3 IH Variables, 3- 8+3 variables)</a:t>
            </a:r>
          </a:p>
          <a:p>
            <a:r>
              <a:rPr lang="en-US">
                <a:cs typeface="Calibri"/>
              </a:rPr>
              <a:t>5- compare this new results with current screening ( do normalization)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64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2021-12-20T16:29:25Z</dcterms:created>
  <dcterms:modified xsi:type="dcterms:W3CDTF">2021-12-20T17:09:44Z</dcterms:modified>
</cp:coreProperties>
</file>