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41e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41e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41e5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41e5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out of 5 impurity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41e5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41e5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.35 range is choosen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explain why not added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68940f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68940f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f41e53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f41e53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-&gt; less importance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imanshupoddar/zomato-bangalore-restaura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Data Analysis	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Anchit Gupta</a:t>
            </a:r>
            <a:r>
              <a:rPr b="1" lang="en" sz="1400"/>
              <a:t> - MT19060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49350" y="10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1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500">
                <a:solidFill>
                  <a:srgbClr val="000000"/>
                </a:solidFill>
              </a:rPr>
              <a:t>The main objective of this project to predict the restaurants rating class.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Why Zomato?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Zomato is one of the largest online food delivery and </a:t>
            </a:r>
            <a:r>
              <a:rPr lang="en" sz="1500">
                <a:solidFill>
                  <a:schemeClr val="dk1"/>
                </a:solidFill>
              </a:rPr>
              <a:t>restaurants searching company.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Source: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Kaggle: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Kaggle:Himanshu Poddar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76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Renaming the </a:t>
            </a:r>
            <a:r>
              <a:rPr lang="en"/>
              <a:t>ambiguous</a:t>
            </a:r>
            <a:r>
              <a:rPr lang="en"/>
              <a:t> attributes names.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NULL values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missing in very less number.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Others, can be removable or their values can be </a:t>
            </a:r>
            <a:r>
              <a:rPr lang="en"/>
              <a:t>derived</a:t>
            </a:r>
            <a:r>
              <a:rPr lang="en"/>
              <a:t> using some methodology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attributes which are known to have no contribution to classification task.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Compound attribute to asymmetric attributes(One Hot Encoding)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7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 using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900" y="879226"/>
            <a:ext cx="4096525" cy="4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7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shown but not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XGBoost feature importance by F-Scores.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7353" l="0" r="8508" t="8122"/>
          <a:stretch/>
        </p:blipFill>
        <p:spPr>
          <a:xfrm>
            <a:off x="4564550" y="967975"/>
            <a:ext cx="4379251" cy="40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41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I explore 4 types of classification models and used 2 variants of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the class is not giving the desired results.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even weak attributes decreasing our scores.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75" y="1240025"/>
            <a:ext cx="3971925" cy="277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