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7" r:id="rId38"/>
    <p:sldId id="295" r:id="rId39"/>
    <p:sldId id="296" r:id="rId40"/>
  </p:sldIdLst>
  <p:sldSz cx="20104100" cy="11303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snapToGrid="0">
      <p:cViewPr varScale="1">
        <p:scale>
          <a:sx n="65" d="100"/>
          <a:sy n="65" d="100"/>
        </p:scale>
        <p:origin x="8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latin typeface="Helvetica Neue"/>
                <a:ea typeface="Helvetica Neue"/>
                <a:cs typeface="Helvetica Neue"/>
                <a:sym typeface="Helvetica Neue"/>
              </a:defRPr>
            </a:lvl1pPr>
            <a:lvl2pPr marL="457200" marR="0" lvl="1" indent="228600" algn="l" rtl="0">
              <a:spcBef>
                <a:spcPts val="0"/>
              </a:spcBef>
              <a:buNone/>
              <a:defRPr sz="1200" b="0" i="0" u="none" strike="noStrike" cap="none">
                <a:latin typeface="Helvetica Neue"/>
                <a:ea typeface="Helvetica Neue"/>
                <a:cs typeface="Helvetica Neue"/>
                <a:sym typeface="Helvetica Neue"/>
              </a:defRPr>
            </a:lvl2pPr>
            <a:lvl3pPr marL="914400" marR="0" lvl="2" indent="457200" algn="l" rtl="0">
              <a:spcBef>
                <a:spcPts val="0"/>
              </a:spcBef>
              <a:buNone/>
              <a:defRPr sz="1200" b="0" i="0" u="none" strike="noStrike" cap="none">
                <a:latin typeface="Helvetica Neue"/>
                <a:ea typeface="Helvetica Neue"/>
                <a:cs typeface="Helvetica Neue"/>
                <a:sym typeface="Helvetica Neue"/>
              </a:defRPr>
            </a:lvl3pPr>
            <a:lvl4pPr marL="1371600" marR="0" lvl="3" indent="685800" algn="l" rtl="0">
              <a:spcBef>
                <a:spcPts val="0"/>
              </a:spcBef>
              <a:buNone/>
              <a:defRPr sz="1200" b="0" i="0" u="none" strike="noStrike" cap="none">
                <a:latin typeface="Helvetica Neue"/>
                <a:ea typeface="Helvetica Neue"/>
                <a:cs typeface="Helvetica Neue"/>
                <a:sym typeface="Helvetica Neue"/>
              </a:defRPr>
            </a:lvl4pPr>
            <a:lvl5pPr marL="1828800" marR="0" lvl="4" indent="914400" algn="l" rtl="0">
              <a:spcBef>
                <a:spcPts val="0"/>
              </a:spcBef>
              <a:buNone/>
              <a:defRPr sz="1200" b="0" i="0" u="none" strike="noStrike" cap="none">
                <a:latin typeface="Helvetica Neue"/>
                <a:ea typeface="Helvetica Neue"/>
                <a:cs typeface="Helvetica Neue"/>
                <a:sym typeface="Helvetica Neue"/>
              </a:defRPr>
            </a:lvl5pPr>
            <a:lvl6pPr marL="2286000" marR="0" lvl="5" indent="1143000" algn="l" rtl="0">
              <a:spcBef>
                <a:spcPts val="0"/>
              </a:spcBef>
              <a:buNone/>
              <a:defRPr sz="1200" b="0" i="0" u="none" strike="noStrike" cap="none">
                <a:latin typeface="Helvetica Neue"/>
                <a:ea typeface="Helvetica Neue"/>
                <a:cs typeface="Helvetica Neue"/>
                <a:sym typeface="Helvetica Neue"/>
              </a:defRPr>
            </a:lvl6pPr>
            <a:lvl7pPr marL="2743200" marR="0" lvl="6" indent="1371600" algn="l" rtl="0">
              <a:spcBef>
                <a:spcPts val="0"/>
              </a:spcBef>
              <a:buNone/>
              <a:defRPr sz="1200" b="0" i="0" u="none" strike="noStrike" cap="none">
                <a:latin typeface="Helvetica Neue"/>
                <a:ea typeface="Helvetica Neue"/>
                <a:cs typeface="Helvetica Neue"/>
                <a:sym typeface="Helvetica Neue"/>
              </a:defRPr>
            </a:lvl7pPr>
            <a:lvl8pPr marL="3200400" marR="0" lvl="7" indent="1600200" algn="l" rtl="0">
              <a:spcBef>
                <a:spcPts val="0"/>
              </a:spcBef>
              <a:buNone/>
              <a:defRPr sz="1200" b="0" i="0" u="none" strike="noStrike" cap="none">
                <a:latin typeface="Helvetica Neue"/>
                <a:ea typeface="Helvetica Neue"/>
                <a:cs typeface="Helvetica Neue"/>
                <a:sym typeface="Helvetica Neue"/>
              </a:defRPr>
            </a:lvl8pPr>
            <a:lvl9pPr marL="3657600" marR="0" lvl="8" indent="1828800" algn="l" rtl="0">
              <a:spcBef>
                <a:spcPts val="0"/>
              </a:spcBef>
              <a:buNone/>
              <a:defRPr sz="1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5517447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167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628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33070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6385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24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07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30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90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87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730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0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337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071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67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806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104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518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275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7900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1076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7135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501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36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63404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15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3085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47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908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9330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68523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67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011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648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40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987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9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73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507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463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18130700" y="9330551"/>
            <a:ext cx="1973400" cy="1972500"/>
          </a:xfrm>
          <a:prstGeom prst="rtTriangle">
            <a:avLst/>
          </a:prstGeom>
          <a:solidFill>
            <a:schemeClr val="lt1"/>
          </a:solidFill>
          <a:ln>
            <a:noFill/>
          </a:ln>
        </p:spPr>
        <p:txBody>
          <a:bodyPr lIns="200975" tIns="200975" rIns="200975" bIns="200975" anchor="ctr" anchorCtr="0">
            <a:noAutofit/>
          </a:bodyPr>
          <a:lstStyle/>
          <a:p>
            <a:pPr lvl="0">
              <a:spcBef>
                <a:spcPts val="0"/>
              </a:spcBef>
              <a:buNone/>
            </a:pPr>
            <a:endParaRPr/>
          </a:p>
        </p:txBody>
      </p:sp>
      <p:sp>
        <p:nvSpPr>
          <p:cNvPr id="11" name="Shape 11"/>
          <p:cNvSpPr/>
          <p:nvPr/>
        </p:nvSpPr>
        <p:spPr>
          <a:xfrm flipH="1">
            <a:off x="18130700" y="9330441"/>
            <a:ext cx="1973400" cy="1972500"/>
          </a:xfrm>
          <a:prstGeom prst="round1Rect">
            <a:avLst>
              <a:gd name="adj" fmla="val 16667"/>
            </a:avLst>
          </a:prstGeom>
          <a:solidFill>
            <a:schemeClr val="lt1">
              <a:alpha val="68080"/>
            </a:schemeClr>
          </a:solidFill>
          <a:ln>
            <a:noFill/>
          </a:ln>
        </p:spPr>
        <p:txBody>
          <a:bodyPr lIns="200975" tIns="200975" rIns="200975" bIns="200975" anchor="ctr" anchorCtr="0">
            <a:noAutofit/>
          </a:bodyPr>
          <a:lstStyle/>
          <a:p>
            <a:pPr lvl="0">
              <a:spcBef>
                <a:spcPts val="0"/>
              </a:spcBef>
              <a:buNone/>
            </a:pPr>
            <a:endParaRPr/>
          </a:p>
        </p:txBody>
      </p:sp>
      <p:sp>
        <p:nvSpPr>
          <p:cNvPr id="12" name="Shape 12"/>
          <p:cNvSpPr txBox="1">
            <a:spLocks noGrp="1"/>
          </p:cNvSpPr>
          <p:nvPr>
            <p:ph type="ctrTitle"/>
          </p:nvPr>
        </p:nvSpPr>
        <p:spPr>
          <a:xfrm>
            <a:off x="858612" y="3997912"/>
            <a:ext cx="18077100" cy="2051700"/>
          </a:xfrm>
          <a:prstGeom prst="rect">
            <a:avLst/>
          </a:prstGeom>
        </p:spPr>
        <p:txBody>
          <a:bodyPr lIns="200975" tIns="200975" rIns="200975" bIns="200975" anchor="b" anchorCtr="0"/>
          <a:lstStyle>
            <a:lvl1pPr lvl="0">
              <a:spcBef>
                <a:spcPts val="0"/>
              </a:spcBef>
              <a:buSzPct val="100000"/>
              <a:defRPr sz="10600"/>
            </a:lvl1pPr>
            <a:lvl2pPr lvl="1">
              <a:spcBef>
                <a:spcPts val="0"/>
              </a:spcBef>
              <a:buSzPct val="100000"/>
              <a:defRPr sz="10600"/>
            </a:lvl2pPr>
            <a:lvl3pPr lvl="2">
              <a:spcBef>
                <a:spcPts val="0"/>
              </a:spcBef>
              <a:buSzPct val="100000"/>
              <a:defRPr sz="10600"/>
            </a:lvl3pPr>
            <a:lvl4pPr lvl="3">
              <a:spcBef>
                <a:spcPts val="0"/>
              </a:spcBef>
              <a:buSzPct val="100000"/>
              <a:defRPr sz="10600"/>
            </a:lvl4pPr>
            <a:lvl5pPr lvl="4">
              <a:spcBef>
                <a:spcPts val="0"/>
              </a:spcBef>
              <a:buSzPct val="100000"/>
              <a:defRPr sz="10600"/>
            </a:lvl5pPr>
            <a:lvl6pPr lvl="5">
              <a:spcBef>
                <a:spcPts val="0"/>
              </a:spcBef>
              <a:buSzPct val="100000"/>
              <a:defRPr sz="10600"/>
            </a:lvl6pPr>
            <a:lvl7pPr lvl="6">
              <a:spcBef>
                <a:spcPts val="0"/>
              </a:spcBef>
              <a:buSzPct val="100000"/>
              <a:defRPr sz="10600"/>
            </a:lvl7pPr>
            <a:lvl8pPr lvl="7">
              <a:spcBef>
                <a:spcPts val="0"/>
              </a:spcBef>
              <a:buSzPct val="100000"/>
              <a:defRPr sz="10600"/>
            </a:lvl8pPr>
            <a:lvl9pPr lvl="8">
              <a:spcBef>
                <a:spcPts val="0"/>
              </a:spcBef>
              <a:buSzPct val="100000"/>
              <a:defRPr sz="10600"/>
            </a:lvl9pPr>
          </a:lstStyle>
          <a:p>
            <a:endParaRPr/>
          </a:p>
        </p:txBody>
      </p:sp>
      <p:sp>
        <p:nvSpPr>
          <p:cNvPr id="13" name="Shape 13"/>
          <p:cNvSpPr txBox="1">
            <a:spLocks noGrp="1"/>
          </p:cNvSpPr>
          <p:nvPr>
            <p:ph type="subTitle" idx="1"/>
          </p:nvPr>
        </p:nvSpPr>
        <p:spPr>
          <a:xfrm>
            <a:off x="858612" y="6129199"/>
            <a:ext cx="18077100" cy="951300"/>
          </a:xfrm>
          <a:prstGeom prst="rect">
            <a:avLst/>
          </a:prstGeom>
        </p:spPr>
        <p:txBody>
          <a:bodyPr lIns="200975" tIns="200975" rIns="200975" bIns="20097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4000">
                <a:solidFill>
                  <a:schemeClr val="lt1"/>
                </a:solidFill>
              </a:defRPr>
            </a:lvl2pPr>
            <a:lvl3pPr lvl="2">
              <a:lnSpc>
                <a:spcPct val="100000"/>
              </a:lnSpc>
              <a:spcBef>
                <a:spcPts val="0"/>
              </a:spcBef>
              <a:spcAft>
                <a:spcPts val="0"/>
              </a:spcAft>
              <a:buClr>
                <a:schemeClr val="lt1"/>
              </a:buClr>
              <a:buSzPct val="100000"/>
              <a:buNone/>
              <a:defRPr sz="4000">
                <a:solidFill>
                  <a:schemeClr val="lt1"/>
                </a:solidFill>
              </a:defRPr>
            </a:lvl3pPr>
            <a:lvl4pPr lvl="3">
              <a:lnSpc>
                <a:spcPct val="100000"/>
              </a:lnSpc>
              <a:spcBef>
                <a:spcPts val="0"/>
              </a:spcBef>
              <a:spcAft>
                <a:spcPts val="0"/>
              </a:spcAft>
              <a:buClr>
                <a:schemeClr val="lt1"/>
              </a:buClr>
              <a:buSzPct val="100000"/>
              <a:buNone/>
              <a:defRPr sz="4000">
                <a:solidFill>
                  <a:schemeClr val="lt1"/>
                </a:solidFill>
              </a:defRPr>
            </a:lvl4pPr>
            <a:lvl5pPr lvl="4">
              <a:lnSpc>
                <a:spcPct val="100000"/>
              </a:lnSpc>
              <a:spcBef>
                <a:spcPts val="0"/>
              </a:spcBef>
              <a:spcAft>
                <a:spcPts val="0"/>
              </a:spcAft>
              <a:buClr>
                <a:schemeClr val="lt1"/>
              </a:buClr>
              <a:buSzPct val="100000"/>
              <a:buNone/>
              <a:defRPr sz="4000">
                <a:solidFill>
                  <a:schemeClr val="lt1"/>
                </a:solidFill>
              </a:defRPr>
            </a:lvl5pPr>
            <a:lvl6pPr lvl="5">
              <a:lnSpc>
                <a:spcPct val="100000"/>
              </a:lnSpc>
              <a:spcBef>
                <a:spcPts val="0"/>
              </a:spcBef>
              <a:spcAft>
                <a:spcPts val="0"/>
              </a:spcAft>
              <a:buClr>
                <a:schemeClr val="lt1"/>
              </a:buClr>
              <a:buSzPct val="100000"/>
              <a:buNone/>
              <a:defRPr sz="4000">
                <a:solidFill>
                  <a:schemeClr val="lt1"/>
                </a:solidFill>
              </a:defRPr>
            </a:lvl6pPr>
            <a:lvl7pPr lvl="6">
              <a:lnSpc>
                <a:spcPct val="100000"/>
              </a:lnSpc>
              <a:spcBef>
                <a:spcPts val="0"/>
              </a:spcBef>
              <a:spcAft>
                <a:spcPts val="0"/>
              </a:spcAft>
              <a:buClr>
                <a:schemeClr val="lt1"/>
              </a:buClr>
              <a:buSzPct val="100000"/>
              <a:buNone/>
              <a:defRPr sz="4000">
                <a:solidFill>
                  <a:schemeClr val="lt1"/>
                </a:solidFill>
              </a:defRPr>
            </a:lvl7pPr>
            <a:lvl8pPr lvl="7">
              <a:lnSpc>
                <a:spcPct val="100000"/>
              </a:lnSpc>
              <a:spcBef>
                <a:spcPts val="0"/>
              </a:spcBef>
              <a:spcAft>
                <a:spcPts val="0"/>
              </a:spcAft>
              <a:buClr>
                <a:schemeClr val="lt1"/>
              </a:buClr>
              <a:buSzPct val="100000"/>
              <a:buNone/>
              <a:defRPr sz="4000">
                <a:solidFill>
                  <a:schemeClr val="lt1"/>
                </a:solidFill>
              </a:defRPr>
            </a:lvl8pPr>
            <a:lvl9pPr lvl="8">
              <a:lnSpc>
                <a:spcPct val="100000"/>
              </a:lnSpc>
              <a:spcBef>
                <a:spcPts val="0"/>
              </a:spcBef>
              <a:spcAft>
                <a:spcPts val="0"/>
              </a:spcAft>
              <a:buClr>
                <a:schemeClr val="lt1"/>
              </a:buClr>
              <a:buSzPct val="100000"/>
              <a:buNone/>
              <a:defRPr sz="4000">
                <a:solidFill>
                  <a:schemeClr val="lt1"/>
                </a:solidFill>
              </a:defRPr>
            </a:lvl9pPr>
          </a:lstStyle>
          <a:p>
            <a:endParaRPr/>
          </a:p>
        </p:txBody>
      </p:sp>
      <p:sp>
        <p:nvSpPr>
          <p:cNvPr id="14" name="Shape 14"/>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045439" y="2765647"/>
            <a:ext cx="18077100" cy="4314899"/>
          </a:xfrm>
          <a:prstGeom prst="rect">
            <a:avLst/>
          </a:prstGeom>
        </p:spPr>
        <p:txBody>
          <a:bodyPr lIns="200975" tIns="200975" rIns="200975" bIns="200975" anchor="b" anchorCtr="0"/>
          <a:lstStyle>
            <a:lvl1pPr lvl="0" algn="ctr">
              <a:spcBef>
                <a:spcPts val="0"/>
              </a:spcBef>
              <a:buClr>
                <a:schemeClr val="dk2"/>
              </a:buClr>
              <a:buSzPct val="100000"/>
              <a:defRPr sz="26400">
                <a:solidFill>
                  <a:schemeClr val="dk2"/>
                </a:solidFill>
              </a:defRPr>
            </a:lvl1pPr>
            <a:lvl2pPr lvl="1" algn="ctr">
              <a:spcBef>
                <a:spcPts val="0"/>
              </a:spcBef>
              <a:buClr>
                <a:schemeClr val="dk2"/>
              </a:buClr>
              <a:buSzPct val="100000"/>
              <a:defRPr sz="26400">
                <a:solidFill>
                  <a:schemeClr val="dk2"/>
                </a:solidFill>
              </a:defRPr>
            </a:lvl2pPr>
            <a:lvl3pPr lvl="2" algn="ctr">
              <a:spcBef>
                <a:spcPts val="0"/>
              </a:spcBef>
              <a:buClr>
                <a:schemeClr val="dk2"/>
              </a:buClr>
              <a:buSzPct val="100000"/>
              <a:defRPr sz="26400">
                <a:solidFill>
                  <a:schemeClr val="dk2"/>
                </a:solidFill>
              </a:defRPr>
            </a:lvl3pPr>
            <a:lvl4pPr lvl="3" algn="ctr">
              <a:spcBef>
                <a:spcPts val="0"/>
              </a:spcBef>
              <a:buClr>
                <a:schemeClr val="dk2"/>
              </a:buClr>
              <a:buSzPct val="100000"/>
              <a:defRPr sz="26400">
                <a:solidFill>
                  <a:schemeClr val="dk2"/>
                </a:solidFill>
              </a:defRPr>
            </a:lvl4pPr>
            <a:lvl5pPr lvl="4" algn="ctr">
              <a:spcBef>
                <a:spcPts val="0"/>
              </a:spcBef>
              <a:buClr>
                <a:schemeClr val="dk2"/>
              </a:buClr>
              <a:buSzPct val="100000"/>
              <a:defRPr sz="26400">
                <a:solidFill>
                  <a:schemeClr val="dk2"/>
                </a:solidFill>
              </a:defRPr>
            </a:lvl5pPr>
            <a:lvl6pPr lvl="5" algn="ctr">
              <a:spcBef>
                <a:spcPts val="0"/>
              </a:spcBef>
              <a:buClr>
                <a:schemeClr val="dk2"/>
              </a:buClr>
              <a:buSzPct val="100000"/>
              <a:defRPr sz="26400">
                <a:solidFill>
                  <a:schemeClr val="dk2"/>
                </a:solidFill>
              </a:defRPr>
            </a:lvl6pPr>
            <a:lvl7pPr lvl="6" algn="ctr">
              <a:spcBef>
                <a:spcPts val="0"/>
              </a:spcBef>
              <a:buClr>
                <a:schemeClr val="dk2"/>
              </a:buClr>
              <a:buSzPct val="100000"/>
              <a:defRPr sz="26400">
                <a:solidFill>
                  <a:schemeClr val="dk2"/>
                </a:solidFill>
              </a:defRPr>
            </a:lvl7pPr>
            <a:lvl8pPr lvl="7" algn="ctr">
              <a:spcBef>
                <a:spcPts val="0"/>
              </a:spcBef>
              <a:buClr>
                <a:schemeClr val="dk2"/>
              </a:buClr>
              <a:buSzPct val="100000"/>
              <a:defRPr sz="26400">
                <a:solidFill>
                  <a:schemeClr val="dk2"/>
                </a:solidFill>
              </a:defRPr>
            </a:lvl8pPr>
            <a:lvl9pPr lvl="8" algn="ctr">
              <a:spcBef>
                <a:spcPts val="0"/>
              </a:spcBef>
              <a:buClr>
                <a:schemeClr val="dk2"/>
              </a:buClr>
              <a:buSzPct val="100000"/>
              <a:defRPr sz="26400">
                <a:solidFill>
                  <a:schemeClr val="dk2"/>
                </a:solidFill>
              </a:defRPr>
            </a:lvl9pPr>
          </a:lstStyle>
          <a:p>
            <a:endParaRPr/>
          </a:p>
        </p:txBody>
      </p:sp>
      <p:sp>
        <p:nvSpPr>
          <p:cNvPr id="59" name="Shape 59"/>
          <p:cNvSpPr txBox="1">
            <a:spLocks noGrp="1"/>
          </p:cNvSpPr>
          <p:nvPr>
            <p:ph type="body" idx="1"/>
          </p:nvPr>
        </p:nvSpPr>
        <p:spPr>
          <a:xfrm>
            <a:off x="1045439" y="7262015"/>
            <a:ext cx="18077100" cy="2858400"/>
          </a:xfrm>
          <a:prstGeom prst="rect">
            <a:avLst/>
          </a:prstGeom>
        </p:spPr>
        <p:txBody>
          <a:bodyPr lIns="200975" tIns="200975" rIns="200975" bIns="20097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52524" y="498993"/>
            <a:ext cx="13799100" cy="14511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52524" y="498993"/>
            <a:ext cx="13799100" cy="14511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68" name="Shape 68"/>
          <p:cNvSpPr txBox="1">
            <a:spLocks noGrp="1"/>
          </p:cNvSpPr>
          <p:nvPr>
            <p:ph type="body" idx="1"/>
          </p:nvPr>
        </p:nvSpPr>
        <p:spPr>
          <a:xfrm>
            <a:off x="1005204" y="2601148"/>
            <a:ext cx="18093600" cy="74643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lide">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07805" y="3505898"/>
            <a:ext cx="17088600" cy="23751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72" name="Shape 72"/>
          <p:cNvSpPr txBox="1">
            <a:spLocks noGrp="1"/>
          </p:cNvSpPr>
          <p:nvPr>
            <p:ph type="body" idx="1"/>
          </p:nvPr>
        </p:nvSpPr>
        <p:spPr>
          <a:xfrm>
            <a:off x="3015613" y="6333235"/>
            <a:ext cx="14073000" cy="28272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1">
    <p:spTree>
      <p:nvGrpSpPr>
        <p:cNvPr id="1" name="Shape 74"/>
        <p:cNvGrpSpPr/>
        <p:nvPr/>
      </p:nvGrpSpPr>
      <p:grpSpPr>
        <a:xfrm>
          <a:off x="0" y="0"/>
          <a:ext cx="0" cy="0"/>
          <a:chOff x="0" y="0"/>
          <a:chExt cx="0" cy="0"/>
        </a:xfrm>
      </p:grpSpPr>
      <p:sp>
        <p:nvSpPr>
          <p:cNvPr id="75" name="Shape 75"/>
          <p:cNvSpPr/>
          <p:nvPr/>
        </p:nvSpPr>
        <p:spPr>
          <a:xfrm>
            <a:off x="0" y="-1"/>
            <a:ext cx="20104200" cy="11308500"/>
          </a:xfrm>
          <a:prstGeom prst="rect">
            <a:avLst/>
          </a:prstGeom>
          <a:solidFill>
            <a:srgbClr val="151718"/>
          </a:solid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76" name="Shape 76"/>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and Content 0">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245553" y="775060"/>
            <a:ext cx="13613100" cy="11397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7F"/>
              </a:buClr>
              <a:buFont typeface="Arial"/>
              <a:buNone/>
              <a:defRPr sz="6400" b="0" i="0" u="none" strike="noStrike" cap="none">
                <a:solidFill>
                  <a:srgbClr val="00007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79" name="Shape 79"/>
          <p:cNvSpPr txBox="1">
            <a:spLocks noGrp="1"/>
          </p:cNvSpPr>
          <p:nvPr>
            <p:ph type="body" idx="1"/>
          </p:nvPr>
        </p:nvSpPr>
        <p:spPr>
          <a:xfrm>
            <a:off x="3082182" y="3366203"/>
            <a:ext cx="13939800" cy="47445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1pPr>
            <a:lvl2pPr marL="0" marR="0" lvl="1"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2pPr>
            <a:lvl3pPr marL="0" marR="0" lvl="2"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3pPr>
            <a:lvl4pPr marL="0" marR="0" lvl="3"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4pPr>
            <a:lvl5pPr marL="0" marR="0" lvl="4"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16459565" y="10511789"/>
            <a:ext cx="380100" cy="3936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2600" b="0" i="0" u="none" strike="noStrike" cap="none">
                <a:solidFill>
                  <a:srgbClr val="888888"/>
                </a:solidFill>
                <a:latin typeface="Helvetica Neue"/>
                <a:ea typeface="Helvetica Neue"/>
                <a:cs typeface="Helvetica Neue"/>
                <a:sym typeface="Helvetica Neue"/>
              </a:rPr>
              <a:t>‹#›</a:t>
            </a:fld>
            <a:endParaRPr lang="en-US" sz="26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0">
    <p:spTree>
      <p:nvGrpSpPr>
        <p:cNvPr id="1" name="Shape 81"/>
        <p:cNvGrpSpPr/>
        <p:nvPr/>
      </p:nvGrpSpPr>
      <p:grpSpPr>
        <a:xfrm>
          <a:off x="0" y="0"/>
          <a:ext cx="0" cy="0"/>
          <a:chOff x="0" y="0"/>
          <a:chExt cx="0" cy="0"/>
        </a:xfrm>
      </p:grpSpPr>
      <p:sp>
        <p:nvSpPr>
          <p:cNvPr id="82" name="Shape 82"/>
          <p:cNvSpPr txBox="1">
            <a:spLocks noGrp="1"/>
          </p:cNvSpPr>
          <p:nvPr>
            <p:ph type="sldNum" idx="12"/>
          </p:nvPr>
        </p:nvSpPr>
        <p:spPr>
          <a:xfrm>
            <a:off x="18831923" y="10517695"/>
            <a:ext cx="267000" cy="2793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1800" b="0" i="0" u="none" strike="noStrike" cap="none">
                <a:solidFill>
                  <a:srgbClr val="888888"/>
                </a:solidFill>
                <a:latin typeface="Helvetica Neue"/>
                <a:ea typeface="Helvetica Neue"/>
                <a:cs typeface="Helvetica Neue"/>
                <a:sym typeface="Helvetica Neue"/>
              </a:rPr>
              <a:t>‹#›</a:t>
            </a:fld>
            <a:endParaRPr lang="en-US" sz="18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lide 0">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245553" y="775060"/>
            <a:ext cx="13613100" cy="11397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7F"/>
              </a:buClr>
              <a:buFont typeface="Arial"/>
              <a:buNone/>
              <a:defRPr sz="6400" b="0" i="0" u="none" strike="noStrike" cap="none">
                <a:solidFill>
                  <a:srgbClr val="00007F"/>
                </a:solidFill>
                <a:latin typeface="Arial"/>
                <a:ea typeface="Arial"/>
                <a:cs typeface="Arial"/>
                <a:sym typeface="Arial"/>
              </a:defRPr>
            </a:lvl1pPr>
            <a:lvl2pPr marL="0" marR="0" lvl="1"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Font typeface="Arial"/>
              <a:buNone/>
              <a:defRPr sz="9200" b="0" i="0" u="none" strike="noStrike" cap="none">
                <a:solidFill>
                  <a:srgbClr val="FFFFFF"/>
                </a:solidFill>
                <a:latin typeface="Arial"/>
                <a:ea typeface="Arial"/>
                <a:cs typeface="Arial"/>
                <a:sym typeface="Arial"/>
              </a:defRPr>
            </a:lvl9pPr>
          </a:lstStyle>
          <a:p>
            <a:endParaRPr/>
          </a:p>
        </p:txBody>
      </p:sp>
      <p:sp>
        <p:nvSpPr>
          <p:cNvPr id="85" name="Shape 85"/>
          <p:cNvSpPr txBox="1">
            <a:spLocks noGrp="1"/>
          </p:cNvSpPr>
          <p:nvPr>
            <p:ph type="body" idx="1"/>
          </p:nvPr>
        </p:nvSpPr>
        <p:spPr>
          <a:xfrm>
            <a:off x="4772882" y="6329678"/>
            <a:ext cx="10558200" cy="2825700"/>
          </a:xfrm>
          <a:prstGeom prst="rect">
            <a:avLst/>
          </a:prstGeom>
          <a:noFill/>
          <a:ln>
            <a:noFill/>
          </a:ln>
        </p:spPr>
        <p:txBody>
          <a:bodyPr lIns="200975" tIns="200975" rIns="200975" bIns="200975" anchor="t" anchorCtr="0"/>
          <a:lstStyle>
            <a:lvl1pPr marL="0" marR="0" lvl="0"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1pPr>
            <a:lvl2pPr marL="0" marR="0" lvl="1"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2pPr>
            <a:lvl3pPr marL="0" marR="0" lvl="2"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3pPr>
            <a:lvl4pPr marL="0" marR="0" lvl="3"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4pPr>
            <a:lvl5pPr marL="0" marR="0" lvl="4" indent="0" algn="l" rtl="0">
              <a:lnSpc>
                <a:spcPct val="100000"/>
              </a:lnSpc>
              <a:spcBef>
                <a:spcPts val="0"/>
              </a:spcBef>
              <a:spcAft>
                <a:spcPts val="0"/>
              </a:spcAft>
              <a:buClr>
                <a:srgbClr val="000000"/>
              </a:buClr>
              <a:buFont typeface="Courier New"/>
              <a:buNone/>
              <a:defRPr sz="2200" b="0" i="0" u="none" strike="noStrike" cap="none">
                <a:solidFill>
                  <a:srgbClr val="000000"/>
                </a:solidFill>
                <a:latin typeface="Courier New"/>
                <a:ea typeface="Courier New"/>
                <a:cs typeface="Courier New"/>
                <a:sym typeface="Courier New"/>
              </a:defRPr>
            </a:lvl5pPr>
            <a:lvl6pPr marL="0" marR="0" lvl="5"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16459565" y="10511789"/>
            <a:ext cx="380100" cy="3936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888888"/>
              </a:buClr>
              <a:buSzPct val="25000"/>
              <a:buFont typeface="Helvetica Neue"/>
              <a:buNone/>
            </a:pPr>
            <a:fld id="{00000000-1234-1234-1234-123412341234}" type="slidenum">
              <a:rPr lang="en-US" sz="2600" b="0" i="0" u="none" strike="noStrike" cap="none">
                <a:solidFill>
                  <a:srgbClr val="888888"/>
                </a:solidFill>
                <a:latin typeface="Helvetica Neue"/>
                <a:ea typeface="Helvetica Neue"/>
                <a:cs typeface="Helvetica Neue"/>
                <a:sym typeface="Helvetica Neue"/>
              </a:rPr>
              <a:t>‹#›</a:t>
            </a:fld>
            <a:endParaRPr lang="en-US" sz="2600" b="0" i="0" u="none" strike="noStrike" cap="none">
              <a:solidFill>
                <a:srgbClr val="888888"/>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013449" y="4538670"/>
            <a:ext cx="18077100" cy="2225700"/>
          </a:xfrm>
          <a:prstGeom prst="rect">
            <a:avLst/>
          </a:prstGeom>
        </p:spPr>
        <p:txBody>
          <a:bodyPr lIns="200975" tIns="200975" rIns="200975" bIns="200975" anchor="ctr" anchorCtr="0"/>
          <a:lstStyle>
            <a:lvl1pPr lvl="0">
              <a:spcBef>
                <a:spcPts val="0"/>
              </a:spcBef>
              <a:buSzPct val="100000"/>
              <a:defRPr sz="9200"/>
            </a:lvl1pPr>
            <a:lvl2pPr lvl="1">
              <a:spcBef>
                <a:spcPts val="0"/>
              </a:spcBef>
              <a:buSzPct val="100000"/>
              <a:defRPr sz="9200"/>
            </a:lvl2pPr>
            <a:lvl3pPr lvl="2">
              <a:spcBef>
                <a:spcPts val="0"/>
              </a:spcBef>
              <a:buSzPct val="100000"/>
              <a:defRPr sz="9200"/>
            </a:lvl3pPr>
            <a:lvl4pPr lvl="3">
              <a:spcBef>
                <a:spcPts val="0"/>
              </a:spcBef>
              <a:buSzPct val="100000"/>
              <a:defRPr sz="9200"/>
            </a:lvl4pPr>
            <a:lvl5pPr lvl="4">
              <a:spcBef>
                <a:spcPts val="0"/>
              </a:spcBef>
              <a:buSzPct val="100000"/>
              <a:defRPr sz="9200"/>
            </a:lvl5pPr>
            <a:lvl6pPr lvl="5">
              <a:spcBef>
                <a:spcPts val="0"/>
              </a:spcBef>
              <a:buSzPct val="100000"/>
              <a:defRPr sz="9200"/>
            </a:lvl6pPr>
            <a:lvl7pPr lvl="6">
              <a:spcBef>
                <a:spcPts val="0"/>
              </a:spcBef>
              <a:buSzPct val="100000"/>
              <a:defRPr sz="9200"/>
            </a:lvl7pPr>
            <a:lvl8pPr lvl="7">
              <a:spcBef>
                <a:spcPts val="0"/>
              </a:spcBef>
              <a:buSzPct val="100000"/>
              <a:defRPr sz="9200"/>
            </a:lvl8pPr>
            <a:lvl9pPr lvl="8">
              <a:spcBef>
                <a:spcPts val="0"/>
              </a:spcBef>
              <a:buSzPct val="100000"/>
              <a:defRPr sz="9200"/>
            </a:lvl9pPr>
          </a:lstStyle>
          <a:p>
            <a:endParaRPr/>
          </a:p>
        </p:txBody>
      </p:sp>
      <p:sp>
        <p:nvSpPr>
          <p:cNvPr id="17" name="Shape 17"/>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3704900"/>
            <a:ext cx="20104200" cy="7598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20" name="Shape 20"/>
          <p:cNvSpPr/>
          <p:nvPr/>
        </p:nvSpPr>
        <p:spPr>
          <a:xfrm>
            <a:off x="0" y="3705037"/>
            <a:ext cx="201042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21" name="Shape 21"/>
          <p:cNvSpPr txBox="1">
            <a:spLocks noGrp="1"/>
          </p:cNvSpPr>
          <p:nvPr>
            <p:ph type="title"/>
          </p:nvPr>
        </p:nvSpPr>
        <p:spPr>
          <a:xfrm>
            <a:off x="1037524" y="1623370"/>
            <a:ext cx="18077100" cy="1686900"/>
          </a:xfrm>
          <a:prstGeom prst="rect">
            <a:avLst/>
          </a:prstGeom>
        </p:spPr>
        <p:txBody>
          <a:bodyPr lIns="200975" tIns="200975" rIns="200975" bIns="20097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037524" y="4217226"/>
            <a:ext cx="18077100" cy="5955599"/>
          </a:xfrm>
          <a:prstGeom prst="rect">
            <a:avLst/>
          </a:prstGeom>
        </p:spPr>
        <p:txBody>
          <a:bodyPr lIns="200975" tIns="200975" rIns="200975" bIns="20097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3704900"/>
            <a:ext cx="20104200" cy="7598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26" name="Shape 26"/>
          <p:cNvSpPr/>
          <p:nvPr/>
        </p:nvSpPr>
        <p:spPr>
          <a:xfrm>
            <a:off x="0" y="3705037"/>
            <a:ext cx="201042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27" name="Shape 27"/>
          <p:cNvSpPr txBox="1">
            <a:spLocks noGrp="1"/>
          </p:cNvSpPr>
          <p:nvPr>
            <p:ph type="title"/>
          </p:nvPr>
        </p:nvSpPr>
        <p:spPr>
          <a:xfrm>
            <a:off x="1037524" y="1623370"/>
            <a:ext cx="18077100" cy="1686900"/>
          </a:xfrm>
          <a:prstGeom prst="rect">
            <a:avLst/>
          </a:prstGeom>
        </p:spPr>
        <p:txBody>
          <a:bodyPr lIns="200975" tIns="200975" rIns="200975" bIns="20097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1037524" y="4217227"/>
            <a:ext cx="8794200" cy="5955600"/>
          </a:xfrm>
          <a:prstGeom prst="rect">
            <a:avLst/>
          </a:prstGeom>
        </p:spPr>
        <p:txBody>
          <a:bodyPr lIns="200975" tIns="200975" rIns="200975" bIns="200975" anchor="t" anchorCtr="0"/>
          <a:lstStyle>
            <a:lvl1pPr lvl="0">
              <a:spcBef>
                <a:spcPts val="0"/>
              </a:spcBef>
              <a:buSzPct val="100000"/>
              <a:defRPr sz="31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29" name="Shape 29"/>
          <p:cNvSpPr txBox="1">
            <a:spLocks noGrp="1"/>
          </p:cNvSpPr>
          <p:nvPr>
            <p:ph type="body" idx="2"/>
          </p:nvPr>
        </p:nvSpPr>
        <p:spPr>
          <a:xfrm>
            <a:off x="10320830" y="4217227"/>
            <a:ext cx="8794200" cy="5955600"/>
          </a:xfrm>
          <a:prstGeom prst="rect">
            <a:avLst/>
          </a:prstGeom>
        </p:spPr>
        <p:txBody>
          <a:bodyPr lIns="200975" tIns="200975" rIns="200975" bIns="200975" anchor="t" anchorCtr="0"/>
          <a:lstStyle>
            <a:lvl1pPr lvl="0">
              <a:spcBef>
                <a:spcPts val="0"/>
              </a:spcBef>
              <a:buSzPct val="100000"/>
              <a:defRPr sz="31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0" name="Shape 30"/>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1442600"/>
            <a:ext cx="20104200" cy="98604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33" name="Shape 33"/>
          <p:cNvSpPr/>
          <p:nvPr/>
        </p:nvSpPr>
        <p:spPr>
          <a:xfrm>
            <a:off x="0" y="1442349"/>
            <a:ext cx="20104200" cy="2387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34" name="Shape 34"/>
          <p:cNvSpPr txBox="1">
            <a:spLocks noGrp="1"/>
          </p:cNvSpPr>
          <p:nvPr>
            <p:ph type="title"/>
          </p:nvPr>
        </p:nvSpPr>
        <p:spPr>
          <a:xfrm>
            <a:off x="216013" y="35929"/>
            <a:ext cx="19406400" cy="1324500"/>
          </a:xfrm>
          <a:prstGeom prst="rect">
            <a:avLst/>
          </a:prstGeom>
        </p:spPr>
        <p:txBody>
          <a:bodyPr lIns="200975" tIns="200975" rIns="200975" bIns="200975" anchor="ctr"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35" name="Shape 35"/>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7203969" y="-45"/>
            <a:ext cx="12900000" cy="11303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38" name="Shape 38"/>
          <p:cNvSpPr/>
          <p:nvPr/>
        </p:nvSpPr>
        <p:spPr>
          <a:xfrm rot="-5400000">
            <a:off x="1671819" y="5532050"/>
            <a:ext cx="113031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39" name="Shape 39"/>
          <p:cNvSpPr txBox="1">
            <a:spLocks noGrp="1"/>
          </p:cNvSpPr>
          <p:nvPr>
            <p:ph type="title"/>
          </p:nvPr>
        </p:nvSpPr>
        <p:spPr>
          <a:xfrm>
            <a:off x="497056" y="786276"/>
            <a:ext cx="6173700" cy="2095200"/>
          </a:xfrm>
          <a:prstGeom prst="rect">
            <a:avLst/>
          </a:prstGeom>
        </p:spPr>
        <p:txBody>
          <a:bodyPr lIns="200975" tIns="200975" rIns="200975" bIns="200975" anchor="b" anchorCtr="0"/>
          <a:lstStyle>
            <a:lvl1pPr lvl="0">
              <a:spcBef>
                <a:spcPts val="0"/>
              </a:spcBef>
              <a:buSzPct val="100000"/>
              <a:defRPr sz="5300"/>
            </a:lvl1pPr>
            <a:lvl2pPr lvl="1">
              <a:spcBef>
                <a:spcPts val="0"/>
              </a:spcBef>
              <a:buSzPct val="100000"/>
              <a:defRPr sz="5300"/>
            </a:lvl2pPr>
            <a:lvl3pPr lvl="2">
              <a:spcBef>
                <a:spcPts val="0"/>
              </a:spcBef>
              <a:buSzPct val="100000"/>
              <a:defRPr sz="5300"/>
            </a:lvl3pPr>
            <a:lvl4pPr lvl="3">
              <a:spcBef>
                <a:spcPts val="0"/>
              </a:spcBef>
              <a:buSzPct val="100000"/>
              <a:defRPr sz="5300"/>
            </a:lvl4pPr>
            <a:lvl5pPr lvl="4">
              <a:spcBef>
                <a:spcPts val="0"/>
              </a:spcBef>
              <a:buSzPct val="100000"/>
              <a:defRPr sz="5300"/>
            </a:lvl5pPr>
            <a:lvl6pPr lvl="5">
              <a:spcBef>
                <a:spcPts val="0"/>
              </a:spcBef>
              <a:buSzPct val="100000"/>
              <a:defRPr sz="5300"/>
            </a:lvl6pPr>
            <a:lvl7pPr lvl="6">
              <a:spcBef>
                <a:spcPts val="0"/>
              </a:spcBef>
              <a:buSzPct val="100000"/>
              <a:defRPr sz="5300"/>
            </a:lvl7pPr>
            <a:lvl8pPr lvl="7">
              <a:spcBef>
                <a:spcPts val="0"/>
              </a:spcBef>
              <a:buSzPct val="100000"/>
              <a:defRPr sz="5300"/>
            </a:lvl8pPr>
            <a:lvl9pPr lvl="8">
              <a:spcBef>
                <a:spcPts val="0"/>
              </a:spcBef>
              <a:buSzPct val="100000"/>
              <a:defRPr sz="5300"/>
            </a:lvl9pPr>
          </a:lstStyle>
          <a:p>
            <a:endParaRPr/>
          </a:p>
        </p:txBody>
      </p:sp>
      <p:sp>
        <p:nvSpPr>
          <p:cNvPr id="40" name="Shape 40"/>
          <p:cNvSpPr txBox="1">
            <a:spLocks noGrp="1"/>
          </p:cNvSpPr>
          <p:nvPr>
            <p:ph type="body" idx="1"/>
          </p:nvPr>
        </p:nvSpPr>
        <p:spPr>
          <a:xfrm>
            <a:off x="497051" y="3221140"/>
            <a:ext cx="6173700" cy="6951900"/>
          </a:xfrm>
          <a:prstGeom prst="rect">
            <a:avLst/>
          </a:prstGeom>
        </p:spPr>
        <p:txBody>
          <a:bodyPr lIns="200975" tIns="200975" rIns="200975" bIns="200975" anchor="t" anchorCtr="0"/>
          <a:lstStyle>
            <a:lvl1pPr lvl="0">
              <a:spcBef>
                <a:spcPts val="0"/>
              </a:spcBef>
              <a:buClr>
                <a:schemeClr val="lt1"/>
              </a:buClr>
              <a:buSzPct val="100000"/>
              <a:defRPr sz="2600">
                <a:solidFill>
                  <a:schemeClr val="lt1"/>
                </a:solidFill>
              </a:defRPr>
            </a:lvl1pPr>
            <a:lvl2pPr lvl="1">
              <a:spcBef>
                <a:spcPts val="0"/>
              </a:spcBef>
              <a:buClr>
                <a:schemeClr val="lt1"/>
              </a:buClr>
              <a:buSzPct val="100000"/>
              <a:defRPr sz="2600">
                <a:solidFill>
                  <a:schemeClr val="lt1"/>
                </a:solidFill>
              </a:defRPr>
            </a:lvl2pPr>
            <a:lvl3pPr lvl="2">
              <a:spcBef>
                <a:spcPts val="0"/>
              </a:spcBef>
              <a:buClr>
                <a:schemeClr val="lt1"/>
              </a:buClr>
              <a:buSzPct val="100000"/>
              <a:defRPr sz="2600">
                <a:solidFill>
                  <a:schemeClr val="lt1"/>
                </a:solidFill>
              </a:defRPr>
            </a:lvl3pPr>
            <a:lvl4pPr lvl="3">
              <a:spcBef>
                <a:spcPts val="0"/>
              </a:spcBef>
              <a:buClr>
                <a:schemeClr val="lt1"/>
              </a:buClr>
              <a:buSzPct val="100000"/>
              <a:defRPr sz="2600">
                <a:solidFill>
                  <a:schemeClr val="lt1"/>
                </a:solidFill>
              </a:defRPr>
            </a:lvl4pPr>
            <a:lvl5pPr lvl="4">
              <a:spcBef>
                <a:spcPts val="0"/>
              </a:spcBef>
              <a:buClr>
                <a:schemeClr val="lt1"/>
              </a:buClr>
              <a:buSzPct val="100000"/>
              <a:defRPr sz="2600">
                <a:solidFill>
                  <a:schemeClr val="lt1"/>
                </a:solidFill>
              </a:defRPr>
            </a:lvl5pPr>
            <a:lvl6pPr lvl="5">
              <a:spcBef>
                <a:spcPts val="0"/>
              </a:spcBef>
              <a:buClr>
                <a:schemeClr val="lt1"/>
              </a:buClr>
              <a:buSzPct val="100000"/>
              <a:defRPr sz="2600">
                <a:solidFill>
                  <a:schemeClr val="lt1"/>
                </a:solidFill>
              </a:defRPr>
            </a:lvl6pPr>
            <a:lvl7pPr lvl="6">
              <a:spcBef>
                <a:spcPts val="0"/>
              </a:spcBef>
              <a:buClr>
                <a:schemeClr val="lt1"/>
              </a:buClr>
              <a:buSzPct val="100000"/>
              <a:defRPr sz="2600">
                <a:solidFill>
                  <a:schemeClr val="lt1"/>
                </a:solidFill>
              </a:defRPr>
            </a:lvl7pPr>
            <a:lvl8pPr lvl="7">
              <a:spcBef>
                <a:spcPts val="0"/>
              </a:spcBef>
              <a:buClr>
                <a:schemeClr val="lt1"/>
              </a:buClr>
              <a:buSzPct val="100000"/>
              <a:defRPr sz="2600">
                <a:solidFill>
                  <a:schemeClr val="lt1"/>
                </a:solidFill>
              </a:defRPr>
            </a:lvl8pPr>
            <a:lvl9pPr lvl="8">
              <a:spcBef>
                <a:spcPts val="0"/>
              </a:spcBef>
              <a:buClr>
                <a:schemeClr val="lt1"/>
              </a:buClr>
              <a:buSzPct val="100000"/>
              <a:defRPr sz="2600">
                <a:solidFill>
                  <a:schemeClr val="lt1"/>
                </a:solidFill>
              </a:defRPr>
            </a:lvl9pPr>
          </a:lstStyle>
          <a:p>
            <a:endParaRPr/>
          </a:p>
        </p:txBody>
      </p:sp>
      <p:sp>
        <p:nvSpPr>
          <p:cNvPr id="41" name="Shape 41"/>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77869" y="1072944"/>
            <a:ext cx="13691100" cy="8989800"/>
          </a:xfrm>
          <a:prstGeom prst="rect">
            <a:avLst/>
          </a:prstGeom>
        </p:spPr>
        <p:txBody>
          <a:bodyPr lIns="200975" tIns="200975" rIns="200975" bIns="200975" anchor="ctr" anchorCtr="0"/>
          <a:lstStyle>
            <a:lvl1pPr lvl="0">
              <a:spcBef>
                <a:spcPts val="0"/>
              </a:spcBef>
              <a:buSzPct val="100000"/>
              <a:defRPr sz="13200"/>
            </a:lvl1pPr>
            <a:lvl2pPr lvl="1">
              <a:spcBef>
                <a:spcPts val="0"/>
              </a:spcBef>
              <a:buSzPct val="100000"/>
              <a:defRPr sz="13200"/>
            </a:lvl2pPr>
            <a:lvl3pPr lvl="2">
              <a:spcBef>
                <a:spcPts val="0"/>
              </a:spcBef>
              <a:buSzPct val="100000"/>
              <a:defRPr sz="13200"/>
            </a:lvl3pPr>
            <a:lvl4pPr lvl="3">
              <a:spcBef>
                <a:spcPts val="0"/>
              </a:spcBef>
              <a:buSzPct val="100000"/>
              <a:defRPr sz="13200"/>
            </a:lvl4pPr>
            <a:lvl5pPr lvl="4">
              <a:spcBef>
                <a:spcPts val="0"/>
              </a:spcBef>
              <a:buSzPct val="100000"/>
              <a:defRPr sz="13200"/>
            </a:lvl5pPr>
            <a:lvl6pPr lvl="5">
              <a:spcBef>
                <a:spcPts val="0"/>
              </a:spcBef>
              <a:buSzPct val="100000"/>
              <a:defRPr sz="13200"/>
            </a:lvl6pPr>
            <a:lvl7pPr lvl="6">
              <a:spcBef>
                <a:spcPts val="0"/>
              </a:spcBef>
              <a:buSzPct val="100000"/>
              <a:defRPr sz="13200"/>
            </a:lvl7pPr>
            <a:lvl8pPr lvl="7">
              <a:spcBef>
                <a:spcPts val="0"/>
              </a:spcBef>
              <a:buSzPct val="100000"/>
              <a:defRPr sz="13200"/>
            </a:lvl8pPr>
            <a:lvl9pPr lvl="8">
              <a:spcBef>
                <a:spcPts val="0"/>
              </a:spcBef>
              <a:buSzPct val="100000"/>
              <a:defRPr sz="13200"/>
            </a:lvl9pPr>
          </a:lstStyle>
          <a:p>
            <a:endParaRPr/>
          </a:p>
        </p:txBody>
      </p:sp>
      <p:sp>
        <p:nvSpPr>
          <p:cNvPr id="44" name="Shape 44"/>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50" y="0"/>
            <a:ext cx="10052100" cy="113031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47" name="Shape 47"/>
          <p:cNvSpPr/>
          <p:nvPr/>
        </p:nvSpPr>
        <p:spPr>
          <a:xfrm rot="5400000">
            <a:off x="4282234" y="5532718"/>
            <a:ext cx="11301600" cy="23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48" name="Shape 48"/>
          <p:cNvSpPr txBox="1">
            <a:spLocks noGrp="1"/>
          </p:cNvSpPr>
          <p:nvPr>
            <p:ph type="title"/>
          </p:nvPr>
        </p:nvSpPr>
        <p:spPr>
          <a:xfrm>
            <a:off x="583731" y="2709940"/>
            <a:ext cx="8893800" cy="3257400"/>
          </a:xfrm>
          <a:prstGeom prst="rect">
            <a:avLst/>
          </a:prstGeom>
        </p:spPr>
        <p:txBody>
          <a:bodyPr lIns="200975" tIns="200975" rIns="200975" bIns="200975" anchor="b" anchorCtr="0"/>
          <a:lstStyle>
            <a:lvl1pPr lvl="0" algn="ctr">
              <a:spcBef>
                <a:spcPts val="0"/>
              </a:spcBef>
              <a:buClr>
                <a:schemeClr val="dk2"/>
              </a:buClr>
              <a:buSzPct val="100000"/>
              <a:defRPr sz="9200">
                <a:solidFill>
                  <a:schemeClr val="dk2"/>
                </a:solidFill>
              </a:defRPr>
            </a:lvl1pPr>
            <a:lvl2pPr lvl="1" algn="ctr">
              <a:spcBef>
                <a:spcPts val="0"/>
              </a:spcBef>
              <a:buClr>
                <a:schemeClr val="dk2"/>
              </a:buClr>
              <a:buSzPct val="100000"/>
              <a:defRPr sz="9200">
                <a:solidFill>
                  <a:schemeClr val="dk2"/>
                </a:solidFill>
              </a:defRPr>
            </a:lvl2pPr>
            <a:lvl3pPr lvl="2" algn="ctr">
              <a:spcBef>
                <a:spcPts val="0"/>
              </a:spcBef>
              <a:buClr>
                <a:schemeClr val="dk2"/>
              </a:buClr>
              <a:buSzPct val="100000"/>
              <a:defRPr sz="9200">
                <a:solidFill>
                  <a:schemeClr val="dk2"/>
                </a:solidFill>
              </a:defRPr>
            </a:lvl3pPr>
            <a:lvl4pPr lvl="3" algn="ctr">
              <a:spcBef>
                <a:spcPts val="0"/>
              </a:spcBef>
              <a:buClr>
                <a:schemeClr val="dk2"/>
              </a:buClr>
              <a:buSzPct val="100000"/>
              <a:defRPr sz="9200">
                <a:solidFill>
                  <a:schemeClr val="dk2"/>
                </a:solidFill>
              </a:defRPr>
            </a:lvl4pPr>
            <a:lvl5pPr lvl="4" algn="ctr">
              <a:spcBef>
                <a:spcPts val="0"/>
              </a:spcBef>
              <a:buClr>
                <a:schemeClr val="dk2"/>
              </a:buClr>
              <a:buSzPct val="100000"/>
              <a:defRPr sz="9200">
                <a:solidFill>
                  <a:schemeClr val="dk2"/>
                </a:solidFill>
              </a:defRPr>
            </a:lvl5pPr>
            <a:lvl6pPr lvl="5" algn="ctr">
              <a:spcBef>
                <a:spcPts val="0"/>
              </a:spcBef>
              <a:buClr>
                <a:schemeClr val="dk2"/>
              </a:buClr>
              <a:buSzPct val="100000"/>
              <a:defRPr sz="9200">
                <a:solidFill>
                  <a:schemeClr val="dk2"/>
                </a:solidFill>
              </a:defRPr>
            </a:lvl6pPr>
            <a:lvl7pPr lvl="6" algn="ctr">
              <a:spcBef>
                <a:spcPts val="0"/>
              </a:spcBef>
              <a:buClr>
                <a:schemeClr val="dk2"/>
              </a:buClr>
              <a:buSzPct val="100000"/>
              <a:defRPr sz="9200">
                <a:solidFill>
                  <a:schemeClr val="dk2"/>
                </a:solidFill>
              </a:defRPr>
            </a:lvl7pPr>
            <a:lvl8pPr lvl="7" algn="ctr">
              <a:spcBef>
                <a:spcPts val="0"/>
              </a:spcBef>
              <a:buClr>
                <a:schemeClr val="dk2"/>
              </a:buClr>
              <a:buSzPct val="100000"/>
              <a:defRPr sz="9200">
                <a:solidFill>
                  <a:schemeClr val="dk2"/>
                </a:solidFill>
              </a:defRPr>
            </a:lvl8pPr>
            <a:lvl9pPr lvl="8" algn="ctr">
              <a:spcBef>
                <a:spcPts val="0"/>
              </a:spcBef>
              <a:buClr>
                <a:schemeClr val="dk2"/>
              </a:buClr>
              <a:buSzPct val="100000"/>
              <a:defRPr sz="9200">
                <a:solidFill>
                  <a:schemeClr val="dk2"/>
                </a:solidFill>
              </a:defRPr>
            </a:lvl9pPr>
          </a:lstStyle>
          <a:p>
            <a:endParaRPr/>
          </a:p>
        </p:txBody>
      </p:sp>
      <p:sp>
        <p:nvSpPr>
          <p:cNvPr id="49" name="Shape 49"/>
          <p:cNvSpPr txBox="1">
            <a:spLocks noGrp="1"/>
          </p:cNvSpPr>
          <p:nvPr>
            <p:ph type="subTitle" idx="1"/>
          </p:nvPr>
        </p:nvSpPr>
        <p:spPr>
          <a:xfrm>
            <a:off x="583731" y="6107964"/>
            <a:ext cx="8893800" cy="2714100"/>
          </a:xfrm>
          <a:prstGeom prst="rect">
            <a:avLst/>
          </a:prstGeom>
        </p:spPr>
        <p:txBody>
          <a:bodyPr lIns="200975" tIns="200975" rIns="200975" bIns="200975" anchor="t" anchorCtr="0"/>
          <a:lstStyle>
            <a:lvl1pPr lvl="0" algn="ctr">
              <a:lnSpc>
                <a:spcPct val="100000"/>
              </a:lnSpc>
              <a:spcBef>
                <a:spcPts val="0"/>
              </a:spcBef>
              <a:spcAft>
                <a:spcPts val="0"/>
              </a:spcAft>
              <a:buSzPct val="100000"/>
              <a:buNone/>
              <a:defRPr sz="4600"/>
            </a:lvl1pPr>
            <a:lvl2pPr lvl="1" algn="ctr">
              <a:lnSpc>
                <a:spcPct val="100000"/>
              </a:lnSpc>
              <a:spcBef>
                <a:spcPts val="0"/>
              </a:spcBef>
              <a:spcAft>
                <a:spcPts val="0"/>
              </a:spcAft>
              <a:buSzPct val="100000"/>
              <a:buNone/>
              <a:defRPr sz="4600"/>
            </a:lvl2pPr>
            <a:lvl3pPr lvl="2" algn="ctr">
              <a:lnSpc>
                <a:spcPct val="100000"/>
              </a:lnSpc>
              <a:spcBef>
                <a:spcPts val="0"/>
              </a:spcBef>
              <a:spcAft>
                <a:spcPts val="0"/>
              </a:spcAft>
              <a:buSzPct val="100000"/>
              <a:buNone/>
              <a:defRPr sz="4600"/>
            </a:lvl3pPr>
            <a:lvl4pPr lvl="3" algn="ctr">
              <a:lnSpc>
                <a:spcPct val="100000"/>
              </a:lnSpc>
              <a:spcBef>
                <a:spcPts val="0"/>
              </a:spcBef>
              <a:spcAft>
                <a:spcPts val="0"/>
              </a:spcAft>
              <a:buSzPct val="100000"/>
              <a:buNone/>
              <a:defRPr sz="4600"/>
            </a:lvl4pPr>
            <a:lvl5pPr lvl="4" algn="ctr">
              <a:lnSpc>
                <a:spcPct val="100000"/>
              </a:lnSpc>
              <a:spcBef>
                <a:spcPts val="0"/>
              </a:spcBef>
              <a:spcAft>
                <a:spcPts val="0"/>
              </a:spcAft>
              <a:buSzPct val="100000"/>
              <a:buNone/>
              <a:defRPr sz="4600"/>
            </a:lvl5pPr>
            <a:lvl6pPr lvl="5" algn="ctr">
              <a:lnSpc>
                <a:spcPct val="100000"/>
              </a:lnSpc>
              <a:spcBef>
                <a:spcPts val="0"/>
              </a:spcBef>
              <a:spcAft>
                <a:spcPts val="0"/>
              </a:spcAft>
              <a:buSzPct val="100000"/>
              <a:buNone/>
              <a:defRPr sz="4600"/>
            </a:lvl6pPr>
            <a:lvl7pPr lvl="6" algn="ctr">
              <a:lnSpc>
                <a:spcPct val="100000"/>
              </a:lnSpc>
              <a:spcBef>
                <a:spcPts val="0"/>
              </a:spcBef>
              <a:spcAft>
                <a:spcPts val="0"/>
              </a:spcAft>
              <a:buSzPct val="100000"/>
              <a:buNone/>
              <a:defRPr sz="4600"/>
            </a:lvl7pPr>
            <a:lvl8pPr lvl="7" algn="ctr">
              <a:lnSpc>
                <a:spcPct val="100000"/>
              </a:lnSpc>
              <a:spcBef>
                <a:spcPts val="0"/>
              </a:spcBef>
              <a:spcAft>
                <a:spcPts val="0"/>
              </a:spcAft>
              <a:buSzPct val="100000"/>
              <a:buNone/>
              <a:defRPr sz="4600"/>
            </a:lvl8pPr>
            <a:lvl9pPr lvl="8" algn="ctr">
              <a:lnSpc>
                <a:spcPct val="100000"/>
              </a:lnSpc>
              <a:spcBef>
                <a:spcPts val="0"/>
              </a:spcBef>
              <a:spcAft>
                <a:spcPts val="0"/>
              </a:spcAft>
              <a:buSzPct val="100000"/>
              <a:buNone/>
              <a:defRPr sz="4600"/>
            </a:lvl9pPr>
          </a:lstStyle>
          <a:p>
            <a:endParaRPr/>
          </a:p>
        </p:txBody>
      </p:sp>
      <p:sp>
        <p:nvSpPr>
          <p:cNvPr id="50" name="Shape 50"/>
          <p:cNvSpPr txBox="1">
            <a:spLocks noGrp="1"/>
          </p:cNvSpPr>
          <p:nvPr>
            <p:ph type="body" idx="2"/>
          </p:nvPr>
        </p:nvSpPr>
        <p:spPr>
          <a:xfrm>
            <a:off x="10860039" y="1591451"/>
            <a:ext cx="8436000" cy="8120100"/>
          </a:xfrm>
          <a:prstGeom prst="rect">
            <a:avLst/>
          </a:prstGeom>
        </p:spPr>
        <p:txBody>
          <a:bodyPr lIns="200975" tIns="200975" rIns="200975" bIns="20097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14"/>
            <a:ext cx="20104200" cy="10319400"/>
          </a:xfrm>
          <a:prstGeom prst="rect">
            <a:avLst/>
          </a:prstGeom>
          <a:solidFill>
            <a:schemeClr val="accent4"/>
          </a:solidFill>
          <a:ln>
            <a:noFill/>
          </a:ln>
        </p:spPr>
        <p:txBody>
          <a:bodyPr lIns="200975" tIns="200975" rIns="200975" bIns="200975" anchor="ctr" anchorCtr="0">
            <a:noAutofit/>
          </a:bodyPr>
          <a:lstStyle/>
          <a:p>
            <a:pPr lvl="0">
              <a:spcBef>
                <a:spcPts val="0"/>
              </a:spcBef>
              <a:buNone/>
            </a:pPr>
            <a:endParaRPr/>
          </a:p>
        </p:txBody>
      </p:sp>
      <p:sp>
        <p:nvSpPr>
          <p:cNvPr id="54" name="Shape 54"/>
          <p:cNvSpPr/>
          <p:nvPr/>
        </p:nvSpPr>
        <p:spPr>
          <a:xfrm rot="10800000" flipH="1">
            <a:off x="0" y="10158517"/>
            <a:ext cx="20104200" cy="162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200975" tIns="200975" rIns="200975" bIns="200975" anchor="ctr" anchorCtr="0">
            <a:noAutofit/>
          </a:bodyPr>
          <a:lstStyle/>
          <a:p>
            <a:pPr lvl="0">
              <a:spcBef>
                <a:spcPts val="0"/>
              </a:spcBef>
              <a:buNone/>
            </a:pPr>
            <a:endParaRPr/>
          </a:p>
        </p:txBody>
      </p:sp>
      <p:sp>
        <p:nvSpPr>
          <p:cNvPr id="55" name="Shape 55"/>
          <p:cNvSpPr txBox="1">
            <a:spLocks noGrp="1"/>
          </p:cNvSpPr>
          <p:nvPr>
            <p:ph type="body" idx="1"/>
          </p:nvPr>
        </p:nvSpPr>
        <p:spPr>
          <a:xfrm>
            <a:off x="125650" y="10321417"/>
            <a:ext cx="18428700" cy="981600"/>
          </a:xfrm>
          <a:prstGeom prst="rect">
            <a:avLst/>
          </a:prstGeom>
        </p:spPr>
        <p:txBody>
          <a:bodyPr lIns="200975" tIns="200975" rIns="200975" bIns="200975" anchor="ctr" anchorCtr="0"/>
          <a:lstStyle>
            <a:lvl1pPr lvl="0">
              <a:lnSpc>
                <a:spcPct val="100000"/>
              </a:lnSpc>
              <a:spcBef>
                <a:spcPts val="0"/>
              </a:spcBef>
              <a:spcAft>
                <a:spcPts val="0"/>
              </a:spcAft>
              <a:buClr>
                <a:schemeClr val="lt1"/>
              </a:buClr>
              <a:buSzPct val="100000"/>
              <a:buNone/>
              <a:defRPr sz="2600">
                <a:solidFill>
                  <a:schemeClr val="lt1"/>
                </a:solidFill>
              </a:defRPr>
            </a:lvl1pPr>
          </a:lstStyle>
          <a:p>
            <a:endParaRPr/>
          </a:p>
        </p:txBody>
      </p:sp>
      <p:sp>
        <p:nvSpPr>
          <p:cNvPr id="56" name="Shape 56"/>
          <p:cNvSpPr txBox="1">
            <a:spLocks noGrp="1"/>
          </p:cNvSpPr>
          <p:nvPr>
            <p:ph type="sldNum" idx="12"/>
          </p:nvPr>
        </p:nvSpPr>
        <p:spPr>
          <a:xfrm>
            <a:off x="18739952" y="10318776"/>
            <a:ext cx="1206300" cy="864900"/>
          </a:xfrm>
          <a:prstGeom prst="rect">
            <a:avLst/>
          </a:prstGeom>
        </p:spPr>
        <p:txBody>
          <a:bodyPr lIns="200975" tIns="200975" rIns="200975" bIns="200975" anchor="ctr" anchorCtr="0">
            <a:noAutofit/>
          </a:bodyPr>
          <a:lstStyle/>
          <a:p>
            <a:pPr lv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37524" y="1623370"/>
            <a:ext cx="18077100" cy="1686900"/>
          </a:xfrm>
          <a:prstGeom prst="rect">
            <a:avLst/>
          </a:prstGeom>
          <a:noFill/>
          <a:ln>
            <a:noFill/>
          </a:ln>
        </p:spPr>
        <p:txBody>
          <a:bodyPr lIns="200975" tIns="200975" rIns="200975" bIns="200975" anchor="b" anchorCtr="0"/>
          <a:lstStyle>
            <a:lvl1pPr lvl="0">
              <a:spcBef>
                <a:spcPts val="0"/>
              </a:spcBef>
              <a:buClr>
                <a:schemeClr val="lt1"/>
              </a:buClr>
              <a:buSzPct val="100000"/>
              <a:buFont typeface="Roboto"/>
              <a:buNone/>
              <a:defRPr sz="7000">
                <a:solidFill>
                  <a:schemeClr val="lt1"/>
                </a:solidFill>
                <a:latin typeface="Roboto"/>
                <a:ea typeface="Roboto"/>
                <a:cs typeface="Roboto"/>
                <a:sym typeface="Roboto"/>
              </a:defRPr>
            </a:lvl1pPr>
            <a:lvl2pPr lvl="1">
              <a:spcBef>
                <a:spcPts val="0"/>
              </a:spcBef>
              <a:buClr>
                <a:schemeClr val="lt1"/>
              </a:buClr>
              <a:buSzPct val="100000"/>
              <a:buFont typeface="Roboto"/>
              <a:buNone/>
              <a:defRPr sz="7000">
                <a:solidFill>
                  <a:schemeClr val="lt1"/>
                </a:solidFill>
                <a:latin typeface="Roboto"/>
                <a:ea typeface="Roboto"/>
                <a:cs typeface="Roboto"/>
                <a:sym typeface="Roboto"/>
              </a:defRPr>
            </a:lvl2pPr>
            <a:lvl3pPr lvl="2">
              <a:spcBef>
                <a:spcPts val="0"/>
              </a:spcBef>
              <a:buClr>
                <a:schemeClr val="lt1"/>
              </a:buClr>
              <a:buSzPct val="100000"/>
              <a:buFont typeface="Roboto"/>
              <a:buNone/>
              <a:defRPr sz="7000">
                <a:solidFill>
                  <a:schemeClr val="lt1"/>
                </a:solidFill>
                <a:latin typeface="Roboto"/>
                <a:ea typeface="Roboto"/>
                <a:cs typeface="Roboto"/>
                <a:sym typeface="Roboto"/>
              </a:defRPr>
            </a:lvl3pPr>
            <a:lvl4pPr lvl="3">
              <a:spcBef>
                <a:spcPts val="0"/>
              </a:spcBef>
              <a:buClr>
                <a:schemeClr val="lt1"/>
              </a:buClr>
              <a:buSzPct val="100000"/>
              <a:buFont typeface="Roboto"/>
              <a:buNone/>
              <a:defRPr sz="7000">
                <a:solidFill>
                  <a:schemeClr val="lt1"/>
                </a:solidFill>
                <a:latin typeface="Roboto"/>
                <a:ea typeface="Roboto"/>
                <a:cs typeface="Roboto"/>
                <a:sym typeface="Roboto"/>
              </a:defRPr>
            </a:lvl4pPr>
            <a:lvl5pPr lvl="4">
              <a:spcBef>
                <a:spcPts val="0"/>
              </a:spcBef>
              <a:buClr>
                <a:schemeClr val="lt1"/>
              </a:buClr>
              <a:buSzPct val="100000"/>
              <a:buFont typeface="Roboto"/>
              <a:buNone/>
              <a:defRPr sz="7000">
                <a:solidFill>
                  <a:schemeClr val="lt1"/>
                </a:solidFill>
                <a:latin typeface="Roboto"/>
                <a:ea typeface="Roboto"/>
                <a:cs typeface="Roboto"/>
                <a:sym typeface="Roboto"/>
              </a:defRPr>
            </a:lvl5pPr>
            <a:lvl6pPr lvl="5">
              <a:spcBef>
                <a:spcPts val="0"/>
              </a:spcBef>
              <a:buClr>
                <a:schemeClr val="lt1"/>
              </a:buClr>
              <a:buSzPct val="100000"/>
              <a:buFont typeface="Roboto"/>
              <a:buNone/>
              <a:defRPr sz="7000">
                <a:solidFill>
                  <a:schemeClr val="lt1"/>
                </a:solidFill>
                <a:latin typeface="Roboto"/>
                <a:ea typeface="Roboto"/>
                <a:cs typeface="Roboto"/>
                <a:sym typeface="Roboto"/>
              </a:defRPr>
            </a:lvl6pPr>
            <a:lvl7pPr lvl="6">
              <a:spcBef>
                <a:spcPts val="0"/>
              </a:spcBef>
              <a:buClr>
                <a:schemeClr val="lt1"/>
              </a:buClr>
              <a:buSzPct val="100000"/>
              <a:buFont typeface="Roboto"/>
              <a:buNone/>
              <a:defRPr sz="7000">
                <a:solidFill>
                  <a:schemeClr val="lt1"/>
                </a:solidFill>
                <a:latin typeface="Roboto"/>
                <a:ea typeface="Roboto"/>
                <a:cs typeface="Roboto"/>
                <a:sym typeface="Roboto"/>
              </a:defRPr>
            </a:lvl7pPr>
            <a:lvl8pPr lvl="7">
              <a:spcBef>
                <a:spcPts val="0"/>
              </a:spcBef>
              <a:buClr>
                <a:schemeClr val="lt1"/>
              </a:buClr>
              <a:buSzPct val="100000"/>
              <a:buFont typeface="Roboto"/>
              <a:buNone/>
              <a:defRPr sz="7000">
                <a:solidFill>
                  <a:schemeClr val="lt1"/>
                </a:solidFill>
                <a:latin typeface="Roboto"/>
                <a:ea typeface="Roboto"/>
                <a:cs typeface="Roboto"/>
                <a:sym typeface="Roboto"/>
              </a:defRPr>
            </a:lvl8pPr>
            <a:lvl9pPr lvl="8">
              <a:spcBef>
                <a:spcPts val="0"/>
              </a:spcBef>
              <a:buClr>
                <a:schemeClr val="lt1"/>
              </a:buClr>
              <a:buSzPct val="100000"/>
              <a:buFont typeface="Roboto"/>
              <a:buNone/>
              <a:defRPr sz="70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1037524" y="4217226"/>
            <a:ext cx="18077100" cy="5955599"/>
          </a:xfrm>
          <a:prstGeom prst="rect">
            <a:avLst/>
          </a:prstGeom>
          <a:noFill/>
          <a:ln>
            <a:noFill/>
          </a:ln>
        </p:spPr>
        <p:txBody>
          <a:bodyPr lIns="200975" tIns="200975" rIns="200975" bIns="200975" anchor="t" anchorCtr="0"/>
          <a:lstStyle>
            <a:lvl1pPr lvl="0">
              <a:lnSpc>
                <a:spcPct val="115000"/>
              </a:lnSpc>
              <a:spcBef>
                <a:spcPts val="0"/>
              </a:spcBef>
              <a:spcAft>
                <a:spcPts val="3500"/>
              </a:spcAft>
              <a:buClr>
                <a:schemeClr val="lt2"/>
              </a:buClr>
              <a:buSzPct val="100000"/>
              <a:buFont typeface="Roboto"/>
              <a:defRPr sz="4000">
                <a:solidFill>
                  <a:schemeClr val="lt2"/>
                </a:solidFill>
                <a:latin typeface="Roboto"/>
                <a:ea typeface="Roboto"/>
                <a:cs typeface="Roboto"/>
                <a:sym typeface="Roboto"/>
              </a:defRPr>
            </a:lvl1pPr>
            <a:lvl2pPr lvl="1">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2pPr>
            <a:lvl3pPr lvl="2">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3pPr>
            <a:lvl4pPr lvl="3">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4pPr>
            <a:lvl5pPr lvl="4">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5pPr>
            <a:lvl6pPr lvl="5">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6pPr>
            <a:lvl7pPr lvl="6">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7pPr>
            <a:lvl8pPr lvl="7">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8pPr>
            <a:lvl9pPr lvl="8">
              <a:lnSpc>
                <a:spcPct val="115000"/>
              </a:lnSpc>
              <a:spcBef>
                <a:spcPts val="0"/>
              </a:spcBef>
              <a:spcAft>
                <a:spcPts val="3500"/>
              </a:spcAft>
              <a:buClr>
                <a:schemeClr val="lt2"/>
              </a:buClr>
              <a:buSzPct val="100000"/>
              <a:buFont typeface="Roboto"/>
              <a:defRPr sz="3100">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18739952" y="10318776"/>
            <a:ext cx="1206300" cy="864900"/>
          </a:xfrm>
          <a:prstGeom prst="rect">
            <a:avLst/>
          </a:prstGeom>
          <a:noFill/>
          <a:ln>
            <a:noFill/>
          </a:ln>
        </p:spPr>
        <p:txBody>
          <a:bodyPr lIns="200975" tIns="200975" rIns="200975" bIns="200975" anchor="ctr" anchorCtr="0">
            <a:noAutofit/>
          </a:bodyPr>
          <a:lstStyle/>
          <a:p>
            <a:pPr lvl="0" algn="r">
              <a:spcBef>
                <a:spcPts val="0"/>
              </a:spcBef>
              <a:buNone/>
            </a:pPr>
            <a:fld id="{00000000-1234-1234-1234-123412341234}" type="slidenum">
              <a:rPr lang="en-US" sz="2200">
                <a:solidFill>
                  <a:schemeClr val="lt2"/>
                </a:solidFill>
                <a:latin typeface="Roboto"/>
                <a:ea typeface="Roboto"/>
                <a:cs typeface="Roboto"/>
                <a:sym typeface="Roboto"/>
              </a:rPr>
              <a:t>‹#›</a:t>
            </a:fld>
            <a:endParaRPr lang="en-US" sz="22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www.jetbrains.com/webstorm/" TargetMode="External"/><Relationship Id="rId5" Type="http://schemas.openxmlformats.org/officeDocument/2006/relationships/image" Target="../media/image12.jpg"/><Relationship Id="rId6" Type="http://schemas.openxmlformats.org/officeDocument/2006/relationships/image" Target="../media/image13.png"/><Relationship Id="rId7" Type="http://schemas.openxmlformats.org/officeDocument/2006/relationships/hyperlink" Target="http://www.sublimetext.com/" TargetMode="External"/><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362051" y="1484196"/>
            <a:ext cx="10322560" cy="2194561"/>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Angular 2</a:t>
            </a:r>
          </a:p>
        </p:txBody>
      </p:sp>
      <p:sp>
        <p:nvSpPr>
          <p:cNvPr id="92" name="Shape 92"/>
          <p:cNvSpPr/>
          <p:nvPr/>
        </p:nvSpPr>
        <p:spPr>
          <a:xfrm>
            <a:off x="7633582" y="4647742"/>
            <a:ext cx="4836934" cy="4859627"/>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2" name="TextBox 1"/>
          <p:cNvSpPr txBox="1"/>
          <p:nvPr/>
        </p:nvSpPr>
        <p:spPr>
          <a:xfrm>
            <a:off x="16517566" y="9520542"/>
            <a:ext cx="3152194" cy="1200329"/>
          </a:xfrm>
          <a:prstGeom prst="rect">
            <a:avLst/>
          </a:prstGeom>
          <a:noFill/>
        </p:spPr>
        <p:txBody>
          <a:bodyPr wrap="square" rtlCol="0">
            <a:spAutoFit/>
          </a:bodyPr>
          <a:lstStyle/>
          <a:p>
            <a:r>
              <a:rPr lang="en-US" sz="3600" dirty="0">
                <a:solidFill>
                  <a:schemeClr val="bg1"/>
                </a:solidFill>
              </a:rPr>
              <a:t>Anchit Gupta</a:t>
            </a:r>
          </a:p>
          <a:p>
            <a:r>
              <a:rPr lang="en-US" sz="3600" dirty="0">
                <a:solidFill>
                  <a:schemeClr val="bg1"/>
                </a:solidFill>
              </a:rPr>
              <a:t>1408210023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1911025" y="652550"/>
            <a:ext cx="16593300" cy="1421700"/>
          </a:xfrm>
          <a:prstGeom prst="rect">
            <a:avLst/>
          </a:prstGeom>
          <a:noFill/>
          <a:ln>
            <a:noFill/>
          </a:ln>
        </p:spPr>
        <p:txBody>
          <a:bodyPr lIns="91425" tIns="91425" rIns="91425" bIns="91425" anchor="t" anchorCtr="0">
            <a:noAutofit/>
          </a:bodyPr>
          <a:lstStyle/>
          <a:p>
            <a:pPr lvl="0">
              <a:spcBef>
                <a:spcPts val="0"/>
              </a:spcBef>
              <a:buNone/>
            </a:pPr>
            <a:r>
              <a:rPr lang="en-US" sz="6000">
                <a:solidFill>
                  <a:srgbClr val="FFFFFF"/>
                </a:solidFill>
              </a:rPr>
              <a:t>How the Angular2 work?</a:t>
            </a:r>
          </a:p>
        </p:txBody>
      </p:sp>
      <p:sp>
        <p:nvSpPr>
          <p:cNvPr id="159" name="Shape 159"/>
          <p:cNvSpPr txBox="1"/>
          <p:nvPr/>
        </p:nvSpPr>
        <p:spPr>
          <a:xfrm>
            <a:off x="1491525" y="2283900"/>
            <a:ext cx="17781900" cy="2591400"/>
          </a:xfrm>
          <a:prstGeom prst="rect">
            <a:avLst/>
          </a:prstGeom>
          <a:noFill/>
          <a:ln>
            <a:noFill/>
          </a:ln>
        </p:spPr>
        <p:txBody>
          <a:bodyPr lIns="91425" tIns="91425" rIns="91425" bIns="91425" anchor="t" anchorCtr="0">
            <a:noAutofit/>
          </a:bodyPr>
          <a:lstStyle/>
          <a:p>
            <a:pPr lvl="0">
              <a:spcBef>
                <a:spcPts val="0"/>
              </a:spcBef>
              <a:buNone/>
            </a:pPr>
            <a:r>
              <a:rPr lang="en-US" sz="4800">
                <a:solidFill>
                  <a:srgbClr val="FFFFFF"/>
                </a:solidFill>
              </a:rPr>
              <a:t>In the 2016 Google I/O Brad Green said It is not merealy a framework but a Platform.In summarize way it’s working can be explaines as:</a:t>
            </a:r>
          </a:p>
        </p:txBody>
      </p:sp>
      <p:sp>
        <p:nvSpPr>
          <p:cNvPr id="160" name="Shape 160"/>
          <p:cNvSpPr txBox="1"/>
          <p:nvPr/>
        </p:nvSpPr>
        <p:spPr>
          <a:xfrm>
            <a:off x="1683425" y="5084950"/>
            <a:ext cx="17533800" cy="5496600"/>
          </a:xfrm>
          <a:prstGeom prst="rect">
            <a:avLst/>
          </a:prstGeom>
          <a:noFill/>
          <a:ln>
            <a:noFill/>
          </a:ln>
        </p:spPr>
        <p:txBody>
          <a:bodyPr lIns="91425" tIns="91425" rIns="91425" bIns="91425" anchor="t" anchorCtr="0">
            <a:noAutofit/>
          </a:bodyPr>
          <a:lstStyle/>
          <a:p>
            <a:pPr marL="457200" lvl="0" indent="-457200" rtl="0">
              <a:lnSpc>
                <a:spcPct val="150000"/>
              </a:lnSpc>
              <a:spcBef>
                <a:spcPts val="0"/>
              </a:spcBef>
              <a:buClr>
                <a:srgbClr val="FFFFFF"/>
              </a:buClr>
              <a:buSzPct val="100000"/>
              <a:buChar char="●"/>
            </a:pPr>
            <a:r>
              <a:rPr lang="en-US" sz="3600">
                <a:solidFill>
                  <a:srgbClr val="FFFFFF"/>
                </a:solidFill>
              </a:rPr>
              <a:t>The AngularJS framework works by first reading the HTML page, which has embedded into it additional custom tag attributes.</a:t>
            </a:r>
          </a:p>
          <a:p>
            <a:pPr marL="457200" lvl="0" indent="-457200" rtl="0">
              <a:lnSpc>
                <a:spcPct val="150000"/>
              </a:lnSpc>
              <a:spcBef>
                <a:spcPts val="0"/>
              </a:spcBef>
              <a:buClr>
                <a:srgbClr val="FFFFFF"/>
              </a:buClr>
              <a:buSzPct val="100000"/>
              <a:buChar char="●"/>
            </a:pPr>
            <a:r>
              <a:rPr lang="en-US" sz="3600">
                <a:solidFill>
                  <a:srgbClr val="FFFFFF"/>
                </a:solidFill>
              </a:rPr>
              <a:t>Angular interprets those attributes as directives to bind input or output parts of the page to a model that is represented by standard JavaScript variables.</a:t>
            </a:r>
          </a:p>
          <a:p>
            <a:pPr marL="457200" lvl="0" indent="-457200">
              <a:lnSpc>
                <a:spcPct val="150000"/>
              </a:lnSpc>
              <a:spcBef>
                <a:spcPts val="0"/>
              </a:spcBef>
              <a:buClr>
                <a:srgbClr val="FFFFFF"/>
              </a:buClr>
              <a:buSzPct val="100000"/>
              <a:buChar char="●"/>
            </a:pPr>
            <a:r>
              <a:rPr lang="en-US" sz="3600">
                <a:solidFill>
                  <a:srgbClr val="FFFFFF"/>
                </a:solidFill>
              </a:rPr>
              <a:t>The values of those JavaScript variables can be manually set within the code, or retrieved from static or dynamic JSON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399200" y="568425"/>
            <a:ext cx="16943700" cy="2033100"/>
          </a:xfrm>
          <a:prstGeom prst="rect">
            <a:avLst/>
          </a:prstGeom>
          <a:noFill/>
          <a:ln>
            <a:noFill/>
          </a:ln>
        </p:spPr>
        <p:txBody>
          <a:bodyPr lIns="91425" tIns="91425" rIns="91425" bIns="91425" anchor="t" anchorCtr="0">
            <a:noAutofit/>
          </a:bodyPr>
          <a:lstStyle/>
          <a:p>
            <a:pPr lvl="0">
              <a:spcBef>
                <a:spcPts val="0"/>
              </a:spcBef>
              <a:buNone/>
            </a:pPr>
            <a:r>
              <a:rPr lang="en-US" sz="6000">
                <a:solidFill>
                  <a:srgbClr val="FFFFFF"/>
                </a:solidFill>
              </a:rPr>
              <a:t>Why Angular2 faster than others?</a:t>
            </a:r>
          </a:p>
        </p:txBody>
      </p:sp>
      <p:sp>
        <p:nvSpPr>
          <p:cNvPr id="166" name="Shape 166"/>
          <p:cNvSpPr txBox="1"/>
          <p:nvPr/>
        </p:nvSpPr>
        <p:spPr>
          <a:xfrm>
            <a:off x="1307050" y="2754700"/>
            <a:ext cx="17490000" cy="7586400"/>
          </a:xfrm>
          <a:prstGeom prst="rect">
            <a:avLst/>
          </a:prstGeom>
          <a:noFill/>
          <a:ln>
            <a:noFill/>
          </a:ln>
        </p:spPr>
        <p:txBody>
          <a:bodyPr lIns="91425" tIns="91425" rIns="91425" bIns="91425" anchor="t" anchorCtr="0">
            <a:noAutofit/>
          </a:bodyPr>
          <a:lstStyle/>
          <a:p>
            <a:pPr lvl="0">
              <a:spcBef>
                <a:spcPts val="0"/>
              </a:spcBef>
              <a:buNone/>
            </a:pPr>
            <a:r>
              <a:rPr lang="en-US" sz="4800">
                <a:solidFill>
                  <a:srgbClr val="FFFFFF"/>
                </a:solidFill>
              </a:rPr>
              <a:t>Angular2 uses “template compiler” or “offline compiler” the so-called Ahead-of-time (AoT) compilation. Many JavaScript frontend frameworks basically render the templates dynamically into the browser’s DOM at runtime, which requires a templating engine of some kind. Angular 2 templates and it’s components are made in a way that Angular 2 is able “to reason about your app’s templates” and thus to generate an AST and consequently to translate all of templates into pure JavaScript code at compile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1289925" y="3629200"/>
            <a:ext cx="17796224" cy="6777424"/>
          </a:xfrm>
          <a:prstGeom prst="rect">
            <a:avLst/>
          </a:prstGeom>
          <a:noFill/>
          <a:ln>
            <a:noFill/>
          </a:ln>
        </p:spPr>
      </p:pic>
      <p:sp>
        <p:nvSpPr>
          <p:cNvPr id="172" name="Shape 172"/>
          <p:cNvSpPr txBox="1"/>
          <p:nvPr/>
        </p:nvSpPr>
        <p:spPr>
          <a:xfrm>
            <a:off x="1683425" y="743325"/>
            <a:ext cx="16856100" cy="2033100"/>
          </a:xfrm>
          <a:prstGeom prst="rect">
            <a:avLst/>
          </a:prstGeom>
          <a:noFill/>
          <a:ln>
            <a:noFill/>
          </a:ln>
        </p:spPr>
        <p:txBody>
          <a:bodyPr lIns="91425" tIns="91425" rIns="91425" bIns="91425" anchor="t" anchorCtr="0">
            <a:noAutofit/>
          </a:bodyPr>
          <a:lstStyle/>
          <a:p>
            <a:pPr lvl="0">
              <a:spcBef>
                <a:spcPts val="0"/>
              </a:spcBef>
              <a:buNone/>
            </a:pPr>
            <a:r>
              <a:rPr lang="en-US" sz="6000">
                <a:solidFill>
                  <a:srgbClr val="FFFFFF"/>
                </a:solidFill>
              </a:rPr>
              <a:t>On contrary Angular2 can be viewed 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39243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Languages</a:t>
            </a:r>
          </a:p>
        </p:txBody>
      </p:sp>
      <p:sp>
        <p:nvSpPr>
          <p:cNvPr id="178" name="Shape 178"/>
          <p:cNvSpPr/>
          <p:nvPr/>
        </p:nvSpPr>
        <p:spPr>
          <a:xfrm>
            <a:off x="1421808" y="3554783"/>
            <a:ext cx="13469474"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You have options:</a:t>
            </a:r>
          </a:p>
        </p:txBody>
      </p:sp>
      <p:sp>
        <p:nvSpPr>
          <p:cNvPr id="179" name="Shape 179"/>
          <p:cNvSpPr/>
          <p:nvPr/>
        </p:nvSpPr>
        <p:spPr>
          <a:xfrm>
            <a:off x="1945355" y="4907887"/>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0" name="Shape 180"/>
          <p:cNvSpPr/>
          <p:nvPr/>
        </p:nvSpPr>
        <p:spPr>
          <a:xfrm>
            <a:off x="2468897" y="4821760"/>
            <a:ext cx="10595683"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TypeScript</a:t>
            </a:r>
          </a:p>
        </p:txBody>
      </p:sp>
      <p:sp>
        <p:nvSpPr>
          <p:cNvPr id="181" name="Shape 181"/>
          <p:cNvSpPr/>
          <p:nvPr/>
        </p:nvSpPr>
        <p:spPr>
          <a:xfrm>
            <a:off x="1945355" y="6174864"/>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2" name="Shape 182"/>
          <p:cNvSpPr/>
          <p:nvPr/>
        </p:nvSpPr>
        <p:spPr>
          <a:xfrm>
            <a:off x="2468897" y="6088737"/>
            <a:ext cx="3711199"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Dart</a:t>
            </a:r>
          </a:p>
        </p:txBody>
      </p:sp>
      <p:sp>
        <p:nvSpPr>
          <p:cNvPr id="183" name="Shape 183"/>
          <p:cNvSpPr/>
          <p:nvPr/>
        </p:nvSpPr>
        <p:spPr>
          <a:xfrm>
            <a:off x="1945355" y="7441840"/>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4" name="Shape 184"/>
          <p:cNvSpPr/>
          <p:nvPr/>
        </p:nvSpPr>
        <p:spPr>
          <a:xfrm>
            <a:off x="2468897" y="7355715"/>
            <a:ext cx="3480561"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ES6</a:t>
            </a:r>
          </a:p>
        </p:txBody>
      </p:sp>
      <p:sp>
        <p:nvSpPr>
          <p:cNvPr id="185" name="Shape 185"/>
          <p:cNvSpPr/>
          <p:nvPr/>
        </p:nvSpPr>
        <p:spPr>
          <a:xfrm>
            <a:off x="1945355" y="8708820"/>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186" name="Shape 186"/>
          <p:cNvSpPr/>
          <p:nvPr/>
        </p:nvSpPr>
        <p:spPr>
          <a:xfrm>
            <a:off x="2468897" y="8622692"/>
            <a:ext cx="4752293" cy="85137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6000" b="0" i="0" u="none" strike="noStrike" cap="none">
                <a:solidFill>
                  <a:srgbClr val="FFFFFF"/>
                </a:solidFill>
                <a:latin typeface="Arial"/>
                <a:ea typeface="Arial"/>
                <a:cs typeface="Arial"/>
                <a:sym typeface="Arial"/>
              </a:rPr>
              <a:t>ES5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Typescript</a:t>
            </a:r>
          </a:p>
        </p:txBody>
      </p:sp>
      <p:sp>
        <p:nvSpPr>
          <p:cNvPr id="224" name="Shape 224"/>
          <p:cNvSpPr txBox="1">
            <a:spLocks noGrp="1"/>
          </p:cNvSpPr>
          <p:nvPr>
            <p:ph type="body" idx="1"/>
          </p:nvPr>
        </p:nvSpPr>
        <p:spPr>
          <a:xfrm>
            <a:off x="1005205" y="2601148"/>
            <a:ext cx="18093688" cy="8211203"/>
          </a:xfrm>
          <a:prstGeom prst="rect">
            <a:avLst/>
          </a:prstGeom>
          <a:noFill/>
          <a:ln>
            <a:noFill/>
          </a:ln>
        </p:spPr>
        <p:txBody>
          <a:bodyPr lIns="0" tIns="0" rIns="0" bIns="0" anchor="t" anchorCtr="0">
            <a:noAutofit/>
          </a:bodyPr>
          <a:lstStyle/>
          <a:p>
            <a:pPr marL="505325" marR="0" lvl="0" indent="-505325" algn="l" rtl="0">
              <a:lnSpc>
                <a:spcPct val="150000"/>
              </a:lnSpc>
              <a:spcBef>
                <a:spcPts val="0"/>
              </a:spcBef>
              <a:spcAft>
                <a:spcPts val="0"/>
              </a:spcAft>
              <a:buClr>
                <a:srgbClr val="FFFFFF"/>
              </a:buClr>
              <a:buSzPct val="100000"/>
              <a:buFont typeface="Calibri"/>
              <a:buChar char="•"/>
            </a:pPr>
            <a:r>
              <a:rPr lang="en-US" sz="5000" b="0" i="0" u="none" strike="noStrike" cap="none" dirty="0">
                <a:solidFill>
                  <a:srgbClr val="FFFFFF"/>
                </a:solidFill>
                <a:latin typeface="Calibri"/>
                <a:ea typeface="Calibri"/>
                <a:cs typeface="Calibri"/>
                <a:sym typeface="Calibri"/>
              </a:rPr>
              <a:t> </a:t>
            </a:r>
            <a:r>
              <a:rPr lang="en-US" sz="5000" b="0" i="0" u="none" strike="noStrike" cap="none" dirty="0" err="1">
                <a:solidFill>
                  <a:srgbClr val="FFFFFF"/>
                </a:solidFill>
                <a:latin typeface="Calibri"/>
                <a:ea typeface="Calibri"/>
                <a:cs typeface="Calibri"/>
                <a:sym typeface="Calibri"/>
              </a:rPr>
              <a:t>TypeScript</a:t>
            </a:r>
            <a:r>
              <a:rPr lang="en-US" sz="5000" b="0" i="0" u="none" strike="noStrike" cap="none" dirty="0">
                <a:solidFill>
                  <a:srgbClr val="FFFFFF"/>
                </a:solidFill>
                <a:latin typeface="Calibri"/>
                <a:ea typeface="Calibri"/>
                <a:cs typeface="Calibri"/>
                <a:sym typeface="Calibri"/>
              </a:rPr>
              <a:t> is a free and open-source programming language developed and maintained by Microsoft. It is a strict superset of JavaScript, and adds optional static typing and class-based object-oriented programming to the language. </a:t>
            </a:r>
          </a:p>
          <a:p>
            <a:pPr marL="505325" marR="0" lvl="0" indent="-505325" algn="l" rtl="0">
              <a:lnSpc>
                <a:spcPct val="150000"/>
              </a:lnSpc>
              <a:spcBef>
                <a:spcPts val="0"/>
              </a:spcBef>
              <a:spcAft>
                <a:spcPts val="0"/>
              </a:spcAft>
              <a:buClr>
                <a:srgbClr val="FFFFFF"/>
              </a:buClr>
              <a:buSzPct val="100000"/>
              <a:buFont typeface="Calibri"/>
              <a:buChar char="•"/>
            </a:pPr>
            <a:r>
              <a:rPr lang="en-US" sz="5000" b="0" i="0" u="none" strike="noStrike" cap="none" dirty="0">
                <a:solidFill>
                  <a:srgbClr val="FFFFFF"/>
                </a:solidFill>
                <a:latin typeface="Calibri"/>
                <a:ea typeface="Calibri"/>
                <a:cs typeface="Calibri"/>
                <a:sym typeface="Calibri"/>
              </a:rPr>
              <a:t>The code we write in </a:t>
            </a:r>
            <a:r>
              <a:rPr lang="en-US" sz="5000" b="0" i="0" u="none" strike="noStrike" cap="none" dirty="0" err="1">
                <a:solidFill>
                  <a:srgbClr val="FFFFFF"/>
                </a:solidFill>
                <a:latin typeface="Calibri"/>
                <a:ea typeface="Calibri"/>
                <a:cs typeface="Calibri"/>
                <a:sym typeface="Calibri"/>
              </a:rPr>
              <a:t>TypeScript</a:t>
            </a:r>
            <a:r>
              <a:rPr lang="en-US" sz="5000" b="0" i="0" u="none" strike="noStrike" cap="none" dirty="0">
                <a:solidFill>
                  <a:srgbClr val="FFFFFF"/>
                </a:solidFill>
                <a:latin typeface="Calibri"/>
                <a:ea typeface="Calibri"/>
                <a:cs typeface="Calibri"/>
                <a:sym typeface="Calibri"/>
              </a:rPr>
              <a:t> is compiled into  JavaScript.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200593" y="2301779"/>
            <a:ext cx="9622800" cy="7643700"/>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230" name="Shape 230"/>
          <p:cNvSpPr/>
          <p:nvPr/>
        </p:nvSpPr>
        <p:spPr>
          <a:xfrm>
            <a:off x="10135815" y="3134414"/>
            <a:ext cx="9465600" cy="4617600"/>
          </a:xfrm>
          <a:prstGeom prst="rect">
            <a:avLst/>
          </a:prstGeom>
          <a:blipFill rotWithShape="1">
            <a:blip r:embed="rId4">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
        <p:nvSpPr>
          <p:cNvPr id="231" name="Shape 231"/>
          <p:cNvSpPr/>
          <p:nvPr/>
        </p:nvSpPr>
        <p:spPr>
          <a:xfrm>
            <a:off x="4415278" y="81395"/>
            <a:ext cx="11273541" cy="1386714"/>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Example of typescript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57785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Dart</a:t>
            </a:r>
          </a:p>
        </p:txBody>
      </p:sp>
      <p:sp>
        <p:nvSpPr>
          <p:cNvPr id="237" name="Shape 237"/>
          <p:cNvSpPr/>
          <p:nvPr/>
        </p:nvSpPr>
        <p:spPr>
          <a:xfrm>
            <a:off x="221600" y="2396650"/>
            <a:ext cx="19660800" cy="8708700"/>
          </a:xfrm>
          <a:prstGeom prst="rect">
            <a:avLst/>
          </a:prstGeom>
          <a:noFill/>
          <a:ln>
            <a:noFill/>
          </a:ln>
        </p:spPr>
        <p:txBody>
          <a:bodyPr lIns="45700" tIns="45700" rIns="45700" bIns="45700" anchor="t" anchorCtr="0">
            <a:noAutofit/>
          </a:bodyPr>
          <a:lstStyle/>
          <a:p>
            <a:pPr marL="601577" marR="0" lvl="0" indent="-601577" algn="l" rtl="0">
              <a:lnSpc>
                <a:spcPct val="10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Dart is an open-source general-purpose programming language originally developed by Google and later approved as a standard by ECMA (ECMA-408). Dart is used for building web, server, mobile applications and IoT devices.</a:t>
            </a:r>
          </a:p>
          <a:p>
            <a:pPr marR="0" lvl="0" algn="l" rtl="0">
              <a:lnSpc>
                <a:spcPct val="100000"/>
              </a:lnSpc>
              <a:spcBef>
                <a:spcPts val="0"/>
              </a:spcBef>
              <a:spcAft>
                <a:spcPts val="0"/>
              </a:spcAft>
              <a:buNone/>
            </a:pPr>
            <a:endParaRPr sz="6000">
              <a:solidFill>
                <a:srgbClr val="FFFFFF"/>
              </a:solidFill>
              <a:latin typeface="Calibri"/>
              <a:ea typeface="Calibri"/>
              <a:cs typeface="Calibri"/>
              <a:sym typeface="Calibri"/>
            </a:endParaRPr>
          </a:p>
          <a:p>
            <a:pPr marL="601578" marR="0" lvl="0" indent="-601578" algn="l" rtl="0">
              <a:lnSpc>
                <a:spcPct val="10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Dart is an open source class based, object oriented,  optionally typed programming language that allows us to  develop browser based one page web applications and  server side applications.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Dart</a:t>
            </a:r>
          </a:p>
        </p:txBody>
      </p:sp>
      <p:sp>
        <p:nvSpPr>
          <p:cNvPr id="243" name="Shape 243"/>
          <p:cNvSpPr txBox="1">
            <a:spLocks noGrp="1"/>
          </p:cNvSpPr>
          <p:nvPr>
            <p:ph type="body" idx="4294967295"/>
          </p:nvPr>
        </p:nvSpPr>
        <p:spPr>
          <a:xfrm>
            <a:off x="600037" y="2077847"/>
            <a:ext cx="18093688" cy="8665635"/>
          </a:xfrm>
          <a:prstGeom prst="rect">
            <a:avLst/>
          </a:prstGeom>
          <a:noFill/>
          <a:ln>
            <a:noFill/>
          </a:ln>
        </p:spPr>
        <p:txBody>
          <a:bodyPr lIns="91425" tIns="45700" rIns="91425" bIns="45700" anchor="t" anchorCtr="0">
            <a:noAutofit/>
          </a:bodyPr>
          <a:lstStyle/>
          <a:p>
            <a:pPr marL="601578" marR="88263" lvl="0" indent="-601578"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syntax seems friendly both to those who are used to  JavaScript and to those who are used to Java\PHP\C#.</a:t>
            </a:r>
          </a:p>
          <a:p>
            <a:pPr marL="601578" marR="5080" lvl="0" indent="-601578" algn="l" rtl="0">
              <a:lnSpc>
                <a:spcPct val="148600"/>
              </a:lnSpc>
              <a:spcBef>
                <a:spcPts val="60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We can execute the code either by using a Dart VM or by  compiling it into JavaScript.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idx="4294967295"/>
          </p:nvPr>
        </p:nvSpPr>
        <p:spPr>
          <a:xfrm>
            <a:off x="447550" y="697077"/>
            <a:ext cx="19208999" cy="1972232"/>
          </a:xfrm>
          <a:prstGeom prst="rect">
            <a:avLst/>
          </a:prstGeom>
          <a:noFill/>
          <a:ln>
            <a:noFill/>
          </a:ln>
        </p:spPr>
        <p:txBody>
          <a:bodyPr lIns="91425" tIns="45700" rIns="91425" bIns="45700" anchor="t" anchorCtr="0">
            <a:noAutofit/>
          </a:bodyPr>
          <a:lstStyle/>
          <a:p>
            <a:pPr marL="0" marR="0" lvl="0" indent="3822700" algn="l" rtl="0">
              <a:lnSpc>
                <a:spcPct val="100000"/>
              </a:lnSpc>
              <a:spcBef>
                <a:spcPts val="0"/>
              </a:spcBef>
              <a:spcAft>
                <a:spcPts val="0"/>
              </a:spcAft>
              <a:buClr>
                <a:srgbClr val="FFFFFF"/>
              </a:buClr>
              <a:buSzPct val="25000"/>
              <a:buFont typeface="Arial"/>
              <a:buNone/>
            </a:pPr>
            <a:r>
              <a:rPr lang="en-US" sz="9000" b="0" i="0" u="none" strike="noStrike" cap="none">
                <a:solidFill>
                  <a:srgbClr val="FFFFFF"/>
                </a:solidFill>
                <a:latin typeface="Arial"/>
                <a:ea typeface="Arial"/>
                <a:cs typeface="Arial"/>
                <a:sym typeface="Arial"/>
              </a:rPr>
              <a:t>Dart </a:t>
            </a:r>
          </a:p>
        </p:txBody>
      </p:sp>
      <p:sp>
        <p:nvSpPr>
          <p:cNvPr id="249" name="Shape 249"/>
          <p:cNvSpPr/>
          <p:nvPr/>
        </p:nvSpPr>
        <p:spPr>
          <a:xfrm>
            <a:off x="172925" y="2797327"/>
            <a:ext cx="19492500" cy="3501600"/>
          </a:xfrm>
          <a:prstGeom prst="rect">
            <a:avLst/>
          </a:prstGeom>
          <a:noFill/>
          <a:ln>
            <a:noFill/>
          </a:ln>
        </p:spPr>
        <p:txBody>
          <a:bodyPr lIns="0" tIns="0" rIns="0" bIns="0" anchor="t" anchorCtr="0">
            <a:noAutofit/>
          </a:bodyPr>
          <a:lstStyle/>
          <a:p>
            <a:pPr marR="45084" lvl="0" algn="ctr" rtl="0">
              <a:lnSpc>
                <a:spcPct val="148600"/>
              </a:lnSpc>
              <a:spcBef>
                <a:spcPts val="0"/>
              </a:spcBef>
              <a:spcAft>
                <a:spcPts val="0"/>
              </a:spcAft>
              <a:buNone/>
            </a:pPr>
            <a:r>
              <a:rPr lang="en-US" sz="6000">
                <a:solidFill>
                  <a:srgbClr val="FFFFFF"/>
                </a:solidFill>
              </a:rPr>
              <a:t> </a:t>
            </a:r>
            <a:r>
              <a:rPr lang="en-US" sz="6000" b="0" i="0" u="none" strike="noStrike" cap="none">
                <a:solidFill>
                  <a:srgbClr val="FFFFFF"/>
                </a:solidFill>
                <a:latin typeface="Arial"/>
                <a:ea typeface="Arial"/>
                <a:cs typeface="Arial"/>
                <a:sym typeface="Arial"/>
              </a:rPr>
              <a:t>The first web application developed for production using    Angular 2 was developed in Dart.</a:t>
            </a:r>
          </a:p>
          <a:p>
            <a:pPr marL="0" marR="0" lvl="0" indent="342900" algn="l" rtl="0">
              <a:lnSpc>
                <a:spcPct val="100000"/>
              </a:lnSpc>
              <a:spcBef>
                <a:spcPts val="1000"/>
              </a:spcBef>
              <a:spcAft>
                <a:spcPts val="0"/>
              </a:spcAft>
              <a:buClr>
                <a:srgbClr val="0000FF"/>
              </a:buClr>
              <a:buFont typeface="Arial"/>
              <a:buNone/>
            </a:pPr>
            <a:endParaRPr/>
          </a:p>
        </p:txBody>
      </p:sp>
      <p:sp>
        <p:nvSpPr>
          <p:cNvPr id="250" name="Shape 250"/>
          <p:cNvSpPr txBox="1"/>
          <p:nvPr/>
        </p:nvSpPr>
        <p:spPr>
          <a:xfrm>
            <a:off x="877900" y="7154900"/>
            <a:ext cx="17426400" cy="2743500"/>
          </a:xfrm>
          <a:prstGeom prst="rect">
            <a:avLst/>
          </a:prstGeom>
          <a:noFill/>
          <a:ln>
            <a:noFill/>
          </a:ln>
        </p:spPr>
        <p:txBody>
          <a:bodyPr lIns="91425" tIns="91425" rIns="91425" bIns="91425" anchor="t" anchorCtr="0">
            <a:noAutofit/>
          </a:bodyPr>
          <a:lstStyle/>
          <a:p>
            <a:pPr lvl="0" algn="ctr">
              <a:spcBef>
                <a:spcPts val="0"/>
              </a:spcBef>
              <a:buNone/>
            </a:pPr>
            <a:r>
              <a:rPr lang="en-US" sz="6000">
                <a:solidFill>
                  <a:srgbClr val="FFFFFF"/>
                </a:solidFill>
              </a:rPr>
              <a:t>It was developed by the Google for their precious project called ‘Google Fiber’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p:nvPr/>
        </p:nvSpPr>
        <p:spPr>
          <a:xfrm>
            <a:off x="387075" y="390850"/>
            <a:ext cx="19227454" cy="10521300"/>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1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17399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Angular 2 Overview</a:t>
            </a:r>
          </a:p>
        </p:txBody>
      </p:sp>
      <p:sp>
        <p:nvSpPr>
          <p:cNvPr id="98" name="Shape 98"/>
          <p:cNvSpPr/>
          <p:nvPr/>
        </p:nvSpPr>
        <p:spPr>
          <a:xfrm>
            <a:off x="1945353" y="4821760"/>
            <a:ext cx="6087748" cy="59215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3F3F3"/>
              </a:buClr>
              <a:buSzPct val="25000"/>
              <a:buFont typeface="Arial"/>
              <a:buNone/>
            </a:pPr>
            <a:r>
              <a:rPr lang="en-US" sz="3600" b="0" i="0" u="none" strike="noStrike" cap="none">
                <a:solidFill>
                  <a:srgbClr val="F3F3F3"/>
                </a:solidFill>
                <a:latin typeface="Arial"/>
                <a:ea typeface="Arial"/>
                <a:cs typeface="Arial"/>
                <a:sym typeface="Arial"/>
              </a:rPr>
              <a:t>From Google &amp; Microsoft</a:t>
            </a:r>
          </a:p>
        </p:txBody>
      </p:sp>
      <p:sp>
        <p:nvSpPr>
          <p:cNvPr id="99" name="Shape 99"/>
          <p:cNvSpPr/>
          <p:nvPr/>
        </p:nvSpPr>
        <p:spPr>
          <a:xfrm>
            <a:off x="1945355" y="6088737"/>
            <a:ext cx="6158231" cy="592149"/>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600" b="0" i="0" u="none" strike="noStrike" cap="none">
                <a:solidFill>
                  <a:srgbClr val="FFFFFF"/>
                </a:solidFill>
                <a:latin typeface="Arial"/>
                <a:ea typeface="Arial"/>
                <a:cs typeface="Arial"/>
                <a:sym typeface="Arial"/>
              </a:rPr>
              <a:t>Open Source Community</a:t>
            </a:r>
          </a:p>
        </p:txBody>
      </p:sp>
      <p:sp>
        <p:nvSpPr>
          <p:cNvPr id="100" name="Shape 100"/>
          <p:cNvSpPr/>
          <p:nvPr/>
        </p:nvSpPr>
        <p:spPr>
          <a:xfrm>
            <a:off x="1945353" y="7355715"/>
            <a:ext cx="16932849" cy="1201750"/>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600" b="0" i="0" u="none" strike="noStrike" cap="none">
                <a:solidFill>
                  <a:srgbClr val="FFFFFF"/>
                </a:solidFill>
                <a:latin typeface="Arial"/>
                <a:ea typeface="Arial"/>
                <a:cs typeface="Arial"/>
                <a:sym typeface="Arial"/>
              </a:rPr>
              <a:t>It’s in Alpha for More than 2 years, stable version released last year in October  Google I/O 2016</a:t>
            </a:r>
          </a:p>
        </p:txBody>
      </p:sp>
      <p:sp>
        <p:nvSpPr>
          <p:cNvPr id="101" name="Shape 101"/>
          <p:cNvSpPr/>
          <p:nvPr/>
        </p:nvSpPr>
        <p:spPr>
          <a:xfrm>
            <a:off x="1833901" y="3668832"/>
            <a:ext cx="5422512" cy="701039"/>
          </a:xfrm>
          <a:prstGeom prst="rect">
            <a:avLst/>
          </a:prstGeom>
          <a:no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FFFFFF"/>
              </a:buClr>
              <a:buSzPct val="25000"/>
              <a:buFont typeface="Calibri"/>
              <a:buNone/>
            </a:pPr>
            <a:r>
              <a:rPr lang="en-US" sz="3600" b="0" i="0" u="none" strike="noStrike" cap="none">
                <a:solidFill>
                  <a:srgbClr val="FFFFFF"/>
                </a:solidFill>
              </a:rPr>
              <a:t>Client Side framework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p:nvPr/>
        </p:nvSpPr>
        <p:spPr>
          <a:xfrm>
            <a:off x="4104587" y="219886"/>
            <a:ext cx="11894926" cy="10868782"/>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
        <p:cNvGrpSpPr/>
        <p:nvPr/>
      </p:nvGrpSpPr>
      <p:grpSpPr>
        <a:xfrm>
          <a:off x="0" y="0"/>
          <a:ext cx="0" cy="0"/>
          <a:chOff x="0" y="0"/>
          <a:chExt cx="0" cy="0"/>
        </a:xfrm>
      </p:grpSpPr>
      <p:sp>
        <p:nvSpPr>
          <p:cNvPr id="265" name="Shape 265"/>
          <p:cNvSpPr txBox="1">
            <a:spLocks noGrp="1"/>
          </p:cNvSpPr>
          <p:nvPr>
            <p:ph type="title" idx="4294967295"/>
          </p:nvPr>
        </p:nvSpPr>
        <p:spPr>
          <a:xfrm>
            <a:off x="3152524" y="498993"/>
            <a:ext cx="13799100" cy="1451100"/>
          </a:xfrm>
          <a:prstGeom prst="rect">
            <a:avLst/>
          </a:prstGeom>
          <a:noFill/>
          <a:ln>
            <a:noFill/>
          </a:ln>
        </p:spPr>
        <p:txBody>
          <a:bodyPr lIns="0" tIns="0" rIns="0" bIns="0" anchor="t" anchorCtr="0">
            <a:noAutofit/>
          </a:bodyPr>
          <a:lstStyle/>
          <a:p>
            <a:pPr marL="0" marR="0" lvl="0" indent="2146300" algn="l" rtl="0">
              <a:lnSpc>
                <a:spcPct val="100000"/>
              </a:lnSpc>
              <a:spcBef>
                <a:spcPts val="0"/>
              </a:spcBef>
              <a:spcAft>
                <a:spcPts val="0"/>
              </a:spcAft>
              <a:buClr>
                <a:srgbClr val="FFFFFF"/>
              </a:buClr>
              <a:buSzPct val="25000"/>
              <a:buFont typeface="Arial"/>
              <a:buNone/>
            </a:pPr>
            <a:r>
              <a:rPr lang="en-US" sz="7900" b="0" i="0" u="none" strike="noStrike" cap="none">
                <a:solidFill>
                  <a:srgbClr val="FFFFFF"/>
                </a:solidFill>
                <a:latin typeface="Arial"/>
                <a:ea typeface="Arial"/>
                <a:cs typeface="Arial"/>
                <a:sym typeface="Arial"/>
              </a:rPr>
              <a:t>Angular 2 for Dart</a:t>
            </a:r>
          </a:p>
        </p:txBody>
      </p:sp>
      <p:sp>
        <p:nvSpPr>
          <p:cNvPr id="266" name="Shape 266"/>
          <p:cNvSpPr/>
          <p:nvPr/>
        </p:nvSpPr>
        <p:spPr>
          <a:xfrm>
            <a:off x="562400" y="3242899"/>
            <a:ext cx="18979200" cy="6480000"/>
          </a:xfrm>
          <a:prstGeom prst="rect">
            <a:avLst/>
          </a:prstGeom>
          <a:noFill/>
          <a:ln>
            <a:noFill/>
          </a:ln>
        </p:spPr>
        <p:txBody>
          <a:bodyPr lIns="0" tIns="0" rIns="0" bIns="0" anchor="t" anchorCtr="0">
            <a:noAutofit/>
          </a:bodyPr>
          <a:lstStyle/>
          <a:p>
            <a:pPr marL="501314" marR="7598" lvl="0" indent="-501314"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AngularDart is the AngularJS version in Dart. Google  bases the development of AngularJS on TypeScript  working closely with Microsoft. Doing so assists with the  compiling of code developed using Angular Dart into  JavaScript.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p:nvPr/>
        </p:nvSpPr>
        <p:spPr>
          <a:xfrm>
            <a:off x="8996770" y="499000"/>
            <a:ext cx="3030600" cy="1295400"/>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ES6</a:t>
            </a:r>
          </a:p>
        </p:txBody>
      </p:sp>
      <p:sp>
        <p:nvSpPr>
          <p:cNvPr id="272" name="Shape 272"/>
          <p:cNvSpPr/>
          <p:nvPr/>
        </p:nvSpPr>
        <p:spPr>
          <a:xfrm>
            <a:off x="1421809" y="4907887"/>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273" name="Shape 273"/>
          <p:cNvSpPr txBox="1">
            <a:spLocks noGrp="1"/>
          </p:cNvSpPr>
          <p:nvPr>
            <p:ph type="title"/>
          </p:nvPr>
        </p:nvSpPr>
        <p:spPr>
          <a:xfrm>
            <a:off x="1945353" y="4821760"/>
            <a:ext cx="6379848" cy="678182"/>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4200" b="0" i="0" u="none" strike="noStrike" cap="none" dirty="0">
                <a:solidFill>
                  <a:srgbClr val="FFFFFF"/>
                </a:solidFill>
                <a:latin typeface="Arial"/>
                <a:ea typeface="Arial"/>
                <a:cs typeface="Arial"/>
                <a:sym typeface="Arial"/>
              </a:rPr>
              <a:t>Next version of JavaScript</a:t>
            </a:r>
          </a:p>
        </p:txBody>
      </p:sp>
      <p:sp>
        <p:nvSpPr>
          <p:cNvPr id="274" name="Shape 274"/>
          <p:cNvSpPr/>
          <p:nvPr/>
        </p:nvSpPr>
        <p:spPr>
          <a:xfrm>
            <a:off x="1421809" y="6174864"/>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275" name="Shape 275"/>
          <p:cNvSpPr/>
          <p:nvPr/>
        </p:nvSpPr>
        <p:spPr>
          <a:xfrm>
            <a:off x="1945352" y="6088737"/>
            <a:ext cx="7599683" cy="592149"/>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4200" b="0" i="0" u="none" strike="noStrike" cap="none">
                <a:solidFill>
                  <a:srgbClr val="FFFFFF"/>
                </a:solidFill>
                <a:latin typeface="Arial"/>
                <a:ea typeface="Arial"/>
                <a:cs typeface="Arial"/>
                <a:sym typeface="Arial"/>
              </a:rPr>
              <a:t>Many parts implemented today</a:t>
            </a:r>
          </a:p>
        </p:txBody>
      </p:sp>
      <p:sp>
        <p:nvSpPr>
          <p:cNvPr id="276" name="Shape 276"/>
          <p:cNvSpPr/>
          <p:nvPr/>
        </p:nvSpPr>
        <p:spPr>
          <a:xfrm>
            <a:off x="1421809" y="7441840"/>
            <a:ext cx="229871" cy="456605"/>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3200" b="0" i="0" u="none" strike="noStrike" cap="none">
                <a:solidFill>
                  <a:srgbClr val="FFFFFF"/>
                </a:solidFill>
                <a:latin typeface="Arial"/>
                <a:ea typeface="Arial"/>
                <a:cs typeface="Arial"/>
                <a:sym typeface="Arial"/>
              </a:rPr>
              <a:t>•</a:t>
            </a:r>
          </a:p>
        </p:txBody>
      </p:sp>
      <p:sp>
        <p:nvSpPr>
          <p:cNvPr id="277" name="Shape 277"/>
          <p:cNvSpPr/>
          <p:nvPr/>
        </p:nvSpPr>
        <p:spPr>
          <a:xfrm>
            <a:off x="1945355" y="7355715"/>
            <a:ext cx="6611620" cy="59215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FFFFFF"/>
              </a:buClr>
              <a:buSzPct val="25000"/>
              <a:buFont typeface="Arial"/>
              <a:buNone/>
            </a:pPr>
            <a:r>
              <a:rPr lang="en-US" sz="4200" b="0" i="0" u="none" strike="noStrike" cap="none">
                <a:solidFill>
                  <a:srgbClr val="FFFFFF"/>
                </a:solidFill>
                <a:latin typeface="Arial"/>
                <a:ea typeface="Arial"/>
                <a:cs typeface="Arial"/>
                <a:sym typeface="Arial"/>
              </a:rPr>
              <a:t>Many already have polyfills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p:nvPr/>
        </p:nvSpPr>
        <p:spPr>
          <a:xfrm>
            <a:off x="3518217" y="251301"/>
            <a:ext cx="13067665" cy="10805952"/>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6"/>
        <p:cNvGrpSpPr/>
        <p:nvPr/>
      </p:nvGrpSpPr>
      <p:grpSpPr>
        <a:xfrm>
          <a:off x="0" y="0"/>
          <a:ext cx="0" cy="0"/>
          <a:chOff x="0" y="0"/>
          <a:chExt cx="0" cy="0"/>
        </a:xfrm>
      </p:grpSpPr>
      <p:sp>
        <p:nvSpPr>
          <p:cNvPr id="287" name="Shape 287"/>
          <p:cNvSpPr txBox="1">
            <a:spLocks noGrp="1"/>
          </p:cNvSpPr>
          <p:nvPr>
            <p:ph type="title" idx="4294967295"/>
          </p:nvPr>
        </p:nvSpPr>
        <p:spPr>
          <a:xfrm>
            <a:off x="-49" y="775050"/>
            <a:ext cx="20104200" cy="1139700"/>
          </a:xfrm>
          <a:prstGeom prst="rect">
            <a:avLst/>
          </a:prstGeom>
          <a:noFill/>
          <a:ln>
            <a:noFill/>
          </a:ln>
        </p:spPr>
        <p:txBody>
          <a:bodyPr lIns="0" tIns="0" rIns="0" bIns="0" anchor="t" anchorCtr="0">
            <a:noAutofit/>
          </a:bodyPr>
          <a:lstStyle/>
          <a:p>
            <a:pPr marL="0" marR="0" lvl="0" indent="190500" algn="ctr" rtl="0">
              <a:lnSpc>
                <a:spcPct val="100000"/>
              </a:lnSpc>
              <a:spcBef>
                <a:spcPts val="0"/>
              </a:spcBef>
              <a:spcAft>
                <a:spcPts val="0"/>
              </a:spcAft>
              <a:buClr>
                <a:srgbClr val="FFFFFF"/>
              </a:buClr>
              <a:buSzPct val="25000"/>
              <a:buFont typeface="Arial"/>
              <a:buNone/>
            </a:pPr>
            <a:r>
              <a:rPr lang="en-US" sz="7200" b="0" i="0" u="none" strike="noStrike" cap="none">
                <a:solidFill>
                  <a:srgbClr val="FFFFFF"/>
                </a:solidFill>
                <a:latin typeface="Arial"/>
                <a:ea typeface="Arial"/>
                <a:cs typeface="Arial"/>
                <a:sym typeface="Arial"/>
              </a:rPr>
              <a:t>What is The Preferred Language?</a:t>
            </a:r>
          </a:p>
        </p:txBody>
      </p:sp>
      <p:sp>
        <p:nvSpPr>
          <p:cNvPr id="288" name="Shape 288"/>
          <p:cNvSpPr/>
          <p:nvPr/>
        </p:nvSpPr>
        <p:spPr>
          <a:xfrm>
            <a:off x="1213008" y="1914741"/>
            <a:ext cx="17678100" cy="1800299"/>
          </a:xfrm>
          <a:prstGeom prst="rect">
            <a:avLst/>
          </a:prstGeom>
          <a:noFill/>
          <a:ln>
            <a:noFill/>
          </a:ln>
        </p:spPr>
        <p:txBody>
          <a:bodyPr lIns="0" tIns="0" rIns="0" bIns="0" anchor="t" anchorCtr="0">
            <a:noAutofit/>
          </a:bodyPr>
          <a:lstStyle/>
          <a:p>
            <a:pPr marL="501314" marR="7598" lvl="0" indent="-501314" algn="l" rtl="0">
              <a:lnSpc>
                <a:spcPct val="148600"/>
              </a:lnSpc>
              <a:spcBef>
                <a:spcPts val="0"/>
              </a:spcBef>
              <a:spcAft>
                <a:spcPts val="0"/>
              </a:spcAft>
              <a:buClr>
                <a:srgbClr val="FFFFFF"/>
              </a:buClr>
              <a:buSzPct val="100000"/>
              <a:buFont typeface="Arial"/>
              <a:buChar char="•"/>
            </a:pPr>
            <a:r>
              <a:rPr lang="en-US" sz="5000" b="0" i="0" u="none" strike="noStrike" cap="none">
                <a:solidFill>
                  <a:srgbClr val="FFFFFF"/>
                </a:solidFill>
                <a:latin typeface="Arial"/>
                <a:ea typeface="Arial"/>
                <a:cs typeface="Arial"/>
                <a:sym typeface="Arial"/>
              </a:rPr>
              <a:t>Survey that was published by AngularJS blog indicates that TypeScript is  probably the preferred option.</a:t>
            </a:r>
          </a:p>
        </p:txBody>
      </p:sp>
      <p:sp>
        <p:nvSpPr>
          <p:cNvPr id="289" name="Shape 289"/>
          <p:cNvSpPr/>
          <p:nvPr/>
        </p:nvSpPr>
        <p:spPr>
          <a:xfrm>
            <a:off x="2571938" y="4408737"/>
            <a:ext cx="13612994" cy="6363151"/>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2337674" y="862825"/>
            <a:ext cx="15804900" cy="1139700"/>
          </a:xfrm>
          <a:prstGeom prst="rect">
            <a:avLst/>
          </a:prstGeom>
          <a:noFill/>
          <a:ln>
            <a:noFill/>
          </a:ln>
        </p:spPr>
        <p:txBody>
          <a:bodyPr lIns="0" tIns="0" rIns="0" bIns="0" anchor="t" anchorCtr="0">
            <a:noAutofit/>
          </a:bodyPr>
          <a:lstStyle/>
          <a:p>
            <a:pPr marL="0" marR="0" lvl="0" indent="520700" algn="l" rtl="0">
              <a:lnSpc>
                <a:spcPct val="100000"/>
              </a:lnSpc>
              <a:spcBef>
                <a:spcPts val="0"/>
              </a:spcBef>
              <a:spcAft>
                <a:spcPts val="0"/>
              </a:spcAft>
              <a:buClr>
                <a:srgbClr val="FFFFFF"/>
              </a:buClr>
              <a:buSzPct val="25000"/>
              <a:buFont typeface="Arial"/>
              <a:buNone/>
            </a:pPr>
            <a:r>
              <a:rPr lang="en-US" sz="7900" b="0" i="0" u="none" strike="noStrike" cap="none">
                <a:solidFill>
                  <a:srgbClr val="FFFFFF"/>
                </a:solidFill>
                <a:latin typeface="Arial"/>
                <a:ea typeface="Arial"/>
                <a:cs typeface="Arial"/>
                <a:sym typeface="Arial"/>
              </a:rPr>
              <a:t>What is The Preferred Editor?</a:t>
            </a:r>
          </a:p>
        </p:txBody>
      </p:sp>
      <p:sp>
        <p:nvSpPr>
          <p:cNvPr id="295" name="Shape 295"/>
          <p:cNvSpPr/>
          <p:nvPr/>
        </p:nvSpPr>
        <p:spPr>
          <a:xfrm>
            <a:off x="944325" y="2644805"/>
            <a:ext cx="18794621" cy="1800318"/>
          </a:xfrm>
          <a:prstGeom prst="rect">
            <a:avLst/>
          </a:prstGeom>
          <a:noFill/>
          <a:ln>
            <a:noFill/>
          </a:ln>
        </p:spPr>
        <p:txBody>
          <a:bodyPr lIns="0" tIns="0" rIns="0" bIns="0" anchor="t" anchorCtr="0">
            <a:noAutofit/>
          </a:bodyPr>
          <a:lstStyle/>
          <a:p>
            <a:pPr marL="501314" marR="7598" lvl="0" indent="-501314" algn="l" rtl="0">
              <a:lnSpc>
                <a:spcPct val="148600"/>
              </a:lnSpc>
              <a:spcBef>
                <a:spcPts val="0"/>
              </a:spcBef>
              <a:spcAft>
                <a:spcPts val="0"/>
              </a:spcAft>
              <a:buClr>
                <a:srgbClr val="FFFFFF"/>
              </a:buClr>
              <a:buSzPct val="100000"/>
              <a:buFont typeface="Arial"/>
              <a:buChar char="•"/>
            </a:pPr>
            <a:r>
              <a:rPr lang="en-US" sz="5000" b="0" i="0" u="none" strike="noStrike" cap="none">
                <a:solidFill>
                  <a:srgbClr val="FFFFFF"/>
                </a:solidFill>
                <a:latin typeface="Arial"/>
                <a:ea typeface="Arial"/>
                <a:cs typeface="Arial"/>
                <a:sym typeface="Arial"/>
              </a:rPr>
              <a:t>Survey that was published by Angular</a:t>
            </a:r>
            <a:r>
              <a:rPr lang="en-US" sz="5000">
                <a:solidFill>
                  <a:srgbClr val="FFFFFF"/>
                </a:solidFill>
              </a:rPr>
              <a:t>2</a:t>
            </a:r>
            <a:r>
              <a:rPr lang="en-US" sz="5000" b="0" i="0" u="none" strike="noStrike" cap="none">
                <a:solidFill>
                  <a:srgbClr val="FFFFFF"/>
                </a:solidFill>
                <a:latin typeface="Arial"/>
                <a:ea typeface="Arial"/>
                <a:cs typeface="Arial"/>
                <a:sym typeface="Arial"/>
              </a:rPr>
              <a:t> blog  shows the following results:</a:t>
            </a:r>
          </a:p>
        </p:txBody>
      </p:sp>
      <p:sp>
        <p:nvSpPr>
          <p:cNvPr id="296" name="Shape 296"/>
          <p:cNvSpPr/>
          <p:nvPr/>
        </p:nvSpPr>
        <p:spPr>
          <a:xfrm>
            <a:off x="3077700" y="4806150"/>
            <a:ext cx="13821900" cy="6366900"/>
          </a:xfrm>
          <a:prstGeom prst="rect">
            <a:avLst/>
          </a:prstGeom>
          <a:blipFill rotWithShape="1">
            <a:blip r:embed="rId3">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
        <p:nvSpPr>
          <p:cNvPr id="297" name="Shape 297"/>
          <p:cNvSpPr/>
          <p:nvPr/>
        </p:nvSpPr>
        <p:spPr>
          <a:xfrm>
            <a:off x="8439235" y="7509367"/>
            <a:ext cx="4670325" cy="32106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000099"/>
              </a:buClr>
              <a:buSzPct val="25000"/>
              <a:buFont typeface="Arial"/>
              <a:buNone/>
            </a:pPr>
            <a:r>
              <a:rPr lang="en-US" sz="2200" b="0" i="0" u="sng" strike="noStrike" cap="none">
                <a:solidFill>
                  <a:srgbClr val="000099"/>
                </a:solidFill>
                <a:latin typeface="Arial"/>
                <a:ea typeface="Arial"/>
                <a:cs typeface="Arial"/>
                <a:sym typeface="Arial"/>
              </a:rPr>
              <a:t>https://</a:t>
            </a:r>
            <a:r>
              <a:rPr lang="en-US" sz="2200" b="0" i="0" u="sng" strike="noStrike" cap="none">
                <a:solidFill>
                  <a:schemeClr val="hlink"/>
                </a:solidFill>
                <a:latin typeface="Arial"/>
                <a:ea typeface="Arial"/>
                <a:cs typeface="Arial"/>
                <a:sym typeface="Arial"/>
                <a:hlinkClick r:id="rId4"/>
              </a:rPr>
              <a:t>www.jetbrains.com/webstorm/</a:t>
            </a:r>
          </a:p>
        </p:txBody>
      </p:sp>
      <p:sp>
        <p:nvSpPr>
          <p:cNvPr id="298" name="Shape 298"/>
          <p:cNvSpPr/>
          <p:nvPr/>
        </p:nvSpPr>
        <p:spPr>
          <a:xfrm>
            <a:off x="8336653" y="5951644"/>
            <a:ext cx="1481739" cy="1438045"/>
          </a:xfrm>
          <a:prstGeom prst="rect">
            <a:avLst/>
          </a:prstGeom>
          <a:blipFill rotWithShape="1">
            <a:blip r:embed="rId5">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
        <p:nvSpPr>
          <p:cNvPr id="299" name="Shape 299"/>
          <p:cNvSpPr/>
          <p:nvPr/>
        </p:nvSpPr>
        <p:spPr>
          <a:xfrm>
            <a:off x="8395540" y="8548485"/>
            <a:ext cx="3689148" cy="543304"/>
          </a:xfrm>
          <a:prstGeom prst="rect">
            <a:avLst/>
          </a:prstGeom>
          <a:blipFill rotWithShape="1">
            <a:blip r:embed="rId6">
              <a:alphaModFix/>
            </a:blip>
            <a:stretch>
              <a:fillRect/>
            </a:stretch>
          </a:blipFill>
          <a:ln>
            <a:noFill/>
          </a:ln>
        </p:spPr>
        <p:txBody>
          <a:bodyPr lIns="45700" tIns="45700" rIns="45700" bIns="45700" anchor="t" anchorCtr="0">
            <a:noAutofit/>
          </a:bodyPr>
          <a:lstStyle/>
          <a:p>
            <a:pPr marL="0" marR="0" lvl="0" indent="0" algn="l" rtl="0">
              <a:lnSpc>
                <a:spcPct val="100000"/>
              </a:lnSpc>
              <a:spcBef>
                <a:spcPts val="0"/>
              </a:spcBef>
              <a:spcAft>
                <a:spcPts val="0"/>
              </a:spcAft>
              <a:buClr>
                <a:srgbClr val="000000"/>
              </a:buClr>
              <a:buFont typeface="Calibri"/>
              <a:buNone/>
            </a:pPr>
            <a:endParaRPr sz="2600" b="0" i="0" u="none" strike="noStrike" cap="none">
              <a:solidFill>
                <a:srgbClr val="000000"/>
              </a:solidFill>
              <a:latin typeface="Calibri"/>
              <a:ea typeface="Calibri"/>
              <a:cs typeface="Calibri"/>
              <a:sym typeface="Calibri"/>
            </a:endParaRPr>
          </a:p>
        </p:txBody>
      </p:sp>
      <p:sp>
        <p:nvSpPr>
          <p:cNvPr id="300" name="Shape 300"/>
          <p:cNvSpPr/>
          <p:nvPr/>
        </p:nvSpPr>
        <p:spPr>
          <a:xfrm>
            <a:off x="8458231" y="9272257"/>
            <a:ext cx="3578966" cy="321061"/>
          </a:xfrm>
          <a:prstGeom prst="rect">
            <a:avLst/>
          </a:prstGeom>
          <a:noFill/>
          <a:ln>
            <a:noFill/>
          </a:ln>
        </p:spPr>
        <p:txBody>
          <a:bodyPr lIns="0" tIns="0" rIns="0" bIns="0" anchor="t" anchorCtr="0">
            <a:noAutofit/>
          </a:bodyPr>
          <a:lstStyle/>
          <a:p>
            <a:pPr marL="0" marR="0" lvl="0" indent="12700" algn="l" rtl="0">
              <a:lnSpc>
                <a:spcPct val="100000"/>
              </a:lnSpc>
              <a:spcBef>
                <a:spcPts val="0"/>
              </a:spcBef>
              <a:spcAft>
                <a:spcPts val="0"/>
              </a:spcAft>
              <a:buClr>
                <a:srgbClr val="0000FF"/>
              </a:buClr>
              <a:buSzPct val="25000"/>
              <a:buFont typeface="Arial"/>
              <a:buNone/>
            </a:pPr>
            <a:r>
              <a:rPr lang="en-US" sz="2200" b="0" i="0" u="sng" strike="noStrike" cap="none">
                <a:solidFill>
                  <a:schemeClr val="hlink"/>
                </a:solidFill>
                <a:latin typeface="Arial"/>
                <a:ea typeface="Arial"/>
                <a:cs typeface="Arial"/>
                <a:sym typeface="Arial"/>
                <a:hlinkClick r:id="rId7"/>
              </a:rPr>
              <a:t>http://www.sublimetext.com/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026928" y="447110"/>
            <a:ext cx="13613100" cy="1139700"/>
          </a:xfrm>
          <a:prstGeom prst="rect">
            <a:avLst/>
          </a:prstGeom>
        </p:spPr>
        <p:txBody>
          <a:bodyPr lIns="200975" tIns="200975" rIns="200975" bIns="200975" anchor="t" anchorCtr="0">
            <a:noAutofit/>
          </a:bodyPr>
          <a:lstStyle/>
          <a:p>
            <a:pPr lvl="0" algn="ctr">
              <a:spcBef>
                <a:spcPts val="0"/>
              </a:spcBef>
              <a:buNone/>
            </a:pPr>
            <a:r>
              <a:rPr lang="en-US" b="1">
                <a:solidFill>
                  <a:srgbClr val="FFFFFF"/>
                </a:solidFill>
              </a:rPr>
              <a:t>Virtual Studio Code</a:t>
            </a:r>
          </a:p>
        </p:txBody>
      </p:sp>
      <p:pic>
        <p:nvPicPr>
          <p:cNvPr id="306" name="Shape 306"/>
          <p:cNvPicPr preferRelativeResize="0"/>
          <p:nvPr/>
        </p:nvPicPr>
        <p:blipFill>
          <a:blip r:embed="rId3">
            <a:alphaModFix/>
          </a:blip>
          <a:stretch>
            <a:fillRect/>
          </a:stretch>
        </p:blipFill>
        <p:spPr>
          <a:xfrm>
            <a:off x="721475" y="1683424"/>
            <a:ext cx="18823750" cy="9335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083953" y="206635"/>
            <a:ext cx="13613100" cy="1139700"/>
          </a:xfrm>
          <a:prstGeom prst="rect">
            <a:avLst/>
          </a:prstGeom>
        </p:spPr>
        <p:txBody>
          <a:bodyPr lIns="200975" tIns="200975" rIns="200975" bIns="200975" anchor="t" anchorCtr="0">
            <a:noAutofit/>
          </a:bodyPr>
          <a:lstStyle/>
          <a:p>
            <a:pPr lvl="0" algn="ctr">
              <a:spcBef>
                <a:spcPts val="0"/>
              </a:spcBef>
              <a:buNone/>
            </a:pPr>
            <a:r>
              <a:rPr lang="en-US">
                <a:solidFill>
                  <a:srgbClr val="FFFFFF"/>
                </a:solidFill>
              </a:rPr>
              <a:t>Sublime Text3</a:t>
            </a:r>
          </a:p>
        </p:txBody>
      </p:sp>
      <p:pic>
        <p:nvPicPr>
          <p:cNvPr id="312" name="Shape 312"/>
          <p:cNvPicPr preferRelativeResize="0"/>
          <p:nvPr/>
        </p:nvPicPr>
        <p:blipFill>
          <a:blip r:embed="rId3">
            <a:alphaModFix/>
          </a:blip>
          <a:stretch>
            <a:fillRect/>
          </a:stretch>
        </p:blipFill>
        <p:spPr>
          <a:xfrm>
            <a:off x="3506549" y="1772675"/>
            <a:ext cx="13090999" cy="9246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245503" y="272235"/>
            <a:ext cx="13613100" cy="1139700"/>
          </a:xfrm>
          <a:prstGeom prst="rect">
            <a:avLst/>
          </a:prstGeom>
        </p:spPr>
        <p:txBody>
          <a:bodyPr lIns="200975" tIns="200975" rIns="200975" bIns="200975" anchor="t" anchorCtr="0">
            <a:noAutofit/>
          </a:bodyPr>
          <a:lstStyle/>
          <a:p>
            <a:pPr lvl="0" algn="ctr">
              <a:spcBef>
                <a:spcPts val="0"/>
              </a:spcBef>
              <a:buNone/>
            </a:pPr>
            <a:r>
              <a:rPr lang="en-US">
                <a:solidFill>
                  <a:srgbClr val="FFFFFF"/>
                </a:solidFill>
              </a:rPr>
              <a:t>Atom</a:t>
            </a:r>
          </a:p>
        </p:txBody>
      </p:sp>
      <p:pic>
        <p:nvPicPr>
          <p:cNvPr id="318" name="Shape 318"/>
          <p:cNvPicPr preferRelativeResize="0"/>
          <p:nvPr/>
        </p:nvPicPr>
        <p:blipFill>
          <a:blip r:embed="rId3">
            <a:alphaModFix/>
          </a:blip>
          <a:stretch>
            <a:fillRect/>
          </a:stretch>
        </p:blipFill>
        <p:spPr>
          <a:xfrm>
            <a:off x="2257687" y="1718014"/>
            <a:ext cx="15588724" cy="93929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245503" y="250360"/>
            <a:ext cx="13613100" cy="1139700"/>
          </a:xfrm>
          <a:prstGeom prst="rect">
            <a:avLst/>
          </a:prstGeom>
        </p:spPr>
        <p:txBody>
          <a:bodyPr lIns="200975" tIns="200975" rIns="200975" bIns="200975" anchor="t" anchorCtr="0">
            <a:noAutofit/>
          </a:bodyPr>
          <a:lstStyle/>
          <a:p>
            <a:pPr lvl="0" algn="ctr">
              <a:spcBef>
                <a:spcPts val="0"/>
              </a:spcBef>
              <a:buNone/>
            </a:pPr>
            <a:r>
              <a:rPr lang="en-US">
                <a:solidFill>
                  <a:srgbClr val="FFFFFF"/>
                </a:solidFill>
              </a:rPr>
              <a:t>Vim Ide</a:t>
            </a:r>
          </a:p>
        </p:txBody>
      </p:sp>
      <p:pic>
        <p:nvPicPr>
          <p:cNvPr id="324" name="Shape 324"/>
          <p:cNvPicPr preferRelativeResize="0"/>
          <p:nvPr/>
        </p:nvPicPr>
        <p:blipFill>
          <a:blip r:embed="rId3">
            <a:alphaModFix/>
          </a:blip>
          <a:stretch>
            <a:fillRect/>
          </a:stretch>
        </p:blipFill>
        <p:spPr>
          <a:xfrm>
            <a:off x="2137450" y="1696120"/>
            <a:ext cx="15829199" cy="949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52524" y="498993"/>
            <a:ext cx="13799051" cy="145097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History</a:t>
            </a:r>
          </a:p>
        </p:txBody>
      </p:sp>
      <p:sp>
        <p:nvSpPr>
          <p:cNvPr id="108" name="Shape 108"/>
          <p:cNvSpPr/>
          <p:nvPr/>
        </p:nvSpPr>
        <p:spPr>
          <a:xfrm>
            <a:off x="-20322" y="2068651"/>
            <a:ext cx="20144738" cy="6893189"/>
          </a:xfrm>
          <a:prstGeom prst="rect">
            <a:avLst/>
          </a:prstGeom>
          <a:noFill/>
          <a:ln>
            <a:noFill/>
          </a:ln>
        </p:spPr>
        <p:txBody>
          <a:bodyPr lIns="45700" tIns="45700" rIns="45700" bIns="45700" anchor="t" anchorCtr="0">
            <a:noAutofit/>
          </a:bodyPr>
          <a:lstStyle/>
          <a:p>
            <a:pPr marL="355600" marR="140335" lvl="0" indent="-342900" algn="l" rtl="0">
              <a:lnSpc>
                <a:spcPct val="148600"/>
              </a:lnSpc>
              <a:spcBef>
                <a:spcPts val="0"/>
              </a:spcBef>
              <a:spcAft>
                <a:spcPts val="0"/>
              </a:spcAft>
              <a:buClr>
                <a:srgbClr val="FBFBFB"/>
              </a:buClr>
              <a:buSzPct val="100000"/>
              <a:buFont typeface="Noto Sans Symbols"/>
              <a:buChar char="●"/>
            </a:pPr>
            <a:r>
              <a:rPr lang="en-US" sz="4600" b="0" i="0" u="none" strike="noStrike" cap="none" dirty="0">
                <a:solidFill>
                  <a:srgbClr val="FBFBFB"/>
                </a:solidFill>
                <a:latin typeface="Arial"/>
                <a:ea typeface="Arial"/>
                <a:cs typeface="Arial"/>
                <a:sym typeface="Arial"/>
              </a:rPr>
              <a:t>Angular is a framework for developing mobile and  desktop client side applications. The first version (1.x)  was developed in 2009. Google plays an important role  in its development. The second version (2) is already  available for users in stable build.</a:t>
            </a:r>
          </a:p>
          <a:p>
            <a:pPr marL="355600" marR="5080" lvl="0" indent="-342900" algn="l" rtl="0">
              <a:lnSpc>
                <a:spcPct val="148600"/>
              </a:lnSpc>
              <a:spcBef>
                <a:spcPts val="600"/>
              </a:spcBef>
              <a:spcAft>
                <a:spcPts val="0"/>
              </a:spcAft>
              <a:buClr>
                <a:srgbClr val="FBFBFB"/>
              </a:buClr>
              <a:buSzPct val="100000"/>
              <a:buFont typeface="Noto Sans Symbols"/>
              <a:buChar char="●"/>
            </a:pPr>
            <a:r>
              <a:rPr lang="en-US" sz="4600" b="0" i="0" u="none" strike="noStrike" cap="none" dirty="0">
                <a:solidFill>
                  <a:srgbClr val="FBFBFB"/>
                </a:solidFill>
                <a:latin typeface="Arial"/>
                <a:ea typeface="Arial"/>
                <a:cs typeface="Arial"/>
                <a:sym typeface="Arial"/>
              </a:rPr>
              <a:t>The second version is kind of a new framework. Angular  was rewritten from scratch. Apart of the same name  there is nearly nothing in common. It's second version is called Angular2.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507805" y="3505898"/>
            <a:ext cx="17088600" cy="2375100"/>
          </a:xfrm>
          <a:prstGeom prst="rect">
            <a:avLst/>
          </a:prstGeom>
        </p:spPr>
        <p:txBody>
          <a:bodyPr lIns="200975" tIns="200975" rIns="200975" bIns="200975" anchor="t" anchorCtr="0">
            <a:noAutofit/>
          </a:bodyPr>
          <a:lstStyle/>
          <a:p>
            <a:pPr marL="0" lvl="0" indent="0" rtl="0">
              <a:spcBef>
                <a:spcPts val="0"/>
              </a:spcBef>
              <a:buNone/>
            </a:pPr>
            <a:r>
              <a:rPr lang="en-US">
                <a:solidFill>
                  <a:schemeClr val="lt1"/>
                </a:solidFill>
              </a:rPr>
              <a:t>      Angular1 vs Angular2</a:t>
            </a:r>
          </a:p>
          <a:p>
            <a:pPr lvl="0" rtl="0">
              <a:spcBef>
                <a:spcPts val="0"/>
              </a:spcBef>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0" y="1354950"/>
            <a:ext cx="19537800" cy="1451100"/>
          </a:xfrm>
          <a:prstGeom prst="rect">
            <a:avLst/>
          </a:prstGeom>
          <a:noFill/>
          <a:ln>
            <a:noFill/>
          </a:ln>
        </p:spPr>
        <p:txBody>
          <a:bodyPr lIns="0" tIns="0" rIns="0" bIns="0" anchor="t" anchorCtr="0">
            <a:noAutofit/>
          </a:bodyPr>
          <a:lstStyle/>
          <a:p>
            <a:pPr marL="0" marR="0" lvl="0" indent="5562600" rtl="0">
              <a:lnSpc>
                <a:spcPct val="100000"/>
              </a:lnSpc>
              <a:spcBef>
                <a:spcPts val="0"/>
              </a:spcBef>
              <a:spcAft>
                <a:spcPts val="0"/>
              </a:spcAft>
              <a:buClr>
                <a:srgbClr val="FFFFFF"/>
              </a:buClr>
              <a:buSzPct val="25000"/>
              <a:buFont typeface="Arial"/>
              <a:buNone/>
            </a:pPr>
            <a:r>
              <a:rPr lang="en-US"/>
              <a:t>Differences</a:t>
            </a:r>
          </a:p>
        </p:txBody>
      </p:sp>
      <p:sp>
        <p:nvSpPr>
          <p:cNvPr id="335" name="Shape 335"/>
          <p:cNvSpPr txBox="1">
            <a:spLocks noGrp="1"/>
          </p:cNvSpPr>
          <p:nvPr>
            <p:ph type="body" idx="1"/>
          </p:nvPr>
        </p:nvSpPr>
        <p:spPr>
          <a:xfrm>
            <a:off x="1005205" y="3266030"/>
            <a:ext cx="18093600" cy="7323000"/>
          </a:xfrm>
          <a:prstGeom prst="rect">
            <a:avLst/>
          </a:prstGeom>
          <a:noFill/>
          <a:ln>
            <a:noFill/>
          </a:ln>
        </p:spPr>
        <p:txBody>
          <a:bodyPr lIns="0" tIns="0" rIns="0" bIns="0" anchor="t" anchorCtr="0">
            <a:noAutofit/>
          </a:bodyPr>
          <a:lstStyle/>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Performance improvements</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Mobile Support</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TypeScript Supported</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No $scope in Angular 2</a:t>
            </a:r>
          </a:p>
          <a:p>
            <a:pPr marL="381000" marR="0" lvl="0" indent="-381000" algn="l" rtl="0">
              <a:lnSpc>
                <a:spcPct val="150000"/>
              </a:lnSpc>
              <a:spcBef>
                <a:spcPts val="0"/>
              </a:spcBef>
              <a:spcAft>
                <a:spcPts val="0"/>
              </a:spcAft>
              <a:buClr>
                <a:srgbClr val="FFFFFF"/>
              </a:buClr>
              <a:buSzPct val="100000"/>
              <a:buFont typeface="Calibri"/>
              <a:buChar char="•"/>
            </a:pPr>
            <a:r>
              <a:rPr lang="en-US" sz="6000" b="0" i="0" u="none" strike="noStrike" cap="none">
                <a:solidFill>
                  <a:srgbClr val="FFFFFF"/>
                </a:solidFill>
                <a:latin typeface="Calibri"/>
                <a:ea typeface="Calibri"/>
                <a:cs typeface="Calibri"/>
                <a:sym typeface="Calibri"/>
              </a:rPr>
              <a:t>Component based Programming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077869" y="1072944"/>
            <a:ext cx="13691100" cy="8989800"/>
          </a:xfrm>
          <a:prstGeom prst="rect">
            <a:avLst/>
          </a:prstGeom>
        </p:spPr>
        <p:txBody>
          <a:bodyPr lIns="200975" tIns="200975" rIns="200975" bIns="200975" anchor="ctr" anchorCtr="0">
            <a:noAutofit/>
          </a:bodyPr>
          <a:lstStyle/>
          <a:p>
            <a:pPr lvl="0">
              <a:spcBef>
                <a:spcPts val="0"/>
              </a:spcBef>
              <a:buNone/>
            </a:pPr>
            <a:r>
              <a:rPr lang="en-US"/>
              <a:t>Why Angular2</a:t>
            </a:r>
          </a:p>
          <a:p>
            <a:pPr lvl="0">
              <a:spcBef>
                <a:spcPts val="0"/>
              </a:spcBef>
              <a:buNone/>
            </a:pPr>
            <a:endParaRPr sz="3600"/>
          </a:p>
          <a:p>
            <a:pPr lvl="0">
              <a:spcBef>
                <a:spcPts val="0"/>
              </a:spcBef>
              <a:buNone/>
            </a:pPr>
            <a:r>
              <a:rPr lang="en-US" sz="3600"/>
              <a:t>                              </a:t>
            </a:r>
          </a:p>
          <a:p>
            <a:pPr lvl="0">
              <a:spcBef>
                <a:spcPts val="0"/>
              </a:spcBef>
              <a:buNone/>
            </a:pPr>
            <a:endParaRPr sz="3600"/>
          </a:p>
          <a:p>
            <a:pPr lvl="0">
              <a:spcBef>
                <a:spcPts val="0"/>
              </a:spcBef>
              <a:buNone/>
            </a:pPr>
            <a:endParaRPr sz="3600"/>
          </a:p>
          <a:p>
            <a:pPr lvl="0">
              <a:spcBef>
                <a:spcPts val="0"/>
              </a:spcBef>
              <a:buNone/>
            </a:pPr>
            <a:r>
              <a:rPr lang="en-US" sz="3600"/>
              <a:t>                                                        3 Main Reasons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245553" y="775060"/>
            <a:ext cx="13612991" cy="1139800"/>
          </a:xfrm>
          <a:prstGeom prst="rect">
            <a:avLst/>
          </a:prstGeom>
          <a:noFill/>
          <a:ln>
            <a:noFill/>
          </a:ln>
        </p:spPr>
        <p:txBody>
          <a:bodyPr lIns="0" tIns="0" rIns="0" bIns="0" anchor="t" anchorCtr="0">
            <a:noAutofit/>
          </a:bodyPr>
          <a:lstStyle/>
          <a:p>
            <a:pPr marL="457200" marR="0" lvl="0" indent="-730250" algn="l" rtl="0">
              <a:lnSpc>
                <a:spcPct val="100000"/>
              </a:lnSpc>
              <a:spcBef>
                <a:spcPts val="0"/>
              </a:spcBef>
              <a:spcAft>
                <a:spcPts val="0"/>
              </a:spcAft>
              <a:buClr>
                <a:srgbClr val="FFFFFF"/>
              </a:buClr>
              <a:buSzPct val="100000"/>
              <a:buFont typeface="Arial"/>
              <a:buAutoNum type="arabicPeriod"/>
            </a:pPr>
            <a:r>
              <a:rPr lang="en-US" sz="7900">
                <a:solidFill>
                  <a:srgbClr val="FFFFFF"/>
                </a:solidFill>
              </a:rPr>
              <a:t>   </a:t>
            </a:r>
            <a:r>
              <a:rPr lang="en-US" sz="7900" b="0" i="0" u="none" strike="noStrike" cap="none">
                <a:solidFill>
                  <a:srgbClr val="FFFFFF"/>
                </a:solidFill>
                <a:latin typeface="Arial"/>
                <a:ea typeface="Arial"/>
                <a:cs typeface="Arial"/>
                <a:sym typeface="Arial"/>
              </a:rPr>
              <a:t>Angular 2 Performance</a:t>
            </a:r>
          </a:p>
        </p:txBody>
      </p:sp>
      <p:sp>
        <p:nvSpPr>
          <p:cNvPr id="346" name="Shape 346"/>
          <p:cNvSpPr/>
          <p:nvPr/>
        </p:nvSpPr>
        <p:spPr>
          <a:xfrm>
            <a:off x="615425" y="2741275"/>
            <a:ext cx="18873300" cy="6893700"/>
          </a:xfrm>
          <a:prstGeom prst="rect">
            <a:avLst/>
          </a:prstGeom>
          <a:noFill/>
          <a:ln>
            <a:noFill/>
          </a:ln>
        </p:spPr>
        <p:txBody>
          <a:bodyPr lIns="0" tIns="0" rIns="0" bIns="0" anchor="t" anchorCtr="0">
            <a:noAutofit/>
          </a:bodyPr>
          <a:lstStyle/>
          <a:p>
            <a:pPr marL="501314" marR="7598" lvl="0" indent="-501314" algn="just" rtl="0">
              <a:lnSpc>
                <a:spcPct val="148600"/>
              </a:lnSpc>
              <a:spcBef>
                <a:spcPts val="0"/>
              </a:spcBef>
              <a:spcAft>
                <a:spcPts val="0"/>
              </a:spcAft>
              <a:buClr>
                <a:srgbClr val="FFFFFF"/>
              </a:buClr>
              <a:buSzPct val="100000"/>
              <a:buFont typeface="Arial"/>
              <a:buChar char="•"/>
            </a:pPr>
            <a:r>
              <a:rPr lang="en-US" sz="5000" b="0" i="0" u="none" strike="noStrike" cap="none">
                <a:solidFill>
                  <a:srgbClr val="FFFFFF"/>
                </a:solidFill>
                <a:latin typeface="Arial"/>
                <a:ea typeface="Arial"/>
                <a:cs typeface="Arial"/>
                <a:sym typeface="Arial"/>
              </a:rPr>
              <a:t>Angular 2 is significantly faster comparing with Angular 1.  The ultrafast change detection and view caching allows a  </a:t>
            </a:r>
            <a:r>
              <a:rPr lang="en-US" sz="5000">
                <a:solidFill>
                  <a:srgbClr val="FFFFFF"/>
                </a:solidFill>
              </a:rPr>
              <a:t>smoother</a:t>
            </a:r>
            <a:r>
              <a:rPr lang="en-US" sz="5000" b="0" i="0" u="none" strike="noStrike" cap="none">
                <a:solidFill>
                  <a:srgbClr val="FFFFFF"/>
                </a:solidFill>
                <a:latin typeface="Arial"/>
                <a:ea typeface="Arial"/>
                <a:cs typeface="Arial"/>
                <a:sym typeface="Arial"/>
              </a:rPr>
              <a:t> virtual scrolling and a smoother view transitions.  The server side pre-rendering allows a faster initial loads.  The offline compilation allows a faster startup.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3245553" y="775060"/>
            <a:ext cx="13612991" cy="11398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7900">
                <a:solidFill>
                  <a:srgbClr val="FFFFFF"/>
                </a:solidFill>
              </a:rPr>
              <a:t>2.      </a:t>
            </a:r>
            <a:r>
              <a:rPr lang="en-US" sz="7900" b="0" i="0" u="none" strike="noStrike" cap="none">
                <a:solidFill>
                  <a:srgbClr val="FFFFFF"/>
                </a:solidFill>
                <a:latin typeface="Arial"/>
                <a:ea typeface="Arial"/>
                <a:cs typeface="Arial"/>
                <a:sym typeface="Arial"/>
              </a:rPr>
              <a:t>Expressive Code</a:t>
            </a:r>
          </a:p>
        </p:txBody>
      </p:sp>
      <p:sp>
        <p:nvSpPr>
          <p:cNvPr id="352" name="Shape 352"/>
          <p:cNvSpPr/>
          <p:nvPr/>
        </p:nvSpPr>
        <p:spPr>
          <a:xfrm>
            <a:off x="798562" y="3290712"/>
            <a:ext cx="18886752" cy="4721571"/>
          </a:xfrm>
          <a:prstGeom prst="rect">
            <a:avLst/>
          </a:prstGeom>
          <a:noFill/>
          <a:ln>
            <a:noFill/>
          </a:ln>
        </p:spPr>
        <p:txBody>
          <a:bodyPr lIns="0" tIns="0" rIns="0" bIns="0" anchor="t" anchorCtr="0">
            <a:noAutofit/>
          </a:bodyPr>
          <a:lstStyle/>
          <a:p>
            <a:pPr marL="601578" marR="7598" lvl="0" indent="-601578"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easy-to-write syntax reduces the complexity of the  source code and contributes to its expressiveness. The  structured rich templates are readable and simple to  understand.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3245553" y="775060"/>
            <a:ext cx="13612991" cy="1139800"/>
          </a:xfrm>
          <a:prstGeom prst="rect">
            <a:avLst/>
          </a:prstGeom>
          <a:noFill/>
          <a:ln>
            <a:noFill/>
          </a:ln>
        </p:spPr>
        <p:txBody>
          <a:bodyPr lIns="0" tIns="0" rIns="0" bIns="0" anchor="t" anchorCtr="0">
            <a:noAutofit/>
          </a:bodyPr>
          <a:lstStyle/>
          <a:p>
            <a:pPr marL="0" marR="0" lvl="0" indent="2463800" algn="l" rtl="0">
              <a:lnSpc>
                <a:spcPct val="100000"/>
              </a:lnSpc>
              <a:spcBef>
                <a:spcPts val="0"/>
              </a:spcBef>
              <a:spcAft>
                <a:spcPts val="0"/>
              </a:spcAft>
              <a:buClr>
                <a:srgbClr val="FFFFFF"/>
              </a:buClr>
              <a:buSzPct val="25000"/>
              <a:buFont typeface="Arial"/>
              <a:buNone/>
            </a:pPr>
            <a:r>
              <a:rPr lang="en-US" sz="7900" b="0" i="0" u="none" strike="noStrike" cap="none" smtClean="0">
                <a:solidFill>
                  <a:srgbClr val="FFFFFF"/>
                </a:solidFill>
                <a:latin typeface="Arial"/>
                <a:ea typeface="Arial"/>
                <a:cs typeface="Arial"/>
                <a:sym typeface="Arial"/>
              </a:rPr>
              <a:t>3. Cross </a:t>
            </a:r>
            <a:r>
              <a:rPr lang="en-US" sz="7900" b="0" i="0" u="none" strike="noStrike" cap="none">
                <a:solidFill>
                  <a:srgbClr val="FFFFFF"/>
                </a:solidFill>
                <a:latin typeface="Arial"/>
                <a:ea typeface="Arial"/>
                <a:cs typeface="Arial"/>
                <a:sym typeface="Arial"/>
              </a:rPr>
              <a:t>Platform</a:t>
            </a:r>
          </a:p>
        </p:txBody>
      </p:sp>
      <p:sp>
        <p:nvSpPr>
          <p:cNvPr id="358" name="Shape 358"/>
          <p:cNvSpPr/>
          <p:nvPr/>
        </p:nvSpPr>
        <p:spPr>
          <a:xfrm>
            <a:off x="972349" y="3532330"/>
            <a:ext cx="18056100" cy="4983300"/>
          </a:xfrm>
          <a:prstGeom prst="rect">
            <a:avLst/>
          </a:prstGeom>
          <a:noFill/>
          <a:ln>
            <a:noFill/>
          </a:ln>
        </p:spPr>
        <p:txBody>
          <a:bodyPr lIns="0" tIns="0" rIns="0" bIns="0" anchor="t" anchorCtr="0">
            <a:noAutofit/>
          </a:bodyPr>
          <a:lstStyle/>
          <a:p>
            <a:pPr marL="501314" marR="7598" lvl="0" indent="-564814"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Angular 2 frameworks targets all platforms. Whether  it is a desktop application, web application or a mobile  application.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899849" y="775050"/>
            <a:ext cx="15958800" cy="1139700"/>
          </a:xfrm>
          <a:prstGeom prst="rect">
            <a:avLst/>
          </a:prstGeom>
        </p:spPr>
        <p:txBody>
          <a:bodyPr lIns="200975" tIns="200975" rIns="200975" bIns="200975" anchor="t" anchorCtr="0">
            <a:noAutofit/>
          </a:bodyPr>
          <a:lstStyle/>
          <a:p>
            <a:pPr lvl="0" rtl="0">
              <a:spcBef>
                <a:spcPts val="0"/>
              </a:spcBef>
              <a:buNone/>
            </a:pPr>
            <a:r>
              <a:rPr lang="en-US" b="1">
                <a:solidFill>
                  <a:srgbClr val="FFFFFF"/>
                </a:solidFill>
              </a:rPr>
              <a:t>Why Angular2 over </a:t>
            </a:r>
          </a:p>
        </p:txBody>
      </p:sp>
      <p:sp>
        <p:nvSpPr>
          <p:cNvPr id="364" name="Shape 364"/>
          <p:cNvSpPr txBox="1">
            <a:spLocks noGrp="1"/>
          </p:cNvSpPr>
          <p:nvPr>
            <p:ph type="body" idx="1"/>
          </p:nvPr>
        </p:nvSpPr>
        <p:spPr>
          <a:xfrm>
            <a:off x="746225" y="2436175"/>
            <a:ext cx="18545700" cy="8186400"/>
          </a:xfrm>
          <a:prstGeom prst="rect">
            <a:avLst/>
          </a:prstGeom>
        </p:spPr>
        <p:txBody>
          <a:bodyPr lIns="200975" tIns="200975" rIns="200975" bIns="200975" anchor="t" anchorCtr="0">
            <a:noAutofit/>
          </a:bodyPr>
          <a:lstStyle/>
          <a:p>
            <a:pPr lvl="0" rtl="0">
              <a:spcBef>
                <a:spcPts val="0"/>
              </a:spcBef>
              <a:buNone/>
            </a:pPr>
            <a:r>
              <a:rPr lang="en-US" sz="3600" b="1">
                <a:solidFill>
                  <a:srgbClr val="FFFFFF"/>
                </a:solidFill>
                <a:latin typeface="Arial"/>
                <a:ea typeface="Arial"/>
                <a:cs typeface="Arial"/>
                <a:sym typeface="Arial"/>
              </a:rPr>
              <a:t> React JS</a:t>
            </a:r>
          </a:p>
          <a:p>
            <a:pPr lvl="0" rtl="0">
              <a:spcBef>
                <a:spcPts val="0"/>
              </a:spcBef>
              <a:buNone/>
            </a:pPr>
            <a:r>
              <a:rPr lang="en-US" sz="3600" b="1">
                <a:solidFill>
                  <a:srgbClr val="FFFFFF"/>
                </a:solidFill>
                <a:latin typeface="Arial"/>
                <a:ea typeface="Arial"/>
                <a:cs typeface="Arial"/>
                <a:sym typeface="Arial"/>
              </a:rPr>
              <a:t> </a:t>
            </a:r>
          </a:p>
          <a:p>
            <a:pPr marL="457200" lvl="0" indent="-457200" rtl="0">
              <a:spcBef>
                <a:spcPts val="0"/>
              </a:spcBef>
              <a:buClr>
                <a:srgbClr val="FFFFFF"/>
              </a:buClr>
              <a:buSzPct val="100000"/>
              <a:buFont typeface="Arial"/>
              <a:buChar char="-"/>
            </a:pPr>
            <a:r>
              <a:rPr lang="en-US" sz="3600" b="1">
                <a:solidFill>
                  <a:srgbClr val="FFFFFF"/>
                </a:solidFill>
                <a:latin typeface="Arial"/>
                <a:ea typeface="Arial"/>
                <a:cs typeface="Arial"/>
                <a:sym typeface="Arial"/>
              </a:rPr>
              <a:t>T</a:t>
            </a:r>
            <a:r>
              <a:rPr lang="en-US" sz="3600">
                <a:solidFill>
                  <a:srgbClr val="FFFFFF"/>
                </a:solidFill>
                <a:latin typeface="Arial"/>
                <a:ea typeface="Arial"/>
                <a:cs typeface="Arial"/>
                <a:sym typeface="Arial"/>
              </a:rPr>
              <a:t>ypescript</a:t>
            </a:r>
          </a:p>
          <a:p>
            <a:pPr marL="457200" lvl="0" indent="-457200" rtl="0">
              <a:spcBef>
                <a:spcPts val="0"/>
              </a:spcBef>
              <a:buClr>
                <a:srgbClr val="FFFFFF"/>
              </a:buClr>
              <a:buSzPct val="100000"/>
              <a:buFont typeface="Arial"/>
              <a:buChar char="-"/>
            </a:pPr>
            <a:r>
              <a:rPr lang="en-US" sz="3600">
                <a:solidFill>
                  <a:srgbClr val="FFFFFF"/>
                </a:solidFill>
                <a:latin typeface="Arial"/>
                <a:ea typeface="Arial"/>
                <a:cs typeface="Arial"/>
                <a:sym typeface="Arial"/>
              </a:rPr>
              <a:t>Dependency Injection</a:t>
            </a:r>
          </a:p>
          <a:p>
            <a:pPr lvl="0" rtl="0">
              <a:spcBef>
                <a:spcPts val="0"/>
              </a:spcBef>
              <a:buNone/>
            </a:pPr>
            <a:endParaRPr sz="3600">
              <a:solidFill>
                <a:srgbClr val="FFFFFF"/>
              </a:solidFill>
              <a:latin typeface="Arial"/>
              <a:ea typeface="Arial"/>
              <a:cs typeface="Arial"/>
              <a:sym typeface="Arial"/>
            </a:endParaRPr>
          </a:p>
          <a:p>
            <a:pPr lvl="0" rtl="0">
              <a:spcBef>
                <a:spcPts val="0"/>
              </a:spcBef>
              <a:buNone/>
            </a:pPr>
            <a:r>
              <a:rPr lang="en-US" sz="3600" b="1">
                <a:solidFill>
                  <a:srgbClr val="FFFFFF"/>
                </a:solidFill>
                <a:latin typeface="Arial"/>
                <a:ea typeface="Arial"/>
                <a:cs typeface="Arial"/>
                <a:sym typeface="Arial"/>
              </a:rPr>
              <a:t> Polymer JS</a:t>
            </a:r>
          </a:p>
          <a:p>
            <a:pPr lvl="0" rtl="0">
              <a:spcBef>
                <a:spcPts val="0"/>
              </a:spcBef>
              <a:buNone/>
            </a:pPr>
            <a:endParaRPr sz="3600" b="1">
              <a:solidFill>
                <a:srgbClr val="FFFFFF"/>
              </a:solidFill>
              <a:latin typeface="Arial"/>
              <a:ea typeface="Arial"/>
              <a:cs typeface="Arial"/>
              <a:sym typeface="Arial"/>
            </a:endParaRPr>
          </a:p>
          <a:p>
            <a:pPr marL="457200" lvl="0" indent="-457200" rtl="0">
              <a:spcBef>
                <a:spcPts val="0"/>
              </a:spcBef>
              <a:buClr>
                <a:srgbClr val="FFFFFF"/>
              </a:buClr>
              <a:buSzPct val="100000"/>
              <a:buFont typeface="Arial"/>
              <a:buChar char="-"/>
            </a:pPr>
            <a:r>
              <a:rPr lang="en-US" sz="3600">
                <a:solidFill>
                  <a:srgbClr val="FFFFFF"/>
                </a:solidFill>
                <a:latin typeface="Arial"/>
                <a:ea typeface="Arial"/>
                <a:cs typeface="Arial"/>
                <a:sym typeface="Arial"/>
              </a:rPr>
              <a:t>Not recommend for large projects</a:t>
            </a:r>
          </a:p>
          <a:p>
            <a:pPr lvl="0" rtl="0">
              <a:spcBef>
                <a:spcPts val="0"/>
              </a:spcBef>
              <a:buNone/>
            </a:pPr>
            <a:endParaRPr sz="3600">
              <a:solidFill>
                <a:srgbClr val="FFFFFF"/>
              </a:solidFill>
              <a:latin typeface="Arial"/>
              <a:ea typeface="Arial"/>
              <a:cs typeface="Arial"/>
              <a:sym typeface="Arial"/>
            </a:endParaRPr>
          </a:p>
          <a:p>
            <a:pPr lvl="0" rtl="0">
              <a:spcBef>
                <a:spcPts val="0"/>
              </a:spcBef>
              <a:buNone/>
            </a:pPr>
            <a:r>
              <a:rPr lang="en-US" sz="3600" b="1">
                <a:solidFill>
                  <a:srgbClr val="FFFFFF"/>
                </a:solidFill>
                <a:latin typeface="Arial"/>
                <a:ea typeface="Arial"/>
                <a:cs typeface="Arial"/>
                <a:sym typeface="Arial"/>
              </a:rPr>
              <a:t> Ember JS</a:t>
            </a:r>
            <a:r>
              <a:rPr lang="en-US" sz="3600">
                <a:solidFill>
                  <a:srgbClr val="FFFFFF"/>
                </a:solidFill>
                <a:latin typeface="Arial"/>
                <a:ea typeface="Arial"/>
                <a:cs typeface="Arial"/>
                <a:sym typeface="Arial"/>
              </a:rPr>
              <a:t>    </a:t>
            </a:r>
          </a:p>
          <a:p>
            <a:pPr lvl="0" rtl="0">
              <a:spcBef>
                <a:spcPts val="0"/>
              </a:spcBef>
              <a:buNone/>
            </a:pPr>
            <a:endParaRPr sz="3600">
              <a:solidFill>
                <a:srgbClr val="FFFFFF"/>
              </a:solidFill>
              <a:latin typeface="Arial"/>
              <a:ea typeface="Arial"/>
              <a:cs typeface="Arial"/>
              <a:sym typeface="Arial"/>
            </a:endParaRPr>
          </a:p>
          <a:p>
            <a:pPr marL="457200" lvl="0" indent="-457200" rtl="0">
              <a:spcBef>
                <a:spcPts val="0"/>
              </a:spcBef>
              <a:buClr>
                <a:srgbClr val="FFFFFF"/>
              </a:buClr>
              <a:buSzPct val="100000"/>
              <a:buFont typeface="Arial"/>
              <a:buChar char="-"/>
            </a:pPr>
            <a:r>
              <a:rPr lang="en-US" sz="3600">
                <a:solidFill>
                  <a:srgbClr val="FFFFFF"/>
                </a:solidFill>
                <a:latin typeface="Arial"/>
                <a:ea typeface="Arial"/>
                <a:cs typeface="Arial"/>
                <a:sym typeface="Arial"/>
              </a:rPr>
              <a:t>Outdated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025462" y="438189"/>
            <a:ext cx="17088488" cy="2374963"/>
          </a:xfrm>
          <a:prstGeom prst="rect">
            <a:avLst/>
          </a:prstGeom>
          <a:noFill/>
          <a:ln>
            <a:noFill/>
          </a:ln>
        </p:spPr>
        <p:txBody>
          <a:bodyPr lIns="0" tIns="0" rIns="0" bIns="0" anchor="t" anchorCtr="0">
            <a:noAutofit/>
          </a:bodyPr>
          <a:lstStyle/>
          <a:p>
            <a:pPr marL="0" marR="0" lvl="0" indent="3213100" algn="l" rtl="0">
              <a:lnSpc>
                <a:spcPct val="100000"/>
              </a:lnSpc>
              <a:spcBef>
                <a:spcPts val="0"/>
              </a:spcBef>
              <a:spcAft>
                <a:spcPts val="0"/>
              </a:spcAft>
              <a:buClr>
                <a:srgbClr val="FFFFFF"/>
              </a:buClr>
              <a:buSzPct val="25000"/>
              <a:buFont typeface="Arial"/>
              <a:buNone/>
            </a:pPr>
            <a:r>
              <a:rPr lang="en-US" sz="9200" b="0" i="0" u="none" strike="noStrike" cap="none" dirty="0">
                <a:solidFill>
                  <a:srgbClr val="FFFFFF"/>
                </a:solidFill>
                <a:latin typeface="Arial"/>
                <a:ea typeface="Arial"/>
                <a:cs typeface="Arial"/>
                <a:sym typeface="Arial"/>
              </a:rPr>
              <a:t>Angular2 Capabilities</a:t>
            </a:r>
          </a:p>
        </p:txBody>
      </p:sp>
      <p:sp>
        <p:nvSpPr>
          <p:cNvPr id="218" name="Shape 218"/>
          <p:cNvSpPr txBox="1">
            <a:spLocks noGrp="1"/>
          </p:cNvSpPr>
          <p:nvPr>
            <p:ph type="body" idx="1"/>
          </p:nvPr>
        </p:nvSpPr>
        <p:spPr>
          <a:xfrm>
            <a:off x="970475" y="3265526"/>
            <a:ext cx="17745769" cy="6926585"/>
          </a:xfrm>
          <a:prstGeom prst="rect">
            <a:avLst/>
          </a:prstGeom>
          <a:noFill/>
          <a:ln>
            <a:noFill/>
          </a:ln>
        </p:spPr>
        <p:txBody>
          <a:bodyPr lIns="0" tIns="0" rIns="0" bIns="0" anchor="t" anchorCtr="0">
            <a:noAutofit/>
          </a:bodyPr>
          <a:lstStyle/>
          <a:p>
            <a:pPr marL="601578" marR="5080" lvl="0" indent="-601578" algn="l" rtl="0">
              <a:lnSpc>
                <a:spcPct val="148600"/>
              </a:lnSpc>
              <a:spcBef>
                <a:spcPts val="0"/>
              </a:spcBef>
              <a:spcAft>
                <a:spcPts val="0"/>
              </a:spcAft>
              <a:buClr>
                <a:srgbClr val="FFFFFF"/>
              </a:buClr>
              <a:buSzPct val="100000"/>
              <a:buFont typeface="Arial"/>
              <a:buChar char="•"/>
            </a:pPr>
            <a:r>
              <a:rPr lang="en-US" sz="6000" b="0" i="0" u="none" strike="noStrike" cap="none">
                <a:solidFill>
                  <a:srgbClr val="FFFFFF"/>
                </a:solidFill>
                <a:latin typeface="Arial"/>
                <a:ea typeface="Arial"/>
                <a:cs typeface="Arial"/>
                <a:sym typeface="Arial"/>
              </a:rPr>
              <a:t>The Angular framework provides us with various essential  features such as mobile gestures, animations, filtering,  routing, data binding, support for internationalisation and  many more.</a:t>
            </a:r>
          </a:p>
        </p:txBody>
      </p:sp>
    </p:spTree>
    <p:extLst>
      <p:ext uri="{BB962C8B-B14F-4D97-AF65-F5344CB8AC3E}">
        <p14:creationId xmlns:p14="http://schemas.microsoft.com/office/powerpoint/2010/main" val="92990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3245553" y="775060"/>
            <a:ext cx="13613100" cy="1139700"/>
          </a:xfrm>
          <a:prstGeom prst="rect">
            <a:avLst/>
          </a:prstGeom>
        </p:spPr>
        <p:txBody>
          <a:bodyPr lIns="200975" tIns="200975" rIns="200975" bIns="200975" anchor="t" anchorCtr="0">
            <a:noAutofit/>
          </a:bodyPr>
          <a:lstStyle/>
          <a:p>
            <a:pPr lvl="0">
              <a:spcBef>
                <a:spcPts val="0"/>
              </a:spcBef>
              <a:buNone/>
            </a:pPr>
            <a:r>
              <a:rPr lang="en-US" b="1">
                <a:solidFill>
                  <a:srgbClr val="FFFFFF"/>
                </a:solidFill>
              </a:rPr>
              <a:t>Conclusion</a:t>
            </a:r>
          </a:p>
        </p:txBody>
      </p:sp>
      <p:sp>
        <p:nvSpPr>
          <p:cNvPr id="370" name="Shape 370"/>
          <p:cNvSpPr txBox="1">
            <a:spLocks noGrp="1"/>
          </p:cNvSpPr>
          <p:nvPr>
            <p:ph type="body" idx="1"/>
          </p:nvPr>
        </p:nvSpPr>
        <p:spPr>
          <a:xfrm>
            <a:off x="592575" y="2459350"/>
            <a:ext cx="18655500" cy="8580300"/>
          </a:xfrm>
          <a:prstGeom prst="rect">
            <a:avLst/>
          </a:prstGeom>
        </p:spPr>
        <p:txBody>
          <a:bodyPr lIns="200975" tIns="200975" rIns="200975" bIns="200975" anchor="t" anchorCtr="0">
            <a:noAutofit/>
          </a:bodyPr>
          <a:lstStyle/>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Support 4 languages</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Faster development</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Material Designing</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Easy Debugging</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Less Complex codes</a:t>
            </a:r>
          </a:p>
          <a:p>
            <a:pPr marL="457200" lvl="0" indent="-533400" rtl="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Used for both Mobile and Desktop Platforms </a:t>
            </a:r>
          </a:p>
          <a:p>
            <a:pPr marL="457200" lvl="0" indent="-533400">
              <a:lnSpc>
                <a:spcPct val="150000"/>
              </a:lnSpc>
              <a:spcBef>
                <a:spcPts val="0"/>
              </a:spcBef>
              <a:buClr>
                <a:srgbClr val="FFFFFF"/>
              </a:buClr>
              <a:buSzPct val="100000"/>
              <a:buFont typeface="Arial"/>
              <a:buChar char="●"/>
            </a:pPr>
            <a:r>
              <a:rPr lang="en-US" sz="4800">
                <a:solidFill>
                  <a:srgbClr val="FFFFFF"/>
                </a:solidFill>
                <a:latin typeface="Arial"/>
                <a:ea typeface="Arial"/>
                <a:cs typeface="Arial"/>
                <a:sym typeface="Arial"/>
              </a:rPr>
              <a:t>If an application is a heavy load, then Angular 2 keeps it fully UI responsive.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077876" y="1072950"/>
            <a:ext cx="18082500" cy="8989800"/>
          </a:xfrm>
          <a:prstGeom prst="rect">
            <a:avLst/>
          </a:prstGeom>
        </p:spPr>
        <p:txBody>
          <a:bodyPr lIns="200975" tIns="200975" rIns="200975" bIns="200975" anchor="ctr" anchorCtr="0">
            <a:noAutofit/>
          </a:bodyPr>
          <a:lstStyle/>
          <a:p>
            <a:pPr lvl="0" algn="ctr">
              <a:spcBef>
                <a:spcPts val="0"/>
              </a:spcBef>
              <a:buNone/>
            </a:pPr>
            <a:r>
              <a:rPr lang="en-US"/>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52524" y="498993"/>
            <a:ext cx="13799051" cy="145097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9200" b="0" i="0" u="none" strike="noStrike" cap="none">
                <a:solidFill>
                  <a:srgbClr val="FFFFFF"/>
                </a:solidFill>
                <a:latin typeface="Arial"/>
                <a:ea typeface="Arial"/>
                <a:cs typeface="Arial"/>
                <a:sym typeface="Arial"/>
              </a:rPr>
              <a:t>Architecture  Diagram</a:t>
            </a:r>
          </a:p>
        </p:txBody>
      </p:sp>
      <p:pic>
        <p:nvPicPr>
          <p:cNvPr id="114" name="Shape 114"/>
          <p:cNvPicPr preferRelativeResize="0"/>
          <p:nvPr/>
        </p:nvPicPr>
        <p:blipFill rotWithShape="1">
          <a:blip r:embed="rId3">
            <a:alphaModFix/>
          </a:blip>
          <a:srcRect/>
          <a:stretch/>
        </p:blipFill>
        <p:spPr>
          <a:xfrm>
            <a:off x="1051595" y="1989690"/>
            <a:ext cx="17139929" cy="87131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54928" y="1174275"/>
            <a:ext cx="18760186" cy="183738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6000" b="0" i="0" u="none" strike="noStrike" cap="none" dirty="0">
                <a:solidFill>
                  <a:srgbClr val="FFFFFF"/>
                </a:solidFill>
                <a:latin typeface="Arial"/>
                <a:ea typeface="Arial"/>
                <a:cs typeface="Arial"/>
                <a:sym typeface="Arial"/>
              </a:rPr>
              <a:t>Now Architecture diagram depicts 8 building blocks of Angular2. These are</a:t>
            </a:r>
          </a:p>
        </p:txBody>
      </p:sp>
      <p:sp>
        <p:nvSpPr>
          <p:cNvPr id="120" name="Shape 120"/>
          <p:cNvSpPr txBox="1">
            <a:spLocks noGrp="1"/>
          </p:cNvSpPr>
          <p:nvPr>
            <p:ph type="body" idx="4294967295"/>
          </p:nvPr>
        </p:nvSpPr>
        <p:spPr>
          <a:xfrm>
            <a:off x="354927" y="3382150"/>
            <a:ext cx="18760188" cy="7284155"/>
          </a:xfrm>
          <a:prstGeom prst="rect">
            <a:avLst/>
          </a:prstGeom>
          <a:noFill/>
          <a:ln>
            <a:noFill/>
          </a:ln>
        </p:spPr>
        <p:txBody>
          <a:bodyPr lIns="91425" tIns="45700" rIns="91425" bIns="45700" anchor="t" anchorCtr="0">
            <a:noAutofit/>
          </a:bodyPr>
          <a:lstStyle/>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Modules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Components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Templates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Metadata</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Data binding</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Directives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Services</a:t>
            </a:r>
          </a:p>
          <a:p>
            <a:pPr marL="451184" marR="0" lvl="0" indent="-451184" algn="l" rtl="0">
              <a:lnSpc>
                <a:spcPct val="100000"/>
              </a:lnSpc>
              <a:spcBef>
                <a:spcPts val="0"/>
              </a:spcBef>
              <a:spcAft>
                <a:spcPts val="0"/>
              </a:spcAft>
              <a:buClr>
                <a:srgbClr val="FFFFFF"/>
              </a:buClr>
              <a:buSzPct val="100000"/>
              <a:buFont typeface="Calibri"/>
              <a:buChar char="•"/>
            </a:pPr>
            <a:r>
              <a:rPr lang="en-US" sz="4500" b="0" i="0" u="none" strike="noStrike" cap="none" dirty="0">
                <a:solidFill>
                  <a:srgbClr val="FFFFFF"/>
                </a:solidFill>
                <a:latin typeface="Calibri"/>
                <a:ea typeface="Calibri"/>
                <a:cs typeface="Calibri"/>
                <a:sym typeface="Calibri"/>
              </a:rPr>
              <a:t>Dependency Injection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p:nvPr/>
        </p:nvSpPr>
        <p:spPr>
          <a:xfrm>
            <a:off x="877900" y="1229050"/>
            <a:ext cx="7286700" cy="6804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1.Modules</a:t>
            </a:r>
          </a:p>
        </p:txBody>
      </p:sp>
      <p:sp>
        <p:nvSpPr>
          <p:cNvPr id="126" name="Shape 126"/>
          <p:cNvSpPr txBox="1"/>
          <p:nvPr/>
        </p:nvSpPr>
        <p:spPr>
          <a:xfrm>
            <a:off x="877900" y="2282550"/>
            <a:ext cx="12839400" cy="1975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Angular applications are composed of modules. Modules contain Angular’s objects (components, directives and pipes) and also our own app’s objects.</a:t>
            </a:r>
          </a:p>
        </p:txBody>
      </p:sp>
      <p:pic>
        <p:nvPicPr>
          <p:cNvPr id="127" name="Shape 127" descr="Component"/>
          <p:cNvPicPr preferRelativeResize="0"/>
          <p:nvPr/>
        </p:nvPicPr>
        <p:blipFill>
          <a:blip r:embed="rId3">
            <a:alphaModFix/>
          </a:blip>
          <a:stretch>
            <a:fillRect/>
          </a:stretch>
        </p:blipFill>
        <p:spPr>
          <a:xfrm>
            <a:off x="15626650" y="838025"/>
            <a:ext cx="3732500" cy="2827224"/>
          </a:xfrm>
          <a:prstGeom prst="rect">
            <a:avLst/>
          </a:prstGeom>
          <a:noFill/>
          <a:ln>
            <a:noFill/>
          </a:ln>
        </p:spPr>
      </p:pic>
      <p:sp>
        <p:nvSpPr>
          <p:cNvPr id="128" name="Shape 128"/>
          <p:cNvSpPr txBox="1"/>
          <p:nvPr/>
        </p:nvSpPr>
        <p:spPr>
          <a:xfrm>
            <a:off x="877900" y="6277025"/>
            <a:ext cx="9678900" cy="6804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2.Components</a:t>
            </a:r>
          </a:p>
        </p:txBody>
      </p:sp>
      <p:sp>
        <p:nvSpPr>
          <p:cNvPr id="129" name="Shape 129"/>
          <p:cNvSpPr txBox="1"/>
          <p:nvPr/>
        </p:nvSpPr>
        <p:spPr>
          <a:xfrm>
            <a:off x="877900" y="7220775"/>
            <a:ext cx="17250900" cy="2392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A component is a class that controls a specific part of the screen, called the view. It could be something large and always visible, like a navigation bar, or something tiny and feature specific like a single custom made control. Most of the application visual logic will be here.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p:nvPr/>
        </p:nvSpPr>
        <p:spPr>
          <a:xfrm>
            <a:off x="1185175" y="1580225"/>
            <a:ext cx="10359300" cy="8121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3.Templates</a:t>
            </a:r>
          </a:p>
        </p:txBody>
      </p:sp>
      <p:sp>
        <p:nvSpPr>
          <p:cNvPr id="135" name="Shape 135"/>
          <p:cNvSpPr txBox="1"/>
          <p:nvPr/>
        </p:nvSpPr>
        <p:spPr>
          <a:xfrm>
            <a:off x="1185175" y="2721500"/>
            <a:ext cx="16899600" cy="1624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A template is a form of HTML that tells Angular how to render the component.</a:t>
            </a:r>
          </a:p>
        </p:txBody>
      </p:sp>
      <p:sp>
        <p:nvSpPr>
          <p:cNvPr id="136" name="Shape 136"/>
          <p:cNvSpPr txBox="1"/>
          <p:nvPr/>
        </p:nvSpPr>
        <p:spPr>
          <a:xfrm>
            <a:off x="1185175" y="6211175"/>
            <a:ext cx="10622700" cy="8121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4.Metadata</a:t>
            </a:r>
          </a:p>
        </p:txBody>
      </p:sp>
      <p:sp>
        <p:nvSpPr>
          <p:cNvPr id="137" name="Shape 137"/>
          <p:cNvSpPr txBox="1"/>
          <p:nvPr/>
        </p:nvSpPr>
        <p:spPr>
          <a:xfrm>
            <a:off x="1097375" y="7418300"/>
            <a:ext cx="17404500" cy="19971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3F3F3"/>
                </a:solidFill>
              </a:rPr>
              <a:t>Metadata is a way of processing the class. Consider you have one component called MyComponent which will be a class until you tell Angular that it's a component. You can use metadata to the class to tell Angular that MyComponent is a component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877919" y="1536325"/>
            <a:ext cx="14152200" cy="8703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3F3F3"/>
                </a:solidFill>
              </a:rPr>
              <a:t>5.Data Binding</a:t>
            </a:r>
          </a:p>
        </p:txBody>
      </p:sp>
      <p:sp>
        <p:nvSpPr>
          <p:cNvPr id="143" name="Shape 143"/>
          <p:cNvSpPr txBox="1"/>
          <p:nvPr/>
        </p:nvSpPr>
        <p:spPr>
          <a:xfrm>
            <a:off x="877925" y="2706350"/>
            <a:ext cx="17975100" cy="28464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FFFFF"/>
                </a:solidFill>
              </a:rPr>
              <a:t>Data binding is the synchronization of data between the model and view components. To display the component property, you can put its name in the view template, enclosed in double curly braces. Two-way data binding merges property and event binding in a single notation using the directive ngModel.</a:t>
            </a:r>
          </a:p>
        </p:txBody>
      </p:sp>
      <p:sp>
        <p:nvSpPr>
          <p:cNvPr id="144" name="Shape 144"/>
          <p:cNvSpPr txBox="1"/>
          <p:nvPr/>
        </p:nvSpPr>
        <p:spPr>
          <a:xfrm>
            <a:off x="800475" y="6298950"/>
            <a:ext cx="9152100" cy="8340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FFFFF"/>
                </a:solidFill>
              </a:rPr>
              <a:t>6.Directives</a:t>
            </a:r>
          </a:p>
        </p:txBody>
      </p:sp>
      <p:sp>
        <p:nvSpPr>
          <p:cNvPr id="145" name="Shape 145"/>
          <p:cNvSpPr txBox="1"/>
          <p:nvPr/>
        </p:nvSpPr>
        <p:spPr>
          <a:xfrm>
            <a:off x="823025" y="7418275"/>
            <a:ext cx="18084900" cy="24582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FFFFF"/>
                </a:solidFill>
              </a:rPr>
              <a:t>Directives are instructions given to Angular elements to alter their behavior. The most common directive is the @Component declaration, which can be thought of as a directive with a template, meaning it has a clear definition of the elements it will create and manipulate.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570625" y="724275"/>
            <a:ext cx="12422399" cy="987600"/>
          </a:xfrm>
          <a:prstGeom prst="rect">
            <a:avLst/>
          </a:prstGeom>
          <a:noFill/>
          <a:ln>
            <a:noFill/>
          </a:ln>
        </p:spPr>
        <p:txBody>
          <a:bodyPr lIns="91425" tIns="91425" rIns="91425" bIns="91425" anchor="t" anchorCtr="0">
            <a:noAutofit/>
          </a:bodyPr>
          <a:lstStyle/>
          <a:p>
            <a:pPr lvl="0">
              <a:spcBef>
                <a:spcPts val="0"/>
              </a:spcBef>
              <a:buNone/>
            </a:pPr>
            <a:r>
              <a:rPr lang="en-US" sz="3600" b="1">
                <a:solidFill>
                  <a:srgbClr val="FFFFFF"/>
                </a:solidFill>
              </a:rPr>
              <a:t>7. Services</a:t>
            </a:r>
          </a:p>
        </p:txBody>
      </p:sp>
      <p:sp>
        <p:nvSpPr>
          <p:cNvPr id="151" name="Shape 151"/>
          <p:cNvSpPr txBox="1"/>
          <p:nvPr/>
        </p:nvSpPr>
        <p:spPr>
          <a:xfrm>
            <a:off x="306000" y="7395075"/>
            <a:ext cx="19798200" cy="1777800"/>
          </a:xfrm>
          <a:prstGeom prst="rect">
            <a:avLst/>
          </a:prstGeom>
          <a:noFill/>
          <a:ln>
            <a:noFill/>
          </a:ln>
        </p:spPr>
        <p:txBody>
          <a:bodyPr lIns="91425" tIns="91425" rIns="91425" bIns="91425" anchor="t" anchorCtr="0">
            <a:noAutofit/>
          </a:bodyPr>
          <a:lstStyle/>
          <a:p>
            <a:pPr lvl="0">
              <a:spcBef>
                <a:spcPts val="0"/>
              </a:spcBef>
              <a:buNone/>
            </a:pPr>
            <a:r>
              <a:rPr lang="en-US" sz="3600">
                <a:solidFill>
                  <a:srgbClr val="FFFFFF"/>
                </a:solidFill>
              </a:rPr>
              <a:t>Dependency injection is a coding pattern in which a class receives its dependencies from external sources rather than creating them itself.</a:t>
            </a:r>
          </a:p>
        </p:txBody>
      </p:sp>
      <p:sp>
        <p:nvSpPr>
          <p:cNvPr id="152" name="Shape 152"/>
          <p:cNvSpPr txBox="1"/>
          <p:nvPr/>
        </p:nvSpPr>
        <p:spPr>
          <a:xfrm>
            <a:off x="415750" y="6209925"/>
            <a:ext cx="12422399" cy="987600"/>
          </a:xfrm>
          <a:prstGeom prst="rect">
            <a:avLst/>
          </a:prstGeom>
          <a:noFill/>
          <a:ln>
            <a:noFill/>
          </a:ln>
        </p:spPr>
        <p:txBody>
          <a:bodyPr lIns="91425" tIns="91425" rIns="91425" bIns="91425" anchor="t" anchorCtr="0">
            <a:noAutofit/>
          </a:bodyPr>
          <a:lstStyle/>
          <a:p>
            <a:pPr lvl="0" rtl="0">
              <a:spcBef>
                <a:spcPts val="0"/>
              </a:spcBef>
              <a:buNone/>
            </a:pPr>
            <a:r>
              <a:rPr lang="en-US" sz="3600" b="1">
                <a:solidFill>
                  <a:srgbClr val="FFFFFF"/>
                </a:solidFill>
              </a:rPr>
              <a:t>8. Dependency Injection</a:t>
            </a:r>
          </a:p>
        </p:txBody>
      </p:sp>
      <p:sp>
        <p:nvSpPr>
          <p:cNvPr id="153" name="Shape 153"/>
          <p:cNvSpPr txBox="1"/>
          <p:nvPr/>
        </p:nvSpPr>
        <p:spPr>
          <a:xfrm>
            <a:off x="591350" y="2303250"/>
            <a:ext cx="19139400" cy="1777800"/>
          </a:xfrm>
          <a:prstGeom prst="rect">
            <a:avLst/>
          </a:prstGeom>
          <a:noFill/>
          <a:ln>
            <a:noFill/>
          </a:ln>
        </p:spPr>
        <p:txBody>
          <a:bodyPr lIns="91425" tIns="91425" rIns="91425" bIns="91425" anchor="t" anchorCtr="0">
            <a:noAutofit/>
          </a:bodyPr>
          <a:lstStyle/>
          <a:p>
            <a:pPr lvl="0" rtl="0">
              <a:spcBef>
                <a:spcPts val="0"/>
              </a:spcBef>
              <a:buNone/>
            </a:pPr>
            <a:r>
              <a:rPr lang="en-US" sz="3600">
                <a:solidFill>
                  <a:srgbClr val="FFFFFF"/>
                </a:solidFill>
              </a:rPr>
              <a:t>Service is a broad category. It could be anything: a value, a function, or a feature that an application needs.</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1197</Words>
  <Application>Microsoft Macintosh PowerPoint</Application>
  <PresentationFormat>Custom</PresentationFormat>
  <Paragraphs>131</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Noto Sans Symbols</vt:lpstr>
      <vt:lpstr>Calibri</vt:lpstr>
      <vt:lpstr>Helvetica Neue</vt:lpstr>
      <vt:lpstr>Roboto</vt:lpstr>
      <vt:lpstr>Courier New</vt:lpstr>
      <vt:lpstr>material</vt:lpstr>
      <vt:lpstr>Angular 2</vt:lpstr>
      <vt:lpstr>Angular 2 Overview</vt:lpstr>
      <vt:lpstr>History</vt:lpstr>
      <vt:lpstr>Architecture  Diagram</vt:lpstr>
      <vt:lpstr>Now Architecture diagram depicts 8 building blocks of Angular2. These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Languages</vt:lpstr>
      <vt:lpstr>Typescript</vt:lpstr>
      <vt:lpstr>PowerPoint Presentation</vt:lpstr>
      <vt:lpstr>Dart</vt:lpstr>
      <vt:lpstr>Dart</vt:lpstr>
      <vt:lpstr>Dart </vt:lpstr>
      <vt:lpstr>PowerPoint Presentation</vt:lpstr>
      <vt:lpstr>PowerPoint Presentation</vt:lpstr>
      <vt:lpstr>Angular 2 for Dart</vt:lpstr>
      <vt:lpstr>Next version of JavaScript</vt:lpstr>
      <vt:lpstr>PowerPoint Presentation</vt:lpstr>
      <vt:lpstr>What is The Preferred Language?</vt:lpstr>
      <vt:lpstr>What is The Preferred Editor?</vt:lpstr>
      <vt:lpstr>Virtual Studio Code</vt:lpstr>
      <vt:lpstr>Sublime Text3</vt:lpstr>
      <vt:lpstr>Atom</vt:lpstr>
      <vt:lpstr>Vim Ide</vt:lpstr>
      <vt:lpstr>      Angular1 vs Angular2 </vt:lpstr>
      <vt:lpstr>Differences</vt:lpstr>
      <vt:lpstr>Why Angular2                                                                                           3 Main Reasons</vt:lpstr>
      <vt:lpstr>   Angular 2 Performance</vt:lpstr>
      <vt:lpstr>2.      Expressive Code</vt:lpstr>
      <vt:lpstr>3. Cross Platform</vt:lpstr>
      <vt:lpstr>Why Angular2 over </vt:lpstr>
      <vt:lpstr>Angular2 Capabilities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ayush verma</dc:creator>
  <cp:lastModifiedBy>Anchit Gupta</cp:lastModifiedBy>
  <cp:revision>5</cp:revision>
  <dcterms:modified xsi:type="dcterms:W3CDTF">2017-11-01T17:14:00Z</dcterms:modified>
</cp:coreProperties>
</file>