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8" r:id="rId4"/>
  </p:sldMasterIdLst>
  <p:notesMasterIdLst>
    <p:notesMasterId r:id="rId5"/>
  </p:notesMasterIdLst>
  <p:sldIdLst>
    <p:sldId id="256" r:id="rId6"/>
  </p:sldIdLst>
  <p:sldSz cy="30267275" cx="42794225"/>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9533">
          <p15:clr>
            <a:srgbClr val="9AA0A6"/>
          </p15:clr>
        </p15:guide>
        <p15:guide id="2" pos="13478">
          <p15:clr>
            <a:srgbClr val="9AA0A6"/>
          </p15:clr>
        </p15:guide>
      </p15:sldGuideLst>
    </p:ext>
    <p:ext uri="http://customooxmlschemas.google.com/">
      <go:slidesCustomData xmlns:go="http://customooxmlschemas.google.com/" r:id="rId7" roundtripDataSignature="AMtx7mit+ezws8p9BnpbeCUDuE1D+Lvns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9533" orient="horz"/>
        <p:guide pos="13478"/>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 Id="rId7"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7258"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7258"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7258"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7258"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7258"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7258"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7258"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7258"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91425" lIns="91425" spcFirstLastPara="1" rIns="91425" wrap="square" tIns="91425">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7258"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7258"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7258"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7258"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7258"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7258"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7258"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7258"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247343" y="1143000"/>
            <a:ext cx="43632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7258"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7258"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7258"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7258"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7258"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7258"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7258"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7258"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 name="Shape 39"/>
        <p:cNvGrpSpPr/>
        <p:nvPr/>
      </p:nvGrpSpPr>
      <p:grpSpPr>
        <a:xfrm>
          <a:off x="0" y="0"/>
          <a:ext cx="0" cy="0"/>
          <a:chOff x="0" y="0"/>
          <a:chExt cx="0" cy="0"/>
        </a:xfrm>
      </p:grpSpPr>
      <p:sp>
        <p:nvSpPr>
          <p:cNvPr id="40" name="Google Shape;40;p1: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sz="1000"/>
          </a:p>
        </p:txBody>
      </p:sp>
      <p:sp>
        <p:nvSpPr>
          <p:cNvPr id="41" name="Google Shape;41;p1:notes"/>
          <p:cNvSpPr/>
          <p:nvPr>
            <p:ph idx="2" type="sldImg"/>
          </p:nvPr>
        </p:nvSpPr>
        <p:spPr>
          <a:xfrm>
            <a:off x="1247775" y="1143000"/>
            <a:ext cx="436245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oster">
  <p:cSld name="Poster">
    <p:spTree>
      <p:nvGrpSpPr>
        <p:cNvPr id="16" name="Shape 16"/>
        <p:cNvGrpSpPr/>
        <p:nvPr/>
      </p:nvGrpSpPr>
      <p:grpSpPr>
        <a:xfrm>
          <a:off x="0" y="0"/>
          <a:ext cx="0" cy="0"/>
          <a:chOff x="0" y="0"/>
          <a:chExt cx="0" cy="0"/>
        </a:xfrm>
      </p:grpSpPr>
      <p:sp>
        <p:nvSpPr>
          <p:cNvPr id="17" name="Google Shape;17;p3"/>
          <p:cNvSpPr txBox="1"/>
          <p:nvPr>
            <p:ph type="title"/>
          </p:nvPr>
        </p:nvSpPr>
        <p:spPr>
          <a:xfrm>
            <a:off x="6240781" y="910802"/>
            <a:ext cx="30312899" cy="2311800"/>
          </a:xfrm>
          <a:prstGeom prst="rect">
            <a:avLst/>
          </a:prstGeom>
          <a:noFill/>
          <a:ln>
            <a:noFill/>
          </a:ln>
        </p:spPr>
        <p:txBody>
          <a:bodyPr anchorCtr="0" anchor="b" bIns="81625" lIns="81625" spcFirstLastPara="1" rIns="81625" wrap="square" tIns="81625">
            <a:noAutofit/>
          </a:bodyPr>
          <a:lstStyle>
            <a:lvl1pPr lvl="0" marR="0" algn="l">
              <a:lnSpc>
                <a:spcPct val="90000"/>
              </a:lnSpc>
              <a:spcBef>
                <a:spcPts val="0"/>
              </a:spcBef>
              <a:spcAft>
                <a:spcPts val="0"/>
              </a:spcAft>
              <a:buClr>
                <a:schemeClr val="lt1"/>
              </a:buClr>
              <a:buSzPts val="7900"/>
              <a:buFont typeface="Cambria"/>
              <a:buNone/>
              <a:defRPr b="1" i="0" sz="7900" u="none" cap="none" strike="noStrike">
                <a:solidFill>
                  <a:schemeClr val="lt1"/>
                </a:solidFill>
                <a:latin typeface="Cambria"/>
                <a:ea typeface="Cambria"/>
                <a:cs typeface="Cambria"/>
                <a:sym typeface="Cambria"/>
              </a:defRPr>
            </a:lvl1pPr>
            <a:lvl2pPr lvl="1" algn="l">
              <a:lnSpc>
                <a:spcPct val="100000"/>
              </a:lnSpc>
              <a:spcBef>
                <a:spcPts val="0"/>
              </a:spcBef>
              <a:spcAft>
                <a:spcPts val="0"/>
              </a:spcAft>
              <a:buSzPts val="1300"/>
              <a:buNone/>
              <a:defRPr sz="1600"/>
            </a:lvl2pPr>
            <a:lvl3pPr lvl="2" algn="l">
              <a:lnSpc>
                <a:spcPct val="100000"/>
              </a:lnSpc>
              <a:spcBef>
                <a:spcPts val="0"/>
              </a:spcBef>
              <a:spcAft>
                <a:spcPts val="0"/>
              </a:spcAft>
              <a:buSzPts val="1300"/>
              <a:buNone/>
              <a:defRPr sz="1600"/>
            </a:lvl3pPr>
            <a:lvl4pPr lvl="3" algn="l">
              <a:lnSpc>
                <a:spcPct val="100000"/>
              </a:lnSpc>
              <a:spcBef>
                <a:spcPts val="0"/>
              </a:spcBef>
              <a:spcAft>
                <a:spcPts val="0"/>
              </a:spcAft>
              <a:buSzPts val="1300"/>
              <a:buNone/>
              <a:defRPr sz="1600"/>
            </a:lvl4pPr>
            <a:lvl5pPr lvl="4" algn="l">
              <a:lnSpc>
                <a:spcPct val="100000"/>
              </a:lnSpc>
              <a:spcBef>
                <a:spcPts val="0"/>
              </a:spcBef>
              <a:spcAft>
                <a:spcPts val="0"/>
              </a:spcAft>
              <a:buSzPts val="1300"/>
              <a:buNone/>
              <a:defRPr sz="1600"/>
            </a:lvl5pPr>
            <a:lvl6pPr lvl="5" algn="l">
              <a:lnSpc>
                <a:spcPct val="100000"/>
              </a:lnSpc>
              <a:spcBef>
                <a:spcPts val="0"/>
              </a:spcBef>
              <a:spcAft>
                <a:spcPts val="0"/>
              </a:spcAft>
              <a:buSzPts val="1300"/>
              <a:buNone/>
              <a:defRPr sz="1600"/>
            </a:lvl6pPr>
            <a:lvl7pPr lvl="6" algn="l">
              <a:lnSpc>
                <a:spcPct val="100000"/>
              </a:lnSpc>
              <a:spcBef>
                <a:spcPts val="0"/>
              </a:spcBef>
              <a:spcAft>
                <a:spcPts val="0"/>
              </a:spcAft>
              <a:buSzPts val="1300"/>
              <a:buNone/>
              <a:defRPr sz="1600"/>
            </a:lvl7pPr>
            <a:lvl8pPr lvl="7" algn="l">
              <a:lnSpc>
                <a:spcPct val="100000"/>
              </a:lnSpc>
              <a:spcBef>
                <a:spcPts val="0"/>
              </a:spcBef>
              <a:spcAft>
                <a:spcPts val="0"/>
              </a:spcAft>
              <a:buSzPts val="1300"/>
              <a:buNone/>
              <a:defRPr sz="1600"/>
            </a:lvl8pPr>
            <a:lvl9pPr lvl="8" algn="l">
              <a:lnSpc>
                <a:spcPct val="100000"/>
              </a:lnSpc>
              <a:spcBef>
                <a:spcPts val="0"/>
              </a:spcBef>
              <a:spcAft>
                <a:spcPts val="0"/>
              </a:spcAft>
              <a:buSzPts val="1300"/>
              <a:buNone/>
              <a:defRPr sz="1600"/>
            </a:lvl9pPr>
          </a:lstStyle>
          <a:p/>
        </p:txBody>
      </p:sp>
      <p:sp>
        <p:nvSpPr>
          <p:cNvPr id="18" name="Google Shape;18;p3"/>
          <p:cNvSpPr txBox="1"/>
          <p:nvPr>
            <p:ph idx="1" type="body"/>
          </p:nvPr>
        </p:nvSpPr>
        <p:spPr>
          <a:xfrm>
            <a:off x="6240781" y="3299522"/>
            <a:ext cx="30312899" cy="764400"/>
          </a:xfrm>
          <a:prstGeom prst="rect">
            <a:avLst/>
          </a:prstGeom>
          <a:noFill/>
          <a:ln>
            <a:noFill/>
          </a:ln>
        </p:spPr>
        <p:txBody>
          <a:bodyPr anchorCtr="0" anchor="t" bIns="81625" lIns="81625" spcFirstLastPara="1" rIns="81625" wrap="square" tIns="81625">
            <a:noAutofit/>
          </a:bodyPr>
          <a:lstStyle>
            <a:lvl1pPr indent="-228600" lvl="0" marL="457200" marR="0" algn="l">
              <a:lnSpc>
                <a:spcPct val="100000"/>
              </a:lnSpc>
              <a:spcBef>
                <a:spcPts val="0"/>
              </a:spcBef>
              <a:spcAft>
                <a:spcPts val="0"/>
              </a:spcAft>
              <a:buClr>
                <a:schemeClr val="accent2"/>
              </a:buClr>
              <a:buSzPts val="2100"/>
              <a:buFont typeface="Arial"/>
              <a:buNone/>
              <a:defRPr b="0" i="0" sz="2100" u="none" cap="none" strike="noStrike">
                <a:solidFill>
                  <a:schemeClr val="lt1"/>
                </a:solidFill>
                <a:latin typeface="Calibri"/>
                <a:ea typeface="Calibri"/>
                <a:cs typeface="Calibri"/>
                <a:sym typeface="Calibri"/>
              </a:defRPr>
            </a:lvl1pPr>
            <a:lvl2pPr indent="-228600" lvl="1" marL="914400" marR="0" algn="l">
              <a:lnSpc>
                <a:spcPct val="100000"/>
              </a:lnSpc>
              <a:spcBef>
                <a:spcPts val="0"/>
              </a:spcBef>
              <a:spcAft>
                <a:spcPts val="0"/>
              </a:spcAft>
              <a:buClr>
                <a:schemeClr val="accent2"/>
              </a:buClr>
              <a:buSzPts val="2100"/>
              <a:buFont typeface="Arial"/>
              <a:buNone/>
              <a:defRPr b="0" i="0" sz="2100" u="none" cap="none" strike="noStrike">
                <a:solidFill>
                  <a:schemeClr val="lt1"/>
                </a:solidFill>
                <a:latin typeface="Calibri"/>
                <a:ea typeface="Calibri"/>
                <a:cs typeface="Calibri"/>
                <a:sym typeface="Calibri"/>
              </a:defRPr>
            </a:lvl2pPr>
            <a:lvl3pPr indent="-228600" lvl="2" marL="1371600" marR="0" algn="l">
              <a:lnSpc>
                <a:spcPct val="100000"/>
              </a:lnSpc>
              <a:spcBef>
                <a:spcPts val="0"/>
              </a:spcBef>
              <a:spcAft>
                <a:spcPts val="0"/>
              </a:spcAft>
              <a:buClr>
                <a:schemeClr val="accent2"/>
              </a:buClr>
              <a:buSzPts val="2100"/>
              <a:buFont typeface="Arial"/>
              <a:buNone/>
              <a:defRPr b="0" i="0" sz="2100" u="none" cap="none" strike="noStrike">
                <a:solidFill>
                  <a:schemeClr val="lt1"/>
                </a:solidFill>
                <a:latin typeface="Calibri"/>
                <a:ea typeface="Calibri"/>
                <a:cs typeface="Calibri"/>
                <a:sym typeface="Calibri"/>
              </a:defRPr>
            </a:lvl3pPr>
            <a:lvl4pPr indent="-228600" lvl="3" marL="1828800" marR="0" algn="l">
              <a:lnSpc>
                <a:spcPct val="100000"/>
              </a:lnSpc>
              <a:spcBef>
                <a:spcPts val="0"/>
              </a:spcBef>
              <a:spcAft>
                <a:spcPts val="0"/>
              </a:spcAft>
              <a:buClr>
                <a:schemeClr val="accent2"/>
              </a:buClr>
              <a:buSzPts val="2100"/>
              <a:buFont typeface="Arial"/>
              <a:buNone/>
              <a:defRPr b="0" i="0" sz="2100" u="none" cap="none" strike="noStrike">
                <a:solidFill>
                  <a:schemeClr val="lt1"/>
                </a:solidFill>
                <a:latin typeface="Calibri"/>
                <a:ea typeface="Calibri"/>
                <a:cs typeface="Calibri"/>
                <a:sym typeface="Calibri"/>
              </a:defRPr>
            </a:lvl4pPr>
            <a:lvl5pPr indent="-228600" lvl="4" marL="2286000" marR="0" algn="l">
              <a:lnSpc>
                <a:spcPct val="100000"/>
              </a:lnSpc>
              <a:spcBef>
                <a:spcPts val="0"/>
              </a:spcBef>
              <a:spcAft>
                <a:spcPts val="0"/>
              </a:spcAft>
              <a:buClr>
                <a:schemeClr val="accent2"/>
              </a:buClr>
              <a:buSzPts val="2100"/>
              <a:buFont typeface="Arial"/>
              <a:buNone/>
              <a:defRPr b="0" i="0" sz="2100" u="none" cap="none" strike="noStrike">
                <a:solidFill>
                  <a:schemeClr val="lt1"/>
                </a:solidFill>
                <a:latin typeface="Calibri"/>
                <a:ea typeface="Calibri"/>
                <a:cs typeface="Calibri"/>
                <a:sym typeface="Calibri"/>
              </a:defRPr>
            </a:lvl5pPr>
            <a:lvl6pPr indent="-228600" lvl="5" marL="2743200" marR="0" algn="l">
              <a:lnSpc>
                <a:spcPct val="100000"/>
              </a:lnSpc>
              <a:spcBef>
                <a:spcPts val="0"/>
              </a:spcBef>
              <a:spcAft>
                <a:spcPts val="0"/>
              </a:spcAft>
              <a:buClr>
                <a:schemeClr val="accent2"/>
              </a:buClr>
              <a:buSzPts val="2100"/>
              <a:buFont typeface="Arial"/>
              <a:buNone/>
              <a:defRPr b="0" i="0" sz="2100" u="none" cap="none" strike="noStrike">
                <a:solidFill>
                  <a:schemeClr val="lt1"/>
                </a:solidFill>
                <a:latin typeface="Calibri"/>
                <a:ea typeface="Calibri"/>
                <a:cs typeface="Calibri"/>
                <a:sym typeface="Calibri"/>
              </a:defRPr>
            </a:lvl6pPr>
            <a:lvl7pPr indent="-228600" lvl="6" marL="3200400" marR="0" algn="l">
              <a:lnSpc>
                <a:spcPct val="100000"/>
              </a:lnSpc>
              <a:spcBef>
                <a:spcPts val="0"/>
              </a:spcBef>
              <a:spcAft>
                <a:spcPts val="0"/>
              </a:spcAft>
              <a:buClr>
                <a:schemeClr val="accent2"/>
              </a:buClr>
              <a:buSzPts val="2100"/>
              <a:buFont typeface="Arial"/>
              <a:buNone/>
              <a:defRPr b="0" i="0" sz="2100" u="none" cap="none" strike="noStrike">
                <a:solidFill>
                  <a:schemeClr val="lt1"/>
                </a:solidFill>
                <a:latin typeface="Calibri"/>
                <a:ea typeface="Calibri"/>
                <a:cs typeface="Calibri"/>
                <a:sym typeface="Calibri"/>
              </a:defRPr>
            </a:lvl7pPr>
            <a:lvl8pPr indent="-228600" lvl="7" marL="3657600" marR="0" algn="l">
              <a:lnSpc>
                <a:spcPct val="100000"/>
              </a:lnSpc>
              <a:spcBef>
                <a:spcPts val="0"/>
              </a:spcBef>
              <a:spcAft>
                <a:spcPts val="0"/>
              </a:spcAft>
              <a:buClr>
                <a:schemeClr val="accent2"/>
              </a:buClr>
              <a:buSzPts val="2100"/>
              <a:buFont typeface="Arial"/>
              <a:buNone/>
              <a:defRPr b="0" i="0" sz="2100" u="none" cap="none" strike="noStrike">
                <a:solidFill>
                  <a:schemeClr val="lt1"/>
                </a:solidFill>
                <a:latin typeface="Calibri"/>
                <a:ea typeface="Calibri"/>
                <a:cs typeface="Calibri"/>
                <a:sym typeface="Calibri"/>
              </a:defRPr>
            </a:lvl8pPr>
            <a:lvl9pPr indent="-228600" lvl="8" marL="4114800" marR="0" algn="l">
              <a:lnSpc>
                <a:spcPct val="100000"/>
              </a:lnSpc>
              <a:spcBef>
                <a:spcPts val="0"/>
              </a:spcBef>
              <a:spcAft>
                <a:spcPts val="0"/>
              </a:spcAft>
              <a:buClr>
                <a:schemeClr val="accent2"/>
              </a:buClr>
              <a:buSzPts val="2100"/>
              <a:buFont typeface="Arial"/>
              <a:buNone/>
              <a:defRPr b="0" i="0" sz="2100" u="none" cap="none" strike="noStrike">
                <a:solidFill>
                  <a:schemeClr val="lt1"/>
                </a:solidFill>
                <a:latin typeface="Calibri"/>
                <a:ea typeface="Calibri"/>
                <a:cs typeface="Calibri"/>
                <a:sym typeface="Calibri"/>
              </a:defRPr>
            </a:lvl9pPr>
          </a:lstStyle>
          <a:p/>
        </p:txBody>
      </p:sp>
      <p:sp>
        <p:nvSpPr>
          <p:cNvPr id="19" name="Google Shape;19;p3"/>
          <p:cNvSpPr txBox="1"/>
          <p:nvPr>
            <p:ph idx="10" type="dt"/>
          </p:nvPr>
        </p:nvSpPr>
        <p:spPr>
          <a:xfrm>
            <a:off x="1114425" y="29527688"/>
            <a:ext cx="9628500" cy="420000"/>
          </a:xfrm>
          <a:prstGeom prst="rect">
            <a:avLst/>
          </a:prstGeom>
          <a:noFill/>
          <a:ln>
            <a:noFill/>
          </a:ln>
        </p:spPr>
        <p:txBody>
          <a:bodyPr anchorCtr="0" anchor="ctr" bIns="81625" lIns="81625" spcFirstLastPara="1" rIns="81625" wrap="square" tIns="81625">
            <a:noAutofit/>
          </a:bodyPr>
          <a:lstStyle>
            <a:lvl1pPr lvl="0" marR="0" algn="l">
              <a:lnSpc>
                <a:spcPct val="100000"/>
              </a:lnSpc>
              <a:spcBef>
                <a:spcPts val="0"/>
              </a:spcBef>
              <a:spcAft>
                <a:spcPts val="0"/>
              </a:spcAft>
              <a:buSzPts val="1300"/>
              <a:buNone/>
              <a:defRPr b="0" i="0" sz="1400" u="none" cap="none" strike="noStrike">
                <a:solidFill>
                  <a:srgbClr val="8B8B8D"/>
                </a:solidFill>
                <a:latin typeface="Calibri"/>
                <a:ea typeface="Calibri"/>
                <a:cs typeface="Calibri"/>
                <a:sym typeface="Calibri"/>
              </a:defRPr>
            </a:lvl1pPr>
            <a:lvl2pPr lvl="1" marR="0" algn="l">
              <a:lnSpc>
                <a:spcPct val="100000"/>
              </a:lnSpc>
              <a:spcBef>
                <a:spcPts val="0"/>
              </a:spcBef>
              <a:spcAft>
                <a:spcPts val="0"/>
              </a:spcAft>
              <a:buSzPts val="1300"/>
              <a:buNone/>
              <a:defRPr b="0" i="0" sz="65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300"/>
              <a:buNone/>
              <a:defRPr b="0" i="0" sz="65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300"/>
              <a:buNone/>
              <a:defRPr b="0" i="0" sz="65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300"/>
              <a:buNone/>
              <a:defRPr b="0" i="0" sz="65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300"/>
              <a:buNone/>
              <a:defRPr b="0" i="0" sz="65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300"/>
              <a:buNone/>
              <a:defRPr b="0" i="0" sz="65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300"/>
              <a:buNone/>
              <a:defRPr b="0" i="0" sz="65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300"/>
              <a:buNone/>
              <a:defRPr b="0" i="0" sz="6500" u="none" cap="none" strike="noStrike">
                <a:solidFill>
                  <a:schemeClr val="dk1"/>
                </a:solidFill>
                <a:latin typeface="Calibri"/>
                <a:ea typeface="Calibri"/>
                <a:cs typeface="Calibri"/>
                <a:sym typeface="Calibri"/>
              </a:defRPr>
            </a:lvl9pPr>
          </a:lstStyle>
          <a:p/>
        </p:txBody>
      </p:sp>
      <p:sp>
        <p:nvSpPr>
          <p:cNvPr id="20" name="Google Shape;20;p3"/>
          <p:cNvSpPr txBox="1"/>
          <p:nvPr>
            <p:ph idx="11" type="ftr"/>
          </p:nvPr>
        </p:nvSpPr>
        <p:spPr>
          <a:xfrm>
            <a:off x="10743059" y="29527688"/>
            <a:ext cx="21307800" cy="420000"/>
          </a:xfrm>
          <a:prstGeom prst="rect">
            <a:avLst/>
          </a:prstGeom>
          <a:noFill/>
          <a:ln>
            <a:noFill/>
          </a:ln>
        </p:spPr>
        <p:txBody>
          <a:bodyPr anchorCtr="0" anchor="ctr" bIns="81625" lIns="81625" spcFirstLastPara="1" rIns="81625" wrap="square" tIns="81625">
            <a:noAutofit/>
          </a:bodyPr>
          <a:lstStyle>
            <a:lvl1pPr lvl="0" marR="0" algn="ctr">
              <a:lnSpc>
                <a:spcPct val="100000"/>
              </a:lnSpc>
              <a:spcBef>
                <a:spcPts val="0"/>
              </a:spcBef>
              <a:spcAft>
                <a:spcPts val="0"/>
              </a:spcAft>
              <a:buSzPts val="1300"/>
              <a:buNone/>
              <a:defRPr b="0" i="0" sz="1400" u="none" cap="none" strike="noStrike">
                <a:solidFill>
                  <a:srgbClr val="8B8B8D"/>
                </a:solidFill>
                <a:latin typeface="Calibri"/>
                <a:ea typeface="Calibri"/>
                <a:cs typeface="Calibri"/>
                <a:sym typeface="Calibri"/>
              </a:defRPr>
            </a:lvl1pPr>
            <a:lvl2pPr lvl="1" marR="0" algn="l">
              <a:lnSpc>
                <a:spcPct val="100000"/>
              </a:lnSpc>
              <a:spcBef>
                <a:spcPts val="0"/>
              </a:spcBef>
              <a:spcAft>
                <a:spcPts val="0"/>
              </a:spcAft>
              <a:buSzPts val="1300"/>
              <a:buNone/>
              <a:defRPr b="0" i="0" sz="65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300"/>
              <a:buNone/>
              <a:defRPr b="0" i="0" sz="65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300"/>
              <a:buNone/>
              <a:defRPr b="0" i="0" sz="65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300"/>
              <a:buNone/>
              <a:defRPr b="0" i="0" sz="65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300"/>
              <a:buNone/>
              <a:defRPr b="0" i="0" sz="65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300"/>
              <a:buNone/>
              <a:defRPr b="0" i="0" sz="65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300"/>
              <a:buNone/>
              <a:defRPr b="0" i="0" sz="65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300"/>
              <a:buNone/>
              <a:defRPr b="0" i="0" sz="6500" u="none" cap="none" strike="noStrike">
                <a:solidFill>
                  <a:schemeClr val="dk1"/>
                </a:solidFill>
                <a:latin typeface="Calibri"/>
                <a:ea typeface="Calibri"/>
                <a:cs typeface="Calibri"/>
                <a:sym typeface="Calibri"/>
              </a:defRPr>
            </a:lvl9pPr>
          </a:lstStyle>
          <a:p/>
        </p:txBody>
      </p:sp>
      <p:sp>
        <p:nvSpPr>
          <p:cNvPr id="21" name="Google Shape;21;p3"/>
          <p:cNvSpPr txBox="1"/>
          <p:nvPr>
            <p:ph idx="12" type="sldNum"/>
          </p:nvPr>
        </p:nvSpPr>
        <p:spPr>
          <a:xfrm>
            <a:off x="32050869" y="29527688"/>
            <a:ext cx="9628500" cy="420000"/>
          </a:xfrm>
          <a:prstGeom prst="rect">
            <a:avLst/>
          </a:prstGeom>
          <a:noFill/>
          <a:ln>
            <a:noFill/>
          </a:ln>
        </p:spPr>
        <p:txBody>
          <a:bodyPr anchorCtr="0" anchor="ctr" bIns="40800" lIns="81625" spcFirstLastPara="1" rIns="81625" wrap="square" tIns="408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rgbClr val="8B8B8D"/>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rgbClr val="8B8B8D"/>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rgbClr val="8B8B8D"/>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rgbClr val="8B8B8D"/>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rgbClr val="8B8B8D"/>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rgbClr val="8B8B8D"/>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rgbClr val="8B8B8D"/>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rgbClr val="8B8B8D"/>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rgbClr val="8B8B8D"/>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22" name="Google Shape;22;p3"/>
          <p:cNvSpPr/>
          <p:nvPr>
            <p:ph idx="2" type="body"/>
          </p:nvPr>
        </p:nvSpPr>
        <p:spPr>
          <a:xfrm>
            <a:off x="1114425" y="5380738"/>
            <a:ext cx="12481500" cy="1121100"/>
          </a:xfrm>
          <a:prstGeom prst="round1Rect">
            <a:avLst>
              <a:gd fmla="val 16667" name="adj"/>
            </a:avLst>
          </a:prstGeom>
          <a:solidFill>
            <a:schemeClr val="accent2"/>
          </a:solidFill>
          <a:ln>
            <a:noFill/>
          </a:ln>
        </p:spPr>
        <p:txBody>
          <a:bodyPr anchorCtr="0" anchor="ctr" bIns="81625" lIns="81625" spcFirstLastPara="1" rIns="81625" wrap="square" tIns="81625">
            <a:noAutofit/>
          </a:bodyPr>
          <a:lstStyle>
            <a:lvl1pPr indent="-228600" lvl="0" marL="457200" marR="0" algn="l">
              <a:lnSpc>
                <a:spcPct val="100000"/>
              </a:lnSpc>
              <a:spcBef>
                <a:spcPts val="0"/>
              </a:spcBef>
              <a:spcAft>
                <a:spcPts val="0"/>
              </a:spcAft>
              <a:buClr>
                <a:schemeClr val="accent2"/>
              </a:buClr>
              <a:buSzPts val="5400"/>
              <a:buFont typeface="Arial"/>
              <a:buNone/>
              <a:defRPr b="0" i="0" sz="5400" u="none" cap="none" strike="noStrike">
                <a:solidFill>
                  <a:schemeClr val="lt1"/>
                </a:solidFill>
                <a:latin typeface="Cambria"/>
                <a:ea typeface="Cambria"/>
                <a:cs typeface="Cambria"/>
                <a:sym typeface="Cambria"/>
              </a:defRPr>
            </a:lvl1pPr>
            <a:lvl2pPr indent="-228600" lvl="1" marL="914400" marR="0" algn="l">
              <a:lnSpc>
                <a:spcPct val="100000"/>
              </a:lnSpc>
              <a:spcBef>
                <a:spcPts val="0"/>
              </a:spcBef>
              <a:spcAft>
                <a:spcPts val="0"/>
              </a:spcAft>
              <a:buClr>
                <a:schemeClr val="accent2"/>
              </a:buClr>
              <a:buSzPts val="5400"/>
              <a:buFont typeface="Arial"/>
              <a:buNone/>
              <a:defRPr b="0" i="0" sz="5400" u="none" cap="none" strike="noStrike">
                <a:solidFill>
                  <a:schemeClr val="lt1"/>
                </a:solidFill>
                <a:latin typeface="Cambria"/>
                <a:ea typeface="Cambria"/>
                <a:cs typeface="Cambria"/>
                <a:sym typeface="Cambria"/>
              </a:defRPr>
            </a:lvl2pPr>
            <a:lvl3pPr indent="-228600" lvl="2" marL="1371600" marR="0" algn="l">
              <a:lnSpc>
                <a:spcPct val="100000"/>
              </a:lnSpc>
              <a:spcBef>
                <a:spcPts val="0"/>
              </a:spcBef>
              <a:spcAft>
                <a:spcPts val="0"/>
              </a:spcAft>
              <a:buClr>
                <a:schemeClr val="accent2"/>
              </a:buClr>
              <a:buSzPts val="5400"/>
              <a:buFont typeface="Arial"/>
              <a:buNone/>
              <a:defRPr b="0" i="0" sz="5400" u="none" cap="none" strike="noStrike">
                <a:solidFill>
                  <a:schemeClr val="lt1"/>
                </a:solidFill>
                <a:latin typeface="Cambria"/>
                <a:ea typeface="Cambria"/>
                <a:cs typeface="Cambria"/>
                <a:sym typeface="Cambria"/>
              </a:defRPr>
            </a:lvl3pPr>
            <a:lvl4pPr indent="-228600" lvl="3" marL="1828800" marR="0" algn="l">
              <a:lnSpc>
                <a:spcPct val="100000"/>
              </a:lnSpc>
              <a:spcBef>
                <a:spcPts val="0"/>
              </a:spcBef>
              <a:spcAft>
                <a:spcPts val="0"/>
              </a:spcAft>
              <a:buClr>
                <a:schemeClr val="accent2"/>
              </a:buClr>
              <a:buSzPts val="5400"/>
              <a:buFont typeface="Arial"/>
              <a:buNone/>
              <a:defRPr b="0" i="0" sz="5400" u="none" cap="none" strike="noStrike">
                <a:solidFill>
                  <a:schemeClr val="lt1"/>
                </a:solidFill>
                <a:latin typeface="Cambria"/>
                <a:ea typeface="Cambria"/>
                <a:cs typeface="Cambria"/>
                <a:sym typeface="Cambria"/>
              </a:defRPr>
            </a:lvl4pPr>
            <a:lvl5pPr indent="-228600" lvl="4" marL="2286000" marR="0" algn="l">
              <a:lnSpc>
                <a:spcPct val="100000"/>
              </a:lnSpc>
              <a:spcBef>
                <a:spcPts val="0"/>
              </a:spcBef>
              <a:spcAft>
                <a:spcPts val="0"/>
              </a:spcAft>
              <a:buClr>
                <a:schemeClr val="accent2"/>
              </a:buClr>
              <a:buSzPts val="5400"/>
              <a:buFont typeface="Arial"/>
              <a:buNone/>
              <a:defRPr b="0" i="0" sz="5400" u="none" cap="none" strike="noStrike">
                <a:solidFill>
                  <a:schemeClr val="lt1"/>
                </a:solidFill>
                <a:latin typeface="Cambria"/>
                <a:ea typeface="Cambria"/>
                <a:cs typeface="Cambria"/>
                <a:sym typeface="Cambria"/>
              </a:defRPr>
            </a:lvl5pPr>
            <a:lvl6pPr indent="-228600" lvl="5" marL="2743200" marR="0" algn="l">
              <a:lnSpc>
                <a:spcPct val="100000"/>
              </a:lnSpc>
              <a:spcBef>
                <a:spcPts val="0"/>
              </a:spcBef>
              <a:spcAft>
                <a:spcPts val="0"/>
              </a:spcAft>
              <a:buClr>
                <a:schemeClr val="accent2"/>
              </a:buClr>
              <a:buSzPts val="5400"/>
              <a:buFont typeface="Arial"/>
              <a:buNone/>
              <a:defRPr b="0" i="0" sz="5400" u="none" cap="none" strike="noStrike">
                <a:solidFill>
                  <a:schemeClr val="lt1"/>
                </a:solidFill>
                <a:latin typeface="Cambria"/>
                <a:ea typeface="Cambria"/>
                <a:cs typeface="Cambria"/>
                <a:sym typeface="Cambria"/>
              </a:defRPr>
            </a:lvl6pPr>
            <a:lvl7pPr indent="-228600" lvl="6" marL="3200400" marR="0" algn="l">
              <a:lnSpc>
                <a:spcPct val="100000"/>
              </a:lnSpc>
              <a:spcBef>
                <a:spcPts val="0"/>
              </a:spcBef>
              <a:spcAft>
                <a:spcPts val="0"/>
              </a:spcAft>
              <a:buClr>
                <a:schemeClr val="accent2"/>
              </a:buClr>
              <a:buSzPts val="5400"/>
              <a:buFont typeface="Arial"/>
              <a:buNone/>
              <a:defRPr b="0" i="0" sz="5400" u="none" cap="none" strike="noStrike">
                <a:solidFill>
                  <a:schemeClr val="lt1"/>
                </a:solidFill>
                <a:latin typeface="Cambria"/>
                <a:ea typeface="Cambria"/>
                <a:cs typeface="Cambria"/>
                <a:sym typeface="Cambria"/>
              </a:defRPr>
            </a:lvl7pPr>
            <a:lvl8pPr indent="-228600" lvl="7" marL="3657600" marR="0" algn="l">
              <a:lnSpc>
                <a:spcPct val="100000"/>
              </a:lnSpc>
              <a:spcBef>
                <a:spcPts val="0"/>
              </a:spcBef>
              <a:spcAft>
                <a:spcPts val="0"/>
              </a:spcAft>
              <a:buClr>
                <a:schemeClr val="accent2"/>
              </a:buClr>
              <a:buSzPts val="5400"/>
              <a:buFont typeface="Arial"/>
              <a:buNone/>
              <a:defRPr b="0" i="0" sz="5400" u="none" cap="none" strike="noStrike">
                <a:solidFill>
                  <a:schemeClr val="lt1"/>
                </a:solidFill>
                <a:latin typeface="Cambria"/>
                <a:ea typeface="Cambria"/>
                <a:cs typeface="Cambria"/>
                <a:sym typeface="Cambria"/>
              </a:defRPr>
            </a:lvl8pPr>
            <a:lvl9pPr indent="-228600" lvl="8" marL="4114800" marR="0" algn="l">
              <a:lnSpc>
                <a:spcPct val="100000"/>
              </a:lnSpc>
              <a:spcBef>
                <a:spcPts val="0"/>
              </a:spcBef>
              <a:spcAft>
                <a:spcPts val="0"/>
              </a:spcAft>
              <a:buClr>
                <a:schemeClr val="accent2"/>
              </a:buClr>
              <a:buSzPts val="5400"/>
              <a:buFont typeface="Arial"/>
              <a:buNone/>
              <a:defRPr b="0" i="0" sz="5400" u="none" cap="none" strike="noStrike">
                <a:solidFill>
                  <a:schemeClr val="lt1"/>
                </a:solidFill>
                <a:latin typeface="Cambria"/>
                <a:ea typeface="Cambria"/>
                <a:cs typeface="Cambria"/>
                <a:sym typeface="Cambria"/>
              </a:defRPr>
            </a:lvl9pPr>
          </a:lstStyle>
          <a:p/>
        </p:txBody>
      </p:sp>
      <p:sp>
        <p:nvSpPr>
          <p:cNvPr id="23" name="Google Shape;23;p3"/>
          <p:cNvSpPr txBox="1"/>
          <p:nvPr>
            <p:ph idx="3" type="body"/>
          </p:nvPr>
        </p:nvSpPr>
        <p:spPr>
          <a:xfrm>
            <a:off x="1114425" y="6501725"/>
            <a:ext cx="12481500" cy="6305700"/>
          </a:xfrm>
          <a:prstGeom prst="rect">
            <a:avLst/>
          </a:prstGeom>
          <a:noFill/>
          <a:ln>
            <a:noFill/>
          </a:ln>
        </p:spPr>
        <p:txBody>
          <a:bodyPr anchorCtr="0" anchor="t" bIns="81625" lIns="81625" spcFirstLastPara="1" rIns="81625" wrap="square" tIns="81625">
            <a:noAutofit/>
          </a:bodyPr>
          <a:lstStyle>
            <a:lvl1pPr indent="-387350" lvl="0" marL="457200" marR="0" algn="l">
              <a:lnSpc>
                <a:spcPct val="100000"/>
              </a:lnSpc>
              <a:spcBef>
                <a:spcPts val="1100"/>
              </a:spcBef>
              <a:spcAft>
                <a:spcPts val="0"/>
              </a:spcAft>
              <a:buClr>
                <a:schemeClr val="accent2"/>
              </a:buClr>
              <a:buSzPts val="2500"/>
              <a:buFont typeface="Arial"/>
              <a:buChar char="•"/>
              <a:defRPr b="0" i="0" sz="2500" u="none" cap="none" strike="noStrike">
                <a:solidFill>
                  <a:schemeClr val="dk1"/>
                </a:solidFill>
                <a:latin typeface="Calibri"/>
                <a:ea typeface="Calibri"/>
                <a:cs typeface="Calibri"/>
                <a:sym typeface="Calibri"/>
              </a:defRPr>
            </a:lvl1pPr>
            <a:lvl2pPr indent="-361950" lvl="1" marL="914400" marR="0" algn="l">
              <a:lnSpc>
                <a:spcPct val="100000"/>
              </a:lnSpc>
              <a:spcBef>
                <a:spcPts val="1100"/>
              </a:spcBef>
              <a:spcAft>
                <a:spcPts val="0"/>
              </a:spcAft>
              <a:buClr>
                <a:schemeClr val="accent2"/>
              </a:buClr>
              <a:buSzPts val="2100"/>
              <a:buFont typeface="Arial"/>
              <a:buChar char="•"/>
              <a:defRPr b="0" i="0" sz="2100" u="none" cap="none" strike="noStrike">
                <a:solidFill>
                  <a:schemeClr val="dk1"/>
                </a:solidFill>
                <a:latin typeface="Calibri"/>
                <a:ea typeface="Calibri"/>
                <a:cs typeface="Calibri"/>
                <a:sym typeface="Calibri"/>
              </a:defRPr>
            </a:lvl2pPr>
            <a:lvl3pPr indent="-361950" lvl="2" marL="1371600" marR="0" algn="l">
              <a:lnSpc>
                <a:spcPct val="100000"/>
              </a:lnSpc>
              <a:spcBef>
                <a:spcPts val="1100"/>
              </a:spcBef>
              <a:spcAft>
                <a:spcPts val="0"/>
              </a:spcAft>
              <a:buClr>
                <a:schemeClr val="accent2"/>
              </a:buClr>
              <a:buSzPts val="2100"/>
              <a:buFont typeface="Arial"/>
              <a:buChar char="•"/>
              <a:defRPr b="0" i="0" sz="2100" u="none" cap="none" strike="noStrike">
                <a:solidFill>
                  <a:schemeClr val="dk1"/>
                </a:solidFill>
                <a:latin typeface="Calibri"/>
                <a:ea typeface="Calibri"/>
                <a:cs typeface="Calibri"/>
                <a:sym typeface="Calibri"/>
              </a:defRPr>
            </a:lvl3pPr>
            <a:lvl4pPr indent="-361950" lvl="3" marL="1828800" marR="0" algn="l">
              <a:lnSpc>
                <a:spcPct val="100000"/>
              </a:lnSpc>
              <a:spcBef>
                <a:spcPts val="1100"/>
              </a:spcBef>
              <a:spcAft>
                <a:spcPts val="0"/>
              </a:spcAft>
              <a:buClr>
                <a:schemeClr val="accent2"/>
              </a:buClr>
              <a:buSzPts val="2100"/>
              <a:buFont typeface="Arial"/>
              <a:buChar char="•"/>
              <a:defRPr b="0" i="0" sz="2100" u="none" cap="none" strike="noStrike">
                <a:solidFill>
                  <a:schemeClr val="dk1"/>
                </a:solidFill>
                <a:latin typeface="Calibri"/>
                <a:ea typeface="Calibri"/>
                <a:cs typeface="Calibri"/>
                <a:sym typeface="Calibri"/>
              </a:defRPr>
            </a:lvl4pPr>
            <a:lvl5pPr indent="-361950" lvl="4" marL="2286000" marR="0" algn="l">
              <a:lnSpc>
                <a:spcPct val="100000"/>
              </a:lnSpc>
              <a:spcBef>
                <a:spcPts val="1100"/>
              </a:spcBef>
              <a:spcAft>
                <a:spcPts val="0"/>
              </a:spcAft>
              <a:buClr>
                <a:schemeClr val="accent2"/>
              </a:buClr>
              <a:buSzPts val="2100"/>
              <a:buFont typeface="Arial"/>
              <a:buChar char="•"/>
              <a:defRPr b="0" i="0" sz="2100" u="none" cap="none" strike="noStrike">
                <a:solidFill>
                  <a:schemeClr val="dk1"/>
                </a:solidFill>
                <a:latin typeface="Calibri"/>
                <a:ea typeface="Calibri"/>
                <a:cs typeface="Calibri"/>
                <a:sym typeface="Calibri"/>
              </a:defRPr>
            </a:lvl5pPr>
            <a:lvl6pPr indent="-361950" lvl="5" marL="2743200" marR="0" algn="l">
              <a:lnSpc>
                <a:spcPct val="100000"/>
              </a:lnSpc>
              <a:spcBef>
                <a:spcPts val="1100"/>
              </a:spcBef>
              <a:spcAft>
                <a:spcPts val="0"/>
              </a:spcAft>
              <a:buClr>
                <a:schemeClr val="accent2"/>
              </a:buClr>
              <a:buSzPts val="2100"/>
              <a:buFont typeface="Arial"/>
              <a:buChar char="•"/>
              <a:defRPr b="0" i="0" sz="2100" u="none" cap="none" strike="noStrike">
                <a:solidFill>
                  <a:schemeClr val="dk1"/>
                </a:solidFill>
                <a:latin typeface="Calibri"/>
                <a:ea typeface="Calibri"/>
                <a:cs typeface="Calibri"/>
                <a:sym typeface="Calibri"/>
              </a:defRPr>
            </a:lvl6pPr>
            <a:lvl7pPr indent="-361950" lvl="6" marL="3200400" marR="0" algn="l">
              <a:lnSpc>
                <a:spcPct val="100000"/>
              </a:lnSpc>
              <a:spcBef>
                <a:spcPts val="1100"/>
              </a:spcBef>
              <a:spcAft>
                <a:spcPts val="0"/>
              </a:spcAft>
              <a:buClr>
                <a:schemeClr val="accent2"/>
              </a:buClr>
              <a:buSzPts val="2100"/>
              <a:buFont typeface="Arial"/>
              <a:buChar char="•"/>
              <a:defRPr b="0" i="0" sz="2100" u="none" cap="none" strike="noStrike">
                <a:solidFill>
                  <a:schemeClr val="dk1"/>
                </a:solidFill>
                <a:latin typeface="Calibri"/>
                <a:ea typeface="Calibri"/>
                <a:cs typeface="Calibri"/>
                <a:sym typeface="Calibri"/>
              </a:defRPr>
            </a:lvl7pPr>
            <a:lvl8pPr indent="-361950" lvl="7" marL="3657600" marR="0" algn="l">
              <a:lnSpc>
                <a:spcPct val="100000"/>
              </a:lnSpc>
              <a:spcBef>
                <a:spcPts val="1100"/>
              </a:spcBef>
              <a:spcAft>
                <a:spcPts val="0"/>
              </a:spcAft>
              <a:buClr>
                <a:schemeClr val="accent2"/>
              </a:buClr>
              <a:buSzPts val="2100"/>
              <a:buFont typeface="Arial"/>
              <a:buChar char="•"/>
              <a:defRPr b="0" i="0" sz="2100" u="none" cap="none" strike="noStrike">
                <a:solidFill>
                  <a:schemeClr val="dk1"/>
                </a:solidFill>
                <a:latin typeface="Calibri"/>
                <a:ea typeface="Calibri"/>
                <a:cs typeface="Calibri"/>
                <a:sym typeface="Calibri"/>
              </a:defRPr>
            </a:lvl8pPr>
            <a:lvl9pPr indent="-361950" lvl="8" marL="4114800" marR="0" algn="l">
              <a:lnSpc>
                <a:spcPct val="100000"/>
              </a:lnSpc>
              <a:spcBef>
                <a:spcPts val="1100"/>
              </a:spcBef>
              <a:spcAft>
                <a:spcPts val="0"/>
              </a:spcAft>
              <a:buClr>
                <a:schemeClr val="accent2"/>
              </a:buClr>
              <a:buSzPts val="2100"/>
              <a:buFont typeface="Arial"/>
              <a:buChar char="•"/>
              <a:defRPr b="0" i="0" sz="2100" u="none" cap="none" strike="noStrike">
                <a:solidFill>
                  <a:schemeClr val="dk1"/>
                </a:solidFill>
                <a:latin typeface="Calibri"/>
                <a:ea typeface="Calibri"/>
                <a:cs typeface="Calibri"/>
                <a:sym typeface="Calibri"/>
              </a:defRPr>
            </a:lvl9pPr>
          </a:lstStyle>
          <a:p/>
        </p:txBody>
      </p:sp>
      <p:sp>
        <p:nvSpPr>
          <p:cNvPr id="24" name="Google Shape;24;p3"/>
          <p:cNvSpPr/>
          <p:nvPr>
            <p:ph idx="4" type="body"/>
          </p:nvPr>
        </p:nvSpPr>
        <p:spPr>
          <a:xfrm>
            <a:off x="1114425" y="13821770"/>
            <a:ext cx="12481500" cy="1121100"/>
          </a:xfrm>
          <a:prstGeom prst="round1Rect">
            <a:avLst>
              <a:gd fmla="val 16667" name="adj"/>
            </a:avLst>
          </a:prstGeom>
          <a:solidFill>
            <a:schemeClr val="accent3"/>
          </a:solidFill>
          <a:ln>
            <a:noFill/>
          </a:ln>
        </p:spPr>
        <p:txBody>
          <a:bodyPr anchorCtr="0" anchor="ctr" bIns="81625" lIns="81625" spcFirstLastPara="1" rIns="81625" wrap="square" tIns="81625">
            <a:noAutofit/>
          </a:bodyPr>
          <a:lstStyle>
            <a:lvl1pPr indent="-228600" lvl="0" marL="457200" marR="0" algn="l">
              <a:lnSpc>
                <a:spcPct val="100000"/>
              </a:lnSpc>
              <a:spcBef>
                <a:spcPts val="0"/>
              </a:spcBef>
              <a:spcAft>
                <a:spcPts val="0"/>
              </a:spcAft>
              <a:buClr>
                <a:schemeClr val="accent2"/>
              </a:buClr>
              <a:buSzPts val="5400"/>
              <a:buFont typeface="Arial"/>
              <a:buNone/>
              <a:defRPr b="0" i="0" sz="5400" u="none" cap="none" strike="noStrike">
                <a:solidFill>
                  <a:schemeClr val="lt1"/>
                </a:solidFill>
                <a:latin typeface="Cambria"/>
                <a:ea typeface="Cambria"/>
                <a:cs typeface="Cambria"/>
                <a:sym typeface="Cambria"/>
              </a:defRPr>
            </a:lvl1pPr>
            <a:lvl2pPr indent="-228600" lvl="1" marL="914400" marR="0" algn="l">
              <a:lnSpc>
                <a:spcPct val="100000"/>
              </a:lnSpc>
              <a:spcBef>
                <a:spcPts val="0"/>
              </a:spcBef>
              <a:spcAft>
                <a:spcPts val="0"/>
              </a:spcAft>
              <a:buClr>
                <a:schemeClr val="accent2"/>
              </a:buClr>
              <a:buSzPts val="5400"/>
              <a:buFont typeface="Arial"/>
              <a:buNone/>
              <a:defRPr b="0" i="0" sz="5400" u="none" cap="none" strike="noStrike">
                <a:solidFill>
                  <a:schemeClr val="lt1"/>
                </a:solidFill>
                <a:latin typeface="Cambria"/>
                <a:ea typeface="Cambria"/>
                <a:cs typeface="Cambria"/>
                <a:sym typeface="Cambria"/>
              </a:defRPr>
            </a:lvl2pPr>
            <a:lvl3pPr indent="-228600" lvl="2" marL="1371600" marR="0" algn="l">
              <a:lnSpc>
                <a:spcPct val="100000"/>
              </a:lnSpc>
              <a:spcBef>
                <a:spcPts val="0"/>
              </a:spcBef>
              <a:spcAft>
                <a:spcPts val="0"/>
              </a:spcAft>
              <a:buClr>
                <a:schemeClr val="accent2"/>
              </a:buClr>
              <a:buSzPts val="5400"/>
              <a:buFont typeface="Arial"/>
              <a:buNone/>
              <a:defRPr b="0" i="0" sz="5400" u="none" cap="none" strike="noStrike">
                <a:solidFill>
                  <a:schemeClr val="lt1"/>
                </a:solidFill>
                <a:latin typeface="Cambria"/>
                <a:ea typeface="Cambria"/>
                <a:cs typeface="Cambria"/>
                <a:sym typeface="Cambria"/>
              </a:defRPr>
            </a:lvl3pPr>
            <a:lvl4pPr indent="-228600" lvl="3" marL="1828800" marR="0" algn="l">
              <a:lnSpc>
                <a:spcPct val="100000"/>
              </a:lnSpc>
              <a:spcBef>
                <a:spcPts val="0"/>
              </a:spcBef>
              <a:spcAft>
                <a:spcPts val="0"/>
              </a:spcAft>
              <a:buClr>
                <a:schemeClr val="accent2"/>
              </a:buClr>
              <a:buSzPts val="5400"/>
              <a:buFont typeface="Arial"/>
              <a:buNone/>
              <a:defRPr b="0" i="0" sz="5400" u="none" cap="none" strike="noStrike">
                <a:solidFill>
                  <a:schemeClr val="lt1"/>
                </a:solidFill>
                <a:latin typeface="Cambria"/>
                <a:ea typeface="Cambria"/>
                <a:cs typeface="Cambria"/>
                <a:sym typeface="Cambria"/>
              </a:defRPr>
            </a:lvl4pPr>
            <a:lvl5pPr indent="-228600" lvl="4" marL="2286000" marR="0" algn="l">
              <a:lnSpc>
                <a:spcPct val="100000"/>
              </a:lnSpc>
              <a:spcBef>
                <a:spcPts val="0"/>
              </a:spcBef>
              <a:spcAft>
                <a:spcPts val="0"/>
              </a:spcAft>
              <a:buClr>
                <a:schemeClr val="accent2"/>
              </a:buClr>
              <a:buSzPts val="5400"/>
              <a:buFont typeface="Arial"/>
              <a:buNone/>
              <a:defRPr b="0" i="0" sz="5400" u="none" cap="none" strike="noStrike">
                <a:solidFill>
                  <a:schemeClr val="lt1"/>
                </a:solidFill>
                <a:latin typeface="Cambria"/>
                <a:ea typeface="Cambria"/>
                <a:cs typeface="Cambria"/>
                <a:sym typeface="Cambria"/>
              </a:defRPr>
            </a:lvl5pPr>
            <a:lvl6pPr indent="-228600" lvl="5" marL="2743200" marR="0" algn="l">
              <a:lnSpc>
                <a:spcPct val="100000"/>
              </a:lnSpc>
              <a:spcBef>
                <a:spcPts val="0"/>
              </a:spcBef>
              <a:spcAft>
                <a:spcPts val="0"/>
              </a:spcAft>
              <a:buClr>
                <a:schemeClr val="accent2"/>
              </a:buClr>
              <a:buSzPts val="5400"/>
              <a:buFont typeface="Arial"/>
              <a:buNone/>
              <a:defRPr b="0" i="0" sz="5400" u="none" cap="none" strike="noStrike">
                <a:solidFill>
                  <a:schemeClr val="lt1"/>
                </a:solidFill>
                <a:latin typeface="Cambria"/>
                <a:ea typeface="Cambria"/>
                <a:cs typeface="Cambria"/>
                <a:sym typeface="Cambria"/>
              </a:defRPr>
            </a:lvl6pPr>
            <a:lvl7pPr indent="-228600" lvl="6" marL="3200400" marR="0" algn="l">
              <a:lnSpc>
                <a:spcPct val="100000"/>
              </a:lnSpc>
              <a:spcBef>
                <a:spcPts val="0"/>
              </a:spcBef>
              <a:spcAft>
                <a:spcPts val="0"/>
              </a:spcAft>
              <a:buClr>
                <a:schemeClr val="accent2"/>
              </a:buClr>
              <a:buSzPts val="5400"/>
              <a:buFont typeface="Arial"/>
              <a:buNone/>
              <a:defRPr b="0" i="0" sz="5400" u="none" cap="none" strike="noStrike">
                <a:solidFill>
                  <a:schemeClr val="lt1"/>
                </a:solidFill>
                <a:latin typeface="Cambria"/>
                <a:ea typeface="Cambria"/>
                <a:cs typeface="Cambria"/>
                <a:sym typeface="Cambria"/>
              </a:defRPr>
            </a:lvl7pPr>
            <a:lvl8pPr indent="-228600" lvl="7" marL="3657600" marR="0" algn="l">
              <a:lnSpc>
                <a:spcPct val="100000"/>
              </a:lnSpc>
              <a:spcBef>
                <a:spcPts val="0"/>
              </a:spcBef>
              <a:spcAft>
                <a:spcPts val="0"/>
              </a:spcAft>
              <a:buClr>
                <a:schemeClr val="accent2"/>
              </a:buClr>
              <a:buSzPts val="5400"/>
              <a:buFont typeface="Arial"/>
              <a:buNone/>
              <a:defRPr b="0" i="0" sz="5400" u="none" cap="none" strike="noStrike">
                <a:solidFill>
                  <a:schemeClr val="lt1"/>
                </a:solidFill>
                <a:latin typeface="Cambria"/>
                <a:ea typeface="Cambria"/>
                <a:cs typeface="Cambria"/>
                <a:sym typeface="Cambria"/>
              </a:defRPr>
            </a:lvl8pPr>
            <a:lvl9pPr indent="-228600" lvl="8" marL="4114800" marR="0" algn="l">
              <a:lnSpc>
                <a:spcPct val="100000"/>
              </a:lnSpc>
              <a:spcBef>
                <a:spcPts val="0"/>
              </a:spcBef>
              <a:spcAft>
                <a:spcPts val="0"/>
              </a:spcAft>
              <a:buClr>
                <a:schemeClr val="accent2"/>
              </a:buClr>
              <a:buSzPts val="5400"/>
              <a:buFont typeface="Arial"/>
              <a:buNone/>
              <a:defRPr b="0" i="0" sz="5400" u="none" cap="none" strike="noStrike">
                <a:solidFill>
                  <a:schemeClr val="lt1"/>
                </a:solidFill>
                <a:latin typeface="Cambria"/>
                <a:ea typeface="Cambria"/>
                <a:cs typeface="Cambria"/>
                <a:sym typeface="Cambria"/>
              </a:defRPr>
            </a:lvl9pPr>
          </a:lstStyle>
          <a:p/>
        </p:txBody>
      </p:sp>
      <p:sp>
        <p:nvSpPr>
          <p:cNvPr id="25" name="Google Shape;25;p3"/>
          <p:cNvSpPr txBox="1"/>
          <p:nvPr>
            <p:ph idx="5" type="body"/>
          </p:nvPr>
        </p:nvSpPr>
        <p:spPr>
          <a:xfrm>
            <a:off x="1114425" y="14942756"/>
            <a:ext cx="12481500" cy="8356200"/>
          </a:xfrm>
          <a:prstGeom prst="rect">
            <a:avLst/>
          </a:prstGeom>
          <a:noFill/>
          <a:ln>
            <a:noFill/>
          </a:ln>
        </p:spPr>
        <p:txBody>
          <a:bodyPr anchorCtr="0" anchor="t" bIns="81625" lIns="81625" spcFirstLastPara="1" rIns="81625" wrap="square" tIns="81625">
            <a:noAutofit/>
          </a:bodyPr>
          <a:lstStyle>
            <a:lvl1pPr indent="-387350" lvl="0" marL="457200" marR="0" algn="l">
              <a:lnSpc>
                <a:spcPct val="100000"/>
              </a:lnSpc>
              <a:spcBef>
                <a:spcPts val="1100"/>
              </a:spcBef>
              <a:spcAft>
                <a:spcPts val="0"/>
              </a:spcAft>
              <a:buClr>
                <a:schemeClr val="accent2"/>
              </a:buClr>
              <a:buSzPts val="2500"/>
              <a:buFont typeface="Arial"/>
              <a:buChar char="•"/>
              <a:defRPr b="0" i="0" sz="2500" u="none" cap="none" strike="noStrike">
                <a:solidFill>
                  <a:schemeClr val="dk1"/>
                </a:solidFill>
                <a:latin typeface="Calibri"/>
                <a:ea typeface="Calibri"/>
                <a:cs typeface="Calibri"/>
                <a:sym typeface="Calibri"/>
              </a:defRPr>
            </a:lvl1pPr>
            <a:lvl2pPr indent="-361950" lvl="1" marL="914400" marR="0" algn="l">
              <a:lnSpc>
                <a:spcPct val="100000"/>
              </a:lnSpc>
              <a:spcBef>
                <a:spcPts val="1100"/>
              </a:spcBef>
              <a:spcAft>
                <a:spcPts val="0"/>
              </a:spcAft>
              <a:buClr>
                <a:schemeClr val="accent2"/>
              </a:buClr>
              <a:buSzPts val="2100"/>
              <a:buFont typeface="Arial"/>
              <a:buChar char="•"/>
              <a:defRPr b="0" i="0" sz="2100" u="none" cap="none" strike="noStrike">
                <a:solidFill>
                  <a:schemeClr val="dk1"/>
                </a:solidFill>
                <a:latin typeface="Calibri"/>
                <a:ea typeface="Calibri"/>
                <a:cs typeface="Calibri"/>
                <a:sym typeface="Calibri"/>
              </a:defRPr>
            </a:lvl2pPr>
            <a:lvl3pPr indent="-361950" lvl="2" marL="1371600" marR="0" algn="l">
              <a:lnSpc>
                <a:spcPct val="100000"/>
              </a:lnSpc>
              <a:spcBef>
                <a:spcPts val="1100"/>
              </a:spcBef>
              <a:spcAft>
                <a:spcPts val="0"/>
              </a:spcAft>
              <a:buClr>
                <a:schemeClr val="accent2"/>
              </a:buClr>
              <a:buSzPts val="2100"/>
              <a:buFont typeface="Arial"/>
              <a:buChar char="•"/>
              <a:defRPr b="0" i="0" sz="2100" u="none" cap="none" strike="noStrike">
                <a:solidFill>
                  <a:schemeClr val="dk1"/>
                </a:solidFill>
                <a:latin typeface="Calibri"/>
                <a:ea typeface="Calibri"/>
                <a:cs typeface="Calibri"/>
                <a:sym typeface="Calibri"/>
              </a:defRPr>
            </a:lvl3pPr>
            <a:lvl4pPr indent="-361950" lvl="3" marL="1828800" marR="0" algn="l">
              <a:lnSpc>
                <a:spcPct val="100000"/>
              </a:lnSpc>
              <a:spcBef>
                <a:spcPts val="1100"/>
              </a:spcBef>
              <a:spcAft>
                <a:spcPts val="0"/>
              </a:spcAft>
              <a:buClr>
                <a:schemeClr val="accent2"/>
              </a:buClr>
              <a:buSzPts val="2100"/>
              <a:buFont typeface="Arial"/>
              <a:buChar char="•"/>
              <a:defRPr b="0" i="0" sz="2100" u="none" cap="none" strike="noStrike">
                <a:solidFill>
                  <a:schemeClr val="dk1"/>
                </a:solidFill>
                <a:latin typeface="Calibri"/>
                <a:ea typeface="Calibri"/>
                <a:cs typeface="Calibri"/>
                <a:sym typeface="Calibri"/>
              </a:defRPr>
            </a:lvl4pPr>
            <a:lvl5pPr indent="-361950" lvl="4" marL="2286000" marR="0" algn="l">
              <a:lnSpc>
                <a:spcPct val="100000"/>
              </a:lnSpc>
              <a:spcBef>
                <a:spcPts val="1100"/>
              </a:spcBef>
              <a:spcAft>
                <a:spcPts val="0"/>
              </a:spcAft>
              <a:buClr>
                <a:schemeClr val="accent2"/>
              </a:buClr>
              <a:buSzPts val="2100"/>
              <a:buFont typeface="Arial"/>
              <a:buChar char="•"/>
              <a:defRPr b="0" i="0" sz="2100" u="none" cap="none" strike="noStrike">
                <a:solidFill>
                  <a:schemeClr val="dk1"/>
                </a:solidFill>
                <a:latin typeface="Calibri"/>
                <a:ea typeface="Calibri"/>
                <a:cs typeface="Calibri"/>
                <a:sym typeface="Calibri"/>
              </a:defRPr>
            </a:lvl5pPr>
            <a:lvl6pPr indent="-361950" lvl="5" marL="2743200" marR="0" algn="l">
              <a:lnSpc>
                <a:spcPct val="100000"/>
              </a:lnSpc>
              <a:spcBef>
                <a:spcPts val="1100"/>
              </a:spcBef>
              <a:spcAft>
                <a:spcPts val="0"/>
              </a:spcAft>
              <a:buClr>
                <a:schemeClr val="accent2"/>
              </a:buClr>
              <a:buSzPts val="2100"/>
              <a:buFont typeface="Arial"/>
              <a:buChar char="•"/>
              <a:defRPr b="0" i="0" sz="2100" u="none" cap="none" strike="noStrike">
                <a:solidFill>
                  <a:schemeClr val="dk1"/>
                </a:solidFill>
                <a:latin typeface="Calibri"/>
                <a:ea typeface="Calibri"/>
                <a:cs typeface="Calibri"/>
                <a:sym typeface="Calibri"/>
              </a:defRPr>
            </a:lvl6pPr>
            <a:lvl7pPr indent="-361950" lvl="6" marL="3200400" marR="0" algn="l">
              <a:lnSpc>
                <a:spcPct val="100000"/>
              </a:lnSpc>
              <a:spcBef>
                <a:spcPts val="1100"/>
              </a:spcBef>
              <a:spcAft>
                <a:spcPts val="0"/>
              </a:spcAft>
              <a:buClr>
                <a:schemeClr val="accent2"/>
              </a:buClr>
              <a:buSzPts val="2100"/>
              <a:buFont typeface="Arial"/>
              <a:buChar char="•"/>
              <a:defRPr b="0" i="0" sz="2100" u="none" cap="none" strike="noStrike">
                <a:solidFill>
                  <a:schemeClr val="dk1"/>
                </a:solidFill>
                <a:latin typeface="Calibri"/>
                <a:ea typeface="Calibri"/>
                <a:cs typeface="Calibri"/>
                <a:sym typeface="Calibri"/>
              </a:defRPr>
            </a:lvl7pPr>
            <a:lvl8pPr indent="-361950" lvl="7" marL="3657600" marR="0" algn="l">
              <a:lnSpc>
                <a:spcPct val="100000"/>
              </a:lnSpc>
              <a:spcBef>
                <a:spcPts val="1100"/>
              </a:spcBef>
              <a:spcAft>
                <a:spcPts val="0"/>
              </a:spcAft>
              <a:buClr>
                <a:schemeClr val="accent2"/>
              </a:buClr>
              <a:buSzPts val="2100"/>
              <a:buFont typeface="Arial"/>
              <a:buChar char="•"/>
              <a:defRPr b="0" i="0" sz="2100" u="none" cap="none" strike="noStrike">
                <a:solidFill>
                  <a:schemeClr val="dk1"/>
                </a:solidFill>
                <a:latin typeface="Calibri"/>
                <a:ea typeface="Calibri"/>
                <a:cs typeface="Calibri"/>
                <a:sym typeface="Calibri"/>
              </a:defRPr>
            </a:lvl8pPr>
            <a:lvl9pPr indent="-361950" lvl="8" marL="4114800" marR="0" algn="l">
              <a:lnSpc>
                <a:spcPct val="100000"/>
              </a:lnSpc>
              <a:spcBef>
                <a:spcPts val="1100"/>
              </a:spcBef>
              <a:spcAft>
                <a:spcPts val="0"/>
              </a:spcAft>
              <a:buClr>
                <a:schemeClr val="accent2"/>
              </a:buClr>
              <a:buSzPts val="2100"/>
              <a:buFont typeface="Arial"/>
              <a:buChar char="•"/>
              <a:defRPr b="0" i="0" sz="2100" u="none" cap="none" strike="noStrike">
                <a:solidFill>
                  <a:schemeClr val="dk1"/>
                </a:solidFill>
                <a:latin typeface="Calibri"/>
                <a:ea typeface="Calibri"/>
                <a:cs typeface="Calibri"/>
                <a:sym typeface="Calibri"/>
              </a:defRPr>
            </a:lvl9pPr>
          </a:lstStyle>
          <a:p/>
        </p:txBody>
      </p:sp>
      <p:sp>
        <p:nvSpPr>
          <p:cNvPr id="26" name="Google Shape;26;p3"/>
          <p:cNvSpPr/>
          <p:nvPr>
            <p:ph idx="6" type="body"/>
          </p:nvPr>
        </p:nvSpPr>
        <p:spPr>
          <a:xfrm>
            <a:off x="1114425" y="23750913"/>
            <a:ext cx="12481500" cy="1121100"/>
          </a:xfrm>
          <a:prstGeom prst="round1Rect">
            <a:avLst>
              <a:gd fmla="val 16667" name="adj"/>
            </a:avLst>
          </a:prstGeom>
          <a:solidFill>
            <a:schemeClr val="accent4"/>
          </a:solidFill>
          <a:ln>
            <a:noFill/>
          </a:ln>
        </p:spPr>
        <p:txBody>
          <a:bodyPr anchorCtr="0" anchor="ctr" bIns="81625" lIns="81625" spcFirstLastPara="1" rIns="81625" wrap="square" tIns="81625">
            <a:noAutofit/>
          </a:bodyPr>
          <a:lstStyle>
            <a:lvl1pPr indent="-228600" lvl="0" marL="457200" marR="0" algn="l">
              <a:lnSpc>
                <a:spcPct val="100000"/>
              </a:lnSpc>
              <a:spcBef>
                <a:spcPts val="0"/>
              </a:spcBef>
              <a:spcAft>
                <a:spcPts val="0"/>
              </a:spcAft>
              <a:buClr>
                <a:schemeClr val="accent2"/>
              </a:buClr>
              <a:buSzPts val="5400"/>
              <a:buFont typeface="Arial"/>
              <a:buNone/>
              <a:defRPr b="0" i="0" sz="5400" u="none" cap="none" strike="noStrike">
                <a:solidFill>
                  <a:schemeClr val="lt1"/>
                </a:solidFill>
                <a:latin typeface="Cambria"/>
                <a:ea typeface="Cambria"/>
                <a:cs typeface="Cambria"/>
                <a:sym typeface="Cambria"/>
              </a:defRPr>
            </a:lvl1pPr>
            <a:lvl2pPr indent="-228600" lvl="1" marL="914400" marR="0" algn="l">
              <a:lnSpc>
                <a:spcPct val="100000"/>
              </a:lnSpc>
              <a:spcBef>
                <a:spcPts val="0"/>
              </a:spcBef>
              <a:spcAft>
                <a:spcPts val="0"/>
              </a:spcAft>
              <a:buClr>
                <a:schemeClr val="accent2"/>
              </a:buClr>
              <a:buSzPts val="5400"/>
              <a:buFont typeface="Arial"/>
              <a:buNone/>
              <a:defRPr b="0" i="0" sz="5400" u="none" cap="none" strike="noStrike">
                <a:solidFill>
                  <a:schemeClr val="lt1"/>
                </a:solidFill>
                <a:latin typeface="Cambria"/>
                <a:ea typeface="Cambria"/>
                <a:cs typeface="Cambria"/>
                <a:sym typeface="Cambria"/>
              </a:defRPr>
            </a:lvl2pPr>
            <a:lvl3pPr indent="-228600" lvl="2" marL="1371600" marR="0" algn="l">
              <a:lnSpc>
                <a:spcPct val="100000"/>
              </a:lnSpc>
              <a:spcBef>
                <a:spcPts val="0"/>
              </a:spcBef>
              <a:spcAft>
                <a:spcPts val="0"/>
              </a:spcAft>
              <a:buClr>
                <a:schemeClr val="accent2"/>
              </a:buClr>
              <a:buSzPts val="5400"/>
              <a:buFont typeface="Arial"/>
              <a:buNone/>
              <a:defRPr b="0" i="0" sz="5400" u="none" cap="none" strike="noStrike">
                <a:solidFill>
                  <a:schemeClr val="lt1"/>
                </a:solidFill>
                <a:latin typeface="Cambria"/>
                <a:ea typeface="Cambria"/>
                <a:cs typeface="Cambria"/>
                <a:sym typeface="Cambria"/>
              </a:defRPr>
            </a:lvl3pPr>
            <a:lvl4pPr indent="-228600" lvl="3" marL="1828800" marR="0" algn="l">
              <a:lnSpc>
                <a:spcPct val="100000"/>
              </a:lnSpc>
              <a:spcBef>
                <a:spcPts val="0"/>
              </a:spcBef>
              <a:spcAft>
                <a:spcPts val="0"/>
              </a:spcAft>
              <a:buClr>
                <a:schemeClr val="accent2"/>
              </a:buClr>
              <a:buSzPts val="5400"/>
              <a:buFont typeface="Arial"/>
              <a:buNone/>
              <a:defRPr b="0" i="0" sz="5400" u="none" cap="none" strike="noStrike">
                <a:solidFill>
                  <a:schemeClr val="lt1"/>
                </a:solidFill>
                <a:latin typeface="Cambria"/>
                <a:ea typeface="Cambria"/>
                <a:cs typeface="Cambria"/>
                <a:sym typeface="Cambria"/>
              </a:defRPr>
            </a:lvl4pPr>
            <a:lvl5pPr indent="-228600" lvl="4" marL="2286000" marR="0" algn="l">
              <a:lnSpc>
                <a:spcPct val="100000"/>
              </a:lnSpc>
              <a:spcBef>
                <a:spcPts val="0"/>
              </a:spcBef>
              <a:spcAft>
                <a:spcPts val="0"/>
              </a:spcAft>
              <a:buClr>
                <a:schemeClr val="accent2"/>
              </a:buClr>
              <a:buSzPts val="5400"/>
              <a:buFont typeface="Arial"/>
              <a:buNone/>
              <a:defRPr b="0" i="0" sz="5400" u="none" cap="none" strike="noStrike">
                <a:solidFill>
                  <a:schemeClr val="lt1"/>
                </a:solidFill>
                <a:latin typeface="Cambria"/>
                <a:ea typeface="Cambria"/>
                <a:cs typeface="Cambria"/>
                <a:sym typeface="Cambria"/>
              </a:defRPr>
            </a:lvl5pPr>
            <a:lvl6pPr indent="-228600" lvl="5" marL="2743200" marR="0" algn="l">
              <a:lnSpc>
                <a:spcPct val="100000"/>
              </a:lnSpc>
              <a:spcBef>
                <a:spcPts val="0"/>
              </a:spcBef>
              <a:spcAft>
                <a:spcPts val="0"/>
              </a:spcAft>
              <a:buClr>
                <a:schemeClr val="accent2"/>
              </a:buClr>
              <a:buSzPts val="5400"/>
              <a:buFont typeface="Arial"/>
              <a:buNone/>
              <a:defRPr b="0" i="0" sz="5400" u="none" cap="none" strike="noStrike">
                <a:solidFill>
                  <a:schemeClr val="lt1"/>
                </a:solidFill>
                <a:latin typeface="Cambria"/>
                <a:ea typeface="Cambria"/>
                <a:cs typeface="Cambria"/>
                <a:sym typeface="Cambria"/>
              </a:defRPr>
            </a:lvl6pPr>
            <a:lvl7pPr indent="-228600" lvl="6" marL="3200400" marR="0" algn="l">
              <a:lnSpc>
                <a:spcPct val="100000"/>
              </a:lnSpc>
              <a:spcBef>
                <a:spcPts val="0"/>
              </a:spcBef>
              <a:spcAft>
                <a:spcPts val="0"/>
              </a:spcAft>
              <a:buClr>
                <a:schemeClr val="accent2"/>
              </a:buClr>
              <a:buSzPts val="5400"/>
              <a:buFont typeface="Arial"/>
              <a:buNone/>
              <a:defRPr b="0" i="0" sz="5400" u="none" cap="none" strike="noStrike">
                <a:solidFill>
                  <a:schemeClr val="lt1"/>
                </a:solidFill>
                <a:latin typeface="Cambria"/>
                <a:ea typeface="Cambria"/>
                <a:cs typeface="Cambria"/>
                <a:sym typeface="Cambria"/>
              </a:defRPr>
            </a:lvl7pPr>
            <a:lvl8pPr indent="-228600" lvl="7" marL="3657600" marR="0" algn="l">
              <a:lnSpc>
                <a:spcPct val="100000"/>
              </a:lnSpc>
              <a:spcBef>
                <a:spcPts val="0"/>
              </a:spcBef>
              <a:spcAft>
                <a:spcPts val="0"/>
              </a:spcAft>
              <a:buClr>
                <a:schemeClr val="accent2"/>
              </a:buClr>
              <a:buSzPts val="5400"/>
              <a:buFont typeface="Arial"/>
              <a:buNone/>
              <a:defRPr b="0" i="0" sz="5400" u="none" cap="none" strike="noStrike">
                <a:solidFill>
                  <a:schemeClr val="lt1"/>
                </a:solidFill>
                <a:latin typeface="Cambria"/>
                <a:ea typeface="Cambria"/>
                <a:cs typeface="Cambria"/>
                <a:sym typeface="Cambria"/>
              </a:defRPr>
            </a:lvl8pPr>
            <a:lvl9pPr indent="-228600" lvl="8" marL="4114800" marR="0" algn="l">
              <a:lnSpc>
                <a:spcPct val="100000"/>
              </a:lnSpc>
              <a:spcBef>
                <a:spcPts val="0"/>
              </a:spcBef>
              <a:spcAft>
                <a:spcPts val="0"/>
              </a:spcAft>
              <a:buClr>
                <a:schemeClr val="accent2"/>
              </a:buClr>
              <a:buSzPts val="5400"/>
              <a:buFont typeface="Arial"/>
              <a:buNone/>
              <a:defRPr b="0" i="0" sz="5400" u="none" cap="none" strike="noStrike">
                <a:solidFill>
                  <a:schemeClr val="lt1"/>
                </a:solidFill>
                <a:latin typeface="Cambria"/>
                <a:ea typeface="Cambria"/>
                <a:cs typeface="Cambria"/>
                <a:sym typeface="Cambria"/>
              </a:defRPr>
            </a:lvl9pPr>
          </a:lstStyle>
          <a:p/>
        </p:txBody>
      </p:sp>
      <p:sp>
        <p:nvSpPr>
          <p:cNvPr id="27" name="Google Shape;27;p3"/>
          <p:cNvSpPr txBox="1"/>
          <p:nvPr>
            <p:ph idx="7" type="body"/>
          </p:nvPr>
        </p:nvSpPr>
        <p:spPr>
          <a:xfrm>
            <a:off x="1114425" y="24877506"/>
            <a:ext cx="12481500" cy="4203600"/>
          </a:xfrm>
          <a:prstGeom prst="rect">
            <a:avLst/>
          </a:prstGeom>
          <a:noFill/>
          <a:ln>
            <a:noFill/>
          </a:ln>
        </p:spPr>
        <p:txBody>
          <a:bodyPr anchorCtr="0" anchor="t" bIns="81625" lIns="81625" spcFirstLastPara="1" rIns="81625" wrap="square" tIns="81625">
            <a:noAutofit/>
          </a:bodyPr>
          <a:lstStyle>
            <a:lvl1pPr indent="-387350" lvl="0" marL="457200" marR="0" algn="l">
              <a:lnSpc>
                <a:spcPct val="100000"/>
              </a:lnSpc>
              <a:spcBef>
                <a:spcPts val="1100"/>
              </a:spcBef>
              <a:spcAft>
                <a:spcPts val="0"/>
              </a:spcAft>
              <a:buClr>
                <a:schemeClr val="accent2"/>
              </a:buClr>
              <a:buSzPts val="2500"/>
              <a:buFont typeface="Arial"/>
              <a:buChar char="•"/>
              <a:defRPr b="0" i="0" sz="2500" u="none" cap="none" strike="noStrike">
                <a:solidFill>
                  <a:schemeClr val="dk1"/>
                </a:solidFill>
                <a:latin typeface="Calibri"/>
                <a:ea typeface="Calibri"/>
                <a:cs typeface="Calibri"/>
                <a:sym typeface="Calibri"/>
              </a:defRPr>
            </a:lvl1pPr>
            <a:lvl2pPr indent="-361950" lvl="1" marL="914400" marR="0" algn="l">
              <a:lnSpc>
                <a:spcPct val="100000"/>
              </a:lnSpc>
              <a:spcBef>
                <a:spcPts val="1100"/>
              </a:spcBef>
              <a:spcAft>
                <a:spcPts val="0"/>
              </a:spcAft>
              <a:buClr>
                <a:schemeClr val="accent2"/>
              </a:buClr>
              <a:buSzPts val="2100"/>
              <a:buFont typeface="Arial"/>
              <a:buChar char="•"/>
              <a:defRPr b="0" i="0" sz="2100" u="none" cap="none" strike="noStrike">
                <a:solidFill>
                  <a:schemeClr val="dk1"/>
                </a:solidFill>
                <a:latin typeface="Calibri"/>
                <a:ea typeface="Calibri"/>
                <a:cs typeface="Calibri"/>
                <a:sym typeface="Calibri"/>
              </a:defRPr>
            </a:lvl2pPr>
            <a:lvl3pPr indent="-361950" lvl="2" marL="1371600" marR="0" algn="l">
              <a:lnSpc>
                <a:spcPct val="100000"/>
              </a:lnSpc>
              <a:spcBef>
                <a:spcPts val="1100"/>
              </a:spcBef>
              <a:spcAft>
                <a:spcPts val="0"/>
              </a:spcAft>
              <a:buClr>
                <a:schemeClr val="accent2"/>
              </a:buClr>
              <a:buSzPts val="2100"/>
              <a:buFont typeface="Arial"/>
              <a:buChar char="•"/>
              <a:defRPr b="0" i="0" sz="2100" u="none" cap="none" strike="noStrike">
                <a:solidFill>
                  <a:schemeClr val="dk1"/>
                </a:solidFill>
                <a:latin typeface="Calibri"/>
                <a:ea typeface="Calibri"/>
                <a:cs typeface="Calibri"/>
                <a:sym typeface="Calibri"/>
              </a:defRPr>
            </a:lvl3pPr>
            <a:lvl4pPr indent="-361950" lvl="3" marL="1828800" marR="0" algn="l">
              <a:lnSpc>
                <a:spcPct val="100000"/>
              </a:lnSpc>
              <a:spcBef>
                <a:spcPts val="1100"/>
              </a:spcBef>
              <a:spcAft>
                <a:spcPts val="0"/>
              </a:spcAft>
              <a:buClr>
                <a:schemeClr val="accent2"/>
              </a:buClr>
              <a:buSzPts val="2100"/>
              <a:buFont typeface="Arial"/>
              <a:buChar char="•"/>
              <a:defRPr b="0" i="0" sz="2100" u="none" cap="none" strike="noStrike">
                <a:solidFill>
                  <a:schemeClr val="dk1"/>
                </a:solidFill>
                <a:latin typeface="Calibri"/>
                <a:ea typeface="Calibri"/>
                <a:cs typeface="Calibri"/>
                <a:sym typeface="Calibri"/>
              </a:defRPr>
            </a:lvl4pPr>
            <a:lvl5pPr indent="-361950" lvl="4" marL="2286000" marR="0" algn="l">
              <a:lnSpc>
                <a:spcPct val="100000"/>
              </a:lnSpc>
              <a:spcBef>
                <a:spcPts val="1100"/>
              </a:spcBef>
              <a:spcAft>
                <a:spcPts val="0"/>
              </a:spcAft>
              <a:buClr>
                <a:schemeClr val="accent2"/>
              </a:buClr>
              <a:buSzPts val="2100"/>
              <a:buFont typeface="Arial"/>
              <a:buChar char="•"/>
              <a:defRPr b="0" i="0" sz="2100" u="none" cap="none" strike="noStrike">
                <a:solidFill>
                  <a:schemeClr val="dk1"/>
                </a:solidFill>
                <a:latin typeface="Calibri"/>
                <a:ea typeface="Calibri"/>
                <a:cs typeface="Calibri"/>
                <a:sym typeface="Calibri"/>
              </a:defRPr>
            </a:lvl5pPr>
            <a:lvl6pPr indent="-361950" lvl="5" marL="2743200" marR="0" algn="l">
              <a:lnSpc>
                <a:spcPct val="100000"/>
              </a:lnSpc>
              <a:spcBef>
                <a:spcPts val="1100"/>
              </a:spcBef>
              <a:spcAft>
                <a:spcPts val="0"/>
              </a:spcAft>
              <a:buClr>
                <a:schemeClr val="accent2"/>
              </a:buClr>
              <a:buSzPts val="2100"/>
              <a:buFont typeface="Arial"/>
              <a:buChar char="•"/>
              <a:defRPr b="0" i="0" sz="2100" u="none" cap="none" strike="noStrike">
                <a:solidFill>
                  <a:schemeClr val="dk1"/>
                </a:solidFill>
                <a:latin typeface="Calibri"/>
                <a:ea typeface="Calibri"/>
                <a:cs typeface="Calibri"/>
                <a:sym typeface="Calibri"/>
              </a:defRPr>
            </a:lvl6pPr>
            <a:lvl7pPr indent="-361950" lvl="6" marL="3200400" marR="0" algn="l">
              <a:lnSpc>
                <a:spcPct val="100000"/>
              </a:lnSpc>
              <a:spcBef>
                <a:spcPts val="1100"/>
              </a:spcBef>
              <a:spcAft>
                <a:spcPts val="0"/>
              </a:spcAft>
              <a:buClr>
                <a:schemeClr val="accent2"/>
              </a:buClr>
              <a:buSzPts val="2100"/>
              <a:buFont typeface="Arial"/>
              <a:buChar char="•"/>
              <a:defRPr b="0" i="0" sz="2100" u="none" cap="none" strike="noStrike">
                <a:solidFill>
                  <a:schemeClr val="dk1"/>
                </a:solidFill>
                <a:latin typeface="Calibri"/>
                <a:ea typeface="Calibri"/>
                <a:cs typeface="Calibri"/>
                <a:sym typeface="Calibri"/>
              </a:defRPr>
            </a:lvl7pPr>
            <a:lvl8pPr indent="-361950" lvl="7" marL="3657600" marR="0" algn="l">
              <a:lnSpc>
                <a:spcPct val="100000"/>
              </a:lnSpc>
              <a:spcBef>
                <a:spcPts val="1100"/>
              </a:spcBef>
              <a:spcAft>
                <a:spcPts val="0"/>
              </a:spcAft>
              <a:buClr>
                <a:schemeClr val="accent2"/>
              </a:buClr>
              <a:buSzPts val="2100"/>
              <a:buFont typeface="Arial"/>
              <a:buChar char="•"/>
              <a:defRPr b="0" i="0" sz="2100" u="none" cap="none" strike="noStrike">
                <a:solidFill>
                  <a:schemeClr val="dk1"/>
                </a:solidFill>
                <a:latin typeface="Calibri"/>
                <a:ea typeface="Calibri"/>
                <a:cs typeface="Calibri"/>
                <a:sym typeface="Calibri"/>
              </a:defRPr>
            </a:lvl8pPr>
            <a:lvl9pPr indent="-361950" lvl="8" marL="4114800" marR="0" algn="l">
              <a:lnSpc>
                <a:spcPct val="100000"/>
              </a:lnSpc>
              <a:spcBef>
                <a:spcPts val="1100"/>
              </a:spcBef>
              <a:spcAft>
                <a:spcPts val="0"/>
              </a:spcAft>
              <a:buClr>
                <a:schemeClr val="accent2"/>
              </a:buClr>
              <a:buSzPts val="2100"/>
              <a:buFont typeface="Arial"/>
              <a:buChar char="•"/>
              <a:defRPr b="0" i="0" sz="2100" u="none" cap="none" strike="noStrike">
                <a:solidFill>
                  <a:schemeClr val="dk1"/>
                </a:solidFill>
                <a:latin typeface="Calibri"/>
                <a:ea typeface="Calibri"/>
                <a:cs typeface="Calibri"/>
                <a:sym typeface="Calibri"/>
              </a:defRPr>
            </a:lvl9pPr>
          </a:lstStyle>
          <a:p/>
        </p:txBody>
      </p:sp>
      <p:sp>
        <p:nvSpPr>
          <p:cNvPr id="28" name="Google Shape;28;p3"/>
          <p:cNvSpPr/>
          <p:nvPr>
            <p:ph idx="8" type="body"/>
          </p:nvPr>
        </p:nvSpPr>
        <p:spPr>
          <a:xfrm>
            <a:off x="15156181" y="5380738"/>
            <a:ext cx="12481500" cy="1121100"/>
          </a:xfrm>
          <a:prstGeom prst="round1Rect">
            <a:avLst>
              <a:gd fmla="val 16667" name="adj"/>
            </a:avLst>
          </a:prstGeom>
          <a:solidFill>
            <a:schemeClr val="accent5"/>
          </a:solidFill>
          <a:ln>
            <a:noFill/>
          </a:ln>
        </p:spPr>
        <p:txBody>
          <a:bodyPr anchorCtr="0" anchor="ctr" bIns="81625" lIns="81625" spcFirstLastPara="1" rIns="81625" wrap="square" tIns="81625">
            <a:noAutofit/>
          </a:bodyPr>
          <a:lstStyle>
            <a:lvl1pPr indent="-228600" lvl="0" marL="457200" marR="0" algn="l">
              <a:lnSpc>
                <a:spcPct val="100000"/>
              </a:lnSpc>
              <a:spcBef>
                <a:spcPts val="0"/>
              </a:spcBef>
              <a:spcAft>
                <a:spcPts val="0"/>
              </a:spcAft>
              <a:buClr>
                <a:schemeClr val="accent2"/>
              </a:buClr>
              <a:buSzPts val="5400"/>
              <a:buFont typeface="Arial"/>
              <a:buNone/>
              <a:defRPr b="0" i="0" sz="5400" u="none" cap="none" strike="noStrike">
                <a:solidFill>
                  <a:schemeClr val="lt1"/>
                </a:solidFill>
                <a:latin typeface="Cambria"/>
                <a:ea typeface="Cambria"/>
                <a:cs typeface="Cambria"/>
                <a:sym typeface="Cambria"/>
              </a:defRPr>
            </a:lvl1pPr>
            <a:lvl2pPr indent="-228600" lvl="1" marL="914400" marR="0" algn="l">
              <a:lnSpc>
                <a:spcPct val="100000"/>
              </a:lnSpc>
              <a:spcBef>
                <a:spcPts val="0"/>
              </a:spcBef>
              <a:spcAft>
                <a:spcPts val="0"/>
              </a:spcAft>
              <a:buClr>
                <a:schemeClr val="accent2"/>
              </a:buClr>
              <a:buSzPts val="5400"/>
              <a:buFont typeface="Arial"/>
              <a:buNone/>
              <a:defRPr b="0" i="0" sz="5400" u="none" cap="none" strike="noStrike">
                <a:solidFill>
                  <a:schemeClr val="lt1"/>
                </a:solidFill>
                <a:latin typeface="Cambria"/>
                <a:ea typeface="Cambria"/>
                <a:cs typeface="Cambria"/>
                <a:sym typeface="Cambria"/>
              </a:defRPr>
            </a:lvl2pPr>
            <a:lvl3pPr indent="-228600" lvl="2" marL="1371600" marR="0" algn="l">
              <a:lnSpc>
                <a:spcPct val="100000"/>
              </a:lnSpc>
              <a:spcBef>
                <a:spcPts val="0"/>
              </a:spcBef>
              <a:spcAft>
                <a:spcPts val="0"/>
              </a:spcAft>
              <a:buClr>
                <a:schemeClr val="accent2"/>
              </a:buClr>
              <a:buSzPts val="5400"/>
              <a:buFont typeface="Arial"/>
              <a:buNone/>
              <a:defRPr b="0" i="0" sz="5400" u="none" cap="none" strike="noStrike">
                <a:solidFill>
                  <a:schemeClr val="lt1"/>
                </a:solidFill>
                <a:latin typeface="Cambria"/>
                <a:ea typeface="Cambria"/>
                <a:cs typeface="Cambria"/>
                <a:sym typeface="Cambria"/>
              </a:defRPr>
            </a:lvl3pPr>
            <a:lvl4pPr indent="-228600" lvl="3" marL="1828800" marR="0" algn="l">
              <a:lnSpc>
                <a:spcPct val="100000"/>
              </a:lnSpc>
              <a:spcBef>
                <a:spcPts val="0"/>
              </a:spcBef>
              <a:spcAft>
                <a:spcPts val="0"/>
              </a:spcAft>
              <a:buClr>
                <a:schemeClr val="accent2"/>
              </a:buClr>
              <a:buSzPts val="5400"/>
              <a:buFont typeface="Arial"/>
              <a:buNone/>
              <a:defRPr b="0" i="0" sz="5400" u="none" cap="none" strike="noStrike">
                <a:solidFill>
                  <a:schemeClr val="lt1"/>
                </a:solidFill>
                <a:latin typeface="Cambria"/>
                <a:ea typeface="Cambria"/>
                <a:cs typeface="Cambria"/>
                <a:sym typeface="Cambria"/>
              </a:defRPr>
            </a:lvl4pPr>
            <a:lvl5pPr indent="-228600" lvl="4" marL="2286000" marR="0" algn="l">
              <a:lnSpc>
                <a:spcPct val="100000"/>
              </a:lnSpc>
              <a:spcBef>
                <a:spcPts val="0"/>
              </a:spcBef>
              <a:spcAft>
                <a:spcPts val="0"/>
              </a:spcAft>
              <a:buClr>
                <a:schemeClr val="accent2"/>
              </a:buClr>
              <a:buSzPts val="5400"/>
              <a:buFont typeface="Arial"/>
              <a:buNone/>
              <a:defRPr b="0" i="0" sz="5400" u="none" cap="none" strike="noStrike">
                <a:solidFill>
                  <a:schemeClr val="lt1"/>
                </a:solidFill>
                <a:latin typeface="Cambria"/>
                <a:ea typeface="Cambria"/>
                <a:cs typeface="Cambria"/>
                <a:sym typeface="Cambria"/>
              </a:defRPr>
            </a:lvl5pPr>
            <a:lvl6pPr indent="-228600" lvl="5" marL="2743200" marR="0" algn="l">
              <a:lnSpc>
                <a:spcPct val="100000"/>
              </a:lnSpc>
              <a:spcBef>
                <a:spcPts val="0"/>
              </a:spcBef>
              <a:spcAft>
                <a:spcPts val="0"/>
              </a:spcAft>
              <a:buClr>
                <a:schemeClr val="accent2"/>
              </a:buClr>
              <a:buSzPts val="5400"/>
              <a:buFont typeface="Arial"/>
              <a:buNone/>
              <a:defRPr b="0" i="0" sz="5400" u="none" cap="none" strike="noStrike">
                <a:solidFill>
                  <a:schemeClr val="lt1"/>
                </a:solidFill>
                <a:latin typeface="Cambria"/>
                <a:ea typeface="Cambria"/>
                <a:cs typeface="Cambria"/>
                <a:sym typeface="Cambria"/>
              </a:defRPr>
            </a:lvl6pPr>
            <a:lvl7pPr indent="-228600" lvl="6" marL="3200400" marR="0" algn="l">
              <a:lnSpc>
                <a:spcPct val="100000"/>
              </a:lnSpc>
              <a:spcBef>
                <a:spcPts val="0"/>
              </a:spcBef>
              <a:spcAft>
                <a:spcPts val="0"/>
              </a:spcAft>
              <a:buClr>
                <a:schemeClr val="accent2"/>
              </a:buClr>
              <a:buSzPts val="5400"/>
              <a:buFont typeface="Arial"/>
              <a:buNone/>
              <a:defRPr b="0" i="0" sz="5400" u="none" cap="none" strike="noStrike">
                <a:solidFill>
                  <a:schemeClr val="lt1"/>
                </a:solidFill>
                <a:latin typeface="Cambria"/>
                <a:ea typeface="Cambria"/>
                <a:cs typeface="Cambria"/>
                <a:sym typeface="Cambria"/>
              </a:defRPr>
            </a:lvl7pPr>
            <a:lvl8pPr indent="-228600" lvl="7" marL="3657600" marR="0" algn="l">
              <a:lnSpc>
                <a:spcPct val="100000"/>
              </a:lnSpc>
              <a:spcBef>
                <a:spcPts val="0"/>
              </a:spcBef>
              <a:spcAft>
                <a:spcPts val="0"/>
              </a:spcAft>
              <a:buClr>
                <a:schemeClr val="accent2"/>
              </a:buClr>
              <a:buSzPts val="5400"/>
              <a:buFont typeface="Arial"/>
              <a:buNone/>
              <a:defRPr b="0" i="0" sz="5400" u="none" cap="none" strike="noStrike">
                <a:solidFill>
                  <a:schemeClr val="lt1"/>
                </a:solidFill>
                <a:latin typeface="Cambria"/>
                <a:ea typeface="Cambria"/>
                <a:cs typeface="Cambria"/>
                <a:sym typeface="Cambria"/>
              </a:defRPr>
            </a:lvl8pPr>
            <a:lvl9pPr indent="-228600" lvl="8" marL="4114800" marR="0" algn="l">
              <a:lnSpc>
                <a:spcPct val="100000"/>
              </a:lnSpc>
              <a:spcBef>
                <a:spcPts val="0"/>
              </a:spcBef>
              <a:spcAft>
                <a:spcPts val="0"/>
              </a:spcAft>
              <a:buClr>
                <a:schemeClr val="accent2"/>
              </a:buClr>
              <a:buSzPts val="5400"/>
              <a:buFont typeface="Arial"/>
              <a:buNone/>
              <a:defRPr b="0" i="0" sz="5400" u="none" cap="none" strike="noStrike">
                <a:solidFill>
                  <a:schemeClr val="lt1"/>
                </a:solidFill>
                <a:latin typeface="Cambria"/>
                <a:ea typeface="Cambria"/>
                <a:cs typeface="Cambria"/>
                <a:sym typeface="Cambria"/>
              </a:defRPr>
            </a:lvl9pPr>
          </a:lstStyle>
          <a:p/>
        </p:txBody>
      </p:sp>
      <p:sp>
        <p:nvSpPr>
          <p:cNvPr id="29" name="Google Shape;29;p3"/>
          <p:cNvSpPr txBox="1"/>
          <p:nvPr>
            <p:ph idx="9" type="body"/>
          </p:nvPr>
        </p:nvSpPr>
        <p:spPr>
          <a:xfrm>
            <a:off x="15156181" y="6501693"/>
            <a:ext cx="12481500" cy="9537900"/>
          </a:xfrm>
          <a:prstGeom prst="rect">
            <a:avLst/>
          </a:prstGeom>
          <a:noFill/>
          <a:ln>
            <a:noFill/>
          </a:ln>
        </p:spPr>
        <p:txBody>
          <a:bodyPr anchorCtr="0" anchor="t" bIns="81625" lIns="81625" spcFirstLastPara="1" rIns="81625" wrap="square" tIns="81625">
            <a:noAutofit/>
          </a:bodyPr>
          <a:lstStyle>
            <a:lvl1pPr indent="-387350" lvl="0" marL="457200" algn="l">
              <a:lnSpc>
                <a:spcPct val="100000"/>
              </a:lnSpc>
              <a:spcBef>
                <a:spcPts val="1100"/>
              </a:spcBef>
              <a:spcAft>
                <a:spcPts val="0"/>
              </a:spcAft>
              <a:buSzPts val="2500"/>
              <a:buChar char="•"/>
              <a:defRPr b="0" i="0" sz="2500" u="none" cap="none" strike="noStrike">
                <a:solidFill>
                  <a:schemeClr val="dk1"/>
                </a:solidFill>
                <a:latin typeface="Calibri"/>
                <a:ea typeface="Calibri"/>
                <a:cs typeface="Calibri"/>
                <a:sym typeface="Calibri"/>
              </a:defRPr>
            </a:lvl1pPr>
            <a:lvl2pPr indent="-361950" lvl="1" marL="914400" algn="l">
              <a:lnSpc>
                <a:spcPct val="100000"/>
              </a:lnSpc>
              <a:spcBef>
                <a:spcPts val="1100"/>
              </a:spcBef>
              <a:spcAft>
                <a:spcPts val="0"/>
              </a:spcAft>
              <a:buClr>
                <a:schemeClr val="accent2"/>
              </a:buClr>
              <a:buSzPts val="2100"/>
              <a:buFont typeface="Arial"/>
              <a:buChar char="•"/>
              <a:defRPr b="0" i="0" sz="2300" u="none" cap="none" strike="noStrike">
                <a:solidFill>
                  <a:schemeClr val="dk1"/>
                </a:solidFill>
                <a:latin typeface="Calibri"/>
                <a:ea typeface="Calibri"/>
                <a:cs typeface="Calibri"/>
                <a:sym typeface="Calibri"/>
              </a:defRPr>
            </a:lvl2pPr>
            <a:lvl3pPr indent="-361950" lvl="2" marL="1371600" marR="0" algn="l">
              <a:lnSpc>
                <a:spcPct val="100000"/>
              </a:lnSpc>
              <a:spcBef>
                <a:spcPts val="1100"/>
              </a:spcBef>
              <a:spcAft>
                <a:spcPts val="0"/>
              </a:spcAft>
              <a:buClr>
                <a:schemeClr val="accent2"/>
              </a:buClr>
              <a:buSzPts val="2100"/>
              <a:buFont typeface="Arial"/>
              <a:buChar char="•"/>
              <a:defRPr b="0" i="0" sz="2100" u="none" cap="none" strike="noStrike">
                <a:solidFill>
                  <a:schemeClr val="dk1"/>
                </a:solidFill>
                <a:latin typeface="Calibri"/>
                <a:ea typeface="Calibri"/>
                <a:cs typeface="Calibri"/>
                <a:sym typeface="Calibri"/>
              </a:defRPr>
            </a:lvl3pPr>
            <a:lvl4pPr indent="-361950" lvl="3" marL="1828800" marR="0" algn="l">
              <a:lnSpc>
                <a:spcPct val="100000"/>
              </a:lnSpc>
              <a:spcBef>
                <a:spcPts val="1100"/>
              </a:spcBef>
              <a:spcAft>
                <a:spcPts val="0"/>
              </a:spcAft>
              <a:buClr>
                <a:schemeClr val="accent2"/>
              </a:buClr>
              <a:buSzPts val="2100"/>
              <a:buFont typeface="Arial"/>
              <a:buChar char="•"/>
              <a:defRPr b="0" i="0" sz="2100" u="none" cap="none" strike="noStrike">
                <a:solidFill>
                  <a:schemeClr val="dk1"/>
                </a:solidFill>
                <a:latin typeface="Calibri"/>
                <a:ea typeface="Calibri"/>
                <a:cs typeface="Calibri"/>
                <a:sym typeface="Calibri"/>
              </a:defRPr>
            </a:lvl4pPr>
            <a:lvl5pPr indent="-361950" lvl="4" marL="2286000" marR="0" algn="l">
              <a:lnSpc>
                <a:spcPct val="100000"/>
              </a:lnSpc>
              <a:spcBef>
                <a:spcPts val="1100"/>
              </a:spcBef>
              <a:spcAft>
                <a:spcPts val="0"/>
              </a:spcAft>
              <a:buClr>
                <a:schemeClr val="accent2"/>
              </a:buClr>
              <a:buSzPts val="2100"/>
              <a:buFont typeface="Arial"/>
              <a:buChar char="•"/>
              <a:defRPr b="0" i="0" sz="2100" u="none" cap="none" strike="noStrike">
                <a:solidFill>
                  <a:schemeClr val="dk1"/>
                </a:solidFill>
                <a:latin typeface="Calibri"/>
                <a:ea typeface="Calibri"/>
                <a:cs typeface="Calibri"/>
                <a:sym typeface="Calibri"/>
              </a:defRPr>
            </a:lvl5pPr>
            <a:lvl6pPr indent="-361950" lvl="5" marL="2743200" marR="0" algn="l">
              <a:lnSpc>
                <a:spcPct val="100000"/>
              </a:lnSpc>
              <a:spcBef>
                <a:spcPts val="1100"/>
              </a:spcBef>
              <a:spcAft>
                <a:spcPts val="0"/>
              </a:spcAft>
              <a:buClr>
                <a:schemeClr val="accent2"/>
              </a:buClr>
              <a:buSzPts val="2100"/>
              <a:buFont typeface="Arial"/>
              <a:buChar char="•"/>
              <a:defRPr b="0" i="0" sz="2100" u="none" cap="none" strike="noStrike">
                <a:solidFill>
                  <a:schemeClr val="dk1"/>
                </a:solidFill>
                <a:latin typeface="Calibri"/>
                <a:ea typeface="Calibri"/>
                <a:cs typeface="Calibri"/>
                <a:sym typeface="Calibri"/>
              </a:defRPr>
            </a:lvl6pPr>
            <a:lvl7pPr indent="-361950" lvl="6" marL="3200400" marR="0" algn="l">
              <a:lnSpc>
                <a:spcPct val="100000"/>
              </a:lnSpc>
              <a:spcBef>
                <a:spcPts val="1100"/>
              </a:spcBef>
              <a:spcAft>
                <a:spcPts val="0"/>
              </a:spcAft>
              <a:buClr>
                <a:schemeClr val="accent2"/>
              </a:buClr>
              <a:buSzPts val="2100"/>
              <a:buFont typeface="Arial"/>
              <a:buChar char="•"/>
              <a:defRPr b="0" i="0" sz="2100" u="none" cap="none" strike="noStrike">
                <a:solidFill>
                  <a:schemeClr val="dk1"/>
                </a:solidFill>
                <a:latin typeface="Calibri"/>
                <a:ea typeface="Calibri"/>
                <a:cs typeface="Calibri"/>
                <a:sym typeface="Calibri"/>
              </a:defRPr>
            </a:lvl7pPr>
            <a:lvl8pPr indent="-361950" lvl="7" marL="3657600" marR="0" algn="l">
              <a:lnSpc>
                <a:spcPct val="100000"/>
              </a:lnSpc>
              <a:spcBef>
                <a:spcPts val="1100"/>
              </a:spcBef>
              <a:spcAft>
                <a:spcPts val="0"/>
              </a:spcAft>
              <a:buClr>
                <a:schemeClr val="accent2"/>
              </a:buClr>
              <a:buSzPts val="2100"/>
              <a:buFont typeface="Arial"/>
              <a:buChar char="•"/>
              <a:defRPr b="0" i="0" sz="2100" u="none" cap="none" strike="noStrike">
                <a:solidFill>
                  <a:schemeClr val="dk1"/>
                </a:solidFill>
                <a:latin typeface="Calibri"/>
                <a:ea typeface="Calibri"/>
                <a:cs typeface="Calibri"/>
                <a:sym typeface="Calibri"/>
              </a:defRPr>
            </a:lvl8pPr>
            <a:lvl9pPr indent="-361950" lvl="8" marL="4114800" marR="0" algn="l">
              <a:lnSpc>
                <a:spcPct val="100000"/>
              </a:lnSpc>
              <a:spcBef>
                <a:spcPts val="1100"/>
              </a:spcBef>
              <a:spcAft>
                <a:spcPts val="0"/>
              </a:spcAft>
              <a:buClr>
                <a:schemeClr val="accent2"/>
              </a:buClr>
              <a:buSzPts val="2100"/>
              <a:buFont typeface="Arial"/>
              <a:buChar char="•"/>
              <a:defRPr b="0" i="0" sz="2100" u="none" cap="none" strike="noStrike">
                <a:solidFill>
                  <a:schemeClr val="dk1"/>
                </a:solidFill>
                <a:latin typeface="Calibri"/>
                <a:ea typeface="Calibri"/>
                <a:cs typeface="Calibri"/>
                <a:sym typeface="Calibri"/>
              </a:defRPr>
            </a:lvl9pPr>
          </a:lstStyle>
          <a:p/>
        </p:txBody>
      </p:sp>
      <p:sp>
        <p:nvSpPr>
          <p:cNvPr id="30" name="Google Shape;30;p3"/>
          <p:cNvSpPr txBox="1"/>
          <p:nvPr>
            <p:ph idx="13" type="body"/>
          </p:nvPr>
        </p:nvSpPr>
        <p:spPr>
          <a:xfrm>
            <a:off x="15156181" y="10985673"/>
            <a:ext cx="12481500" cy="5675100"/>
          </a:xfrm>
          <a:prstGeom prst="rect">
            <a:avLst/>
          </a:prstGeom>
          <a:noFill/>
          <a:ln>
            <a:noFill/>
          </a:ln>
        </p:spPr>
        <p:txBody>
          <a:bodyPr anchorCtr="0" anchor="t" bIns="81625" lIns="81625" spcFirstLastPara="1" rIns="81625" wrap="square" tIns="81625">
            <a:noAutofit/>
          </a:bodyPr>
          <a:lstStyle>
            <a:lvl1pPr indent="-387350" lvl="0" marL="457200" marR="0" algn="l">
              <a:lnSpc>
                <a:spcPct val="100000"/>
              </a:lnSpc>
              <a:spcBef>
                <a:spcPts val="1100"/>
              </a:spcBef>
              <a:spcAft>
                <a:spcPts val="0"/>
              </a:spcAft>
              <a:buClr>
                <a:schemeClr val="accent2"/>
              </a:buClr>
              <a:buSzPts val="2500"/>
              <a:buFont typeface="Arial"/>
              <a:buChar char="•"/>
              <a:defRPr b="0" i="0" sz="2500" u="none" cap="none" strike="noStrike">
                <a:solidFill>
                  <a:schemeClr val="dk1"/>
                </a:solidFill>
                <a:latin typeface="Calibri"/>
                <a:ea typeface="Calibri"/>
                <a:cs typeface="Calibri"/>
                <a:sym typeface="Calibri"/>
              </a:defRPr>
            </a:lvl1pPr>
            <a:lvl2pPr indent="-361950" lvl="1" marL="914400" marR="0" algn="l">
              <a:lnSpc>
                <a:spcPct val="100000"/>
              </a:lnSpc>
              <a:spcBef>
                <a:spcPts val="1100"/>
              </a:spcBef>
              <a:spcAft>
                <a:spcPts val="0"/>
              </a:spcAft>
              <a:buClr>
                <a:schemeClr val="accent2"/>
              </a:buClr>
              <a:buSzPts val="2100"/>
              <a:buFont typeface="Arial"/>
              <a:buChar char="•"/>
              <a:defRPr b="0" i="0" sz="2100" u="none" cap="none" strike="noStrike">
                <a:solidFill>
                  <a:schemeClr val="dk1"/>
                </a:solidFill>
                <a:latin typeface="Calibri"/>
                <a:ea typeface="Calibri"/>
                <a:cs typeface="Calibri"/>
                <a:sym typeface="Calibri"/>
              </a:defRPr>
            </a:lvl2pPr>
            <a:lvl3pPr indent="-361950" lvl="2" marL="1371600" marR="0" algn="l">
              <a:lnSpc>
                <a:spcPct val="100000"/>
              </a:lnSpc>
              <a:spcBef>
                <a:spcPts val="1100"/>
              </a:spcBef>
              <a:spcAft>
                <a:spcPts val="0"/>
              </a:spcAft>
              <a:buClr>
                <a:schemeClr val="accent2"/>
              </a:buClr>
              <a:buSzPts val="2100"/>
              <a:buFont typeface="Arial"/>
              <a:buChar char="•"/>
              <a:defRPr b="0" i="0" sz="2100" u="none" cap="none" strike="noStrike">
                <a:solidFill>
                  <a:schemeClr val="dk1"/>
                </a:solidFill>
                <a:latin typeface="Calibri"/>
                <a:ea typeface="Calibri"/>
                <a:cs typeface="Calibri"/>
                <a:sym typeface="Calibri"/>
              </a:defRPr>
            </a:lvl3pPr>
            <a:lvl4pPr indent="-361950" lvl="3" marL="1828800" marR="0" algn="l">
              <a:lnSpc>
                <a:spcPct val="100000"/>
              </a:lnSpc>
              <a:spcBef>
                <a:spcPts val="1100"/>
              </a:spcBef>
              <a:spcAft>
                <a:spcPts val="0"/>
              </a:spcAft>
              <a:buClr>
                <a:schemeClr val="accent2"/>
              </a:buClr>
              <a:buSzPts val="2100"/>
              <a:buFont typeface="Arial"/>
              <a:buChar char="•"/>
              <a:defRPr b="0" i="0" sz="2100" u="none" cap="none" strike="noStrike">
                <a:solidFill>
                  <a:schemeClr val="dk1"/>
                </a:solidFill>
                <a:latin typeface="Calibri"/>
                <a:ea typeface="Calibri"/>
                <a:cs typeface="Calibri"/>
                <a:sym typeface="Calibri"/>
              </a:defRPr>
            </a:lvl4pPr>
            <a:lvl5pPr indent="-361950" lvl="4" marL="2286000" marR="0" algn="l">
              <a:lnSpc>
                <a:spcPct val="100000"/>
              </a:lnSpc>
              <a:spcBef>
                <a:spcPts val="1100"/>
              </a:spcBef>
              <a:spcAft>
                <a:spcPts val="0"/>
              </a:spcAft>
              <a:buClr>
                <a:schemeClr val="accent2"/>
              </a:buClr>
              <a:buSzPts val="2100"/>
              <a:buFont typeface="Arial"/>
              <a:buChar char="•"/>
              <a:defRPr b="0" i="0" sz="2100" u="none" cap="none" strike="noStrike">
                <a:solidFill>
                  <a:schemeClr val="dk1"/>
                </a:solidFill>
                <a:latin typeface="Calibri"/>
                <a:ea typeface="Calibri"/>
                <a:cs typeface="Calibri"/>
                <a:sym typeface="Calibri"/>
              </a:defRPr>
            </a:lvl5pPr>
            <a:lvl6pPr indent="-361950" lvl="5" marL="2743200" marR="0" algn="l">
              <a:lnSpc>
                <a:spcPct val="100000"/>
              </a:lnSpc>
              <a:spcBef>
                <a:spcPts val="1100"/>
              </a:spcBef>
              <a:spcAft>
                <a:spcPts val="0"/>
              </a:spcAft>
              <a:buClr>
                <a:schemeClr val="accent2"/>
              </a:buClr>
              <a:buSzPts val="2100"/>
              <a:buFont typeface="Arial"/>
              <a:buChar char="•"/>
              <a:defRPr b="0" i="0" sz="2100" u="none" cap="none" strike="noStrike">
                <a:solidFill>
                  <a:schemeClr val="dk1"/>
                </a:solidFill>
                <a:latin typeface="Calibri"/>
                <a:ea typeface="Calibri"/>
                <a:cs typeface="Calibri"/>
                <a:sym typeface="Calibri"/>
              </a:defRPr>
            </a:lvl6pPr>
            <a:lvl7pPr indent="-361950" lvl="6" marL="3200400" marR="0" algn="l">
              <a:lnSpc>
                <a:spcPct val="100000"/>
              </a:lnSpc>
              <a:spcBef>
                <a:spcPts val="1100"/>
              </a:spcBef>
              <a:spcAft>
                <a:spcPts val="0"/>
              </a:spcAft>
              <a:buClr>
                <a:schemeClr val="accent2"/>
              </a:buClr>
              <a:buSzPts val="2100"/>
              <a:buFont typeface="Arial"/>
              <a:buChar char="•"/>
              <a:defRPr b="0" i="0" sz="2100" u="none" cap="none" strike="noStrike">
                <a:solidFill>
                  <a:schemeClr val="dk1"/>
                </a:solidFill>
                <a:latin typeface="Calibri"/>
                <a:ea typeface="Calibri"/>
                <a:cs typeface="Calibri"/>
                <a:sym typeface="Calibri"/>
              </a:defRPr>
            </a:lvl7pPr>
            <a:lvl8pPr indent="-361950" lvl="7" marL="3657600" marR="0" algn="l">
              <a:lnSpc>
                <a:spcPct val="100000"/>
              </a:lnSpc>
              <a:spcBef>
                <a:spcPts val="1100"/>
              </a:spcBef>
              <a:spcAft>
                <a:spcPts val="0"/>
              </a:spcAft>
              <a:buClr>
                <a:schemeClr val="accent2"/>
              </a:buClr>
              <a:buSzPts val="2100"/>
              <a:buFont typeface="Arial"/>
              <a:buChar char="•"/>
              <a:defRPr b="0" i="0" sz="2100" u="none" cap="none" strike="noStrike">
                <a:solidFill>
                  <a:schemeClr val="dk1"/>
                </a:solidFill>
                <a:latin typeface="Calibri"/>
                <a:ea typeface="Calibri"/>
                <a:cs typeface="Calibri"/>
                <a:sym typeface="Calibri"/>
              </a:defRPr>
            </a:lvl8pPr>
            <a:lvl9pPr indent="-361950" lvl="8" marL="4114800" marR="0" algn="l">
              <a:lnSpc>
                <a:spcPct val="100000"/>
              </a:lnSpc>
              <a:spcBef>
                <a:spcPts val="1100"/>
              </a:spcBef>
              <a:spcAft>
                <a:spcPts val="0"/>
              </a:spcAft>
              <a:buClr>
                <a:schemeClr val="accent2"/>
              </a:buClr>
              <a:buSzPts val="2100"/>
              <a:buFont typeface="Arial"/>
              <a:buChar char="•"/>
              <a:defRPr b="0" i="0" sz="2100" u="none" cap="none" strike="noStrike">
                <a:solidFill>
                  <a:schemeClr val="dk1"/>
                </a:solidFill>
                <a:latin typeface="Calibri"/>
                <a:ea typeface="Calibri"/>
                <a:cs typeface="Calibri"/>
                <a:sym typeface="Calibri"/>
              </a:defRPr>
            </a:lvl9pPr>
          </a:lstStyle>
          <a:p/>
        </p:txBody>
      </p:sp>
      <p:sp>
        <p:nvSpPr>
          <p:cNvPr id="31" name="Google Shape;31;p3"/>
          <p:cNvSpPr txBox="1"/>
          <p:nvPr>
            <p:ph idx="14" type="body"/>
          </p:nvPr>
        </p:nvSpPr>
        <p:spPr>
          <a:xfrm>
            <a:off x="15156181" y="21579000"/>
            <a:ext cx="12481500" cy="1611300"/>
          </a:xfrm>
          <a:prstGeom prst="rect">
            <a:avLst/>
          </a:prstGeom>
          <a:noFill/>
          <a:ln>
            <a:noFill/>
          </a:ln>
        </p:spPr>
        <p:txBody>
          <a:bodyPr anchorCtr="0" anchor="t" bIns="81625" lIns="81625" spcFirstLastPara="1" rIns="81625" wrap="square" tIns="81625">
            <a:noAutofit/>
          </a:bodyPr>
          <a:lstStyle>
            <a:lvl1pPr indent="-387350" lvl="0" marL="457200" marR="0" algn="l">
              <a:lnSpc>
                <a:spcPct val="100000"/>
              </a:lnSpc>
              <a:spcBef>
                <a:spcPts val="1100"/>
              </a:spcBef>
              <a:spcAft>
                <a:spcPts val="0"/>
              </a:spcAft>
              <a:buClr>
                <a:schemeClr val="accent2"/>
              </a:buClr>
              <a:buSzPts val="2500"/>
              <a:buFont typeface="Arial"/>
              <a:buChar char="•"/>
              <a:defRPr b="0" i="0" sz="2500" u="none" cap="none" strike="noStrike">
                <a:solidFill>
                  <a:schemeClr val="dk1"/>
                </a:solidFill>
                <a:latin typeface="Calibri"/>
                <a:ea typeface="Calibri"/>
                <a:cs typeface="Calibri"/>
                <a:sym typeface="Calibri"/>
              </a:defRPr>
            </a:lvl1pPr>
            <a:lvl2pPr indent="-361950" lvl="1" marL="914400" marR="0" algn="l">
              <a:lnSpc>
                <a:spcPct val="100000"/>
              </a:lnSpc>
              <a:spcBef>
                <a:spcPts val="1100"/>
              </a:spcBef>
              <a:spcAft>
                <a:spcPts val="0"/>
              </a:spcAft>
              <a:buClr>
                <a:schemeClr val="accent2"/>
              </a:buClr>
              <a:buSzPts val="2100"/>
              <a:buFont typeface="Arial"/>
              <a:buChar char="•"/>
              <a:defRPr b="0" i="0" sz="2100" u="none" cap="none" strike="noStrike">
                <a:solidFill>
                  <a:schemeClr val="dk1"/>
                </a:solidFill>
                <a:latin typeface="Calibri"/>
                <a:ea typeface="Calibri"/>
                <a:cs typeface="Calibri"/>
                <a:sym typeface="Calibri"/>
              </a:defRPr>
            </a:lvl2pPr>
            <a:lvl3pPr indent="-361950" lvl="2" marL="1371600" marR="0" algn="l">
              <a:lnSpc>
                <a:spcPct val="100000"/>
              </a:lnSpc>
              <a:spcBef>
                <a:spcPts val="1100"/>
              </a:spcBef>
              <a:spcAft>
                <a:spcPts val="0"/>
              </a:spcAft>
              <a:buClr>
                <a:schemeClr val="accent2"/>
              </a:buClr>
              <a:buSzPts val="2100"/>
              <a:buFont typeface="Arial"/>
              <a:buChar char="•"/>
              <a:defRPr b="0" i="0" sz="2100" u="none" cap="none" strike="noStrike">
                <a:solidFill>
                  <a:schemeClr val="dk1"/>
                </a:solidFill>
                <a:latin typeface="Calibri"/>
                <a:ea typeface="Calibri"/>
                <a:cs typeface="Calibri"/>
                <a:sym typeface="Calibri"/>
              </a:defRPr>
            </a:lvl3pPr>
            <a:lvl4pPr indent="-361950" lvl="3" marL="1828800" marR="0" algn="l">
              <a:lnSpc>
                <a:spcPct val="100000"/>
              </a:lnSpc>
              <a:spcBef>
                <a:spcPts val="1100"/>
              </a:spcBef>
              <a:spcAft>
                <a:spcPts val="0"/>
              </a:spcAft>
              <a:buClr>
                <a:schemeClr val="accent2"/>
              </a:buClr>
              <a:buSzPts val="2100"/>
              <a:buFont typeface="Arial"/>
              <a:buChar char="•"/>
              <a:defRPr b="0" i="0" sz="2100" u="none" cap="none" strike="noStrike">
                <a:solidFill>
                  <a:schemeClr val="dk1"/>
                </a:solidFill>
                <a:latin typeface="Calibri"/>
                <a:ea typeface="Calibri"/>
                <a:cs typeface="Calibri"/>
                <a:sym typeface="Calibri"/>
              </a:defRPr>
            </a:lvl4pPr>
            <a:lvl5pPr indent="-361950" lvl="4" marL="2286000" marR="0" algn="l">
              <a:lnSpc>
                <a:spcPct val="100000"/>
              </a:lnSpc>
              <a:spcBef>
                <a:spcPts val="1100"/>
              </a:spcBef>
              <a:spcAft>
                <a:spcPts val="0"/>
              </a:spcAft>
              <a:buClr>
                <a:schemeClr val="accent2"/>
              </a:buClr>
              <a:buSzPts val="2100"/>
              <a:buFont typeface="Arial"/>
              <a:buChar char="•"/>
              <a:defRPr b="0" i="0" sz="2100" u="none" cap="none" strike="noStrike">
                <a:solidFill>
                  <a:schemeClr val="dk1"/>
                </a:solidFill>
                <a:latin typeface="Calibri"/>
                <a:ea typeface="Calibri"/>
                <a:cs typeface="Calibri"/>
                <a:sym typeface="Calibri"/>
              </a:defRPr>
            </a:lvl5pPr>
            <a:lvl6pPr indent="-361950" lvl="5" marL="2743200" marR="0" algn="l">
              <a:lnSpc>
                <a:spcPct val="100000"/>
              </a:lnSpc>
              <a:spcBef>
                <a:spcPts val="1100"/>
              </a:spcBef>
              <a:spcAft>
                <a:spcPts val="0"/>
              </a:spcAft>
              <a:buClr>
                <a:schemeClr val="accent2"/>
              </a:buClr>
              <a:buSzPts val="2100"/>
              <a:buFont typeface="Arial"/>
              <a:buChar char="•"/>
              <a:defRPr b="0" i="0" sz="2100" u="none" cap="none" strike="noStrike">
                <a:solidFill>
                  <a:schemeClr val="dk1"/>
                </a:solidFill>
                <a:latin typeface="Calibri"/>
                <a:ea typeface="Calibri"/>
                <a:cs typeface="Calibri"/>
                <a:sym typeface="Calibri"/>
              </a:defRPr>
            </a:lvl6pPr>
            <a:lvl7pPr indent="-361950" lvl="6" marL="3200400" marR="0" algn="l">
              <a:lnSpc>
                <a:spcPct val="100000"/>
              </a:lnSpc>
              <a:spcBef>
                <a:spcPts val="1100"/>
              </a:spcBef>
              <a:spcAft>
                <a:spcPts val="0"/>
              </a:spcAft>
              <a:buClr>
                <a:schemeClr val="accent2"/>
              </a:buClr>
              <a:buSzPts val="2100"/>
              <a:buFont typeface="Arial"/>
              <a:buChar char="•"/>
              <a:defRPr b="0" i="0" sz="2100" u="none" cap="none" strike="noStrike">
                <a:solidFill>
                  <a:schemeClr val="dk1"/>
                </a:solidFill>
                <a:latin typeface="Calibri"/>
                <a:ea typeface="Calibri"/>
                <a:cs typeface="Calibri"/>
                <a:sym typeface="Calibri"/>
              </a:defRPr>
            </a:lvl7pPr>
            <a:lvl8pPr indent="-361950" lvl="7" marL="3657600" marR="0" algn="l">
              <a:lnSpc>
                <a:spcPct val="100000"/>
              </a:lnSpc>
              <a:spcBef>
                <a:spcPts val="1100"/>
              </a:spcBef>
              <a:spcAft>
                <a:spcPts val="0"/>
              </a:spcAft>
              <a:buClr>
                <a:schemeClr val="accent2"/>
              </a:buClr>
              <a:buSzPts val="2100"/>
              <a:buFont typeface="Arial"/>
              <a:buChar char="•"/>
              <a:defRPr b="0" i="0" sz="2100" u="none" cap="none" strike="noStrike">
                <a:solidFill>
                  <a:schemeClr val="dk1"/>
                </a:solidFill>
                <a:latin typeface="Calibri"/>
                <a:ea typeface="Calibri"/>
                <a:cs typeface="Calibri"/>
                <a:sym typeface="Calibri"/>
              </a:defRPr>
            </a:lvl8pPr>
            <a:lvl9pPr indent="-361950" lvl="8" marL="4114800" marR="0" algn="l">
              <a:lnSpc>
                <a:spcPct val="100000"/>
              </a:lnSpc>
              <a:spcBef>
                <a:spcPts val="1100"/>
              </a:spcBef>
              <a:spcAft>
                <a:spcPts val="0"/>
              </a:spcAft>
              <a:buClr>
                <a:schemeClr val="accent2"/>
              </a:buClr>
              <a:buSzPts val="2100"/>
              <a:buFont typeface="Arial"/>
              <a:buChar char="•"/>
              <a:defRPr b="0" i="0" sz="2100" u="none" cap="none" strike="noStrike">
                <a:solidFill>
                  <a:schemeClr val="dk1"/>
                </a:solidFill>
                <a:latin typeface="Calibri"/>
                <a:ea typeface="Calibri"/>
                <a:cs typeface="Calibri"/>
                <a:sym typeface="Calibri"/>
              </a:defRPr>
            </a:lvl9pPr>
          </a:lstStyle>
          <a:p/>
        </p:txBody>
      </p:sp>
      <p:sp>
        <p:nvSpPr>
          <p:cNvPr id="32" name="Google Shape;32;p3"/>
          <p:cNvSpPr/>
          <p:nvPr>
            <p:ph idx="15" type="body"/>
          </p:nvPr>
        </p:nvSpPr>
        <p:spPr>
          <a:xfrm>
            <a:off x="15156181" y="23750913"/>
            <a:ext cx="12481500" cy="1121100"/>
          </a:xfrm>
          <a:prstGeom prst="round1Rect">
            <a:avLst>
              <a:gd fmla="val 16667" name="adj"/>
            </a:avLst>
          </a:prstGeom>
          <a:solidFill>
            <a:schemeClr val="accent6"/>
          </a:solidFill>
          <a:ln>
            <a:noFill/>
          </a:ln>
        </p:spPr>
        <p:txBody>
          <a:bodyPr anchorCtr="0" anchor="ctr" bIns="81625" lIns="81625" spcFirstLastPara="1" rIns="81625" wrap="square" tIns="81625">
            <a:noAutofit/>
          </a:bodyPr>
          <a:lstStyle>
            <a:lvl1pPr indent="-228600" lvl="0" marL="457200" marR="0" algn="l">
              <a:lnSpc>
                <a:spcPct val="100000"/>
              </a:lnSpc>
              <a:spcBef>
                <a:spcPts val="0"/>
              </a:spcBef>
              <a:spcAft>
                <a:spcPts val="0"/>
              </a:spcAft>
              <a:buClr>
                <a:schemeClr val="accent2"/>
              </a:buClr>
              <a:buSzPts val="5400"/>
              <a:buFont typeface="Arial"/>
              <a:buNone/>
              <a:defRPr b="0" i="0" sz="5400" u="none" cap="none" strike="noStrike">
                <a:solidFill>
                  <a:schemeClr val="lt1"/>
                </a:solidFill>
                <a:latin typeface="Cambria"/>
                <a:ea typeface="Cambria"/>
                <a:cs typeface="Cambria"/>
                <a:sym typeface="Cambria"/>
              </a:defRPr>
            </a:lvl1pPr>
            <a:lvl2pPr indent="-228600" lvl="1" marL="914400" marR="0" algn="l">
              <a:lnSpc>
                <a:spcPct val="100000"/>
              </a:lnSpc>
              <a:spcBef>
                <a:spcPts val="0"/>
              </a:spcBef>
              <a:spcAft>
                <a:spcPts val="0"/>
              </a:spcAft>
              <a:buClr>
                <a:schemeClr val="accent2"/>
              </a:buClr>
              <a:buSzPts val="5400"/>
              <a:buFont typeface="Arial"/>
              <a:buNone/>
              <a:defRPr b="0" i="0" sz="5400" u="none" cap="none" strike="noStrike">
                <a:solidFill>
                  <a:schemeClr val="lt1"/>
                </a:solidFill>
                <a:latin typeface="Cambria"/>
                <a:ea typeface="Cambria"/>
                <a:cs typeface="Cambria"/>
                <a:sym typeface="Cambria"/>
              </a:defRPr>
            </a:lvl2pPr>
            <a:lvl3pPr indent="-228600" lvl="2" marL="1371600" marR="0" algn="l">
              <a:lnSpc>
                <a:spcPct val="100000"/>
              </a:lnSpc>
              <a:spcBef>
                <a:spcPts val="0"/>
              </a:spcBef>
              <a:spcAft>
                <a:spcPts val="0"/>
              </a:spcAft>
              <a:buClr>
                <a:schemeClr val="accent2"/>
              </a:buClr>
              <a:buSzPts val="5400"/>
              <a:buFont typeface="Arial"/>
              <a:buNone/>
              <a:defRPr b="0" i="0" sz="5400" u="none" cap="none" strike="noStrike">
                <a:solidFill>
                  <a:schemeClr val="lt1"/>
                </a:solidFill>
                <a:latin typeface="Cambria"/>
                <a:ea typeface="Cambria"/>
                <a:cs typeface="Cambria"/>
                <a:sym typeface="Cambria"/>
              </a:defRPr>
            </a:lvl3pPr>
            <a:lvl4pPr indent="-228600" lvl="3" marL="1828800" marR="0" algn="l">
              <a:lnSpc>
                <a:spcPct val="100000"/>
              </a:lnSpc>
              <a:spcBef>
                <a:spcPts val="0"/>
              </a:spcBef>
              <a:spcAft>
                <a:spcPts val="0"/>
              </a:spcAft>
              <a:buClr>
                <a:schemeClr val="accent2"/>
              </a:buClr>
              <a:buSzPts val="5400"/>
              <a:buFont typeface="Arial"/>
              <a:buNone/>
              <a:defRPr b="0" i="0" sz="5400" u="none" cap="none" strike="noStrike">
                <a:solidFill>
                  <a:schemeClr val="lt1"/>
                </a:solidFill>
                <a:latin typeface="Cambria"/>
                <a:ea typeface="Cambria"/>
                <a:cs typeface="Cambria"/>
                <a:sym typeface="Cambria"/>
              </a:defRPr>
            </a:lvl4pPr>
            <a:lvl5pPr indent="-228600" lvl="4" marL="2286000" marR="0" algn="l">
              <a:lnSpc>
                <a:spcPct val="100000"/>
              </a:lnSpc>
              <a:spcBef>
                <a:spcPts val="0"/>
              </a:spcBef>
              <a:spcAft>
                <a:spcPts val="0"/>
              </a:spcAft>
              <a:buClr>
                <a:schemeClr val="accent2"/>
              </a:buClr>
              <a:buSzPts val="5400"/>
              <a:buFont typeface="Arial"/>
              <a:buNone/>
              <a:defRPr b="0" i="0" sz="5400" u="none" cap="none" strike="noStrike">
                <a:solidFill>
                  <a:schemeClr val="lt1"/>
                </a:solidFill>
                <a:latin typeface="Cambria"/>
                <a:ea typeface="Cambria"/>
                <a:cs typeface="Cambria"/>
                <a:sym typeface="Cambria"/>
              </a:defRPr>
            </a:lvl5pPr>
            <a:lvl6pPr indent="-228600" lvl="5" marL="2743200" marR="0" algn="l">
              <a:lnSpc>
                <a:spcPct val="100000"/>
              </a:lnSpc>
              <a:spcBef>
                <a:spcPts val="0"/>
              </a:spcBef>
              <a:spcAft>
                <a:spcPts val="0"/>
              </a:spcAft>
              <a:buClr>
                <a:schemeClr val="accent2"/>
              </a:buClr>
              <a:buSzPts val="5400"/>
              <a:buFont typeface="Arial"/>
              <a:buNone/>
              <a:defRPr b="0" i="0" sz="5400" u="none" cap="none" strike="noStrike">
                <a:solidFill>
                  <a:schemeClr val="lt1"/>
                </a:solidFill>
                <a:latin typeface="Cambria"/>
                <a:ea typeface="Cambria"/>
                <a:cs typeface="Cambria"/>
                <a:sym typeface="Cambria"/>
              </a:defRPr>
            </a:lvl6pPr>
            <a:lvl7pPr indent="-228600" lvl="6" marL="3200400" marR="0" algn="l">
              <a:lnSpc>
                <a:spcPct val="100000"/>
              </a:lnSpc>
              <a:spcBef>
                <a:spcPts val="0"/>
              </a:spcBef>
              <a:spcAft>
                <a:spcPts val="0"/>
              </a:spcAft>
              <a:buClr>
                <a:schemeClr val="accent2"/>
              </a:buClr>
              <a:buSzPts val="5400"/>
              <a:buFont typeface="Arial"/>
              <a:buNone/>
              <a:defRPr b="0" i="0" sz="5400" u="none" cap="none" strike="noStrike">
                <a:solidFill>
                  <a:schemeClr val="lt1"/>
                </a:solidFill>
                <a:latin typeface="Cambria"/>
                <a:ea typeface="Cambria"/>
                <a:cs typeface="Cambria"/>
                <a:sym typeface="Cambria"/>
              </a:defRPr>
            </a:lvl7pPr>
            <a:lvl8pPr indent="-228600" lvl="7" marL="3657600" marR="0" algn="l">
              <a:lnSpc>
                <a:spcPct val="100000"/>
              </a:lnSpc>
              <a:spcBef>
                <a:spcPts val="0"/>
              </a:spcBef>
              <a:spcAft>
                <a:spcPts val="0"/>
              </a:spcAft>
              <a:buClr>
                <a:schemeClr val="accent2"/>
              </a:buClr>
              <a:buSzPts val="5400"/>
              <a:buFont typeface="Arial"/>
              <a:buNone/>
              <a:defRPr b="0" i="0" sz="5400" u="none" cap="none" strike="noStrike">
                <a:solidFill>
                  <a:schemeClr val="lt1"/>
                </a:solidFill>
                <a:latin typeface="Cambria"/>
                <a:ea typeface="Cambria"/>
                <a:cs typeface="Cambria"/>
                <a:sym typeface="Cambria"/>
              </a:defRPr>
            </a:lvl8pPr>
            <a:lvl9pPr indent="-228600" lvl="8" marL="4114800" marR="0" algn="l">
              <a:lnSpc>
                <a:spcPct val="100000"/>
              </a:lnSpc>
              <a:spcBef>
                <a:spcPts val="0"/>
              </a:spcBef>
              <a:spcAft>
                <a:spcPts val="0"/>
              </a:spcAft>
              <a:buClr>
                <a:schemeClr val="accent2"/>
              </a:buClr>
              <a:buSzPts val="5400"/>
              <a:buFont typeface="Arial"/>
              <a:buNone/>
              <a:defRPr b="0" i="0" sz="5400" u="none" cap="none" strike="noStrike">
                <a:solidFill>
                  <a:schemeClr val="lt1"/>
                </a:solidFill>
                <a:latin typeface="Cambria"/>
                <a:ea typeface="Cambria"/>
                <a:cs typeface="Cambria"/>
                <a:sym typeface="Cambria"/>
              </a:defRPr>
            </a:lvl9pPr>
          </a:lstStyle>
          <a:p/>
        </p:txBody>
      </p:sp>
      <p:sp>
        <p:nvSpPr>
          <p:cNvPr id="33" name="Google Shape;33;p3"/>
          <p:cNvSpPr txBox="1"/>
          <p:nvPr>
            <p:ph idx="16" type="body"/>
          </p:nvPr>
        </p:nvSpPr>
        <p:spPr>
          <a:xfrm>
            <a:off x="15156181" y="24877506"/>
            <a:ext cx="12481500" cy="4203600"/>
          </a:xfrm>
          <a:prstGeom prst="rect">
            <a:avLst/>
          </a:prstGeom>
          <a:noFill/>
          <a:ln>
            <a:noFill/>
          </a:ln>
        </p:spPr>
        <p:txBody>
          <a:bodyPr anchorCtr="0" anchor="t" bIns="81625" lIns="81625" spcFirstLastPara="1" rIns="81625" wrap="square" tIns="81625">
            <a:noAutofit/>
          </a:bodyPr>
          <a:lstStyle>
            <a:lvl1pPr indent="-387350" lvl="0" marL="457200" marR="0" algn="l">
              <a:lnSpc>
                <a:spcPct val="100000"/>
              </a:lnSpc>
              <a:spcBef>
                <a:spcPts val="1100"/>
              </a:spcBef>
              <a:spcAft>
                <a:spcPts val="0"/>
              </a:spcAft>
              <a:buClr>
                <a:schemeClr val="accent2"/>
              </a:buClr>
              <a:buSzPts val="2500"/>
              <a:buFont typeface="Arial"/>
              <a:buChar char="•"/>
              <a:defRPr b="0" i="0" sz="2500" u="none" cap="none" strike="noStrike">
                <a:solidFill>
                  <a:schemeClr val="dk1"/>
                </a:solidFill>
                <a:latin typeface="Calibri"/>
                <a:ea typeface="Calibri"/>
                <a:cs typeface="Calibri"/>
                <a:sym typeface="Calibri"/>
              </a:defRPr>
            </a:lvl1pPr>
            <a:lvl2pPr indent="-361950" lvl="1" marL="914400" marR="0" algn="l">
              <a:lnSpc>
                <a:spcPct val="100000"/>
              </a:lnSpc>
              <a:spcBef>
                <a:spcPts val="1100"/>
              </a:spcBef>
              <a:spcAft>
                <a:spcPts val="0"/>
              </a:spcAft>
              <a:buClr>
                <a:schemeClr val="accent2"/>
              </a:buClr>
              <a:buSzPts val="2100"/>
              <a:buFont typeface="Arial"/>
              <a:buChar char="•"/>
              <a:defRPr b="0" i="0" sz="2100" u="none" cap="none" strike="noStrike">
                <a:solidFill>
                  <a:schemeClr val="dk1"/>
                </a:solidFill>
                <a:latin typeface="Calibri"/>
                <a:ea typeface="Calibri"/>
                <a:cs typeface="Calibri"/>
                <a:sym typeface="Calibri"/>
              </a:defRPr>
            </a:lvl2pPr>
            <a:lvl3pPr indent="-361950" lvl="2" marL="1371600" marR="0" algn="l">
              <a:lnSpc>
                <a:spcPct val="100000"/>
              </a:lnSpc>
              <a:spcBef>
                <a:spcPts val="1100"/>
              </a:spcBef>
              <a:spcAft>
                <a:spcPts val="0"/>
              </a:spcAft>
              <a:buClr>
                <a:schemeClr val="accent2"/>
              </a:buClr>
              <a:buSzPts val="2100"/>
              <a:buFont typeface="Arial"/>
              <a:buChar char="•"/>
              <a:defRPr b="0" i="0" sz="2100" u="none" cap="none" strike="noStrike">
                <a:solidFill>
                  <a:schemeClr val="dk1"/>
                </a:solidFill>
                <a:latin typeface="Calibri"/>
                <a:ea typeface="Calibri"/>
                <a:cs typeface="Calibri"/>
                <a:sym typeface="Calibri"/>
              </a:defRPr>
            </a:lvl3pPr>
            <a:lvl4pPr indent="-361950" lvl="3" marL="1828800" marR="0" algn="l">
              <a:lnSpc>
                <a:spcPct val="100000"/>
              </a:lnSpc>
              <a:spcBef>
                <a:spcPts val="1100"/>
              </a:spcBef>
              <a:spcAft>
                <a:spcPts val="0"/>
              </a:spcAft>
              <a:buClr>
                <a:schemeClr val="accent2"/>
              </a:buClr>
              <a:buSzPts val="2100"/>
              <a:buFont typeface="Arial"/>
              <a:buChar char="•"/>
              <a:defRPr b="0" i="0" sz="2100" u="none" cap="none" strike="noStrike">
                <a:solidFill>
                  <a:schemeClr val="dk1"/>
                </a:solidFill>
                <a:latin typeface="Calibri"/>
                <a:ea typeface="Calibri"/>
                <a:cs typeface="Calibri"/>
                <a:sym typeface="Calibri"/>
              </a:defRPr>
            </a:lvl4pPr>
            <a:lvl5pPr indent="-361950" lvl="4" marL="2286000" marR="0" algn="l">
              <a:lnSpc>
                <a:spcPct val="100000"/>
              </a:lnSpc>
              <a:spcBef>
                <a:spcPts val="1100"/>
              </a:spcBef>
              <a:spcAft>
                <a:spcPts val="0"/>
              </a:spcAft>
              <a:buClr>
                <a:schemeClr val="accent2"/>
              </a:buClr>
              <a:buSzPts val="2100"/>
              <a:buFont typeface="Arial"/>
              <a:buChar char="•"/>
              <a:defRPr b="0" i="0" sz="2100" u="none" cap="none" strike="noStrike">
                <a:solidFill>
                  <a:schemeClr val="dk1"/>
                </a:solidFill>
                <a:latin typeface="Calibri"/>
                <a:ea typeface="Calibri"/>
                <a:cs typeface="Calibri"/>
                <a:sym typeface="Calibri"/>
              </a:defRPr>
            </a:lvl5pPr>
            <a:lvl6pPr indent="-361950" lvl="5" marL="2743200" marR="0" algn="l">
              <a:lnSpc>
                <a:spcPct val="100000"/>
              </a:lnSpc>
              <a:spcBef>
                <a:spcPts val="1100"/>
              </a:spcBef>
              <a:spcAft>
                <a:spcPts val="0"/>
              </a:spcAft>
              <a:buClr>
                <a:schemeClr val="accent2"/>
              </a:buClr>
              <a:buSzPts val="2100"/>
              <a:buFont typeface="Arial"/>
              <a:buChar char="•"/>
              <a:defRPr b="0" i="0" sz="2100" u="none" cap="none" strike="noStrike">
                <a:solidFill>
                  <a:schemeClr val="dk1"/>
                </a:solidFill>
                <a:latin typeface="Calibri"/>
                <a:ea typeface="Calibri"/>
                <a:cs typeface="Calibri"/>
                <a:sym typeface="Calibri"/>
              </a:defRPr>
            </a:lvl6pPr>
            <a:lvl7pPr indent="-361950" lvl="6" marL="3200400" marR="0" algn="l">
              <a:lnSpc>
                <a:spcPct val="100000"/>
              </a:lnSpc>
              <a:spcBef>
                <a:spcPts val="1100"/>
              </a:spcBef>
              <a:spcAft>
                <a:spcPts val="0"/>
              </a:spcAft>
              <a:buClr>
                <a:schemeClr val="accent2"/>
              </a:buClr>
              <a:buSzPts val="2100"/>
              <a:buFont typeface="Arial"/>
              <a:buChar char="•"/>
              <a:defRPr b="0" i="0" sz="2100" u="none" cap="none" strike="noStrike">
                <a:solidFill>
                  <a:schemeClr val="dk1"/>
                </a:solidFill>
                <a:latin typeface="Calibri"/>
                <a:ea typeface="Calibri"/>
                <a:cs typeface="Calibri"/>
                <a:sym typeface="Calibri"/>
              </a:defRPr>
            </a:lvl7pPr>
            <a:lvl8pPr indent="-361950" lvl="7" marL="3657600" marR="0" algn="l">
              <a:lnSpc>
                <a:spcPct val="100000"/>
              </a:lnSpc>
              <a:spcBef>
                <a:spcPts val="1100"/>
              </a:spcBef>
              <a:spcAft>
                <a:spcPts val="0"/>
              </a:spcAft>
              <a:buClr>
                <a:schemeClr val="accent2"/>
              </a:buClr>
              <a:buSzPts val="2100"/>
              <a:buFont typeface="Arial"/>
              <a:buChar char="•"/>
              <a:defRPr b="0" i="0" sz="2100" u="none" cap="none" strike="noStrike">
                <a:solidFill>
                  <a:schemeClr val="dk1"/>
                </a:solidFill>
                <a:latin typeface="Calibri"/>
                <a:ea typeface="Calibri"/>
                <a:cs typeface="Calibri"/>
                <a:sym typeface="Calibri"/>
              </a:defRPr>
            </a:lvl8pPr>
            <a:lvl9pPr indent="-361950" lvl="8" marL="4114800" marR="0" algn="l">
              <a:lnSpc>
                <a:spcPct val="100000"/>
              </a:lnSpc>
              <a:spcBef>
                <a:spcPts val="1100"/>
              </a:spcBef>
              <a:spcAft>
                <a:spcPts val="0"/>
              </a:spcAft>
              <a:buClr>
                <a:schemeClr val="accent2"/>
              </a:buClr>
              <a:buSzPts val="2100"/>
              <a:buFont typeface="Arial"/>
              <a:buChar char="•"/>
              <a:defRPr b="0" i="0" sz="2100" u="none" cap="none" strike="noStrike">
                <a:solidFill>
                  <a:schemeClr val="dk1"/>
                </a:solidFill>
                <a:latin typeface="Calibri"/>
                <a:ea typeface="Calibri"/>
                <a:cs typeface="Calibri"/>
                <a:sym typeface="Calibri"/>
              </a:defRPr>
            </a:lvl9pPr>
          </a:lstStyle>
          <a:p/>
        </p:txBody>
      </p:sp>
      <p:sp>
        <p:nvSpPr>
          <p:cNvPr id="34" name="Google Shape;34;p3"/>
          <p:cNvSpPr/>
          <p:nvPr>
            <p:ph idx="17" type="body"/>
          </p:nvPr>
        </p:nvSpPr>
        <p:spPr>
          <a:xfrm>
            <a:off x="29153363" y="5380738"/>
            <a:ext cx="12481500" cy="1121100"/>
          </a:xfrm>
          <a:prstGeom prst="round1Rect">
            <a:avLst>
              <a:gd fmla="val 16667" name="adj"/>
            </a:avLst>
          </a:prstGeom>
          <a:solidFill>
            <a:schemeClr val="accent6"/>
          </a:solidFill>
          <a:ln>
            <a:noFill/>
          </a:ln>
        </p:spPr>
        <p:txBody>
          <a:bodyPr anchorCtr="0" anchor="ctr" bIns="81625" lIns="81625" spcFirstLastPara="1" rIns="81625" wrap="square" tIns="81625">
            <a:noAutofit/>
          </a:bodyPr>
          <a:lstStyle>
            <a:lvl1pPr indent="-228600" lvl="0" marL="457200" marR="0" algn="l">
              <a:lnSpc>
                <a:spcPct val="100000"/>
              </a:lnSpc>
              <a:spcBef>
                <a:spcPts val="0"/>
              </a:spcBef>
              <a:spcAft>
                <a:spcPts val="0"/>
              </a:spcAft>
              <a:buClr>
                <a:schemeClr val="accent2"/>
              </a:buClr>
              <a:buSzPts val="5400"/>
              <a:buFont typeface="Arial"/>
              <a:buNone/>
              <a:defRPr b="0" i="0" sz="5400" u="none" cap="none" strike="noStrike">
                <a:solidFill>
                  <a:schemeClr val="lt1"/>
                </a:solidFill>
                <a:latin typeface="Cambria"/>
                <a:ea typeface="Cambria"/>
                <a:cs typeface="Cambria"/>
                <a:sym typeface="Cambria"/>
              </a:defRPr>
            </a:lvl1pPr>
            <a:lvl2pPr indent="-228600" lvl="1" marL="914400" marR="0" algn="l">
              <a:lnSpc>
                <a:spcPct val="100000"/>
              </a:lnSpc>
              <a:spcBef>
                <a:spcPts val="0"/>
              </a:spcBef>
              <a:spcAft>
                <a:spcPts val="0"/>
              </a:spcAft>
              <a:buClr>
                <a:schemeClr val="accent2"/>
              </a:buClr>
              <a:buSzPts val="5400"/>
              <a:buFont typeface="Arial"/>
              <a:buNone/>
              <a:defRPr b="0" i="0" sz="5400" u="none" cap="none" strike="noStrike">
                <a:solidFill>
                  <a:schemeClr val="lt1"/>
                </a:solidFill>
                <a:latin typeface="Cambria"/>
                <a:ea typeface="Cambria"/>
                <a:cs typeface="Cambria"/>
                <a:sym typeface="Cambria"/>
              </a:defRPr>
            </a:lvl2pPr>
            <a:lvl3pPr indent="-228600" lvl="2" marL="1371600" marR="0" algn="l">
              <a:lnSpc>
                <a:spcPct val="100000"/>
              </a:lnSpc>
              <a:spcBef>
                <a:spcPts val="0"/>
              </a:spcBef>
              <a:spcAft>
                <a:spcPts val="0"/>
              </a:spcAft>
              <a:buClr>
                <a:schemeClr val="accent2"/>
              </a:buClr>
              <a:buSzPts val="5400"/>
              <a:buFont typeface="Arial"/>
              <a:buNone/>
              <a:defRPr b="0" i="0" sz="5400" u="none" cap="none" strike="noStrike">
                <a:solidFill>
                  <a:schemeClr val="lt1"/>
                </a:solidFill>
                <a:latin typeface="Cambria"/>
                <a:ea typeface="Cambria"/>
                <a:cs typeface="Cambria"/>
                <a:sym typeface="Cambria"/>
              </a:defRPr>
            </a:lvl3pPr>
            <a:lvl4pPr indent="-228600" lvl="3" marL="1828800" marR="0" algn="l">
              <a:lnSpc>
                <a:spcPct val="100000"/>
              </a:lnSpc>
              <a:spcBef>
                <a:spcPts val="0"/>
              </a:spcBef>
              <a:spcAft>
                <a:spcPts val="0"/>
              </a:spcAft>
              <a:buClr>
                <a:schemeClr val="accent2"/>
              </a:buClr>
              <a:buSzPts val="5400"/>
              <a:buFont typeface="Arial"/>
              <a:buNone/>
              <a:defRPr b="0" i="0" sz="5400" u="none" cap="none" strike="noStrike">
                <a:solidFill>
                  <a:schemeClr val="lt1"/>
                </a:solidFill>
                <a:latin typeface="Cambria"/>
                <a:ea typeface="Cambria"/>
                <a:cs typeface="Cambria"/>
                <a:sym typeface="Cambria"/>
              </a:defRPr>
            </a:lvl4pPr>
            <a:lvl5pPr indent="-228600" lvl="4" marL="2286000" marR="0" algn="l">
              <a:lnSpc>
                <a:spcPct val="100000"/>
              </a:lnSpc>
              <a:spcBef>
                <a:spcPts val="0"/>
              </a:spcBef>
              <a:spcAft>
                <a:spcPts val="0"/>
              </a:spcAft>
              <a:buClr>
                <a:schemeClr val="accent2"/>
              </a:buClr>
              <a:buSzPts val="5400"/>
              <a:buFont typeface="Arial"/>
              <a:buNone/>
              <a:defRPr b="0" i="0" sz="5400" u="none" cap="none" strike="noStrike">
                <a:solidFill>
                  <a:schemeClr val="lt1"/>
                </a:solidFill>
                <a:latin typeface="Cambria"/>
                <a:ea typeface="Cambria"/>
                <a:cs typeface="Cambria"/>
                <a:sym typeface="Cambria"/>
              </a:defRPr>
            </a:lvl5pPr>
            <a:lvl6pPr indent="-228600" lvl="5" marL="2743200" marR="0" algn="l">
              <a:lnSpc>
                <a:spcPct val="100000"/>
              </a:lnSpc>
              <a:spcBef>
                <a:spcPts val="0"/>
              </a:spcBef>
              <a:spcAft>
                <a:spcPts val="0"/>
              </a:spcAft>
              <a:buClr>
                <a:schemeClr val="accent2"/>
              </a:buClr>
              <a:buSzPts val="5400"/>
              <a:buFont typeface="Arial"/>
              <a:buNone/>
              <a:defRPr b="0" i="0" sz="5400" u="none" cap="none" strike="noStrike">
                <a:solidFill>
                  <a:schemeClr val="lt1"/>
                </a:solidFill>
                <a:latin typeface="Cambria"/>
                <a:ea typeface="Cambria"/>
                <a:cs typeface="Cambria"/>
                <a:sym typeface="Cambria"/>
              </a:defRPr>
            </a:lvl6pPr>
            <a:lvl7pPr indent="-228600" lvl="6" marL="3200400" marR="0" algn="l">
              <a:lnSpc>
                <a:spcPct val="100000"/>
              </a:lnSpc>
              <a:spcBef>
                <a:spcPts val="0"/>
              </a:spcBef>
              <a:spcAft>
                <a:spcPts val="0"/>
              </a:spcAft>
              <a:buClr>
                <a:schemeClr val="accent2"/>
              </a:buClr>
              <a:buSzPts val="5400"/>
              <a:buFont typeface="Arial"/>
              <a:buNone/>
              <a:defRPr b="0" i="0" sz="5400" u="none" cap="none" strike="noStrike">
                <a:solidFill>
                  <a:schemeClr val="lt1"/>
                </a:solidFill>
                <a:latin typeface="Cambria"/>
                <a:ea typeface="Cambria"/>
                <a:cs typeface="Cambria"/>
                <a:sym typeface="Cambria"/>
              </a:defRPr>
            </a:lvl7pPr>
            <a:lvl8pPr indent="-228600" lvl="7" marL="3657600" marR="0" algn="l">
              <a:lnSpc>
                <a:spcPct val="100000"/>
              </a:lnSpc>
              <a:spcBef>
                <a:spcPts val="0"/>
              </a:spcBef>
              <a:spcAft>
                <a:spcPts val="0"/>
              </a:spcAft>
              <a:buClr>
                <a:schemeClr val="accent2"/>
              </a:buClr>
              <a:buSzPts val="5400"/>
              <a:buFont typeface="Arial"/>
              <a:buNone/>
              <a:defRPr b="0" i="0" sz="5400" u="none" cap="none" strike="noStrike">
                <a:solidFill>
                  <a:schemeClr val="lt1"/>
                </a:solidFill>
                <a:latin typeface="Cambria"/>
                <a:ea typeface="Cambria"/>
                <a:cs typeface="Cambria"/>
                <a:sym typeface="Cambria"/>
              </a:defRPr>
            </a:lvl8pPr>
            <a:lvl9pPr indent="-228600" lvl="8" marL="4114800" marR="0" algn="l">
              <a:lnSpc>
                <a:spcPct val="100000"/>
              </a:lnSpc>
              <a:spcBef>
                <a:spcPts val="0"/>
              </a:spcBef>
              <a:spcAft>
                <a:spcPts val="0"/>
              </a:spcAft>
              <a:buClr>
                <a:schemeClr val="accent2"/>
              </a:buClr>
              <a:buSzPts val="5400"/>
              <a:buFont typeface="Arial"/>
              <a:buNone/>
              <a:defRPr b="0" i="0" sz="5400" u="none" cap="none" strike="noStrike">
                <a:solidFill>
                  <a:schemeClr val="lt1"/>
                </a:solidFill>
                <a:latin typeface="Cambria"/>
                <a:ea typeface="Cambria"/>
                <a:cs typeface="Cambria"/>
                <a:sym typeface="Cambria"/>
              </a:defRPr>
            </a:lvl9pPr>
          </a:lstStyle>
          <a:p/>
        </p:txBody>
      </p:sp>
      <p:sp>
        <p:nvSpPr>
          <p:cNvPr id="35" name="Google Shape;35;p3"/>
          <p:cNvSpPr txBox="1"/>
          <p:nvPr>
            <p:ph idx="18" type="body"/>
          </p:nvPr>
        </p:nvSpPr>
        <p:spPr>
          <a:xfrm>
            <a:off x="29153363" y="6501725"/>
            <a:ext cx="12481500" cy="6726000"/>
          </a:xfrm>
          <a:prstGeom prst="rect">
            <a:avLst/>
          </a:prstGeom>
          <a:noFill/>
          <a:ln>
            <a:noFill/>
          </a:ln>
        </p:spPr>
        <p:txBody>
          <a:bodyPr anchorCtr="0" anchor="t" bIns="81625" lIns="81625" spcFirstLastPara="1" rIns="81625" wrap="square" tIns="81625">
            <a:noAutofit/>
          </a:bodyPr>
          <a:lstStyle>
            <a:lvl1pPr indent="-387350" lvl="0" marL="457200" marR="0" algn="l">
              <a:lnSpc>
                <a:spcPct val="100000"/>
              </a:lnSpc>
              <a:spcBef>
                <a:spcPts val="1100"/>
              </a:spcBef>
              <a:spcAft>
                <a:spcPts val="0"/>
              </a:spcAft>
              <a:buClr>
                <a:schemeClr val="accent2"/>
              </a:buClr>
              <a:buSzPts val="2500"/>
              <a:buFont typeface="Arial"/>
              <a:buChar char="•"/>
              <a:defRPr b="0" i="0" sz="2500" u="none" cap="none" strike="noStrike">
                <a:solidFill>
                  <a:schemeClr val="dk1"/>
                </a:solidFill>
                <a:latin typeface="Calibri"/>
                <a:ea typeface="Calibri"/>
                <a:cs typeface="Calibri"/>
                <a:sym typeface="Calibri"/>
              </a:defRPr>
            </a:lvl1pPr>
            <a:lvl2pPr indent="-361950" lvl="1" marL="914400" marR="0" algn="l">
              <a:lnSpc>
                <a:spcPct val="100000"/>
              </a:lnSpc>
              <a:spcBef>
                <a:spcPts val="1100"/>
              </a:spcBef>
              <a:spcAft>
                <a:spcPts val="0"/>
              </a:spcAft>
              <a:buClr>
                <a:schemeClr val="accent2"/>
              </a:buClr>
              <a:buSzPts val="2100"/>
              <a:buFont typeface="Arial"/>
              <a:buChar char="•"/>
              <a:defRPr b="0" i="0" sz="2100" u="none" cap="none" strike="noStrike">
                <a:solidFill>
                  <a:schemeClr val="dk1"/>
                </a:solidFill>
                <a:latin typeface="Calibri"/>
                <a:ea typeface="Calibri"/>
                <a:cs typeface="Calibri"/>
                <a:sym typeface="Calibri"/>
              </a:defRPr>
            </a:lvl2pPr>
            <a:lvl3pPr indent="-361950" lvl="2" marL="1371600" marR="0" algn="l">
              <a:lnSpc>
                <a:spcPct val="100000"/>
              </a:lnSpc>
              <a:spcBef>
                <a:spcPts val="1100"/>
              </a:spcBef>
              <a:spcAft>
                <a:spcPts val="0"/>
              </a:spcAft>
              <a:buClr>
                <a:schemeClr val="accent2"/>
              </a:buClr>
              <a:buSzPts val="2100"/>
              <a:buFont typeface="Arial"/>
              <a:buChar char="•"/>
              <a:defRPr b="0" i="0" sz="2100" u="none" cap="none" strike="noStrike">
                <a:solidFill>
                  <a:schemeClr val="dk1"/>
                </a:solidFill>
                <a:latin typeface="Calibri"/>
                <a:ea typeface="Calibri"/>
                <a:cs typeface="Calibri"/>
                <a:sym typeface="Calibri"/>
              </a:defRPr>
            </a:lvl3pPr>
            <a:lvl4pPr indent="-361950" lvl="3" marL="1828800" marR="0" algn="l">
              <a:lnSpc>
                <a:spcPct val="100000"/>
              </a:lnSpc>
              <a:spcBef>
                <a:spcPts val="1100"/>
              </a:spcBef>
              <a:spcAft>
                <a:spcPts val="0"/>
              </a:spcAft>
              <a:buClr>
                <a:schemeClr val="accent2"/>
              </a:buClr>
              <a:buSzPts val="2100"/>
              <a:buFont typeface="Arial"/>
              <a:buChar char="•"/>
              <a:defRPr b="0" i="0" sz="2100" u="none" cap="none" strike="noStrike">
                <a:solidFill>
                  <a:schemeClr val="dk1"/>
                </a:solidFill>
                <a:latin typeface="Calibri"/>
                <a:ea typeface="Calibri"/>
                <a:cs typeface="Calibri"/>
                <a:sym typeface="Calibri"/>
              </a:defRPr>
            </a:lvl4pPr>
            <a:lvl5pPr indent="-361950" lvl="4" marL="2286000" marR="0" algn="l">
              <a:lnSpc>
                <a:spcPct val="100000"/>
              </a:lnSpc>
              <a:spcBef>
                <a:spcPts val="1100"/>
              </a:spcBef>
              <a:spcAft>
                <a:spcPts val="0"/>
              </a:spcAft>
              <a:buClr>
                <a:schemeClr val="accent2"/>
              </a:buClr>
              <a:buSzPts val="2100"/>
              <a:buFont typeface="Arial"/>
              <a:buChar char="•"/>
              <a:defRPr b="0" i="0" sz="2100" u="none" cap="none" strike="noStrike">
                <a:solidFill>
                  <a:schemeClr val="dk1"/>
                </a:solidFill>
                <a:latin typeface="Calibri"/>
                <a:ea typeface="Calibri"/>
                <a:cs typeface="Calibri"/>
                <a:sym typeface="Calibri"/>
              </a:defRPr>
            </a:lvl5pPr>
            <a:lvl6pPr indent="-361950" lvl="5" marL="2743200" marR="0" algn="l">
              <a:lnSpc>
                <a:spcPct val="100000"/>
              </a:lnSpc>
              <a:spcBef>
                <a:spcPts val="1100"/>
              </a:spcBef>
              <a:spcAft>
                <a:spcPts val="0"/>
              </a:spcAft>
              <a:buClr>
                <a:schemeClr val="accent2"/>
              </a:buClr>
              <a:buSzPts val="2100"/>
              <a:buFont typeface="Arial"/>
              <a:buChar char="•"/>
              <a:defRPr b="0" i="0" sz="2100" u="none" cap="none" strike="noStrike">
                <a:solidFill>
                  <a:schemeClr val="dk1"/>
                </a:solidFill>
                <a:latin typeface="Calibri"/>
                <a:ea typeface="Calibri"/>
                <a:cs typeface="Calibri"/>
                <a:sym typeface="Calibri"/>
              </a:defRPr>
            </a:lvl6pPr>
            <a:lvl7pPr indent="-361950" lvl="6" marL="3200400" marR="0" algn="l">
              <a:lnSpc>
                <a:spcPct val="100000"/>
              </a:lnSpc>
              <a:spcBef>
                <a:spcPts val="1100"/>
              </a:spcBef>
              <a:spcAft>
                <a:spcPts val="0"/>
              </a:spcAft>
              <a:buClr>
                <a:schemeClr val="accent2"/>
              </a:buClr>
              <a:buSzPts val="2100"/>
              <a:buFont typeface="Arial"/>
              <a:buChar char="•"/>
              <a:defRPr b="0" i="0" sz="2100" u="none" cap="none" strike="noStrike">
                <a:solidFill>
                  <a:schemeClr val="dk1"/>
                </a:solidFill>
                <a:latin typeface="Calibri"/>
                <a:ea typeface="Calibri"/>
                <a:cs typeface="Calibri"/>
                <a:sym typeface="Calibri"/>
              </a:defRPr>
            </a:lvl7pPr>
            <a:lvl8pPr indent="-361950" lvl="7" marL="3657600" marR="0" algn="l">
              <a:lnSpc>
                <a:spcPct val="100000"/>
              </a:lnSpc>
              <a:spcBef>
                <a:spcPts val="1100"/>
              </a:spcBef>
              <a:spcAft>
                <a:spcPts val="0"/>
              </a:spcAft>
              <a:buClr>
                <a:schemeClr val="accent2"/>
              </a:buClr>
              <a:buSzPts val="2100"/>
              <a:buFont typeface="Arial"/>
              <a:buChar char="•"/>
              <a:defRPr b="0" i="0" sz="2100" u="none" cap="none" strike="noStrike">
                <a:solidFill>
                  <a:schemeClr val="dk1"/>
                </a:solidFill>
                <a:latin typeface="Calibri"/>
                <a:ea typeface="Calibri"/>
                <a:cs typeface="Calibri"/>
                <a:sym typeface="Calibri"/>
              </a:defRPr>
            </a:lvl8pPr>
            <a:lvl9pPr indent="-361950" lvl="8" marL="4114800" marR="0" algn="l">
              <a:lnSpc>
                <a:spcPct val="100000"/>
              </a:lnSpc>
              <a:spcBef>
                <a:spcPts val="1100"/>
              </a:spcBef>
              <a:spcAft>
                <a:spcPts val="0"/>
              </a:spcAft>
              <a:buClr>
                <a:schemeClr val="accent2"/>
              </a:buClr>
              <a:buSzPts val="2100"/>
              <a:buFont typeface="Arial"/>
              <a:buChar char="•"/>
              <a:defRPr b="0" i="0" sz="2100" u="none" cap="none" strike="noStrike">
                <a:solidFill>
                  <a:schemeClr val="dk1"/>
                </a:solidFill>
                <a:latin typeface="Calibri"/>
                <a:ea typeface="Calibri"/>
                <a:cs typeface="Calibri"/>
                <a:sym typeface="Calibri"/>
              </a:defRPr>
            </a:lvl9pPr>
          </a:lstStyle>
          <a:p/>
        </p:txBody>
      </p:sp>
      <p:sp>
        <p:nvSpPr>
          <p:cNvPr id="36" name="Google Shape;36;p3"/>
          <p:cNvSpPr txBox="1"/>
          <p:nvPr>
            <p:ph idx="19" type="body"/>
          </p:nvPr>
        </p:nvSpPr>
        <p:spPr>
          <a:xfrm>
            <a:off x="29153363" y="14561620"/>
            <a:ext cx="12481500" cy="6726000"/>
          </a:xfrm>
          <a:prstGeom prst="rect">
            <a:avLst/>
          </a:prstGeom>
          <a:noFill/>
          <a:ln>
            <a:noFill/>
          </a:ln>
        </p:spPr>
        <p:txBody>
          <a:bodyPr anchorCtr="0" anchor="t" bIns="81625" lIns="81625" spcFirstLastPara="1" rIns="81625" wrap="square" tIns="81625">
            <a:noAutofit/>
          </a:bodyPr>
          <a:lstStyle>
            <a:lvl1pPr indent="-387350" lvl="0" marL="457200" marR="0" algn="l">
              <a:lnSpc>
                <a:spcPct val="100000"/>
              </a:lnSpc>
              <a:spcBef>
                <a:spcPts val="1100"/>
              </a:spcBef>
              <a:spcAft>
                <a:spcPts val="0"/>
              </a:spcAft>
              <a:buClr>
                <a:schemeClr val="accent2"/>
              </a:buClr>
              <a:buSzPts val="2500"/>
              <a:buFont typeface="Arial"/>
              <a:buChar char="•"/>
              <a:defRPr b="0" i="0" sz="2500" u="none" cap="none" strike="noStrike">
                <a:solidFill>
                  <a:schemeClr val="dk1"/>
                </a:solidFill>
                <a:latin typeface="Calibri"/>
                <a:ea typeface="Calibri"/>
                <a:cs typeface="Calibri"/>
                <a:sym typeface="Calibri"/>
              </a:defRPr>
            </a:lvl1pPr>
            <a:lvl2pPr indent="-361950" lvl="1" marL="914400" marR="0" algn="l">
              <a:lnSpc>
                <a:spcPct val="100000"/>
              </a:lnSpc>
              <a:spcBef>
                <a:spcPts val="1100"/>
              </a:spcBef>
              <a:spcAft>
                <a:spcPts val="0"/>
              </a:spcAft>
              <a:buClr>
                <a:schemeClr val="accent2"/>
              </a:buClr>
              <a:buSzPts val="2100"/>
              <a:buFont typeface="Arial"/>
              <a:buChar char="•"/>
              <a:defRPr b="0" i="0" sz="2100" u="none" cap="none" strike="noStrike">
                <a:solidFill>
                  <a:schemeClr val="dk1"/>
                </a:solidFill>
                <a:latin typeface="Calibri"/>
                <a:ea typeface="Calibri"/>
                <a:cs typeface="Calibri"/>
                <a:sym typeface="Calibri"/>
              </a:defRPr>
            </a:lvl2pPr>
            <a:lvl3pPr indent="-361950" lvl="2" marL="1371600" marR="0" algn="l">
              <a:lnSpc>
                <a:spcPct val="100000"/>
              </a:lnSpc>
              <a:spcBef>
                <a:spcPts val="1100"/>
              </a:spcBef>
              <a:spcAft>
                <a:spcPts val="0"/>
              </a:spcAft>
              <a:buClr>
                <a:schemeClr val="accent2"/>
              </a:buClr>
              <a:buSzPts val="2100"/>
              <a:buFont typeface="Arial"/>
              <a:buChar char="•"/>
              <a:defRPr b="0" i="0" sz="2100" u="none" cap="none" strike="noStrike">
                <a:solidFill>
                  <a:schemeClr val="dk1"/>
                </a:solidFill>
                <a:latin typeface="Calibri"/>
                <a:ea typeface="Calibri"/>
                <a:cs typeface="Calibri"/>
                <a:sym typeface="Calibri"/>
              </a:defRPr>
            </a:lvl3pPr>
            <a:lvl4pPr indent="-361950" lvl="3" marL="1828800" marR="0" algn="l">
              <a:lnSpc>
                <a:spcPct val="100000"/>
              </a:lnSpc>
              <a:spcBef>
                <a:spcPts val="1100"/>
              </a:spcBef>
              <a:spcAft>
                <a:spcPts val="0"/>
              </a:spcAft>
              <a:buClr>
                <a:schemeClr val="accent2"/>
              </a:buClr>
              <a:buSzPts val="2100"/>
              <a:buFont typeface="Arial"/>
              <a:buChar char="•"/>
              <a:defRPr b="0" i="0" sz="2100" u="none" cap="none" strike="noStrike">
                <a:solidFill>
                  <a:schemeClr val="dk1"/>
                </a:solidFill>
                <a:latin typeface="Calibri"/>
                <a:ea typeface="Calibri"/>
                <a:cs typeface="Calibri"/>
                <a:sym typeface="Calibri"/>
              </a:defRPr>
            </a:lvl4pPr>
            <a:lvl5pPr indent="-361950" lvl="4" marL="2286000" marR="0" algn="l">
              <a:lnSpc>
                <a:spcPct val="100000"/>
              </a:lnSpc>
              <a:spcBef>
                <a:spcPts val="1100"/>
              </a:spcBef>
              <a:spcAft>
                <a:spcPts val="0"/>
              </a:spcAft>
              <a:buClr>
                <a:schemeClr val="accent2"/>
              </a:buClr>
              <a:buSzPts val="2100"/>
              <a:buFont typeface="Arial"/>
              <a:buChar char="•"/>
              <a:defRPr b="0" i="0" sz="2100" u="none" cap="none" strike="noStrike">
                <a:solidFill>
                  <a:schemeClr val="dk1"/>
                </a:solidFill>
                <a:latin typeface="Calibri"/>
                <a:ea typeface="Calibri"/>
                <a:cs typeface="Calibri"/>
                <a:sym typeface="Calibri"/>
              </a:defRPr>
            </a:lvl5pPr>
            <a:lvl6pPr indent="-361950" lvl="5" marL="2743200" marR="0" algn="l">
              <a:lnSpc>
                <a:spcPct val="100000"/>
              </a:lnSpc>
              <a:spcBef>
                <a:spcPts val="1100"/>
              </a:spcBef>
              <a:spcAft>
                <a:spcPts val="0"/>
              </a:spcAft>
              <a:buClr>
                <a:schemeClr val="accent2"/>
              </a:buClr>
              <a:buSzPts val="2100"/>
              <a:buFont typeface="Arial"/>
              <a:buChar char="•"/>
              <a:defRPr b="0" i="0" sz="2100" u="none" cap="none" strike="noStrike">
                <a:solidFill>
                  <a:schemeClr val="dk1"/>
                </a:solidFill>
                <a:latin typeface="Calibri"/>
                <a:ea typeface="Calibri"/>
                <a:cs typeface="Calibri"/>
                <a:sym typeface="Calibri"/>
              </a:defRPr>
            </a:lvl6pPr>
            <a:lvl7pPr indent="-361950" lvl="6" marL="3200400" marR="0" algn="l">
              <a:lnSpc>
                <a:spcPct val="100000"/>
              </a:lnSpc>
              <a:spcBef>
                <a:spcPts val="1100"/>
              </a:spcBef>
              <a:spcAft>
                <a:spcPts val="0"/>
              </a:spcAft>
              <a:buClr>
                <a:schemeClr val="accent2"/>
              </a:buClr>
              <a:buSzPts val="2100"/>
              <a:buFont typeface="Arial"/>
              <a:buChar char="•"/>
              <a:defRPr b="0" i="0" sz="2100" u="none" cap="none" strike="noStrike">
                <a:solidFill>
                  <a:schemeClr val="dk1"/>
                </a:solidFill>
                <a:latin typeface="Calibri"/>
                <a:ea typeface="Calibri"/>
                <a:cs typeface="Calibri"/>
                <a:sym typeface="Calibri"/>
              </a:defRPr>
            </a:lvl7pPr>
            <a:lvl8pPr indent="-361950" lvl="7" marL="3657600" marR="0" algn="l">
              <a:lnSpc>
                <a:spcPct val="100000"/>
              </a:lnSpc>
              <a:spcBef>
                <a:spcPts val="1100"/>
              </a:spcBef>
              <a:spcAft>
                <a:spcPts val="0"/>
              </a:spcAft>
              <a:buClr>
                <a:schemeClr val="accent2"/>
              </a:buClr>
              <a:buSzPts val="2100"/>
              <a:buFont typeface="Arial"/>
              <a:buChar char="•"/>
              <a:defRPr b="0" i="0" sz="2100" u="none" cap="none" strike="noStrike">
                <a:solidFill>
                  <a:schemeClr val="dk1"/>
                </a:solidFill>
                <a:latin typeface="Calibri"/>
                <a:ea typeface="Calibri"/>
                <a:cs typeface="Calibri"/>
                <a:sym typeface="Calibri"/>
              </a:defRPr>
            </a:lvl8pPr>
            <a:lvl9pPr indent="-361950" lvl="8" marL="4114800" marR="0" algn="l">
              <a:lnSpc>
                <a:spcPct val="100000"/>
              </a:lnSpc>
              <a:spcBef>
                <a:spcPts val="1100"/>
              </a:spcBef>
              <a:spcAft>
                <a:spcPts val="0"/>
              </a:spcAft>
              <a:buClr>
                <a:schemeClr val="accent2"/>
              </a:buClr>
              <a:buSzPts val="2100"/>
              <a:buFont typeface="Arial"/>
              <a:buChar char="•"/>
              <a:defRPr b="0" i="0" sz="2100" u="none" cap="none" strike="noStrike">
                <a:solidFill>
                  <a:schemeClr val="dk1"/>
                </a:solidFill>
                <a:latin typeface="Calibri"/>
                <a:ea typeface="Calibri"/>
                <a:cs typeface="Calibri"/>
                <a:sym typeface="Calibri"/>
              </a:defRPr>
            </a:lvl9pPr>
          </a:lstStyle>
          <a:p/>
        </p:txBody>
      </p:sp>
      <p:sp>
        <p:nvSpPr>
          <p:cNvPr id="37" name="Google Shape;37;p3"/>
          <p:cNvSpPr/>
          <p:nvPr>
            <p:ph idx="20" type="body"/>
          </p:nvPr>
        </p:nvSpPr>
        <p:spPr>
          <a:xfrm>
            <a:off x="29153363" y="23750913"/>
            <a:ext cx="12481500" cy="1121100"/>
          </a:xfrm>
          <a:prstGeom prst="round1Rect">
            <a:avLst>
              <a:gd fmla="val 16667" name="adj"/>
            </a:avLst>
          </a:prstGeom>
          <a:solidFill>
            <a:schemeClr val="accent1"/>
          </a:solidFill>
          <a:ln>
            <a:noFill/>
          </a:ln>
        </p:spPr>
        <p:txBody>
          <a:bodyPr anchorCtr="0" anchor="ctr" bIns="81625" lIns="81625" spcFirstLastPara="1" rIns="81625" wrap="square" tIns="81625">
            <a:noAutofit/>
          </a:bodyPr>
          <a:lstStyle>
            <a:lvl1pPr indent="-228600" lvl="0" marL="457200" marR="0" algn="l">
              <a:lnSpc>
                <a:spcPct val="100000"/>
              </a:lnSpc>
              <a:spcBef>
                <a:spcPts val="0"/>
              </a:spcBef>
              <a:spcAft>
                <a:spcPts val="0"/>
              </a:spcAft>
              <a:buClr>
                <a:schemeClr val="accent2"/>
              </a:buClr>
              <a:buSzPts val="5400"/>
              <a:buFont typeface="Arial"/>
              <a:buNone/>
              <a:defRPr b="0" i="0" sz="5400" u="none" cap="none" strike="noStrike">
                <a:solidFill>
                  <a:schemeClr val="lt1"/>
                </a:solidFill>
                <a:latin typeface="Cambria"/>
                <a:ea typeface="Cambria"/>
                <a:cs typeface="Cambria"/>
                <a:sym typeface="Cambria"/>
              </a:defRPr>
            </a:lvl1pPr>
            <a:lvl2pPr indent="-228600" lvl="1" marL="914400" marR="0" algn="l">
              <a:lnSpc>
                <a:spcPct val="100000"/>
              </a:lnSpc>
              <a:spcBef>
                <a:spcPts val="0"/>
              </a:spcBef>
              <a:spcAft>
                <a:spcPts val="0"/>
              </a:spcAft>
              <a:buClr>
                <a:schemeClr val="accent2"/>
              </a:buClr>
              <a:buSzPts val="5400"/>
              <a:buFont typeface="Arial"/>
              <a:buNone/>
              <a:defRPr b="0" i="0" sz="5400" u="none" cap="none" strike="noStrike">
                <a:solidFill>
                  <a:schemeClr val="lt1"/>
                </a:solidFill>
                <a:latin typeface="Cambria"/>
                <a:ea typeface="Cambria"/>
                <a:cs typeface="Cambria"/>
                <a:sym typeface="Cambria"/>
              </a:defRPr>
            </a:lvl2pPr>
            <a:lvl3pPr indent="-228600" lvl="2" marL="1371600" marR="0" algn="l">
              <a:lnSpc>
                <a:spcPct val="100000"/>
              </a:lnSpc>
              <a:spcBef>
                <a:spcPts val="0"/>
              </a:spcBef>
              <a:spcAft>
                <a:spcPts val="0"/>
              </a:spcAft>
              <a:buClr>
                <a:schemeClr val="accent2"/>
              </a:buClr>
              <a:buSzPts val="5400"/>
              <a:buFont typeface="Arial"/>
              <a:buNone/>
              <a:defRPr b="0" i="0" sz="5400" u="none" cap="none" strike="noStrike">
                <a:solidFill>
                  <a:schemeClr val="lt1"/>
                </a:solidFill>
                <a:latin typeface="Cambria"/>
                <a:ea typeface="Cambria"/>
                <a:cs typeface="Cambria"/>
                <a:sym typeface="Cambria"/>
              </a:defRPr>
            </a:lvl3pPr>
            <a:lvl4pPr indent="-228600" lvl="3" marL="1828800" marR="0" algn="l">
              <a:lnSpc>
                <a:spcPct val="100000"/>
              </a:lnSpc>
              <a:spcBef>
                <a:spcPts val="0"/>
              </a:spcBef>
              <a:spcAft>
                <a:spcPts val="0"/>
              </a:spcAft>
              <a:buClr>
                <a:schemeClr val="accent2"/>
              </a:buClr>
              <a:buSzPts val="5400"/>
              <a:buFont typeface="Arial"/>
              <a:buNone/>
              <a:defRPr b="0" i="0" sz="5400" u="none" cap="none" strike="noStrike">
                <a:solidFill>
                  <a:schemeClr val="lt1"/>
                </a:solidFill>
                <a:latin typeface="Cambria"/>
                <a:ea typeface="Cambria"/>
                <a:cs typeface="Cambria"/>
                <a:sym typeface="Cambria"/>
              </a:defRPr>
            </a:lvl4pPr>
            <a:lvl5pPr indent="-228600" lvl="4" marL="2286000" marR="0" algn="l">
              <a:lnSpc>
                <a:spcPct val="100000"/>
              </a:lnSpc>
              <a:spcBef>
                <a:spcPts val="0"/>
              </a:spcBef>
              <a:spcAft>
                <a:spcPts val="0"/>
              </a:spcAft>
              <a:buClr>
                <a:schemeClr val="accent2"/>
              </a:buClr>
              <a:buSzPts val="5400"/>
              <a:buFont typeface="Arial"/>
              <a:buNone/>
              <a:defRPr b="0" i="0" sz="5400" u="none" cap="none" strike="noStrike">
                <a:solidFill>
                  <a:schemeClr val="lt1"/>
                </a:solidFill>
                <a:latin typeface="Cambria"/>
                <a:ea typeface="Cambria"/>
                <a:cs typeface="Cambria"/>
                <a:sym typeface="Cambria"/>
              </a:defRPr>
            </a:lvl5pPr>
            <a:lvl6pPr indent="-228600" lvl="5" marL="2743200" marR="0" algn="l">
              <a:lnSpc>
                <a:spcPct val="100000"/>
              </a:lnSpc>
              <a:spcBef>
                <a:spcPts val="0"/>
              </a:spcBef>
              <a:spcAft>
                <a:spcPts val="0"/>
              </a:spcAft>
              <a:buClr>
                <a:schemeClr val="accent2"/>
              </a:buClr>
              <a:buSzPts val="5400"/>
              <a:buFont typeface="Arial"/>
              <a:buNone/>
              <a:defRPr b="0" i="0" sz="5400" u="none" cap="none" strike="noStrike">
                <a:solidFill>
                  <a:schemeClr val="lt1"/>
                </a:solidFill>
                <a:latin typeface="Cambria"/>
                <a:ea typeface="Cambria"/>
                <a:cs typeface="Cambria"/>
                <a:sym typeface="Cambria"/>
              </a:defRPr>
            </a:lvl6pPr>
            <a:lvl7pPr indent="-228600" lvl="6" marL="3200400" marR="0" algn="l">
              <a:lnSpc>
                <a:spcPct val="100000"/>
              </a:lnSpc>
              <a:spcBef>
                <a:spcPts val="0"/>
              </a:spcBef>
              <a:spcAft>
                <a:spcPts val="0"/>
              </a:spcAft>
              <a:buClr>
                <a:schemeClr val="accent2"/>
              </a:buClr>
              <a:buSzPts val="5400"/>
              <a:buFont typeface="Arial"/>
              <a:buNone/>
              <a:defRPr b="0" i="0" sz="5400" u="none" cap="none" strike="noStrike">
                <a:solidFill>
                  <a:schemeClr val="lt1"/>
                </a:solidFill>
                <a:latin typeface="Cambria"/>
                <a:ea typeface="Cambria"/>
                <a:cs typeface="Cambria"/>
                <a:sym typeface="Cambria"/>
              </a:defRPr>
            </a:lvl7pPr>
            <a:lvl8pPr indent="-228600" lvl="7" marL="3657600" marR="0" algn="l">
              <a:lnSpc>
                <a:spcPct val="100000"/>
              </a:lnSpc>
              <a:spcBef>
                <a:spcPts val="0"/>
              </a:spcBef>
              <a:spcAft>
                <a:spcPts val="0"/>
              </a:spcAft>
              <a:buClr>
                <a:schemeClr val="accent2"/>
              </a:buClr>
              <a:buSzPts val="5400"/>
              <a:buFont typeface="Arial"/>
              <a:buNone/>
              <a:defRPr b="0" i="0" sz="5400" u="none" cap="none" strike="noStrike">
                <a:solidFill>
                  <a:schemeClr val="lt1"/>
                </a:solidFill>
                <a:latin typeface="Cambria"/>
                <a:ea typeface="Cambria"/>
                <a:cs typeface="Cambria"/>
                <a:sym typeface="Cambria"/>
              </a:defRPr>
            </a:lvl8pPr>
            <a:lvl9pPr indent="-228600" lvl="8" marL="4114800" marR="0" algn="l">
              <a:lnSpc>
                <a:spcPct val="100000"/>
              </a:lnSpc>
              <a:spcBef>
                <a:spcPts val="0"/>
              </a:spcBef>
              <a:spcAft>
                <a:spcPts val="0"/>
              </a:spcAft>
              <a:buClr>
                <a:schemeClr val="accent2"/>
              </a:buClr>
              <a:buSzPts val="5400"/>
              <a:buFont typeface="Arial"/>
              <a:buNone/>
              <a:defRPr b="0" i="0" sz="5400" u="none" cap="none" strike="noStrike">
                <a:solidFill>
                  <a:schemeClr val="lt1"/>
                </a:solidFill>
                <a:latin typeface="Cambria"/>
                <a:ea typeface="Cambria"/>
                <a:cs typeface="Cambria"/>
                <a:sym typeface="Cambria"/>
              </a:defRPr>
            </a:lvl9pPr>
          </a:lstStyle>
          <a:p/>
        </p:txBody>
      </p:sp>
      <p:sp>
        <p:nvSpPr>
          <p:cNvPr id="38" name="Google Shape;38;p3"/>
          <p:cNvSpPr txBox="1"/>
          <p:nvPr>
            <p:ph idx="21" type="body"/>
          </p:nvPr>
        </p:nvSpPr>
        <p:spPr>
          <a:xfrm>
            <a:off x="29153363" y="24877506"/>
            <a:ext cx="12481500" cy="4203600"/>
          </a:xfrm>
          <a:prstGeom prst="rect">
            <a:avLst/>
          </a:prstGeom>
          <a:noFill/>
          <a:ln>
            <a:noFill/>
          </a:ln>
        </p:spPr>
        <p:txBody>
          <a:bodyPr anchorCtr="0" anchor="t" bIns="81625" lIns="81625" spcFirstLastPara="1" rIns="81625" wrap="square" tIns="81625">
            <a:noAutofit/>
          </a:bodyPr>
          <a:lstStyle>
            <a:lvl1pPr indent="-387350" lvl="0" marL="457200" marR="0" algn="l">
              <a:lnSpc>
                <a:spcPct val="100000"/>
              </a:lnSpc>
              <a:spcBef>
                <a:spcPts val="1100"/>
              </a:spcBef>
              <a:spcAft>
                <a:spcPts val="0"/>
              </a:spcAft>
              <a:buClr>
                <a:schemeClr val="accent2"/>
              </a:buClr>
              <a:buSzPts val="2500"/>
              <a:buFont typeface="Arial"/>
              <a:buChar char="•"/>
              <a:defRPr b="0" i="0" sz="2500" u="none" cap="none" strike="noStrike">
                <a:solidFill>
                  <a:schemeClr val="dk1"/>
                </a:solidFill>
                <a:latin typeface="Calibri"/>
                <a:ea typeface="Calibri"/>
                <a:cs typeface="Calibri"/>
                <a:sym typeface="Calibri"/>
              </a:defRPr>
            </a:lvl1pPr>
            <a:lvl2pPr indent="-361950" lvl="1" marL="914400" marR="0" algn="l">
              <a:lnSpc>
                <a:spcPct val="100000"/>
              </a:lnSpc>
              <a:spcBef>
                <a:spcPts val="1100"/>
              </a:spcBef>
              <a:spcAft>
                <a:spcPts val="0"/>
              </a:spcAft>
              <a:buClr>
                <a:schemeClr val="accent2"/>
              </a:buClr>
              <a:buSzPts val="2100"/>
              <a:buFont typeface="Arial"/>
              <a:buChar char="•"/>
              <a:defRPr b="0" i="0" sz="2100" u="none" cap="none" strike="noStrike">
                <a:solidFill>
                  <a:schemeClr val="dk1"/>
                </a:solidFill>
                <a:latin typeface="Calibri"/>
                <a:ea typeface="Calibri"/>
                <a:cs typeface="Calibri"/>
                <a:sym typeface="Calibri"/>
              </a:defRPr>
            </a:lvl2pPr>
            <a:lvl3pPr indent="-361950" lvl="2" marL="1371600" marR="0" algn="l">
              <a:lnSpc>
                <a:spcPct val="100000"/>
              </a:lnSpc>
              <a:spcBef>
                <a:spcPts val="1100"/>
              </a:spcBef>
              <a:spcAft>
                <a:spcPts val="0"/>
              </a:spcAft>
              <a:buClr>
                <a:schemeClr val="accent2"/>
              </a:buClr>
              <a:buSzPts val="2100"/>
              <a:buFont typeface="Arial"/>
              <a:buChar char="•"/>
              <a:defRPr b="0" i="0" sz="2100" u="none" cap="none" strike="noStrike">
                <a:solidFill>
                  <a:schemeClr val="dk1"/>
                </a:solidFill>
                <a:latin typeface="Calibri"/>
                <a:ea typeface="Calibri"/>
                <a:cs typeface="Calibri"/>
                <a:sym typeface="Calibri"/>
              </a:defRPr>
            </a:lvl3pPr>
            <a:lvl4pPr indent="-361950" lvl="3" marL="1828800" marR="0" algn="l">
              <a:lnSpc>
                <a:spcPct val="100000"/>
              </a:lnSpc>
              <a:spcBef>
                <a:spcPts val="1100"/>
              </a:spcBef>
              <a:spcAft>
                <a:spcPts val="0"/>
              </a:spcAft>
              <a:buClr>
                <a:schemeClr val="accent2"/>
              </a:buClr>
              <a:buSzPts val="2100"/>
              <a:buFont typeface="Arial"/>
              <a:buChar char="•"/>
              <a:defRPr b="0" i="0" sz="2100" u="none" cap="none" strike="noStrike">
                <a:solidFill>
                  <a:schemeClr val="dk1"/>
                </a:solidFill>
                <a:latin typeface="Calibri"/>
                <a:ea typeface="Calibri"/>
                <a:cs typeface="Calibri"/>
                <a:sym typeface="Calibri"/>
              </a:defRPr>
            </a:lvl4pPr>
            <a:lvl5pPr indent="-361950" lvl="4" marL="2286000" marR="0" algn="l">
              <a:lnSpc>
                <a:spcPct val="100000"/>
              </a:lnSpc>
              <a:spcBef>
                <a:spcPts val="1100"/>
              </a:spcBef>
              <a:spcAft>
                <a:spcPts val="0"/>
              </a:spcAft>
              <a:buClr>
                <a:schemeClr val="accent2"/>
              </a:buClr>
              <a:buSzPts val="2100"/>
              <a:buFont typeface="Arial"/>
              <a:buChar char="•"/>
              <a:defRPr b="0" i="0" sz="2100" u="none" cap="none" strike="noStrike">
                <a:solidFill>
                  <a:schemeClr val="dk1"/>
                </a:solidFill>
                <a:latin typeface="Calibri"/>
                <a:ea typeface="Calibri"/>
                <a:cs typeface="Calibri"/>
                <a:sym typeface="Calibri"/>
              </a:defRPr>
            </a:lvl5pPr>
            <a:lvl6pPr indent="-361950" lvl="5" marL="2743200" marR="0" algn="l">
              <a:lnSpc>
                <a:spcPct val="100000"/>
              </a:lnSpc>
              <a:spcBef>
                <a:spcPts val="1100"/>
              </a:spcBef>
              <a:spcAft>
                <a:spcPts val="0"/>
              </a:spcAft>
              <a:buClr>
                <a:schemeClr val="accent2"/>
              </a:buClr>
              <a:buSzPts val="2100"/>
              <a:buFont typeface="Arial"/>
              <a:buChar char="•"/>
              <a:defRPr b="0" i="0" sz="2100" u="none" cap="none" strike="noStrike">
                <a:solidFill>
                  <a:schemeClr val="dk1"/>
                </a:solidFill>
                <a:latin typeface="Calibri"/>
                <a:ea typeface="Calibri"/>
                <a:cs typeface="Calibri"/>
                <a:sym typeface="Calibri"/>
              </a:defRPr>
            </a:lvl6pPr>
            <a:lvl7pPr indent="-361950" lvl="6" marL="3200400" marR="0" algn="l">
              <a:lnSpc>
                <a:spcPct val="100000"/>
              </a:lnSpc>
              <a:spcBef>
                <a:spcPts val="1100"/>
              </a:spcBef>
              <a:spcAft>
                <a:spcPts val="0"/>
              </a:spcAft>
              <a:buClr>
                <a:schemeClr val="accent2"/>
              </a:buClr>
              <a:buSzPts val="2100"/>
              <a:buFont typeface="Arial"/>
              <a:buChar char="•"/>
              <a:defRPr b="0" i="0" sz="2100" u="none" cap="none" strike="noStrike">
                <a:solidFill>
                  <a:schemeClr val="dk1"/>
                </a:solidFill>
                <a:latin typeface="Calibri"/>
                <a:ea typeface="Calibri"/>
                <a:cs typeface="Calibri"/>
                <a:sym typeface="Calibri"/>
              </a:defRPr>
            </a:lvl7pPr>
            <a:lvl8pPr indent="-361950" lvl="7" marL="3657600" marR="0" algn="l">
              <a:lnSpc>
                <a:spcPct val="100000"/>
              </a:lnSpc>
              <a:spcBef>
                <a:spcPts val="1100"/>
              </a:spcBef>
              <a:spcAft>
                <a:spcPts val="0"/>
              </a:spcAft>
              <a:buClr>
                <a:schemeClr val="accent2"/>
              </a:buClr>
              <a:buSzPts val="2100"/>
              <a:buFont typeface="Arial"/>
              <a:buChar char="•"/>
              <a:defRPr b="0" i="0" sz="2100" u="none" cap="none" strike="noStrike">
                <a:solidFill>
                  <a:schemeClr val="dk1"/>
                </a:solidFill>
                <a:latin typeface="Calibri"/>
                <a:ea typeface="Calibri"/>
                <a:cs typeface="Calibri"/>
                <a:sym typeface="Calibri"/>
              </a:defRPr>
            </a:lvl8pPr>
            <a:lvl9pPr indent="-361950" lvl="8" marL="4114800" marR="0" algn="l">
              <a:lnSpc>
                <a:spcPct val="100000"/>
              </a:lnSpc>
              <a:spcBef>
                <a:spcPts val="1100"/>
              </a:spcBef>
              <a:spcAft>
                <a:spcPts val="0"/>
              </a:spcAft>
              <a:buClr>
                <a:schemeClr val="accent2"/>
              </a:buClr>
              <a:buSzPts val="2100"/>
              <a:buFont typeface="Arial"/>
              <a:buChar char="•"/>
              <a:defRPr b="0" i="0" sz="21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2"/>
          <p:cNvSpPr/>
          <p:nvPr/>
        </p:nvSpPr>
        <p:spPr>
          <a:xfrm>
            <a:off x="0" y="0"/>
            <a:ext cx="42794100" cy="4624200"/>
          </a:xfrm>
          <a:prstGeom prst="rect">
            <a:avLst/>
          </a:prstGeom>
          <a:solidFill>
            <a:srgbClr val="073763"/>
          </a:solidFill>
          <a:ln>
            <a:noFill/>
          </a:ln>
        </p:spPr>
        <p:txBody>
          <a:bodyPr anchorCtr="0" anchor="ctr" bIns="40800" lIns="81625" spcFirstLastPara="1" rIns="81625" wrap="square" tIns="40800">
            <a:noAutofit/>
          </a:bodyPr>
          <a:lstStyle/>
          <a:p>
            <a:pPr indent="0" lvl="0" marL="0" marR="0" rtl="0" algn="ctr">
              <a:lnSpc>
                <a:spcPct val="100000"/>
              </a:lnSpc>
              <a:spcBef>
                <a:spcPts val="0"/>
              </a:spcBef>
              <a:spcAft>
                <a:spcPts val="0"/>
              </a:spcAft>
              <a:buClr>
                <a:srgbClr val="000000"/>
              </a:buClr>
              <a:buSzPts val="6500"/>
              <a:buFont typeface="Arial"/>
              <a:buNone/>
            </a:pPr>
            <a:r>
              <a:t/>
            </a:r>
            <a:endParaRPr b="0" i="0" sz="6500" u="none" cap="none" strike="noStrike">
              <a:solidFill>
                <a:schemeClr val="lt1"/>
              </a:solidFill>
              <a:latin typeface="Calibri"/>
              <a:ea typeface="Calibri"/>
              <a:cs typeface="Calibri"/>
              <a:sym typeface="Calibri"/>
            </a:endParaRPr>
          </a:p>
        </p:txBody>
      </p:sp>
      <p:sp>
        <p:nvSpPr>
          <p:cNvPr id="11" name="Google Shape;11;p2"/>
          <p:cNvSpPr txBox="1"/>
          <p:nvPr>
            <p:ph type="title"/>
          </p:nvPr>
        </p:nvSpPr>
        <p:spPr>
          <a:xfrm>
            <a:off x="6240781" y="910802"/>
            <a:ext cx="30312899" cy="2311800"/>
          </a:xfrm>
          <a:prstGeom prst="rect">
            <a:avLst/>
          </a:prstGeom>
          <a:noFill/>
          <a:ln>
            <a:noFill/>
          </a:ln>
        </p:spPr>
        <p:txBody>
          <a:bodyPr anchorCtr="0" anchor="b" bIns="81625" lIns="81625" spcFirstLastPara="1" rIns="81625" wrap="square" tIns="81625">
            <a:noAutofit/>
          </a:bodyPr>
          <a:lstStyle>
            <a:lvl1pPr lvl="0" marR="0" rtl="0" algn="l">
              <a:lnSpc>
                <a:spcPct val="90000"/>
              </a:lnSpc>
              <a:spcBef>
                <a:spcPts val="0"/>
              </a:spcBef>
              <a:spcAft>
                <a:spcPts val="0"/>
              </a:spcAft>
              <a:buClr>
                <a:schemeClr val="lt1"/>
              </a:buClr>
              <a:buSzPts val="7900"/>
              <a:buFont typeface="Cambria"/>
              <a:buNone/>
              <a:defRPr b="1" i="0" sz="7900" u="none" cap="none" strike="noStrike">
                <a:solidFill>
                  <a:schemeClr val="lt1"/>
                </a:solidFill>
                <a:latin typeface="Cambria"/>
                <a:ea typeface="Cambria"/>
                <a:cs typeface="Cambria"/>
                <a:sym typeface="Cambria"/>
              </a:defRPr>
            </a:lvl1pPr>
            <a:lvl2pPr lvl="1" marR="0" rtl="0" algn="l">
              <a:lnSpc>
                <a:spcPct val="100000"/>
              </a:lnSpc>
              <a:spcBef>
                <a:spcPts val="0"/>
              </a:spcBef>
              <a:spcAft>
                <a:spcPts val="0"/>
              </a:spcAft>
              <a:buClr>
                <a:srgbClr val="000000"/>
              </a:buClr>
              <a:buSzPts val="1300"/>
              <a:buFont typeface="Arial"/>
              <a:buNone/>
              <a:defRPr b="0" i="0" sz="16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300"/>
              <a:buFont typeface="Arial"/>
              <a:buNone/>
              <a:defRPr b="0" i="0" sz="16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300"/>
              <a:buFont typeface="Arial"/>
              <a:buNone/>
              <a:defRPr b="0" i="0" sz="16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300"/>
              <a:buFont typeface="Arial"/>
              <a:buNone/>
              <a:defRPr b="0" i="0" sz="16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300"/>
              <a:buFont typeface="Arial"/>
              <a:buNone/>
              <a:defRPr b="0" i="0" sz="16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300"/>
              <a:buFont typeface="Arial"/>
              <a:buNone/>
              <a:defRPr b="0" i="0" sz="16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300"/>
              <a:buFont typeface="Arial"/>
              <a:buNone/>
              <a:defRPr b="0" i="0" sz="16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300"/>
              <a:buFont typeface="Arial"/>
              <a:buNone/>
              <a:defRPr b="0" i="0" sz="1600" u="none" cap="none" strike="noStrike">
                <a:solidFill>
                  <a:srgbClr val="000000"/>
                </a:solidFill>
                <a:latin typeface="Arial"/>
                <a:ea typeface="Arial"/>
                <a:cs typeface="Arial"/>
                <a:sym typeface="Arial"/>
              </a:defRPr>
            </a:lvl9pPr>
          </a:lstStyle>
          <a:p/>
        </p:txBody>
      </p:sp>
      <p:sp>
        <p:nvSpPr>
          <p:cNvPr id="12" name="Google Shape;12;p2"/>
          <p:cNvSpPr txBox="1"/>
          <p:nvPr>
            <p:ph idx="1" type="body"/>
          </p:nvPr>
        </p:nvSpPr>
        <p:spPr>
          <a:xfrm>
            <a:off x="6240781" y="5534873"/>
            <a:ext cx="30312899" cy="21726000"/>
          </a:xfrm>
          <a:prstGeom prst="rect">
            <a:avLst/>
          </a:prstGeom>
          <a:noFill/>
          <a:ln>
            <a:noFill/>
          </a:ln>
        </p:spPr>
        <p:txBody>
          <a:bodyPr anchorCtr="0" anchor="t" bIns="81625" lIns="81625" spcFirstLastPara="1" rIns="81625" wrap="square" tIns="81625">
            <a:noAutofit/>
          </a:bodyPr>
          <a:lstStyle>
            <a:lvl1pPr indent="-387350" lvl="0" marL="457200" marR="0" rtl="0" algn="l">
              <a:lnSpc>
                <a:spcPct val="100000"/>
              </a:lnSpc>
              <a:spcBef>
                <a:spcPts val="1100"/>
              </a:spcBef>
              <a:spcAft>
                <a:spcPts val="0"/>
              </a:spcAft>
              <a:buClr>
                <a:schemeClr val="accent2"/>
              </a:buClr>
              <a:buSzPts val="2500"/>
              <a:buFont typeface="Arial"/>
              <a:buChar char="•"/>
              <a:defRPr b="0" i="0" sz="2500" u="none" cap="none" strike="noStrike">
                <a:solidFill>
                  <a:schemeClr val="dk1"/>
                </a:solidFill>
                <a:latin typeface="Calibri"/>
                <a:ea typeface="Calibri"/>
                <a:cs typeface="Calibri"/>
                <a:sym typeface="Calibri"/>
              </a:defRPr>
            </a:lvl1pPr>
            <a:lvl2pPr indent="-361950" lvl="1" marL="914400" marR="0" rtl="0" algn="l">
              <a:lnSpc>
                <a:spcPct val="100000"/>
              </a:lnSpc>
              <a:spcBef>
                <a:spcPts val="1100"/>
              </a:spcBef>
              <a:spcAft>
                <a:spcPts val="0"/>
              </a:spcAft>
              <a:buClr>
                <a:schemeClr val="accent2"/>
              </a:buClr>
              <a:buSzPts val="2100"/>
              <a:buFont typeface="Arial"/>
              <a:buChar char="•"/>
              <a:defRPr b="0" i="0" sz="2100" u="none" cap="none" strike="noStrike">
                <a:solidFill>
                  <a:schemeClr val="dk1"/>
                </a:solidFill>
                <a:latin typeface="Calibri"/>
                <a:ea typeface="Calibri"/>
                <a:cs typeface="Calibri"/>
                <a:sym typeface="Calibri"/>
              </a:defRPr>
            </a:lvl2pPr>
            <a:lvl3pPr indent="-361950" lvl="2" marL="1371600" marR="0" rtl="0" algn="l">
              <a:lnSpc>
                <a:spcPct val="100000"/>
              </a:lnSpc>
              <a:spcBef>
                <a:spcPts val="1100"/>
              </a:spcBef>
              <a:spcAft>
                <a:spcPts val="0"/>
              </a:spcAft>
              <a:buClr>
                <a:schemeClr val="accent2"/>
              </a:buClr>
              <a:buSzPts val="2100"/>
              <a:buFont typeface="Arial"/>
              <a:buChar char="•"/>
              <a:defRPr b="0" i="0" sz="2100" u="none" cap="none" strike="noStrike">
                <a:solidFill>
                  <a:schemeClr val="dk1"/>
                </a:solidFill>
                <a:latin typeface="Calibri"/>
                <a:ea typeface="Calibri"/>
                <a:cs typeface="Calibri"/>
                <a:sym typeface="Calibri"/>
              </a:defRPr>
            </a:lvl3pPr>
            <a:lvl4pPr indent="-361950" lvl="3" marL="1828800" marR="0" rtl="0" algn="l">
              <a:lnSpc>
                <a:spcPct val="100000"/>
              </a:lnSpc>
              <a:spcBef>
                <a:spcPts val="1100"/>
              </a:spcBef>
              <a:spcAft>
                <a:spcPts val="0"/>
              </a:spcAft>
              <a:buClr>
                <a:schemeClr val="accent2"/>
              </a:buClr>
              <a:buSzPts val="2100"/>
              <a:buFont typeface="Arial"/>
              <a:buChar char="•"/>
              <a:defRPr b="0" i="0" sz="2100" u="none" cap="none" strike="noStrike">
                <a:solidFill>
                  <a:schemeClr val="dk1"/>
                </a:solidFill>
                <a:latin typeface="Calibri"/>
                <a:ea typeface="Calibri"/>
                <a:cs typeface="Calibri"/>
                <a:sym typeface="Calibri"/>
              </a:defRPr>
            </a:lvl4pPr>
            <a:lvl5pPr indent="-361950" lvl="4" marL="2286000" marR="0" rtl="0" algn="l">
              <a:lnSpc>
                <a:spcPct val="100000"/>
              </a:lnSpc>
              <a:spcBef>
                <a:spcPts val="1100"/>
              </a:spcBef>
              <a:spcAft>
                <a:spcPts val="0"/>
              </a:spcAft>
              <a:buClr>
                <a:schemeClr val="accent2"/>
              </a:buClr>
              <a:buSzPts val="2100"/>
              <a:buFont typeface="Arial"/>
              <a:buChar char="•"/>
              <a:defRPr b="0" i="0" sz="2100" u="none" cap="none" strike="noStrike">
                <a:solidFill>
                  <a:schemeClr val="dk1"/>
                </a:solidFill>
                <a:latin typeface="Calibri"/>
                <a:ea typeface="Calibri"/>
                <a:cs typeface="Calibri"/>
                <a:sym typeface="Calibri"/>
              </a:defRPr>
            </a:lvl5pPr>
            <a:lvl6pPr indent="-361950" lvl="5" marL="2743200" marR="0" rtl="0" algn="l">
              <a:lnSpc>
                <a:spcPct val="100000"/>
              </a:lnSpc>
              <a:spcBef>
                <a:spcPts val="1100"/>
              </a:spcBef>
              <a:spcAft>
                <a:spcPts val="0"/>
              </a:spcAft>
              <a:buClr>
                <a:schemeClr val="accent2"/>
              </a:buClr>
              <a:buSzPts val="2100"/>
              <a:buFont typeface="Arial"/>
              <a:buChar char="•"/>
              <a:defRPr b="0" i="0" sz="2100" u="none" cap="none" strike="noStrike">
                <a:solidFill>
                  <a:schemeClr val="dk1"/>
                </a:solidFill>
                <a:latin typeface="Calibri"/>
                <a:ea typeface="Calibri"/>
                <a:cs typeface="Calibri"/>
                <a:sym typeface="Calibri"/>
              </a:defRPr>
            </a:lvl6pPr>
            <a:lvl7pPr indent="-361950" lvl="6" marL="3200400" marR="0" rtl="0" algn="l">
              <a:lnSpc>
                <a:spcPct val="100000"/>
              </a:lnSpc>
              <a:spcBef>
                <a:spcPts val="1100"/>
              </a:spcBef>
              <a:spcAft>
                <a:spcPts val="0"/>
              </a:spcAft>
              <a:buClr>
                <a:schemeClr val="accent2"/>
              </a:buClr>
              <a:buSzPts val="2100"/>
              <a:buFont typeface="Arial"/>
              <a:buChar char="•"/>
              <a:defRPr b="0" i="0" sz="2100" u="none" cap="none" strike="noStrike">
                <a:solidFill>
                  <a:schemeClr val="dk1"/>
                </a:solidFill>
                <a:latin typeface="Calibri"/>
                <a:ea typeface="Calibri"/>
                <a:cs typeface="Calibri"/>
                <a:sym typeface="Calibri"/>
              </a:defRPr>
            </a:lvl7pPr>
            <a:lvl8pPr indent="-361950" lvl="7" marL="3657600" marR="0" rtl="0" algn="l">
              <a:lnSpc>
                <a:spcPct val="100000"/>
              </a:lnSpc>
              <a:spcBef>
                <a:spcPts val="1100"/>
              </a:spcBef>
              <a:spcAft>
                <a:spcPts val="0"/>
              </a:spcAft>
              <a:buClr>
                <a:schemeClr val="accent2"/>
              </a:buClr>
              <a:buSzPts val="2100"/>
              <a:buFont typeface="Arial"/>
              <a:buChar char="•"/>
              <a:defRPr b="0" i="0" sz="2100" u="none" cap="none" strike="noStrike">
                <a:solidFill>
                  <a:schemeClr val="dk1"/>
                </a:solidFill>
                <a:latin typeface="Calibri"/>
                <a:ea typeface="Calibri"/>
                <a:cs typeface="Calibri"/>
                <a:sym typeface="Calibri"/>
              </a:defRPr>
            </a:lvl8pPr>
            <a:lvl9pPr indent="-361950" lvl="8" marL="4114800" marR="0" rtl="0" algn="l">
              <a:lnSpc>
                <a:spcPct val="100000"/>
              </a:lnSpc>
              <a:spcBef>
                <a:spcPts val="1100"/>
              </a:spcBef>
              <a:spcAft>
                <a:spcPts val="0"/>
              </a:spcAft>
              <a:buClr>
                <a:schemeClr val="accent2"/>
              </a:buClr>
              <a:buSzPts val="2100"/>
              <a:buFont typeface="Arial"/>
              <a:buChar char="•"/>
              <a:defRPr b="0" i="0" sz="2100" u="none" cap="none" strike="noStrike">
                <a:solidFill>
                  <a:schemeClr val="dk1"/>
                </a:solidFill>
                <a:latin typeface="Calibri"/>
                <a:ea typeface="Calibri"/>
                <a:cs typeface="Calibri"/>
                <a:sym typeface="Calibri"/>
              </a:defRPr>
            </a:lvl9pPr>
          </a:lstStyle>
          <a:p/>
        </p:txBody>
      </p:sp>
      <p:sp>
        <p:nvSpPr>
          <p:cNvPr id="13" name="Google Shape;13;p2"/>
          <p:cNvSpPr txBox="1"/>
          <p:nvPr>
            <p:ph idx="10" type="dt"/>
          </p:nvPr>
        </p:nvSpPr>
        <p:spPr>
          <a:xfrm>
            <a:off x="1114425" y="29527688"/>
            <a:ext cx="9628500" cy="420000"/>
          </a:xfrm>
          <a:prstGeom prst="rect">
            <a:avLst/>
          </a:prstGeom>
          <a:noFill/>
          <a:ln>
            <a:noFill/>
          </a:ln>
        </p:spPr>
        <p:txBody>
          <a:bodyPr anchorCtr="0" anchor="ctr" bIns="81625" lIns="81625" spcFirstLastPara="1" rIns="81625" wrap="square" tIns="81625">
            <a:noAutofit/>
          </a:bodyPr>
          <a:lstStyle>
            <a:lvl1pPr lvl="0" marR="0" rtl="0" algn="l">
              <a:lnSpc>
                <a:spcPct val="100000"/>
              </a:lnSpc>
              <a:spcBef>
                <a:spcPts val="0"/>
              </a:spcBef>
              <a:spcAft>
                <a:spcPts val="0"/>
              </a:spcAft>
              <a:buClr>
                <a:srgbClr val="000000"/>
              </a:buClr>
              <a:buSzPts val="1300"/>
              <a:buFont typeface="Arial"/>
              <a:buNone/>
              <a:defRPr b="0" i="0" sz="1400" u="none" cap="none" strike="noStrike">
                <a:solidFill>
                  <a:srgbClr val="8B8B8D"/>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300"/>
              <a:buFont typeface="Arial"/>
              <a:buNone/>
              <a:defRPr b="0" i="0" sz="65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300"/>
              <a:buFont typeface="Arial"/>
              <a:buNone/>
              <a:defRPr b="0" i="0" sz="65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300"/>
              <a:buFont typeface="Arial"/>
              <a:buNone/>
              <a:defRPr b="0" i="0" sz="65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300"/>
              <a:buFont typeface="Arial"/>
              <a:buNone/>
              <a:defRPr b="0" i="0" sz="65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300"/>
              <a:buFont typeface="Arial"/>
              <a:buNone/>
              <a:defRPr b="0" i="0" sz="65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300"/>
              <a:buFont typeface="Arial"/>
              <a:buNone/>
              <a:defRPr b="0" i="0" sz="65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300"/>
              <a:buFont typeface="Arial"/>
              <a:buNone/>
              <a:defRPr b="0" i="0" sz="65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300"/>
              <a:buFont typeface="Arial"/>
              <a:buNone/>
              <a:defRPr b="0" i="0" sz="6500" u="none" cap="none" strike="noStrike">
                <a:solidFill>
                  <a:schemeClr val="dk1"/>
                </a:solidFill>
                <a:latin typeface="Calibri"/>
                <a:ea typeface="Calibri"/>
                <a:cs typeface="Calibri"/>
                <a:sym typeface="Calibri"/>
              </a:defRPr>
            </a:lvl9pPr>
          </a:lstStyle>
          <a:p/>
        </p:txBody>
      </p:sp>
      <p:sp>
        <p:nvSpPr>
          <p:cNvPr id="14" name="Google Shape;14;p2"/>
          <p:cNvSpPr txBox="1"/>
          <p:nvPr>
            <p:ph idx="11" type="ftr"/>
          </p:nvPr>
        </p:nvSpPr>
        <p:spPr>
          <a:xfrm>
            <a:off x="10743059" y="29527688"/>
            <a:ext cx="21307800" cy="420000"/>
          </a:xfrm>
          <a:prstGeom prst="rect">
            <a:avLst/>
          </a:prstGeom>
          <a:noFill/>
          <a:ln>
            <a:noFill/>
          </a:ln>
        </p:spPr>
        <p:txBody>
          <a:bodyPr anchorCtr="0" anchor="ctr" bIns="81625" lIns="81625" spcFirstLastPara="1" rIns="81625" wrap="square" tIns="81625">
            <a:noAutofit/>
          </a:bodyPr>
          <a:lstStyle>
            <a:lvl1pPr lvl="0" marR="0" rtl="0" algn="ctr">
              <a:lnSpc>
                <a:spcPct val="100000"/>
              </a:lnSpc>
              <a:spcBef>
                <a:spcPts val="0"/>
              </a:spcBef>
              <a:spcAft>
                <a:spcPts val="0"/>
              </a:spcAft>
              <a:buClr>
                <a:srgbClr val="000000"/>
              </a:buClr>
              <a:buSzPts val="1300"/>
              <a:buFont typeface="Arial"/>
              <a:buNone/>
              <a:defRPr b="0" i="0" sz="1400" u="none" cap="none" strike="noStrike">
                <a:solidFill>
                  <a:srgbClr val="8B8B8D"/>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300"/>
              <a:buFont typeface="Arial"/>
              <a:buNone/>
              <a:defRPr b="0" i="0" sz="65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300"/>
              <a:buFont typeface="Arial"/>
              <a:buNone/>
              <a:defRPr b="0" i="0" sz="65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300"/>
              <a:buFont typeface="Arial"/>
              <a:buNone/>
              <a:defRPr b="0" i="0" sz="65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300"/>
              <a:buFont typeface="Arial"/>
              <a:buNone/>
              <a:defRPr b="0" i="0" sz="65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300"/>
              <a:buFont typeface="Arial"/>
              <a:buNone/>
              <a:defRPr b="0" i="0" sz="65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300"/>
              <a:buFont typeface="Arial"/>
              <a:buNone/>
              <a:defRPr b="0" i="0" sz="65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300"/>
              <a:buFont typeface="Arial"/>
              <a:buNone/>
              <a:defRPr b="0" i="0" sz="65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300"/>
              <a:buFont typeface="Arial"/>
              <a:buNone/>
              <a:defRPr b="0" i="0" sz="6500" u="none" cap="none" strike="noStrike">
                <a:solidFill>
                  <a:schemeClr val="dk1"/>
                </a:solidFill>
                <a:latin typeface="Calibri"/>
                <a:ea typeface="Calibri"/>
                <a:cs typeface="Calibri"/>
                <a:sym typeface="Calibri"/>
              </a:defRPr>
            </a:lvl9pPr>
          </a:lstStyle>
          <a:p/>
        </p:txBody>
      </p:sp>
      <p:sp>
        <p:nvSpPr>
          <p:cNvPr id="15" name="Google Shape;15;p2"/>
          <p:cNvSpPr txBox="1"/>
          <p:nvPr>
            <p:ph idx="12" type="sldNum"/>
          </p:nvPr>
        </p:nvSpPr>
        <p:spPr>
          <a:xfrm>
            <a:off x="32050869" y="29527688"/>
            <a:ext cx="9628500" cy="420000"/>
          </a:xfrm>
          <a:prstGeom prst="rect">
            <a:avLst/>
          </a:prstGeom>
          <a:noFill/>
          <a:ln>
            <a:noFill/>
          </a:ln>
        </p:spPr>
        <p:txBody>
          <a:bodyPr anchorCtr="0" anchor="ctr" bIns="40800" lIns="81625" spcFirstLastPara="1" rIns="81625" wrap="square" tIns="40800">
            <a:noAutofit/>
          </a:bodyPr>
          <a:lstStyle>
            <a:lvl1pPr indent="0" lvl="0" marL="0" marR="0" rtl="0" algn="r">
              <a:lnSpc>
                <a:spcPct val="100000"/>
              </a:lnSpc>
              <a:spcBef>
                <a:spcPts val="0"/>
              </a:spcBef>
              <a:spcAft>
                <a:spcPts val="0"/>
              </a:spcAft>
              <a:buClr>
                <a:srgbClr val="000000"/>
              </a:buClr>
              <a:buSzPts val="1400"/>
              <a:buFont typeface="Arial"/>
              <a:buNone/>
              <a:defRPr b="0" i="0" sz="1400" u="none" cap="none" strike="noStrike">
                <a:solidFill>
                  <a:srgbClr val="8B8B8D"/>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400"/>
              <a:buFont typeface="Arial"/>
              <a:buNone/>
              <a:defRPr b="0" i="0" sz="1400" u="none" cap="none" strike="noStrike">
                <a:solidFill>
                  <a:srgbClr val="8B8B8D"/>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400"/>
              <a:buFont typeface="Arial"/>
              <a:buNone/>
              <a:defRPr b="0" i="0" sz="1400" u="none" cap="none" strike="noStrike">
                <a:solidFill>
                  <a:srgbClr val="8B8B8D"/>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400"/>
              <a:buFont typeface="Arial"/>
              <a:buNone/>
              <a:defRPr b="0" i="0" sz="1400" u="none" cap="none" strike="noStrike">
                <a:solidFill>
                  <a:srgbClr val="8B8B8D"/>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400"/>
              <a:buFont typeface="Arial"/>
              <a:buNone/>
              <a:defRPr b="0" i="0" sz="1400" u="none" cap="none" strike="noStrike">
                <a:solidFill>
                  <a:srgbClr val="8B8B8D"/>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400"/>
              <a:buFont typeface="Arial"/>
              <a:buNone/>
              <a:defRPr b="0" i="0" sz="1400" u="none" cap="none" strike="noStrike">
                <a:solidFill>
                  <a:srgbClr val="8B8B8D"/>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400"/>
              <a:buFont typeface="Arial"/>
              <a:buNone/>
              <a:defRPr b="0" i="0" sz="1400" u="none" cap="none" strike="noStrike">
                <a:solidFill>
                  <a:srgbClr val="8B8B8D"/>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400"/>
              <a:buFont typeface="Arial"/>
              <a:buNone/>
              <a:defRPr b="0" i="0" sz="1400" u="none" cap="none" strike="noStrike">
                <a:solidFill>
                  <a:srgbClr val="8B8B8D"/>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400"/>
              <a:buFont typeface="Arial"/>
              <a:buNone/>
              <a:defRPr b="0" i="0" sz="1400" u="none" cap="none" strike="noStrike">
                <a:solidFill>
                  <a:srgbClr val="8B8B8D"/>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2.png"/><Relationship Id="rId7"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 name="Shape 42"/>
        <p:cNvGrpSpPr/>
        <p:nvPr/>
      </p:nvGrpSpPr>
      <p:grpSpPr>
        <a:xfrm>
          <a:off x="0" y="0"/>
          <a:ext cx="0" cy="0"/>
          <a:chOff x="0" y="0"/>
          <a:chExt cx="0" cy="0"/>
        </a:xfrm>
      </p:grpSpPr>
      <p:sp>
        <p:nvSpPr>
          <p:cNvPr id="43" name="Google Shape;43;p1"/>
          <p:cNvSpPr txBox="1"/>
          <p:nvPr>
            <p:ph idx="7" type="body"/>
          </p:nvPr>
        </p:nvSpPr>
        <p:spPr>
          <a:xfrm>
            <a:off x="15064425" y="6009175"/>
            <a:ext cx="12481500" cy="1305900"/>
          </a:xfrm>
          <a:prstGeom prst="rect">
            <a:avLst/>
          </a:prstGeom>
          <a:noFill/>
          <a:ln>
            <a:noFill/>
          </a:ln>
        </p:spPr>
        <p:txBody>
          <a:bodyPr anchorCtr="0" anchor="t" bIns="40800" lIns="326625" spcFirstLastPara="1" rIns="81625" wrap="square" tIns="163300">
            <a:noAutofit/>
          </a:bodyPr>
          <a:lstStyle/>
          <a:p>
            <a:pPr indent="-400050" lvl="0" marL="457200" rtl="0" algn="just">
              <a:lnSpc>
                <a:spcPct val="115000"/>
              </a:lnSpc>
              <a:spcBef>
                <a:spcPts val="0"/>
              </a:spcBef>
              <a:spcAft>
                <a:spcPts val="0"/>
              </a:spcAft>
              <a:buClr>
                <a:srgbClr val="000000"/>
              </a:buClr>
              <a:buSzPts val="2700"/>
              <a:buChar char="•"/>
            </a:pPr>
            <a:r>
              <a:rPr lang="en-US" sz="2700">
                <a:solidFill>
                  <a:srgbClr val="000000"/>
                </a:solidFill>
              </a:rPr>
              <a:t>System architecture is </a:t>
            </a:r>
            <a:r>
              <a:rPr lang="en-US" sz="2700">
                <a:solidFill>
                  <a:srgbClr val="000000"/>
                </a:solidFill>
              </a:rPr>
              <a:t>divided</a:t>
            </a:r>
            <a:r>
              <a:rPr lang="en-US" sz="2700">
                <a:solidFill>
                  <a:srgbClr val="000000"/>
                </a:solidFill>
              </a:rPr>
              <a:t> into three small components i.e </a:t>
            </a:r>
            <a:r>
              <a:rPr b="1" lang="en-US" sz="2700">
                <a:solidFill>
                  <a:srgbClr val="000000"/>
                </a:solidFill>
              </a:rPr>
              <a:t>Front-end, Server, Backend architecture </a:t>
            </a:r>
            <a:r>
              <a:rPr lang="en-US" sz="2700">
                <a:solidFill>
                  <a:srgbClr val="000000"/>
                </a:solidFill>
              </a:rPr>
              <a:t>as shown in figure 1.</a:t>
            </a:r>
            <a:endParaRPr sz="2700">
              <a:solidFill>
                <a:srgbClr val="000000"/>
              </a:solidFill>
            </a:endParaRPr>
          </a:p>
          <a:p>
            <a:pPr indent="0" lvl="0" marL="457200" rtl="0" algn="just">
              <a:lnSpc>
                <a:spcPct val="115000"/>
              </a:lnSpc>
              <a:spcBef>
                <a:spcPts val="0"/>
              </a:spcBef>
              <a:spcAft>
                <a:spcPts val="0"/>
              </a:spcAft>
              <a:buNone/>
            </a:pPr>
            <a:r>
              <a:t/>
            </a:r>
            <a:endParaRPr sz="2700">
              <a:solidFill>
                <a:srgbClr val="000000"/>
              </a:solidFill>
            </a:endParaRPr>
          </a:p>
          <a:p>
            <a:pPr indent="0" lvl="0" marL="457200" rtl="0" algn="just">
              <a:lnSpc>
                <a:spcPct val="115000"/>
              </a:lnSpc>
              <a:spcBef>
                <a:spcPts val="0"/>
              </a:spcBef>
              <a:spcAft>
                <a:spcPts val="0"/>
              </a:spcAft>
              <a:buNone/>
            </a:pPr>
            <a:r>
              <a:t/>
            </a:r>
            <a:endParaRPr sz="2700">
              <a:solidFill>
                <a:srgbClr val="000000"/>
              </a:solidFill>
            </a:endParaRPr>
          </a:p>
          <a:p>
            <a:pPr indent="0" lvl="0" marL="0" rtl="0" algn="just">
              <a:lnSpc>
                <a:spcPct val="115000"/>
              </a:lnSpc>
              <a:spcBef>
                <a:spcPts val="0"/>
              </a:spcBef>
              <a:spcAft>
                <a:spcPts val="0"/>
              </a:spcAft>
              <a:buNone/>
            </a:pPr>
            <a:r>
              <a:t/>
            </a:r>
            <a:endParaRPr sz="2700">
              <a:solidFill>
                <a:srgbClr val="000000"/>
              </a:solidFill>
            </a:endParaRPr>
          </a:p>
          <a:p>
            <a:pPr indent="0" lvl="0" marL="0" rtl="0" algn="just">
              <a:lnSpc>
                <a:spcPct val="115000"/>
              </a:lnSpc>
              <a:spcBef>
                <a:spcPts val="0"/>
              </a:spcBef>
              <a:spcAft>
                <a:spcPts val="0"/>
              </a:spcAft>
              <a:buNone/>
            </a:pPr>
            <a:r>
              <a:t/>
            </a:r>
            <a:endParaRPr sz="2700">
              <a:solidFill>
                <a:srgbClr val="000000"/>
              </a:solidFill>
            </a:endParaRPr>
          </a:p>
          <a:p>
            <a:pPr indent="0" lvl="0" marL="0" rtl="0" algn="just">
              <a:lnSpc>
                <a:spcPct val="115000"/>
              </a:lnSpc>
              <a:spcBef>
                <a:spcPts val="0"/>
              </a:spcBef>
              <a:spcAft>
                <a:spcPts val="0"/>
              </a:spcAft>
              <a:buNone/>
            </a:pPr>
            <a:r>
              <a:t/>
            </a:r>
            <a:endParaRPr sz="2700">
              <a:solidFill>
                <a:srgbClr val="000000"/>
              </a:solidFill>
            </a:endParaRPr>
          </a:p>
          <a:p>
            <a:pPr indent="0" lvl="0" marL="0" rtl="0" algn="just">
              <a:lnSpc>
                <a:spcPct val="115000"/>
              </a:lnSpc>
              <a:spcBef>
                <a:spcPts val="0"/>
              </a:spcBef>
              <a:spcAft>
                <a:spcPts val="0"/>
              </a:spcAft>
              <a:buNone/>
            </a:pPr>
            <a:r>
              <a:t/>
            </a:r>
            <a:endParaRPr sz="2700">
              <a:solidFill>
                <a:srgbClr val="000000"/>
              </a:solidFill>
            </a:endParaRPr>
          </a:p>
          <a:p>
            <a:pPr indent="0" lvl="0" marL="0" rtl="0" algn="just">
              <a:lnSpc>
                <a:spcPct val="115000"/>
              </a:lnSpc>
              <a:spcBef>
                <a:spcPts val="0"/>
              </a:spcBef>
              <a:spcAft>
                <a:spcPts val="0"/>
              </a:spcAft>
              <a:buNone/>
            </a:pPr>
            <a:r>
              <a:t/>
            </a:r>
            <a:endParaRPr sz="2700">
              <a:solidFill>
                <a:srgbClr val="000000"/>
              </a:solidFill>
            </a:endParaRPr>
          </a:p>
          <a:p>
            <a:pPr indent="0" lvl="0" marL="0" rtl="0" algn="just">
              <a:lnSpc>
                <a:spcPct val="115000"/>
              </a:lnSpc>
              <a:spcBef>
                <a:spcPts val="0"/>
              </a:spcBef>
              <a:spcAft>
                <a:spcPts val="0"/>
              </a:spcAft>
              <a:buNone/>
            </a:pPr>
            <a:r>
              <a:t/>
            </a:r>
            <a:endParaRPr sz="2700">
              <a:solidFill>
                <a:srgbClr val="000000"/>
              </a:solidFill>
            </a:endParaRPr>
          </a:p>
          <a:p>
            <a:pPr indent="0" lvl="0" marL="0" rtl="0" algn="just">
              <a:lnSpc>
                <a:spcPct val="115000"/>
              </a:lnSpc>
              <a:spcBef>
                <a:spcPts val="0"/>
              </a:spcBef>
              <a:spcAft>
                <a:spcPts val="0"/>
              </a:spcAft>
              <a:buNone/>
            </a:pPr>
            <a:r>
              <a:t/>
            </a:r>
            <a:endParaRPr sz="2700">
              <a:solidFill>
                <a:srgbClr val="000000"/>
              </a:solidFill>
            </a:endParaRPr>
          </a:p>
          <a:p>
            <a:pPr indent="0" lvl="0" marL="0" rtl="0" algn="just">
              <a:lnSpc>
                <a:spcPct val="115000"/>
              </a:lnSpc>
              <a:spcBef>
                <a:spcPts val="0"/>
              </a:spcBef>
              <a:spcAft>
                <a:spcPts val="0"/>
              </a:spcAft>
              <a:buNone/>
            </a:pPr>
            <a:r>
              <a:t/>
            </a:r>
            <a:endParaRPr sz="2700">
              <a:solidFill>
                <a:srgbClr val="000000"/>
              </a:solidFill>
            </a:endParaRPr>
          </a:p>
          <a:p>
            <a:pPr indent="0" lvl="0" marL="0" rtl="0" algn="just">
              <a:lnSpc>
                <a:spcPct val="115000"/>
              </a:lnSpc>
              <a:spcBef>
                <a:spcPts val="0"/>
              </a:spcBef>
              <a:spcAft>
                <a:spcPts val="0"/>
              </a:spcAft>
              <a:buNone/>
            </a:pPr>
            <a:r>
              <a:t/>
            </a:r>
            <a:endParaRPr sz="2700">
              <a:solidFill>
                <a:srgbClr val="000000"/>
              </a:solidFill>
            </a:endParaRPr>
          </a:p>
          <a:p>
            <a:pPr indent="0" lvl="0" marL="0" rtl="0" algn="just">
              <a:lnSpc>
                <a:spcPct val="115000"/>
              </a:lnSpc>
              <a:spcBef>
                <a:spcPts val="0"/>
              </a:spcBef>
              <a:spcAft>
                <a:spcPts val="0"/>
              </a:spcAft>
              <a:buNone/>
            </a:pPr>
            <a:r>
              <a:t/>
            </a:r>
            <a:endParaRPr sz="2700">
              <a:solidFill>
                <a:srgbClr val="000000"/>
              </a:solidFill>
            </a:endParaRPr>
          </a:p>
          <a:p>
            <a:pPr indent="0" lvl="0" marL="0" rtl="0" algn="just">
              <a:lnSpc>
                <a:spcPct val="115000"/>
              </a:lnSpc>
              <a:spcBef>
                <a:spcPts val="0"/>
              </a:spcBef>
              <a:spcAft>
                <a:spcPts val="0"/>
              </a:spcAft>
              <a:buNone/>
            </a:pPr>
            <a:r>
              <a:t/>
            </a:r>
            <a:endParaRPr sz="2700">
              <a:solidFill>
                <a:srgbClr val="000000"/>
              </a:solidFill>
            </a:endParaRPr>
          </a:p>
          <a:p>
            <a:pPr indent="0" lvl="0" marL="457200" rtl="0" algn="just">
              <a:lnSpc>
                <a:spcPct val="115000"/>
              </a:lnSpc>
              <a:spcBef>
                <a:spcPts val="0"/>
              </a:spcBef>
              <a:spcAft>
                <a:spcPts val="0"/>
              </a:spcAft>
              <a:buNone/>
            </a:pPr>
            <a:r>
              <a:t/>
            </a:r>
            <a:endParaRPr sz="2700">
              <a:solidFill>
                <a:srgbClr val="000000"/>
              </a:solidFill>
            </a:endParaRPr>
          </a:p>
          <a:p>
            <a:pPr indent="0" lvl="0" marL="457200" rtl="0" algn="just">
              <a:lnSpc>
                <a:spcPct val="115000"/>
              </a:lnSpc>
              <a:spcBef>
                <a:spcPts val="0"/>
              </a:spcBef>
              <a:spcAft>
                <a:spcPts val="0"/>
              </a:spcAft>
              <a:buSzPts val="2500"/>
              <a:buNone/>
            </a:pPr>
            <a:r>
              <a:t/>
            </a:r>
            <a:endParaRPr sz="2700">
              <a:solidFill>
                <a:srgbClr val="000000"/>
              </a:solidFill>
            </a:endParaRPr>
          </a:p>
        </p:txBody>
      </p:sp>
      <p:sp>
        <p:nvSpPr>
          <p:cNvPr id="44" name="Google Shape;44;p1"/>
          <p:cNvSpPr txBox="1"/>
          <p:nvPr>
            <p:ph type="title"/>
          </p:nvPr>
        </p:nvSpPr>
        <p:spPr>
          <a:xfrm>
            <a:off x="6240765" y="350309"/>
            <a:ext cx="36329999" cy="2224800"/>
          </a:xfrm>
          <a:prstGeom prst="rect">
            <a:avLst/>
          </a:prstGeom>
          <a:noFill/>
          <a:ln>
            <a:noFill/>
          </a:ln>
        </p:spPr>
        <p:txBody>
          <a:bodyPr anchorCtr="0" anchor="b" bIns="40800" lIns="81625" spcFirstLastPara="1" rIns="81625" wrap="square" tIns="40800">
            <a:noAutofit/>
          </a:bodyPr>
          <a:lstStyle/>
          <a:p>
            <a:pPr indent="0" lvl="0" marL="0" rtl="0" algn="l">
              <a:lnSpc>
                <a:spcPct val="115000"/>
              </a:lnSpc>
              <a:spcBef>
                <a:spcPts val="0"/>
              </a:spcBef>
              <a:spcAft>
                <a:spcPts val="0"/>
              </a:spcAft>
              <a:buSzPts val="7900"/>
              <a:buNone/>
            </a:pPr>
            <a:r>
              <a:rPr lang="en-US" sz="9400"/>
              <a:t>Extraction Of Similar Semantic Sentence From Wikipedia Citation</a:t>
            </a:r>
            <a:endParaRPr sz="9400"/>
          </a:p>
        </p:txBody>
      </p:sp>
      <p:sp>
        <p:nvSpPr>
          <p:cNvPr id="45" name="Google Shape;45;p1"/>
          <p:cNvSpPr txBox="1"/>
          <p:nvPr>
            <p:ph idx="1" type="body"/>
          </p:nvPr>
        </p:nvSpPr>
        <p:spPr>
          <a:xfrm>
            <a:off x="6240764" y="2575189"/>
            <a:ext cx="26155200" cy="823200"/>
          </a:xfrm>
          <a:prstGeom prst="rect">
            <a:avLst/>
          </a:prstGeom>
          <a:noFill/>
          <a:ln>
            <a:noFill/>
          </a:ln>
        </p:spPr>
        <p:txBody>
          <a:bodyPr anchorCtr="0" anchor="t" bIns="40800" lIns="81625" spcFirstLastPara="1" rIns="81625" wrap="square" tIns="40800">
            <a:noAutofit/>
          </a:bodyPr>
          <a:lstStyle/>
          <a:p>
            <a:pPr indent="0" lvl="0" marL="0" marR="0" rtl="0" algn="l">
              <a:lnSpc>
                <a:spcPct val="100000"/>
              </a:lnSpc>
              <a:spcBef>
                <a:spcPts val="0"/>
              </a:spcBef>
              <a:spcAft>
                <a:spcPts val="0"/>
              </a:spcAft>
              <a:buClr>
                <a:schemeClr val="accent2"/>
              </a:buClr>
              <a:buSzPts val="2100"/>
              <a:buFont typeface="Arial"/>
              <a:buNone/>
            </a:pPr>
            <a:r>
              <a:rPr lang="en-US" sz="5100"/>
              <a:t>Prashant Pathak (MT 19051), Deekshant Mamodia (MT 19119), Anchit Gupta (MT 19060)</a:t>
            </a:r>
            <a:endParaRPr sz="5100"/>
          </a:p>
          <a:p>
            <a:pPr indent="0" lvl="0" marL="0" marR="0" rtl="0" algn="l">
              <a:lnSpc>
                <a:spcPct val="100000"/>
              </a:lnSpc>
              <a:spcBef>
                <a:spcPts val="0"/>
              </a:spcBef>
              <a:spcAft>
                <a:spcPts val="0"/>
              </a:spcAft>
              <a:buClr>
                <a:schemeClr val="accent2"/>
              </a:buClr>
              <a:buSzPts val="2100"/>
              <a:buFont typeface="Arial"/>
              <a:buNone/>
            </a:pPr>
            <a:r>
              <a:t/>
            </a:r>
            <a:endParaRPr b="0" i="0" sz="5100" u="none" cap="none" strike="noStrike">
              <a:solidFill>
                <a:schemeClr val="lt1"/>
              </a:solidFill>
              <a:latin typeface="Calibri"/>
              <a:ea typeface="Calibri"/>
              <a:cs typeface="Calibri"/>
              <a:sym typeface="Calibri"/>
            </a:endParaRPr>
          </a:p>
        </p:txBody>
      </p:sp>
      <p:sp>
        <p:nvSpPr>
          <p:cNvPr id="46" name="Google Shape;46;p1"/>
          <p:cNvSpPr/>
          <p:nvPr>
            <p:ph idx="2" type="body"/>
          </p:nvPr>
        </p:nvSpPr>
        <p:spPr>
          <a:xfrm>
            <a:off x="1114425" y="5380745"/>
            <a:ext cx="12481500" cy="670800"/>
          </a:xfrm>
          <a:prstGeom prst="round1Rect">
            <a:avLst>
              <a:gd fmla="val 16667" name="adj"/>
            </a:avLst>
          </a:prstGeom>
          <a:solidFill>
            <a:srgbClr val="073763"/>
          </a:solidFill>
          <a:ln>
            <a:noFill/>
          </a:ln>
        </p:spPr>
        <p:txBody>
          <a:bodyPr anchorCtr="0" anchor="ctr" bIns="40800" lIns="326625" spcFirstLastPara="1" rIns="81625" wrap="square" tIns="40800">
            <a:noAutofit/>
          </a:bodyPr>
          <a:lstStyle/>
          <a:p>
            <a:pPr indent="0" lvl="0" marL="0" marR="0" rtl="0" algn="l">
              <a:lnSpc>
                <a:spcPct val="100000"/>
              </a:lnSpc>
              <a:spcBef>
                <a:spcPts val="0"/>
              </a:spcBef>
              <a:spcAft>
                <a:spcPts val="0"/>
              </a:spcAft>
              <a:buClr>
                <a:schemeClr val="accent2"/>
              </a:buClr>
              <a:buSzPts val="5400"/>
              <a:buFont typeface="Arial"/>
              <a:buNone/>
            </a:pPr>
            <a:r>
              <a:rPr lang="en-US" sz="3600"/>
              <a:t>Problem Statement</a:t>
            </a:r>
            <a:endParaRPr sz="3600"/>
          </a:p>
        </p:txBody>
      </p:sp>
      <p:sp>
        <p:nvSpPr>
          <p:cNvPr id="47" name="Google Shape;47;p1"/>
          <p:cNvSpPr txBox="1"/>
          <p:nvPr>
            <p:ph idx="3" type="body"/>
          </p:nvPr>
        </p:nvSpPr>
        <p:spPr>
          <a:xfrm>
            <a:off x="1060500" y="6022700"/>
            <a:ext cx="12481500" cy="4023600"/>
          </a:xfrm>
          <a:prstGeom prst="rect">
            <a:avLst/>
          </a:prstGeom>
          <a:noFill/>
          <a:ln>
            <a:noFill/>
          </a:ln>
        </p:spPr>
        <p:txBody>
          <a:bodyPr anchorCtr="0" anchor="t" bIns="40800" lIns="326625" spcFirstLastPara="1" rIns="81625" wrap="square" tIns="163300">
            <a:noAutofit/>
          </a:bodyPr>
          <a:lstStyle/>
          <a:p>
            <a:pPr indent="0" lvl="0" marL="0" rtl="0" algn="just">
              <a:lnSpc>
                <a:spcPct val="115000"/>
              </a:lnSpc>
              <a:spcBef>
                <a:spcPts val="0"/>
              </a:spcBef>
              <a:spcAft>
                <a:spcPts val="0"/>
              </a:spcAft>
              <a:buSzPts val="2500"/>
              <a:buNone/>
            </a:pPr>
            <a:r>
              <a:rPr lang="en-US" sz="2700">
                <a:solidFill>
                  <a:srgbClr val="000000"/>
                </a:solidFill>
              </a:rPr>
              <a:t>In  this  project, our aim is  to  find a semantically similar sentence to the cited text in the cited document, in  the  context  of Wikipedia. This task is challenging because many factors come into play.  The main reason is that cited </a:t>
            </a:r>
            <a:r>
              <a:rPr lang="en-US" sz="2700">
                <a:solidFill>
                  <a:srgbClr val="000000"/>
                </a:solidFill>
              </a:rPr>
              <a:t>documents are</a:t>
            </a:r>
            <a:r>
              <a:rPr lang="en-US" sz="2700">
                <a:solidFill>
                  <a:srgbClr val="000000"/>
                </a:solidFill>
              </a:rPr>
              <a:t> of </a:t>
            </a:r>
            <a:r>
              <a:rPr lang="en-US" sz="2700">
                <a:solidFill>
                  <a:srgbClr val="000000"/>
                </a:solidFill>
              </a:rPr>
              <a:t>different</a:t>
            </a:r>
            <a:r>
              <a:rPr lang="en-US" sz="2700">
                <a:solidFill>
                  <a:srgbClr val="000000"/>
                </a:solidFill>
              </a:rPr>
              <a:t> nature, as it can be anything in the network ranging from text, image, java scripts, books,research archive,  or maybe an empty document.  </a:t>
            </a:r>
            <a:r>
              <a:rPr lang="en-US" sz="2700">
                <a:solidFill>
                  <a:srgbClr val="000000"/>
                </a:solidFill>
              </a:rPr>
              <a:t>The other goal is to provide an software solution to the new user through which user can simply input the query and get the best matched result from the cited document in minimum time.</a:t>
            </a:r>
            <a:endParaRPr sz="2700">
              <a:solidFill>
                <a:srgbClr val="000000"/>
              </a:solidFill>
            </a:endParaRPr>
          </a:p>
        </p:txBody>
      </p:sp>
      <p:sp>
        <p:nvSpPr>
          <p:cNvPr id="48" name="Google Shape;48;p1"/>
          <p:cNvSpPr txBox="1"/>
          <p:nvPr>
            <p:ph idx="5" type="body"/>
          </p:nvPr>
        </p:nvSpPr>
        <p:spPr>
          <a:xfrm>
            <a:off x="733425" y="10806800"/>
            <a:ext cx="12886800" cy="4366800"/>
          </a:xfrm>
          <a:prstGeom prst="rect">
            <a:avLst/>
          </a:prstGeom>
          <a:noFill/>
          <a:ln>
            <a:noFill/>
          </a:ln>
        </p:spPr>
        <p:txBody>
          <a:bodyPr anchorCtr="0" anchor="t" bIns="40800" lIns="326625" spcFirstLastPara="1" rIns="81625" wrap="square" tIns="163300">
            <a:noAutofit/>
          </a:bodyPr>
          <a:lstStyle/>
          <a:p>
            <a:pPr indent="-342900" lvl="0" marL="457200" rtl="0" algn="just">
              <a:lnSpc>
                <a:spcPct val="115000"/>
              </a:lnSpc>
              <a:spcBef>
                <a:spcPts val="0"/>
              </a:spcBef>
              <a:spcAft>
                <a:spcPts val="0"/>
              </a:spcAft>
              <a:buClr>
                <a:srgbClr val="000000"/>
              </a:buClr>
              <a:buSzPts val="1800"/>
              <a:buChar char="●"/>
            </a:pPr>
            <a:r>
              <a:rPr lang="en-US" sz="2700">
                <a:solidFill>
                  <a:srgbClr val="000000"/>
                </a:solidFill>
                <a:highlight>
                  <a:schemeClr val="lt1"/>
                </a:highlight>
              </a:rPr>
              <a:t>Irrelevant cited reference can be identified. If during finding the similarity we didn’t find any similar document then we can easily say that the cited document is irrelevant to the sentence.</a:t>
            </a:r>
            <a:endParaRPr sz="2700">
              <a:solidFill>
                <a:srgbClr val="000000"/>
              </a:solidFill>
              <a:highlight>
                <a:schemeClr val="lt1"/>
              </a:highlight>
            </a:endParaRPr>
          </a:p>
          <a:p>
            <a:pPr indent="-342900" lvl="0" marL="457200" rtl="0" algn="just">
              <a:lnSpc>
                <a:spcPct val="115000"/>
              </a:lnSpc>
              <a:spcBef>
                <a:spcPts val="0"/>
              </a:spcBef>
              <a:spcAft>
                <a:spcPts val="0"/>
              </a:spcAft>
              <a:buClr>
                <a:srgbClr val="000000"/>
              </a:buClr>
              <a:buSzPts val="1800"/>
              <a:buChar char="●"/>
            </a:pPr>
            <a:r>
              <a:rPr lang="en-US" sz="2700">
                <a:solidFill>
                  <a:srgbClr val="000000"/>
                </a:solidFill>
                <a:highlight>
                  <a:schemeClr val="lt1"/>
                </a:highlight>
              </a:rPr>
              <a:t>It will also save lot of user time as user doesn’t have to read the whole cited  document, he/she can read just the specific parts.</a:t>
            </a:r>
            <a:endParaRPr sz="2700">
              <a:solidFill>
                <a:srgbClr val="000000"/>
              </a:solidFill>
              <a:highlight>
                <a:schemeClr val="lt1"/>
              </a:highlight>
            </a:endParaRPr>
          </a:p>
          <a:p>
            <a:pPr indent="-342900" lvl="0" marL="457200" rtl="0" algn="just">
              <a:lnSpc>
                <a:spcPct val="115000"/>
              </a:lnSpc>
              <a:spcBef>
                <a:spcPts val="0"/>
              </a:spcBef>
              <a:spcAft>
                <a:spcPts val="0"/>
              </a:spcAft>
              <a:buClr>
                <a:srgbClr val="000000"/>
              </a:buClr>
              <a:buSzPts val="1800"/>
              <a:buChar char="●"/>
            </a:pPr>
            <a:r>
              <a:rPr lang="en-US" sz="2700">
                <a:solidFill>
                  <a:srgbClr val="000000"/>
                </a:solidFill>
                <a:highlight>
                  <a:schemeClr val="lt1"/>
                </a:highlight>
                <a:extLst>
                  <a:ext uri="http://customooxmlschemas.google.com/">
                    <go:slidesCustomData xmlns:go="http://customooxmlschemas.google.com/" textRoundtripDataId="0"/>
                  </a:ext>
                </a:extLst>
              </a:rPr>
              <a:t>Apart from wikipedia text it also has other relevance like in Customer service. AI system should be able to understand semantically similar queries from users and provide a uniform response. The emphasis here is to create a system that mimics human conversation.</a:t>
            </a:r>
            <a:endParaRPr sz="2700">
              <a:solidFill>
                <a:srgbClr val="000000"/>
              </a:solidFill>
              <a:highlight>
                <a:schemeClr val="lt1"/>
              </a:highlight>
            </a:endParaRPr>
          </a:p>
        </p:txBody>
      </p:sp>
      <p:sp>
        <p:nvSpPr>
          <p:cNvPr id="49" name="Google Shape;49;p1"/>
          <p:cNvSpPr txBox="1"/>
          <p:nvPr>
            <p:ph idx="7" type="body"/>
          </p:nvPr>
        </p:nvSpPr>
        <p:spPr>
          <a:xfrm>
            <a:off x="28935000" y="21778250"/>
            <a:ext cx="12481500" cy="8143800"/>
          </a:xfrm>
          <a:prstGeom prst="rect">
            <a:avLst/>
          </a:prstGeom>
          <a:noFill/>
          <a:ln>
            <a:noFill/>
          </a:ln>
        </p:spPr>
        <p:txBody>
          <a:bodyPr anchorCtr="0" anchor="t" bIns="40800" lIns="326625" spcFirstLastPara="1" rIns="81625" wrap="square" tIns="163300">
            <a:noAutofit/>
          </a:bodyPr>
          <a:lstStyle/>
          <a:p>
            <a:pPr indent="-292100" lvl="0" marL="292100" rtl="0" algn="just">
              <a:lnSpc>
                <a:spcPct val="100000"/>
              </a:lnSpc>
              <a:spcBef>
                <a:spcPts val="800"/>
              </a:spcBef>
              <a:spcAft>
                <a:spcPts val="0"/>
              </a:spcAft>
              <a:buClr>
                <a:srgbClr val="000000"/>
              </a:buClr>
              <a:buSzPts val="2300"/>
              <a:buFont typeface="Calibri"/>
              <a:buAutoNum type="arabicPeriod"/>
            </a:pPr>
            <a:r>
              <a:rPr lang="en-US" sz="2700">
                <a:solidFill>
                  <a:srgbClr val="000000"/>
                </a:solidFill>
                <a:highlight>
                  <a:schemeClr val="lt1"/>
                </a:highlight>
              </a:rPr>
              <a:t>Pradhan, Nitesh &amp; Gyanchandani, Manasi &amp; Wadhvani, Rajesh. (2015). A Review on Text Similarity Technique used in IR and its Application. International Journal of Computer Applications. 120. 29-34. 10.5120/21257-4109. </a:t>
            </a:r>
            <a:endParaRPr sz="2700">
              <a:solidFill>
                <a:srgbClr val="000000"/>
              </a:solidFill>
              <a:highlight>
                <a:schemeClr val="lt1"/>
              </a:highlight>
            </a:endParaRPr>
          </a:p>
          <a:p>
            <a:pPr indent="-292100" lvl="0" marL="292100" rtl="0" algn="just">
              <a:lnSpc>
                <a:spcPct val="100000"/>
              </a:lnSpc>
              <a:spcBef>
                <a:spcPts val="800"/>
              </a:spcBef>
              <a:spcAft>
                <a:spcPts val="0"/>
              </a:spcAft>
              <a:buClr>
                <a:srgbClr val="000000"/>
              </a:buClr>
              <a:buSzPts val="2300"/>
              <a:buFont typeface="Calibri"/>
              <a:buAutoNum type="arabicPeriod"/>
            </a:pPr>
            <a:r>
              <a:rPr lang="en-US" sz="2700">
                <a:solidFill>
                  <a:srgbClr val="000000"/>
                </a:solidFill>
                <a:highlight>
                  <a:schemeClr val="lt1"/>
                </a:highlight>
              </a:rPr>
              <a:t>Gao Huang, Chuan Quo, Matt J. Kusner, Yu Sun, Kilian Q. Weinberger, and Fei Sha. 2016. Supervised word mover’s distance. In Proceedings of the 30th International Conference on Neural Information Processing Systems (NIPS’16). Curran Associates Inc., Red Hook, NY, USA, 4869–4877</a:t>
            </a:r>
            <a:endParaRPr sz="2700">
              <a:solidFill>
                <a:srgbClr val="000000"/>
              </a:solidFill>
              <a:highlight>
                <a:schemeClr val="lt1"/>
              </a:highlight>
            </a:endParaRPr>
          </a:p>
          <a:p>
            <a:pPr indent="-292100" lvl="0" marL="292100" rtl="0" algn="just">
              <a:lnSpc>
                <a:spcPct val="100000"/>
              </a:lnSpc>
              <a:spcBef>
                <a:spcPts val="0"/>
              </a:spcBef>
              <a:spcAft>
                <a:spcPts val="0"/>
              </a:spcAft>
              <a:buClr>
                <a:srgbClr val="000000"/>
              </a:buClr>
              <a:buSzPts val="2300"/>
              <a:buFont typeface="Calibri"/>
              <a:buAutoNum type="arabicPeriod"/>
            </a:pPr>
            <a:r>
              <a:rPr lang="en-US" sz="2700">
                <a:solidFill>
                  <a:srgbClr val="000000"/>
                </a:solidFill>
                <a:highlight>
                  <a:schemeClr val="lt1"/>
                </a:highlight>
              </a:rPr>
              <a:t>Tom Kenter and Maarten de Rijke. 2015. Short Text Similarity with Word Embeddings. In Proceedings of the 24th ACM International on Conference on Information and Knowledge Management (CIKM ’15). Association for Computing Machinery,New York, NY, USA, 1411–1420.</a:t>
            </a:r>
            <a:endParaRPr sz="2700">
              <a:solidFill>
                <a:srgbClr val="000000"/>
              </a:solidFill>
              <a:highlight>
                <a:schemeClr val="lt1"/>
              </a:highlight>
            </a:endParaRPr>
          </a:p>
          <a:p>
            <a:pPr indent="-292100" lvl="0" marL="292100" marR="0" rtl="0" algn="just">
              <a:lnSpc>
                <a:spcPct val="100000"/>
              </a:lnSpc>
              <a:spcBef>
                <a:spcPts val="800"/>
              </a:spcBef>
              <a:spcAft>
                <a:spcPts val="0"/>
              </a:spcAft>
              <a:buClr>
                <a:srgbClr val="000000"/>
              </a:buClr>
              <a:buSzPts val="2300"/>
              <a:buFont typeface="Calibri"/>
              <a:buAutoNum type="arabicPeriod"/>
            </a:pPr>
            <a:r>
              <a:rPr lang="en-US" sz="2700">
                <a:solidFill>
                  <a:srgbClr val="000000"/>
                </a:solidFill>
                <a:highlight>
                  <a:schemeClr val="lt1"/>
                </a:highlight>
              </a:rPr>
              <a:t>Quoc V. Le and Tomas Mikolov. 2014b.Distributed representations of sentences and documents.</a:t>
            </a:r>
            <a:endParaRPr sz="2700">
              <a:solidFill>
                <a:srgbClr val="000000"/>
              </a:solidFill>
              <a:highlight>
                <a:schemeClr val="lt1"/>
              </a:highlight>
            </a:endParaRPr>
          </a:p>
          <a:p>
            <a:pPr indent="-292100" lvl="0" marL="292100" marR="0" rtl="0" algn="just">
              <a:lnSpc>
                <a:spcPct val="100000"/>
              </a:lnSpc>
              <a:spcBef>
                <a:spcPts val="800"/>
              </a:spcBef>
              <a:spcAft>
                <a:spcPts val="0"/>
              </a:spcAft>
              <a:buClr>
                <a:srgbClr val="000000"/>
              </a:buClr>
              <a:buSzPts val="2300"/>
              <a:buFont typeface="Calibri"/>
              <a:buAutoNum type="arabicPeriod"/>
            </a:pPr>
            <a:r>
              <a:rPr lang="en-US" sz="2700">
                <a:solidFill>
                  <a:srgbClr val="000000"/>
                </a:solidFill>
                <a:highlight>
                  <a:schemeClr val="lt1"/>
                </a:highlight>
              </a:rPr>
              <a:t>Jacob  Devlin,   Ming-Wei  Chang,   Kenton  Lee,   and Kristina Toutanova. 2018. Bert: Pre-training of deep bidirectional transformers for language understanding.</a:t>
            </a:r>
            <a:endParaRPr sz="2700">
              <a:solidFill>
                <a:srgbClr val="000000"/>
              </a:solidFill>
              <a:highlight>
                <a:schemeClr val="lt1"/>
              </a:highlight>
            </a:endParaRPr>
          </a:p>
          <a:p>
            <a:pPr indent="-292100" lvl="0" marL="292100" marR="0" rtl="0" algn="just">
              <a:lnSpc>
                <a:spcPct val="100000"/>
              </a:lnSpc>
              <a:spcBef>
                <a:spcPts val="800"/>
              </a:spcBef>
              <a:spcAft>
                <a:spcPts val="0"/>
              </a:spcAft>
              <a:buClr>
                <a:srgbClr val="000000"/>
              </a:buClr>
              <a:buSzPts val="2300"/>
              <a:buFont typeface="Calibri"/>
              <a:buAutoNum type="arabicPeriod"/>
            </a:pPr>
            <a:r>
              <a:rPr lang="en-US" sz="2700">
                <a:solidFill>
                  <a:srgbClr val="000000"/>
                </a:solidFill>
                <a:highlight>
                  <a:schemeClr val="lt1"/>
                </a:highlight>
              </a:rPr>
              <a:t>Daniel  Cer,  Yinfei  Yang,  Sheng  yi  Kong,  Nan  Hua,Nicole Limtiaco, Rhomni St. John, Noah Constant,Mario  Guajardo-Cespedes,  Steve  Yuan,  Chris  Tar,Yun-Hsuan Sung, Brian Strope, and Ray Kurzweil.2018. Universal sentence encoder.</a:t>
            </a:r>
            <a:endParaRPr sz="2700">
              <a:solidFill>
                <a:srgbClr val="000000"/>
              </a:solidFill>
              <a:highlight>
                <a:schemeClr val="lt1"/>
              </a:highlight>
            </a:endParaRPr>
          </a:p>
        </p:txBody>
      </p:sp>
      <p:sp>
        <p:nvSpPr>
          <p:cNvPr id="50" name="Google Shape;50;p1"/>
          <p:cNvSpPr txBox="1"/>
          <p:nvPr>
            <p:ph idx="21" type="body"/>
          </p:nvPr>
        </p:nvSpPr>
        <p:spPr>
          <a:xfrm>
            <a:off x="910125" y="23781250"/>
            <a:ext cx="12481500" cy="6223800"/>
          </a:xfrm>
          <a:prstGeom prst="rect">
            <a:avLst/>
          </a:prstGeom>
          <a:noFill/>
          <a:ln>
            <a:noFill/>
          </a:ln>
        </p:spPr>
        <p:txBody>
          <a:bodyPr anchorCtr="0" anchor="t" bIns="40800" lIns="326625" spcFirstLastPara="1" rIns="81625" wrap="square" tIns="163300">
            <a:noAutofit/>
          </a:bodyPr>
          <a:lstStyle/>
          <a:p>
            <a:pPr indent="-342900" lvl="0" marL="457200" rtl="0" algn="just">
              <a:lnSpc>
                <a:spcPct val="115000"/>
              </a:lnSpc>
              <a:spcBef>
                <a:spcPts val="0"/>
              </a:spcBef>
              <a:spcAft>
                <a:spcPts val="0"/>
              </a:spcAft>
              <a:buClr>
                <a:srgbClr val="000000"/>
              </a:buClr>
              <a:buSzPts val="1800"/>
              <a:buChar char="●"/>
            </a:pPr>
            <a:r>
              <a:rPr lang="en-US" sz="2700">
                <a:solidFill>
                  <a:srgbClr val="000000"/>
                </a:solidFill>
              </a:rPr>
              <a:t>Wikipedia is a multilingual, web-based, free-content encyclopedia project supported by the Wikimedia Foundation and based on a model of openly editable content. </a:t>
            </a:r>
            <a:endParaRPr sz="2700">
              <a:solidFill>
                <a:srgbClr val="000000"/>
              </a:solidFill>
            </a:endParaRPr>
          </a:p>
          <a:p>
            <a:pPr indent="-342900" lvl="0" marL="457200" rtl="0" algn="just">
              <a:lnSpc>
                <a:spcPct val="115000"/>
              </a:lnSpc>
              <a:spcBef>
                <a:spcPts val="0"/>
              </a:spcBef>
              <a:spcAft>
                <a:spcPts val="0"/>
              </a:spcAft>
              <a:buClr>
                <a:srgbClr val="000000"/>
              </a:buClr>
              <a:buSzPts val="1800"/>
              <a:buChar char="●"/>
            </a:pPr>
            <a:r>
              <a:rPr lang="en-US" sz="2700">
                <a:solidFill>
                  <a:srgbClr val="000000"/>
                </a:solidFill>
              </a:rPr>
              <a:t>In out project we have use only english document of wikipedia dump. </a:t>
            </a:r>
            <a:endParaRPr sz="2700">
              <a:solidFill>
                <a:srgbClr val="000000"/>
              </a:solidFill>
            </a:endParaRPr>
          </a:p>
          <a:p>
            <a:pPr indent="-336550" lvl="1" marL="914400" rtl="0" algn="just">
              <a:lnSpc>
                <a:spcPct val="115000"/>
              </a:lnSpc>
              <a:spcBef>
                <a:spcPts val="0"/>
              </a:spcBef>
              <a:spcAft>
                <a:spcPts val="0"/>
              </a:spcAft>
              <a:buClr>
                <a:srgbClr val="000000"/>
              </a:buClr>
              <a:buSzPts val="1700"/>
              <a:buChar char="○"/>
            </a:pPr>
            <a:r>
              <a:rPr lang="en-US" sz="2700">
                <a:solidFill>
                  <a:srgbClr val="000000"/>
                </a:solidFill>
              </a:rPr>
              <a:t>Log data</a:t>
            </a:r>
            <a:endParaRPr sz="2700">
              <a:solidFill>
                <a:srgbClr val="000000"/>
              </a:solidFill>
            </a:endParaRPr>
          </a:p>
          <a:p>
            <a:pPr indent="-336550" lvl="1" marL="914400" rtl="0" algn="just">
              <a:lnSpc>
                <a:spcPct val="115000"/>
              </a:lnSpc>
              <a:spcBef>
                <a:spcPts val="0"/>
              </a:spcBef>
              <a:spcAft>
                <a:spcPts val="0"/>
              </a:spcAft>
              <a:buClr>
                <a:srgbClr val="000000"/>
              </a:buClr>
              <a:buSzPts val="1700"/>
              <a:buChar char="○"/>
            </a:pPr>
            <a:r>
              <a:rPr lang="en-US" sz="2700">
                <a:solidFill>
                  <a:srgbClr val="000000"/>
                </a:solidFill>
              </a:rPr>
              <a:t>Metadata about each page</a:t>
            </a:r>
            <a:endParaRPr sz="2700">
              <a:solidFill>
                <a:srgbClr val="000000"/>
              </a:solidFill>
            </a:endParaRPr>
          </a:p>
          <a:p>
            <a:pPr indent="-336550" lvl="1" marL="914400" rtl="0" algn="just">
              <a:lnSpc>
                <a:spcPct val="115000"/>
              </a:lnSpc>
              <a:spcBef>
                <a:spcPts val="0"/>
              </a:spcBef>
              <a:spcAft>
                <a:spcPts val="0"/>
              </a:spcAft>
              <a:buClr>
                <a:srgbClr val="000000"/>
              </a:buClr>
              <a:buSzPts val="1700"/>
              <a:buChar char="○"/>
            </a:pPr>
            <a:r>
              <a:rPr lang="en-US" sz="2700">
                <a:solidFill>
                  <a:srgbClr val="000000"/>
                </a:solidFill>
              </a:rPr>
              <a:t>Text of current or all revisions of all pages</a:t>
            </a:r>
            <a:endParaRPr sz="2700">
              <a:solidFill>
                <a:srgbClr val="000000"/>
              </a:solidFill>
            </a:endParaRPr>
          </a:p>
          <a:p>
            <a:pPr indent="-336550" lvl="1" marL="914400" rtl="0" algn="just">
              <a:lnSpc>
                <a:spcPct val="115000"/>
              </a:lnSpc>
              <a:spcBef>
                <a:spcPts val="0"/>
              </a:spcBef>
              <a:spcAft>
                <a:spcPts val="0"/>
              </a:spcAft>
              <a:buClr>
                <a:srgbClr val="000000"/>
              </a:buClr>
              <a:buSzPts val="1700"/>
              <a:buChar char="○"/>
            </a:pPr>
            <a:r>
              <a:rPr lang="en-US" sz="2700">
                <a:solidFill>
                  <a:srgbClr val="000000"/>
                </a:solidFill>
              </a:rPr>
              <a:t>Short plain text abstracts of each page</a:t>
            </a:r>
            <a:endParaRPr sz="2700">
              <a:solidFill>
                <a:srgbClr val="000000"/>
              </a:solidFill>
            </a:endParaRPr>
          </a:p>
          <a:p>
            <a:pPr indent="-342900" lvl="0" marL="457200" rtl="0" algn="just">
              <a:lnSpc>
                <a:spcPct val="115000"/>
              </a:lnSpc>
              <a:spcBef>
                <a:spcPts val="0"/>
              </a:spcBef>
              <a:spcAft>
                <a:spcPts val="0"/>
              </a:spcAft>
              <a:buClr>
                <a:srgbClr val="000000"/>
              </a:buClr>
              <a:buSzPts val="1800"/>
              <a:buChar char="●"/>
            </a:pPr>
            <a:r>
              <a:rPr lang="en-US" sz="2700">
                <a:solidFill>
                  <a:srgbClr val="000000"/>
                </a:solidFill>
              </a:rPr>
              <a:t>As of 1 February 2020, there are </a:t>
            </a:r>
            <a:r>
              <a:rPr b="1" lang="en-US" sz="2700">
                <a:solidFill>
                  <a:srgbClr val="000000"/>
                </a:solidFill>
              </a:rPr>
              <a:t>6,023,753</a:t>
            </a:r>
            <a:r>
              <a:rPr lang="en-US" sz="2700">
                <a:solidFill>
                  <a:srgbClr val="000000"/>
                </a:solidFill>
              </a:rPr>
              <a:t> articles in the English Wikipedia containing over </a:t>
            </a:r>
            <a:r>
              <a:rPr b="1" lang="en-US" sz="2700">
                <a:solidFill>
                  <a:srgbClr val="000000"/>
                </a:solidFill>
              </a:rPr>
              <a:t>3.5 billion words</a:t>
            </a:r>
            <a:r>
              <a:rPr lang="en-US" sz="2700">
                <a:solidFill>
                  <a:srgbClr val="000000"/>
                </a:solidFill>
              </a:rPr>
              <a:t>.</a:t>
            </a:r>
            <a:endParaRPr sz="2700">
              <a:solidFill>
                <a:srgbClr val="000000"/>
              </a:solidFill>
            </a:endParaRPr>
          </a:p>
          <a:p>
            <a:pPr indent="-342900" lvl="0" marL="457200" rtl="0" algn="just">
              <a:lnSpc>
                <a:spcPct val="115000"/>
              </a:lnSpc>
              <a:spcBef>
                <a:spcPts val="0"/>
              </a:spcBef>
              <a:spcAft>
                <a:spcPts val="0"/>
              </a:spcAft>
              <a:buClr>
                <a:srgbClr val="000000"/>
              </a:buClr>
              <a:buSzPts val="1800"/>
              <a:buChar char="●"/>
            </a:pPr>
            <a:r>
              <a:rPr lang="en-US" sz="2700">
                <a:solidFill>
                  <a:srgbClr val="000000"/>
                </a:solidFill>
                <a:extLst>
                  <a:ext uri="http://customooxmlschemas.google.com/">
                    <go:slidesCustomData xmlns:go="http://customooxmlschemas.google.com/" textRoundtripDataId="1"/>
                  </a:ext>
                </a:extLst>
              </a:rPr>
              <a:t>February dumps compressed size is about 16 GB. As the dump was to big as per our resources we used a smaller dump for our model training.</a:t>
            </a:r>
            <a:r>
              <a:rPr lang="en-US" sz="2700">
                <a:solidFill>
                  <a:srgbClr val="000000"/>
                </a:solidFill>
              </a:rPr>
              <a:t> </a:t>
            </a:r>
            <a:endParaRPr sz="2700">
              <a:solidFill>
                <a:srgbClr val="000000"/>
              </a:solidFill>
            </a:endParaRPr>
          </a:p>
          <a:p>
            <a:pPr indent="0" lvl="0" marL="0" rtl="0" algn="just">
              <a:lnSpc>
                <a:spcPct val="115000"/>
              </a:lnSpc>
              <a:spcBef>
                <a:spcPts val="0"/>
              </a:spcBef>
              <a:spcAft>
                <a:spcPts val="0"/>
              </a:spcAft>
              <a:buSzPts val="2500"/>
              <a:buNone/>
            </a:pPr>
            <a:r>
              <a:t/>
            </a:r>
            <a:endParaRPr sz="2700">
              <a:solidFill>
                <a:srgbClr val="000000"/>
              </a:solidFill>
            </a:endParaRPr>
          </a:p>
        </p:txBody>
      </p:sp>
      <p:sp>
        <p:nvSpPr>
          <p:cNvPr id="51" name="Google Shape;51;p1"/>
          <p:cNvSpPr txBox="1"/>
          <p:nvPr/>
        </p:nvSpPr>
        <p:spPr>
          <a:xfrm>
            <a:off x="6240765" y="3398446"/>
            <a:ext cx="16016099" cy="1121100"/>
          </a:xfrm>
          <a:prstGeom prst="rect">
            <a:avLst/>
          </a:prstGeom>
          <a:noFill/>
          <a:ln>
            <a:noFill/>
          </a:ln>
        </p:spPr>
        <p:txBody>
          <a:bodyPr anchorCtr="0" anchor="t" bIns="129275" lIns="129275" spcFirstLastPara="1" rIns="129275" wrap="square" tIns="129275">
            <a:noAutofit/>
          </a:bodyPr>
          <a:lstStyle/>
          <a:p>
            <a:pPr indent="0" lvl="0" marL="0" marR="0" rtl="0" algn="l">
              <a:lnSpc>
                <a:spcPct val="100000"/>
              </a:lnSpc>
              <a:spcBef>
                <a:spcPts val="0"/>
              </a:spcBef>
              <a:spcAft>
                <a:spcPts val="0"/>
              </a:spcAft>
              <a:buClr>
                <a:srgbClr val="000000"/>
              </a:buClr>
              <a:buSzPts val="5100"/>
              <a:buFont typeface="Arial"/>
              <a:buNone/>
            </a:pPr>
            <a:r>
              <a:rPr b="0" i="0" lang="en-US" sz="5100" u="none" cap="none" strike="noStrike">
                <a:solidFill>
                  <a:schemeClr val="lt1"/>
                </a:solidFill>
                <a:latin typeface="Calibri"/>
                <a:ea typeface="Calibri"/>
                <a:cs typeface="Calibri"/>
                <a:sym typeface="Calibri"/>
              </a:rPr>
              <a:t>Advisor: Dr. Tanmoy Chakraborty</a:t>
            </a:r>
            <a:endParaRPr b="0" i="0" sz="5100" u="none" cap="none" strike="noStrike">
              <a:solidFill>
                <a:schemeClr val="lt1"/>
              </a:solidFill>
              <a:latin typeface="Calibri"/>
              <a:ea typeface="Calibri"/>
              <a:cs typeface="Calibri"/>
              <a:sym typeface="Calibri"/>
            </a:endParaRPr>
          </a:p>
        </p:txBody>
      </p:sp>
      <p:sp>
        <p:nvSpPr>
          <p:cNvPr id="52" name="Google Shape;52;p1"/>
          <p:cNvSpPr txBox="1"/>
          <p:nvPr/>
        </p:nvSpPr>
        <p:spPr>
          <a:xfrm>
            <a:off x="23979905" y="3364851"/>
            <a:ext cx="18591300" cy="1121100"/>
          </a:xfrm>
          <a:prstGeom prst="rect">
            <a:avLst/>
          </a:prstGeom>
          <a:noFill/>
          <a:ln>
            <a:noFill/>
          </a:ln>
        </p:spPr>
        <p:txBody>
          <a:bodyPr anchorCtr="0" anchor="t" bIns="129275" lIns="129275" spcFirstLastPara="1" rIns="129275" wrap="square" tIns="129275">
            <a:noAutofit/>
          </a:bodyPr>
          <a:lstStyle/>
          <a:p>
            <a:pPr indent="0" lvl="0" marL="0" marR="0" rtl="0" algn="r">
              <a:lnSpc>
                <a:spcPct val="100000"/>
              </a:lnSpc>
              <a:spcBef>
                <a:spcPts val="0"/>
              </a:spcBef>
              <a:spcAft>
                <a:spcPts val="0"/>
              </a:spcAft>
              <a:buClr>
                <a:schemeClr val="accent2"/>
              </a:buClr>
              <a:buSzPts val="1500"/>
              <a:buFont typeface="Arial"/>
              <a:buNone/>
            </a:pPr>
            <a:r>
              <a:rPr b="0" i="0" lang="en-US" sz="5100" u="none" cap="none" strike="noStrike">
                <a:solidFill>
                  <a:schemeClr val="lt1"/>
                </a:solidFill>
                <a:latin typeface="Calibri"/>
                <a:ea typeface="Calibri"/>
                <a:cs typeface="Calibri"/>
                <a:sym typeface="Calibri"/>
              </a:rPr>
              <a:t>Information Retrieval (CSE 508)</a:t>
            </a:r>
            <a:endParaRPr b="0" i="0" sz="51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chemeClr val="accent2"/>
              </a:buClr>
              <a:buSzPts val="2100"/>
              <a:buFont typeface="Arial"/>
              <a:buNone/>
            </a:pPr>
            <a:r>
              <a:t/>
            </a:r>
            <a:endParaRPr b="0" i="0" sz="5100" u="none" cap="none" strike="noStrike">
              <a:solidFill>
                <a:schemeClr val="lt1"/>
              </a:solidFill>
              <a:latin typeface="Calibri"/>
              <a:ea typeface="Calibri"/>
              <a:cs typeface="Calibri"/>
              <a:sym typeface="Calibri"/>
            </a:endParaRPr>
          </a:p>
        </p:txBody>
      </p:sp>
      <p:sp>
        <p:nvSpPr>
          <p:cNvPr id="53" name="Google Shape;53;p1"/>
          <p:cNvSpPr txBox="1"/>
          <p:nvPr/>
        </p:nvSpPr>
        <p:spPr>
          <a:xfrm>
            <a:off x="430956" y="431149"/>
            <a:ext cx="4241700" cy="4243500"/>
          </a:xfrm>
          <a:prstGeom prst="rect">
            <a:avLst/>
          </a:prstGeom>
          <a:noFill/>
          <a:ln>
            <a:noFill/>
          </a:ln>
        </p:spPr>
        <p:txBody>
          <a:bodyPr anchorCtr="0" anchor="ctr" bIns="129275" lIns="129275" spcFirstLastPara="1" rIns="129275" wrap="square" tIns="129275">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p:txBody>
      </p:sp>
      <p:sp>
        <p:nvSpPr>
          <p:cNvPr id="54" name="Google Shape;54;p1"/>
          <p:cNvSpPr txBox="1"/>
          <p:nvPr>
            <p:ph idx="7" type="body"/>
          </p:nvPr>
        </p:nvSpPr>
        <p:spPr>
          <a:xfrm>
            <a:off x="28839150" y="6009175"/>
            <a:ext cx="12673200" cy="3924900"/>
          </a:xfrm>
          <a:prstGeom prst="rect">
            <a:avLst/>
          </a:prstGeom>
          <a:noFill/>
          <a:ln>
            <a:noFill/>
          </a:ln>
        </p:spPr>
        <p:txBody>
          <a:bodyPr anchorCtr="0" anchor="t" bIns="40800" lIns="326625" spcFirstLastPara="1" rIns="81625" wrap="square" tIns="163300">
            <a:noAutofit/>
          </a:bodyPr>
          <a:lstStyle/>
          <a:p>
            <a:pPr indent="-171450" lvl="0" marL="171450" rtl="0" algn="just">
              <a:lnSpc>
                <a:spcPct val="115000"/>
              </a:lnSpc>
              <a:spcBef>
                <a:spcPts val="0"/>
              </a:spcBef>
              <a:spcAft>
                <a:spcPts val="0"/>
              </a:spcAft>
              <a:buClr>
                <a:srgbClr val="000000"/>
              </a:buClr>
              <a:buSzPts val="2700"/>
              <a:buChar char="•"/>
            </a:pPr>
            <a:r>
              <a:rPr lang="en-US" sz="2700">
                <a:solidFill>
                  <a:srgbClr val="000000"/>
                </a:solidFill>
                <a:highlight>
                  <a:schemeClr val="lt1"/>
                </a:highlight>
              </a:rPr>
              <a:t> </a:t>
            </a:r>
            <a:r>
              <a:rPr lang="en-US" sz="2700">
                <a:solidFill>
                  <a:srgbClr val="000000"/>
                </a:solidFill>
                <a:highlight>
                  <a:schemeClr val="lt1"/>
                </a:highlight>
              </a:rPr>
              <a:t>To </a:t>
            </a:r>
            <a:r>
              <a:rPr lang="en-US" sz="2700">
                <a:solidFill>
                  <a:srgbClr val="000000"/>
                </a:solidFill>
                <a:highlight>
                  <a:schemeClr val="lt1"/>
                </a:highlight>
              </a:rPr>
              <a:t>analyse</a:t>
            </a:r>
            <a:r>
              <a:rPr lang="en-US" sz="2700">
                <a:solidFill>
                  <a:srgbClr val="000000"/>
                </a:solidFill>
                <a:highlight>
                  <a:schemeClr val="lt1"/>
                </a:highlight>
              </a:rPr>
              <a:t> the performance of our model we randomly choose 9 topics from wikipedia with different number of citation in each topic  and passes it through all the models. </a:t>
            </a:r>
            <a:endParaRPr sz="2700">
              <a:solidFill>
                <a:srgbClr val="000000"/>
              </a:solidFill>
              <a:highlight>
                <a:schemeClr val="lt1"/>
              </a:highlight>
            </a:endParaRPr>
          </a:p>
          <a:p>
            <a:pPr indent="-171450" lvl="0" marL="171450" rtl="0" algn="just">
              <a:lnSpc>
                <a:spcPct val="115000"/>
              </a:lnSpc>
              <a:spcBef>
                <a:spcPts val="0"/>
              </a:spcBef>
              <a:spcAft>
                <a:spcPts val="0"/>
              </a:spcAft>
              <a:buClr>
                <a:srgbClr val="000000"/>
              </a:buClr>
              <a:buSzPts val="2700"/>
              <a:buChar char="•"/>
            </a:pPr>
            <a:r>
              <a:rPr lang="en-US" sz="2700">
                <a:solidFill>
                  <a:srgbClr val="000000"/>
                </a:solidFill>
                <a:highlight>
                  <a:schemeClr val="lt1"/>
                </a:highlight>
              </a:rPr>
              <a:t> On manually reading the results of the model we found that Word2Vec along with Word Mover Distance performs </a:t>
            </a:r>
            <a:r>
              <a:rPr lang="en-US" sz="2700">
                <a:solidFill>
                  <a:srgbClr val="000000"/>
                </a:solidFill>
                <a:highlight>
                  <a:schemeClr val="lt1"/>
                </a:highlight>
              </a:rPr>
              <a:t>reasonably</a:t>
            </a:r>
            <a:r>
              <a:rPr lang="en-US" sz="2700">
                <a:solidFill>
                  <a:srgbClr val="000000"/>
                </a:solidFill>
                <a:highlight>
                  <a:schemeClr val="lt1"/>
                </a:highlight>
              </a:rPr>
              <a:t> , so we kept this as our ground truth and compared it with other model.</a:t>
            </a:r>
            <a:endParaRPr sz="2700">
              <a:solidFill>
                <a:srgbClr val="000000"/>
              </a:solidFill>
              <a:highlight>
                <a:schemeClr val="lt1"/>
              </a:highlight>
            </a:endParaRPr>
          </a:p>
          <a:p>
            <a:pPr indent="-171450" lvl="0" marL="171450" rtl="0" algn="just">
              <a:lnSpc>
                <a:spcPct val="115000"/>
              </a:lnSpc>
              <a:spcBef>
                <a:spcPts val="0"/>
              </a:spcBef>
              <a:spcAft>
                <a:spcPts val="0"/>
              </a:spcAft>
              <a:buClr>
                <a:srgbClr val="000000"/>
              </a:buClr>
              <a:buSzPts val="2700"/>
              <a:buChar char="•"/>
            </a:pPr>
            <a:r>
              <a:rPr lang="en-US" sz="2700">
                <a:solidFill>
                  <a:srgbClr val="000000"/>
                </a:solidFill>
                <a:highlight>
                  <a:schemeClr val="lt1"/>
                </a:highlight>
              </a:rPr>
              <a:t> Figure 3 shows </a:t>
            </a:r>
            <a:r>
              <a:rPr lang="en-US" sz="2700">
                <a:solidFill>
                  <a:srgbClr val="000000"/>
                </a:solidFill>
                <a:highlight>
                  <a:schemeClr val="lt1"/>
                </a:highlight>
              </a:rPr>
              <a:t>comparison</a:t>
            </a:r>
            <a:r>
              <a:rPr lang="en-US" sz="2700">
                <a:solidFill>
                  <a:srgbClr val="000000"/>
                </a:solidFill>
                <a:highlight>
                  <a:schemeClr val="lt1"/>
                </a:highlight>
              </a:rPr>
              <a:t> between the different </a:t>
            </a:r>
            <a:r>
              <a:rPr lang="en-US" sz="2700">
                <a:solidFill>
                  <a:srgbClr val="000000"/>
                </a:solidFill>
                <a:highlight>
                  <a:schemeClr val="lt1"/>
                </a:highlight>
              </a:rPr>
              <a:t>models with different similarity measure.</a:t>
            </a:r>
            <a:r>
              <a:rPr lang="en-US" sz="2700">
                <a:solidFill>
                  <a:srgbClr val="000000"/>
                </a:solidFill>
                <a:highlight>
                  <a:schemeClr val="lt1"/>
                </a:highlight>
              </a:rPr>
              <a:t>  </a:t>
            </a:r>
            <a:endParaRPr sz="2700">
              <a:solidFill>
                <a:srgbClr val="000000"/>
              </a:solidFill>
              <a:highlight>
                <a:schemeClr val="lt1"/>
              </a:highlight>
            </a:endParaRPr>
          </a:p>
          <a:p>
            <a:pPr indent="0" lvl="0" marL="457200" rtl="0" algn="just">
              <a:lnSpc>
                <a:spcPct val="115000"/>
              </a:lnSpc>
              <a:spcBef>
                <a:spcPts val="0"/>
              </a:spcBef>
              <a:spcAft>
                <a:spcPts val="0"/>
              </a:spcAft>
              <a:buNone/>
            </a:pPr>
            <a:r>
              <a:t/>
            </a:r>
            <a:endParaRPr sz="2700">
              <a:solidFill>
                <a:srgbClr val="000000"/>
              </a:solidFill>
              <a:highlight>
                <a:schemeClr val="lt1"/>
              </a:highlight>
            </a:endParaRPr>
          </a:p>
        </p:txBody>
      </p:sp>
      <p:pic>
        <p:nvPicPr>
          <p:cNvPr id="55" name="Google Shape;55;p1"/>
          <p:cNvPicPr preferRelativeResize="0"/>
          <p:nvPr/>
        </p:nvPicPr>
        <p:blipFill rotWithShape="1">
          <a:blip r:embed="rId3">
            <a:alphaModFix/>
          </a:blip>
          <a:srcRect b="0" l="0" r="0" t="0"/>
          <a:stretch/>
        </p:blipFill>
        <p:spPr>
          <a:xfrm>
            <a:off x="430950" y="431150"/>
            <a:ext cx="5420850" cy="3484832"/>
          </a:xfrm>
          <a:prstGeom prst="rect">
            <a:avLst/>
          </a:prstGeom>
          <a:noFill/>
          <a:ln>
            <a:noFill/>
          </a:ln>
        </p:spPr>
      </p:pic>
      <p:sp>
        <p:nvSpPr>
          <p:cNvPr id="56" name="Google Shape;56;p1"/>
          <p:cNvSpPr/>
          <p:nvPr>
            <p:ph idx="2" type="body"/>
          </p:nvPr>
        </p:nvSpPr>
        <p:spPr>
          <a:xfrm>
            <a:off x="1133475" y="10181345"/>
            <a:ext cx="12481500" cy="670800"/>
          </a:xfrm>
          <a:prstGeom prst="round1Rect">
            <a:avLst>
              <a:gd fmla="val 16667" name="adj"/>
            </a:avLst>
          </a:prstGeom>
          <a:solidFill>
            <a:srgbClr val="073763"/>
          </a:solidFill>
          <a:ln>
            <a:noFill/>
          </a:ln>
        </p:spPr>
        <p:txBody>
          <a:bodyPr anchorCtr="0" anchor="ctr" bIns="40800" lIns="326625" spcFirstLastPara="1" rIns="81625" wrap="square" tIns="40800">
            <a:noAutofit/>
          </a:bodyPr>
          <a:lstStyle/>
          <a:p>
            <a:pPr indent="0" lvl="0" marL="0" rtl="0" algn="l">
              <a:lnSpc>
                <a:spcPct val="100000"/>
              </a:lnSpc>
              <a:spcBef>
                <a:spcPts val="0"/>
              </a:spcBef>
              <a:spcAft>
                <a:spcPts val="0"/>
              </a:spcAft>
              <a:buClr>
                <a:schemeClr val="accent2"/>
              </a:buClr>
              <a:buSzPts val="5400"/>
              <a:buFont typeface="Arial"/>
              <a:buNone/>
            </a:pPr>
            <a:r>
              <a:rPr lang="en-US" sz="3600"/>
              <a:t>Use Case of the Problem</a:t>
            </a:r>
            <a:endParaRPr sz="3600"/>
          </a:p>
        </p:txBody>
      </p:sp>
      <p:sp>
        <p:nvSpPr>
          <p:cNvPr id="57" name="Google Shape;57;p1"/>
          <p:cNvSpPr/>
          <p:nvPr>
            <p:ph idx="2" type="body"/>
          </p:nvPr>
        </p:nvSpPr>
        <p:spPr>
          <a:xfrm>
            <a:off x="984300" y="22952458"/>
            <a:ext cx="12481500" cy="670800"/>
          </a:xfrm>
          <a:prstGeom prst="round1Rect">
            <a:avLst>
              <a:gd fmla="val 16667" name="adj"/>
            </a:avLst>
          </a:prstGeom>
          <a:solidFill>
            <a:srgbClr val="073763"/>
          </a:solidFill>
          <a:ln>
            <a:noFill/>
          </a:ln>
        </p:spPr>
        <p:txBody>
          <a:bodyPr anchorCtr="0" anchor="ctr" bIns="40800" lIns="326625" spcFirstLastPara="1" rIns="81625" wrap="square" tIns="40800">
            <a:noAutofit/>
          </a:bodyPr>
          <a:lstStyle/>
          <a:p>
            <a:pPr indent="0" lvl="0" marL="0" rtl="0" algn="l">
              <a:lnSpc>
                <a:spcPct val="100000"/>
              </a:lnSpc>
              <a:spcBef>
                <a:spcPts val="0"/>
              </a:spcBef>
              <a:spcAft>
                <a:spcPts val="0"/>
              </a:spcAft>
              <a:buClr>
                <a:schemeClr val="accent2"/>
              </a:buClr>
              <a:buSzPts val="5400"/>
              <a:buFont typeface="Arial"/>
              <a:buNone/>
            </a:pPr>
            <a:r>
              <a:rPr lang="en-US" sz="3600"/>
              <a:t>Dataset Description</a:t>
            </a:r>
            <a:endParaRPr sz="3600"/>
          </a:p>
        </p:txBody>
      </p:sp>
      <p:sp>
        <p:nvSpPr>
          <p:cNvPr id="58" name="Google Shape;58;p1"/>
          <p:cNvSpPr/>
          <p:nvPr>
            <p:ph idx="2" type="body"/>
          </p:nvPr>
        </p:nvSpPr>
        <p:spPr>
          <a:xfrm>
            <a:off x="29014425" y="5275695"/>
            <a:ext cx="12481500" cy="670800"/>
          </a:xfrm>
          <a:prstGeom prst="round1Rect">
            <a:avLst>
              <a:gd fmla="val 16667" name="adj"/>
            </a:avLst>
          </a:prstGeom>
          <a:solidFill>
            <a:srgbClr val="073763"/>
          </a:solidFill>
          <a:ln>
            <a:noFill/>
          </a:ln>
        </p:spPr>
        <p:txBody>
          <a:bodyPr anchorCtr="0" anchor="ctr" bIns="40800" lIns="326625" spcFirstLastPara="1" rIns="81625" wrap="square" tIns="40800">
            <a:noAutofit/>
          </a:bodyPr>
          <a:lstStyle/>
          <a:p>
            <a:pPr indent="0" lvl="0" marL="0" rtl="0" algn="l">
              <a:lnSpc>
                <a:spcPct val="100000"/>
              </a:lnSpc>
              <a:spcBef>
                <a:spcPts val="0"/>
              </a:spcBef>
              <a:spcAft>
                <a:spcPts val="0"/>
              </a:spcAft>
              <a:buClr>
                <a:schemeClr val="accent2"/>
              </a:buClr>
              <a:buSzPts val="5400"/>
              <a:buFont typeface="Arial"/>
              <a:buNone/>
            </a:pPr>
            <a:r>
              <a:rPr lang="en-US" sz="3600"/>
              <a:t>Results</a:t>
            </a:r>
            <a:endParaRPr sz="3600"/>
          </a:p>
        </p:txBody>
      </p:sp>
      <p:sp>
        <p:nvSpPr>
          <p:cNvPr id="59" name="Google Shape;59;p1"/>
          <p:cNvSpPr txBox="1"/>
          <p:nvPr>
            <p:ph idx="21" type="body"/>
          </p:nvPr>
        </p:nvSpPr>
        <p:spPr>
          <a:xfrm>
            <a:off x="984300" y="16235550"/>
            <a:ext cx="12481500" cy="6558900"/>
          </a:xfrm>
          <a:prstGeom prst="rect">
            <a:avLst/>
          </a:prstGeom>
          <a:noFill/>
          <a:ln>
            <a:noFill/>
          </a:ln>
        </p:spPr>
        <p:txBody>
          <a:bodyPr anchorCtr="0" anchor="t" bIns="40800" lIns="326625" spcFirstLastPara="1" rIns="81625" wrap="square" tIns="163300">
            <a:noAutofit/>
          </a:bodyPr>
          <a:lstStyle/>
          <a:p>
            <a:pPr indent="0" lvl="0" marL="0" rtl="0" algn="just">
              <a:lnSpc>
                <a:spcPct val="115000"/>
              </a:lnSpc>
              <a:spcBef>
                <a:spcPts val="0"/>
              </a:spcBef>
              <a:spcAft>
                <a:spcPts val="0"/>
              </a:spcAft>
              <a:buSzPts val="2500"/>
              <a:buNone/>
            </a:pPr>
            <a:r>
              <a:rPr lang="en-US" sz="2700">
                <a:solidFill>
                  <a:srgbClr val="000000"/>
                </a:solidFill>
              </a:rPr>
              <a:t>In-depth explanation about semantic similarity and its categories and how to measure it is explained in survey paper [1]. It also include technique such as LDA and WordNet that are used for finding the meaning of the two text and gives better similarity score. In paper [2] authors proposed a new metric WMD (Word Mover’s Distance) that allows us to assess the "distance" between two documents in a meaningful way, even when they have no words in common. It uses Word2vec vector embeddings of words. It has been shown to outperform many state-of-the-art methods among k-nearest neighbors classification. In paper [3] author goes from word-level to short-text-level semantics by combining insights from methods based on external sources of semantic knowledge with word embeddings. In particular, they perform semantic matching between words in two short texts and use the matched terms to create a saliency-weighted semantic vector. In this author proposed new normalization technique named Smooth Inverse Frequency which takes inverse probability of a word in the corpus.</a:t>
            </a:r>
            <a:endParaRPr sz="2700">
              <a:solidFill>
                <a:srgbClr val="000000"/>
              </a:solidFill>
            </a:endParaRPr>
          </a:p>
          <a:p>
            <a:pPr indent="0" lvl="0" marL="0" rtl="0" algn="just">
              <a:lnSpc>
                <a:spcPct val="115000"/>
              </a:lnSpc>
              <a:spcBef>
                <a:spcPts val="0"/>
              </a:spcBef>
              <a:spcAft>
                <a:spcPts val="0"/>
              </a:spcAft>
              <a:buSzPts val="2500"/>
              <a:buNone/>
            </a:pPr>
            <a:r>
              <a:t/>
            </a:r>
            <a:endParaRPr sz="2700">
              <a:solidFill>
                <a:srgbClr val="000000"/>
              </a:solidFill>
            </a:endParaRPr>
          </a:p>
        </p:txBody>
      </p:sp>
      <p:sp>
        <p:nvSpPr>
          <p:cNvPr id="60" name="Google Shape;60;p1"/>
          <p:cNvSpPr/>
          <p:nvPr>
            <p:ph idx="2" type="body"/>
          </p:nvPr>
        </p:nvSpPr>
        <p:spPr>
          <a:xfrm>
            <a:off x="28935000" y="21167150"/>
            <a:ext cx="12481500" cy="687300"/>
          </a:xfrm>
          <a:prstGeom prst="round1Rect">
            <a:avLst>
              <a:gd fmla="val 16667" name="adj"/>
            </a:avLst>
          </a:prstGeom>
          <a:solidFill>
            <a:srgbClr val="073763"/>
          </a:solidFill>
          <a:ln>
            <a:noFill/>
          </a:ln>
        </p:spPr>
        <p:txBody>
          <a:bodyPr anchorCtr="0" anchor="ctr" bIns="40800" lIns="326625" spcFirstLastPara="1" rIns="81625" wrap="square" tIns="40800">
            <a:noAutofit/>
          </a:bodyPr>
          <a:lstStyle/>
          <a:p>
            <a:pPr indent="0" lvl="0" marL="0" rtl="0" algn="l">
              <a:lnSpc>
                <a:spcPct val="100000"/>
              </a:lnSpc>
              <a:spcBef>
                <a:spcPts val="0"/>
              </a:spcBef>
              <a:spcAft>
                <a:spcPts val="0"/>
              </a:spcAft>
              <a:buClr>
                <a:schemeClr val="accent2"/>
              </a:buClr>
              <a:buSzPts val="5400"/>
              <a:buFont typeface="Arial"/>
              <a:buNone/>
            </a:pPr>
            <a:r>
              <a:rPr lang="en-US" sz="3600"/>
              <a:t>References</a:t>
            </a:r>
            <a:endParaRPr sz="3600"/>
          </a:p>
        </p:txBody>
      </p:sp>
      <p:sp>
        <p:nvSpPr>
          <p:cNvPr id="61" name="Google Shape;61;p1"/>
          <p:cNvSpPr/>
          <p:nvPr>
            <p:ph idx="2" type="body"/>
          </p:nvPr>
        </p:nvSpPr>
        <p:spPr>
          <a:xfrm>
            <a:off x="1114425" y="15406745"/>
            <a:ext cx="12481500" cy="670800"/>
          </a:xfrm>
          <a:prstGeom prst="round1Rect">
            <a:avLst>
              <a:gd fmla="val 16667" name="adj"/>
            </a:avLst>
          </a:prstGeom>
          <a:solidFill>
            <a:srgbClr val="073763"/>
          </a:solidFill>
          <a:ln>
            <a:noFill/>
          </a:ln>
        </p:spPr>
        <p:txBody>
          <a:bodyPr anchorCtr="0" anchor="ctr" bIns="40800" lIns="326625" spcFirstLastPara="1" rIns="81625" wrap="square" tIns="40800">
            <a:noAutofit/>
          </a:bodyPr>
          <a:lstStyle/>
          <a:p>
            <a:pPr indent="0" lvl="0" marL="0" rtl="0" algn="l">
              <a:lnSpc>
                <a:spcPct val="100000"/>
              </a:lnSpc>
              <a:spcBef>
                <a:spcPts val="0"/>
              </a:spcBef>
              <a:spcAft>
                <a:spcPts val="0"/>
              </a:spcAft>
              <a:buClr>
                <a:schemeClr val="accent2"/>
              </a:buClr>
              <a:buSzPts val="5400"/>
              <a:buFont typeface="Arial"/>
              <a:buNone/>
            </a:pPr>
            <a:r>
              <a:rPr lang="en-US" sz="3600"/>
              <a:t>Literature Review</a:t>
            </a:r>
            <a:endParaRPr sz="3600"/>
          </a:p>
        </p:txBody>
      </p:sp>
      <p:sp>
        <p:nvSpPr>
          <p:cNvPr id="62" name="Google Shape;62;p1"/>
          <p:cNvSpPr/>
          <p:nvPr>
            <p:ph idx="2" type="body"/>
          </p:nvPr>
        </p:nvSpPr>
        <p:spPr>
          <a:xfrm>
            <a:off x="29014425" y="16804600"/>
            <a:ext cx="12481500" cy="699600"/>
          </a:xfrm>
          <a:prstGeom prst="round1Rect">
            <a:avLst>
              <a:gd fmla="val 16667" name="adj"/>
            </a:avLst>
          </a:prstGeom>
          <a:solidFill>
            <a:srgbClr val="073763"/>
          </a:solidFill>
          <a:ln>
            <a:noFill/>
          </a:ln>
        </p:spPr>
        <p:txBody>
          <a:bodyPr anchorCtr="0" anchor="ctr" bIns="40800" lIns="326625" spcFirstLastPara="1" rIns="81625" wrap="square" tIns="40800">
            <a:noAutofit/>
          </a:bodyPr>
          <a:lstStyle/>
          <a:p>
            <a:pPr indent="0" lvl="0" marL="0" marR="0" rtl="0" algn="l">
              <a:lnSpc>
                <a:spcPct val="100000"/>
              </a:lnSpc>
              <a:spcBef>
                <a:spcPts val="0"/>
              </a:spcBef>
              <a:spcAft>
                <a:spcPts val="0"/>
              </a:spcAft>
              <a:buClr>
                <a:schemeClr val="accent2"/>
              </a:buClr>
              <a:buSzPts val="5400"/>
              <a:buFont typeface="Arial"/>
              <a:buNone/>
            </a:pPr>
            <a:r>
              <a:rPr lang="en-US" sz="3600"/>
              <a:t>Conclusion</a:t>
            </a:r>
            <a:endParaRPr sz="3600"/>
          </a:p>
        </p:txBody>
      </p:sp>
      <p:sp>
        <p:nvSpPr>
          <p:cNvPr id="63" name="Google Shape;63;p1"/>
          <p:cNvSpPr/>
          <p:nvPr>
            <p:ph idx="2" type="body"/>
          </p:nvPr>
        </p:nvSpPr>
        <p:spPr>
          <a:xfrm>
            <a:off x="15064425" y="5342895"/>
            <a:ext cx="12481500" cy="670800"/>
          </a:xfrm>
          <a:prstGeom prst="round1Rect">
            <a:avLst>
              <a:gd fmla="val 16667" name="adj"/>
            </a:avLst>
          </a:prstGeom>
          <a:solidFill>
            <a:srgbClr val="073763"/>
          </a:solidFill>
          <a:ln>
            <a:noFill/>
          </a:ln>
        </p:spPr>
        <p:txBody>
          <a:bodyPr anchorCtr="0" anchor="ctr" bIns="40800" lIns="326625" spcFirstLastPara="1" rIns="81625" wrap="square" tIns="40800">
            <a:noAutofit/>
          </a:bodyPr>
          <a:lstStyle/>
          <a:p>
            <a:pPr indent="0" lvl="0" marL="0" rtl="0" algn="l">
              <a:lnSpc>
                <a:spcPct val="100000"/>
              </a:lnSpc>
              <a:spcBef>
                <a:spcPts val="0"/>
              </a:spcBef>
              <a:spcAft>
                <a:spcPts val="0"/>
              </a:spcAft>
              <a:buClr>
                <a:schemeClr val="accent2"/>
              </a:buClr>
              <a:buSzPts val="5400"/>
              <a:buFont typeface="Arial"/>
              <a:buNone/>
            </a:pPr>
            <a:r>
              <a:rPr lang="en-US" sz="3600"/>
              <a:t>System Architecture</a:t>
            </a:r>
            <a:endParaRPr sz="3600"/>
          </a:p>
        </p:txBody>
      </p:sp>
      <p:sp>
        <p:nvSpPr>
          <p:cNvPr id="64" name="Google Shape;64;p1"/>
          <p:cNvSpPr txBox="1"/>
          <p:nvPr/>
        </p:nvSpPr>
        <p:spPr>
          <a:xfrm>
            <a:off x="29014425" y="17539850"/>
            <a:ext cx="12481500" cy="3484800"/>
          </a:xfrm>
          <a:prstGeom prst="rect">
            <a:avLst/>
          </a:prstGeom>
          <a:noFill/>
          <a:ln>
            <a:noFill/>
          </a:ln>
        </p:spPr>
        <p:txBody>
          <a:bodyPr anchorCtr="0" anchor="t" bIns="91425" lIns="91425" spcFirstLastPara="1" rIns="91425" wrap="square" tIns="91425">
            <a:noAutofit/>
          </a:bodyPr>
          <a:lstStyle/>
          <a:p>
            <a:pPr indent="-342900" lvl="0" marL="457200" marR="0" rtl="0" algn="just">
              <a:lnSpc>
                <a:spcPct val="115000"/>
              </a:lnSpc>
              <a:spcBef>
                <a:spcPts val="0"/>
              </a:spcBef>
              <a:spcAft>
                <a:spcPts val="0"/>
              </a:spcAft>
              <a:buSzPts val="1800"/>
              <a:buFont typeface="Calibri"/>
              <a:buChar char="●"/>
            </a:pPr>
            <a:r>
              <a:rPr lang="en-US" sz="2700">
                <a:latin typeface="Calibri"/>
                <a:ea typeface="Calibri"/>
                <a:cs typeface="Calibri"/>
                <a:sym typeface="Calibri"/>
              </a:rPr>
              <a:t>From the above results we can infer that the type of embedding used plays an important role in the performance of the model.</a:t>
            </a:r>
            <a:endParaRPr sz="2700">
              <a:latin typeface="Calibri"/>
              <a:ea typeface="Calibri"/>
              <a:cs typeface="Calibri"/>
              <a:sym typeface="Calibri"/>
            </a:endParaRPr>
          </a:p>
          <a:p>
            <a:pPr indent="-342900" lvl="0" marL="457200" marR="0" rtl="0" algn="l">
              <a:lnSpc>
                <a:spcPct val="115000"/>
              </a:lnSpc>
              <a:spcBef>
                <a:spcPts val="0"/>
              </a:spcBef>
              <a:spcAft>
                <a:spcPts val="0"/>
              </a:spcAft>
              <a:buSzPts val="1800"/>
              <a:buFont typeface="Calibri"/>
              <a:buChar char="●"/>
            </a:pPr>
            <a:r>
              <a:rPr lang="en-US" sz="2700">
                <a:latin typeface="Calibri"/>
                <a:ea typeface="Calibri"/>
                <a:cs typeface="Calibri"/>
                <a:sym typeface="Calibri"/>
              </a:rPr>
              <a:t>So to get a better precision value we can use better embedding such as Universal sentence Encoder (USC) proposed in [5] and BERT embedding  proposed in [6] .</a:t>
            </a:r>
            <a:endParaRPr sz="2700">
              <a:latin typeface="Calibri"/>
              <a:ea typeface="Calibri"/>
              <a:cs typeface="Calibri"/>
              <a:sym typeface="Calibri"/>
            </a:endParaRPr>
          </a:p>
          <a:p>
            <a:pPr indent="-342900" lvl="0" marL="457200" marR="0" rtl="0" algn="l">
              <a:lnSpc>
                <a:spcPct val="115000"/>
              </a:lnSpc>
              <a:spcBef>
                <a:spcPts val="0"/>
              </a:spcBef>
              <a:spcAft>
                <a:spcPts val="0"/>
              </a:spcAft>
              <a:buSzPts val="1800"/>
              <a:buFont typeface="Calibri"/>
              <a:buChar char="●"/>
            </a:pPr>
            <a:r>
              <a:rPr lang="en-US" sz="2700">
                <a:latin typeface="Calibri"/>
                <a:ea typeface="Calibri"/>
                <a:cs typeface="Calibri"/>
                <a:sym typeface="Calibri"/>
              </a:rPr>
              <a:t>We can also use other closeness measures such as LDA. </a:t>
            </a:r>
            <a:endParaRPr sz="2700">
              <a:latin typeface="Calibri"/>
              <a:ea typeface="Calibri"/>
              <a:cs typeface="Calibri"/>
              <a:sym typeface="Calibri"/>
            </a:endParaRPr>
          </a:p>
          <a:p>
            <a:pPr indent="-342900" lvl="0" marL="457200" marR="0" rtl="0" algn="l">
              <a:lnSpc>
                <a:spcPct val="115000"/>
              </a:lnSpc>
              <a:spcBef>
                <a:spcPts val="0"/>
              </a:spcBef>
              <a:spcAft>
                <a:spcPts val="0"/>
              </a:spcAft>
              <a:buSzPts val="1800"/>
              <a:buFont typeface="Calibri"/>
              <a:buChar char="●"/>
            </a:pPr>
            <a:r>
              <a:rPr lang="en-US" sz="2700">
                <a:latin typeface="Calibri"/>
                <a:ea typeface="Calibri"/>
                <a:cs typeface="Calibri"/>
                <a:sym typeface="Calibri"/>
              </a:rPr>
              <a:t> In future this project can be extended to work on above advance text embedding  models for better performance</a:t>
            </a:r>
            <a:r>
              <a:rPr lang="en-US" sz="2300">
                <a:latin typeface="Calibri"/>
                <a:ea typeface="Calibri"/>
                <a:cs typeface="Calibri"/>
                <a:sym typeface="Calibri"/>
              </a:rPr>
              <a:t>.</a:t>
            </a:r>
            <a:endParaRPr b="0" i="0" sz="2300" u="none" cap="none" strike="noStrike">
              <a:solidFill>
                <a:srgbClr val="000000"/>
              </a:solidFill>
              <a:latin typeface="Calibri"/>
              <a:ea typeface="Calibri"/>
              <a:cs typeface="Calibri"/>
              <a:sym typeface="Calibri"/>
            </a:endParaRPr>
          </a:p>
        </p:txBody>
      </p:sp>
      <p:sp>
        <p:nvSpPr>
          <p:cNvPr id="65" name="Google Shape;65;p1"/>
          <p:cNvSpPr txBox="1"/>
          <p:nvPr/>
        </p:nvSpPr>
        <p:spPr>
          <a:xfrm>
            <a:off x="14885650" y="12071325"/>
            <a:ext cx="12481500" cy="43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2700">
                <a:latin typeface="Calibri"/>
                <a:ea typeface="Calibri"/>
                <a:cs typeface="Calibri"/>
                <a:sym typeface="Calibri"/>
              </a:rPr>
              <a:t>Figure 1</a:t>
            </a:r>
            <a:r>
              <a:rPr lang="en-US" sz="2700">
                <a:latin typeface="Calibri"/>
                <a:ea typeface="Calibri"/>
                <a:cs typeface="Calibri"/>
                <a:sym typeface="Calibri"/>
              </a:rPr>
              <a:t>:</a:t>
            </a:r>
            <a:r>
              <a:rPr b="1" lang="en-US" sz="2700">
                <a:latin typeface="Calibri"/>
                <a:ea typeface="Calibri"/>
                <a:cs typeface="Calibri"/>
                <a:sym typeface="Calibri"/>
              </a:rPr>
              <a:t> </a:t>
            </a:r>
            <a:r>
              <a:rPr lang="en-US" sz="2700">
                <a:latin typeface="Calibri"/>
                <a:ea typeface="Calibri"/>
                <a:cs typeface="Calibri"/>
                <a:sym typeface="Calibri"/>
              </a:rPr>
              <a:t>End to end system Architecture of similar sentence extraction model on Wikipedia</a:t>
            </a:r>
            <a:endParaRPr sz="2700">
              <a:latin typeface="Calibri"/>
              <a:ea typeface="Calibri"/>
              <a:cs typeface="Calibri"/>
              <a:sym typeface="Calibri"/>
            </a:endParaRPr>
          </a:p>
        </p:txBody>
      </p:sp>
      <p:pic>
        <p:nvPicPr>
          <p:cNvPr id="66" name="Google Shape;66;p1"/>
          <p:cNvPicPr preferRelativeResize="0"/>
          <p:nvPr/>
        </p:nvPicPr>
        <p:blipFill>
          <a:blip r:embed="rId4">
            <a:alphaModFix/>
          </a:blip>
          <a:stretch>
            <a:fillRect/>
          </a:stretch>
        </p:blipFill>
        <p:spPr>
          <a:xfrm>
            <a:off x="15661173" y="7368436"/>
            <a:ext cx="11083454" cy="4573349"/>
          </a:xfrm>
          <a:prstGeom prst="rect">
            <a:avLst/>
          </a:prstGeom>
          <a:noFill/>
          <a:ln>
            <a:noFill/>
          </a:ln>
        </p:spPr>
      </p:pic>
      <p:sp>
        <p:nvSpPr>
          <p:cNvPr id="67" name="Google Shape;67;p1"/>
          <p:cNvSpPr txBox="1"/>
          <p:nvPr/>
        </p:nvSpPr>
        <p:spPr>
          <a:xfrm>
            <a:off x="15064425" y="13127175"/>
            <a:ext cx="12481500" cy="48561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n-US" sz="2700">
                <a:latin typeface="Calibri"/>
                <a:ea typeface="Calibri"/>
                <a:cs typeface="Calibri"/>
                <a:sym typeface="Calibri"/>
              </a:rPr>
              <a:t>Front-end Architecture: </a:t>
            </a:r>
            <a:endParaRPr b="1" sz="2700">
              <a:latin typeface="Calibri"/>
              <a:ea typeface="Calibri"/>
              <a:cs typeface="Calibri"/>
              <a:sym typeface="Calibri"/>
            </a:endParaRPr>
          </a:p>
          <a:p>
            <a:pPr indent="-342900" lvl="0" marL="457200" rtl="0" algn="just">
              <a:lnSpc>
                <a:spcPct val="115000"/>
              </a:lnSpc>
              <a:spcBef>
                <a:spcPts val="0"/>
              </a:spcBef>
              <a:spcAft>
                <a:spcPts val="0"/>
              </a:spcAft>
              <a:buSzPts val="1800"/>
              <a:buFont typeface="Calibri"/>
              <a:buChar char="●"/>
            </a:pPr>
            <a:r>
              <a:rPr lang="en-US" sz="2700">
                <a:latin typeface="Calibri"/>
                <a:ea typeface="Calibri"/>
                <a:cs typeface="Calibri"/>
                <a:sym typeface="Calibri"/>
              </a:rPr>
              <a:t>This architecture is developed for end user to enter the query for which they want best match for each citation text.</a:t>
            </a:r>
            <a:endParaRPr sz="2700">
              <a:latin typeface="Calibri"/>
              <a:ea typeface="Calibri"/>
              <a:cs typeface="Calibri"/>
              <a:sym typeface="Calibri"/>
            </a:endParaRPr>
          </a:p>
          <a:p>
            <a:pPr indent="-342900" lvl="0" marL="457200" rtl="0" algn="just">
              <a:lnSpc>
                <a:spcPct val="115000"/>
              </a:lnSpc>
              <a:spcBef>
                <a:spcPts val="0"/>
              </a:spcBef>
              <a:spcAft>
                <a:spcPts val="0"/>
              </a:spcAft>
              <a:buSzPts val="1800"/>
              <a:buFont typeface="Calibri"/>
              <a:buChar char="●"/>
            </a:pPr>
            <a:r>
              <a:rPr lang="en-US" sz="2700">
                <a:latin typeface="Calibri"/>
                <a:ea typeface="Calibri"/>
                <a:cs typeface="Calibri"/>
                <a:sym typeface="Calibri"/>
              </a:rPr>
              <a:t>It is a </a:t>
            </a:r>
            <a:r>
              <a:rPr b="1" lang="en-US" sz="2700">
                <a:latin typeface="Calibri"/>
                <a:ea typeface="Calibri"/>
                <a:cs typeface="Calibri"/>
                <a:sym typeface="Calibri"/>
              </a:rPr>
              <a:t>Chrome browser plugin</a:t>
            </a:r>
            <a:r>
              <a:rPr lang="en-US" sz="2700">
                <a:latin typeface="Calibri"/>
                <a:ea typeface="Calibri"/>
                <a:cs typeface="Calibri"/>
                <a:sym typeface="Calibri"/>
              </a:rPr>
              <a:t> which works on the Wikipedia articles.</a:t>
            </a:r>
            <a:endParaRPr sz="2700">
              <a:latin typeface="Calibri"/>
              <a:ea typeface="Calibri"/>
              <a:cs typeface="Calibri"/>
              <a:sym typeface="Calibri"/>
            </a:endParaRPr>
          </a:p>
          <a:p>
            <a:pPr indent="-342900" lvl="0" marL="457200" rtl="0" algn="just">
              <a:lnSpc>
                <a:spcPct val="115000"/>
              </a:lnSpc>
              <a:spcBef>
                <a:spcPts val="0"/>
              </a:spcBef>
              <a:spcAft>
                <a:spcPts val="0"/>
              </a:spcAft>
              <a:buSzPts val="1800"/>
              <a:buFont typeface="Calibri"/>
              <a:buChar char="●"/>
            </a:pPr>
            <a:r>
              <a:rPr lang="en-US" sz="2700">
                <a:latin typeface="Calibri"/>
                <a:ea typeface="Calibri"/>
                <a:cs typeface="Calibri"/>
                <a:sym typeface="Calibri"/>
              </a:rPr>
              <a:t>Plugin takes raw text as input and send to server.</a:t>
            </a:r>
            <a:endParaRPr sz="2700">
              <a:latin typeface="Calibri"/>
              <a:ea typeface="Calibri"/>
              <a:cs typeface="Calibri"/>
              <a:sym typeface="Calibri"/>
            </a:endParaRPr>
          </a:p>
          <a:p>
            <a:pPr indent="-342900" lvl="0" marL="457200" rtl="0" algn="just">
              <a:lnSpc>
                <a:spcPct val="100000"/>
              </a:lnSpc>
              <a:spcBef>
                <a:spcPts val="0"/>
              </a:spcBef>
              <a:spcAft>
                <a:spcPts val="0"/>
              </a:spcAft>
              <a:buSzPts val="1800"/>
              <a:buFont typeface="Calibri"/>
              <a:buChar char="●"/>
            </a:pPr>
            <a:r>
              <a:rPr lang="en-US" sz="2700">
                <a:latin typeface="Calibri"/>
                <a:ea typeface="Calibri"/>
                <a:cs typeface="Calibri"/>
                <a:sym typeface="Calibri"/>
              </a:rPr>
              <a:t>Shows final result of each citation which occur in the query.</a:t>
            </a:r>
            <a:endParaRPr sz="2700">
              <a:latin typeface="Calibri"/>
              <a:ea typeface="Calibri"/>
              <a:cs typeface="Calibri"/>
              <a:sym typeface="Calibri"/>
            </a:endParaRPr>
          </a:p>
          <a:p>
            <a:pPr indent="0" lvl="0" marL="0" rtl="0" algn="just">
              <a:lnSpc>
                <a:spcPct val="100000"/>
              </a:lnSpc>
              <a:spcBef>
                <a:spcPts val="0"/>
              </a:spcBef>
              <a:spcAft>
                <a:spcPts val="0"/>
              </a:spcAft>
              <a:buNone/>
            </a:pPr>
            <a:r>
              <a:rPr b="1" lang="en-US" sz="2700">
                <a:latin typeface="Calibri"/>
                <a:ea typeface="Calibri"/>
                <a:cs typeface="Calibri"/>
                <a:sym typeface="Calibri"/>
              </a:rPr>
              <a:t>Server:</a:t>
            </a:r>
            <a:endParaRPr b="1" sz="2700">
              <a:latin typeface="Calibri"/>
              <a:ea typeface="Calibri"/>
              <a:cs typeface="Calibri"/>
              <a:sym typeface="Calibri"/>
            </a:endParaRPr>
          </a:p>
          <a:p>
            <a:pPr indent="-342900" lvl="0" marL="457200" rtl="0" algn="just">
              <a:lnSpc>
                <a:spcPct val="115000"/>
              </a:lnSpc>
              <a:spcBef>
                <a:spcPts val="0"/>
              </a:spcBef>
              <a:spcAft>
                <a:spcPts val="0"/>
              </a:spcAft>
              <a:buSzPts val="1800"/>
              <a:buFont typeface="Calibri"/>
              <a:buChar char="●"/>
            </a:pPr>
            <a:r>
              <a:rPr lang="en-US" sz="2700">
                <a:latin typeface="Calibri"/>
                <a:ea typeface="Calibri"/>
                <a:cs typeface="Calibri"/>
                <a:sym typeface="Calibri"/>
              </a:rPr>
              <a:t>Server is handled through API developed on</a:t>
            </a:r>
            <a:r>
              <a:rPr b="1" lang="en-US" sz="2700">
                <a:latin typeface="Calibri"/>
                <a:ea typeface="Calibri"/>
                <a:cs typeface="Calibri"/>
                <a:sym typeface="Calibri"/>
              </a:rPr>
              <a:t> Flask framework</a:t>
            </a:r>
            <a:r>
              <a:rPr lang="en-US" sz="2700">
                <a:latin typeface="Calibri"/>
                <a:ea typeface="Calibri"/>
                <a:cs typeface="Calibri"/>
                <a:sym typeface="Calibri"/>
              </a:rPr>
              <a:t>.</a:t>
            </a:r>
            <a:endParaRPr sz="2700">
              <a:latin typeface="Calibri"/>
              <a:ea typeface="Calibri"/>
              <a:cs typeface="Calibri"/>
              <a:sym typeface="Calibri"/>
            </a:endParaRPr>
          </a:p>
          <a:p>
            <a:pPr indent="-342900" lvl="0" marL="457200" rtl="0" algn="just">
              <a:lnSpc>
                <a:spcPct val="115000"/>
              </a:lnSpc>
              <a:spcBef>
                <a:spcPts val="0"/>
              </a:spcBef>
              <a:spcAft>
                <a:spcPts val="0"/>
              </a:spcAft>
              <a:buSzPts val="1800"/>
              <a:buFont typeface="Calibri"/>
              <a:buChar char="●"/>
            </a:pPr>
            <a:r>
              <a:rPr lang="en-US" sz="2700">
                <a:latin typeface="Calibri"/>
                <a:ea typeface="Calibri"/>
                <a:cs typeface="Calibri"/>
                <a:sym typeface="Calibri"/>
              </a:rPr>
              <a:t>API get raw input text from the plugin and transfer to the models.</a:t>
            </a:r>
            <a:endParaRPr sz="2700">
              <a:latin typeface="Calibri"/>
              <a:ea typeface="Calibri"/>
              <a:cs typeface="Calibri"/>
              <a:sym typeface="Calibri"/>
            </a:endParaRPr>
          </a:p>
          <a:p>
            <a:pPr indent="-342900" lvl="0" marL="457200" rtl="0" algn="just">
              <a:lnSpc>
                <a:spcPct val="100000"/>
              </a:lnSpc>
              <a:spcBef>
                <a:spcPts val="0"/>
              </a:spcBef>
              <a:spcAft>
                <a:spcPts val="0"/>
              </a:spcAft>
              <a:buSzPts val="1800"/>
              <a:buFont typeface="Calibri"/>
              <a:buChar char="●"/>
            </a:pPr>
            <a:r>
              <a:rPr lang="en-US" sz="2700">
                <a:latin typeface="Calibri"/>
                <a:ea typeface="Calibri"/>
                <a:cs typeface="Calibri"/>
                <a:sym typeface="Calibri"/>
              </a:rPr>
              <a:t>Get best result of each cited text from the backend and transfer to the plugin.</a:t>
            </a:r>
            <a:endParaRPr sz="2700">
              <a:latin typeface="Calibri"/>
              <a:ea typeface="Calibri"/>
              <a:cs typeface="Calibri"/>
              <a:sym typeface="Calibri"/>
            </a:endParaRPr>
          </a:p>
          <a:p>
            <a:pPr indent="0" lvl="0" marL="0" rtl="0" algn="just">
              <a:lnSpc>
                <a:spcPct val="100000"/>
              </a:lnSpc>
              <a:spcBef>
                <a:spcPts val="0"/>
              </a:spcBef>
              <a:spcAft>
                <a:spcPts val="0"/>
              </a:spcAft>
              <a:buNone/>
            </a:pPr>
            <a:r>
              <a:t/>
            </a:r>
            <a:endParaRPr sz="2700">
              <a:latin typeface="Calibri"/>
              <a:ea typeface="Calibri"/>
              <a:cs typeface="Calibri"/>
              <a:sym typeface="Calibri"/>
            </a:endParaRPr>
          </a:p>
          <a:p>
            <a:pPr indent="0" lvl="0" marL="0" rtl="0" algn="just">
              <a:lnSpc>
                <a:spcPct val="115000"/>
              </a:lnSpc>
              <a:spcBef>
                <a:spcPts val="0"/>
              </a:spcBef>
              <a:spcAft>
                <a:spcPts val="0"/>
              </a:spcAft>
              <a:buNone/>
            </a:pPr>
            <a:r>
              <a:t/>
            </a:r>
            <a:endParaRPr sz="2700">
              <a:latin typeface="Calibri"/>
              <a:ea typeface="Calibri"/>
              <a:cs typeface="Calibri"/>
              <a:sym typeface="Calibri"/>
            </a:endParaRPr>
          </a:p>
          <a:p>
            <a:pPr indent="0" lvl="0" marL="0" rtl="0" algn="just">
              <a:lnSpc>
                <a:spcPct val="115000"/>
              </a:lnSpc>
              <a:spcBef>
                <a:spcPts val="0"/>
              </a:spcBef>
              <a:spcAft>
                <a:spcPts val="0"/>
              </a:spcAft>
              <a:buNone/>
            </a:pPr>
            <a:r>
              <a:t/>
            </a:r>
            <a:endParaRPr b="1" sz="2700">
              <a:latin typeface="Calibri"/>
              <a:ea typeface="Calibri"/>
              <a:cs typeface="Calibri"/>
              <a:sym typeface="Calibri"/>
            </a:endParaRPr>
          </a:p>
          <a:p>
            <a:pPr indent="0" lvl="0" marL="0" rtl="0" algn="just">
              <a:lnSpc>
                <a:spcPct val="115000"/>
              </a:lnSpc>
              <a:spcBef>
                <a:spcPts val="0"/>
              </a:spcBef>
              <a:spcAft>
                <a:spcPts val="0"/>
              </a:spcAft>
              <a:buNone/>
            </a:pPr>
            <a:r>
              <a:rPr lang="en-US" sz="2700">
                <a:latin typeface="Calibri"/>
                <a:ea typeface="Calibri"/>
                <a:cs typeface="Calibri"/>
                <a:sym typeface="Calibri"/>
              </a:rPr>
              <a:t> </a:t>
            </a:r>
            <a:endParaRPr sz="2700">
              <a:latin typeface="Calibri"/>
              <a:ea typeface="Calibri"/>
              <a:cs typeface="Calibri"/>
              <a:sym typeface="Calibri"/>
            </a:endParaRPr>
          </a:p>
          <a:p>
            <a:pPr indent="0" lvl="0" marL="0" rtl="0" algn="just">
              <a:lnSpc>
                <a:spcPct val="115000"/>
              </a:lnSpc>
              <a:spcBef>
                <a:spcPts val="0"/>
              </a:spcBef>
              <a:spcAft>
                <a:spcPts val="0"/>
              </a:spcAft>
              <a:buNone/>
            </a:pPr>
            <a:r>
              <a:t/>
            </a:r>
            <a:endParaRPr sz="2700">
              <a:latin typeface="Calibri"/>
              <a:ea typeface="Calibri"/>
              <a:cs typeface="Calibri"/>
              <a:sym typeface="Calibri"/>
            </a:endParaRPr>
          </a:p>
          <a:p>
            <a:pPr indent="0" lvl="0" marL="457200" rtl="0" algn="just">
              <a:lnSpc>
                <a:spcPct val="115000"/>
              </a:lnSpc>
              <a:spcBef>
                <a:spcPts val="0"/>
              </a:spcBef>
              <a:spcAft>
                <a:spcPts val="0"/>
              </a:spcAft>
              <a:buClr>
                <a:srgbClr val="000000"/>
              </a:buClr>
              <a:buSzPts val="2500"/>
              <a:buFont typeface="Arial"/>
              <a:buNone/>
            </a:pPr>
            <a:r>
              <a:t/>
            </a:r>
            <a:endParaRPr sz="2700">
              <a:latin typeface="Calibri"/>
              <a:ea typeface="Calibri"/>
              <a:cs typeface="Calibri"/>
              <a:sym typeface="Calibri"/>
            </a:endParaRPr>
          </a:p>
          <a:p>
            <a:pPr indent="0" lvl="0" marL="0" rtl="0" algn="just">
              <a:spcBef>
                <a:spcPts val="0"/>
              </a:spcBef>
              <a:spcAft>
                <a:spcPts val="0"/>
              </a:spcAft>
              <a:buNone/>
            </a:pPr>
            <a:r>
              <a:t/>
            </a:r>
            <a:endParaRPr>
              <a:latin typeface="Calibri"/>
              <a:ea typeface="Calibri"/>
              <a:cs typeface="Calibri"/>
              <a:sym typeface="Calibri"/>
            </a:endParaRPr>
          </a:p>
        </p:txBody>
      </p:sp>
      <p:sp>
        <p:nvSpPr>
          <p:cNvPr id="68" name="Google Shape;68;p1"/>
          <p:cNvSpPr txBox="1"/>
          <p:nvPr/>
        </p:nvSpPr>
        <p:spPr>
          <a:xfrm>
            <a:off x="14885650" y="18027925"/>
            <a:ext cx="12329700" cy="6223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n-US" sz="2700">
                <a:latin typeface="Calibri"/>
                <a:ea typeface="Calibri"/>
                <a:cs typeface="Calibri"/>
                <a:sym typeface="Calibri"/>
              </a:rPr>
              <a:t>Backend Architecture:</a:t>
            </a:r>
            <a:endParaRPr b="1" sz="2700">
              <a:latin typeface="Calibri"/>
              <a:ea typeface="Calibri"/>
              <a:cs typeface="Calibri"/>
              <a:sym typeface="Calibri"/>
            </a:endParaRPr>
          </a:p>
          <a:p>
            <a:pPr indent="-342900" lvl="0" marL="457200" rtl="0" algn="just">
              <a:lnSpc>
                <a:spcPct val="115000"/>
              </a:lnSpc>
              <a:spcBef>
                <a:spcPts val="0"/>
              </a:spcBef>
              <a:spcAft>
                <a:spcPts val="0"/>
              </a:spcAft>
              <a:buSzPts val="1800"/>
              <a:buFont typeface="Calibri"/>
              <a:buChar char="●"/>
            </a:pPr>
            <a:r>
              <a:rPr lang="en-US" sz="2700">
                <a:latin typeface="Calibri"/>
                <a:ea typeface="Calibri"/>
                <a:cs typeface="Calibri"/>
                <a:sym typeface="Calibri"/>
              </a:rPr>
              <a:t>Architecture has three main components which are define below:</a:t>
            </a:r>
            <a:endParaRPr sz="2700">
              <a:latin typeface="Calibri"/>
              <a:ea typeface="Calibri"/>
              <a:cs typeface="Calibri"/>
              <a:sym typeface="Calibri"/>
            </a:endParaRPr>
          </a:p>
          <a:p>
            <a:pPr indent="-342900" lvl="1" marL="914400" rtl="0" algn="just">
              <a:lnSpc>
                <a:spcPct val="115000"/>
              </a:lnSpc>
              <a:spcBef>
                <a:spcPts val="0"/>
              </a:spcBef>
              <a:spcAft>
                <a:spcPts val="0"/>
              </a:spcAft>
              <a:buSzPts val="1800"/>
              <a:buFont typeface="Calibri"/>
              <a:buChar char="○"/>
            </a:pPr>
            <a:r>
              <a:rPr lang="en-US" sz="2700">
                <a:latin typeface="Calibri"/>
                <a:ea typeface="Calibri"/>
                <a:cs typeface="Calibri"/>
                <a:sym typeface="Calibri"/>
              </a:rPr>
              <a:t>Text in different forms </a:t>
            </a:r>
            <a:endParaRPr sz="2700">
              <a:latin typeface="Calibri"/>
              <a:ea typeface="Calibri"/>
              <a:cs typeface="Calibri"/>
              <a:sym typeface="Calibri"/>
            </a:endParaRPr>
          </a:p>
          <a:p>
            <a:pPr indent="-342900" lvl="1" marL="914400" rtl="0" algn="just">
              <a:lnSpc>
                <a:spcPct val="115000"/>
              </a:lnSpc>
              <a:spcBef>
                <a:spcPts val="0"/>
              </a:spcBef>
              <a:spcAft>
                <a:spcPts val="0"/>
              </a:spcAft>
              <a:buSzPts val="1800"/>
              <a:buFont typeface="Calibri"/>
              <a:buChar char="○"/>
            </a:pPr>
            <a:r>
              <a:rPr lang="en-US" sz="2700">
                <a:latin typeface="Calibri"/>
                <a:ea typeface="Calibri"/>
                <a:cs typeface="Calibri"/>
                <a:sym typeface="Calibri"/>
              </a:rPr>
              <a:t>Embedding</a:t>
            </a:r>
            <a:endParaRPr sz="2700">
              <a:latin typeface="Calibri"/>
              <a:ea typeface="Calibri"/>
              <a:cs typeface="Calibri"/>
              <a:sym typeface="Calibri"/>
            </a:endParaRPr>
          </a:p>
          <a:p>
            <a:pPr indent="-342900" lvl="1" marL="914400" rtl="0" algn="just">
              <a:lnSpc>
                <a:spcPct val="115000"/>
              </a:lnSpc>
              <a:spcBef>
                <a:spcPts val="0"/>
              </a:spcBef>
              <a:spcAft>
                <a:spcPts val="0"/>
              </a:spcAft>
              <a:buSzPts val="1800"/>
              <a:buFont typeface="Calibri"/>
              <a:buChar char="○"/>
            </a:pPr>
            <a:r>
              <a:rPr lang="en-US" sz="2700">
                <a:latin typeface="Calibri"/>
                <a:ea typeface="Calibri"/>
                <a:cs typeface="Calibri"/>
                <a:sym typeface="Calibri"/>
              </a:rPr>
              <a:t>Computing Closeness Measure</a:t>
            </a:r>
            <a:endParaRPr sz="2700">
              <a:latin typeface="Calibri"/>
              <a:ea typeface="Calibri"/>
              <a:cs typeface="Calibri"/>
              <a:sym typeface="Calibri"/>
            </a:endParaRPr>
          </a:p>
          <a:p>
            <a:pPr indent="-342900" lvl="0" marL="457200" rtl="0" algn="just">
              <a:lnSpc>
                <a:spcPct val="115000"/>
              </a:lnSpc>
              <a:spcBef>
                <a:spcPts val="0"/>
              </a:spcBef>
              <a:spcAft>
                <a:spcPts val="0"/>
              </a:spcAft>
              <a:buSzPts val="1800"/>
              <a:buFont typeface="Calibri"/>
              <a:buChar char="●"/>
            </a:pPr>
            <a:r>
              <a:rPr lang="en-US" sz="2700">
                <a:latin typeface="Calibri"/>
                <a:ea typeface="Calibri"/>
                <a:cs typeface="Calibri"/>
                <a:sym typeface="Calibri"/>
              </a:rPr>
              <a:t>First pre-processed the raw input text with different preprocessing techniques like lemmatization, expand clitics, remove punctuation.</a:t>
            </a:r>
            <a:endParaRPr sz="2700">
              <a:latin typeface="Calibri"/>
              <a:ea typeface="Calibri"/>
              <a:cs typeface="Calibri"/>
              <a:sym typeface="Calibri"/>
            </a:endParaRPr>
          </a:p>
          <a:p>
            <a:pPr indent="-342900" lvl="0" marL="457200" rtl="0" algn="just">
              <a:lnSpc>
                <a:spcPct val="115000"/>
              </a:lnSpc>
              <a:spcBef>
                <a:spcPts val="0"/>
              </a:spcBef>
              <a:spcAft>
                <a:spcPts val="0"/>
              </a:spcAft>
              <a:buSzPts val="1800"/>
              <a:buFont typeface="Calibri"/>
              <a:buChar char="●"/>
            </a:pPr>
            <a:r>
              <a:rPr lang="en-US" sz="2700">
                <a:latin typeface="Calibri"/>
                <a:ea typeface="Calibri"/>
                <a:cs typeface="Calibri"/>
                <a:sym typeface="Calibri"/>
              </a:rPr>
              <a:t>Trained the Doc2Vec model on the pre-processed training data consist of 98000 wikipedia articles.</a:t>
            </a:r>
            <a:endParaRPr sz="2700">
              <a:latin typeface="Calibri"/>
              <a:ea typeface="Calibri"/>
              <a:cs typeface="Calibri"/>
              <a:sym typeface="Calibri"/>
            </a:endParaRPr>
          </a:p>
          <a:p>
            <a:pPr indent="-342900" lvl="0" marL="457200" rtl="0" algn="just">
              <a:lnSpc>
                <a:spcPct val="115000"/>
              </a:lnSpc>
              <a:spcBef>
                <a:spcPts val="0"/>
              </a:spcBef>
              <a:spcAft>
                <a:spcPts val="0"/>
              </a:spcAft>
              <a:buSzPts val="1800"/>
              <a:buFont typeface="Calibri"/>
              <a:buChar char="●"/>
            </a:pPr>
            <a:r>
              <a:rPr lang="en-US" sz="2700">
                <a:latin typeface="Calibri"/>
                <a:ea typeface="Calibri"/>
                <a:cs typeface="Calibri"/>
                <a:sym typeface="Calibri"/>
              </a:rPr>
              <a:t>Measure the similarity between the embedding vector of the query text and cited document text using two  different approaches as defined below:</a:t>
            </a:r>
            <a:endParaRPr sz="2700">
              <a:latin typeface="Calibri"/>
              <a:ea typeface="Calibri"/>
              <a:cs typeface="Calibri"/>
              <a:sym typeface="Calibri"/>
            </a:endParaRPr>
          </a:p>
          <a:p>
            <a:pPr indent="-342900" lvl="1" marL="914400" rtl="0" algn="just">
              <a:lnSpc>
                <a:spcPct val="115000"/>
              </a:lnSpc>
              <a:spcBef>
                <a:spcPts val="0"/>
              </a:spcBef>
              <a:spcAft>
                <a:spcPts val="0"/>
              </a:spcAft>
              <a:buSzPts val="1800"/>
              <a:buFont typeface="Calibri"/>
              <a:buChar char="○"/>
            </a:pPr>
            <a:r>
              <a:rPr lang="en-US" sz="2700">
                <a:latin typeface="Calibri"/>
                <a:ea typeface="Calibri"/>
                <a:cs typeface="Calibri"/>
                <a:sym typeface="Calibri"/>
              </a:rPr>
              <a:t>Cosine Similarity</a:t>
            </a:r>
            <a:endParaRPr sz="2700">
              <a:latin typeface="Calibri"/>
              <a:ea typeface="Calibri"/>
              <a:cs typeface="Calibri"/>
              <a:sym typeface="Calibri"/>
            </a:endParaRPr>
          </a:p>
          <a:p>
            <a:pPr indent="-342900" lvl="1" marL="914400" rtl="0" algn="just">
              <a:lnSpc>
                <a:spcPct val="115000"/>
              </a:lnSpc>
              <a:spcBef>
                <a:spcPts val="0"/>
              </a:spcBef>
              <a:spcAft>
                <a:spcPts val="0"/>
              </a:spcAft>
              <a:buSzPts val="1800"/>
              <a:buFont typeface="Calibri"/>
              <a:buChar char="○"/>
            </a:pPr>
            <a:r>
              <a:rPr lang="en-US" sz="2700">
                <a:latin typeface="Calibri"/>
                <a:ea typeface="Calibri"/>
                <a:cs typeface="Calibri"/>
                <a:sym typeface="Calibri"/>
              </a:rPr>
              <a:t>Word Mover’s Distance</a:t>
            </a:r>
            <a:endParaRPr>
              <a:latin typeface="Calibri"/>
              <a:ea typeface="Calibri"/>
              <a:cs typeface="Calibri"/>
              <a:sym typeface="Calibri"/>
            </a:endParaRPr>
          </a:p>
        </p:txBody>
      </p:sp>
      <p:pic>
        <p:nvPicPr>
          <p:cNvPr id="69" name="Google Shape;69;p1"/>
          <p:cNvPicPr preferRelativeResize="0"/>
          <p:nvPr/>
        </p:nvPicPr>
        <p:blipFill>
          <a:blip r:embed="rId5">
            <a:alphaModFix/>
          </a:blip>
          <a:stretch>
            <a:fillRect/>
          </a:stretch>
        </p:blipFill>
        <p:spPr>
          <a:xfrm>
            <a:off x="15097000" y="24671575"/>
            <a:ext cx="11906986" cy="4366799"/>
          </a:xfrm>
          <a:prstGeom prst="rect">
            <a:avLst/>
          </a:prstGeom>
          <a:noFill/>
          <a:ln>
            <a:noFill/>
          </a:ln>
        </p:spPr>
      </p:pic>
      <p:sp>
        <p:nvSpPr>
          <p:cNvPr id="70" name="Google Shape;70;p1"/>
          <p:cNvSpPr txBox="1"/>
          <p:nvPr/>
        </p:nvSpPr>
        <p:spPr>
          <a:xfrm>
            <a:off x="15502125" y="29222500"/>
            <a:ext cx="11606100" cy="699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2700">
                <a:latin typeface="Calibri"/>
                <a:ea typeface="Calibri"/>
                <a:cs typeface="Calibri"/>
                <a:sym typeface="Calibri"/>
              </a:rPr>
              <a:t>Figure 2: </a:t>
            </a:r>
            <a:r>
              <a:rPr lang="en-US" sz="2700">
                <a:latin typeface="Calibri"/>
                <a:ea typeface="Calibri"/>
                <a:cs typeface="Calibri"/>
                <a:sym typeface="Calibri"/>
              </a:rPr>
              <a:t>Backend Architecture of similar sentence extraction model on Wikipedia</a:t>
            </a:r>
            <a:endParaRPr sz="2700">
              <a:latin typeface="Calibri"/>
              <a:ea typeface="Calibri"/>
              <a:cs typeface="Calibri"/>
              <a:sym typeface="Calibri"/>
            </a:endParaRPr>
          </a:p>
        </p:txBody>
      </p:sp>
      <p:pic>
        <p:nvPicPr>
          <p:cNvPr id="71" name="Google Shape;71;p1"/>
          <p:cNvPicPr preferRelativeResize="0"/>
          <p:nvPr/>
        </p:nvPicPr>
        <p:blipFill>
          <a:blip r:embed="rId6">
            <a:alphaModFix/>
          </a:blip>
          <a:stretch>
            <a:fillRect/>
          </a:stretch>
        </p:blipFill>
        <p:spPr>
          <a:xfrm>
            <a:off x="35617875" y="10258975"/>
            <a:ext cx="5894474" cy="6100800"/>
          </a:xfrm>
          <a:prstGeom prst="rect">
            <a:avLst/>
          </a:prstGeom>
          <a:noFill/>
          <a:ln>
            <a:noFill/>
          </a:ln>
        </p:spPr>
      </p:pic>
      <p:pic>
        <p:nvPicPr>
          <p:cNvPr id="72" name="Google Shape;72;p1"/>
          <p:cNvPicPr preferRelativeResize="0"/>
          <p:nvPr/>
        </p:nvPicPr>
        <p:blipFill>
          <a:blip r:embed="rId7">
            <a:alphaModFix/>
          </a:blip>
          <a:stretch>
            <a:fillRect/>
          </a:stretch>
        </p:blipFill>
        <p:spPr>
          <a:xfrm>
            <a:off x="28761525" y="10135975"/>
            <a:ext cx="6838950" cy="62238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edical Poster">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4C5A6A"/>
      </a:hlink>
      <a:folHlink>
        <a:srgbClr val="808DA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4C5A6A"/>
      </a:hlink>
      <a:folHlink>
        <a:srgbClr val="808DA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