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9896" autoAdjust="0"/>
  </p:normalViewPr>
  <p:slideViewPr>
    <p:cSldViewPr snapToGrid="0">
      <p:cViewPr varScale="1">
        <p:scale>
          <a:sx n="116" d="100"/>
          <a:sy n="116" d="100"/>
        </p:scale>
        <p:origin x="3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56836-191E-4622-B3C8-C6C879BD26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6768512-2190-420E-9510-32AC0A3324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Leading Cause of Death</a:t>
          </a:r>
          <a:r>
            <a:rPr lang="en-US" b="0" i="0"/>
            <a:t>:</a:t>
          </a:r>
          <a:endParaRPr lang="en-US"/>
        </a:p>
      </dgm:t>
    </dgm:pt>
    <dgm:pt modelId="{5EB4A78C-30DA-4FD0-B742-D3FC1C234C07}" type="parTrans" cxnId="{80E815CC-9592-4DFD-A0AF-B0A44E338A6A}">
      <dgm:prSet/>
      <dgm:spPr/>
      <dgm:t>
        <a:bodyPr/>
        <a:lstStyle/>
        <a:p>
          <a:endParaRPr lang="en-US"/>
        </a:p>
      </dgm:t>
    </dgm:pt>
    <dgm:pt modelId="{5D1A34F9-858C-472B-A0C3-C5A08F5AA432}" type="sibTrans" cxnId="{80E815CC-9592-4DFD-A0AF-B0A44E338A6A}">
      <dgm:prSet/>
      <dgm:spPr/>
      <dgm:t>
        <a:bodyPr/>
        <a:lstStyle/>
        <a:p>
          <a:endParaRPr lang="en-US"/>
        </a:p>
      </dgm:t>
    </dgm:pt>
    <dgm:pt modelId="{AE644041-10BD-4503-9DA3-9B8527F69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Cardiovascular diseases (CVDs) are the leading cause of death worldwide.</a:t>
          </a:r>
          <a:endParaRPr lang="en-US"/>
        </a:p>
      </dgm:t>
    </dgm:pt>
    <dgm:pt modelId="{9D2C04BE-C348-4DBF-A5A5-107B142678DB}" type="parTrans" cxnId="{A7BEA420-7325-4AA2-BAA7-95B493A338F3}">
      <dgm:prSet/>
      <dgm:spPr/>
      <dgm:t>
        <a:bodyPr/>
        <a:lstStyle/>
        <a:p>
          <a:endParaRPr lang="en-US"/>
        </a:p>
      </dgm:t>
    </dgm:pt>
    <dgm:pt modelId="{F63EB450-D3FD-4E99-9197-8D00F45723BA}" type="sibTrans" cxnId="{A7BEA420-7325-4AA2-BAA7-95B493A338F3}">
      <dgm:prSet/>
      <dgm:spPr/>
      <dgm:t>
        <a:bodyPr/>
        <a:lstStyle/>
        <a:p>
          <a:endParaRPr lang="en-US"/>
        </a:p>
      </dgm:t>
    </dgm:pt>
    <dgm:pt modelId="{DBAEADA7-18DB-4D57-9595-D4FD4D0D9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 estimated 17.9 million people die from CVDs each year.</a:t>
          </a:r>
          <a:endParaRPr lang="en-US"/>
        </a:p>
      </dgm:t>
    </dgm:pt>
    <dgm:pt modelId="{11A9CE88-CA5A-4DEC-8D64-960667853BD2}" type="parTrans" cxnId="{D7FDA409-D2E5-4E3A-8020-D03255C4BCCC}">
      <dgm:prSet/>
      <dgm:spPr/>
      <dgm:t>
        <a:bodyPr/>
        <a:lstStyle/>
        <a:p>
          <a:endParaRPr lang="en-US"/>
        </a:p>
      </dgm:t>
    </dgm:pt>
    <dgm:pt modelId="{4E6B693F-3231-4B7B-A2EF-4D892040C1A0}" type="sibTrans" cxnId="{D7FDA409-D2E5-4E3A-8020-D03255C4BCCC}">
      <dgm:prSet/>
      <dgm:spPr/>
      <dgm:t>
        <a:bodyPr/>
        <a:lstStyle/>
        <a:p>
          <a:endParaRPr lang="en-US"/>
        </a:p>
      </dgm:t>
    </dgm:pt>
    <dgm:pt modelId="{16004B80-608F-42D4-896D-018215CEE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CVDs account for 31% of all global deaths.</a:t>
          </a:r>
          <a:endParaRPr lang="en-US"/>
        </a:p>
      </dgm:t>
    </dgm:pt>
    <dgm:pt modelId="{2194E150-0E5F-479B-A0C5-B1FAEB537C5B}" type="parTrans" cxnId="{8471957C-B6DA-400A-9D4D-15F693081FDA}">
      <dgm:prSet/>
      <dgm:spPr/>
      <dgm:t>
        <a:bodyPr/>
        <a:lstStyle/>
        <a:p>
          <a:endParaRPr lang="en-US"/>
        </a:p>
      </dgm:t>
    </dgm:pt>
    <dgm:pt modelId="{1A7701D0-B331-48B2-9F30-DE26848FB552}" type="sibTrans" cxnId="{8471957C-B6DA-400A-9D4D-15F693081FDA}">
      <dgm:prSet/>
      <dgm:spPr/>
      <dgm:t>
        <a:bodyPr/>
        <a:lstStyle/>
        <a:p>
          <a:endParaRPr lang="en-US"/>
        </a:p>
      </dgm:t>
    </dgm:pt>
    <dgm:pt modelId="{A3737532-C9C1-4A6D-A897-40538D572F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Deadly Outcomes</a:t>
          </a:r>
          <a:r>
            <a:rPr lang="en-US" b="0" i="0"/>
            <a:t>:</a:t>
          </a:r>
          <a:endParaRPr lang="en-US"/>
        </a:p>
      </dgm:t>
    </dgm:pt>
    <dgm:pt modelId="{FA0A6CF9-932B-4BF1-BFD1-25DA363A2C0D}" type="parTrans" cxnId="{9AD75301-F01E-4165-A102-323D92014325}">
      <dgm:prSet/>
      <dgm:spPr/>
      <dgm:t>
        <a:bodyPr/>
        <a:lstStyle/>
        <a:p>
          <a:endParaRPr lang="en-US"/>
        </a:p>
      </dgm:t>
    </dgm:pt>
    <dgm:pt modelId="{0D9C69B0-01E0-4054-B921-3CBB4C368C7D}" type="sibTrans" cxnId="{9AD75301-F01E-4165-A102-323D92014325}">
      <dgm:prSet/>
      <dgm:spPr/>
      <dgm:t>
        <a:bodyPr/>
        <a:lstStyle/>
        <a:p>
          <a:endParaRPr lang="en-US"/>
        </a:p>
      </dgm:t>
    </dgm:pt>
    <dgm:pt modelId="{4D937F8F-8F55-4614-A2F5-338DB2930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Heart attacks and strokes cause four out of five CVD-related deaths.</a:t>
          </a:r>
          <a:endParaRPr lang="en-US"/>
        </a:p>
      </dgm:t>
    </dgm:pt>
    <dgm:pt modelId="{F2EAF3C2-0398-42B9-B3BA-5AC23761ACB2}" type="parTrans" cxnId="{13ED62D0-D3C1-41DE-B265-AED02C16663A}">
      <dgm:prSet/>
      <dgm:spPr/>
      <dgm:t>
        <a:bodyPr/>
        <a:lstStyle/>
        <a:p>
          <a:endParaRPr lang="en-US"/>
        </a:p>
      </dgm:t>
    </dgm:pt>
    <dgm:pt modelId="{971943EC-CD09-489C-A921-FDB3D0A713C0}" type="sibTrans" cxnId="{13ED62D0-D3C1-41DE-B265-AED02C16663A}">
      <dgm:prSet/>
      <dgm:spPr/>
      <dgm:t>
        <a:bodyPr/>
        <a:lstStyle/>
        <a:p>
          <a:endParaRPr lang="en-US"/>
        </a:p>
      </dgm:t>
    </dgm:pt>
    <dgm:pt modelId="{250D0C36-99DB-4FA1-B5F9-CE92720F4D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significant number of deaths occur prematurely in people under 70.</a:t>
          </a:r>
          <a:endParaRPr lang="en-US"/>
        </a:p>
      </dgm:t>
    </dgm:pt>
    <dgm:pt modelId="{2C8BC4ED-15F2-47D6-8E2E-9EA551050988}" type="parTrans" cxnId="{15A61632-6495-4A11-AC57-C8C068ED959A}">
      <dgm:prSet/>
      <dgm:spPr/>
      <dgm:t>
        <a:bodyPr/>
        <a:lstStyle/>
        <a:p>
          <a:endParaRPr lang="en-US"/>
        </a:p>
      </dgm:t>
    </dgm:pt>
    <dgm:pt modelId="{4262FFF0-CF2D-4455-A206-204F2AEB4C3A}" type="sibTrans" cxnId="{15A61632-6495-4A11-AC57-C8C068ED959A}">
      <dgm:prSet/>
      <dgm:spPr/>
      <dgm:t>
        <a:bodyPr/>
        <a:lstStyle/>
        <a:p>
          <a:endParaRPr lang="en-US"/>
        </a:p>
      </dgm:t>
    </dgm:pt>
    <dgm:pt modelId="{E08137F1-4702-4F35-BD31-460935D297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Importance of Early Detection</a:t>
          </a:r>
          <a:r>
            <a:rPr lang="en-US" b="0" i="0"/>
            <a:t>:</a:t>
          </a:r>
          <a:endParaRPr lang="en-US"/>
        </a:p>
      </dgm:t>
    </dgm:pt>
    <dgm:pt modelId="{0E68081E-9F1D-4EB0-B937-D5EA55A00EEC}" type="parTrans" cxnId="{1FA328DD-42BC-4C35-9A06-D7E005BB0135}">
      <dgm:prSet/>
      <dgm:spPr/>
      <dgm:t>
        <a:bodyPr/>
        <a:lstStyle/>
        <a:p>
          <a:endParaRPr lang="en-US"/>
        </a:p>
      </dgm:t>
    </dgm:pt>
    <dgm:pt modelId="{C4BFB3FC-CD81-488A-8A00-B4E8FE779F76}" type="sibTrans" cxnId="{1FA328DD-42BC-4C35-9A06-D7E005BB0135}">
      <dgm:prSet/>
      <dgm:spPr/>
      <dgm:t>
        <a:bodyPr/>
        <a:lstStyle/>
        <a:p>
          <a:endParaRPr lang="en-US"/>
        </a:p>
      </dgm:t>
    </dgm:pt>
    <dgm:pt modelId="{7A035827-7565-45FA-ABF5-B9738F7D2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Underscores the critical need for early detection and effective management of heart failure, a common outcome of CVDs.</a:t>
          </a:r>
          <a:endParaRPr lang="en-US"/>
        </a:p>
      </dgm:t>
    </dgm:pt>
    <dgm:pt modelId="{3704F691-B3A7-4DCF-BDA5-57CCF76488E6}" type="parTrans" cxnId="{12DB8D46-D2B9-48D6-B237-7F3DF3D6AEE4}">
      <dgm:prSet/>
      <dgm:spPr/>
      <dgm:t>
        <a:bodyPr/>
        <a:lstStyle/>
        <a:p>
          <a:endParaRPr lang="en-US"/>
        </a:p>
      </dgm:t>
    </dgm:pt>
    <dgm:pt modelId="{EC38AB82-9470-45AE-AE5E-DF7C3907581B}" type="sibTrans" cxnId="{12DB8D46-D2B9-48D6-B237-7F3DF3D6AEE4}">
      <dgm:prSet/>
      <dgm:spPr/>
      <dgm:t>
        <a:bodyPr/>
        <a:lstStyle/>
        <a:p>
          <a:endParaRPr lang="en-US"/>
        </a:p>
      </dgm:t>
    </dgm:pt>
    <dgm:pt modelId="{BF3E50B2-67DB-4626-B1DF-C7D2430A9E07}" type="pres">
      <dgm:prSet presAssocID="{F3856836-191E-4622-B3C8-C6C879BD2652}" presName="root" presStyleCnt="0">
        <dgm:presLayoutVars>
          <dgm:dir/>
          <dgm:resizeHandles val="exact"/>
        </dgm:presLayoutVars>
      </dgm:prSet>
      <dgm:spPr/>
    </dgm:pt>
    <dgm:pt modelId="{5D818934-25F2-4CA1-8034-7DF8A4871A2E}" type="pres">
      <dgm:prSet presAssocID="{56768512-2190-420E-9510-32AC0A3324DE}" presName="compNode" presStyleCnt="0"/>
      <dgm:spPr/>
    </dgm:pt>
    <dgm:pt modelId="{C382D373-6D19-4FB5-9CB9-9FF507A4FDC4}" type="pres">
      <dgm:prSet presAssocID="{56768512-2190-420E-9510-32AC0A3324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44A12FF8-ADD3-45D9-BEC3-12FDEA92370A}" type="pres">
      <dgm:prSet presAssocID="{56768512-2190-420E-9510-32AC0A3324DE}" presName="iconSpace" presStyleCnt="0"/>
      <dgm:spPr/>
    </dgm:pt>
    <dgm:pt modelId="{E3D9398E-F028-458F-B9C7-79E85F0DAECA}" type="pres">
      <dgm:prSet presAssocID="{56768512-2190-420E-9510-32AC0A3324DE}" presName="parTx" presStyleLbl="revTx" presStyleIdx="0" presStyleCnt="6">
        <dgm:presLayoutVars>
          <dgm:chMax val="0"/>
          <dgm:chPref val="0"/>
        </dgm:presLayoutVars>
      </dgm:prSet>
      <dgm:spPr/>
    </dgm:pt>
    <dgm:pt modelId="{2D0CF559-ED6A-44E4-B953-1B967E4A3928}" type="pres">
      <dgm:prSet presAssocID="{56768512-2190-420E-9510-32AC0A3324DE}" presName="txSpace" presStyleCnt="0"/>
      <dgm:spPr/>
    </dgm:pt>
    <dgm:pt modelId="{1DDC3249-276A-4E23-931C-7DCDC0F6B2A8}" type="pres">
      <dgm:prSet presAssocID="{56768512-2190-420E-9510-32AC0A3324DE}" presName="desTx" presStyleLbl="revTx" presStyleIdx="1" presStyleCnt="6">
        <dgm:presLayoutVars/>
      </dgm:prSet>
      <dgm:spPr/>
    </dgm:pt>
    <dgm:pt modelId="{153CEF4E-5701-4B6D-9443-8B1043D51D42}" type="pres">
      <dgm:prSet presAssocID="{5D1A34F9-858C-472B-A0C3-C5A08F5AA432}" presName="sibTrans" presStyleCnt="0"/>
      <dgm:spPr/>
    </dgm:pt>
    <dgm:pt modelId="{988B653F-FC71-4F7E-BE04-49D948D2FAE4}" type="pres">
      <dgm:prSet presAssocID="{A3737532-C9C1-4A6D-A897-40538D572F2D}" presName="compNode" presStyleCnt="0"/>
      <dgm:spPr/>
    </dgm:pt>
    <dgm:pt modelId="{07ACB3E6-11D0-4840-8C4E-7B127AA13C0C}" type="pres">
      <dgm:prSet presAssocID="{A3737532-C9C1-4A6D-A897-40538D572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04070BBA-2AC8-4090-80E4-018D9A91263B}" type="pres">
      <dgm:prSet presAssocID="{A3737532-C9C1-4A6D-A897-40538D572F2D}" presName="iconSpace" presStyleCnt="0"/>
      <dgm:spPr/>
    </dgm:pt>
    <dgm:pt modelId="{2FB42FC8-1FD7-48C6-9E3D-E2BC2B733F93}" type="pres">
      <dgm:prSet presAssocID="{A3737532-C9C1-4A6D-A897-40538D572F2D}" presName="parTx" presStyleLbl="revTx" presStyleIdx="2" presStyleCnt="6">
        <dgm:presLayoutVars>
          <dgm:chMax val="0"/>
          <dgm:chPref val="0"/>
        </dgm:presLayoutVars>
      </dgm:prSet>
      <dgm:spPr/>
    </dgm:pt>
    <dgm:pt modelId="{6D2239FD-285C-4018-887B-92FA0D30D3D6}" type="pres">
      <dgm:prSet presAssocID="{A3737532-C9C1-4A6D-A897-40538D572F2D}" presName="txSpace" presStyleCnt="0"/>
      <dgm:spPr/>
    </dgm:pt>
    <dgm:pt modelId="{C1B45A79-AC07-48B1-A44C-A1B3BFBF91CC}" type="pres">
      <dgm:prSet presAssocID="{A3737532-C9C1-4A6D-A897-40538D572F2D}" presName="desTx" presStyleLbl="revTx" presStyleIdx="3" presStyleCnt="6">
        <dgm:presLayoutVars/>
      </dgm:prSet>
      <dgm:spPr/>
    </dgm:pt>
    <dgm:pt modelId="{FD54D8CE-1071-4D05-9A31-B24B9CE22E2C}" type="pres">
      <dgm:prSet presAssocID="{0D9C69B0-01E0-4054-B921-3CBB4C368C7D}" presName="sibTrans" presStyleCnt="0"/>
      <dgm:spPr/>
    </dgm:pt>
    <dgm:pt modelId="{2A732C8E-0A76-4ACC-8846-108F638C7706}" type="pres">
      <dgm:prSet presAssocID="{E08137F1-4702-4F35-BD31-460935D29704}" presName="compNode" presStyleCnt="0"/>
      <dgm:spPr/>
    </dgm:pt>
    <dgm:pt modelId="{8CA85A3B-3E0E-48B5-A7C6-F1C478B9B600}" type="pres">
      <dgm:prSet presAssocID="{E08137F1-4702-4F35-BD31-460935D297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77CBA45-7A02-4A8E-B13E-2A7D0980AAF8}" type="pres">
      <dgm:prSet presAssocID="{E08137F1-4702-4F35-BD31-460935D29704}" presName="iconSpace" presStyleCnt="0"/>
      <dgm:spPr/>
    </dgm:pt>
    <dgm:pt modelId="{0D769A57-1E14-41CE-88D7-6015044665BA}" type="pres">
      <dgm:prSet presAssocID="{E08137F1-4702-4F35-BD31-460935D29704}" presName="parTx" presStyleLbl="revTx" presStyleIdx="4" presStyleCnt="6">
        <dgm:presLayoutVars>
          <dgm:chMax val="0"/>
          <dgm:chPref val="0"/>
        </dgm:presLayoutVars>
      </dgm:prSet>
      <dgm:spPr/>
    </dgm:pt>
    <dgm:pt modelId="{7EFCB1B8-F037-444D-B97D-C0B4EED8B689}" type="pres">
      <dgm:prSet presAssocID="{E08137F1-4702-4F35-BD31-460935D29704}" presName="txSpace" presStyleCnt="0"/>
      <dgm:spPr/>
    </dgm:pt>
    <dgm:pt modelId="{E488C822-9578-49D4-9AE6-34D8467140A0}" type="pres">
      <dgm:prSet presAssocID="{E08137F1-4702-4F35-BD31-460935D29704}" presName="desTx" presStyleLbl="revTx" presStyleIdx="5" presStyleCnt="6">
        <dgm:presLayoutVars/>
      </dgm:prSet>
      <dgm:spPr/>
    </dgm:pt>
  </dgm:ptLst>
  <dgm:cxnLst>
    <dgm:cxn modelId="{9AD75301-F01E-4165-A102-323D92014325}" srcId="{F3856836-191E-4622-B3C8-C6C879BD2652}" destId="{A3737532-C9C1-4A6D-A897-40538D572F2D}" srcOrd="1" destOrd="0" parTransId="{FA0A6CF9-932B-4BF1-BFD1-25DA363A2C0D}" sibTransId="{0D9C69B0-01E0-4054-B921-3CBB4C368C7D}"/>
    <dgm:cxn modelId="{D7FDA409-D2E5-4E3A-8020-D03255C4BCCC}" srcId="{56768512-2190-420E-9510-32AC0A3324DE}" destId="{DBAEADA7-18DB-4D57-9595-D4FD4D0D9C7F}" srcOrd="1" destOrd="0" parTransId="{11A9CE88-CA5A-4DEC-8D64-960667853BD2}" sibTransId="{4E6B693F-3231-4B7B-A2EF-4D892040C1A0}"/>
    <dgm:cxn modelId="{A7BEA420-7325-4AA2-BAA7-95B493A338F3}" srcId="{56768512-2190-420E-9510-32AC0A3324DE}" destId="{AE644041-10BD-4503-9DA3-9B8527F69B25}" srcOrd="0" destOrd="0" parTransId="{9D2C04BE-C348-4DBF-A5A5-107B142678DB}" sibTransId="{F63EB450-D3FD-4E99-9197-8D00F45723BA}"/>
    <dgm:cxn modelId="{6A9CA631-B5B3-4B14-8FE5-2AA5021B7B38}" type="presOf" srcId="{A3737532-C9C1-4A6D-A897-40538D572F2D}" destId="{2FB42FC8-1FD7-48C6-9E3D-E2BC2B733F93}" srcOrd="0" destOrd="0" presId="urn:microsoft.com/office/officeart/2018/5/layout/CenteredIconLabelDescriptionList"/>
    <dgm:cxn modelId="{15A61632-6495-4A11-AC57-C8C068ED959A}" srcId="{A3737532-C9C1-4A6D-A897-40538D572F2D}" destId="{250D0C36-99DB-4FA1-B5F9-CE92720F4D45}" srcOrd="1" destOrd="0" parTransId="{2C8BC4ED-15F2-47D6-8E2E-9EA551050988}" sibTransId="{4262FFF0-CF2D-4455-A206-204F2AEB4C3A}"/>
    <dgm:cxn modelId="{3A4C1A37-26BF-4D66-90F9-22BCFCC458DE}" type="presOf" srcId="{250D0C36-99DB-4FA1-B5F9-CE92720F4D45}" destId="{C1B45A79-AC07-48B1-A44C-A1B3BFBF91CC}" srcOrd="0" destOrd="1" presId="urn:microsoft.com/office/officeart/2018/5/layout/CenteredIconLabelDescriptionList"/>
    <dgm:cxn modelId="{CC680362-6A26-446B-884E-A6DA89D5BB6D}" type="presOf" srcId="{DBAEADA7-18DB-4D57-9595-D4FD4D0D9C7F}" destId="{1DDC3249-276A-4E23-931C-7DCDC0F6B2A8}" srcOrd="0" destOrd="1" presId="urn:microsoft.com/office/officeart/2018/5/layout/CenteredIconLabelDescriptionList"/>
    <dgm:cxn modelId="{65021966-1174-4E94-8857-DC1EDEA38B1B}" type="presOf" srcId="{4D937F8F-8F55-4614-A2F5-338DB29309BF}" destId="{C1B45A79-AC07-48B1-A44C-A1B3BFBF91CC}" srcOrd="0" destOrd="0" presId="urn:microsoft.com/office/officeart/2018/5/layout/CenteredIconLabelDescriptionList"/>
    <dgm:cxn modelId="{12DB8D46-D2B9-48D6-B237-7F3DF3D6AEE4}" srcId="{E08137F1-4702-4F35-BD31-460935D29704}" destId="{7A035827-7565-45FA-ABF5-B9738F7D250D}" srcOrd="0" destOrd="0" parTransId="{3704F691-B3A7-4DCF-BDA5-57CCF76488E6}" sibTransId="{EC38AB82-9470-45AE-AE5E-DF7C3907581B}"/>
    <dgm:cxn modelId="{CAE15C59-CC09-4A87-980A-6CFD0AF038F2}" type="presOf" srcId="{E08137F1-4702-4F35-BD31-460935D29704}" destId="{0D769A57-1E14-41CE-88D7-6015044665BA}" srcOrd="0" destOrd="0" presId="urn:microsoft.com/office/officeart/2018/5/layout/CenteredIconLabelDescriptionList"/>
    <dgm:cxn modelId="{8471957C-B6DA-400A-9D4D-15F693081FDA}" srcId="{56768512-2190-420E-9510-32AC0A3324DE}" destId="{16004B80-608F-42D4-896D-018215CEE5CA}" srcOrd="2" destOrd="0" parTransId="{2194E150-0E5F-479B-A0C5-B1FAEB537C5B}" sibTransId="{1A7701D0-B331-48B2-9F30-DE26848FB552}"/>
    <dgm:cxn modelId="{321DD87F-7C45-49B0-8B38-55B71B5D9C10}" type="presOf" srcId="{56768512-2190-420E-9510-32AC0A3324DE}" destId="{E3D9398E-F028-458F-B9C7-79E85F0DAECA}" srcOrd="0" destOrd="0" presId="urn:microsoft.com/office/officeart/2018/5/layout/CenteredIconLabelDescriptionList"/>
    <dgm:cxn modelId="{39A349A1-3C52-4C9B-A2C7-B7C05D3642DC}" type="presOf" srcId="{16004B80-608F-42D4-896D-018215CEE5CA}" destId="{1DDC3249-276A-4E23-931C-7DCDC0F6B2A8}" srcOrd="0" destOrd="2" presId="urn:microsoft.com/office/officeart/2018/5/layout/CenteredIconLabelDescriptionList"/>
    <dgm:cxn modelId="{958C59A4-4200-45FD-BAE4-BCD1B0FF6F8A}" type="presOf" srcId="{AE644041-10BD-4503-9DA3-9B8527F69B25}" destId="{1DDC3249-276A-4E23-931C-7DCDC0F6B2A8}" srcOrd="0" destOrd="0" presId="urn:microsoft.com/office/officeart/2018/5/layout/CenteredIconLabelDescriptionList"/>
    <dgm:cxn modelId="{0C7319B4-2F7F-4FFE-8BC4-FD09410A5B06}" type="presOf" srcId="{F3856836-191E-4622-B3C8-C6C879BD2652}" destId="{BF3E50B2-67DB-4626-B1DF-C7D2430A9E07}" srcOrd="0" destOrd="0" presId="urn:microsoft.com/office/officeart/2018/5/layout/CenteredIconLabelDescriptionList"/>
    <dgm:cxn modelId="{80E815CC-9592-4DFD-A0AF-B0A44E338A6A}" srcId="{F3856836-191E-4622-B3C8-C6C879BD2652}" destId="{56768512-2190-420E-9510-32AC0A3324DE}" srcOrd="0" destOrd="0" parTransId="{5EB4A78C-30DA-4FD0-B742-D3FC1C234C07}" sibTransId="{5D1A34F9-858C-472B-A0C3-C5A08F5AA432}"/>
    <dgm:cxn modelId="{13ED62D0-D3C1-41DE-B265-AED02C16663A}" srcId="{A3737532-C9C1-4A6D-A897-40538D572F2D}" destId="{4D937F8F-8F55-4614-A2F5-338DB29309BF}" srcOrd="0" destOrd="0" parTransId="{F2EAF3C2-0398-42B9-B3BA-5AC23761ACB2}" sibTransId="{971943EC-CD09-489C-A921-FDB3D0A713C0}"/>
    <dgm:cxn modelId="{1FA328DD-42BC-4C35-9A06-D7E005BB0135}" srcId="{F3856836-191E-4622-B3C8-C6C879BD2652}" destId="{E08137F1-4702-4F35-BD31-460935D29704}" srcOrd="2" destOrd="0" parTransId="{0E68081E-9F1D-4EB0-B937-D5EA55A00EEC}" sibTransId="{C4BFB3FC-CD81-488A-8A00-B4E8FE779F76}"/>
    <dgm:cxn modelId="{9C0BCDF7-B93C-4E89-9E25-45D9877C0621}" type="presOf" srcId="{7A035827-7565-45FA-ABF5-B9738F7D250D}" destId="{E488C822-9578-49D4-9AE6-34D8467140A0}" srcOrd="0" destOrd="0" presId="urn:microsoft.com/office/officeart/2018/5/layout/CenteredIconLabelDescriptionList"/>
    <dgm:cxn modelId="{0FB45509-9ECC-4B03-8B11-6BE3935BC63E}" type="presParOf" srcId="{BF3E50B2-67DB-4626-B1DF-C7D2430A9E07}" destId="{5D818934-25F2-4CA1-8034-7DF8A4871A2E}" srcOrd="0" destOrd="0" presId="urn:microsoft.com/office/officeart/2018/5/layout/CenteredIconLabelDescriptionList"/>
    <dgm:cxn modelId="{F78FB036-3AFF-40A8-854E-E27A41D088F8}" type="presParOf" srcId="{5D818934-25F2-4CA1-8034-7DF8A4871A2E}" destId="{C382D373-6D19-4FB5-9CB9-9FF507A4FDC4}" srcOrd="0" destOrd="0" presId="urn:microsoft.com/office/officeart/2018/5/layout/CenteredIconLabelDescriptionList"/>
    <dgm:cxn modelId="{485AE765-6293-4115-A960-B951E151C93B}" type="presParOf" srcId="{5D818934-25F2-4CA1-8034-7DF8A4871A2E}" destId="{44A12FF8-ADD3-45D9-BEC3-12FDEA92370A}" srcOrd="1" destOrd="0" presId="urn:microsoft.com/office/officeart/2018/5/layout/CenteredIconLabelDescriptionList"/>
    <dgm:cxn modelId="{99509E04-0B6F-4F5B-BAAD-F4C03CE0AC17}" type="presParOf" srcId="{5D818934-25F2-4CA1-8034-7DF8A4871A2E}" destId="{E3D9398E-F028-458F-B9C7-79E85F0DAECA}" srcOrd="2" destOrd="0" presId="urn:microsoft.com/office/officeart/2018/5/layout/CenteredIconLabelDescriptionList"/>
    <dgm:cxn modelId="{9AC1C345-BC2F-431B-AD1B-748C4A33A88D}" type="presParOf" srcId="{5D818934-25F2-4CA1-8034-7DF8A4871A2E}" destId="{2D0CF559-ED6A-44E4-B953-1B967E4A3928}" srcOrd="3" destOrd="0" presId="urn:microsoft.com/office/officeart/2018/5/layout/CenteredIconLabelDescriptionList"/>
    <dgm:cxn modelId="{B9ED3A0E-38B5-40A6-AAFA-DBB9E891B2B6}" type="presParOf" srcId="{5D818934-25F2-4CA1-8034-7DF8A4871A2E}" destId="{1DDC3249-276A-4E23-931C-7DCDC0F6B2A8}" srcOrd="4" destOrd="0" presId="urn:microsoft.com/office/officeart/2018/5/layout/CenteredIconLabelDescriptionList"/>
    <dgm:cxn modelId="{CC8A5B8B-B96F-4711-BD69-47613ED68F84}" type="presParOf" srcId="{BF3E50B2-67DB-4626-B1DF-C7D2430A9E07}" destId="{153CEF4E-5701-4B6D-9443-8B1043D51D42}" srcOrd="1" destOrd="0" presId="urn:microsoft.com/office/officeart/2018/5/layout/CenteredIconLabelDescriptionList"/>
    <dgm:cxn modelId="{9B96150F-C4FE-4B06-8A88-B92CA40E7FF3}" type="presParOf" srcId="{BF3E50B2-67DB-4626-B1DF-C7D2430A9E07}" destId="{988B653F-FC71-4F7E-BE04-49D948D2FAE4}" srcOrd="2" destOrd="0" presId="urn:microsoft.com/office/officeart/2018/5/layout/CenteredIconLabelDescriptionList"/>
    <dgm:cxn modelId="{8686E323-8C02-4C11-8867-C78BE73097C1}" type="presParOf" srcId="{988B653F-FC71-4F7E-BE04-49D948D2FAE4}" destId="{07ACB3E6-11D0-4840-8C4E-7B127AA13C0C}" srcOrd="0" destOrd="0" presId="urn:microsoft.com/office/officeart/2018/5/layout/CenteredIconLabelDescriptionList"/>
    <dgm:cxn modelId="{BFB2A9AF-7A16-4FCC-BD83-D8FEC405D25D}" type="presParOf" srcId="{988B653F-FC71-4F7E-BE04-49D948D2FAE4}" destId="{04070BBA-2AC8-4090-80E4-018D9A91263B}" srcOrd="1" destOrd="0" presId="urn:microsoft.com/office/officeart/2018/5/layout/CenteredIconLabelDescriptionList"/>
    <dgm:cxn modelId="{BD4E6287-71D5-409D-9596-2A3E0E0D80D1}" type="presParOf" srcId="{988B653F-FC71-4F7E-BE04-49D948D2FAE4}" destId="{2FB42FC8-1FD7-48C6-9E3D-E2BC2B733F93}" srcOrd="2" destOrd="0" presId="urn:microsoft.com/office/officeart/2018/5/layout/CenteredIconLabelDescriptionList"/>
    <dgm:cxn modelId="{208EBBEB-2277-4809-99B9-67073722E294}" type="presParOf" srcId="{988B653F-FC71-4F7E-BE04-49D948D2FAE4}" destId="{6D2239FD-285C-4018-887B-92FA0D30D3D6}" srcOrd="3" destOrd="0" presId="urn:microsoft.com/office/officeart/2018/5/layout/CenteredIconLabelDescriptionList"/>
    <dgm:cxn modelId="{58BADBCA-C9CF-4F10-8637-2704CD049BAC}" type="presParOf" srcId="{988B653F-FC71-4F7E-BE04-49D948D2FAE4}" destId="{C1B45A79-AC07-48B1-A44C-A1B3BFBF91CC}" srcOrd="4" destOrd="0" presId="urn:microsoft.com/office/officeart/2018/5/layout/CenteredIconLabelDescriptionList"/>
    <dgm:cxn modelId="{55CC2AB2-638E-4FBB-A998-715D210641E1}" type="presParOf" srcId="{BF3E50B2-67DB-4626-B1DF-C7D2430A9E07}" destId="{FD54D8CE-1071-4D05-9A31-B24B9CE22E2C}" srcOrd="3" destOrd="0" presId="urn:microsoft.com/office/officeart/2018/5/layout/CenteredIconLabelDescriptionList"/>
    <dgm:cxn modelId="{365F0E2E-12D7-41A1-A185-52C341716EE4}" type="presParOf" srcId="{BF3E50B2-67DB-4626-B1DF-C7D2430A9E07}" destId="{2A732C8E-0A76-4ACC-8846-108F638C7706}" srcOrd="4" destOrd="0" presId="urn:microsoft.com/office/officeart/2018/5/layout/CenteredIconLabelDescriptionList"/>
    <dgm:cxn modelId="{07E34549-A6E9-4AA5-A978-FD8B92795FA4}" type="presParOf" srcId="{2A732C8E-0A76-4ACC-8846-108F638C7706}" destId="{8CA85A3B-3E0E-48B5-A7C6-F1C478B9B600}" srcOrd="0" destOrd="0" presId="urn:microsoft.com/office/officeart/2018/5/layout/CenteredIconLabelDescriptionList"/>
    <dgm:cxn modelId="{F9A14BD1-C6A8-4041-B6A7-EE653382975C}" type="presParOf" srcId="{2A732C8E-0A76-4ACC-8846-108F638C7706}" destId="{A77CBA45-7A02-4A8E-B13E-2A7D0980AAF8}" srcOrd="1" destOrd="0" presId="urn:microsoft.com/office/officeart/2018/5/layout/CenteredIconLabelDescriptionList"/>
    <dgm:cxn modelId="{E64F4A9A-3027-47D7-AEE6-603A1900A7D1}" type="presParOf" srcId="{2A732C8E-0A76-4ACC-8846-108F638C7706}" destId="{0D769A57-1E14-41CE-88D7-6015044665BA}" srcOrd="2" destOrd="0" presId="urn:microsoft.com/office/officeart/2018/5/layout/CenteredIconLabelDescriptionList"/>
    <dgm:cxn modelId="{F9746FDD-43C8-447B-B294-EAFFB5AEB6E8}" type="presParOf" srcId="{2A732C8E-0A76-4ACC-8846-108F638C7706}" destId="{7EFCB1B8-F037-444D-B97D-C0B4EED8B689}" srcOrd="3" destOrd="0" presId="urn:microsoft.com/office/officeart/2018/5/layout/CenteredIconLabelDescriptionList"/>
    <dgm:cxn modelId="{685918F9-EAB5-4F5C-B68F-084AEB2BAD85}" type="presParOf" srcId="{2A732C8E-0A76-4ACC-8846-108F638C7706}" destId="{E488C822-9578-49D4-9AE6-34D8467140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2A22A-2DAF-42B4-942D-0F32908C9F7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D96792-BCB2-45D2-91D6-5D457FFA98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Game-Changing Dataset</a:t>
          </a:r>
          <a:r>
            <a:rPr lang="en-US" b="0" i="0"/>
            <a:t>:</a:t>
          </a:r>
          <a:endParaRPr lang="en-US"/>
        </a:p>
      </dgm:t>
    </dgm:pt>
    <dgm:pt modelId="{BAA94306-FA81-42B5-A82A-CF98353B6FF5}" type="parTrans" cxnId="{6D7322D9-7C0C-4AE8-B464-6F842DFC662E}">
      <dgm:prSet/>
      <dgm:spPr/>
      <dgm:t>
        <a:bodyPr/>
        <a:lstStyle/>
        <a:p>
          <a:endParaRPr lang="en-US"/>
        </a:p>
      </dgm:t>
    </dgm:pt>
    <dgm:pt modelId="{AE621B26-0D09-4D57-9F0A-8FE83DFBCCFB}" type="sibTrans" cxnId="{6D7322D9-7C0C-4AE8-B464-6F842DFC662E}">
      <dgm:prSet/>
      <dgm:spPr/>
      <dgm:t>
        <a:bodyPr/>
        <a:lstStyle/>
        <a:p>
          <a:endParaRPr lang="en-US"/>
        </a:p>
      </dgm:t>
    </dgm:pt>
    <dgm:pt modelId="{2ABEC3FB-83A7-44A8-A6F3-8A68253E7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Merges information from five separate heart disease datasets:</a:t>
          </a:r>
          <a:endParaRPr lang="en-US"/>
        </a:p>
      </dgm:t>
    </dgm:pt>
    <dgm:pt modelId="{7278DF79-B281-4C71-8A01-BBDCD9E96B2A}" type="parTrans" cxnId="{279C666C-72B3-4D9C-810B-4DD89D6498D0}">
      <dgm:prSet/>
      <dgm:spPr/>
      <dgm:t>
        <a:bodyPr/>
        <a:lstStyle/>
        <a:p>
          <a:endParaRPr lang="en-US"/>
        </a:p>
      </dgm:t>
    </dgm:pt>
    <dgm:pt modelId="{345851AF-8D0A-4057-9BC0-A7C50DC2CC6A}" type="sibTrans" cxnId="{279C666C-72B3-4D9C-810B-4DD89D6498D0}">
      <dgm:prSet/>
      <dgm:spPr/>
      <dgm:t>
        <a:bodyPr/>
        <a:lstStyle/>
        <a:p>
          <a:endParaRPr lang="en-US"/>
        </a:p>
      </dgm:t>
    </dgm:pt>
    <dgm:pt modelId="{1438F83C-977D-460F-936E-36A698D9ACDB}">
      <dgm:prSet/>
      <dgm:spPr/>
      <dgm:t>
        <a:bodyPr/>
        <a:lstStyle/>
        <a:p>
          <a:r>
            <a:rPr lang="en-US" b="0" i="0"/>
            <a:t>Cleveland, Hungarian, Switzerland, Long Beach VA, and Stalog.</a:t>
          </a:r>
          <a:endParaRPr lang="en-US"/>
        </a:p>
      </dgm:t>
    </dgm:pt>
    <dgm:pt modelId="{D1BF563C-ABEE-405D-8262-9681E3FCAE9F}" type="parTrans" cxnId="{77C63551-D325-4C91-9951-02A5EA03CB33}">
      <dgm:prSet/>
      <dgm:spPr/>
      <dgm:t>
        <a:bodyPr/>
        <a:lstStyle/>
        <a:p>
          <a:endParaRPr lang="en-US"/>
        </a:p>
      </dgm:t>
    </dgm:pt>
    <dgm:pt modelId="{C15B0AEE-9763-40E0-A364-EEFE7EB821AC}" type="sibTrans" cxnId="{77C63551-D325-4C91-9951-02A5EA03CB33}">
      <dgm:prSet/>
      <dgm:spPr/>
      <dgm:t>
        <a:bodyPr/>
        <a:lstStyle/>
        <a:p>
          <a:endParaRPr lang="en-US"/>
        </a:p>
      </dgm:t>
    </dgm:pt>
    <dgm:pt modelId="{F3D11025-E982-44EE-B1A3-BDC4E7940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Contains 918 observations.</a:t>
          </a:r>
          <a:endParaRPr lang="en-US"/>
        </a:p>
      </dgm:t>
    </dgm:pt>
    <dgm:pt modelId="{45DC524F-AF8E-49B7-9696-BBC97AA4A7CA}" type="parTrans" cxnId="{C553EECC-8552-45FA-8BC1-A88089BD1675}">
      <dgm:prSet/>
      <dgm:spPr/>
      <dgm:t>
        <a:bodyPr/>
        <a:lstStyle/>
        <a:p>
          <a:endParaRPr lang="en-US"/>
        </a:p>
      </dgm:t>
    </dgm:pt>
    <dgm:pt modelId="{EFB4375C-37AC-41F1-BEBB-D06FAF2504F8}" type="sibTrans" cxnId="{C553EECC-8552-45FA-8BC1-A88089BD1675}">
      <dgm:prSet/>
      <dgm:spPr/>
      <dgm:t>
        <a:bodyPr/>
        <a:lstStyle/>
        <a:p>
          <a:endParaRPr lang="en-US"/>
        </a:p>
      </dgm:t>
    </dgm:pt>
    <dgm:pt modelId="{532C5AB1-BA1F-4945-B077-5E62BE154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Largest heart disease dataset available for research to date.</a:t>
          </a:r>
          <a:endParaRPr lang="en-US"/>
        </a:p>
      </dgm:t>
    </dgm:pt>
    <dgm:pt modelId="{F1114C69-0CD5-48DB-B5EF-2049BE7FA784}" type="parTrans" cxnId="{87855C8A-0F76-4E2C-95B8-2E35D6C97600}">
      <dgm:prSet/>
      <dgm:spPr/>
      <dgm:t>
        <a:bodyPr/>
        <a:lstStyle/>
        <a:p>
          <a:endParaRPr lang="en-US"/>
        </a:p>
      </dgm:t>
    </dgm:pt>
    <dgm:pt modelId="{1E91BFBD-0185-4444-8FE2-C4818FCF45F2}" type="sibTrans" cxnId="{87855C8A-0F76-4E2C-95B8-2E35D6C97600}">
      <dgm:prSet/>
      <dgm:spPr/>
      <dgm:t>
        <a:bodyPr/>
        <a:lstStyle/>
        <a:p>
          <a:endParaRPr lang="en-US"/>
        </a:p>
      </dgm:t>
    </dgm:pt>
    <dgm:pt modelId="{71C73F5A-4AFD-41B3-B533-E42BAD9847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Benefits for Researchers</a:t>
          </a:r>
          <a:r>
            <a:rPr lang="en-US" b="0" i="0" dirty="0"/>
            <a:t>:</a:t>
          </a:r>
          <a:endParaRPr lang="en-US" dirty="0"/>
        </a:p>
      </dgm:t>
    </dgm:pt>
    <dgm:pt modelId="{CA0DB9A4-2E09-4CB1-8E85-B8FEC981CAF4}" type="parTrans" cxnId="{30CCC148-5304-4E36-874E-FBA88165BFF3}">
      <dgm:prSet/>
      <dgm:spPr/>
      <dgm:t>
        <a:bodyPr/>
        <a:lstStyle/>
        <a:p>
          <a:endParaRPr lang="en-US"/>
        </a:p>
      </dgm:t>
    </dgm:pt>
    <dgm:pt modelId="{E55BFC66-2F86-4B85-9D2B-B16CBFBD1007}" type="sibTrans" cxnId="{30CCC148-5304-4E36-874E-FBA88165BFF3}">
      <dgm:prSet/>
      <dgm:spPr/>
      <dgm:t>
        <a:bodyPr/>
        <a:lstStyle/>
        <a:p>
          <a:endParaRPr lang="en-US"/>
        </a:p>
      </dgm:t>
    </dgm:pt>
    <dgm:pt modelId="{255D2833-917D-4AA7-91B7-D98D2A3B9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Goldmine of information for analyzing cardiovascular risk factors.</a:t>
          </a:r>
          <a:endParaRPr lang="en-US" dirty="0"/>
        </a:p>
      </dgm:t>
    </dgm:pt>
    <dgm:pt modelId="{260B8199-DE99-4FF6-A4ED-D3B1C270993D}" type="parTrans" cxnId="{0BAA1458-C051-4A43-9011-DE812D9D2E19}">
      <dgm:prSet/>
      <dgm:spPr/>
      <dgm:t>
        <a:bodyPr/>
        <a:lstStyle/>
        <a:p>
          <a:endParaRPr lang="en-US"/>
        </a:p>
      </dgm:t>
    </dgm:pt>
    <dgm:pt modelId="{542099EB-164B-4871-82CA-6BCB40B0258F}" type="sibTrans" cxnId="{0BAA1458-C051-4A43-9011-DE812D9D2E19}">
      <dgm:prSet/>
      <dgm:spPr/>
      <dgm:t>
        <a:bodyPr/>
        <a:lstStyle/>
        <a:p>
          <a:endParaRPr lang="en-US"/>
        </a:p>
      </dgm:t>
    </dgm:pt>
    <dgm:pt modelId="{BF69F090-45F4-4E3B-9737-004D5622E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Enables the development of disease prediction models.</a:t>
          </a:r>
          <a:endParaRPr lang="en-US"/>
        </a:p>
      </dgm:t>
    </dgm:pt>
    <dgm:pt modelId="{F506CDBB-9A98-4714-9B30-115C332DF89B}" type="parTrans" cxnId="{F94E16F1-BD42-4E42-833C-5DF9431BC763}">
      <dgm:prSet/>
      <dgm:spPr/>
      <dgm:t>
        <a:bodyPr/>
        <a:lstStyle/>
        <a:p>
          <a:endParaRPr lang="en-US"/>
        </a:p>
      </dgm:t>
    </dgm:pt>
    <dgm:pt modelId="{4484B1E6-02A2-40F8-80E9-DAFA8EB182D5}" type="sibTrans" cxnId="{F94E16F1-BD42-4E42-833C-5DF9431BC763}">
      <dgm:prSet/>
      <dgm:spPr/>
      <dgm:t>
        <a:bodyPr/>
        <a:lstStyle/>
        <a:p>
          <a:endParaRPr lang="en-US"/>
        </a:p>
      </dgm:t>
    </dgm:pt>
    <dgm:pt modelId="{A69650FF-2532-416E-8C46-FC1A9A0385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Strength in Diversity</a:t>
          </a:r>
          <a:r>
            <a:rPr lang="en-US" b="0" i="0"/>
            <a:t>:</a:t>
          </a:r>
          <a:endParaRPr lang="en-US"/>
        </a:p>
      </dgm:t>
    </dgm:pt>
    <dgm:pt modelId="{67CBE3F6-B933-482F-9714-16593BBE6D63}" type="parTrans" cxnId="{F656DE90-5C79-46D9-B63C-5A32EF77A3E4}">
      <dgm:prSet/>
      <dgm:spPr/>
      <dgm:t>
        <a:bodyPr/>
        <a:lstStyle/>
        <a:p>
          <a:endParaRPr lang="en-US"/>
        </a:p>
      </dgm:t>
    </dgm:pt>
    <dgm:pt modelId="{7B61C26A-3380-4599-A42A-1D0E258E859F}" type="sibTrans" cxnId="{F656DE90-5C79-46D9-B63C-5A32EF77A3E4}">
      <dgm:prSet/>
      <dgm:spPr/>
      <dgm:t>
        <a:bodyPr/>
        <a:lstStyle/>
        <a:p>
          <a:endParaRPr lang="en-US"/>
        </a:p>
      </dgm:t>
    </dgm:pt>
    <dgm:pt modelId="{3A0A432C-45AA-4184-B899-BE00602D9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Provides a robust foundation for exploring correlations.</a:t>
          </a:r>
          <a:endParaRPr lang="en-US"/>
        </a:p>
      </dgm:t>
    </dgm:pt>
    <dgm:pt modelId="{FE039E2B-2996-4417-BD94-577F4E348604}" type="parTrans" cxnId="{BE6CEF5A-B2E5-4215-8A83-726CF61028B3}">
      <dgm:prSet/>
      <dgm:spPr/>
      <dgm:t>
        <a:bodyPr/>
        <a:lstStyle/>
        <a:p>
          <a:endParaRPr lang="en-US"/>
        </a:p>
      </dgm:t>
    </dgm:pt>
    <dgm:pt modelId="{BEBC15E0-FDAD-404C-B60E-F4ADFEE1837F}" type="sibTrans" cxnId="{BE6CEF5A-B2E5-4215-8A83-726CF61028B3}">
      <dgm:prSet/>
      <dgm:spPr/>
      <dgm:t>
        <a:bodyPr/>
        <a:lstStyle/>
        <a:p>
          <a:endParaRPr lang="en-US"/>
        </a:p>
      </dgm:t>
    </dgm:pt>
    <dgm:pt modelId="{1E2599FC-0238-4CB4-BA74-833EBE76A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Identifying potential predictors and building robust models for early CVD detection and management on a global scale.</a:t>
          </a:r>
          <a:endParaRPr lang="en-US"/>
        </a:p>
      </dgm:t>
    </dgm:pt>
    <dgm:pt modelId="{FAA35058-15EA-47B6-9FF7-85DF33A4D119}" type="parTrans" cxnId="{9B710F39-52B2-40CB-B31F-68906766043C}">
      <dgm:prSet/>
      <dgm:spPr/>
      <dgm:t>
        <a:bodyPr/>
        <a:lstStyle/>
        <a:p>
          <a:endParaRPr lang="en-US"/>
        </a:p>
      </dgm:t>
    </dgm:pt>
    <dgm:pt modelId="{11D98D1C-AAE8-4FC3-A6FF-A78B55A79522}" type="sibTrans" cxnId="{9B710F39-52B2-40CB-B31F-68906766043C}">
      <dgm:prSet/>
      <dgm:spPr/>
      <dgm:t>
        <a:bodyPr/>
        <a:lstStyle/>
        <a:p>
          <a:endParaRPr lang="en-US"/>
        </a:p>
      </dgm:t>
    </dgm:pt>
    <dgm:pt modelId="{D325D0C4-6EC6-4F00-A3FE-43942CF55FB4}" type="pres">
      <dgm:prSet presAssocID="{4E52A22A-2DAF-42B4-942D-0F32908C9F79}" presName="root" presStyleCnt="0">
        <dgm:presLayoutVars>
          <dgm:dir/>
          <dgm:resizeHandles val="exact"/>
        </dgm:presLayoutVars>
      </dgm:prSet>
      <dgm:spPr/>
    </dgm:pt>
    <dgm:pt modelId="{FDC5DE74-10D9-4829-A804-C4737CBE7F49}" type="pres">
      <dgm:prSet presAssocID="{1BD96792-BCB2-45D2-91D6-5D457FFA989D}" presName="compNode" presStyleCnt="0"/>
      <dgm:spPr/>
    </dgm:pt>
    <dgm:pt modelId="{4C7622ED-887D-4D3C-9341-DE06D49F9C48}" type="pres">
      <dgm:prSet presAssocID="{1BD96792-BCB2-45D2-91D6-5D457FFA9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D9A0AC-C119-40E5-8FC8-AE22C41007BC}" type="pres">
      <dgm:prSet presAssocID="{1BD96792-BCB2-45D2-91D6-5D457FFA989D}" presName="iconSpace" presStyleCnt="0"/>
      <dgm:spPr/>
    </dgm:pt>
    <dgm:pt modelId="{08187A20-9CED-47AF-9EBC-47C80E3C2E59}" type="pres">
      <dgm:prSet presAssocID="{1BD96792-BCB2-45D2-91D6-5D457FFA989D}" presName="parTx" presStyleLbl="revTx" presStyleIdx="0" presStyleCnt="6">
        <dgm:presLayoutVars>
          <dgm:chMax val="0"/>
          <dgm:chPref val="0"/>
        </dgm:presLayoutVars>
      </dgm:prSet>
      <dgm:spPr/>
    </dgm:pt>
    <dgm:pt modelId="{6E408888-A2E5-46DF-970C-00492B9579BE}" type="pres">
      <dgm:prSet presAssocID="{1BD96792-BCB2-45D2-91D6-5D457FFA989D}" presName="txSpace" presStyleCnt="0"/>
      <dgm:spPr/>
    </dgm:pt>
    <dgm:pt modelId="{70B5F0CC-D550-4F6A-81BF-250FAEDFF4F9}" type="pres">
      <dgm:prSet presAssocID="{1BD96792-BCB2-45D2-91D6-5D457FFA989D}" presName="desTx" presStyleLbl="revTx" presStyleIdx="1" presStyleCnt="6">
        <dgm:presLayoutVars/>
      </dgm:prSet>
      <dgm:spPr/>
    </dgm:pt>
    <dgm:pt modelId="{47D3208D-966F-4134-B8A0-9243A5D7EB59}" type="pres">
      <dgm:prSet presAssocID="{AE621B26-0D09-4D57-9F0A-8FE83DFBCCFB}" presName="sibTrans" presStyleCnt="0"/>
      <dgm:spPr/>
    </dgm:pt>
    <dgm:pt modelId="{4C38D0D2-9D11-4A10-9466-C0F51E307513}" type="pres">
      <dgm:prSet presAssocID="{71C73F5A-4AFD-41B3-B533-E42BAD9847D8}" presName="compNode" presStyleCnt="0"/>
      <dgm:spPr/>
    </dgm:pt>
    <dgm:pt modelId="{C33C9266-B512-4956-B9B5-04930D659EEE}" type="pres">
      <dgm:prSet presAssocID="{71C73F5A-4AFD-41B3-B533-E42BAD9847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 with solid fill"/>
        </a:ext>
      </dgm:extLst>
    </dgm:pt>
    <dgm:pt modelId="{1D81D18B-7C18-4DBB-A2E9-D0CD7449B765}" type="pres">
      <dgm:prSet presAssocID="{71C73F5A-4AFD-41B3-B533-E42BAD9847D8}" presName="iconSpace" presStyleCnt="0"/>
      <dgm:spPr/>
    </dgm:pt>
    <dgm:pt modelId="{EEE903CE-E693-44F1-821D-6B2DE70031C4}" type="pres">
      <dgm:prSet presAssocID="{71C73F5A-4AFD-41B3-B533-E42BAD9847D8}" presName="parTx" presStyleLbl="revTx" presStyleIdx="2" presStyleCnt="6">
        <dgm:presLayoutVars>
          <dgm:chMax val="0"/>
          <dgm:chPref val="0"/>
        </dgm:presLayoutVars>
      </dgm:prSet>
      <dgm:spPr/>
    </dgm:pt>
    <dgm:pt modelId="{E7EE2C21-53EF-44D9-BCFB-2DB750C19D46}" type="pres">
      <dgm:prSet presAssocID="{71C73F5A-4AFD-41B3-B533-E42BAD9847D8}" presName="txSpace" presStyleCnt="0"/>
      <dgm:spPr/>
    </dgm:pt>
    <dgm:pt modelId="{210B7587-D974-4F05-9C1A-C84467C09F7A}" type="pres">
      <dgm:prSet presAssocID="{71C73F5A-4AFD-41B3-B533-E42BAD9847D8}" presName="desTx" presStyleLbl="revTx" presStyleIdx="3" presStyleCnt="6">
        <dgm:presLayoutVars/>
      </dgm:prSet>
      <dgm:spPr/>
    </dgm:pt>
    <dgm:pt modelId="{9CC20E20-7C33-4A8F-A468-A1E2C4411652}" type="pres">
      <dgm:prSet presAssocID="{E55BFC66-2F86-4B85-9D2B-B16CBFBD1007}" presName="sibTrans" presStyleCnt="0"/>
      <dgm:spPr/>
    </dgm:pt>
    <dgm:pt modelId="{BE24D5AD-011F-4630-8E9F-82E23E4B3BAB}" type="pres">
      <dgm:prSet presAssocID="{A69650FF-2532-416E-8C46-FC1A9A038594}" presName="compNode" presStyleCnt="0"/>
      <dgm:spPr/>
    </dgm:pt>
    <dgm:pt modelId="{A0C9EE10-9695-4164-9BA5-CDACAC23EE21}" type="pres">
      <dgm:prSet presAssocID="{A69650FF-2532-416E-8C46-FC1A9A0385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7D1778D8-39FC-40FC-AB04-68F74B35657B}" type="pres">
      <dgm:prSet presAssocID="{A69650FF-2532-416E-8C46-FC1A9A038594}" presName="iconSpace" presStyleCnt="0"/>
      <dgm:spPr/>
    </dgm:pt>
    <dgm:pt modelId="{0E57C8BA-6C1F-47C9-81C7-2339B6157535}" type="pres">
      <dgm:prSet presAssocID="{A69650FF-2532-416E-8C46-FC1A9A038594}" presName="parTx" presStyleLbl="revTx" presStyleIdx="4" presStyleCnt="6">
        <dgm:presLayoutVars>
          <dgm:chMax val="0"/>
          <dgm:chPref val="0"/>
        </dgm:presLayoutVars>
      </dgm:prSet>
      <dgm:spPr/>
    </dgm:pt>
    <dgm:pt modelId="{4C0A83F1-439C-4924-A5C8-A24858F2A998}" type="pres">
      <dgm:prSet presAssocID="{A69650FF-2532-416E-8C46-FC1A9A038594}" presName="txSpace" presStyleCnt="0"/>
      <dgm:spPr/>
    </dgm:pt>
    <dgm:pt modelId="{60761779-A781-46D9-AE80-864C732B5BCA}" type="pres">
      <dgm:prSet presAssocID="{A69650FF-2532-416E-8C46-FC1A9A038594}" presName="desTx" presStyleLbl="revTx" presStyleIdx="5" presStyleCnt="6">
        <dgm:presLayoutVars/>
      </dgm:prSet>
      <dgm:spPr/>
    </dgm:pt>
  </dgm:ptLst>
  <dgm:cxnLst>
    <dgm:cxn modelId="{597BA801-269C-44EF-835F-F0CE69B2024A}" type="presOf" srcId="{1BD96792-BCB2-45D2-91D6-5D457FFA989D}" destId="{08187A20-9CED-47AF-9EBC-47C80E3C2E59}" srcOrd="0" destOrd="0" presId="urn:microsoft.com/office/officeart/2018/5/layout/CenteredIconLabelDescriptionList"/>
    <dgm:cxn modelId="{E92C7F0A-C9D7-4430-B5BB-D83B65009B05}" type="presOf" srcId="{4E52A22A-2DAF-42B4-942D-0F32908C9F79}" destId="{D325D0C4-6EC6-4F00-A3FE-43942CF55FB4}" srcOrd="0" destOrd="0" presId="urn:microsoft.com/office/officeart/2018/5/layout/CenteredIconLabelDescriptionList"/>
    <dgm:cxn modelId="{75415217-F1EB-4E09-A579-53ACC69C1A5B}" type="presOf" srcId="{BF69F090-45F4-4E3B-9737-004D5622EBC9}" destId="{210B7587-D974-4F05-9C1A-C84467C09F7A}" srcOrd="0" destOrd="1" presId="urn:microsoft.com/office/officeart/2018/5/layout/CenteredIconLabelDescriptionList"/>
    <dgm:cxn modelId="{FE7B3825-0F24-48B3-A8A6-47D70A901969}" type="presOf" srcId="{255D2833-917D-4AA7-91B7-D98D2A3B9984}" destId="{210B7587-D974-4F05-9C1A-C84467C09F7A}" srcOrd="0" destOrd="0" presId="urn:microsoft.com/office/officeart/2018/5/layout/CenteredIconLabelDescriptionList"/>
    <dgm:cxn modelId="{36CE9928-090C-4A40-ACEB-D65414CECB11}" type="presOf" srcId="{A69650FF-2532-416E-8C46-FC1A9A038594}" destId="{0E57C8BA-6C1F-47C9-81C7-2339B6157535}" srcOrd="0" destOrd="0" presId="urn:microsoft.com/office/officeart/2018/5/layout/CenteredIconLabelDescriptionList"/>
    <dgm:cxn modelId="{39713834-0BD7-45D9-9996-35219BA494AC}" type="presOf" srcId="{1438F83C-977D-460F-936E-36A698D9ACDB}" destId="{70B5F0CC-D550-4F6A-81BF-250FAEDFF4F9}" srcOrd="0" destOrd="1" presId="urn:microsoft.com/office/officeart/2018/5/layout/CenteredIconLabelDescriptionList"/>
    <dgm:cxn modelId="{797F8D34-70DC-4D5F-91BB-C8853C49BC57}" type="presOf" srcId="{1E2599FC-0238-4CB4-BA74-833EBE76A7DC}" destId="{60761779-A781-46D9-AE80-864C732B5BCA}" srcOrd="0" destOrd="1" presId="urn:microsoft.com/office/officeart/2018/5/layout/CenteredIconLabelDescriptionList"/>
    <dgm:cxn modelId="{9B710F39-52B2-40CB-B31F-68906766043C}" srcId="{A69650FF-2532-416E-8C46-FC1A9A038594}" destId="{1E2599FC-0238-4CB4-BA74-833EBE76A7DC}" srcOrd="1" destOrd="0" parTransId="{FAA35058-15EA-47B6-9FF7-85DF33A4D119}" sibTransId="{11D98D1C-AAE8-4FC3-A6FF-A78B55A79522}"/>
    <dgm:cxn modelId="{30CCC148-5304-4E36-874E-FBA88165BFF3}" srcId="{4E52A22A-2DAF-42B4-942D-0F32908C9F79}" destId="{71C73F5A-4AFD-41B3-B533-E42BAD9847D8}" srcOrd="1" destOrd="0" parTransId="{CA0DB9A4-2E09-4CB1-8E85-B8FEC981CAF4}" sibTransId="{E55BFC66-2F86-4B85-9D2B-B16CBFBD1007}"/>
    <dgm:cxn modelId="{279C666C-72B3-4D9C-810B-4DD89D6498D0}" srcId="{1BD96792-BCB2-45D2-91D6-5D457FFA989D}" destId="{2ABEC3FB-83A7-44A8-A6F3-8A68253E7A95}" srcOrd="0" destOrd="0" parTransId="{7278DF79-B281-4C71-8A01-BBDCD9E96B2A}" sibTransId="{345851AF-8D0A-4057-9BC0-A7C50DC2CC6A}"/>
    <dgm:cxn modelId="{77C63551-D325-4C91-9951-02A5EA03CB33}" srcId="{2ABEC3FB-83A7-44A8-A6F3-8A68253E7A95}" destId="{1438F83C-977D-460F-936E-36A698D9ACDB}" srcOrd="0" destOrd="0" parTransId="{D1BF563C-ABEE-405D-8262-9681E3FCAE9F}" sibTransId="{C15B0AEE-9763-40E0-A364-EEFE7EB821AC}"/>
    <dgm:cxn modelId="{0BAA1458-C051-4A43-9011-DE812D9D2E19}" srcId="{71C73F5A-4AFD-41B3-B533-E42BAD9847D8}" destId="{255D2833-917D-4AA7-91B7-D98D2A3B9984}" srcOrd="0" destOrd="0" parTransId="{260B8199-DE99-4FF6-A4ED-D3B1C270993D}" sibTransId="{542099EB-164B-4871-82CA-6BCB40B0258F}"/>
    <dgm:cxn modelId="{57574059-EE77-45BA-9AA3-6656815D3577}" type="presOf" srcId="{F3D11025-E982-44EE-B1A3-BDC4E79409EC}" destId="{70B5F0CC-D550-4F6A-81BF-250FAEDFF4F9}" srcOrd="0" destOrd="2" presId="urn:microsoft.com/office/officeart/2018/5/layout/CenteredIconLabelDescriptionList"/>
    <dgm:cxn modelId="{BE6CEF5A-B2E5-4215-8A83-726CF61028B3}" srcId="{A69650FF-2532-416E-8C46-FC1A9A038594}" destId="{3A0A432C-45AA-4184-B899-BE00602D96AB}" srcOrd="0" destOrd="0" parTransId="{FE039E2B-2996-4417-BD94-577F4E348604}" sibTransId="{BEBC15E0-FDAD-404C-B60E-F4ADFEE1837F}"/>
    <dgm:cxn modelId="{87855C8A-0F76-4E2C-95B8-2E35D6C97600}" srcId="{1BD96792-BCB2-45D2-91D6-5D457FFA989D}" destId="{532C5AB1-BA1F-4945-B077-5E62BE154518}" srcOrd="2" destOrd="0" parTransId="{F1114C69-0CD5-48DB-B5EF-2049BE7FA784}" sibTransId="{1E91BFBD-0185-4444-8FE2-C4818FCF45F2}"/>
    <dgm:cxn modelId="{F656DE90-5C79-46D9-B63C-5A32EF77A3E4}" srcId="{4E52A22A-2DAF-42B4-942D-0F32908C9F79}" destId="{A69650FF-2532-416E-8C46-FC1A9A038594}" srcOrd="2" destOrd="0" parTransId="{67CBE3F6-B933-482F-9714-16593BBE6D63}" sibTransId="{7B61C26A-3380-4599-A42A-1D0E258E859F}"/>
    <dgm:cxn modelId="{E7A627AC-CB70-4F37-A521-FBC7A53C58E0}" type="presOf" srcId="{2ABEC3FB-83A7-44A8-A6F3-8A68253E7A95}" destId="{70B5F0CC-D550-4F6A-81BF-250FAEDFF4F9}" srcOrd="0" destOrd="0" presId="urn:microsoft.com/office/officeart/2018/5/layout/CenteredIconLabelDescriptionList"/>
    <dgm:cxn modelId="{F3A062AC-3225-459D-A5D5-B25DB41A7487}" type="presOf" srcId="{3A0A432C-45AA-4184-B899-BE00602D96AB}" destId="{60761779-A781-46D9-AE80-864C732B5BCA}" srcOrd="0" destOrd="0" presId="urn:microsoft.com/office/officeart/2018/5/layout/CenteredIconLabelDescriptionList"/>
    <dgm:cxn modelId="{C553EECC-8552-45FA-8BC1-A88089BD1675}" srcId="{1BD96792-BCB2-45D2-91D6-5D457FFA989D}" destId="{F3D11025-E982-44EE-B1A3-BDC4E79409EC}" srcOrd="1" destOrd="0" parTransId="{45DC524F-AF8E-49B7-9696-BBC97AA4A7CA}" sibTransId="{EFB4375C-37AC-41F1-BEBB-D06FAF2504F8}"/>
    <dgm:cxn modelId="{3D458DCE-39AA-477D-B993-36A0C0C7649A}" type="presOf" srcId="{71C73F5A-4AFD-41B3-B533-E42BAD9847D8}" destId="{EEE903CE-E693-44F1-821D-6B2DE70031C4}" srcOrd="0" destOrd="0" presId="urn:microsoft.com/office/officeart/2018/5/layout/CenteredIconLabelDescriptionList"/>
    <dgm:cxn modelId="{03D8FFCF-AEDC-4053-AFFA-FD26216065D1}" type="presOf" srcId="{532C5AB1-BA1F-4945-B077-5E62BE154518}" destId="{70B5F0CC-D550-4F6A-81BF-250FAEDFF4F9}" srcOrd="0" destOrd="3" presId="urn:microsoft.com/office/officeart/2018/5/layout/CenteredIconLabelDescriptionList"/>
    <dgm:cxn modelId="{6D7322D9-7C0C-4AE8-B464-6F842DFC662E}" srcId="{4E52A22A-2DAF-42B4-942D-0F32908C9F79}" destId="{1BD96792-BCB2-45D2-91D6-5D457FFA989D}" srcOrd="0" destOrd="0" parTransId="{BAA94306-FA81-42B5-A82A-CF98353B6FF5}" sibTransId="{AE621B26-0D09-4D57-9F0A-8FE83DFBCCFB}"/>
    <dgm:cxn modelId="{F94E16F1-BD42-4E42-833C-5DF9431BC763}" srcId="{71C73F5A-4AFD-41B3-B533-E42BAD9847D8}" destId="{BF69F090-45F4-4E3B-9737-004D5622EBC9}" srcOrd="1" destOrd="0" parTransId="{F506CDBB-9A98-4714-9B30-115C332DF89B}" sibTransId="{4484B1E6-02A2-40F8-80E9-DAFA8EB182D5}"/>
    <dgm:cxn modelId="{08148E32-F834-402C-8FC0-9152AD3DF8A5}" type="presParOf" srcId="{D325D0C4-6EC6-4F00-A3FE-43942CF55FB4}" destId="{FDC5DE74-10D9-4829-A804-C4737CBE7F49}" srcOrd="0" destOrd="0" presId="urn:microsoft.com/office/officeart/2018/5/layout/CenteredIconLabelDescriptionList"/>
    <dgm:cxn modelId="{3FF89490-F24F-4C5A-9493-BFD1D4A8F913}" type="presParOf" srcId="{FDC5DE74-10D9-4829-A804-C4737CBE7F49}" destId="{4C7622ED-887D-4D3C-9341-DE06D49F9C48}" srcOrd="0" destOrd="0" presId="urn:microsoft.com/office/officeart/2018/5/layout/CenteredIconLabelDescriptionList"/>
    <dgm:cxn modelId="{A8CE412A-F4C7-4ABC-9BDD-04095F18E7C3}" type="presParOf" srcId="{FDC5DE74-10D9-4829-A804-C4737CBE7F49}" destId="{F0D9A0AC-C119-40E5-8FC8-AE22C41007BC}" srcOrd="1" destOrd="0" presId="urn:microsoft.com/office/officeart/2018/5/layout/CenteredIconLabelDescriptionList"/>
    <dgm:cxn modelId="{7A438AE0-DBFA-4927-8D07-A7A4EEDBF114}" type="presParOf" srcId="{FDC5DE74-10D9-4829-A804-C4737CBE7F49}" destId="{08187A20-9CED-47AF-9EBC-47C80E3C2E59}" srcOrd="2" destOrd="0" presId="urn:microsoft.com/office/officeart/2018/5/layout/CenteredIconLabelDescriptionList"/>
    <dgm:cxn modelId="{3401F95D-5F6A-43A1-8342-42E492FF94C1}" type="presParOf" srcId="{FDC5DE74-10D9-4829-A804-C4737CBE7F49}" destId="{6E408888-A2E5-46DF-970C-00492B9579BE}" srcOrd="3" destOrd="0" presId="urn:microsoft.com/office/officeart/2018/5/layout/CenteredIconLabelDescriptionList"/>
    <dgm:cxn modelId="{9628E76B-5C5B-454A-A3B9-DD0342833970}" type="presParOf" srcId="{FDC5DE74-10D9-4829-A804-C4737CBE7F49}" destId="{70B5F0CC-D550-4F6A-81BF-250FAEDFF4F9}" srcOrd="4" destOrd="0" presId="urn:microsoft.com/office/officeart/2018/5/layout/CenteredIconLabelDescriptionList"/>
    <dgm:cxn modelId="{CF11233D-10BC-4321-9854-CD1E09CE21AD}" type="presParOf" srcId="{D325D0C4-6EC6-4F00-A3FE-43942CF55FB4}" destId="{47D3208D-966F-4134-B8A0-9243A5D7EB59}" srcOrd="1" destOrd="0" presId="urn:microsoft.com/office/officeart/2018/5/layout/CenteredIconLabelDescriptionList"/>
    <dgm:cxn modelId="{5BA777B3-F999-40AF-A9C7-CED2F62141B5}" type="presParOf" srcId="{D325D0C4-6EC6-4F00-A3FE-43942CF55FB4}" destId="{4C38D0D2-9D11-4A10-9466-C0F51E307513}" srcOrd="2" destOrd="0" presId="urn:microsoft.com/office/officeart/2018/5/layout/CenteredIconLabelDescriptionList"/>
    <dgm:cxn modelId="{F328E958-C840-4A37-90A5-6923C6493E71}" type="presParOf" srcId="{4C38D0D2-9D11-4A10-9466-C0F51E307513}" destId="{C33C9266-B512-4956-B9B5-04930D659EEE}" srcOrd="0" destOrd="0" presId="urn:microsoft.com/office/officeart/2018/5/layout/CenteredIconLabelDescriptionList"/>
    <dgm:cxn modelId="{A0C5B430-5259-4C66-9E6A-A68A14A16DBA}" type="presParOf" srcId="{4C38D0D2-9D11-4A10-9466-C0F51E307513}" destId="{1D81D18B-7C18-4DBB-A2E9-D0CD7449B765}" srcOrd="1" destOrd="0" presId="urn:microsoft.com/office/officeart/2018/5/layout/CenteredIconLabelDescriptionList"/>
    <dgm:cxn modelId="{18F541F3-8683-433C-B8EF-C554BB5A970B}" type="presParOf" srcId="{4C38D0D2-9D11-4A10-9466-C0F51E307513}" destId="{EEE903CE-E693-44F1-821D-6B2DE70031C4}" srcOrd="2" destOrd="0" presId="urn:microsoft.com/office/officeart/2018/5/layout/CenteredIconLabelDescriptionList"/>
    <dgm:cxn modelId="{20421FDA-1E0F-429F-A0F2-872552047815}" type="presParOf" srcId="{4C38D0D2-9D11-4A10-9466-C0F51E307513}" destId="{E7EE2C21-53EF-44D9-BCFB-2DB750C19D46}" srcOrd="3" destOrd="0" presId="urn:microsoft.com/office/officeart/2018/5/layout/CenteredIconLabelDescriptionList"/>
    <dgm:cxn modelId="{BE499AC0-E3AB-4C24-81E7-A9608BE09F80}" type="presParOf" srcId="{4C38D0D2-9D11-4A10-9466-C0F51E307513}" destId="{210B7587-D974-4F05-9C1A-C84467C09F7A}" srcOrd="4" destOrd="0" presId="urn:microsoft.com/office/officeart/2018/5/layout/CenteredIconLabelDescriptionList"/>
    <dgm:cxn modelId="{E9092766-A68E-4C7F-B842-4A1FFE70FEEB}" type="presParOf" srcId="{D325D0C4-6EC6-4F00-A3FE-43942CF55FB4}" destId="{9CC20E20-7C33-4A8F-A468-A1E2C4411652}" srcOrd="3" destOrd="0" presId="urn:microsoft.com/office/officeart/2018/5/layout/CenteredIconLabelDescriptionList"/>
    <dgm:cxn modelId="{98EDC644-C2B6-495D-A7F6-500D5964AB3D}" type="presParOf" srcId="{D325D0C4-6EC6-4F00-A3FE-43942CF55FB4}" destId="{BE24D5AD-011F-4630-8E9F-82E23E4B3BAB}" srcOrd="4" destOrd="0" presId="urn:microsoft.com/office/officeart/2018/5/layout/CenteredIconLabelDescriptionList"/>
    <dgm:cxn modelId="{3781AB45-72CA-42B6-9E7A-470A73CE5E43}" type="presParOf" srcId="{BE24D5AD-011F-4630-8E9F-82E23E4B3BAB}" destId="{A0C9EE10-9695-4164-9BA5-CDACAC23EE21}" srcOrd="0" destOrd="0" presId="urn:microsoft.com/office/officeart/2018/5/layout/CenteredIconLabelDescriptionList"/>
    <dgm:cxn modelId="{EC0C995F-F888-49A5-8C8D-62E22A047B74}" type="presParOf" srcId="{BE24D5AD-011F-4630-8E9F-82E23E4B3BAB}" destId="{7D1778D8-39FC-40FC-AB04-68F74B35657B}" srcOrd="1" destOrd="0" presId="urn:microsoft.com/office/officeart/2018/5/layout/CenteredIconLabelDescriptionList"/>
    <dgm:cxn modelId="{370D1D5C-D95B-44B4-85F7-795244C190F3}" type="presParOf" srcId="{BE24D5AD-011F-4630-8E9F-82E23E4B3BAB}" destId="{0E57C8BA-6C1F-47C9-81C7-2339B6157535}" srcOrd="2" destOrd="0" presId="urn:microsoft.com/office/officeart/2018/5/layout/CenteredIconLabelDescriptionList"/>
    <dgm:cxn modelId="{63099340-FB79-4BA9-A1A0-C960C3DCFE10}" type="presParOf" srcId="{BE24D5AD-011F-4630-8E9F-82E23E4B3BAB}" destId="{4C0A83F1-439C-4924-A5C8-A24858F2A998}" srcOrd="3" destOrd="0" presId="urn:microsoft.com/office/officeart/2018/5/layout/CenteredIconLabelDescriptionList"/>
    <dgm:cxn modelId="{17E840EF-953A-4394-81CE-2F0CD6664D2C}" type="presParOf" srcId="{BE24D5AD-011F-4630-8E9F-82E23E4B3BAB}" destId="{60761779-A781-46D9-AE80-864C732B5B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8B59E-9B8E-4169-B1EF-DA6E31FFFF9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EC659A-8B1A-400B-80B2-A3D5EA6486F4}">
      <dgm:prSet/>
      <dgm:spPr/>
      <dgm:t>
        <a:bodyPr/>
        <a:lstStyle/>
        <a:p>
          <a:r>
            <a:rPr lang="en-US" b="0"/>
            <a:t>Age: age of the patient [years]</a:t>
          </a:r>
          <a:endParaRPr lang="en-US"/>
        </a:p>
      </dgm:t>
    </dgm:pt>
    <dgm:pt modelId="{8277B3EC-EA3F-464B-8B3B-4ACF4B4DCEF0}" type="parTrans" cxnId="{33EC31AE-7726-455B-906C-33F76744C1AC}">
      <dgm:prSet/>
      <dgm:spPr/>
      <dgm:t>
        <a:bodyPr/>
        <a:lstStyle/>
        <a:p>
          <a:endParaRPr lang="en-US"/>
        </a:p>
      </dgm:t>
    </dgm:pt>
    <dgm:pt modelId="{0AB5EE21-C66F-4483-BF85-941920F10B29}" type="sibTrans" cxnId="{33EC31AE-7726-455B-906C-33F76744C1AC}">
      <dgm:prSet/>
      <dgm:spPr/>
      <dgm:t>
        <a:bodyPr/>
        <a:lstStyle/>
        <a:p>
          <a:endParaRPr lang="en-US"/>
        </a:p>
      </dgm:t>
    </dgm:pt>
    <dgm:pt modelId="{34F0FC0D-C02B-40B3-86CA-DFFB3CEA5E96}">
      <dgm:prSet/>
      <dgm:spPr/>
      <dgm:t>
        <a:bodyPr/>
        <a:lstStyle/>
        <a:p>
          <a:r>
            <a:rPr lang="en-US" b="0"/>
            <a:t>Sex: sex of the patient [M: Male, F: Female]</a:t>
          </a:r>
          <a:endParaRPr lang="en-US"/>
        </a:p>
      </dgm:t>
    </dgm:pt>
    <dgm:pt modelId="{CF03E0C9-2E8E-431B-BFC3-AF840C355521}" type="parTrans" cxnId="{BD3B9ACD-B20B-4B95-A7D0-6A9EC0082CE3}">
      <dgm:prSet/>
      <dgm:spPr/>
      <dgm:t>
        <a:bodyPr/>
        <a:lstStyle/>
        <a:p>
          <a:endParaRPr lang="en-US"/>
        </a:p>
      </dgm:t>
    </dgm:pt>
    <dgm:pt modelId="{55749912-6053-47AF-97FF-8407C70CACE2}" type="sibTrans" cxnId="{BD3B9ACD-B20B-4B95-A7D0-6A9EC0082CE3}">
      <dgm:prSet/>
      <dgm:spPr/>
      <dgm:t>
        <a:bodyPr/>
        <a:lstStyle/>
        <a:p>
          <a:endParaRPr lang="en-US"/>
        </a:p>
      </dgm:t>
    </dgm:pt>
    <dgm:pt modelId="{5B624958-7457-46DE-BBBB-54EEF80F07FB}">
      <dgm:prSet/>
      <dgm:spPr/>
      <dgm:t>
        <a:bodyPr/>
        <a:lstStyle/>
        <a:p>
          <a:r>
            <a:rPr lang="en-US" b="0"/>
            <a:t>ChestPainType: chest pain type [TA: Typical Angina, ATA: Atypical Angina, NAP: Non-Anginal Pain, ASY: Asymptomatic]</a:t>
          </a:r>
          <a:endParaRPr lang="en-US"/>
        </a:p>
      </dgm:t>
    </dgm:pt>
    <dgm:pt modelId="{845A0EEE-FB04-4A74-A6DE-1548B786652B}" type="parTrans" cxnId="{04F4ED76-A9D5-42FC-8A7B-B2966A9B56A3}">
      <dgm:prSet/>
      <dgm:spPr/>
      <dgm:t>
        <a:bodyPr/>
        <a:lstStyle/>
        <a:p>
          <a:endParaRPr lang="en-US"/>
        </a:p>
      </dgm:t>
    </dgm:pt>
    <dgm:pt modelId="{19BD5785-D9E7-48CC-AE2B-AA8E193332AC}" type="sibTrans" cxnId="{04F4ED76-A9D5-42FC-8A7B-B2966A9B56A3}">
      <dgm:prSet/>
      <dgm:spPr/>
      <dgm:t>
        <a:bodyPr/>
        <a:lstStyle/>
        <a:p>
          <a:endParaRPr lang="en-US"/>
        </a:p>
      </dgm:t>
    </dgm:pt>
    <dgm:pt modelId="{9FC85329-FAA0-417D-ABEF-E3A1F4D812C5}">
      <dgm:prSet/>
      <dgm:spPr/>
      <dgm:t>
        <a:bodyPr/>
        <a:lstStyle/>
        <a:p>
          <a:r>
            <a:rPr lang="en-US" b="0"/>
            <a:t>RestingBP: resting blood pressure [mm Hg]</a:t>
          </a:r>
          <a:endParaRPr lang="en-US"/>
        </a:p>
      </dgm:t>
    </dgm:pt>
    <dgm:pt modelId="{69BC0861-06FE-4ED2-A18A-03F482921FA2}" type="parTrans" cxnId="{97A762C8-CCE0-4950-B237-BA19639312DC}">
      <dgm:prSet/>
      <dgm:spPr/>
      <dgm:t>
        <a:bodyPr/>
        <a:lstStyle/>
        <a:p>
          <a:endParaRPr lang="en-US"/>
        </a:p>
      </dgm:t>
    </dgm:pt>
    <dgm:pt modelId="{9325A87C-6271-4B36-BB33-57C76F85EF3E}" type="sibTrans" cxnId="{97A762C8-CCE0-4950-B237-BA19639312DC}">
      <dgm:prSet/>
      <dgm:spPr/>
      <dgm:t>
        <a:bodyPr/>
        <a:lstStyle/>
        <a:p>
          <a:endParaRPr lang="en-US"/>
        </a:p>
      </dgm:t>
    </dgm:pt>
    <dgm:pt modelId="{9DBEF938-41FE-4FE1-A5DE-904274E515F7}">
      <dgm:prSet/>
      <dgm:spPr/>
      <dgm:t>
        <a:bodyPr/>
        <a:lstStyle/>
        <a:p>
          <a:r>
            <a:rPr lang="en-US" b="0"/>
            <a:t>Cholesterol: serum cholesterol [mm/dl]</a:t>
          </a:r>
          <a:endParaRPr lang="en-US"/>
        </a:p>
      </dgm:t>
    </dgm:pt>
    <dgm:pt modelId="{41C26EDB-0A44-47A3-BBF2-9EB69DBB6916}" type="parTrans" cxnId="{C08FC96F-B010-4E1D-A3CD-E823785FACEA}">
      <dgm:prSet/>
      <dgm:spPr/>
      <dgm:t>
        <a:bodyPr/>
        <a:lstStyle/>
        <a:p>
          <a:endParaRPr lang="en-US"/>
        </a:p>
      </dgm:t>
    </dgm:pt>
    <dgm:pt modelId="{856A4E8A-3D42-48CA-9E1D-88B0015F6A4A}" type="sibTrans" cxnId="{C08FC96F-B010-4E1D-A3CD-E823785FACEA}">
      <dgm:prSet/>
      <dgm:spPr/>
      <dgm:t>
        <a:bodyPr/>
        <a:lstStyle/>
        <a:p>
          <a:endParaRPr lang="en-US"/>
        </a:p>
      </dgm:t>
    </dgm:pt>
    <dgm:pt modelId="{1CB2691C-28C7-444B-A881-7B3BEDA940AE}">
      <dgm:prSet/>
      <dgm:spPr/>
      <dgm:t>
        <a:bodyPr/>
        <a:lstStyle/>
        <a:p>
          <a:r>
            <a:rPr lang="en-US" b="0"/>
            <a:t>FastingBS: fasting blood sugar [1: if FastingBS &gt; 120 mg/dl, 0: otherwise]</a:t>
          </a:r>
          <a:endParaRPr lang="en-US"/>
        </a:p>
      </dgm:t>
    </dgm:pt>
    <dgm:pt modelId="{FC2211EC-8155-4EA8-99F1-97CF2CDA5AE1}" type="parTrans" cxnId="{7529E079-4A63-48D3-87C1-5EAF91025615}">
      <dgm:prSet/>
      <dgm:spPr/>
      <dgm:t>
        <a:bodyPr/>
        <a:lstStyle/>
        <a:p>
          <a:endParaRPr lang="en-US"/>
        </a:p>
      </dgm:t>
    </dgm:pt>
    <dgm:pt modelId="{34E78556-C78C-460A-B637-CA0454A5F215}" type="sibTrans" cxnId="{7529E079-4A63-48D3-87C1-5EAF91025615}">
      <dgm:prSet/>
      <dgm:spPr/>
      <dgm:t>
        <a:bodyPr/>
        <a:lstStyle/>
        <a:p>
          <a:endParaRPr lang="en-US"/>
        </a:p>
      </dgm:t>
    </dgm:pt>
    <dgm:pt modelId="{6FE20C51-0E1C-4498-8FC1-CDE5307C7537}">
      <dgm:prSet/>
      <dgm:spPr/>
      <dgm:t>
        <a:bodyPr/>
        <a:lstStyle/>
        <a:p>
          <a:r>
            <a:rPr lang="en-US" b="0"/>
            <a:t>RestingECG: resting electrocardiogram results [Normal: Normal, ST: having ST-T wave abnormality (T wave inversions and/or ST elevation or depression of &gt; 0.05 mV), LVH: showing probable or definite left ventricular hypertrophy by Estes' criteria]</a:t>
          </a:r>
          <a:endParaRPr lang="en-US"/>
        </a:p>
      </dgm:t>
    </dgm:pt>
    <dgm:pt modelId="{59AEA157-0E6A-4BF2-A130-056A7C7F2CB6}" type="parTrans" cxnId="{4C0B4821-73CC-4E60-AF08-8565CBF41A26}">
      <dgm:prSet/>
      <dgm:spPr/>
      <dgm:t>
        <a:bodyPr/>
        <a:lstStyle/>
        <a:p>
          <a:endParaRPr lang="en-US"/>
        </a:p>
      </dgm:t>
    </dgm:pt>
    <dgm:pt modelId="{AE595222-ED99-46E2-ABCE-4D0C965AC368}" type="sibTrans" cxnId="{4C0B4821-73CC-4E60-AF08-8565CBF41A26}">
      <dgm:prSet/>
      <dgm:spPr/>
      <dgm:t>
        <a:bodyPr/>
        <a:lstStyle/>
        <a:p>
          <a:endParaRPr lang="en-US"/>
        </a:p>
      </dgm:t>
    </dgm:pt>
    <dgm:pt modelId="{6492BFFC-5B17-4F1D-9054-37CCD259542F}">
      <dgm:prSet/>
      <dgm:spPr/>
      <dgm:t>
        <a:bodyPr/>
        <a:lstStyle/>
        <a:p>
          <a:r>
            <a:rPr lang="en-US" b="0"/>
            <a:t>MaxHR: maximum heart rate achieved [Numeric value between 60 and 202]</a:t>
          </a:r>
          <a:endParaRPr lang="en-US"/>
        </a:p>
      </dgm:t>
    </dgm:pt>
    <dgm:pt modelId="{7F986539-2E18-4105-B354-A4A65A87F2E7}" type="parTrans" cxnId="{F34B3EA2-28A8-4A39-9BBC-0B843CF2D133}">
      <dgm:prSet/>
      <dgm:spPr/>
      <dgm:t>
        <a:bodyPr/>
        <a:lstStyle/>
        <a:p>
          <a:endParaRPr lang="en-US"/>
        </a:p>
      </dgm:t>
    </dgm:pt>
    <dgm:pt modelId="{42889101-729E-4A4D-AF8A-106AE9C87CB2}" type="sibTrans" cxnId="{F34B3EA2-28A8-4A39-9BBC-0B843CF2D133}">
      <dgm:prSet/>
      <dgm:spPr/>
      <dgm:t>
        <a:bodyPr/>
        <a:lstStyle/>
        <a:p>
          <a:endParaRPr lang="en-US"/>
        </a:p>
      </dgm:t>
    </dgm:pt>
    <dgm:pt modelId="{793A6A0F-52A4-4A20-B98C-1A8BD02E0885}">
      <dgm:prSet/>
      <dgm:spPr/>
      <dgm:t>
        <a:bodyPr/>
        <a:lstStyle/>
        <a:p>
          <a:r>
            <a:rPr lang="en-US" b="0"/>
            <a:t>ExerciseAngina: exercise-induced angina [Y: Yes, N: No]</a:t>
          </a:r>
          <a:endParaRPr lang="en-US"/>
        </a:p>
      </dgm:t>
    </dgm:pt>
    <dgm:pt modelId="{1A2B9D2A-E679-4D64-9D2C-98480751F149}" type="parTrans" cxnId="{22DABC1D-B430-4088-BAB4-EE39F67FE017}">
      <dgm:prSet/>
      <dgm:spPr/>
      <dgm:t>
        <a:bodyPr/>
        <a:lstStyle/>
        <a:p>
          <a:endParaRPr lang="en-US"/>
        </a:p>
      </dgm:t>
    </dgm:pt>
    <dgm:pt modelId="{9AA21AAF-1E9F-4871-9F51-344F56FED700}" type="sibTrans" cxnId="{22DABC1D-B430-4088-BAB4-EE39F67FE017}">
      <dgm:prSet/>
      <dgm:spPr/>
      <dgm:t>
        <a:bodyPr/>
        <a:lstStyle/>
        <a:p>
          <a:endParaRPr lang="en-US"/>
        </a:p>
      </dgm:t>
    </dgm:pt>
    <dgm:pt modelId="{6C7289F7-7ACD-4A99-AF62-4BFFB200719C}">
      <dgm:prSet/>
      <dgm:spPr/>
      <dgm:t>
        <a:bodyPr/>
        <a:lstStyle/>
        <a:p>
          <a:r>
            <a:rPr lang="en-US" b="0"/>
            <a:t>Oldpeak: oldpeak = ST [Numeric value measured in depression]</a:t>
          </a:r>
          <a:endParaRPr lang="en-US"/>
        </a:p>
      </dgm:t>
    </dgm:pt>
    <dgm:pt modelId="{6F779F1D-0FAF-44CE-B95B-D882242A7339}" type="parTrans" cxnId="{F94B31EC-3D02-4B4F-A03C-15C053D27BF7}">
      <dgm:prSet/>
      <dgm:spPr/>
      <dgm:t>
        <a:bodyPr/>
        <a:lstStyle/>
        <a:p>
          <a:endParaRPr lang="en-US"/>
        </a:p>
      </dgm:t>
    </dgm:pt>
    <dgm:pt modelId="{39D3A5FE-1E8E-4C3B-A17B-3109B67A03C0}" type="sibTrans" cxnId="{F94B31EC-3D02-4B4F-A03C-15C053D27BF7}">
      <dgm:prSet/>
      <dgm:spPr/>
      <dgm:t>
        <a:bodyPr/>
        <a:lstStyle/>
        <a:p>
          <a:endParaRPr lang="en-US"/>
        </a:p>
      </dgm:t>
    </dgm:pt>
    <dgm:pt modelId="{D9FE3550-98B4-4231-9C52-0584CACCFD83}">
      <dgm:prSet/>
      <dgm:spPr/>
      <dgm:t>
        <a:bodyPr/>
        <a:lstStyle/>
        <a:p>
          <a:r>
            <a:rPr lang="en-US" b="0"/>
            <a:t>ST_Slope: the slope of the peak exercise ST segment [Up: upsloping, Flat: flat, Down: downsloping]</a:t>
          </a:r>
          <a:endParaRPr lang="en-US"/>
        </a:p>
      </dgm:t>
    </dgm:pt>
    <dgm:pt modelId="{E9289300-0D95-4842-8FCE-1490D09200A4}" type="parTrans" cxnId="{D15A4C9E-391D-4612-B539-0A39C9D6C108}">
      <dgm:prSet/>
      <dgm:spPr/>
      <dgm:t>
        <a:bodyPr/>
        <a:lstStyle/>
        <a:p>
          <a:endParaRPr lang="en-US"/>
        </a:p>
      </dgm:t>
    </dgm:pt>
    <dgm:pt modelId="{FC495B0A-C9C7-4EA7-9741-9A5C27161FAF}" type="sibTrans" cxnId="{D15A4C9E-391D-4612-B539-0A39C9D6C108}">
      <dgm:prSet/>
      <dgm:spPr/>
      <dgm:t>
        <a:bodyPr/>
        <a:lstStyle/>
        <a:p>
          <a:endParaRPr lang="en-US"/>
        </a:p>
      </dgm:t>
    </dgm:pt>
    <dgm:pt modelId="{2E1BDACA-E096-4EC8-84C9-A760B9ACCB68}">
      <dgm:prSet/>
      <dgm:spPr/>
      <dgm:t>
        <a:bodyPr/>
        <a:lstStyle/>
        <a:p>
          <a:r>
            <a:rPr lang="en-US" b="0"/>
            <a:t>HeartDisease: output class [1: heart disease, 0: Normal]</a:t>
          </a:r>
          <a:endParaRPr lang="en-US"/>
        </a:p>
      </dgm:t>
    </dgm:pt>
    <dgm:pt modelId="{B8224DCC-AD3C-4D7A-87D5-F1EB7E5FA7BD}" type="parTrans" cxnId="{A2E26348-F653-4EC2-A17C-4C92569016DD}">
      <dgm:prSet/>
      <dgm:spPr/>
      <dgm:t>
        <a:bodyPr/>
        <a:lstStyle/>
        <a:p>
          <a:endParaRPr lang="en-US"/>
        </a:p>
      </dgm:t>
    </dgm:pt>
    <dgm:pt modelId="{2CB82B84-440F-48A8-9376-AF9956128377}" type="sibTrans" cxnId="{A2E26348-F653-4EC2-A17C-4C92569016DD}">
      <dgm:prSet/>
      <dgm:spPr/>
      <dgm:t>
        <a:bodyPr/>
        <a:lstStyle/>
        <a:p>
          <a:endParaRPr lang="en-US"/>
        </a:p>
      </dgm:t>
    </dgm:pt>
    <dgm:pt modelId="{F104CAAF-B585-4D49-B6EE-1897F553C430}" type="pres">
      <dgm:prSet presAssocID="{8D48B59E-9B8E-4169-B1EF-DA6E31FFFF98}" presName="diagram" presStyleCnt="0">
        <dgm:presLayoutVars>
          <dgm:dir/>
          <dgm:resizeHandles val="exact"/>
        </dgm:presLayoutVars>
      </dgm:prSet>
      <dgm:spPr/>
    </dgm:pt>
    <dgm:pt modelId="{2C7EB4F0-A4D7-440F-B670-5EAED238AD5C}" type="pres">
      <dgm:prSet presAssocID="{86EC659A-8B1A-400B-80B2-A3D5EA6486F4}" presName="node" presStyleLbl="node1" presStyleIdx="0" presStyleCnt="12">
        <dgm:presLayoutVars>
          <dgm:bulletEnabled val="1"/>
        </dgm:presLayoutVars>
      </dgm:prSet>
      <dgm:spPr/>
    </dgm:pt>
    <dgm:pt modelId="{7B6479E6-B379-4A0C-A992-E1D0B3F2DC10}" type="pres">
      <dgm:prSet presAssocID="{0AB5EE21-C66F-4483-BF85-941920F10B29}" presName="sibTrans" presStyleCnt="0"/>
      <dgm:spPr/>
    </dgm:pt>
    <dgm:pt modelId="{2AA98721-4359-4154-A277-F4DE0183E3EE}" type="pres">
      <dgm:prSet presAssocID="{34F0FC0D-C02B-40B3-86CA-DFFB3CEA5E96}" presName="node" presStyleLbl="node1" presStyleIdx="1" presStyleCnt="12">
        <dgm:presLayoutVars>
          <dgm:bulletEnabled val="1"/>
        </dgm:presLayoutVars>
      </dgm:prSet>
      <dgm:spPr/>
    </dgm:pt>
    <dgm:pt modelId="{097F9A24-7326-4FF0-B310-A9C2C98209AB}" type="pres">
      <dgm:prSet presAssocID="{55749912-6053-47AF-97FF-8407C70CACE2}" presName="sibTrans" presStyleCnt="0"/>
      <dgm:spPr/>
    </dgm:pt>
    <dgm:pt modelId="{B6BF2674-DF39-4ED3-B723-C5A0E4292B97}" type="pres">
      <dgm:prSet presAssocID="{5B624958-7457-46DE-BBBB-54EEF80F07FB}" presName="node" presStyleLbl="node1" presStyleIdx="2" presStyleCnt="12">
        <dgm:presLayoutVars>
          <dgm:bulletEnabled val="1"/>
        </dgm:presLayoutVars>
      </dgm:prSet>
      <dgm:spPr/>
    </dgm:pt>
    <dgm:pt modelId="{31CFA207-6E87-4C89-96F8-A403FA6C83AC}" type="pres">
      <dgm:prSet presAssocID="{19BD5785-D9E7-48CC-AE2B-AA8E193332AC}" presName="sibTrans" presStyleCnt="0"/>
      <dgm:spPr/>
    </dgm:pt>
    <dgm:pt modelId="{BFF18BF2-4C2B-4CA7-9697-14B6D3C13A74}" type="pres">
      <dgm:prSet presAssocID="{9FC85329-FAA0-417D-ABEF-E3A1F4D812C5}" presName="node" presStyleLbl="node1" presStyleIdx="3" presStyleCnt="12">
        <dgm:presLayoutVars>
          <dgm:bulletEnabled val="1"/>
        </dgm:presLayoutVars>
      </dgm:prSet>
      <dgm:spPr/>
    </dgm:pt>
    <dgm:pt modelId="{8DEAECD8-AE68-48EC-A710-AE4A5BE1BA44}" type="pres">
      <dgm:prSet presAssocID="{9325A87C-6271-4B36-BB33-57C76F85EF3E}" presName="sibTrans" presStyleCnt="0"/>
      <dgm:spPr/>
    </dgm:pt>
    <dgm:pt modelId="{890C493F-E6D1-46E7-9BF4-DA4A4EF22162}" type="pres">
      <dgm:prSet presAssocID="{9DBEF938-41FE-4FE1-A5DE-904274E515F7}" presName="node" presStyleLbl="node1" presStyleIdx="4" presStyleCnt="12">
        <dgm:presLayoutVars>
          <dgm:bulletEnabled val="1"/>
        </dgm:presLayoutVars>
      </dgm:prSet>
      <dgm:spPr/>
    </dgm:pt>
    <dgm:pt modelId="{FCE49858-1000-4AB3-8379-4AF23DB93276}" type="pres">
      <dgm:prSet presAssocID="{856A4E8A-3D42-48CA-9E1D-88B0015F6A4A}" presName="sibTrans" presStyleCnt="0"/>
      <dgm:spPr/>
    </dgm:pt>
    <dgm:pt modelId="{271FDCF8-01D7-4A80-B621-C543D9AC916C}" type="pres">
      <dgm:prSet presAssocID="{1CB2691C-28C7-444B-A881-7B3BEDA940AE}" presName="node" presStyleLbl="node1" presStyleIdx="5" presStyleCnt="12">
        <dgm:presLayoutVars>
          <dgm:bulletEnabled val="1"/>
        </dgm:presLayoutVars>
      </dgm:prSet>
      <dgm:spPr/>
    </dgm:pt>
    <dgm:pt modelId="{1E1FE915-CBC7-423F-95FF-077367885A97}" type="pres">
      <dgm:prSet presAssocID="{34E78556-C78C-460A-B637-CA0454A5F215}" presName="sibTrans" presStyleCnt="0"/>
      <dgm:spPr/>
    </dgm:pt>
    <dgm:pt modelId="{EC45275C-DFC2-402D-A7EF-6B1A5C5FD2EC}" type="pres">
      <dgm:prSet presAssocID="{6FE20C51-0E1C-4498-8FC1-CDE5307C7537}" presName="node" presStyleLbl="node1" presStyleIdx="6" presStyleCnt="12">
        <dgm:presLayoutVars>
          <dgm:bulletEnabled val="1"/>
        </dgm:presLayoutVars>
      </dgm:prSet>
      <dgm:spPr/>
    </dgm:pt>
    <dgm:pt modelId="{0EC9B97E-57CE-4725-B10F-18E549D26E93}" type="pres">
      <dgm:prSet presAssocID="{AE595222-ED99-46E2-ABCE-4D0C965AC368}" presName="sibTrans" presStyleCnt="0"/>
      <dgm:spPr/>
    </dgm:pt>
    <dgm:pt modelId="{B5356BFE-BFE3-4863-B72E-DF9A83EE9CA7}" type="pres">
      <dgm:prSet presAssocID="{6492BFFC-5B17-4F1D-9054-37CCD259542F}" presName="node" presStyleLbl="node1" presStyleIdx="7" presStyleCnt="12">
        <dgm:presLayoutVars>
          <dgm:bulletEnabled val="1"/>
        </dgm:presLayoutVars>
      </dgm:prSet>
      <dgm:spPr/>
    </dgm:pt>
    <dgm:pt modelId="{040F5FA6-2FF2-4B64-99FE-64199D281D28}" type="pres">
      <dgm:prSet presAssocID="{42889101-729E-4A4D-AF8A-106AE9C87CB2}" presName="sibTrans" presStyleCnt="0"/>
      <dgm:spPr/>
    </dgm:pt>
    <dgm:pt modelId="{626F719B-C51F-4EE3-BF3B-C6AB8539178A}" type="pres">
      <dgm:prSet presAssocID="{793A6A0F-52A4-4A20-B98C-1A8BD02E0885}" presName="node" presStyleLbl="node1" presStyleIdx="8" presStyleCnt="12">
        <dgm:presLayoutVars>
          <dgm:bulletEnabled val="1"/>
        </dgm:presLayoutVars>
      </dgm:prSet>
      <dgm:spPr/>
    </dgm:pt>
    <dgm:pt modelId="{E0AA2A3E-18F0-4EF4-A0BE-3A0727075B4E}" type="pres">
      <dgm:prSet presAssocID="{9AA21AAF-1E9F-4871-9F51-344F56FED700}" presName="sibTrans" presStyleCnt="0"/>
      <dgm:spPr/>
    </dgm:pt>
    <dgm:pt modelId="{71D65AA5-368D-45CC-9615-D065749AA697}" type="pres">
      <dgm:prSet presAssocID="{6C7289F7-7ACD-4A99-AF62-4BFFB200719C}" presName="node" presStyleLbl="node1" presStyleIdx="9" presStyleCnt="12">
        <dgm:presLayoutVars>
          <dgm:bulletEnabled val="1"/>
        </dgm:presLayoutVars>
      </dgm:prSet>
      <dgm:spPr/>
    </dgm:pt>
    <dgm:pt modelId="{A56E235C-39B6-407A-B2A2-B42B31FCBB95}" type="pres">
      <dgm:prSet presAssocID="{39D3A5FE-1E8E-4C3B-A17B-3109B67A03C0}" presName="sibTrans" presStyleCnt="0"/>
      <dgm:spPr/>
    </dgm:pt>
    <dgm:pt modelId="{6303508C-39EA-45D1-B9F1-79799E0DA6D3}" type="pres">
      <dgm:prSet presAssocID="{D9FE3550-98B4-4231-9C52-0584CACCFD83}" presName="node" presStyleLbl="node1" presStyleIdx="10" presStyleCnt="12">
        <dgm:presLayoutVars>
          <dgm:bulletEnabled val="1"/>
        </dgm:presLayoutVars>
      </dgm:prSet>
      <dgm:spPr/>
    </dgm:pt>
    <dgm:pt modelId="{E7F6D58B-730D-4652-98F2-2B0F8E72A1DA}" type="pres">
      <dgm:prSet presAssocID="{FC495B0A-C9C7-4EA7-9741-9A5C27161FAF}" presName="sibTrans" presStyleCnt="0"/>
      <dgm:spPr/>
    </dgm:pt>
    <dgm:pt modelId="{2A30E95E-24FA-472F-BE9A-B135A526A9F1}" type="pres">
      <dgm:prSet presAssocID="{2E1BDACA-E096-4EC8-84C9-A760B9ACCB6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52ABF04-A4E2-49B8-9CE7-B69D18970F2F}" type="presOf" srcId="{793A6A0F-52A4-4A20-B98C-1A8BD02E0885}" destId="{626F719B-C51F-4EE3-BF3B-C6AB8539178A}" srcOrd="0" destOrd="0" presId="urn:microsoft.com/office/officeart/2005/8/layout/default"/>
    <dgm:cxn modelId="{E1E2A60C-8C97-4E10-82B5-3FAA61B36A6D}" type="presOf" srcId="{34F0FC0D-C02B-40B3-86CA-DFFB3CEA5E96}" destId="{2AA98721-4359-4154-A277-F4DE0183E3EE}" srcOrd="0" destOrd="0" presId="urn:microsoft.com/office/officeart/2005/8/layout/default"/>
    <dgm:cxn modelId="{22DABC1D-B430-4088-BAB4-EE39F67FE017}" srcId="{8D48B59E-9B8E-4169-B1EF-DA6E31FFFF98}" destId="{793A6A0F-52A4-4A20-B98C-1A8BD02E0885}" srcOrd="8" destOrd="0" parTransId="{1A2B9D2A-E679-4D64-9D2C-98480751F149}" sibTransId="{9AA21AAF-1E9F-4871-9F51-344F56FED700}"/>
    <dgm:cxn modelId="{4C0B4821-73CC-4E60-AF08-8565CBF41A26}" srcId="{8D48B59E-9B8E-4169-B1EF-DA6E31FFFF98}" destId="{6FE20C51-0E1C-4498-8FC1-CDE5307C7537}" srcOrd="6" destOrd="0" parTransId="{59AEA157-0E6A-4BF2-A130-056A7C7F2CB6}" sibTransId="{AE595222-ED99-46E2-ABCE-4D0C965AC368}"/>
    <dgm:cxn modelId="{B9D71C33-ACFA-47A9-B086-212326F3E8E3}" type="presOf" srcId="{9DBEF938-41FE-4FE1-A5DE-904274E515F7}" destId="{890C493F-E6D1-46E7-9BF4-DA4A4EF22162}" srcOrd="0" destOrd="0" presId="urn:microsoft.com/office/officeart/2005/8/layout/default"/>
    <dgm:cxn modelId="{6F96083D-D53F-4035-B94B-C21F44162425}" type="presOf" srcId="{2E1BDACA-E096-4EC8-84C9-A760B9ACCB68}" destId="{2A30E95E-24FA-472F-BE9A-B135A526A9F1}" srcOrd="0" destOrd="0" presId="urn:microsoft.com/office/officeart/2005/8/layout/default"/>
    <dgm:cxn modelId="{1E64775F-3EA3-4F46-B7A9-8FEB38ECCA51}" type="presOf" srcId="{D9FE3550-98B4-4231-9C52-0584CACCFD83}" destId="{6303508C-39EA-45D1-B9F1-79799E0DA6D3}" srcOrd="0" destOrd="0" presId="urn:microsoft.com/office/officeart/2005/8/layout/default"/>
    <dgm:cxn modelId="{34284563-C225-4F86-8276-0B1A0DF318FD}" type="presOf" srcId="{6C7289F7-7ACD-4A99-AF62-4BFFB200719C}" destId="{71D65AA5-368D-45CC-9615-D065749AA697}" srcOrd="0" destOrd="0" presId="urn:microsoft.com/office/officeart/2005/8/layout/default"/>
    <dgm:cxn modelId="{A2E26348-F653-4EC2-A17C-4C92569016DD}" srcId="{8D48B59E-9B8E-4169-B1EF-DA6E31FFFF98}" destId="{2E1BDACA-E096-4EC8-84C9-A760B9ACCB68}" srcOrd="11" destOrd="0" parTransId="{B8224DCC-AD3C-4D7A-87D5-F1EB7E5FA7BD}" sibTransId="{2CB82B84-440F-48A8-9376-AF9956128377}"/>
    <dgm:cxn modelId="{07BF044B-D55E-4F03-A98C-D5BCC5903970}" type="presOf" srcId="{8D48B59E-9B8E-4169-B1EF-DA6E31FFFF98}" destId="{F104CAAF-B585-4D49-B6EE-1897F553C430}" srcOrd="0" destOrd="0" presId="urn:microsoft.com/office/officeart/2005/8/layout/default"/>
    <dgm:cxn modelId="{C08FC96F-B010-4E1D-A3CD-E823785FACEA}" srcId="{8D48B59E-9B8E-4169-B1EF-DA6E31FFFF98}" destId="{9DBEF938-41FE-4FE1-A5DE-904274E515F7}" srcOrd="4" destOrd="0" parTransId="{41C26EDB-0A44-47A3-BBF2-9EB69DBB6916}" sibTransId="{856A4E8A-3D42-48CA-9E1D-88B0015F6A4A}"/>
    <dgm:cxn modelId="{3C7AB053-16A0-4696-9156-9043608D8029}" type="presOf" srcId="{9FC85329-FAA0-417D-ABEF-E3A1F4D812C5}" destId="{BFF18BF2-4C2B-4CA7-9697-14B6D3C13A74}" srcOrd="0" destOrd="0" presId="urn:microsoft.com/office/officeart/2005/8/layout/default"/>
    <dgm:cxn modelId="{04F4ED76-A9D5-42FC-8A7B-B2966A9B56A3}" srcId="{8D48B59E-9B8E-4169-B1EF-DA6E31FFFF98}" destId="{5B624958-7457-46DE-BBBB-54EEF80F07FB}" srcOrd="2" destOrd="0" parTransId="{845A0EEE-FB04-4A74-A6DE-1548B786652B}" sibTransId="{19BD5785-D9E7-48CC-AE2B-AA8E193332AC}"/>
    <dgm:cxn modelId="{7529E079-4A63-48D3-87C1-5EAF91025615}" srcId="{8D48B59E-9B8E-4169-B1EF-DA6E31FFFF98}" destId="{1CB2691C-28C7-444B-A881-7B3BEDA940AE}" srcOrd="5" destOrd="0" parTransId="{FC2211EC-8155-4EA8-99F1-97CF2CDA5AE1}" sibTransId="{34E78556-C78C-460A-B637-CA0454A5F215}"/>
    <dgm:cxn modelId="{93E90F92-6ACE-4F24-B391-9EDE1F824892}" type="presOf" srcId="{6FE20C51-0E1C-4498-8FC1-CDE5307C7537}" destId="{EC45275C-DFC2-402D-A7EF-6B1A5C5FD2EC}" srcOrd="0" destOrd="0" presId="urn:microsoft.com/office/officeart/2005/8/layout/default"/>
    <dgm:cxn modelId="{D15A4C9E-391D-4612-B539-0A39C9D6C108}" srcId="{8D48B59E-9B8E-4169-B1EF-DA6E31FFFF98}" destId="{D9FE3550-98B4-4231-9C52-0584CACCFD83}" srcOrd="10" destOrd="0" parTransId="{E9289300-0D95-4842-8FCE-1490D09200A4}" sibTransId="{FC495B0A-C9C7-4EA7-9741-9A5C27161FAF}"/>
    <dgm:cxn modelId="{31FDEEA0-E919-4F4E-832A-B849910A488D}" type="presOf" srcId="{6492BFFC-5B17-4F1D-9054-37CCD259542F}" destId="{B5356BFE-BFE3-4863-B72E-DF9A83EE9CA7}" srcOrd="0" destOrd="0" presId="urn:microsoft.com/office/officeart/2005/8/layout/default"/>
    <dgm:cxn modelId="{F34B3EA2-28A8-4A39-9BBC-0B843CF2D133}" srcId="{8D48B59E-9B8E-4169-B1EF-DA6E31FFFF98}" destId="{6492BFFC-5B17-4F1D-9054-37CCD259542F}" srcOrd="7" destOrd="0" parTransId="{7F986539-2E18-4105-B354-A4A65A87F2E7}" sibTransId="{42889101-729E-4A4D-AF8A-106AE9C87CB2}"/>
    <dgm:cxn modelId="{0369D7A8-943A-402E-914D-5B7884FD0EBC}" type="presOf" srcId="{5B624958-7457-46DE-BBBB-54EEF80F07FB}" destId="{B6BF2674-DF39-4ED3-B723-C5A0E4292B97}" srcOrd="0" destOrd="0" presId="urn:microsoft.com/office/officeart/2005/8/layout/default"/>
    <dgm:cxn modelId="{33EC31AE-7726-455B-906C-33F76744C1AC}" srcId="{8D48B59E-9B8E-4169-B1EF-DA6E31FFFF98}" destId="{86EC659A-8B1A-400B-80B2-A3D5EA6486F4}" srcOrd="0" destOrd="0" parTransId="{8277B3EC-EA3F-464B-8B3B-4ACF4B4DCEF0}" sibTransId="{0AB5EE21-C66F-4483-BF85-941920F10B29}"/>
    <dgm:cxn modelId="{97A762C8-CCE0-4950-B237-BA19639312DC}" srcId="{8D48B59E-9B8E-4169-B1EF-DA6E31FFFF98}" destId="{9FC85329-FAA0-417D-ABEF-E3A1F4D812C5}" srcOrd="3" destOrd="0" parTransId="{69BC0861-06FE-4ED2-A18A-03F482921FA2}" sibTransId="{9325A87C-6271-4B36-BB33-57C76F85EF3E}"/>
    <dgm:cxn modelId="{BD3B9ACD-B20B-4B95-A7D0-6A9EC0082CE3}" srcId="{8D48B59E-9B8E-4169-B1EF-DA6E31FFFF98}" destId="{34F0FC0D-C02B-40B3-86CA-DFFB3CEA5E96}" srcOrd="1" destOrd="0" parTransId="{CF03E0C9-2E8E-431B-BFC3-AF840C355521}" sibTransId="{55749912-6053-47AF-97FF-8407C70CACE2}"/>
    <dgm:cxn modelId="{3BEE85CF-CED6-413C-95D6-BCB79F601D4B}" type="presOf" srcId="{1CB2691C-28C7-444B-A881-7B3BEDA940AE}" destId="{271FDCF8-01D7-4A80-B621-C543D9AC916C}" srcOrd="0" destOrd="0" presId="urn:microsoft.com/office/officeart/2005/8/layout/default"/>
    <dgm:cxn modelId="{007887DD-CCEE-46C2-AF4B-CC4F56247942}" type="presOf" srcId="{86EC659A-8B1A-400B-80B2-A3D5EA6486F4}" destId="{2C7EB4F0-A4D7-440F-B670-5EAED238AD5C}" srcOrd="0" destOrd="0" presId="urn:microsoft.com/office/officeart/2005/8/layout/default"/>
    <dgm:cxn modelId="{F94B31EC-3D02-4B4F-A03C-15C053D27BF7}" srcId="{8D48B59E-9B8E-4169-B1EF-DA6E31FFFF98}" destId="{6C7289F7-7ACD-4A99-AF62-4BFFB200719C}" srcOrd="9" destOrd="0" parTransId="{6F779F1D-0FAF-44CE-B95B-D882242A7339}" sibTransId="{39D3A5FE-1E8E-4C3B-A17B-3109B67A03C0}"/>
    <dgm:cxn modelId="{75A413E7-197C-4389-9A03-A0C9B18039EB}" type="presParOf" srcId="{F104CAAF-B585-4D49-B6EE-1897F553C430}" destId="{2C7EB4F0-A4D7-440F-B670-5EAED238AD5C}" srcOrd="0" destOrd="0" presId="urn:microsoft.com/office/officeart/2005/8/layout/default"/>
    <dgm:cxn modelId="{E2D2265C-76D6-4C3A-A9B8-34883A85AC75}" type="presParOf" srcId="{F104CAAF-B585-4D49-B6EE-1897F553C430}" destId="{7B6479E6-B379-4A0C-A992-E1D0B3F2DC10}" srcOrd="1" destOrd="0" presId="urn:microsoft.com/office/officeart/2005/8/layout/default"/>
    <dgm:cxn modelId="{F7A473B8-4D82-48BA-AE3B-2F3509A2CDC5}" type="presParOf" srcId="{F104CAAF-B585-4D49-B6EE-1897F553C430}" destId="{2AA98721-4359-4154-A277-F4DE0183E3EE}" srcOrd="2" destOrd="0" presId="urn:microsoft.com/office/officeart/2005/8/layout/default"/>
    <dgm:cxn modelId="{20A26EE2-56A7-4B47-B276-E036F095893C}" type="presParOf" srcId="{F104CAAF-B585-4D49-B6EE-1897F553C430}" destId="{097F9A24-7326-4FF0-B310-A9C2C98209AB}" srcOrd="3" destOrd="0" presId="urn:microsoft.com/office/officeart/2005/8/layout/default"/>
    <dgm:cxn modelId="{8BDB2430-8053-4AC0-ADE6-A1A02FC2C131}" type="presParOf" srcId="{F104CAAF-B585-4D49-B6EE-1897F553C430}" destId="{B6BF2674-DF39-4ED3-B723-C5A0E4292B97}" srcOrd="4" destOrd="0" presId="urn:microsoft.com/office/officeart/2005/8/layout/default"/>
    <dgm:cxn modelId="{0A6A42DD-D6DE-46C4-B528-C62EE92FB17A}" type="presParOf" srcId="{F104CAAF-B585-4D49-B6EE-1897F553C430}" destId="{31CFA207-6E87-4C89-96F8-A403FA6C83AC}" srcOrd="5" destOrd="0" presId="urn:microsoft.com/office/officeart/2005/8/layout/default"/>
    <dgm:cxn modelId="{777B7B22-D8D7-4828-A1A2-4FBEB88A39CE}" type="presParOf" srcId="{F104CAAF-B585-4D49-B6EE-1897F553C430}" destId="{BFF18BF2-4C2B-4CA7-9697-14B6D3C13A74}" srcOrd="6" destOrd="0" presId="urn:microsoft.com/office/officeart/2005/8/layout/default"/>
    <dgm:cxn modelId="{77289FB0-DA6D-48BE-BF89-A93654E39916}" type="presParOf" srcId="{F104CAAF-B585-4D49-B6EE-1897F553C430}" destId="{8DEAECD8-AE68-48EC-A710-AE4A5BE1BA44}" srcOrd="7" destOrd="0" presId="urn:microsoft.com/office/officeart/2005/8/layout/default"/>
    <dgm:cxn modelId="{BE1A23C8-9E5C-43DC-82D5-ED559B88285E}" type="presParOf" srcId="{F104CAAF-B585-4D49-B6EE-1897F553C430}" destId="{890C493F-E6D1-46E7-9BF4-DA4A4EF22162}" srcOrd="8" destOrd="0" presId="urn:microsoft.com/office/officeart/2005/8/layout/default"/>
    <dgm:cxn modelId="{AFC389B4-8979-4BBF-96E4-22DB67A8AFD5}" type="presParOf" srcId="{F104CAAF-B585-4D49-B6EE-1897F553C430}" destId="{FCE49858-1000-4AB3-8379-4AF23DB93276}" srcOrd="9" destOrd="0" presId="urn:microsoft.com/office/officeart/2005/8/layout/default"/>
    <dgm:cxn modelId="{04DC610B-BA68-4EB3-8E30-312D87D7E77F}" type="presParOf" srcId="{F104CAAF-B585-4D49-B6EE-1897F553C430}" destId="{271FDCF8-01D7-4A80-B621-C543D9AC916C}" srcOrd="10" destOrd="0" presId="urn:microsoft.com/office/officeart/2005/8/layout/default"/>
    <dgm:cxn modelId="{9E1CF52C-B12D-4ED1-9966-2EFC942322EA}" type="presParOf" srcId="{F104CAAF-B585-4D49-B6EE-1897F553C430}" destId="{1E1FE915-CBC7-423F-95FF-077367885A97}" srcOrd="11" destOrd="0" presId="urn:microsoft.com/office/officeart/2005/8/layout/default"/>
    <dgm:cxn modelId="{F4352B7C-B65D-44A2-A47A-BEAB44471CD4}" type="presParOf" srcId="{F104CAAF-B585-4D49-B6EE-1897F553C430}" destId="{EC45275C-DFC2-402D-A7EF-6B1A5C5FD2EC}" srcOrd="12" destOrd="0" presId="urn:microsoft.com/office/officeart/2005/8/layout/default"/>
    <dgm:cxn modelId="{F994842E-36E2-483F-AF3D-B2DE46B88996}" type="presParOf" srcId="{F104CAAF-B585-4D49-B6EE-1897F553C430}" destId="{0EC9B97E-57CE-4725-B10F-18E549D26E93}" srcOrd="13" destOrd="0" presId="urn:microsoft.com/office/officeart/2005/8/layout/default"/>
    <dgm:cxn modelId="{0C34F4C5-E47E-4055-985B-1B5F4F9AC403}" type="presParOf" srcId="{F104CAAF-B585-4D49-B6EE-1897F553C430}" destId="{B5356BFE-BFE3-4863-B72E-DF9A83EE9CA7}" srcOrd="14" destOrd="0" presId="urn:microsoft.com/office/officeart/2005/8/layout/default"/>
    <dgm:cxn modelId="{ED1E5E4A-7539-4B1E-B3A5-B9EA3731C19C}" type="presParOf" srcId="{F104CAAF-B585-4D49-B6EE-1897F553C430}" destId="{040F5FA6-2FF2-4B64-99FE-64199D281D28}" srcOrd="15" destOrd="0" presId="urn:microsoft.com/office/officeart/2005/8/layout/default"/>
    <dgm:cxn modelId="{BA690302-BB63-4995-9353-95B9F744B164}" type="presParOf" srcId="{F104CAAF-B585-4D49-B6EE-1897F553C430}" destId="{626F719B-C51F-4EE3-BF3B-C6AB8539178A}" srcOrd="16" destOrd="0" presId="urn:microsoft.com/office/officeart/2005/8/layout/default"/>
    <dgm:cxn modelId="{024025B7-1F51-45EE-80A3-7D012A29B1F9}" type="presParOf" srcId="{F104CAAF-B585-4D49-B6EE-1897F553C430}" destId="{E0AA2A3E-18F0-4EF4-A0BE-3A0727075B4E}" srcOrd="17" destOrd="0" presId="urn:microsoft.com/office/officeart/2005/8/layout/default"/>
    <dgm:cxn modelId="{693C877F-08FC-4996-85B4-37A9A3F6F3E9}" type="presParOf" srcId="{F104CAAF-B585-4D49-B6EE-1897F553C430}" destId="{71D65AA5-368D-45CC-9615-D065749AA697}" srcOrd="18" destOrd="0" presId="urn:microsoft.com/office/officeart/2005/8/layout/default"/>
    <dgm:cxn modelId="{C0D4B9C5-4D76-428A-91F7-DB89FE9BE701}" type="presParOf" srcId="{F104CAAF-B585-4D49-B6EE-1897F553C430}" destId="{A56E235C-39B6-407A-B2A2-B42B31FCBB95}" srcOrd="19" destOrd="0" presId="urn:microsoft.com/office/officeart/2005/8/layout/default"/>
    <dgm:cxn modelId="{5969D78F-7AEC-4A06-8798-6BB968AA2B86}" type="presParOf" srcId="{F104CAAF-B585-4D49-B6EE-1897F553C430}" destId="{6303508C-39EA-45D1-B9F1-79799E0DA6D3}" srcOrd="20" destOrd="0" presId="urn:microsoft.com/office/officeart/2005/8/layout/default"/>
    <dgm:cxn modelId="{112006B4-949A-4820-8B2E-6B8D573061A2}" type="presParOf" srcId="{F104CAAF-B585-4D49-B6EE-1897F553C430}" destId="{E7F6D58B-730D-4652-98F2-2B0F8E72A1DA}" srcOrd="21" destOrd="0" presId="urn:microsoft.com/office/officeart/2005/8/layout/default"/>
    <dgm:cxn modelId="{91BC1145-80AF-4137-BA0B-E3125C687BAE}" type="presParOf" srcId="{F104CAAF-B585-4D49-B6EE-1897F553C430}" destId="{2A30E95E-24FA-472F-BE9A-B135A526A9F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2D373-6D19-4FB5-9CB9-9FF507A4FDC4}">
      <dsp:nvSpPr>
        <dsp:cNvPr id="0" name=""/>
        <dsp:cNvSpPr/>
      </dsp:nvSpPr>
      <dsp:spPr>
        <a:xfrm>
          <a:off x="903423" y="601544"/>
          <a:ext cx="963253" cy="963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9398E-F028-458F-B9C7-79E85F0DAECA}">
      <dsp:nvSpPr>
        <dsp:cNvPr id="0" name=""/>
        <dsp:cNvSpPr/>
      </dsp:nvSpPr>
      <dsp:spPr>
        <a:xfrm>
          <a:off x="8973" y="1676895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/>
            <a:t>Leading Cause of Death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8973" y="1676895"/>
        <a:ext cx="2752153" cy="412823"/>
      </dsp:txXfrm>
    </dsp:sp>
    <dsp:sp modelId="{1DDC3249-276A-4E23-931C-7DCDC0F6B2A8}">
      <dsp:nvSpPr>
        <dsp:cNvPr id="0" name=""/>
        <dsp:cNvSpPr/>
      </dsp:nvSpPr>
      <dsp:spPr>
        <a:xfrm>
          <a:off x="8973" y="2141856"/>
          <a:ext cx="2752153" cy="106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Cardiovascular diseases (CVDs) are the leading cause of death worldwide.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An estimated 17.9 million people die from CVDs each year.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CVDs account for 31% of all global deaths.</a:t>
          </a:r>
          <a:endParaRPr lang="en-US" sz="1200" kern="1200"/>
        </a:p>
      </dsp:txBody>
      <dsp:txXfrm>
        <a:off x="8973" y="2141856"/>
        <a:ext cx="2752153" cy="1066598"/>
      </dsp:txXfrm>
    </dsp:sp>
    <dsp:sp modelId="{07ACB3E6-11D0-4840-8C4E-7B127AA13C0C}">
      <dsp:nvSpPr>
        <dsp:cNvPr id="0" name=""/>
        <dsp:cNvSpPr/>
      </dsp:nvSpPr>
      <dsp:spPr>
        <a:xfrm>
          <a:off x="4137204" y="601544"/>
          <a:ext cx="963253" cy="963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42FC8-1FD7-48C6-9E3D-E2BC2B733F93}">
      <dsp:nvSpPr>
        <dsp:cNvPr id="0" name=""/>
        <dsp:cNvSpPr/>
      </dsp:nvSpPr>
      <dsp:spPr>
        <a:xfrm>
          <a:off x="3242754" y="1676895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/>
            <a:t>Deadly Outcomes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3242754" y="1676895"/>
        <a:ext cx="2752153" cy="412823"/>
      </dsp:txXfrm>
    </dsp:sp>
    <dsp:sp modelId="{C1B45A79-AC07-48B1-A44C-A1B3BFBF91CC}">
      <dsp:nvSpPr>
        <dsp:cNvPr id="0" name=""/>
        <dsp:cNvSpPr/>
      </dsp:nvSpPr>
      <dsp:spPr>
        <a:xfrm>
          <a:off x="3242754" y="2141856"/>
          <a:ext cx="2752153" cy="106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Heart attacks and strokes cause four out of five CVD-related deaths.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significant number of deaths occur prematurely in people under 70.</a:t>
          </a:r>
          <a:endParaRPr lang="en-US" sz="1200" kern="1200"/>
        </a:p>
      </dsp:txBody>
      <dsp:txXfrm>
        <a:off x="3242754" y="2141856"/>
        <a:ext cx="2752153" cy="1066598"/>
      </dsp:txXfrm>
    </dsp:sp>
    <dsp:sp modelId="{8CA85A3B-3E0E-48B5-A7C6-F1C478B9B600}">
      <dsp:nvSpPr>
        <dsp:cNvPr id="0" name=""/>
        <dsp:cNvSpPr/>
      </dsp:nvSpPr>
      <dsp:spPr>
        <a:xfrm>
          <a:off x="7370984" y="601544"/>
          <a:ext cx="963253" cy="963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9A57-1E14-41CE-88D7-6015044665BA}">
      <dsp:nvSpPr>
        <dsp:cNvPr id="0" name=""/>
        <dsp:cNvSpPr/>
      </dsp:nvSpPr>
      <dsp:spPr>
        <a:xfrm>
          <a:off x="6476534" y="1676895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/>
            <a:t>Importance of Early Detection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6476534" y="1676895"/>
        <a:ext cx="2752153" cy="412823"/>
      </dsp:txXfrm>
    </dsp:sp>
    <dsp:sp modelId="{E488C822-9578-49D4-9AE6-34D8467140A0}">
      <dsp:nvSpPr>
        <dsp:cNvPr id="0" name=""/>
        <dsp:cNvSpPr/>
      </dsp:nvSpPr>
      <dsp:spPr>
        <a:xfrm>
          <a:off x="6476534" y="2141856"/>
          <a:ext cx="2752153" cy="106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Underscores the critical need for early detection and effective management of heart failure, a common outcome of CVDs.</a:t>
          </a:r>
          <a:endParaRPr lang="en-US" sz="1200" kern="1200"/>
        </a:p>
      </dsp:txBody>
      <dsp:txXfrm>
        <a:off x="6476534" y="2141856"/>
        <a:ext cx="2752153" cy="1066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622ED-887D-4D3C-9341-DE06D49F9C48}">
      <dsp:nvSpPr>
        <dsp:cNvPr id="0" name=""/>
        <dsp:cNvSpPr/>
      </dsp:nvSpPr>
      <dsp:spPr>
        <a:xfrm>
          <a:off x="903809" y="125201"/>
          <a:ext cx="963253" cy="963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7A20-9CED-47AF-9EBC-47C80E3C2E59}">
      <dsp:nvSpPr>
        <dsp:cNvPr id="0" name=""/>
        <dsp:cNvSpPr/>
      </dsp:nvSpPr>
      <dsp:spPr>
        <a:xfrm>
          <a:off x="9359" y="1241518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Game-Changing Dataset</a:t>
          </a:r>
          <a:r>
            <a:rPr lang="en-US" sz="2000" b="0" i="0" kern="1200"/>
            <a:t>:</a:t>
          </a:r>
          <a:endParaRPr lang="en-US" sz="2000" kern="1200"/>
        </a:p>
      </dsp:txBody>
      <dsp:txXfrm>
        <a:off x="9359" y="1241518"/>
        <a:ext cx="2752153" cy="412823"/>
      </dsp:txXfrm>
    </dsp:sp>
    <dsp:sp modelId="{70B5F0CC-D550-4F6A-81BF-250FAEDFF4F9}">
      <dsp:nvSpPr>
        <dsp:cNvPr id="0" name=""/>
        <dsp:cNvSpPr/>
      </dsp:nvSpPr>
      <dsp:spPr>
        <a:xfrm>
          <a:off x="9359" y="1725532"/>
          <a:ext cx="2752153" cy="195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Merges information from five separate heart disease datasets: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Cleveland, Hungarian, Switzerland, Long Beach VA, and Stalog.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Contains 918 observations.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Largest heart disease dataset available for research to date.</a:t>
          </a:r>
          <a:endParaRPr lang="en-US" sz="1500" kern="1200"/>
        </a:p>
      </dsp:txBody>
      <dsp:txXfrm>
        <a:off x="9359" y="1725532"/>
        <a:ext cx="2752153" cy="1959265"/>
      </dsp:txXfrm>
    </dsp:sp>
    <dsp:sp modelId="{C33C9266-B512-4956-B9B5-04930D659EEE}">
      <dsp:nvSpPr>
        <dsp:cNvPr id="0" name=""/>
        <dsp:cNvSpPr/>
      </dsp:nvSpPr>
      <dsp:spPr>
        <a:xfrm>
          <a:off x="4137590" y="125201"/>
          <a:ext cx="963253" cy="963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903CE-E693-44F1-821D-6B2DE70031C4}">
      <dsp:nvSpPr>
        <dsp:cNvPr id="0" name=""/>
        <dsp:cNvSpPr/>
      </dsp:nvSpPr>
      <dsp:spPr>
        <a:xfrm>
          <a:off x="3243140" y="1241518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Benefits for Researchers</a:t>
          </a:r>
          <a:r>
            <a:rPr lang="en-US" sz="2000" b="0" i="0" kern="1200" dirty="0"/>
            <a:t>:</a:t>
          </a:r>
          <a:endParaRPr lang="en-US" sz="2000" kern="1200" dirty="0"/>
        </a:p>
      </dsp:txBody>
      <dsp:txXfrm>
        <a:off x="3243140" y="1241518"/>
        <a:ext cx="2752153" cy="412823"/>
      </dsp:txXfrm>
    </dsp:sp>
    <dsp:sp modelId="{210B7587-D974-4F05-9C1A-C84467C09F7A}">
      <dsp:nvSpPr>
        <dsp:cNvPr id="0" name=""/>
        <dsp:cNvSpPr/>
      </dsp:nvSpPr>
      <dsp:spPr>
        <a:xfrm>
          <a:off x="3243140" y="1725532"/>
          <a:ext cx="2752153" cy="195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Goldmine of information for analyzing cardiovascular risk factors.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Enables the development of disease prediction models.</a:t>
          </a:r>
          <a:endParaRPr lang="en-US" sz="1500" kern="1200"/>
        </a:p>
      </dsp:txBody>
      <dsp:txXfrm>
        <a:off x="3243140" y="1725532"/>
        <a:ext cx="2752153" cy="1959265"/>
      </dsp:txXfrm>
    </dsp:sp>
    <dsp:sp modelId="{A0C9EE10-9695-4164-9BA5-CDACAC23EE21}">
      <dsp:nvSpPr>
        <dsp:cNvPr id="0" name=""/>
        <dsp:cNvSpPr/>
      </dsp:nvSpPr>
      <dsp:spPr>
        <a:xfrm>
          <a:off x="7371370" y="125201"/>
          <a:ext cx="963253" cy="963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7C8BA-6C1F-47C9-81C7-2339B6157535}">
      <dsp:nvSpPr>
        <dsp:cNvPr id="0" name=""/>
        <dsp:cNvSpPr/>
      </dsp:nvSpPr>
      <dsp:spPr>
        <a:xfrm>
          <a:off x="6476920" y="1241518"/>
          <a:ext cx="2752153" cy="412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Strength in Diversity</a:t>
          </a:r>
          <a:r>
            <a:rPr lang="en-US" sz="2000" b="0" i="0" kern="1200"/>
            <a:t>:</a:t>
          </a:r>
          <a:endParaRPr lang="en-US" sz="2000" kern="1200"/>
        </a:p>
      </dsp:txBody>
      <dsp:txXfrm>
        <a:off x="6476920" y="1241518"/>
        <a:ext cx="2752153" cy="412823"/>
      </dsp:txXfrm>
    </dsp:sp>
    <dsp:sp modelId="{60761779-A781-46D9-AE80-864C732B5BCA}">
      <dsp:nvSpPr>
        <dsp:cNvPr id="0" name=""/>
        <dsp:cNvSpPr/>
      </dsp:nvSpPr>
      <dsp:spPr>
        <a:xfrm>
          <a:off x="6476920" y="1725532"/>
          <a:ext cx="2752153" cy="195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Provides a robust foundation for exploring correlations.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Identifying potential predictors and building robust models for early CVD detection and management on a global scale.</a:t>
          </a:r>
          <a:endParaRPr lang="en-US" sz="1500" kern="1200"/>
        </a:p>
      </dsp:txBody>
      <dsp:txXfrm>
        <a:off x="6476920" y="1725532"/>
        <a:ext cx="2752153" cy="1959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B4F0-A4D7-440F-B670-5EAED238AD5C}">
      <dsp:nvSpPr>
        <dsp:cNvPr id="0" name=""/>
        <dsp:cNvSpPr/>
      </dsp:nvSpPr>
      <dsp:spPr>
        <a:xfrm>
          <a:off x="526428" y="1377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Age: age of the patient [years]</a:t>
          </a:r>
          <a:endParaRPr lang="en-US" sz="900" kern="1200"/>
        </a:p>
      </dsp:txBody>
      <dsp:txXfrm>
        <a:off x="526428" y="1377"/>
        <a:ext cx="1903622" cy="1142173"/>
      </dsp:txXfrm>
    </dsp:sp>
    <dsp:sp modelId="{2AA98721-4359-4154-A277-F4DE0183E3EE}">
      <dsp:nvSpPr>
        <dsp:cNvPr id="0" name=""/>
        <dsp:cNvSpPr/>
      </dsp:nvSpPr>
      <dsp:spPr>
        <a:xfrm>
          <a:off x="2620413" y="1377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Sex: sex of the patient [M: Male, F: Female]</a:t>
          </a:r>
          <a:endParaRPr lang="en-US" sz="900" kern="1200"/>
        </a:p>
      </dsp:txBody>
      <dsp:txXfrm>
        <a:off x="2620413" y="1377"/>
        <a:ext cx="1903622" cy="1142173"/>
      </dsp:txXfrm>
    </dsp:sp>
    <dsp:sp modelId="{B6BF2674-DF39-4ED3-B723-C5A0E4292B97}">
      <dsp:nvSpPr>
        <dsp:cNvPr id="0" name=""/>
        <dsp:cNvSpPr/>
      </dsp:nvSpPr>
      <dsp:spPr>
        <a:xfrm>
          <a:off x="4714398" y="1377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ChestPainType: chest pain type [TA: Typical Angina, ATA: Atypical Angina, NAP: Non-Anginal Pain, ASY: Asymptomatic]</a:t>
          </a:r>
          <a:endParaRPr lang="en-US" sz="900" kern="1200"/>
        </a:p>
      </dsp:txBody>
      <dsp:txXfrm>
        <a:off x="4714398" y="1377"/>
        <a:ext cx="1903622" cy="1142173"/>
      </dsp:txXfrm>
    </dsp:sp>
    <dsp:sp modelId="{BFF18BF2-4C2B-4CA7-9697-14B6D3C13A74}">
      <dsp:nvSpPr>
        <dsp:cNvPr id="0" name=""/>
        <dsp:cNvSpPr/>
      </dsp:nvSpPr>
      <dsp:spPr>
        <a:xfrm>
          <a:off x="6808383" y="1377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RestingBP: resting blood pressure [mm Hg]</a:t>
          </a:r>
          <a:endParaRPr lang="en-US" sz="900" kern="1200"/>
        </a:p>
      </dsp:txBody>
      <dsp:txXfrm>
        <a:off x="6808383" y="1377"/>
        <a:ext cx="1903622" cy="1142173"/>
      </dsp:txXfrm>
    </dsp:sp>
    <dsp:sp modelId="{890C493F-E6D1-46E7-9BF4-DA4A4EF22162}">
      <dsp:nvSpPr>
        <dsp:cNvPr id="0" name=""/>
        <dsp:cNvSpPr/>
      </dsp:nvSpPr>
      <dsp:spPr>
        <a:xfrm>
          <a:off x="526428" y="1333913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Cholesterol: serum cholesterol [mm/dl]</a:t>
          </a:r>
          <a:endParaRPr lang="en-US" sz="900" kern="1200"/>
        </a:p>
      </dsp:txBody>
      <dsp:txXfrm>
        <a:off x="526428" y="1333913"/>
        <a:ext cx="1903622" cy="1142173"/>
      </dsp:txXfrm>
    </dsp:sp>
    <dsp:sp modelId="{271FDCF8-01D7-4A80-B621-C543D9AC916C}">
      <dsp:nvSpPr>
        <dsp:cNvPr id="0" name=""/>
        <dsp:cNvSpPr/>
      </dsp:nvSpPr>
      <dsp:spPr>
        <a:xfrm>
          <a:off x="2620413" y="1333913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FastingBS: fasting blood sugar [1: if FastingBS &gt; 120 mg/dl, 0: otherwise]</a:t>
          </a:r>
          <a:endParaRPr lang="en-US" sz="900" kern="1200"/>
        </a:p>
      </dsp:txBody>
      <dsp:txXfrm>
        <a:off x="2620413" y="1333913"/>
        <a:ext cx="1903622" cy="1142173"/>
      </dsp:txXfrm>
    </dsp:sp>
    <dsp:sp modelId="{EC45275C-DFC2-402D-A7EF-6B1A5C5FD2EC}">
      <dsp:nvSpPr>
        <dsp:cNvPr id="0" name=""/>
        <dsp:cNvSpPr/>
      </dsp:nvSpPr>
      <dsp:spPr>
        <a:xfrm>
          <a:off x="4714398" y="1333913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RestingECG: resting electrocardiogram results [Normal: Normal, ST: having ST-T wave abnormality (T wave inversions and/or ST elevation or depression of &gt; 0.05 mV), LVH: showing probable or definite left ventricular hypertrophy by Estes' criteria]</a:t>
          </a:r>
          <a:endParaRPr lang="en-US" sz="900" kern="1200"/>
        </a:p>
      </dsp:txBody>
      <dsp:txXfrm>
        <a:off x="4714398" y="1333913"/>
        <a:ext cx="1903622" cy="1142173"/>
      </dsp:txXfrm>
    </dsp:sp>
    <dsp:sp modelId="{B5356BFE-BFE3-4863-B72E-DF9A83EE9CA7}">
      <dsp:nvSpPr>
        <dsp:cNvPr id="0" name=""/>
        <dsp:cNvSpPr/>
      </dsp:nvSpPr>
      <dsp:spPr>
        <a:xfrm>
          <a:off x="6808383" y="1333913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MaxHR: maximum heart rate achieved [Numeric value between 60 and 202]</a:t>
          </a:r>
          <a:endParaRPr lang="en-US" sz="900" kern="1200"/>
        </a:p>
      </dsp:txBody>
      <dsp:txXfrm>
        <a:off x="6808383" y="1333913"/>
        <a:ext cx="1903622" cy="1142173"/>
      </dsp:txXfrm>
    </dsp:sp>
    <dsp:sp modelId="{626F719B-C51F-4EE3-BF3B-C6AB8539178A}">
      <dsp:nvSpPr>
        <dsp:cNvPr id="0" name=""/>
        <dsp:cNvSpPr/>
      </dsp:nvSpPr>
      <dsp:spPr>
        <a:xfrm>
          <a:off x="526428" y="2666449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ExerciseAngina: exercise-induced angina [Y: Yes, N: No]</a:t>
          </a:r>
          <a:endParaRPr lang="en-US" sz="900" kern="1200"/>
        </a:p>
      </dsp:txBody>
      <dsp:txXfrm>
        <a:off x="526428" y="2666449"/>
        <a:ext cx="1903622" cy="1142173"/>
      </dsp:txXfrm>
    </dsp:sp>
    <dsp:sp modelId="{71D65AA5-368D-45CC-9615-D065749AA697}">
      <dsp:nvSpPr>
        <dsp:cNvPr id="0" name=""/>
        <dsp:cNvSpPr/>
      </dsp:nvSpPr>
      <dsp:spPr>
        <a:xfrm>
          <a:off x="2620413" y="2666449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Oldpeak: oldpeak = ST [Numeric value measured in depression]</a:t>
          </a:r>
          <a:endParaRPr lang="en-US" sz="900" kern="1200"/>
        </a:p>
      </dsp:txBody>
      <dsp:txXfrm>
        <a:off x="2620413" y="2666449"/>
        <a:ext cx="1903622" cy="1142173"/>
      </dsp:txXfrm>
    </dsp:sp>
    <dsp:sp modelId="{6303508C-39EA-45D1-B9F1-79799E0DA6D3}">
      <dsp:nvSpPr>
        <dsp:cNvPr id="0" name=""/>
        <dsp:cNvSpPr/>
      </dsp:nvSpPr>
      <dsp:spPr>
        <a:xfrm>
          <a:off x="4714398" y="2666449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ST_Slope: the slope of the peak exercise ST segment [Up: upsloping, Flat: flat, Down: downsloping]</a:t>
          </a:r>
          <a:endParaRPr lang="en-US" sz="900" kern="1200"/>
        </a:p>
      </dsp:txBody>
      <dsp:txXfrm>
        <a:off x="4714398" y="2666449"/>
        <a:ext cx="1903622" cy="1142173"/>
      </dsp:txXfrm>
    </dsp:sp>
    <dsp:sp modelId="{2A30E95E-24FA-472F-BE9A-B135A526A9F1}">
      <dsp:nvSpPr>
        <dsp:cNvPr id="0" name=""/>
        <dsp:cNvSpPr/>
      </dsp:nvSpPr>
      <dsp:spPr>
        <a:xfrm>
          <a:off x="6808383" y="2666449"/>
          <a:ext cx="1903622" cy="1142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/>
            <a:t>HeartDisease: output class [1: heart disease, 0: Normal]</a:t>
          </a:r>
          <a:endParaRPr lang="en-US" sz="900" kern="1200"/>
        </a:p>
      </dsp:txBody>
      <dsp:txXfrm>
        <a:off x="6808383" y="2666449"/>
        <a:ext cx="1903622" cy="1142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7B3DC-1E06-4147-AAA6-F11F7EA5369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36233-0CF5-49AF-AD0B-7C6449484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36233-0CF5-49AF-AD0B-7C6449484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36233-0CF5-49AF-AD0B-7C6449484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Supervised learning algorithm for both classification and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Constructs a hyperplane in a high-dimensional space to separate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36233-0CF5-49AF-AD0B-7C6449484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36233-0CF5-49AF-AD0B-7C6449484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0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6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97C66D16-8049-6A52-AE59-9EE30B774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762" b="630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A87C2-B13F-ACBF-1EB0-0A3C7F80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Heart Failure Prediction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44414-22D9-D9CA-8F97-66D9E70A5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Saving Lives with ML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61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8DB04-1385-204D-D073-355DD5B9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54D7-755C-EFFE-9DD3-45CB16DB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300"/>
              <a:t>Model Description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Ensemble learning method based on decision trees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Builds multiple decision trees and combines their outputs to improve prediction accuracy and control overfitting</a:t>
            </a:r>
          </a:p>
          <a:p>
            <a:pPr>
              <a:lnSpc>
                <a:spcPct val="120000"/>
              </a:lnSpc>
            </a:pPr>
            <a:r>
              <a:rPr lang="en-US" sz="1300"/>
              <a:t>Model Accuracy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u="none" strike="noStrike" cap="none" spc="0">
                <a:effectLst/>
              </a:rPr>
              <a:t>0.8652 or 86.52%</a:t>
            </a:r>
            <a:endParaRPr lang="en-US" sz="1300"/>
          </a:p>
          <a:p>
            <a:pPr>
              <a:lnSpc>
                <a:spcPct val="120000"/>
              </a:lnSpc>
            </a:pPr>
            <a:r>
              <a:rPr lang="en-US" sz="1300"/>
              <a:t>Confusion Matrix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Positives - 110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Positives - 23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Negatives - 89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Negatives - 8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 Rate – </a:t>
            </a:r>
            <a:r>
              <a:rPr lang="en-US" sz="1300" u="none" strike="noStrike" cap="none" spc="0">
                <a:effectLst/>
              </a:rPr>
              <a:t>93.22%</a:t>
            </a:r>
            <a:endParaRPr lang="en-US" sz="130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 Rate – </a:t>
            </a:r>
            <a:r>
              <a:rPr lang="en-US" sz="1300" u="none" strike="noStrike" cap="none" spc="0">
                <a:effectLst/>
              </a:rPr>
              <a:t>79.46%</a:t>
            </a:r>
            <a:endParaRPr lang="en-US" sz="1300"/>
          </a:p>
        </p:txBody>
      </p:sp>
      <p:pic>
        <p:nvPicPr>
          <p:cNvPr id="5" name="Picture 4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3ACCC37-FAD9-FA17-5454-B1ACF23D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497666"/>
            <a:ext cx="4577976" cy="3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2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DEC8-C5F7-1358-53C3-3E179ADE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</a:t>
            </a:r>
            <a:r>
              <a:rPr lang="en-US" dirty="0" err="1"/>
              <a:t>svm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413C8-567A-B47A-B925-E9FE36F15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4A151-AC47-69CE-99A5-0FC1468A57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Accuracy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0.8435 or 84.35%</a:t>
            </a:r>
          </a:p>
          <a:p>
            <a:r>
              <a:rPr lang="en-US" dirty="0"/>
              <a:t>Confusion Matrix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Positives - 103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False Positives - 21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Negatives - 91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False Negatives - 15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Positive Rate - </a:t>
            </a:r>
            <a:r>
              <a:rPr lang="en-US" sz="1600" u="none" strike="noStrike" cap="none" spc="0" dirty="0">
                <a:solidFill>
                  <a:schemeClr val="tx1"/>
                </a:solidFill>
                <a:effectLst/>
              </a:rPr>
              <a:t>87.29%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Negative Rate - </a:t>
            </a:r>
            <a:r>
              <a:rPr lang="en-US" sz="1600" u="none" strike="noStrike" cap="none" spc="0" dirty="0">
                <a:solidFill>
                  <a:schemeClr val="tx1"/>
                </a:solidFill>
                <a:effectLst/>
              </a:rPr>
              <a:t>81.25%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18FBA-C7AA-53F6-224D-EA34DB43E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Gaussian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B8CB-AAB5-07B9-0591-C8DE44F1FC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Accuracy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0.8348 or 83.48%</a:t>
            </a:r>
          </a:p>
          <a:p>
            <a:r>
              <a:rPr lang="en-US" dirty="0"/>
              <a:t>Confusion Matrix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Positives - 108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False Positives - 28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Negatives - 84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False Negatives - 10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Positive Rate - 91</a:t>
            </a:r>
            <a:r>
              <a:rPr lang="en-US" sz="1600" u="none" strike="noStrike" cap="none" spc="0" dirty="0">
                <a:solidFill>
                  <a:schemeClr val="tx1"/>
                </a:solidFill>
                <a:effectLst/>
              </a:rPr>
              <a:t>.53%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True Negative Rate – </a:t>
            </a:r>
            <a:r>
              <a:rPr lang="en-US" sz="1600" u="none" strike="noStrike" cap="none" spc="0" dirty="0">
                <a:solidFill>
                  <a:schemeClr val="tx1"/>
                </a:solidFill>
                <a:effectLst/>
              </a:rPr>
              <a:t>75.00%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3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DCF-77BD-B464-149D-8E929892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Svm</a:t>
            </a:r>
            <a:r>
              <a:rPr lang="en-US" dirty="0"/>
              <a:t> confusion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32BC-0A2E-B975-D9C8-E24429552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pic>
        <p:nvPicPr>
          <p:cNvPr id="8" name="Content Placeholder 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0B28A01-2275-3C46-2B63-BB8EBE01B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16" y="3048000"/>
            <a:ext cx="3612444" cy="3048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3A606-E690-D30B-C16B-08BC4EBC2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gaussian</a:t>
            </a:r>
          </a:p>
        </p:txBody>
      </p:sp>
      <p:pic>
        <p:nvPicPr>
          <p:cNvPr id="10" name="Content Placeholder 9" descr="A chart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B394AFD-6C2F-A229-7045-6A7C1E1E30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45" y="3048000"/>
            <a:ext cx="3426910" cy="3048000"/>
          </a:xfrm>
        </p:spPr>
      </p:pic>
    </p:spTree>
    <p:extLst>
      <p:ext uri="{BB962C8B-B14F-4D97-AF65-F5344CB8AC3E}">
        <p14:creationId xmlns:p14="http://schemas.microsoft.com/office/powerpoint/2010/main" val="123860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34F7A-5CC1-E746-09FF-AF486FE1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Final ml model accuracy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6B657A-FF6D-A95B-8086-70F54B09A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578695"/>
              </p:ext>
            </p:extLst>
          </p:nvPr>
        </p:nvGraphicFramePr>
        <p:xfrm>
          <a:off x="1430338" y="2762209"/>
          <a:ext cx="9237666" cy="285758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146049">
                  <a:extLst>
                    <a:ext uri="{9D8B030D-6E8A-4147-A177-3AD203B41FA5}">
                      <a16:colId xmlns:a16="http://schemas.microsoft.com/office/drawing/2014/main" val="3753777151"/>
                    </a:ext>
                  </a:extLst>
                </a:gridCol>
                <a:gridCol w="868792">
                  <a:extLst>
                    <a:ext uri="{9D8B030D-6E8A-4147-A177-3AD203B41FA5}">
                      <a16:colId xmlns:a16="http://schemas.microsoft.com/office/drawing/2014/main" val="3922745692"/>
                    </a:ext>
                  </a:extLst>
                </a:gridCol>
                <a:gridCol w="734115">
                  <a:extLst>
                    <a:ext uri="{9D8B030D-6E8A-4147-A177-3AD203B41FA5}">
                      <a16:colId xmlns:a16="http://schemas.microsoft.com/office/drawing/2014/main" val="1066827801"/>
                    </a:ext>
                  </a:extLst>
                </a:gridCol>
                <a:gridCol w="762353">
                  <a:extLst>
                    <a:ext uri="{9D8B030D-6E8A-4147-A177-3AD203B41FA5}">
                      <a16:colId xmlns:a16="http://schemas.microsoft.com/office/drawing/2014/main" val="4020701066"/>
                    </a:ext>
                  </a:extLst>
                </a:gridCol>
                <a:gridCol w="762353">
                  <a:extLst>
                    <a:ext uri="{9D8B030D-6E8A-4147-A177-3AD203B41FA5}">
                      <a16:colId xmlns:a16="http://schemas.microsoft.com/office/drawing/2014/main" val="1814970511"/>
                    </a:ext>
                  </a:extLst>
                </a:gridCol>
                <a:gridCol w="1427048">
                  <a:extLst>
                    <a:ext uri="{9D8B030D-6E8A-4147-A177-3AD203B41FA5}">
                      <a16:colId xmlns:a16="http://schemas.microsoft.com/office/drawing/2014/main" val="448542504"/>
                    </a:ext>
                  </a:extLst>
                </a:gridCol>
                <a:gridCol w="1268478">
                  <a:extLst>
                    <a:ext uri="{9D8B030D-6E8A-4147-A177-3AD203B41FA5}">
                      <a16:colId xmlns:a16="http://schemas.microsoft.com/office/drawing/2014/main" val="3411743810"/>
                    </a:ext>
                  </a:extLst>
                </a:gridCol>
                <a:gridCol w="1268478">
                  <a:extLst>
                    <a:ext uri="{9D8B030D-6E8A-4147-A177-3AD203B41FA5}">
                      <a16:colId xmlns:a16="http://schemas.microsoft.com/office/drawing/2014/main" val="2036950224"/>
                    </a:ext>
                  </a:extLst>
                </a:gridCol>
              </a:tblGrid>
              <a:tr h="476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TP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FP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FN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TPR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TNR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41316"/>
                  </a:ext>
                </a:extLst>
              </a:tr>
              <a:tr h="476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0.8391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85.59%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82.14%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674548"/>
                  </a:ext>
                </a:extLst>
              </a:tr>
              <a:tr h="476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0.7826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81.36%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75.00%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07605"/>
                  </a:ext>
                </a:extLst>
              </a:tr>
              <a:tr h="476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89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0.8652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93.22%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79.46%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07186"/>
                  </a:ext>
                </a:extLst>
              </a:tr>
              <a:tr h="476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Linear Kernel SVM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0.8435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87.29%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81.25%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103142"/>
                  </a:ext>
                </a:extLst>
              </a:tr>
              <a:tr h="476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Gaussian Kernel SVM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0.8348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91.53%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75.00%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0805" marR="8385" marT="100619" marB="10061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6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4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F549D-A5F5-4373-5D55-0667E852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9F894-6C71-773E-EBD5-0F173D14C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864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5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647F4-1764-D1F7-4473-7618CC25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 background cont.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2A5BA5-6BC6-CE1A-E354-07A4E6CA3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3918"/>
              </p:ext>
            </p:extLst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3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A621-0D24-975D-A302-E68CF364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attributes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D51FC-00D3-810C-06C6-5D45A74902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1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19ADF2-65BD-45E9-8475-C8E746B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7C312-0FA8-82F2-D270-D4FAD564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</a:t>
            </a:r>
            <a:r>
              <a:rPr lang="en-US" dirty="0" err="1"/>
              <a:t>eda</a:t>
            </a:r>
            <a:r>
              <a:rPr lang="en-US" dirty="0"/>
              <a:t>)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C603D909-1187-4A3B-A5B4-58BCDF9B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10000"/>
          </a:xfrm>
        </p:spPr>
        <p:txBody>
          <a:bodyPr>
            <a:normAutofit/>
          </a:bodyPr>
          <a:lstStyle/>
          <a:p>
            <a:r>
              <a:rPr lang="en-US" dirty="0"/>
              <a:t>Male patients are more represented than female patients in the dataset</a:t>
            </a:r>
          </a:p>
          <a:p>
            <a:r>
              <a:rPr lang="en-US" dirty="0"/>
              <a:t>Average age is in the mid-50s with most of the data falling between the ages of 40-60</a:t>
            </a:r>
          </a:p>
          <a:p>
            <a:r>
              <a:rPr lang="en-US" dirty="0"/>
              <a:t>Relatively even split between patients with and without heart disease</a:t>
            </a:r>
          </a:p>
          <a:p>
            <a:r>
              <a:rPr lang="en-US" dirty="0"/>
              <a:t>Males are far more represented among patients with heart disease</a:t>
            </a:r>
          </a:p>
        </p:txBody>
      </p:sp>
      <p:pic>
        <p:nvPicPr>
          <p:cNvPr id="7" name="Picture 6" descr="A graph of a number of people with heart disease&#10;&#10;Description automatically generated">
            <a:extLst>
              <a:ext uri="{FF2B5EF4-FFF2-40B4-BE49-F238E27FC236}">
                <a16:creationId xmlns:a16="http://schemas.microsoft.com/office/drawing/2014/main" id="{0D692BD4-B2A1-A4D7-FC8E-452F30D3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1666906"/>
            <a:ext cx="2007810" cy="1601228"/>
          </a:xfrm>
          <a:prstGeom prst="rect">
            <a:avLst/>
          </a:prstGeom>
        </p:spPr>
      </p:pic>
      <p:pic>
        <p:nvPicPr>
          <p:cNvPr id="11" name="Picture 10" descr="A graph of distribution of patient sex&#10;&#10;Description automatically generated">
            <a:extLst>
              <a:ext uri="{FF2B5EF4-FFF2-40B4-BE49-F238E27FC236}">
                <a16:creationId xmlns:a16="http://schemas.microsoft.com/office/drawing/2014/main" id="{4DC1A778-0072-10FC-CF79-B5B13B62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00" y="1638874"/>
            <a:ext cx="2068899" cy="1629258"/>
          </a:xfrm>
          <a:prstGeom prst="rect">
            <a:avLst/>
          </a:prstGeom>
        </p:spPr>
      </p:pic>
      <p:pic>
        <p:nvPicPr>
          <p:cNvPr id="9" name="Picture 8" descr="A red and blue rectangles&#10;&#10;Description automatically generated">
            <a:extLst>
              <a:ext uri="{FF2B5EF4-FFF2-40B4-BE49-F238E27FC236}">
                <a16:creationId xmlns:a16="http://schemas.microsoft.com/office/drawing/2014/main" id="{DAC360AA-5992-ED27-1250-EAB02C4E9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3589867"/>
            <a:ext cx="2007810" cy="1581150"/>
          </a:xfrm>
          <a:prstGeom prst="rect">
            <a:avLst/>
          </a:prstGeom>
        </p:spPr>
      </p:pic>
      <p:pic>
        <p:nvPicPr>
          <p:cNvPr id="5" name="Content Placeholder 4" descr="A graph of age and age&#10;&#10;Description automatically generated">
            <a:extLst>
              <a:ext uri="{FF2B5EF4-FFF2-40B4-BE49-F238E27FC236}">
                <a16:creationId xmlns:a16="http://schemas.microsoft.com/office/drawing/2014/main" id="{A658B3E3-46A2-1B00-9003-9648A4045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00" y="3589867"/>
            <a:ext cx="2068899" cy="15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4561A7-C362-4949-9053-7285D4AC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1F18D-A4B6-1C1B-FF6F-0E9B597D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8" y="771293"/>
            <a:ext cx="4860474" cy="1131712"/>
          </a:xfrm>
        </p:spPr>
        <p:txBody>
          <a:bodyPr>
            <a:normAutofit/>
          </a:bodyPr>
          <a:lstStyle/>
          <a:p>
            <a:r>
              <a:rPr lang="en-US" dirty="0"/>
              <a:t>Eda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370-C7AF-0EDF-00D2-5285EDE1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8" y="2286000"/>
            <a:ext cx="4808886" cy="3810000"/>
          </a:xfrm>
        </p:spPr>
        <p:txBody>
          <a:bodyPr>
            <a:normAutofit/>
          </a:bodyPr>
          <a:lstStyle/>
          <a:p>
            <a:r>
              <a:rPr lang="en-US" dirty="0"/>
              <a:t>ASY, or asymptomatic chest pain was by far the highest reported type of chest pain</a:t>
            </a:r>
          </a:p>
          <a:p>
            <a:r>
              <a:rPr lang="en-US" dirty="0"/>
              <a:t>That means that the patient experienced no prior symptoms before having a heart attack.</a:t>
            </a:r>
          </a:p>
          <a:p>
            <a:r>
              <a:rPr lang="en-US" dirty="0"/>
              <a:t>Heart Disease was highly correlated with: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ST_Slope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ExerciseAngina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ChestPainType</a:t>
            </a: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Oldpeak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83E036E-0CD0-A23D-DAF5-DE8563DF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09" y="2143139"/>
            <a:ext cx="2279469" cy="2590305"/>
          </a:xfrm>
          <a:prstGeom prst="rect">
            <a:avLst/>
          </a:prstGeom>
        </p:spPr>
      </p:pic>
      <p:pic>
        <p:nvPicPr>
          <p:cNvPr id="7" name="Picture 6" descr="A pie chart with numbers and a few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987A33BA-911F-D443-A57D-CC9D414F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85078"/>
            <a:ext cx="2286000" cy="158305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4C4773-802E-75F0-009C-AD4CCF030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589867"/>
            <a:ext cx="2286000" cy="16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6C7F-AB3E-9C8C-7AE0-FEC4627A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/>
              <a:t>ML Models for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990B-A27C-F7AE-41CF-733DD357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r>
              <a:rPr lang="en-US" dirty="0"/>
              <a:t>We will be using the following machine learning models to predict heart disease: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 Classifier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(SVM)</a:t>
            </a:r>
          </a:p>
          <a:p>
            <a:pPr marL="742950" lvl="2" indent="-285750"/>
            <a:r>
              <a:rPr lang="en-US" dirty="0"/>
              <a:t>Linear Kernel</a:t>
            </a:r>
          </a:p>
          <a:p>
            <a:pPr marL="742950" lvl="2" indent="-285750"/>
            <a:r>
              <a:rPr lang="en-US" dirty="0"/>
              <a:t>Gaussian Kernel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9F779E2A-2631-45E9-E9BB-BD143B881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6A08-2BEE-5669-5A5C-C9E658F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EE33-4F85-F85F-963B-F2238649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300"/>
              <a:t>Model Description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Supervised learning algorithm for binary classification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Used to predict the probability of a binary outcome based on one or more predictor variables</a:t>
            </a:r>
          </a:p>
          <a:p>
            <a:pPr>
              <a:lnSpc>
                <a:spcPct val="120000"/>
              </a:lnSpc>
            </a:pPr>
            <a:r>
              <a:rPr lang="en-US" sz="1300"/>
              <a:t>Model Accuracy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0.8391 or 83.91%</a:t>
            </a:r>
          </a:p>
          <a:p>
            <a:pPr>
              <a:lnSpc>
                <a:spcPct val="120000"/>
              </a:lnSpc>
            </a:pPr>
            <a:r>
              <a:rPr lang="en-US" sz="1300"/>
              <a:t>Confusion Matrix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Positives - 101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Positives - 20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Negatives - 92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Negatives - 17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 Rate - </a:t>
            </a:r>
            <a:r>
              <a:rPr lang="en-US" sz="1300" u="none" strike="noStrike" cap="none" spc="0">
                <a:effectLst/>
              </a:rPr>
              <a:t>85.59%</a:t>
            </a:r>
            <a:endParaRPr lang="en-US" sz="130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 Rate - </a:t>
            </a:r>
            <a:r>
              <a:rPr lang="en-US" sz="1300" u="none" strike="noStrike" cap="none" spc="0">
                <a:effectLst/>
              </a:rPr>
              <a:t>82.14%</a:t>
            </a:r>
            <a:endParaRPr lang="en-US" sz="1300"/>
          </a:p>
          <a:p>
            <a:pPr>
              <a:lnSpc>
                <a:spcPct val="120000"/>
              </a:lnSpc>
            </a:pPr>
            <a:endParaRPr lang="en-US" sz="1300"/>
          </a:p>
        </p:txBody>
      </p:sp>
      <p:pic>
        <p:nvPicPr>
          <p:cNvPr id="6" name="Picture 5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8BCE3A9F-04C4-9732-09F3-3AF1CC78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r="6439" b="4"/>
          <a:stretch/>
        </p:blipFill>
        <p:spPr>
          <a:xfrm>
            <a:off x="6858001" y="1140027"/>
            <a:ext cx="4577976" cy="45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73039-CA51-2122-FC1E-3FA22970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8016-B4DF-0CBA-F152-E52A7AC6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300"/>
              <a:t>Model Description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Supervised learning algorithm used for both classification and regression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Builds a tree-like model to make decisions</a:t>
            </a:r>
          </a:p>
          <a:p>
            <a:pPr>
              <a:lnSpc>
                <a:spcPct val="120000"/>
              </a:lnSpc>
            </a:pPr>
            <a:r>
              <a:rPr lang="en-US" sz="1300"/>
              <a:t>Model Accuracy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u="none" strike="noStrike" cap="none" spc="0">
                <a:effectLst/>
              </a:rPr>
              <a:t>0.7826 or 78.26%</a:t>
            </a:r>
            <a:endParaRPr lang="en-US" sz="1300"/>
          </a:p>
          <a:p>
            <a:pPr>
              <a:lnSpc>
                <a:spcPct val="120000"/>
              </a:lnSpc>
            </a:pPr>
            <a:r>
              <a:rPr lang="en-US" sz="1300"/>
              <a:t>Confusion Matrix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Positives - 96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Positives - 28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Negatives - 84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False Negatives - 22</a:t>
            </a:r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Positive Rate – </a:t>
            </a:r>
            <a:r>
              <a:rPr lang="en-US" sz="1300" u="none" strike="noStrike" cap="none" spc="0">
                <a:effectLst/>
              </a:rPr>
              <a:t>81.36%</a:t>
            </a:r>
            <a:endParaRPr lang="en-US" sz="1300"/>
          </a:p>
          <a:p>
            <a:pPr marL="56007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/>
              <a:t>True Negative Rate – </a:t>
            </a:r>
            <a:r>
              <a:rPr lang="en-US" sz="1300" u="none" strike="noStrike" cap="none" spc="0">
                <a:effectLst/>
              </a:rPr>
              <a:t>75.00%</a:t>
            </a:r>
            <a:endParaRPr lang="en-US" sz="1300"/>
          </a:p>
        </p:txBody>
      </p:sp>
      <p:pic>
        <p:nvPicPr>
          <p:cNvPr id="5" name="Picture 4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7B6FC16-39AD-3E75-A618-7B4C83820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463110"/>
            <a:ext cx="4577976" cy="39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905</Words>
  <Application>Microsoft Office PowerPoint</Application>
  <PresentationFormat>Widescreen</PresentationFormat>
  <Paragraphs>177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Narrow</vt:lpstr>
      <vt:lpstr>Arial</vt:lpstr>
      <vt:lpstr>Söhne</vt:lpstr>
      <vt:lpstr>Trade Gothic Next Cond</vt:lpstr>
      <vt:lpstr>Trade Gothic Next Light</vt:lpstr>
      <vt:lpstr>PortalVTI</vt:lpstr>
      <vt:lpstr>Heart Failure Prediction</vt:lpstr>
      <vt:lpstr>Dataset background</vt:lpstr>
      <vt:lpstr>Dataset background cont.</vt:lpstr>
      <vt:lpstr>Dataset attributes</vt:lpstr>
      <vt:lpstr>Exploratory data analysis (eda)</vt:lpstr>
      <vt:lpstr>Eda cont.</vt:lpstr>
      <vt:lpstr>ML Models for prediction</vt:lpstr>
      <vt:lpstr>Logistic regression</vt:lpstr>
      <vt:lpstr>Decision tree classifier</vt:lpstr>
      <vt:lpstr>Random forest classifier</vt:lpstr>
      <vt:lpstr>Support vector machine (svm)</vt:lpstr>
      <vt:lpstr>Svm confusion matrices</vt:lpstr>
      <vt:lpstr>Final ml model accuracy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</dc:title>
  <dc:creator>Anchit Rao</dc:creator>
  <cp:lastModifiedBy>Anchit Rao</cp:lastModifiedBy>
  <cp:revision>3</cp:revision>
  <dcterms:created xsi:type="dcterms:W3CDTF">2024-04-25T20:13:07Z</dcterms:created>
  <dcterms:modified xsi:type="dcterms:W3CDTF">2024-04-25T21:05:56Z</dcterms:modified>
</cp:coreProperties>
</file>