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4f1f81b5_7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84f1f81b5_7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84f1f81b5_7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84f1f81b5_7_2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84f1f81b5_7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84f1f81b5_7_3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4f1f81b5_7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84f1f81b5_7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4f1f81b5_7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84f1f81b5_7_1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4f1f81b5_5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84f1f81b5_5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4f1f81b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4f1f81b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4f1f81b5_1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84f1f81b5_1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4f1f81b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4f1f81b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4f1f81b5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84f1f81b5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4f1f81b5_7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84f1f81b5_7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封面页">
  <p:cSld name="封面页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514140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97038" y="0"/>
                </a:lnTo>
                <a:lnTo>
                  <a:pt x="120000" y="120000"/>
                </a:lnTo>
                <a:lnTo>
                  <a:pt x="97038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>
              <a:alpha val="949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/>
          <p:nvPr/>
        </p:nvSpPr>
        <p:spPr>
          <a:xfrm rot="10800000">
            <a:off x="6945898" y="0"/>
            <a:ext cx="2198100" cy="5143500"/>
          </a:xfrm>
          <a:custGeom>
            <a:rect b="b" l="l" r="r" t="t"/>
            <a:pathLst>
              <a:path extrusionOk="0" h="120000" w="120000">
                <a:moveTo>
                  <a:pt x="66295" y="120000"/>
                </a:moveTo>
                <a:lnTo>
                  <a:pt x="0" y="120000"/>
                </a:lnTo>
                <a:lnTo>
                  <a:pt x="0" y="0"/>
                </a:lnTo>
                <a:lnTo>
                  <a:pt x="66295" y="0"/>
                </a:lnTo>
                <a:close/>
                <a:moveTo>
                  <a:pt x="120000" y="120000"/>
                </a:moveTo>
                <a:lnTo>
                  <a:pt x="66295" y="120000"/>
                </a:lnTo>
                <a:lnTo>
                  <a:pt x="66295" y="0"/>
                </a:lnTo>
                <a:close/>
              </a:path>
            </a:pathLst>
          </a:custGeom>
          <a:solidFill>
            <a:schemeClr val="lt1">
              <a:alpha val="949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442913" y="2329543"/>
            <a:ext cx="24288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5" name="Google Shape;55;p14"/>
          <p:cNvCxnSpPr/>
          <p:nvPr/>
        </p:nvCxnSpPr>
        <p:spPr>
          <a:xfrm>
            <a:off x="442913" y="3508296"/>
            <a:ext cx="2428800" cy="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42912" y="3658774"/>
            <a:ext cx="392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目录页_三项目录">
  <p:cSld name="目录页_三项目录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814388" y="0"/>
            <a:ext cx="2829000" cy="392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4514171" y="1822337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5236029" y="1822337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3" type="body"/>
          </p:nvPr>
        </p:nvSpPr>
        <p:spPr>
          <a:xfrm>
            <a:off x="814388" y="1958746"/>
            <a:ext cx="28290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8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4" type="body"/>
          </p:nvPr>
        </p:nvSpPr>
        <p:spPr>
          <a:xfrm>
            <a:off x="814388" y="3276599"/>
            <a:ext cx="2829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5" type="body"/>
          </p:nvPr>
        </p:nvSpPr>
        <p:spPr>
          <a:xfrm>
            <a:off x="4514171" y="2589779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6" type="body"/>
          </p:nvPr>
        </p:nvSpPr>
        <p:spPr>
          <a:xfrm>
            <a:off x="5236029" y="2589779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7" type="body"/>
          </p:nvPr>
        </p:nvSpPr>
        <p:spPr>
          <a:xfrm>
            <a:off x="4514171" y="3357222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8" type="body"/>
          </p:nvPr>
        </p:nvSpPr>
        <p:spPr>
          <a:xfrm>
            <a:off x="5236029" y="3357222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副标题页">
  <p:cSld name="副标题页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652714" y="2052298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3374573" y="2052298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页_6">
  <p:cSld name="内容页_6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 rot="2139751">
            <a:off x="534122" y="271561"/>
            <a:ext cx="464143" cy="400113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7"/>
          <p:cNvSpPr/>
          <p:nvPr/>
        </p:nvSpPr>
        <p:spPr>
          <a:xfrm rot="793668">
            <a:off x="500660" y="271481"/>
            <a:ext cx="464114" cy="400006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Google Shape;73;p17"/>
          <p:cNvCxnSpPr/>
          <p:nvPr/>
        </p:nvCxnSpPr>
        <p:spPr>
          <a:xfrm>
            <a:off x="461044" y="851050"/>
            <a:ext cx="237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1004318" y="392225"/>
            <a:ext cx="2286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/>
          <p:nvPr/>
        </p:nvSpPr>
        <p:spPr>
          <a:xfrm>
            <a:off x="-1" y="1457325"/>
            <a:ext cx="9144000" cy="255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页_1">
  <p:cSld name="内容页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rot="2139751">
            <a:off x="534122" y="271561"/>
            <a:ext cx="464143" cy="400113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8"/>
          <p:cNvSpPr/>
          <p:nvPr/>
        </p:nvSpPr>
        <p:spPr>
          <a:xfrm rot="793668">
            <a:off x="500660" y="271481"/>
            <a:ext cx="464114" cy="400006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79;p18"/>
          <p:cNvCxnSpPr/>
          <p:nvPr/>
        </p:nvCxnSpPr>
        <p:spPr>
          <a:xfrm>
            <a:off x="461044" y="851050"/>
            <a:ext cx="237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1004318" y="392225"/>
            <a:ext cx="2286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页_2">
  <p:cSld name="内容页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9"/>
          <p:cNvGrpSpPr/>
          <p:nvPr/>
        </p:nvGrpSpPr>
        <p:grpSpPr>
          <a:xfrm rot="10800000">
            <a:off x="-17926" y="0"/>
            <a:ext cx="1482381" cy="5143500"/>
            <a:chOff x="10215628" y="0"/>
            <a:chExt cx="1976508" cy="6858000"/>
          </a:xfrm>
        </p:grpSpPr>
        <p:sp>
          <p:nvSpPr>
            <p:cNvPr id="83" name="Google Shape;83;p19"/>
            <p:cNvSpPr/>
            <p:nvPr/>
          </p:nvSpPr>
          <p:spPr>
            <a:xfrm>
              <a:off x="10743436" y="0"/>
              <a:ext cx="1448700" cy="6858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4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10215628" y="0"/>
              <a:ext cx="1976400" cy="6858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4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19"/>
          <p:cNvGrpSpPr/>
          <p:nvPr/>
        </p:nvGrpSpPr>
        <p:grpSpPr>
          <a:xfrm>
            <a:off x="7661721" y="0"/>
            <a:ext cx="1482381" cy="5143500"/>
            <a:chOff x="10215628" y="0"/>
            <a:chExt cx="1976508" cy="6858000"/>
          </a:xfrm>
        </p:grpSpPr>
        <p:sp>
          <p:nvSpPr>
            <p:cNvPr id="86" name="Google Shape;86;p19"/>
            <p:cNvSpPr/>
            <p:nvPr/>
          </p:nvSpPr>
          <p:spPr>
            <a:xfrm>
              <a:off x="10743436" y="0"/>
              <a:ext cx="1448700" cy="6858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4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0215628" y="0"/>
              <a:ext cx="1976400" cy="6858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4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9"/>
          <p:cNvGrpSpPr/>
          <p:nvPr/>
        </p:nvGrpSpPr>
        <p:grpSpPr>
          <a:xfrm>
            <a:off x="1623371" y="173698"/>
            <a:ext cx="610260" cy="595466"/>
            <a:chOff x="1134283" y="406987"/>
            <a:chExt cx="1027200" cy="1002300"/>
          </a:xfrm>
        </p:grpSpPr>
        <p:sp>
          <p:nvSpPr>
            <p:cNvPr id="89" name="Google Shape;89;p19"/>
            <p:cNvSpPr/>
            <p:nvPr/>
          </p:nvSpPr>
          <p:spPr>
            <a:xfrm rot="2138247">
              <a:off x="1257343" y="571460"/>
              <a:ext cx="781081" cy="67335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 rot="794129">
              <a:off x="1200991" y="571573"/>
              <a:ext cx="780944" cy="67332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p19"/>
          <p:cNvCxnSpPr/>
          <p:nvPr/>
        </p:nvCxnSpPr>
        <p:spPr>
          <a:xfrm>
            <a:off x="1623417" y="851050"/>
            <a:ext cx="237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166692" y="392225"/>
            <a:ext cx="2286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页_3">
  <p:cSld name="内容页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0" y="0"/>
            <a:ext cx="9158400" cy="5143500"/>
          </a:xfrm>
          <a:prstGeom prst="rect">
            <a:avLst/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20"/>
          <p:cNvGrpSpPr/>
          <p:nvPr/>
        </p:nvGrpSpPr>
        <p:grpSpPr>
          <a:xfrm>
            <a:off x="460997" y="173698"/>
            <a:ext cx="610260" cy="595466"/>
            <a:chOff x="1134283" y="406987"/>
            <a:chExt cx="1027200" cy="1002300"/>
          </a:xfrm>
        </p:grpSpPr>
        <p:sp>
          <p:nvSpPr>
            <p:cNvPr id="96" name="Google Shape;96;p20"/>
            <p:cNvSpPr/>
            <p:nvPr/>
          </p:nvSpPr>
          <p:spPr>
            <a:xfrm rot="2138247">
              <a:off x="1257343" y="571460"/>
              <a:ext cx="781081" cy="67335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F2B8B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 rot="794129">
              <a:off x="1200991" y="571573"/>
              <a:ext cx="780944" cy="67332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F2B8B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8" name="Google Shape;98;p20"/>
          <p:cNvCxnSpPr/>
          <p:nvPr/>
        </p:nvCxnSpPr>
        <p:spPr>
          <a:xfrm>
            <a:off x="461044" y="851050"/>
            <a:ext cx="2378400" cy="0"/>
          </a:xfrm>
          <a:prstGeom prst="straightConnector1">
            <a:avLst/>
          </a:prstGeom>
          <a:noFill/>
          <a:ln cap="flat" cmpd="sng" w="38100">
            <a:solidFill>
              <a:srgbClr val="EC959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004318" y="392225"/>
            <a:ext cx="2286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页_4">
  <p:cSld name="内容页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21"/>
          <p:cNvGrpSpPr/>
          <p:nvPr/>
        </p:nvGrpSpPr>
        <p:grpSpPr>
          <a:xfrm>
            <a:off x="460997" y="173698"/>
            <a:ext cx="610260" cy="595466"/>
            <a:chOff x="1134283" y="406987"/>
            <a:chExt cx="1027200" cy="1002300"/>
          </a:xfrm>
        </p:grpSpPr>
        <p:sp>
          <p:nvSpPr>
            <p:cNvPr id="103" name="Google Shape;103;p21"/>
            <p:cNvSpPr/>
            <p:nvPr/>
          </p:nvSpPr>
          <p:spPr>
            <a:xfrm rot="2138247">
              <a:off x="1257343" y="571460"/>
              <a:ext cx="781081" cy="67335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F2B8B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1"/>
            <p:cNvSpPr/>
            <p:nvPr/>
          </p:nvSpPr>
          <p:spPr>
            <a:xfrm rot="794129">
              <a:off x="1200991" y="571573"/>
              <a:ext cx="780944" cy="67332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F2B8B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5" name="Google Shape;105;p21"/>
          <p:cNvCxnSpPr/>
          <p:nvPr/>
        </p:nvCxnSpPr>
        <p:spPr>
          <a:xfrm>
            <a:off x="461044" y="851050"/>
            <a:ext cx="2378400" cy="0"/>
          </a:xfrm>
          <a:prstGeom prst="straightConnector1">
            <a:avLst/>
          </a:prstGeom>
          <a:noFill/>
          <a:ln cap="flat" cmpd="sng" w="38100">
            <a:solidFill>
              <a:srgbClr val="F2B8B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004318" y="392225"/>
            <a:ext cx="2286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/>
          <p:nvPr/>
        </p:nvSpPr>
        <p:spPr>
          <a:xfrm rot="10800000">
            <a:off x="18" y="2128842"/>
            <a:ext cx="9143982" cy="301465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页_5">
  <p:cSld name="内容页_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0" y="0"/>
            <a:ext cx="9158400" cy="5143500"/>
          </a:xfrm>
          <a:prstGeom prst="rect">
            <a:avLst/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22"/>
          <p:cNvGrpSpPr/>
          <p:nvPr/>
        </p:nvGrpSpPr>
        <p:grpSpPr>
          <a:xfrm>
            <a:off x="460997" y="173698"/>
            <a:ext cx="610260" cy="595466"/>
            <a:chOff x="1134283" y="406987"/>
            <a:chExt cx="1027200" cy="1002300"/>
          </a:xfrm>
        </p:grpSpPr>
        <p:sp>
          <p:nvSpPr>
            <p:cNvPr id="111" name="Google Shape;111;p22"/>
            <p:cNvSpPr/>
            <p:nvPr/>
          </p:nvSpPr>
          <p:spPr>
            <a:xfrm rot="2138247">
              <a:off x="1257343" y="571460"/>
              <a:ext cx="781081" cy="67335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F2B8B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rot="794129">
              <a:off x="1200991" y="571573"/>
              <a:ext cx="780944" cy="673324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F2B8B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3" name="Google Shape;113;p22"/>
          <p:cNvCxnSpPr/>
          <p:nvPr/>
        </p:nvCxnSpPr>
        <p:spPr>
          <a:xfrm>
            <a:off x="461044" y="851050"/>
            <a:ext cx="2378400" cy="0"/>
          </a:xfrm>
          <a:prstGeom prst="straightConnector1">
            <a:avLst/>
          </a:prstGeom>
          <a:noFill/>
          <a:ln cap="flat" cmpd="sng" w="38100">
            <a:solidFill>
              <a:srgbClr val="F2B8B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004318" y="392225"/>
            <a:ext cx="2286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2"/>
          <p:cNvSpPr/>
          <p:nvPr/>
        </p:nvSpPr>
        <p:spPr>
          <a:xfrm flipH="1" rot="10800000">
            <a:off x="-14287" y="2128842"/>
            <a:ext cx="9158292" cy="301465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目录页_四项目录">
  <p:cSld name="目录页_四项目录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814388" y="0"/>
            <a:ext cx="2829000" cy="392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514171" y="1822337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5236029" y="1822337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3" type="body"/>
          </p:nvPr>
        </p:nvSpPr>
        <p:spPr>
          <a:xfrm>
            <a:off x="814388" y="1958746"/>
            <a:ext cx="28290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8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4" type="body"/>
          </p:nvPr>
        </p:nvSpPr>
        <p:spPr>
          <a:xfrm>
            <a:off x="814388" y="3276599"/>
            <a:ext cx="2829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5" type="body"/>
          </p:nvPr>
        </p:nvSpPr>
        <p:spPr>
          <a:xfrm>
            <a:off x="4514171" y="2589779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6" type="body"/>
          </p:nvPr>
        </p:nvSpPr>
        <p:spPr>
          <a:xfrm>
            <a:off x="5236029" y="2589779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7" type="body"/>
          </p:nvPr>
        </p:nvSpPr>
        <p:spPr>
          <a:xfrm>
            <a:off x="4514171" y="3357222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8" type="body"/>
          </p:nvPr>
        </p:nvSpPr>
        <p:spPr>
          <a:xfrm>
            <a:off x="5236029" y="3357222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9" type="body"/>
          </p:nvPr>
        </p:nvSpPr>
        <p:spPr>
          <a:xfrm>
            <a:off x="4514171" y="1054894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13" type="body"/>
          </p:nvPr>
        </p:nvSpPr>
        <p:spPr>
          <a:xfrm>
            <a:off x="5236029" y="1054894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目录页_五项目录">
  <p:cSld name="目录页_五项目录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>
            <a:off x="814388" y="0"/>
            <a:ext cx="2829000" cy="392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514171" y="2400640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5236029" y="2400640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3" type="body"/>
          </p:nvPr>
        </p:nvSpPr>
        <p:spPr>
          <a:xfrm>
            <a:off x="814388" y="1958746"/>
            <a:ext cx="28290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8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4" type="body"/>
          </p:nvPr>
        </p:nvSpPr>
        <p:spPr>
          <a:xfrm>
            <a:off x="814388" y="3276599"/>
            <a:ext cx="2829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5" type="body"/>
          </p:nvPr>
        </p:nvSpPr>
        <p:spPr>
          <a:xfrm>
            <a:off x="4514171" y="3168083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6" type="body"/>
          </p:nvPr>
        </p:nvSpPr>
        <p:spPr>
          <a:xfrm>
            <a:off x="5236029" y="3168083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7" type="body"/>
          </p:nvPr>
        </p:nvSpPr>
        <p:spPr>
          <a:xfrm>
            <a:off x="4514171" y="3935525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8" type="body"/>
          </p:nvPr>
        </p:nvSpPr>
        <p:spPr>
          <a:xfrm>
            <a:off x="5236029" y="3935525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9" type="body"/>
          </p:nvPr>
        </p:nvSpPr>
        <p:spPr>
          <a:xfrm>
            <a:off x="4514171" y="1633197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3" type="body"/>
          </p:nvPr>
        </p:nvSpPr>
        <p:spPr>
          <a:xfrm>
            <a:off x="5236029" y="1633197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idx="14" type="body"/>
          </p:nvPr>
        </p:nvSpPr>
        <p:spPr>
          <a:xfrm>
            <a:off x="4514171" y="865754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15" type="body"/>
          </p:nvPr>
        </p:nvSpPr>
        <p:spPr>
          <a:xfrm>
            <a:off x="5236029" y="865754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目录页_六项目录">
  <p:cSld name="目录页_六项目录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814388" y="0"/>
            <a:ext cx="2829000" cy="392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514171" y="1856354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5236029" y="1856354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3" type="body"/>
          </p:nvPr>
        </p:nvSpPr>
        <p:spPr>
          <a:xfrm>
            <a:off x="814388" y="1958746"/>
            <a:ext cx="28290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8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4" type="body"/>
          </p:nvPr>
        </p:nvSpPr>
        <p:spPr>
          <a:xfrm>
            <a:off x="814388" y="3276599"/>
            <a:ext cx="2829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5" type="body"/>
          </p:nvPr>
        </p:nvSpPr>
        <p:spPr>
          <a:xfrm>
            <a:off x="4514171" y="2623797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6" type="body"/>
          </p:nvPr>
        </p:nvSpPr>
        <p:spPr>
          <a:xfrm>
            <a:off x="5236029" y="2623797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7" type="body"/>
          </p:nvPr>
        </p:nvSpPr>
        <p:spPr>
          <a:xfrm>
            <a:off x="4514171" y="3391240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8" type="body"/>
          </p:nvPr>
        </p:nvSpPr>
        <p:spPr>
          <a:xfrm>
            <a:off x="5236029" y="3391240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9" type="body"/>
          </p:nvPr>
        </p:nvSpPr>
        <p:spPr>
          <a:xfrm>
            <a:off x="4514171" y="1088912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3" type="body"/>
          </p:nvPr>
        </p:nvSpPr>
        <p:spPr>
          <a:xfrm>
            <a:off x="5236029" y="1088912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4" type="body"/>
          </p:nvPr>
        </p:nvSpPr>
        <p:spPr>
          <a:xfrm>
            <a:off x="4514171" y="321469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5" type="body"/>
          </p:nvPr>
        </p:nvSpPr>
        <p:spPr>
          <a:xfrm>
            <a:off x="5236029" y="321469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6" type="body"/>
          </p:nvPr>
        </p:nvSpPr>
        <p:spPr>
          <a:xfrm>
            <a:off x="4514171" y="4158683"/>
            <a:ext cx="395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4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17" type="body"/>
          </p:nvPr>
        </p:nvSpPr>
        <p:spPr>
          <a:xfrm>
            <a:off x="5236029" y="4158683"/>
            <a:ext cx="3298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页">
  <p:cSld name="空白页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7.jp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2.jp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officeplus.cn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0-16 at 4.14.54 PM.png"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000" y="153475"/>
            <a:ext cx="2608176" cy="499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778262" y="4016499"/>
            <a:ext cx="392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local goods</a:t>
            </a:r>
            <a:endParaRPr sz="1100"/>
          </a:p>
          <a:p>
            <a:pPr indent="0" lvl="0" marL="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-1.jpg"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325" y="1026200"/>
            <a:ext cx="2091049" cy="336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925" y="1994398"/>
            <a:ext cx="4085300" cy="847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1004335" y="392225"/>
            <a:ext cx="5804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Estimates</a:t>
            </a:r>
            <a:endParaRPr sz="1100"/>
          </a:p>
        </p:txBody>
      </p:sp>
      <p:grpSp>
        <p:nvGrpSpPr>
          <p:cNvPr id="249" name="Google Shape;249;p36"/>
          <p:cNvGrpSpPr/>
          <p:nvPr/>
        </p:nvGrpSpPr>
        <p:grpSpPr>
          <a:xfrm>
            <a:off x="2098360" y="2748466"/>
            <a:ext cx="4828140" cy="1543146"/>
            <a:chOff x="4139378" y="2057624"/>
            <a:chExt cx="4471743" cy="1429236"/>
          </a:xfrm>
        </p:grpSpPr>
        <p:sp>
          <p:nvSpPr>
            <p:cNvPr id="250" name="Google Shape;250;p36"/>
            <p:cNvSpPr/>
            <p:nvPr/>
          </p:nvSpPr>
          <p:spPr>
            <a:xfrm>
              <a:off x="4139378" y="2057624"/>
              <a:ext cx="267600" cy="26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1" name="Google Shape;251;p36"/>
            <p:cNvCxnSpPr>
              <a:stCxn id="252" idx="4"/>
            </p:cNvCxnSpPr>
            <p:nvPr/>
          </p:nvCxnSpPr>
          <p:spPr>
            <a:xfrm>
              <a:off x="8611121" y="2904860"/>
              <a:ext cx="0" cy="5820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53" name="Google Shape;253;p36"/>
          <p:cNvGrpSpPr/>
          <p:nvPr/>
        </p:nvGrpSpPr>
        <p:grpSpPr>
          <a:xfrm>
            <a:off x="2915838" y="3374299"/>
            <a:ext cx="4155126" cy="704495"/>
            <a:chOff x="558570" y="2057624"/>
            <a:chExt cx="3848408" cy="652492"/>
          </a:xfrm>
        </p:grpSpPr>
        <p:sp>
          <p:nvSpPr>
            <p:cNvPr id="252" name="Google Shape;252;p36"/>
            <p:cNvSpPr/>
            <p:nvPr/>
          </p:nvSpPr>
          <p:spPr>
            <a:xfrm>
              <a:off x="4139378" y="2057624"/>
              <a:ext cx="267600" cy="26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4" name="Google Shape;254;p36"/>
            <p:cNvCxnSpPr>
              <a:stCxn id="255" idx="4"/>
            </p:cNvCxnSpPr>
            <p:nvPr/>
          </p:nvCxnSpPr>
          <p:spPr>
            <a:xfrm>
              <a:off x="558570" y="2437716"/>
              <a:ext cx="0" cy="2724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56" name="Google Shape;256;p36"/>
          <p:cNvGrpSpPr/>
          <p:nvPr/>
        </p:nvGrpSpPr>
        <p:grpSpPr>
          <a:xfrm>
            <a:off x="2771374" y="3412218"/>
            <a:ext cx="3432563" cy="372466"/>
            <a:chOff x="4139378" y="1980253"/>
            <a:chExt cx="3179182" cy="344972"/>
          </a:xfrm>
        </p:grpSpPr>
        <p:sp>
          <p:nvSpPr>
            <p:cNvPr id="255" name="Google Shape;255;p36"/>
            <p:cNvSpPr/>
            <p:nvPr/>
          </p:nvSpPr>
          <p:spPr>
            <a:xfrm>
              <a:off x="4139378" y="2057624"/>
              <a:ext cx="267600" cy="26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" name="Google Shape;257;p36"/>
            <p:cNvCxnSpPr>
              <a:stCxn id="258" idx="4"/>
            </p:cNvCxnSpPr>
            <p:nvPr/>
          </p:nvCxnSpPr>
          <p:spPr>
            <a:xfrm>
              <a:off x="7318560" y="1980253"/>
              <a:ext cx="0" cy="2724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59" name="Google Shape;259;p36"/>
          <p:cNvGrpSpPr/>
          <p:nvPr/>
        </p:nvGrpSpPr>
        <p:grpSpPr>
          <a:xfrm>
            <a:off x="3417183" y="3015902"/>
            <a:ext cx="2931217" cy="396316"/>
            <a:chOff x="1692134" y="1958163"/>
            <a:chExt cx="2714844" cy="367061"/>
          </a:xfrm>
        </p:grpSpPr>
        <p:sp>
          <p:nvSpPr>
            <p:cNvPr id="258" name="Google Shape;258;p36"/>
            <p:cNvSpPr/>
            <p:nvPr/>
          </p:nvSpPr>
          <p:spPr>
            <a:xfrm>
              <a:off x="4139378" y="2057624"/>
              <a:ext cx="267600" cy="2676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0" name="Google Shape;260;p36"/>
            <p:cNvCxnSpPr>
              <a:stCxn id="261" idx="4"/>
            </p:cNvCxnSpPr>
            <p:nvPr/>
          </p:nvCxnSpPr>
          <p:spPr>
            <a:xfrm>
              <a:off x="1692134" y="1958163"/>
              <a:ext cx="0" cy="2724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62" name="Google Shape;262;p36"/>
          <p:cNvGrpSpPr/>
          <p:nvPr/>
        </p:nvGrpSpPr>
        <p:grpSpPr>
          <a:xfrm>
            <a:off x="1205803" y="2854893"/>
            <a:ext cx="6702022" cy="1771140"/>
            <a:chOff x="1169537" y="3193963"/>
            <a:chExt cx="6207300" cy="1640400"/>
          </a:xfrm>
        </p:grpSpPr>
        <p:sp>
          <p:nvSpPr>
            <p:cNvPr id="263" name="Google Shape;263;p36"/>
            <p:cNvSpPr/>
            <p:nvPr/>
          </p:nvSpPr>
          <p:spPr>
            <a:xfrm>
              <a:off x="2884098" y="3345596"/>
              <a:ext cx="2778300" cy="734100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2346086" y="3309253"/>
              <a:ext cx="3854400" cy="1018500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1676184" y="3257297"/>
              <a:ext cx="5194200" cy="1372500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1169537" y="3193963"/>
              <a:ext cx="6207300" cy="1640400"/>
            </a:xfrm>
            <a:prstGeom prst="ellipse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36"/>
          <p:cNvGrpSpPr/>
          <p:nvPr/>
        </p:nvGrpSpPr>
        <p:grpSpPr>
          <a:xfrm>
            <a:off x="3272719" y="2726975"/>
            <a:ext cx="2505217" cy="1444746"/>
            <a:chOff x="4139378" y="2057624"/>
            <a:chExt cx="2320290" cy="1338100"/>
          </a:xfrm>
        </p:grpSpPr>
        <p:sp>
          <p:nvSpPr>
            <p:cNvPr id="261" name="Google Shape;261;p36"/>
            <p:cNvSpPr/>
            <p:nvPr/>
          </p:nvSpPr>
          <p:spPr>
            <a:xfrm>
              <a:off x="4139378" y="2057624"/>
              <a:ext cx="267600" cy="2676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8" name="Google Shape;268;p36"/>
            <p:cNvCxnSpPr>
              <a:stCxn id="269" idx="4"/>
            </p:cNvCxnSpPr>
            <p:nvPr/>
          </p:nvCxnSpPr>
          <p:spPr>
            <a:xfrm>
              <a:off x="6459668" y="3123324"/>
              <a:ext cx="0" cy="2724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70" name="Google Shape;270;p36"/>
          <p:cNvGrpSpPr/>
          <p:nvPr/>
        </p:nvGrpSpPr>
        <p:grpSpPr>
          <a:xfrm>
            <a:off x="4790166" y="2647245"/>
            <a:ext cx="1081866" cy="1230365"/>
            <a:chOff x="3358379" y="1139087"/>
            <a:chExt cx="1002006" cy="1139544"/>
          </a:xfrm>
        </p:grpSpPr>
        <p:sp>
          <p:nvSpPr>
            <p:cNvPr id="269" name="Google Shape;269;p36"/>
            <p:cNvSpPr/>
            <p:nvPr/>
          </p:nvSpPr>
          <p:spPr>
            <a:xfrm>
              <a:off x="4186085" y="2104331"/>
              <a:ext cx="174300" cy="1743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1" name="Google Shape;271;p36"/>
            <p:cNvCxnSpPr>
              <a:stCxn id="272" idx="4"/>
            </p:cNvCxnSpPr>
            <p:nvPr/>
          </p:nvCxnSpPr>
          <p:spPr>
            <a:xfrm>
              <a:off x="3358379" y="1139087"/>
              <a:ext cx="0" cy="2277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73" name="Google Shape;273;p36"/>
          <p:cNvGrpSpPr/>
          <p:nvPr/>
        </p:nvGrpSpPr>
        <p:grpSpPr>
          <a:xfrm>
            <a:off x="1440893" y="2459054"/>
            <a:ext cx="3443369" cy="1213160"/>
            <a:chOff x="1171194" y="2104331"/>
            <a:chExt cx="3189191" cy="1123608"/>
          </a:xfrm>
        </p:grpSpPr>
        <p:sp>
          <p:nvSpPr>
            <p:cNvPr id="272" name="Google Shape;272;p36"/>
            <p:cNvSpPr/>
            <p:nvPr/>
          </p:nvSpPr>
          <p:spPr>
            <a:xfrm>
              <a:off x="4186085" y="2104331"/>
              <a:ext cx="174300" cy="1743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4" name="Google Shape;274;p36"/>
            <p:cNvCxnSpPr>
              <a:stCxn id="275" idx="4"/>
            </p:cNvCxnSpPr>
            <p:nvPr/>
          </p:nvCxnSpPr>
          <p:spPr>
            <a:xfrm>
              <a:off x="1171194" y="3000239"/>
              <a:ext cx="0" cy="2277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76" name="Google Shape;276;p36"/>
          <p:cNvGrpSpPr/>
          <p:nvPr/>
        </p:nvGrpSpPr>
        <p:grpSpPr>
          <a:xfrm>
            <a:off x="1346797" y="3238174"/>
            <a:ext cx="282263" cy="622209"/>
            <a:chOff x="4186085" y="2104331"/>
            <a:chExt cx="261427" cy="576280"/>
          </a:xfrm>
        </p:grpSpPr>
        <p:sp>
          <p:nvSpPr>
            <p:cNvPr id="275" name="Google Shape;275;p36"/>
            <p:cNvSpPr/>
            <p:nvPr/>
          </p:nvSpPr>
          <p:spPr>
            <a:xfrm>
              <a:off x="4186085" y="2104331"/>
              <a:ext cx="174300" cy="1743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7" name="Google Shape;277;p36"/>
            <p:cNvCxnSpPr>
              <a:stCxn id="278" idx="4"/>
            </p:cNvCxnSpPr>
            <p:nvPr/>
          </p:nvCxnSpPr>
          <p:spPr>
            <a:xfrm>
              <a:off x="4447512" y="2452911"/>
              <a:ext cx="0" cy="2277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79" name="Google Shape;279;p36"/>
          <p:cNvGrpSpPr/>
          <p:nvPr/>
        </p:nvGrpSpPr>
        <p:grpSpPr>
          <a:xfrm>
            <a:off x="1534964" y="2992582"/>
            <a:ext cx="5613808" cy="621953"/>
            <a:chOff x="4186085" y="1702588"/>
            <a:chExt cx="5199415" cy="576043"/>
          </a:xfrm>
        </p:grpSpPr>
        <p:sp>
          <p:nvSpPr>
            <p:cNvPr id="278" name="Google Shape;278;p36"/>
            <p:cNvSpPr/>
            <p:nvPr/>
          </p:nvSpPr>
          <p:spPr>
            <a:xfrm>
              <a:off x="4186085" y="2104331"/>
              <a:ext cx="174300" cy="1743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0" name="Google Shape;280;p36"/>
            <p:cNvCxnSpPr>
              <a:stCxn id="281" idx="4"/>
            </p:cNvCxnSpPr>
            <p:nvPr/>
          </p:nvCxnSpPr>
          <p:spPr>
            <a:xfrm>
              <a:off x="9385500" y="1702588"/>
              <a:ext cx="0" cy="2277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82" name="Google Shape;282;p36"/>
          <p:cNvGrpSpPr/>
          <p:nvPr/>
        </p:nvGrpSpPr>
        <p:grpSpPr>
          <a:xfrm>
            <a:off x="7054676" y="2774844"/>
            <a:ext cx="188192" cy="245848"/>
            <a:chOff x="4186085" y="2076966"/>
            <a:chExt cx="174300" cy="227700"/>
          </a:xfrm>
        </p:grpSpPr>
        <p:sp>
          <p:nvSpPr>
            <p:cNvPr id="281" name="Google Shape;281;p36"/>
            <p:cNvSpPr/>
            <p:nvPr/>
          </p:nvSpPr>
          <p:spPr>
            <a:xfrm>
              <a:off x="4186085" y="2104331"/>
              <a:ext cx="174300" cy="1743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3" name="Google Shape;283;p36"/>
            <p:cNvCxnSpPr>
              <a:stCxn id="284" idx="4"/>
            </p:cNvCxnSpPr>
            <p:nvPr/>
          </p:nvCxnSpPr>
          <p:spPr>
            <a:xfrm>
              <a:off x="4273227" y="2076966"/>
              <a:ext cx="0" cy="227700"/>
            </a:xfrm>
            <a:prstGeom prst="straightConnector1">
              <a:avLst/>
            </a:prstGeom>
            <a:noFill/>
            <a:ln cap="flat" cmpd="sng" w="127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284" name="Google Shape;284;p36"/>
          <p:cNvSpPr txBox="1"/>
          <p:nvPr/>
        </p:nvSpPr>
        <p:spPr>
          <a:xfrm>
            <a:off x="7093925" y="3402334"/>
            <a:ext cx="12561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Minimum bid $1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3090602" y="3487036"/>
            <a:ext cx="1658400" cy="70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28000 ad spaces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818135" y="1658145"/>
            <a:ext cx="2773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933852" y="1905376"/>
            <a:ext cx="3031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$500,000 p.a </a:t>
            </a:r>
            <a:endParaRPr b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933840" y="1268586"/>
            <a:ext cx="3031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With minimum bidding on half the spaces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4749110" y="1748895"/>
            <a:ext cx="2773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4984602" y="1880450"/>
            <a:ext cx="303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$25 Million p.a</a:t>
            </a:r>
            <a:endParaRPr b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4876615" y="1271161"/>
            <a:ext cx="3031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With average bidding of $5 on half the spaces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943676" y="376475"/>
            <a:ext cx="2476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lang="en" sz="2400"/>
              <a:t>Launch Strategy</a:t>
            </a:r>
            <a:r>
              <a:rPr lang="en"/>
              <a:t> </a:t>
            </a:r>
            <a:endParaRPr sz="1100"/>
          </a:p>
        </p:txBody>
      </p:sp>
      <p:sp>
        <p:nvSpPr>
          <p:cNvPr id="297" name="Google Shape;297;p37"/>
          <p:cNvSpPr/>
          <p:nvPr/>
        </p:nvSpPr>
        <p:spPr>
          <a:xfrm>
            <a:off x="3969711" y="3415785"/>
            <a:ext cx="1489500" cy="966600"/>
          </a:xfrm>
          <a:prstGeom prst="triangle">
            <a:avLst>
              <a:gd fmla="val 50000" name="adj"/>
            </a:avLst>
          </a:prstGeom>
          <a:solidFill>
            <a:srgbClr val="EC959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/>
          <p:nvPr/>
        </p:nvSpPr>
        <p:spPr>
          <a:xfrm rot="7597657">
            <a:off x="2553839" y="3116550"/>
            <a:ext cx="2341221" cy="1040478"/>
          </a:xfrm>
          <a:prstGeom prst="trapezoid">
            <a:avLst>
              <a:gd fmla="val 55663" name="adj"/>
            </a:avLst>
          </a:prstGeom>
          <a:solidFill>
            <a:srgbClr val="BF262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7"/>
          <p:cNvSpPr/>
          <p:nvPr/>
        </p:nvSpPr>
        <p:spPr>
          <a:xfrm rot="7598608">
            <a:off x="693407" y="2483770"/>
            <a:ext cx="3704549" cy="1258949"/>
          </a:xfrm>
          <a:prstGeom prst="trapezoid">
            <a:avLst>
              <a:gd fmla="val 5566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2021657" y="2601039"/>
            <a:ext cx="14592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Sai Ying Pun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3135529" y="3520304"/>
            <a:ext cx="14592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Cobrand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4231243" y="3938051"/>
            <a:ext cx="1459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Campaign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37"/>
          <p:cNvCxnSpPr/>
          <p:nvPr/>
        </p:nvCxnSpPr>
        <p:spPr>
          <a:xfrm>
            <a:off x="3721206" y="2340174"/>
            <a:ext cx="3439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"/>
            <a:headEnd len="sm" w="sm" type="oval"/>
            <a:tailEnd len="sm" w="sm" type="none"/>
          </a:ln>
        </p:spPr>
      </p:cxnSp>
      <p:cxnSp>
        <p:nvCxnSpPr>
          <p:cNvPr id="304" name="Google Shape;304;p37"/>
          <p:cNvCxnSpPr/>
          <p:nvPr/>
        </p:nvCxnSpPr>
        <p:spPr>
          <a:xfrm>
            <a:off x="4405556" y="3292974"/>
            <a:ext cx="3376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"/>
            <a:headEnd len="sm" w="sm" type="oval"/>
            <a:tailEnd len="sm" w="sm" type="none"/>
          </a:ln>
        </p:spPr>
      </p:cxnSp>
      <p:cxnSp>
        <p:nvCxnSpPr>
          <p:cNvPr id="305" name="Google Shape;305;p37"/>
          <p:cNvCxnSpPr/>
          <p:nvPr/>
        </p:nvCxnSpPr>
        <p:spPr>
          <a:xfrm>
            <a:off x="5179728" y="4330637"/>
            <a:ext cx="3204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"/>
            <a:headEnd len="sm" w="sm" type="oval"/>
            <a:tailEnd len="sm" w="sm" type="none"/>
          </a:ln>
        </p:spPr>
      </p:cxnSp>
      <p:sp>
        <p:nvSpPr>
          <p:cNvPr id="306" name="Google Shape;306;p37"/>
          <p:cNvSpPr txBox="1"/>
          <p:nvPr/>
        </p:nvSpPr>
        <p:spPr>
          <a:xfrm>
            <a:off x="4474881" y="1927591"/>
            <a:ext cx="29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Start with a small locality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5116953" y="2928354"/>
            <a:ext cx="2914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Partner with Merchants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5613704" y="3929117"/>
            <a:ext cx="29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Guerilla Marketing for users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3" type="body"/>
          </p:nvPr>
        </p:nvSpPr>
        <p:spPr>
          <a:xfrm>
            <a:off x="897950" y="2045400"/>
            <a:ext cx="28929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600">
                <a:latin typeface="Arial"/>
                <a:ea typeface="Arial"/>
                <a:cs typeface="Arial"/>
                <a:sym typeface="Arial"/>
              </a:rPr>
              <a:t>The Product</a:t>
            </a:r>
            <a:endParaRPr sz="3600"/>
          </a:p>
        </p:txBody>
      </p:sp>
      <p:sp>
        <p:nvSpPr>
          <p:cNvPr id="172" name="Google Shape;172;p28"/>
          <p:cNvSpPr txBox="1"/>
          <p:nvPr/>
        </p:nvSpPr>
        <p:spPr>
          <a:xfrm>
            <a:off x="3790850" y="752550"/>
            <a:ext cx="4797000" cy="20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Application for local merchants to put browsable catalogs for customers to search and browse. </a:t>
            </a:r>
            <a:endParaRPr sz="3000"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1764300" y="299400"/>
            <a:ext cx="3611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800">
                <a:latin typeface="Arial"/>
                <a:ea typeface="Arial"/>
                <a:cs typeface="Arial"/>
                <a:sym typeface="Arial"/>
              </a:rPr>
              <a:t>Values of Ginger</a:t>
            </a:r>
            <a:endParaRPr b="0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968488" y="2840831"/>
            <a:ext cx="1731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Local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3411898" y="2840825"/>
            <a:ext cx="1963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Discovery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5495450" y="2840825"/>
            <a:ext cx="3364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Communication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cal-seo.png"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75" y="1610813"/>
            <a:ext cx="1449476" cy="1049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ver-portal.jpg"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875" y="1741528"/>
            <a:ext cx="1175575" cy="6595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n-capisco-image.jpg" id="183" name="Google Shape;18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672568" y="1741550"/>
            <a:ext cx="1010575" cy="7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3" type="body"/>
          </p:nvPr>
        </p:nvSpPr>
        <p:spPr>
          <a:xfrm>
            <a:off x="897950" y="2045400"/>
            <a:ext cx="28929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b="0" sz="4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4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sz="4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Ad spaces - 20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02325"/>
            <a:ext cx="894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			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75" y="1171412"/>
            <a:ext cx="1972300" cy="3507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326" y="1171412"/>
            <a:ext cx="1972300" cy="3507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8100" y="1171412"/>
            <a:ext cx="1972300" cy="350771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/>
          <p:nvPr/>
        </p:nvSpPr>
        <p:spPr>
          <a:xfrm>
            <a:off x="460800" y="3388325"/>
            <a:ext cx="2282400" cy="901800"/>
          </a:xfrm>
          <a:prstGeom prst="flowChartConnec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3516225" y="1621275"/>
            <a:ext cx="1972200" cy="901800"/>
          </a:xfrm>
          <a:prstGeom prst="flowChartConnec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6189675" y="1667098"/>
            <a:ext cx="2144700" cy="901800"/>
          </a:xfrm>
          <a:prstGeom prst="flowChartConnecto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922950"/>
            <a:ext cx="4305575" cy="1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39575"/>
            <a:ext cx="736450" cy="6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6569525" y="4679125"/>
            <a:ext cx="19059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Sponsored Listing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756975" y="4679125"/>
            <a:ext cx="19059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Featured Merchant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26842" l="4052" r="34737" t="12415"/>
          <a:stretch/>
        </p:blipFill>
        <p:spPr>
          <a:xfrm>
            <a:off x="4115925" y="492825"/>
            <a:ext cx="4874251" cy="41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311700" y="1653400"/>
            <a:ext cx="75411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</a:t>
            </a:r>
            <a:r>
              <a:rPr lang="en" sz="1800"/>
              <a:t>Quadrants radius -- 500m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Area of Hong Kong -- 1100 sq. km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Total Quadrants --1400</a:t>
            </a:r>
            <a:endParaRPr sz="1800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5" y="184500"/>
            <a:ext cx="736450" cy="6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1164900" y="322475"/>
            <a:ext cx="60819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</a:t>
            </a:r>
            <a:endParaRPr sz="2400"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75" y="852600"/>
            <a:ext cx="3352650" cy="1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9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Shop inside qudrant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75" y="1152475"/>
            <a:ext cx="7207874" cy="40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96" y="-9637"/>
            <a:ext cx="861550" cy="7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475" y="733625"/>
            <a:ext cx="4097201" cy="1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623400" y="12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Customer base inside quadrant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 b="0" l="0" r="1370" t="5186"/>
          <a:stretch/>
        </p:blipFill>
        <p:spPr>
          <a:xfrm>
            <a:off x="760950" y="1152475"/>
            <a:ext cx="7059400" cy="39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21500"/>
            <a:ext cx="861550" cy="7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52450"/>
            <a:ext cx="6634399" cy="1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1004323" y="392225"/>
            <a:ext cx="11026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Radius and minimum bidding</a:t>
            </a:r>
            <a:endParaRPr sz="1100"/>
          </a:p>
        </p:txBody>
      </p:sp>
      <p:sp>
        <p:nvSpPr>
          <p:cNvPr id="236" name="Google Shape;236;p35"/>
          <p:cNvSpPr txBox="1"/>
          <p:nvPr/>
        </p:nvSpPr>
        <p:spPr>
          <a:xfrm>
            <a:off x="217325" y="1412075"/>
            <a:ext cx="4546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500m- The merchants quadrant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132769" y="2564873"/>
            <a:ext cx="303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km- 4 quadrants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217319" y="3986215"/>
            <a:ext cx="303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km- 16 quadrants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9291" y="154852"/>
            <a:ext cx="137160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217325" y="1937550"/>
            <a:ext cx="23571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Minimum Bid- $1</a:t>
            </a:r>
            <a:endParaRPr sz="1800"/>
          </a:p>
        </p:txBody>
      </p:sp>
      <p:pic>
        <p:nvPicPr>
          <p:cNvPr descr="merchant-dashboard.jpg" id="241" name="Google Shape;2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5650" y="0"/>
            <a:ext cx="3115501" cy="53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217325" y="3035538"/>
            <a:ext cx="23571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Minimum Bid- $5</a:t>
            </a:r>
            <a:endParaRPr sz="1800"/>
          </a:p>
        </p:txBody>
      </p:sp>
      <p:sp>
        <p:nvSpPr>
          <p:cNvPr id="243" name="Google Shape;243;p35"/>
          <p:cNvSpPr txBox="1"/>
          <p:nvPr/>
        </p:nvSpPr>
        <p:spPr>
          <a:xfrm>
            <a:off x="217325" y="4267275"/>
            <a:ext cx="23571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Minimum Bid- $12</a:t>
            </a:r>
            <a:endParaRPr sz="1800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模板页面">
  <a:themeElements>
    <a:clrScheme name="自定义 3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0504B"/>
      </a:accent1>
      <a:accent2>
        <a:srgbClr val="EFCD32"/>
      </a:accent2>
      <a:accent3>
        <a:srgbClr val="3CB997"/>
      </a:accent3>
      <a:accent4>
        <a:srgbClr val="05A8D1"/>
      </a:accent4>
      <a:accent5>
        <a:srgbClr val="9960B6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