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6" r:id="rId3"/>
    <p:sldId id="307" r:id="rId4"/>
    <p:sldId id="308" r:id="rId5"/>
    <p:sldId id="305" r:id="rId6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2022. 10. 18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2023/11/28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3ADA7-9F2F-4377-9350-9D33E252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EF0D06-20E3-4901-8A06-02F31BE0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01645E-8418-4A60-A78C-1A5EB82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E7EB4CE-FA14-425D-92AD-651CAAB7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53" y="1509252"/>
            <a:ext cx="5980854" cy="40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3ADA7-9F2F-4377-9350-9D33E252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EF0D06-20E3-4901-8A06-02F31BE0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01645E-8418-4A60-A78C-1A5EB82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175166-1E7F-4D6A-ADBB-250CA7AC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35" y="1416488"/>
            <a:ext cx="8705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3ADA7-9F2F-4377-9350-9D33E252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EF0D06-20E3-4901-8A06-02F31BE0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01645E-8418-4A60-A78C-1A5EB82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38DFE8-BF35-4792-80DB-5855BFF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6" y="1659083"/>
            <a:ext cx="5334000" cy="4000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E8A877-5963-4D98-A7BC-D8FE4C8B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23" y="165908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2023/11/28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2C737E-54F6-4C83-844E-22348588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2" y="1279445"/>
            <a:ext cx="7389213" cy="49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247191</TotalTime>
  <Words>113</Words>
  <Application>Microsoft Office PowerPoint</Application>
  <PresentationFormat>自訂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佈景主題</vt:lpstr>
      <vt:lpstr>Blind estimation of acoustic transfer functions (ATFs) and dereverberation based on convolutive transfer functions (CTFs)   Date：2022. 10. 18</vt:lpstr>
      <vt:lpstr>PowerPoint 簡報</vt:lpstr>
      <vt:lpstr>PowerPoint 簡報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2748</cp:revision>
  <dcterms:created xsi:type="dcterms:W3CDTF">2012-11-25T05:37:01Z</dcterms:created>
  <dcterms:modified xsi:type="dcterms:W3CDTF">2023-11-28T08:25:41Z</dcterms:modified>
</cp:coreProperties>
</file>