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9" r:id="rId4"/>
    <p:sldId id="583" r:id="rId5"/>
    <p:sldId id="580" r:id="rId6"/>
    <p:sldId id="581" r:id="rId7"/>
    <p:sldId id="582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627"/>
    <a:srgbClr val="0000FF"/>
    <a:srgbClr val="866CA6"/>
    <a:srgbClr val="00B050"/>
    <a:srgbClr val="9467BD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47" d="100"/>
          <a:sy n="147" d="100"/>
        </p:scale>
        <p:origin x="1440" y="132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 dirty="0"/>
              <a:t>Blind estimation of acoustic transfer functions (ATFs) and dereverberation based on convolutive transfer functions (CTFs)</a:t>
            </a:r>
            <a:br>
              <a:rPr lang="zh-TW" altLang="en-US" sz="4000" dirty="0"/>
            </a:br>
            <a:br>
              <a:rPr lang="en-US" altLang="zh-TW" sz="3200" dirty="0"/>
            </a:br>
            <a:br>
              <a:rPr lang="en-US" altLang="zh-TW" dirty="0"/>
            </a:br>
            <a:r>
              <a:rPr lang="en-US" altLang="zh-TW" sz="2000" b="0" dirty="0">
                <a:solidFill>
                  <a:srgbClr val="8A0045"/>
                </a:solidFill>
              </a:rPr>
              <a:t>Date</a:t>
            </a:r>
            <a:r>
              <a:rPr lang="zh-TW" altLang="en-US" sz="2000" b="0" dirty="0">
                <a:solidFill>
                  <a:srgbClr val="8A0045"/>
                </a:solidFill>
              </a:rPr>
              <a:t>：</a:t>
            </a:r>
            <a:r>
              <a:rPr lang="en-US" altLang="zh-TW" sz="2000" b="0" dirty="0">
                <a:solidFill>
                  <a:srgbClr val="8A0045"/>
                </a:solidFill>
              </a:rPr>
              <a:t>2024. 08. 07</a:t>
            </a:r>
            <a:endParaRPr lang="zh-TW" altLang="en-US" sz="2000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cs typeface="Times New Roman" panose="02020603050405020304" pitchFamily="18" charset="0"/>
              </a:rPr>
              <a:t>Why do our methods outperform MCLMS ?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TDOA-based localization result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Dereverberation using estimated ATFs or RIRs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Source separation using Tikhonov regularization method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Speech enhancement using MPDR  beamformer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Why do our methods outperform MCLMS ?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C03BE3-B7DF-4C8B-AC9B-9B45E7F8396B}"/>
              </a:ext>
            </a:extLst>
          </p:cNvPr>
          <p:cNvSpPr txBox="1"/>
          <p:nvPr/>
        </p:nvSpPr>
        <p:spPr>
          <a:xfrm>
            <a:off x="2162180" y="5122911"/>
            <a:ext cx="677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of the microphone covariance matrix in MCLMS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8A5862-4926-44F8-854D-7A6D69AB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23" y="1503932"/>
            <a:ext cx="3840000" cy="2880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2B60C69-6602-42C1-B2CC-8D386EA09B34}"/>
              </a:ext>
            </a:extLst>
          </p:cNvPr>
          <p:cNvSpPr/>
          <p:nvPr/>
        </p:nvSpPr>
        <p:spPr>
          <a:xfrm>
            <a:off x="2970433" y="3846100"/>
            <a:ext cx="1484834" cy="33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E0E3F5-AB75-477D-8553-EC31FAABDF52}"/>
              </a:ext>
            </a:extLst>
          </p:cNvPr>
          <p:cNvSpPr txBox="1"/>
          <p:nvPr/>
        </p:nvSpPr>
        <p:spPr>
          <a:xfrm>
            <a:off x="2665378" y="4238014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0972A3-F0E2-41B0-9C09-A7EB4BB4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10" y="1503932"/>
            <a:ext cx="3840000" cy="288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A99C6-53A1-4A38-8F5E-B3A1D26587D3}"/>
              </a:ext>
            </a:extLst>
          </p:cNvPr>
          <p:cNvSpPr txBox="1"/>
          <p:nvPr/>
        </p:nvSpPr>
        <p:spPr>
          <a:xfrm>
            <a:off x="7538935" y="4238013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/>
              <a:t>TDOA-based localization result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AD797A-CF9E-4644-96D9-4CF6CE38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09" y="899235"/>
            <a:ext cx="5283419" cy="398143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E6E52C0-3AA0-49F5-BEED-8BE8823C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7768"/>
              </p:ext>
            </p:extLst>
          </p:nvPr>
        </p:nvGraphicFramePr>
        <p:xfrm>
          <a:off x="899522" y="5435909"/>
          <a:ext cx="88943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82">
                  <a:extLst>
                    <a:ext uri="{9D8B030D-6E8A-4147-A177-3AD203B41FA5}">
                      <a16:colId xmlns:a16="http://schemas.microsoft.com/office/drawing/2014/main" val="2866660496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385115635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2140451847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14099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x-coordinate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y-coordinate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z-coordinate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Ground-truth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Estimated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2.1481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37110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BBAC90B-9584-4C29-86ED-8E0457A2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" y="1737892"/>
            <a:ext cx="352474" cy="4667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5F19B1-CF1E-44F6-AE6D-46DB6BC74C16}"/>
              </a:ext>
            </a:extLst>
          </p:cNvPr>
          <p:cNvSpPr txBox="1"/>
          <p:nvPr/>
        </p:nvSpPr>
        <p:spPr>
          <a:xfrm>
            <a:off x="1075759" y="1767160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793BF8-10EA-4719-BFE9-798C9C7787D5}"/>
              </a:ext>
            </a:extLst>
          </p:cNvPr>
          <p:cNvSpPr txBox="1"/>
          <p:nvPr/>
        </p:nvSpPr>
        <p:spPr>
          <a:xfrm>
            <a:off x="1108184" y="2351591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D42BE5D-F1EF-48E2-9A21-0D87372F2FE2}"/>
              </a:ext>
            </a:extLst>
          </p:cNvPr>
          <p:cNvCxnSpPr/>
          <p:nvPr/>
        </p:nvCxnSpPr>
        <p:spPr>
          <a:xfrm>
            <a:off x="886552" y="2464925"/>
            <a:ext cx="0" cy="214009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AB6050-6BBE-4A97-947B-ED8145A98171}"/>
              </a:ext>
            </a:extLst>
          </p:cNvPr>
          <p:cNvCxnSpPr>
            <a:cxnSpLocks/>
          </p:cNvCxnSpPr>
          <p:nvPr/>
        </p:nvCxnSpPr>
        <p:spPr>
          <a:xfrm flipH="1">
            <a:off x="797382" y="2571929"/>
            <a:ext cx="178340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31A3D45A-93D5-4405-AE32-6E1B52768CC2}"/>
              </a:ext>
            </a:extLst>
          </p:cNvPr>
          <p:cNvSpPr/>
          <p:nvPr/>
        </p:nvSpPr>
        <p:spPr>
          <a:xfrm>
            <a:off x="886552" y="324903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D626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5D5A49-C0C4-48A9-A0FB-29BFC61A911F}"/>
              </a:ext>
            </a:extLst>
          </p:cNvPr>
          <p:cNvSpPr txBox="1"/>
          <p:nvPr/>
        </p:nvSpPr>
        <p:spPr>
          <a:xfrm>
            <a:off x="1108184" y="3037162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Dereverberation using estimated ATFs or RIRs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C5B988-F804-475A-B97B-D4F32E0CCA1A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779838-20A4-4ACB-AB0F-DED38B3A4682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268EAB-CD33-4A18-8D89-BC1C587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25267"/>
            <a:ext cx="3960000" cy="25846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899465-FE71-4C4C-98A7-0D7F5557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294989"/>
            <a:ext cx="3960000" cy="26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406163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Source separation using Tikhonov regularization method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21238B4-7CD8-4484-B7F6-27F9B5B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0" y="1831790"/>
            <a:ext cx="2880000" cy="19714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3013884-2D1E-4803-ADCB-D232C522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77" y="1831790"/>
            <a:ext cx="2880000" cy="19488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F0D3CE-D7AE-4BCC-B7BC-3C72CA3E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77" y="4328037"/>
            <a:ext cx="2880000" cy="1951633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7F161A3-FF58-4258-92CF-7EBF603A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9465"/>
              </p:ext>
            </p:extLst>
          </p:nvPr>
        </p:nvGraphicFramePr>
        <p:xfrm>
          <a:off x="1585549" y="1172968"/>
          <a:ext cx="7649243" cy="54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23">
                  <a:extLst>
                    <a:ext uri="{9D8B030D-6E8A-4147-A177-3AD203B41FA5}">
                      <a16:colId xmlns:a16="http://schemas.microsoft.com/office/drawing/2014/main" val="1429883895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622023419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1073407473"/>
                    </a:ext>
                  </a:extLst>
                </a:gridCol>
              </a:tblGrid>
              <a:tr h="44755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08238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PESQ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63675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96733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0047139E-1070-4B62-8710-B1A293CE9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51" y="4333613"/>
            <a:ext cx="2880000" cy="19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998436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Speech enhancement using MPDR  beamformer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2D9A6-EF1B-427F-BE24-612E662E5A98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A57DAF-6DB0-41B9-A06B-4E157E0F7C91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3A21F-9FE0-4D89-AF24-5423886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3" y="2085687"/>
            <a:ext cx="3960000" cy="27106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9981F4-1DE6-4B85-957E-62C6D417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5" y="2085687"/>
            <a:ext cx="3960000" cy="27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97" y="2034999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B0AD5-F58A-45D8-8F69-FF786D51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7" y="36576"/>
            <a:ext cx="4967004" cy="70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247706</TotalTime>
  <Words>233</Words>
  <Application>Microsoft Office PowerPoint</Application>
  <PresentationFormat>自訂</PresentationFormat>
  <Paragraphs>67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佈景主題</vt:lpstr>
      <vt:lpstr>Blind estimation of acoustic transfer functions (ATFs) and dereverberation based on convolutive transfer functions (CTFs)   Date：2024. 08. 07</vt:lpstr>
      <vt:lpstr>Outline</vt:lpstr>
      <vt:lpstr>Why do our methods outperform MCLMS ?</vt:lpstr>
      <vt:lpstr>TDOA-based localization result</vt:lpstr>
      <vt:lpstr>Dereverberation using estimated ATFs or RIRs</vt:lpstr>
      <vt:lpstr>Source separation using Tikhonov regularization method</vt:lpstr>
      <vt:lpstr>Speech enhancement using MPDR  beamformer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2811</cp:revision>
  <dcterms:created xsi:type="dcterms:W3CDTF">2012-11-25T05:37:01Z</dcterms:created>
  <dcterms:modified xsi:type="dcterms:W3CDTF">2024-08-06T11:17:38Z</dcterms:modified>
</cp:coreProperties>
</file>