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9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1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9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8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4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2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6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CBB7-DB11-4A99-92BD-7DB4D10C0ED9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9029-6CD2-49F8-8347-F4FE0E44F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TDOA</a:t>
            </a:r>
            <a:r>
              <a:rPr lang="zh-TW" altLang="en-US" dirty="0"/>
              <a:t> </a:t>
            </a:r>
            <a:r>
              <a:rPr lang="en-US" altLang="zh-TW" dirty="0"/>
              <a:t>noise covariance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4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3 mics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85532"/>
              </p:ext>
            </p:extLst>
          </p:nvPr>
        </p:nvGraphicFramePr>
        <p:xfrm>
          <a:off x="899592" y="1628800"/>
          <a:ext cx="7588398" cy="3864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4140000" imgH="2108160" progId="Equation.DSMT4">
                  <p:embed/>
                </p:oleObj>
              </mc:Choice>
              <mc:Fallback>
                <p:oleObj name="Equation" r:id="rId3" imgW="414000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7588398" cy="3864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6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1B71B-4054-4EC4-B0E5-737BAA32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altLang="zh-TW" dirty="0"/>
              <a:t>General case for </a:t>
            </a:r>
            <a:r>
              <a:rPr lang="en-US" altLang="zh-TW" i="1" dirty="0"/>
              <a:t>M</a:t>
            </a:r>
            <a:r>
              <a:rPr lang="en-US" altLang="zh-TW" dirty="0"/>
              <a:t> sensors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D7450D48-FBE5-4038-84CB-EA0300DBD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243645"/>
              </p:ext>
            </p:extLst>
          </p:nvPr>
        </p:nvGraphicFramePr>
        <p:xfrm>
          <a:off x="1331913" y="1476375"/>
          <a:ext cx="6480175" cy="45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933640" imgH="2082600" progId="Equation.DSMT4">
                  <p:embed/>
                </p:oleObj>
              </mc:Choice>
              <mc:Fallback>
                <p:oleObj name="Equation" r:id="rId3" imgW="293364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1476375"/>
                        <a:ext cx="6480175" cy="459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14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13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佈景主題</vt:lpstr>
      <vt:lpstr>Equation</vt:lpstr>
      <vt:lpstr>TDOA noise covariance matrix</vt:lpstr>
      <vt:lpstr>Example of 3 mics</vt:lpstr>
      <vt:lpstr>General case for M 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TDOA noise covariance matrix</dc:title>
  <dc:creator>TEA</dc:creator>
  <cp:lastModifiedBy>安志 袁</cp:lastModifiedBy>
  <cp:revision>11</cp:revision>
  <dcterms:created xsi:type="dcterms:W3CDTF">2018-07-09T05:48:16Z</dcterms:created>
  <dcterms:modified xsi:type="dcterms:W3CDTF">2024-06-20T09:06:16Z</dcterms:modified>
</cp:coreProperties>
</file>