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67" r:id="rId3"/>
    <p:sldId id="579" r:id="rId4"/>
    <p:sldId id="580" r:id="rId5"/>
    <p:sldId id="581" r:id="rId6"/>
    <p:sldId id="582" r:id="rId7"/>
    <p:sldId id="305" r:id="rId8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6CA6"/>
    <a:srgbClr val="00B050"/>
    <a:srgbClr val="9467BD"/>
    <a:srgbClr val="D62627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47" d="100"/>
          <a:sy n="147" d="100"/>
        </p:scale>
        <p:origin x="1440" y="132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 dirty="0"/>
              <a:t>Blind estimation of acoustic transfer functions (ATFs) and dereverberation based on convolutive transfer functions (CTFs)</a:t>
            </a:r>
            <a:br>
              <a:rPr lang="zh-TW" altLang="en-US" sz="4000" dirty="0"/>
            </a:br>
            <a:br>
              <a:rPr lang="en-US" altLang="zh-TW" sz="3200" dirty="0"/>
            </a:br>
            <a:br>
              <a:rPr lang="en-US" altLang="zh-TW" dirty="0"/>
            </a:br>
            <a:r>
              <a:rPr lang="en-US" altLang="zh-TW" sz="2000" b="0" dirty="0">
                <a:solidFill>
                  <a:srgbClr val="8A0045"/>
                </a:solidFill>
              </a:rPr>
              <a:t>Date</a:t>
            </a:r>
            <a:r>
              <a:rPr lang="zh-TW" altLang="en-US" sz="2000" b="0" dirty="0">
                <a:solidFill>
                  <a:srgbClr val="8A0045"/>
                </a:solidFill>
              </a:rPr>
              <a:t>：</a:t>
            </a:r>
            <a:r>
              <a:rPr lang="en-US" altLang="zh-TW" sz="2000" b="0" dirty="0">
                <a:solidFill>
                  <a:srgbClr val="8A0045"/>
                </a:solidFill>
              </a:rPr>
              <a:t>2024. 08. 07</a:t>
            </a:r>
            <a:endParaRPr lang="zh-TW" altLang="en-US" sz="2000" dirty="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 dirty="0">
                <a:cs typeface="Times New Roman" panose="02020603050405020304" pitchFamily="18" charset="0"/>
              </a:rPr>
              <a:t>Why do our methods outperform MCLMS ?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Dereverberation using estimated ATFs or RIRs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Source separation using Tikhonov regularization method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Speech enhancement using MPDR  beamformer</a:t>
            </a:r>
          </a:p>
          <a:p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Why do our methods outperform MCLMS ?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BFDC4C-5E4E-479C-883B-0BFF995FC7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6632" y="1582011"/>
            <a:ext cx="4536934" cy="32558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C03BE3-B7DF-4C8B-AC9B-9B45E7F8396B}"/>
              </a:ext>
            </a:extLst>
          </p:cNvPr>
          <p:cNvSpPr txBox="1"/>
          <p:nvPr/>
        </p:nvSpPr>
        <p:spPr>
          <a:xfrm>
            <a:off x="2162180" y="5122911"/>
            <a:ext cx="677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of the microphone covariance matrix in MCLMS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2B60C69-6602-42C1-B2CC-8D386EA09B34}"/>
              </a:ext>
            </a:extLst>
          </p:cNvPr>
          <p:cNvSpPr/>
          <p:nvPr/>
        </p:nvSpPr>
        <p:spPr>
          <a:xfrm>
            <a:off x="5551506" y="4312596"/>
            <a:ext cx="1484834" cy="33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Dereverberation using estimated ATFs or RIRs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C5B988-F804-475A-B97B-D4F32E0CCA1A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779838-20A4-4ACB-AB0F-DED38B3A4682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268EAB-CD33-4A18-8D89-BC1C587F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25267"/>
            <a:ext cx="3960000" cy="25846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899465-FE71-4C4C-98A7-0D7F5557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2294989"/>
            <a:ext cx="3960000" cy="26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3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406163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Source separation using Tikhonov regularization method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21238B4-7CD8-4484-B7F6-27F9B5B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90" y="1831790"/>
            <a:ext cx="2880000" cy="19714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3013884-2D1E-4803-ADCB-D232C522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77" y="1831790"/>
            <a:ext cx="2880000" cy="194884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F0D3CE-D7AE-4BCC-B7BC-3C72CA3E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77" y="4328037"/>
            <a:ext cx="2880000" cy="1951633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7F161A3-FF58-4258-92CF-7EBF603A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19465"/>
              </p:ext>
            </p:extLst>
          </p:nvPr>
        </p:nvGraphicFramePr>
        <p:xfrm>
          <a:off x="1585549" y="1172968"/>
          <a:ext cx="7649243" cy="54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23">
                  <a:extLst>
                    <a:ext uri="{9D8B030D-6E8A-4147-A177-3AD203B41FA5}">
                      <a16:colId xmlns:a16="http://schemas.microsoft.com/office/drawing/2014/main" val="1429883895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622023419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1073407473"/>
                    </a:ext>
                  </a:extLst>
                </a:gridCol>
              </a:tblGrid>
              <a:tr h="44755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608238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PESQ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63675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96733"/>
                  </a:ext>
                </a:extLst>
              </a:tr>
            </a:tbl>
          </a:graphicData>
        </a:graphic>
      </p:graphicFrame>
      <p:pic>
        <p:nvPicPr>
          <p:cNvPr id="19" name="圖片 18">
            <a:extLst>
              <a:ext uri="{FF2B5EF4-FFF2-40B4-BE49-F238E27FC236}">
                <a16:creationId xmlns:a16="http://schemas.microsoft.com/office/drawing/2014/main" id="{0047139E-1070-4B62-8710-B1A293CE9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851" y="4333613"/>
            <a:ext cx="2880000" cy="19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998436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Speech enhancement using MPDR  beamformer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12D9A6-EF1B-427F-BE24-612E662E5A98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A57DAF-6DB0-41B9-A06B-4E157E0F7C91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53A21F-9FE0-4D89-AF24-5423886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3" y="2085687"/>
            <a:ext cx="3960000" cy="27106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9981F4-1DE6-4B85-957E-62C6D417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85" y="2085687"/>
            <a:ext cx="3960000" cy="27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84CE19F-D234-40C7-A195-8E9093C9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97" y="2034999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5B0AD5-F58A-45D8-8F69-FF786D513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7" y="36576"/>
            <a:ext cx="4967004" cy="70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247680</TotalTime>
  <Words>194</Words>
  <Application>Microsoft Office PowerPoint</Application>
  <PresentationFormat>自訂</PresentationFormat>
  <Paragraphs>46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佈景主題</vt:lpstr>
      <vt:lpstr>Blind estimation of acoustic transfer functions (ATFs) and dereverberation based on convolutive transfer functions (CTFs)   Date：2024. 08. 07</vt:lpstr>
      <vt:lpstr>Outline</vt:lpstr>
      <vt:lpstr>Why do our methods outperform MCLMS ?</vt:lpstr>
      <vt:lpstr>Dereverberation using estimated ATFs or RIRs</vt:lpstr>
      <vt:lpstr>Source separation using Tikhonov regularization method</vt:lpstr>
      <vt:lpstr>Speech enhancement using MPDR  beamformer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2808</cp:revision>
  <dcterms:created xsi:type="dcterms:W3CDTF">2012-11-25T05:37:01Z</dcterms:created>
  <dcterms:modified xsi:type="dcterms:W3CDTF">2024-08-06T08:08:19Z</dcterms:modified>
</cp:coreProperties>
</file>